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0" y="-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D31E8-E296-498D-9D93-AED74D6CD25D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179E9-06B0-4CC3-88C3-D5B13CAA96D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E97F1-B53D-4A0C-9F1A-282031BD58EC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87010-3BB6-4BE8-9249-BEB3BC937F1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0B4FA-656A-4D7F-A7A8-9EA4953CC62F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8DEC3-A9D2-4C9A-B7BE-F7F7BCDE1AF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05936-64DD-400E-AFE8-1570680F3867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8F12-EEF9-43D0-A6D4-4BAFF672EE3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0D704-9F72-454A-87B9-10E5819EB6A4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87E22-F7A0-4B02-8916-60C8DB1963D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AFFB-F438-4FF3-A59E-659EFCC9B62D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A0A18-6934-4FB4-B90D-B42E6355F8A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E28CB-981A-4B14-B75E-2BB42B7083BB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E25C-4D5C-4A3D-85B7-802FCC16DAA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DD36B-3C7D-44F5-86A9-8B8D18B51C44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1E4A-02C0-4EC0-AF46-7E4B120DE1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3C46A-6266-4BB8-AEA5-76C5C832C286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9329-634D-4579-9E1E-458363D6004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F4F2B-74A8-4252-8937-1036417431EC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034F6-B8C8-455C-B03A-FBA2BA49FD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202A-BBA5-4F55-9C89-AC186A9D07A7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F44A7-6153-4E2C-A22C-A4A5CFF5D9F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A7685D-5BB4-4D10-AA62-F748EF0C4814}" type="datetimeFigureOut">
              <a:rPr lang="nb-NO"/>
              <a:pPr>
                <a:defRPr/>
              </a:pPr>
              <a:t>02.03.2021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41FF39-7FE6-4CDE-935B-2FE8704113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00612" y="407053"/>
            <a:ext cx="617829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4400" dirty="0"/>
              <a:t>Saga </a:t>
            </a:r>
            <a:r>
              <a:rPr lang="nb-NO" sz="4400" dirty="0" err="1"/>
              <a:t>skistadion</a:t>
            </a:r>
            <a:endParaRPr lang="nb-NO" sz="4400" dirty="0"/>
          </a:p>
          <a:p>
            <a:r>
              <a:rPr lang="nb-NO" sz="4400" dirty="0"/>
              <a:t>Kohort KM 13-14 mars </a:t>
            </a:r>
          </a:p>
        </p:txBody>
      </p:sp>
      <p:grpSp>
        <p:nvGrpSpPr>
          <p:cNvPr id="13441" name="Gruppe 13440">
            <a:extLst>
              <a:ext uri="{FF2B5EF4-FFF2-40B4-BE49-F238E27FC236}">
                <a16:creationId xmlns:a16="http://schemas.microsoft.com/office/drawing/2014/main" id="{A4CBB07E-8E87-4F12-B2DA-5AB68B9F405D}"/>
              </a:ext>
            </a:extLst>
          </p:cNvPr>
          <p:cNvGrpSpPr/>
          <p:nvPr/>
        </p:nvGrpSpPr>
        <p:grpSpPr>
          <a:xfrm>
            <a:off x="971154" y="2121346"/>
            <a:ext cx="7452766" cy="4431853"/>
            <a:chOff x="971154" y="2121346"/>
            <a:chExt cx="7452766" cy="4431853"/>
          </a:xfrm>
        </p:grpSpPr>
        <p:grpSp>
          <p:nvGrpSpPr>
            <p:cNvPr id="2" name="Gruppe 181"/>
            <p:cNvGrpSpPr/>
            <p:nvPr/>
          </p:nvGrpSpPr>
          <p:grpSpPr>
            <a:xfrm>
              <a:off x="1028612" y="2121346"/>
              <a:ext cx="7395308" cy="4293096"/>
              <a:chOff x="1748692" y="2520280"/>
              <a:chExt cx="7395308" cy="4293096"/>
            </a:xfrm>
          </p:grpSpPr>
          <p:pic>
            <p:nvPicPr>
              <p:cNvPr id="13317" name="Picture 5" descr="g0tjfh55n5owadmetexfh0554715f114-02bb-4e36-8b73-28715b7ee6d8_copy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6774" t="9856"/>
              <a:stretch>
                <a:fillRect/>
              </a:stretch>
            </p:blipFill>
            <p:spPr bwMode="auto">
              <a:xfrm>
                <a:off x="1763688" y="2520280"/>
                <a:ext cx="7380312" cy="4293096"/>
              </a:xfrm>
              <a:prstGeom prst="rect">
                <a:avLst/>
              </a:prstGeom>
              <a:noFill/>
            </p:spPr>
          </p:pic>
          <p:sp>
            <p:nvSpPr>
              <p:cNvPr id="13359" name="Text Box 47"/>
              <p:cNvSpPr txBox="1">
                <a:spLocks noChangeArrowheads="1"/>
              </p:cNvSpPr>
              <p:nvPr/>
            </p:nvSpPr>
            <p:spPr bwMode="auto">
              <a:xfrm>
                <a:off x="5044977" y="5283324"/>
                <a:ext cx="57259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nb-NO" sz="1400" b="1" dirty="0"/>
                  <a:t>MÅL</a:t>
                </a:r>
              </a:p>
            </p:txBody>
          </p:sp>
          <p:sp>
            <p:nvSpPr>
              <p:cNvPr id="13372" name="Text Box 60"/>
              <p:cNvSpPr txBox="1">
                <a:spLocks noChangeArrowheads="1"/>
              </p:cNvSpPr>
              <p:nvPr/>
            </p:nvSpPr>
            <p:spPr bwMode="auto">
              <a:xfrm>
                <a:off x="7187296" y="4749318"/>
                <a:ext cx="1859805" cy="30777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nb-NO" sz="1400" b="1" dirty="0"/>
                  <a:t>INNGANG KOHORT</a:t>
                </a:r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5705078" y="5200625"/>
                <a:ext cx="432048" cy="43204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366" name="Rectangle 54"/>
              <p:cNvSpPr>
                <a:spLocks noChangeArrowheads="1"/>
              </p:cNvSpPr>
              <p:nvPr/>
            </p:nvSpPr>
            <p:spPr bwMode="auto">
              <a:xfrm rot="12583982">
                <a:off x="5548071" y="5297841"/>
                <a:ext cx="246250" cy="171013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6444208" y="5085184"/>
                <a:ext cx="216024" cy="28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8" name="Rectangle 54"/>
              <p:cNvSpPr>
                <a:spLocks noChangeArrowheads="1"/>
              </p:cNvSpPr>
              <p:nvPr/>
            </p:nvSpPr>
            <p:spPr bwMode="auto">
              <a:xfrm rot="12625577">
                <a:off x="5984602" y="4637492"/>
                <a:ext cx="368510" cy="668802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39" name="Frihåndsform 138"/>
              <p:cNvSpPr/>
              <p:nvPr/>
            </p:nvSpPr>
            <p:spPr>
              <a:xfrm>
                <a:off x="1748692" y="3058149"/>
                <a:ext cx="5029877" cy="2820794"/>
              </a:xfrm>
              <a:custGeom>
                <a:avLst/>
                <a:gdLst>
                  <a:gd name="connsiteX0" fmla="*/ 1628775 w 3362325"/>
                  <a:gd name="connsiteY0" fmla="*/ 1838325 h 3581400"/>
                  <a:gd name="connsiteX1" fmla="*/ 1371600 w 3362325"/>
                  <a:gd name="connsiteY1" fmla="*/ 2324100 h 3581400"/>
                  <a:gd name="connsiteX2" fmla="*/ 742950 w 3362325"/>
                  <a:gd name="connsiteY2" fmla="*/ 3381375 h 3581400"/>
                  <a:gd name="connsiteX3" fmla="*/ 542925 w 3362325"/>
                  <a:gd name="connsiteY3" fmla="*/ 3505200 h 3581400"/>
                  <a:gd name="connsiteX4" fmla="*/ 314325 w 3362325"/>
                  <a:gd name="connsiteY4" fmla="*/ 3581400 h 3581400"/>
                  <a:gd name="connsiteX5" fmla="*/ 57150 w 3362325"/>
                  <a:gd name="connsiteY5" fmla="*/ 3514725 h 3581400"/>
                  <a:gd name="connsiteX6" fmla="*/ 0 w 3362325"/>
                  <a:gd name="connsiteY6" fmla="*/ 3324225 h 3581400"/>
                  <a:gd name="connsiteX7" fmla="*/ 76200 w 3362325"/>
                  <a:gd name="connsiteY7" fmla="*/ 2981325 h 3581400"/>
                  <a:gd name="connsiteX8" fmla="*/ 381000 w 3362325"/>
                  <a:gd name="connsiteY8" fmla="*/ 2505075 h 3581400"/>
                  <a:gd name="connsiteX9" fmla="*/ 819150 w 3362325"/>
                  <a:gd name="connsiteY9" fmla="*/ 2028825 h 3581400"/>
                  <a:gd name="connsiteX10" fmla="*/ 981075 w 3362325"/>
                  <a:gd name="connsiteY10" fmla="*/ 1590675 h 3581400"/>
                  <a:gd name="connsiteX11" fmla="*/ 1533525 w 3362325"/>
                  <a:gd name="connsiteY11" fmla="*/ 1171575 h 3581400"/>
                  <a:gd name="connsiteX12" fmla="*/ 1895475 w 3362325"/>
                  <a:gd name="connsiteY12" fmla="*/ 1000125 h 3581400"/>
                  <a:gd name="connsiteX13" fmla="*/ 2543175 w 3362325"/>
                  <a:gd name="connsiteY13" fmla="*/ 247650 h 3581400"/>
                  <a:gd name="connsiteX14" fmla="*/ 2819400 w 3362325"/>
                  <a:gd name="connsiteY14" fmla="*/ 0 h 3581400"/>
                  <a:gd name="connsiteX15" fmla="*/ 3171825 w 3362325"/>
                  <a:gd name="connsiteY15" fmla="*/ 28575 h 3581400"/>
                  <a:gd name="connsiteX16" fmla="*/ 3362325 w 3362325"/>
                  <a:gd name="connsiteY16" fmla="*/ 257175 h 3581400"/>
                  <a:gd name="connsiteX17" fmla="*/ 2381250 w 3362325"/>
                  <a:gd name="connsiteY17" fmla="*/ 1504950 h 3581400"/>
                  <a:gd name="connsiteX18" fmla="*/ 2381250 w 3362325"/>
                  <a:gd name="connsiteY18" fmla="*/ 1504950 h 3581400"/>
                  <a:gd name="connsiteX0" fmla="*/ 1628775 w 3274665"/>
                  <a:gd name="connsiteY0" fmla="*/ 1838325 h 3581400"/>
                  <a:gd name="connsiteX1" fmla="*/ 1371600 w 3274665"/>
                  <a:gd name="connsiteY1" fmla="*/ 2324100 h 3581400"/>
                  <a:gd name="connsiteX2" fmla="*/ 742950 w 3274665"/>
                  <a:gd name="connsiteY2" fmla="*/ 3381375 h 3581400"/>
                  <a:gd name="connsiteX3" fmla="*/ 542925 w 3274665"/>
                  <a:gd name="connsiteY3" fmla="*/ 3505200 h 3581400"/>
                  <a:gd name="connsiteX4" fmla="*/ 314325 w 3274665"/>
                  <a:gd name="connsiteY4" fmla="*/ 3581400 h 3581400"/>
                  <a:gd name="connsiteX5" fmla="*/ 57150 w 3274665"/>
                  <a:gd name="connsiteY5" fmla="*/ 3514725 h 3581400"/>
                  <a:gd name="connsiteX6" fmla="*/ 0 w 3274665"/>
                  <a:gd name="connsiteY6" fmla="*/ 3324225 h 3581400"/>
                  <a:gd name="connsiteX7" fmla="*/ 76200 w 3274665"/>
                  <a:gd name="connsiteY7" fmla="*/ 2981325 h 3581400"/>
                  <a:gd name="connsiteX8" fmla="*/ 381000 w 3274665"/>
                  <a:gd name="connsiteY8" fmla="*/ 2505075 h 3581400"/>
                  <a:gd name="connsiteX9" fmla="*/ 819150 w 3274665"/>
                  <a:gd name="connsiteY9" fmla="*/ 2028825 h 3581400"/>
                  <a:gd name="connsiteX10" fmla="*/ 981075 w 3274665"/>
                  <a:gd name="connsiteY10" fmla="*/ 1590675 h 3581400"/>
                  <a:gd name="connsiteX11" fmla="*/ 1533525 w 3274665"/>
                  <a:gd name="connsiteY11" fmla="*/ 1171575 h 3581400"/>
                  <a:gd name="connsiteX12" fmla="*/ 1895475 w 3274665"/>
                  <a:gd name="connsiteY12" fmla="*/ 1000125 h 3581400"/>
                  <a:gd name="connsiteX13" fmla="*/ 2543175 w 3274665"/>
                  <a:gd name="connsiteY13" fmla="*/ 247650 h 3581400"/>
                  <a:gd name="connsiteX14" fmla="*/ 2819400 w 3274665"/>
                  <a:gd name="connsiteY14" fmla="*/ 0 h 3581400"/>
                  <a:gd name="connsiteX15" fmla="*/ 3171825 w 3274665"/>
                  <a:gd name="connsiteY15" fmla="*/ 28575 h 3581400"/>
                  <a:gd name="connsiteX16" fmla="*/ 3274665 w 3274665"/>
                  <a:gd name="connsiteY16" fmla="*/ 133350 h 3581400"/>
                  <a:gd name="connsiteX17" fmla="*/ 2381250 w 3274665"/>
                  <a:gd name="connsiteY17" fmla="*/ 1504950 h 3581400"/>
                  <a:gd name="connsiteX18" fmla="*/ 2381250 w 3274665"/>
                  <a:gd name="connsiteY18" fmla="*/ 1504950 h 3581400"/>
                  <a:gd name="connsiteX0" fmla="*/ 1628775 w 3274665"/>
                  <a:gd name="connsiteY0" fmla="*/ 1920999 h 3664074"/>
                  <a:gd name="connsiteX1" fmla="*/ 1371600 w 3274665"/>
                  <a:gd name="connsiteY1" fmla="*/ 2406774 h 3664074"/>
                  <a:gd name="connsiteX2" fmla="*/ 742950 w 3274665"/>
                  <a:gd name="connsiteY2" fmla="*/ 3464049 h 3664074"/>
                  <a:gd name="connsiteX3" fmla="*/ 542925 w 3274665"/>
                  <a:gd name="connsiteY3" fmla="*/ 3587874 h 3664074"/>
                  <a:gd name="connsiteX4" fmla="*/ 314325 w 3274665"/>
                  <a:gd name="connsiteY4" fmla="*/ 3664074 h 3664074"/>
                  <a:gd name="connsiteX5" fmla="*/ 57150 w 3274665"/>
                  <a:gd name="connsiteY5" fmla="*/ 3597399 h 3664074"/>
                  <a:gd name="connsiteX6" fmla="*/ 0 w 3274665"/>
                  <a:gd name="connsiteY6" fmla="*/ 3406899 h 3664074"/>
                  <a:gd name="connsiteX7" fmla="*/ 76200 w 3274665"/>
                  <a:gd name="connsiteY7" fmla="*/ 3063999 h 3664074"/>
                  <a:gd name="connsiteX8" fmla="*/ 381000 w 3274665"/>
                  <a:gd name="connsiteY8" fmla="*/ 2587749 h 3664074"/>
                  <a:gd name="connsiteX9" fmla="*/ 819150 w 3274665"/>
                  <a:gd name="connsiteY9" fmla="*/ 2111499 h 3664074"/>
                  <a:gd name="connsiteX10" fmla="*/ 981075 w 3274665"/>
                  <a:gd name="connsiteY10" fmla="*/ 1673349 h 3664074"/>
                  <a:gd name="connsiteX11" fmla="*/ 1533525 w 3274665"/>
                  <a:gd name="connsiteY11" fmla="*/ 1254249 h 3664074"/>
                  <a:gd name="connsiteX12" fmla="*/ 1895475 w 3274665"/>
                  <a:gd name="connsiteY12" fmla="*/ 1082799 h 3664074"/>
                  <a:gd name="connsiteX13" fmla="*/ 2543175 w 3274665"/>
                  <a:gd name="connsiteY13" fmla="*/ 330324 h 3664074"/>
                  <a:gd name="connsiteX14" fmla="*/ 2819400 w 3274665"/>
                  <a:gd name="connsiteY14" fmla="*/ 82674 h 3664074"/>
                  <a:gd name="connsiteX15" fmla="*/ 3130649 w 3274665"/>
                  <a:gd name="connsiteY15" fmla="*/ 0 h 3664074"/>
                  <a:gd name="connsiteX16" fmla="*/ 3274665 w 3274665"/>
                  <a:gd name="connsiteY16" fmla="*/ 216024 h 3664074"/>
                  <a:gd name="connsiteX17" fmla="*/ 2381250 w 3274665"/>
                  <a:gd name="connsiteY17" fmla="*/ 1587624 h 3664074"/>
                  <a:gd name="connsiteX18" fmla="*/ 2381250 w 3274665"/>
                  <a:gd name="connsiteY18" fmla="*/ 1587624 h 3664074"/>
                  <a:gd name="connsiteX0" fmla="*/ 1628775 w 3319653"/>
                  <a:gd name="connsiteY0" fmla="*/ 1920999 h 3664074"/>
                  <a:gd name="connsiteX1" fmla="*/ 1371600 w 3319653"/>
                  <a:gd name="connsiteY1" fmla="*/ 2406774 h 3664074"/>
                  <a:gd name="connsiteX2" fmla="*/ 742950 w 3319653"/>
                  <a:gd name="connsiteY2" fmla="*/ 3464049 h 3664074"/>
                  <a:gd name="connsiteX3" fmla="*/ 542925 w 3319653"/>
                  <a:gd name="connsiteY3" fmla="*/ 3587874 h 3664074"/>
                  <a:gd name="connsiteX4" fmla="*/ 314325 w 3319653"/>
                  <a:gd name="connsiteY4" fmla="*/ 3664074 h 3664074"/>
                  <a:gd name="connsiteX5" fmla="*/ 57150 w 3319653"/>
                  <a:gd name="connsiteY5" fmla="*/ 3597399 h 3664074"/>
                  <a:gd name="connsiteX6" fmla="*/ 0 w 3319653"/>
                  <a:gd name="connsiteY6" fmla="*/ 3406899 h 3664074"/>
                  <a:gd name="connsiteX7" fmla="*/ 76200 w 3319653"/>
                  <a:gd name="connsiteY7" fmla="*/ 3063999 h 3664074"/>
                  <a:gd name="connsiteX8" fmla="*/ 381000 w 3319653"/>
                  <a:gd name="connsiteY8" fmla="*/ 2587749 h 3664074"/>
                  <a:gd name="connsiteX9" fmla="*/ 819150 w 3319653"/>
                  <a:gd name="connsiteY9" fmla="*/ 2111499 h 3664074"/>
                  <a:gd name="connsiteX10" fmla="*/ 981075 w 3319653"/>
                  <a:gd name="connsiteY10" fmla="*/ 1673349 h 3664074"/>
                  <a:gd name="connsiteX11" fmla="*/ 1533525 w 3319653"/>
                  <a:gd name="connsiteY11" fmla="*/ 1254249 h 3664074"/>
                  <a:gd name="connsiteX12" fmla="*/ 1895475 w 3319653"/>
                  <a:gd name="connsiteY12" fmla="*/ 1082799 h 3664074"/>
                  <a:gd name="connsiteX13" fmla="*/ 2543175 w 3319653"/>
                  <a:gd name="connsiteY13" fmla="*/ 330324 h 3664074"/>
                  <a:gd name="connsiteX14" fmla="*/ 2819400 w 3319653"/>
                  <a:gd name="connsiteY14" fmla="*/ 82674 h 3664074"/>
                  <a:gd name="connsiteX15" fmla="*/ 3130649 w 3319653"/>
                  <a:gd name="connsiteY15" fmla="*/ 0 h 3664074"/>
                  <a:gd name="connsiteX16" fmla="*/ 3274665 w 3319653"/>
                  <a:gd name="connsiteY16" fmla="*/ 216024 h 3664074"/>
                  <a:gd name="connsiteX17" fmla="*/ 2381250 w 3319653"/>
                  <a:gd name="connsiteY17" fmla="*/ 1587624 h 3664074"/>
                  <a:gd name="connsiteX18" fmla="*/ 2381250 w 3319653"/>
                  <a:gd name="connsiteY18" fmla="*/ 1587624 h 3664074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895475 w 3319653"/>
                  <a:gd name="connsiteY12" fmla="*/ 1154807 h 3736082"/>
                  <a:gd name="connsiteX13" fmla="*/ 2543175 w 3319653"/>
                  <a:gd name="connsiteY13" fmla="*/ 402332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895475 w 3319653"/>
                  <a:gd name="connsiteY12" fmla="*/ 1154807 h 3736082"/>
                  <a:gd name="connsiteX13" fmla="*/ 2543175 w 3319653"/>
                  <a:gd name="connsiteY13" fmla="*/ 402332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895475 w 3319653"/>
                  <a:gd name="connsiteY12" fmla="*/ 1154807 h 3736082"/>
                  <a:gd name="connsiteX13" fmla="*/ 2543175 w 3319653"/>
                  <a:gd name="connsiteY13" fmla="*/ 402332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895475 w 3319653"/>
                  <a:gd name="connsiteY12" fmla="*/ 1154807 h 3736082"/>
                  <a:gd name="connsiteX13" fmla="*/ 2554585 w 3319653"/>
                  <a:gd name="connsiteY13" fmla="*/ 504056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895475 w 3319653"/>
                  <a:gd name="connsiteY12" fmla="*/ 1154807 h 3736082"/>
                  <a:gd name="connsiteX13" fmla="*/ 2410569 w 3319653"/>
                  <a:gd name="connsiteY13" fmla="*/ 720080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533525 w 3319653"/>
                  <a:gd name="connsiteY11" fmla="*/ 1326257 h 3736082"/>
                  <a:gd name="connsiteX12" fmla="*/ 1906513 w 3319653"/>
                  <a:gd name="connsiteY12" fmla="*/ 1368152 h 3736082"/>
                  <a:gd name="connsiteX13" fmla="*/ 2410569 w 3319653"/>
                  <a:gd name="connsiteY13" fmla="*/ 720080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1906513 w 3319653"/>
                  <a:gd name="connsiteY12" fmla="*/ 1368152 h 3736082"/>
                  <a:gd name="connsiteX13" fmla="*/ 2410569 w 3319653"/>
                  <a:gd name="connsiteY13" fmla="*/ 720080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1906513 w 3319653"/>
                  <a:gd name="connsiteY12" fmla="*/ 1368152 h 3736082"/>
                  <a:gd name="connsiteX13" fmla="*/ 2410569 w 3319653"/>
                  <a:gd name="connsiteY13" fmla="*/ 720080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1906513 w 3319653"/>
                  <a:gd name="connsiteY12" fmla="*/ 1368152 h 3736082"/>
                  <a:gd name="connsiteX13" fmla="*/ 2410569 w 3319653"/>
                  <a:gd name="connsiteY13" fmla="*/ 720080 h 3736082"/>
                  <a:gd name="connsiteX14" fmla="*/ 2819400 w 3319653"/>
                  <a:gd name="connsiteY14" fmla="*/ 154682 h 3736082"/>
                  <a:gd name="connsiteX15" fmla="*/ 3058641 w 3319653"/>
                  <a:gd name="connsiteY15" fmla="*/ 0 h 3736082"/>
                  <a:gd name="connsiteX16" fmla="*/ 3274665 w 3319653"/>
                  <a:gd name="connsiteY16" fmla="*/ 288032 h 3736082"/>
                  <a:gd name="connsiteX17" fmla="*/ 2381250 w 3319653"/>
                  <a:gd name="connsiteY17" fmla="*/ 1659632 h 3736082"/>
                  <a:gd name="connsiteX18" fmla="*/ 2381250 w 3319653"/>
                  <a:gd name="connsiteY18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2410569 w 3319653"/>
                  <a:gd name="connsiteY12" fmla="*/ 720080 h 3736082"/>
                  <a:gd name="connsiteX13" fmla="*/ 2819400 w 3319653"/>
                  <a:gd name="connsiteY13" fmla="*/ 154682 h 3736082"/>
                  <a:gd name="connsiteX14" fmla="*/ 3058641 w 3319653"/>
                  <a:gd name="connsiteY14" fmla="*/ 0 h 3736082"/>
                  <a:gd name="connsiteX15" fmla="*/ 3274665 w 3319653"/>
                  <a:gd name="connsiteY15" fmla="*/ 288032 h 3736082"/>
                  <a:gd name="connsiteX16" fmla="*/ 2381250 w 3319653"/>
                  <a:gd name="connsiteY16" fmla="*/ 1659632 h 3736082"/>
                  <a:gd name="connsiteX17" fmla="*/ 2381250 w 3319653"/>
                  <a:gd name="connsiteY17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81000 w 3319653"/>
                  <a:gd name="connsiteY8" fmla="*/ 2659757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2410569 w 3319653"/>
                  <a:gd name="connsiteY12" fmla="*/ 720080 h 3736082"/>
                  <a:gd name="connsiteX13" fmla="*/ 2819400 w 3319653"/>
                  <a:gd name="connsiteY13" fmla="*/ 154682 h 3736082"/>
                  <a:gd name="connsiteX14" fmla="*/ 3058641 w 3319653"/>
                  <a:gd name="connsiteY14" fmla="*/ 0 h 3736082"/>
                  <a:gd name="connsiteX15" fmla="*/ 3274665 w 3319653"/>
                  <a:gd name="connsiteY15" fmla="*/ 288032 h 3736082"/>
                  <a:gd name="connsiteX16" fmla="*/ 2381250 w 3319653"/>
                  <a:gd name="connsiteY16" fmla="*/ 1659632 h 3736082"/>
                  <a:gd name="connsiteX17" fmla="*/ 2381250 w 3319653"/>
                  <a:gd name="connsiteY17" fmla="*/ 1659632 h 3736082"/>
                  <a:gd name="connsiteX0" fmla="*/ 1628775 w 3319653"/>
                  <a:gd name="connsiteY0" fmla="*/ 1993007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94345 w 3319653"/>
                  <a:gd name="connsiteY8" fmla="*/ 2736304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2410569 w 3319653"/>
                  <a:gd name="connsiteY12" fmla="*/ 720080 h 3736082"/>
                  <a:gd name="connsiteX13" fmla="*/ 2819400 w 3319653"/>
                  <a:gd name="connsiteY13" fmla="*/ 154682 h 3736082"/>
                  <a:gd name="connsiteX14" fmla="*/ 3058641 w 3319653"/>
                  <a:gd name="connsiteY14" fmla="*/ 0 h 3736082"/>
                  <a:gd name="connsiteX15" fmla="*/ 3274665 w 3319653"/>
                  <a:gd name="connsiteY15" fmla="*/ 288032 h 3736082"/>
                  <a:gd name="connsiteX16" fmla="*/ 2381250 w 3319653"/>
                  <a:gd name="connsiteY16" fmla="*/ 1659632 h 3736082"/>
                  <a:gd name="connsiteX17" fmla="*/ 2381250 w 3319653"/>
                  <a:gd name="connsiteY17" fmla="*/ 1659632 h 3736082"/>
                  <a:gd name="connsiteX0" fmla="*/ 1690489 w 3319653"/>
                  <a:gd name="connsiteY0" fmla="*/ 1944216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57150 w 3319653"/>
                  <a:gd name="connsiteY5" fmla="*/ 3669407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94345 w 3319653"/>
                  <a:gd name="connsiteY8" fmla="*/ 2736304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2410569 w 3319653"/>
                  <a:gd name="connsiteY12" fmla="*/ 720080 h 3736082"/>
                  <a:gd name="connsiteX13" fmla="*/ 2819400 w 3319653"/>
                  <a:gd name="connsiteY13" fmla="*/ 154682 h 3736082"/>
                  <a:gd name="connsiteX14" fmla="*/ 3058641 w 3319653"/>
                  <a:gd name="connsiteY14" fmla="*/ 0 h 3736082"/>
                  <a:gd name="connsiteX15" fmla="*/ 3274665 w 3319653"/>
                  <a:gd name="connsiteY15" fmla="*/ 288032 h 3736082"/>
                  <a:gd name="connsiteX16" fmla="*/ 2381250 w 3319653"/>
                  <a:gd name="connsiteY16" fmla="*/ 1659632 h 3736082"/>
                  <a:gd name="connsiteX17" fmla="*/ 2381250 w 3319653"/>
                  <a:gd name="connsiteY17" fmla="*/ 1659632 h 3736082"/>
                  <a:gd name="connsiteX0" fmla="*/ 1690489 w 3319653"/>
                  <a:gd name="connsiteY0" fmla="*/ 1944216 h 3736082"/>
                  <a:gd name="connsiteX1" fmla="*/ 1371600 w 3319653"/>
                  <a:gd name="connsiteY1" fmla="*/ 2478782 h 3736082"/>
                  <a:gd name="connsiteX2" fmla="*/ 742950 w 3319653"/>
                  <a:gd name="connsiteY2" fmla="*/ 3536057 h 3736082"/>
                  <a:gd name="connsiteX3" fmla="*/ 542925 w 3319653"/>
                  <a:gd name="connsiteY3" fmla="*/ 3659882 h 3736082"/>
                  <a:gd name="connsiteX4" fmla="*/ 314325 w 3319653"/>
                  <a:gd name="connsiteY4" fmla="*/ 3736082 h 3736082"/>
                  <a:gd name="connsiteX5" fmla="*/ 106313 w 3319653"/>
                  <a:gd name="connsiteY5" fmla="*/ 3528392 h 3736082"/>
                  <a:gd name="connsiteX6" fmla="*/ 0 w 3319653"/>
                  <a:gd name="connsiteY6" fmla="*/ 3478907 h 3736082"/>
                  <a:gd name="connsiteX7" fmla="*/ 76200 w 3319653"/>
                  <a:gd name="connsiteY7" fmla="*/ 3136007 h 3736082"/>
                  <a:gd name="connsiteX8" fmla="*/ 394345 w 3319653"/>
                  <a:gd name="connsiteY8" fmla="*/ 2736304 h 3736082"/>
                  <a:gd name="connsiteX9" fmla="*/ 819150 w 3319653"/>
                  <a:gd name="connsiteY9" fmla="*/ 2183507 h 3736082"/>
                  <a:gd name="connsiteX10" fmla="*/ 981075 w 3319653"/>
                  <a:gd name="connsiteY10" fmla="*/ 1745357 h 3736082"/>
                  <a:gd name="connsiteX11" fmla="*/ 1618481 w 3319653"/>
                  <a:gd name="connsiteY11" fmla="*/ 1584176 h 3736082"/>
                  <a:gd name="connsiteX12" fmla="*/ 2410569 w 3319653"/>
                  <a:gd name="connsiteY12" fmla="*/ 720080 h 3736082"/>
                  <a:gd name="connsiteX13" fmla="*/ 2819400 w 3319653"/>
                  <a:gd name="connsiteY13" fmla="*/ 154682 h 3736082"/>
                  <a:gd name="connsiteX14" fmla="*/ 3058641 w 3319653"/>
                  <a:gd name="connsiteY14" fmla="*/ 0 h 3736082"/>
                  <a:gd name="connsiteX15" fmla="*/ 3274665 w 3319653"/>
                  <a:gd name="connsiteY15" fmla="*/ 288032 h 3736082"/>
                  <a:gd name="connsiteX16" fmla="*/ 2381250 w 3319653"/>
                  <a:gd name="connsiteY16" fmla="*/ 1659632 h 3736082"/>
                  <a:gd name="connsiteX17" fmla="*/ 2381250 w 3319653"/>
                  <a:gd name="connsiteY17" fmla="*/ 1659632 h 3736082"/>
                  <a:gd name="connsiteX0" fmla="*/ 1656184 w 3285348"/>
                  <a:gd name="connsiteY0" fmla="*/ 1944216 h 3736082"/>
                  <a:gd name="connsiteX1" fmla="*/ 1337295 w 3285348"/>
                  <a:gd name="connsiteY1" fmla="*/ 2478782 h 3736082"/>
                  <a:gd name="connsiteX2" fmla="*/ 708645 w 3285348"/>
                  <a:gd name="connsiteY2" fmla="*/ 3536057 h 3736082"/>
                  <a:gd name="connsiteX3" fmla="*/ 508620 w 3285348"/>
                  <a:gd name="connsiteY3" fmla="*/ 3659882 h 3736082"/>
                  <a:gd name="connsiteX4" fmla="*/ 280020 w 3285348"/>
                  <a:gd name="connsiteY4" fmla="*/ 3736082 h 3736082"/>
                  <a:gd name="connsiteX5" fmla="*/ 72008 w 3285348"/>
                  <a:gd name="connsiteY5" fmla="*/ 3528392 h 3736082"/>
                  <a:gd name="connsiteX6" fmla="*/ 0 w 3285348"/>
                  <a:gd name="connsiteY6" fmla="*/ 3312368 h 3736082"/>
                  <a:gd name="connsiteX7" fmla="*/ 41895 w 3285348"/>
                  <a:gd name="connsiteY7" fmla="*/ 3136007 h 3736082"/>
                  <a:gd name="connsiteX8" fmla="*/ 360040 w 3285348"/>
                  <a:gd name="connsiteY8" fmla="*/ 2736304 h 3736082"/>
                  <a:gd name="connsiteX9" fmla="*/ 784845 w 3285348"/>
                  <a:gd name="connsiteY9" fmla="*/ 2183507 h 3736082"/>
                  <a:gd name="connsiteX10" fmla="*/ 946770 w 3285348"/>
                  <a:gd name="connsiteY10" fmla="*/ 1745357 h 3736082"/>
                  <a:gd name="connsiteX11" fmla="*/ 1584176 w 3285348"/>
                  <a:gd name="connsiteY11" fmla="*/ 1584176 h 3736082"/>
                  <a:gd name="connsiteX12" fmla="*/ 2376264 w 3285348"/>
                  <a:gd name="connsiteY12" fmla="*/ 720080 h 3736082"/>
                  <a:gd name="connsiteX13" fmla="*/ 2785095 w 3285348"/>
                  <a:gd name="connsiteY13" fmla="*/ 154682 h 3736082"/>
                  <a:gd name="connsiteX14" fmla="*/ 3024336 w 3285348"/>
                  <a:gd name="connsiteY14" fmla="*/ 0 h 3736082"/>
                  <a:gd name="connsiteX15" fmla="*/ 3240360 w 3285348"/>
                  <a:gd name="connsiteY15" fmla="*/ 288032 h 3736082"/>
                  <a:gd name="connsiteX16" fmla="*/ 2346945 w 3285348"/>
                  <a:gd name="connsiteY16" fmla="*/ 1659632 h 3736082"/>
                  <a:gd name="connsiteX17" fmla="*/ 2346945 w 3285348"/>
                  <a:gd name="connsiteY17" fmla="*/ 1659632 h 3736082"/>
                  <a:gd name="connsiteX0" fmla="*/ 1656184 w 3285348"/>
                  <a:gd name="connsiteY0" fmla="*/ 1944216 h 3717032"/>
                  <a:gd name="connsiteX1" fmla="*/ 1337295 w 3285348"/>
                  <a:gd name="connsiteY1" fmla="*/ 2478782 h 3717032"/>
                  <a:gd name="connsiteX2" fmla="*/ 708645 w 3285348"/>
                  <a:gd name="connsiteY2" fmla="*/ 3536057 h 3717032"/>
                  <a:gd name="connsiteX3" fmla="*/ 508620 w 3285348"/>
                  <a:gd name="connsiteY3" fmla="*/ 3659882 h 3717032"/>
                  <a:gd name="connsiteX4" fmla="*/ 288031 w 3285348"/>
                  <a:gd name="connsiteY4" fmla="*/ 3717032 h 3717032"/>
                  <a:gd name="connsiteX5" fmla="*/ 72008 w 3285348"/>
                  <a:gd name="connsiteY5" fmla="*/ 3528392 h 3717032"/>
                  <a:gd name="connsiteX6" fmla="*/ 0 w 3285348"/>
                  <a:gd name="connsiteY6" fmla="*/ 3312368 h 3717032"/>
                  <a:gd name="connsiteX7" fmla="*/ 41895 w 3285348"/>
                  <a:gd name="connsiteY7" fmla="*/ 3136007 h 3717032"/>
                  <a:gd name="connsiteX8" fmla="*/ 360040 w 3285348"/>
                  <a:gd name="connsiteY8" fmla="*/ 2736304 h 3717032"/>
                  <a:gd name="connsiteX9" fmla="*/ 784845 w 3285348"/>
                  <a:gd name="connsiteY9" fmla="*/ 2183507 h 3717032"/>
                  <a:gd name="connsiteX10" fmla="*/ 946770 w 3285348"/>
                  <a:gd name="connsiteY10" fmla="*/ 1745357 h 3717032"/>
                  <a:gd name="connsiteX11" fmla="*/ 1584176 w 3285348"/>
                  <a:gd name="connsiteY11" fmla="*/ 1584176 h 3717032"/>
                  <a:gd name="connsiteX12" fmla="*/ 2376264 w 3285348"/>
                  <a:gd name="connsiteY12" fmla="*/ 720080 h 3717032"/>
                  <a:gd name="connsiteX13" fmla="*/ 2785095 w 3285348"/>
                  <a:gd name="connsiteY13" fmla="*/ 154682 h 3717032"/>
                  <a:gd name="connsiteX14" fmla="*/ 3024336 w 3285348"/>
                  <a:gd name="connsiteY14" fmla="*/ 0 h 3717032"/>
                  <a:gd name="connsiteX15" fmla="*/ 3240360 w 3285348"/>
                  <a:gd name="connsiteY15" fmla="*/ 288032 h 3717032"/>
                  <a:gd name="connsiteX16" fmla="*/ 2346945 w 3285348"/>
                  <a:gd name="connsiteY16" fmla="*/ 1659632 h 3717032"/>
                  <a:gd name="connsiteX17" fmla="*/ 2346945 w 3285348"/>
                  <a:gd name="connsiteY17" fmla="*/ 1659632 h 3717032"/>
                  <a:gd name="connsiteX0" fmla="*/ 1656184 w 3285348"/>
                  <a:gd name="connsiteY0" fmla="*/ 1944216 h 3659882"/>
                  <a:gd name="connsiteX1" fmla="*/ 1337295 w 3285348"/>
                  <a:gd name="connsiteY1" fmla="*/ 2478782 h 3659882"/>
                  <a:gd name="connsiteX2" fmla="*/ 708645 w 3285348"/>
                  <a:gd name="connsiteY2" fmla="*/ 3536057 h 3659882"/>
                  <a:gd name="connsiteX3" fmla="*/ 508620 w 3285348"/>
                  <a:gd name="connsiteY3" fmla="*/ 3659882 h 3659882"/>
                  <a:gd name="connsiteX4" fmla="*/ 72008 w 3285348"/>
                  <a:gd name="connsiteY4" fmla="*/ 3528392 h 3659882"/>
                  <a:gd name="connsiteX5" fmla="*/ 0 w 3285348"/>
                  <a:gd name="connsiteY5" fmla="*/ 3312368 h 3659882"/>
                  <a:gd name="connsiteX6" fmla="*/ 41895 w 3285348"/>
                  <a:gd name="connsiteY6" fmla="*/ 3136007 h 3659882"/>
                  <a:gd name="connsiteX7" fmla="*/ 360040 w 3285348"/>
                  <a:gd name="connsiteY7" fmla="*/ 2736304 h 3659882"/>
                  <a:gd name="connsiteX8" fmla="*/ 784845 w 3285348"/>
                  <a:gd name="connsiteY8" fmla="*/ 2183507 h 3659882"/>
                  <a:gd name="connsiteX9" fmla="*/ 946770 w 3285348"/>
                  <a:gd name="connsiteY9" fmla="*/ 1745357 h 3659882"/>
                  <a:gd name="connsiteX10" fmla="*/ 1584176 w 3285348"/>
                  <a:gd name="connsiteY10" fmla="*/ 1584176 h 3659882"/>
                  <a:gd name="connsiteX11" fmla="*/ 2376264 w 3285348"/>
                  <a:gd name="connsiteY11" fmla="*/ 720080 h 3659882"/>
                  <a:gd name="connsiteX12" fmla="*/ 2785095 w 3285348"/>
                  <a:gd name="connsiteY12" fmla="*/ 154682 h 3659882"/>
                  <a:gd name="connsiteX13" fmla="*/ 3024336 w 3285348"/>
                  <a:gd name="connsiteY13" fmla="*/ 0 h 3659882"/>
                  <a:gd name="connsiteX14" fmla="*/ 3240360 w 3285348"/>
                  <a:gd name="connsiteY14" fmla="*/ 288032 h 3659882"/>
                  <a:gd name="connsiteX15" fmla="*/ 2346945 w 3285348"/>
                  <a:gd name="connsiteY15" fmla="*/ 1659632 h 3659882"/>
                  <a:gd name="connsiteX16" fmla="*/ 2346945 w 3285348"/>
                  <a:gd name="connsiteY16" fmla="*/ 1659632 h 3659882"/>
                  <a:gd name="connsiteX0" fmla="*/ 1656184 w 3285348"/>
                  <a:gd name="connsiteY0" fmla="*/ 1944216 h 3711302"/>
                  <a:gd name="connsiteX1" fmla="*/ 1337295 w 3285348"/>
                  <a:gd name="connsiteY1" fmla="*/ 2478782 h 3711302"/>
                  <a:gd name="connsiteX2" fmla="*/ 708645 w 3285348"/>
                  <a:gd name="connsiteY2" fmla="*/ 3536057 h 3711302"/>
                  <a:gd name="connsiteX3" fmla="*/ 508620 w 3285348"/>
                  <a:gd name="connsiteY3" fmla="*/ 3659882 h 3711302"/>
                  <a:gd name="connsiteX4" fmla="*/ 72008 w 3285348"/>
                  <a:gd name="connsiteY4" fmla="*/ 3528392 h 3711302"/>
                  <a:gd name="connsiteX5" fmla="*/ 0 w 3285348"/>
                  <a:gd name="connsiteY5" fmla="*/ 3312368 h 3711302"/>
                  <a:gd name="connsiteX6" fmla="*/ 41895 w 3285348"/>
                  <a:gd name="connsiteY6" fmla="*/ 3136007 h 3711302"/>
                  <a:gd name="connsiteX7" fmla="*/ 360040 w 3285348"/>
                  <a:gd name="connsiteY7" fmla="*/ 2736304 h 3711302"/>
                  <a:gd name="connsiteX8" fmla="*/ 784845 w 3285348"/>
                  <a:gd name="connsiteY8" fmla="*/ 2183507 h 3711302"/>
                  <a:gd name="connsiteX9" fmla="*/ 946770 w 3285348"/>
                  <a:gd name="connsiteY9" fmla="*/ 1745357 h 3711302"/>
                  <a:gd name="connsiteX10" fmla="*/ 1584176 w 3285348"/>
                  <a:gd name="connsiteY10" fmla="*/ 1584176 h 3711302"/>
                  <a:gd name="connsiteX11" fmla="*/ 2376264 w 3285348"/>
                  <a:gd name="connsiteY11" fmla="*/ 720080 h 3711302"/>
                  <a:gd name="connsiteX12" fmla="*/ 2785095 w 3285348"/>
                  <a:gd name="connsiteY12" fmla="*/ 154682 h 3711302"/>
                  <a:gd name="connsiteX13" fmla="*/ 3024336 w 3285348"/>
                  <a:gd name="connsiteY13" fmla="*/ 0 h 3711302"/>
                  <a:gd name="connsiteX14" fmla="*/ 3240360 w 3285348"/>
                  <a:gd name="connsiteY14" fmla="*/ 288032 h 3711302"/>
                  <a:gd name="connsiteX15" fmla="*/ 2346945 w 3285348"/>
                  <a:gd name="connsiteY15" fmla="*/ 1659632 h 3711302"/>
                  <a:gd name="connsiteX16" fmla="*/ 2346945 w 3285348"/>
                  <a:gd name="connsiteY16" fmla="*/ 1659632 h 3711302"/>
                  <a:gd name="connsiteX0" fmla="*/ 1614289 w 3243453"/>
                  <a:gd name="connsiteY0" fmla="*/ 1944216 h 3711302"/>
                  <a:gd name="connsiteX1" fmla="*/ 1295400 w 3243453"/>
                  <a:gd name="connsiteY1" fmla="*/ 2478782 h 3711302"/>
                  <a:gd name="connsiteX2" fmla="*/ 666750 w 3243453"/>
                  <a:gd name="connsiteY2" fmla="*/ 3536057 h 3711302"/>
                  <a:gd name="connsiteX3" fmla="*/ 466725 w 3243453"/>
                  <a:gd name="connsiteY3" fmla="*/ 3659882 h 3711302"/>
                  <a:gd name="connsiteX4" fmla="*/ 30113 w 3243453"/>
                  <a:gd name="connsiteY4" fmla="*/ 3528392 h 3711302"/>
                  <a:gd name="connsiteX5" fmla="*/ 0 w 3243453"/>
                  <a:gd name="connsiteY5" fmla="*/ 3136007 h 3711302"/>
                  <a:gd name="connsiteX6" fmla="*/ 318145 w 3243453"/>
                  <a:gd name="connsiteY6" fmla="*/ 2736304 h 3711302"/>
                  <a:gd name="connsiteX7" fmla="*/ 742950 w 3243453"/>
                  <a:gd name="connsiteY7" fmla="*/ 2183507 h 3711302"/>
                  <a:gd name="connsiteX8" fmla="*/ 904875 w 3243453"/>
                  <a:gd name="connsiteY8" fmla="*/ 1745357 h 3711302"/>
                  <a:gd name="connsiteX9" fmla="*/ 1542281 w 3243453"/>
                  <a:gd name="connsiteY9" fmla="*/ 1584176 h 3711302"/>
                  <a:gd name="connsiteX10" fmla="*/ 2334369 w 3243453"/>
                  <a:gd name="connsiteY10" fmla="*/ 720080 h 3711302"/>
                  <a:gd name="connsiteX11" fmla="*/ 2743200 w 3243453"/>
                  <a:gd name="connsiteY11" fmla="*/ 154682 h 3711302"/>
                  <a:gd name="connsiteX12" fmla="*/ 2982441 w 3243453"/>
                  <a:gd name="connsiteY12" fmla="*/ 0 h 3711302"/>
                  <a:gd name="connsiteX13" fmla="*/ 3198465 w 3243453"/>
                  <a:gd name="connsiteY13" fmla="*/ 288032 h 3711302"/>
                  <a:gd name="connsiteX14" fmla="*/ 2305050 w 3243453"/>
                  <a:gd name="connsiteY14" fmla="*/ 1659632 h 3711302"/>
                  <a:gd name="connsiteX15" fmla="*/ 2305050 w 3243453"/>
                  <a:gd name="connsiteY15" fmla="*/ 1659632 h 3711302"/>
                  <a:gd name="connsiteX0" fmla="*/ 1614289 w 3243453"/>
                  <a:gd name="connsiteY0" fmla="*/ 1944216 h 3711302"/>
                  <a:gd name="connsiteX1" fmla="*/ 1295400 w 3243453"/>
                  <a:gd name="connsiteY1" fmla="*/ 2478782 h 3711302"/>
                  <a:gd name="connsiteX2" fmla="*/ 666750 w 3243453"/>
                  <a:gd name="connsiteY2" fmla="*/ 3536057 h 3711302"/>
                  <a:gd name="connsiteX3" fmla="*/ 466725 w 3243453"/>
                  <a:gd name="connsiteY3" fmla="*/ 3659882 h 3711302"/>
                  <a:gd name="connsiteX4" fmla="*/ 30113 w 3243453"/>
                  <a:gd name="connsiteY4" fmla="*/ 3528392 h 3711302"/>
                  <a:gd name="connsiteX5" fmla="*/ 0 w 3243453"/>
                  <a:gd name="connsiteY5" fmla="*/ 3136007 h 3711302"/>
                  <a:gd name="connsiteX6" fmla="*/ 318145 w 3243453"/>
                  <a:gd name="connsiteY6" fmla="*/ 2736304 h 3711302"/>
                  <a:gd name="connsiteX7" fmla="*/ 742950 w 3243453"/>
                  <a:gd name="connsiteY7" fmla="*/ 2183507 h 3711302"/>
                  <a:gd name="connsiteX8" fmla="*/ 904875 w 3243453"/>
                  <a:gd name="connsiteY8" fmla="*/ 1745357 h 3711302"/>
                  <a:gd name="connsiteX9" fmla="*/ 1542281 w 3243453"/>
                  <a:gd name="connsiteY9" fmla="*/ 1584176 h 3711302"/>
                  <a:gd name="connsiteX10" fmla="*/ 2334369 w 3243453"/>
                  <a:gd name="connsiteY10" fmla="*/ 720080 h 3711302"/>
                  <a:gd name="connsiteX11" fmla="*/ 2743200 w 3243453"/>
                  <a:gd name="connsiteY11" fmla="*/ 154682 h 3711302"/>
                  <a:gd name="connsiteX12" fmla="*/ 2982441 w 3243453"/>
                  <a:gd name="connsiteY12" fmla="*/ 0 h 3711302"/>
                  <a:gd name="connsiteX13" fmla="*/ 3198465 w 3243453"/>
                  <a:gd name="connsiteY13" fmla="*/ 288032 h 3711302"/>
                  <a:gd name="connsiteX14" fmla="*/ 2305050 w 3243453"/>
                  <a:gd name="connsiteY14" fmla="*/ 1659632 h 3711302"/>
                  <a:gd name="connsiteX15" fmla="*/ 2305050 w 3243453"/>
                  <a:gd name="connsiteY15" fmla="*/ 1659632 h 3711302"/>
                  <a:gd name="connsiteX0" fmla="*/ 1729102 w 3358266"/>
                  <a:gd name="connsiteY0" fmla="*/ 1944216 h 3711302"/>
                  <a:gd name="connsiteX1" fmla="*/ 1410213 w 3358266"/>
                  <a:gd name="connsiteY1" fmla="*/ 2478782 h 3711302"/>
                  <a:gd name="connsiteX2" fmla="*/ 781563 w 3358266"/>
                  <a:gd name="connsiteY2" fmla="*/ 3536057 h 3711302"/>
                  <a:gd name="connsiteX3" fmla="*/ 581538 w 3358266"/>
                  <a:gd name="connsiteY3" fmla="*/ 3659882 h 3711302"/>
                  <a:gd name="connsiteX4" fmla="*/ 144926 w 3358266"/>
                  <a:gd name="connsiteY4" fmla="*/ 3528392 h 3711302"/>
                  <a:gd name="connsiteX5" fmla="*/ 114813 w 3358266"/>
                  <a:gd name="connsiteY5" fmla="*/ 3136007 h 3711302"/>
                  <a:gd name="connsiteX6" fmla="*/ 432958 w 3358266"/>
                  <a:gd name="connsiteY6" fmla="*/ 2736304 h 3711302"/>
                  <a:gd name="connsiteX7" fmla="*/ 857763 w 3358266"/>
                  <a:gd name="connsiteY7" fmla="*/ 2183507 h 3711302"/>
                  <a:gd name="connsiteX8" fmla="*/ 1019688 w 3358266"/>
                  <a:gd name="connsiteY8" fmla="*/ 1745357 h 3711302"/>
                  <a:gd name="connsiteX9" fmla="*/ 1657094 w 3358266"/>
                  <a:gd name="connsiteY9" fmla="*/ 1584176 h 3711302"/>
                  <a:gd name="connsiteX10" fmla="*/ 2449182 w 3358266"/>
                  <a:gd name="connsiteY10" fmla="*/ 720080 h 3711302"/>
                  <a:gd name="connsiteX11" fmla="*/ 2858013 w 3358266"/>
                  <a:gd name="connsiteY11" fmla="*/ 154682 h 3711302"/>
                  <a:gd name="connsiteX12" fmla="*/ 3097254 w 3358266"/>
                  <a:gd name="connsiteY12" fmla="*/ 0 h 3711302"/>
                  <a:gd name="connsiteX13" fmla="*/ 3313278 w 3358266"/>
                  <a:gd name="connsiteY13" fmla="*/ 288032 h 3711302"/>
                  <a:gd name="connsiteX14" fmla="*/ 2419863 w 3358266"/>
                  <a:gd name="connsiteY14" fmla="*/ 1659632 h 3711302"/>
                  <a:gd name="connsiteX15" fmla="*/ 2419863 w 3358266"/>
                  <a:gd name="connsiteY15" fmla="*/ 1659632 h 3711302"/>
                  <a:gd name="connsiteX0" fmla="*/ 1729102 w 3358266"/>
                  <a:gd name="connsiteY0" fmla="*/ 1944216 h 3711302"/>
                  <a:gd name="connsiteX1" fmla="*/ 1410213 w 3358266"/>
                  <a:gd name="connsiteY1" fmla="*/ 2478782 h 3711302"/>
                  <a:gd name="connsiteX2" fmla="*/ 781563 w 3358266"/>
                  <a:gd name="connsiteY2" fmla="*/ 3536057 h 3711302"/>
                  <a:gd name="connsiteX3" fmla="*/ 581538 w 3358266"/>
                  <a:gd name="connsiteY3" fmla="*/ 3659882 h 3711302"/>
                  <a:gd name="connsiteX4" fmla="*/ 144926 w 3358266"/>
                  <a:gd name="connsiteY4" fmla="*/ 3528392 h 3711302"/>
                  <a:gd name="connsiteX5" fmla="*/ 114813 w 3358266"/>
                  <a:gd name="connsiteY5" fmla="*/ 3136007 h 3711302"/>
                  <a:gd name="connsiteX6" fmla="*/ 432958 w 3358266"/>
                  <a:gd name="connsiteY6" fmla="*/ 2736304 h 3711302"/>
                  <a:gd name="connsiteX7" fmla="*/ 857763 w 3358266"/>
                  <a:gd name="connsiteY7" fmla="*/ 2183507 h 3711302"/>
                  <a:gd name="connsiteX8" fmla="*/ 1019688 w 3358266"/>
                  <a:gd name="connsiteY8" fmla="*/ 1745357 h 3711302"/>
                  <a:gd name="connsiteX9" fmla="*/ 1657094 w 3358266"/>
                  <a:gd name="connsiteY9" fmla="*/ 1584176 h 3711302"/>
                  <a:gd name="connsiteX10" fmla="*/ 2449182 w 3358266"/>
                  <a:gd name="connsiteY10" fmla="*/ 720080 h 3711302"/>
                  <a:gd name="connsiteX11" fmla="*/ 2858013 w 3358266"/>
                  <a:gd name="connsiteY11" fmla="*/ 154682 h 3711302"/>
                  <a:gd name="connsiteX12" fmla="*/ 3097254 w 3358266"/>
                  <a:gd name="connsiteY12" fmla="*/ 0 h 3711302"/>
                  <a:gd name="connsiteX13" fmla="*/ 3313278 w 3358266"/>
                  <a:gd name="connsiteY13" fmla="*/ 288032 h 3711302"/>
                  <a:gd name="connsiteX14" fmla="*/ 2419863 w 3358266"/>
                  <a:gd name="connsiteY14" fmla="*/ 1659632 h 3711302"/>
                  <a:gd name="connsiteX15" fmla="*/ 2419863 w 3358266"/>
                  <a:gd name="connsiteY15" fmla="*/ 1659632 h 3711302"/>
                  <a:gd name="connsiteX0" fmla="*/ 1729101 w 3358266"/>
                  <a:gd name="connsiteY0" fmla="*/ 2016224 h 3711302"/>
                  <a:gd name="connsiteX1" fmla="*/ 1410213 w 3358266"/>
                  <a:gd name="connsiteY1" fmla="*/ 2478782 h 3711302"/>
                  <a:gd name="connsiteX2" fmla="*/ 781563 w 3358266"/>
                  <a:gd name="connsiteY2" fmla="*/ 3536057 h 3711302"/>
                  <a:gd name="connsiteX3" fmla="*/ 581538 w 3358266"/>
                  <a:gd name="connsiteY3" fmla="*/ 3659882 h 3711302"/>
                  <a:gd name="connsiteX4" fmla="*/ 144926 w 3358266"/>
                  <a:gd name="connsiteY4" fmla="*/ 3528392 h 3711302"/>
                  <a:gd name="connsiteX5" fmla="*/ 114813 w 3358266"/>
                  <a:gd name="connsiteY5" fmla="*/ 3136007 h 3711302"/>
                  <a:gd name="connsiteX6" fmla="*/ 432958 w 3358266"/>
                  <a:gd name="connsiteY6" fmla="*/ 2736304 h 3711302"/>
                  <a:gd name="connsiteX7" fmla="*/ 857763 w 3358266"/>
                  <a:gd name="connsiteY7" fmla="*/ 2183507 h 3711302"/>
                  <a:gd name="connsiteX8" fmla="*/ 1019688 w 3358266"/>
                  <a:gd name="connsiteY8" fmla="*/ 1745357 h 3711302"/>
                  <a:gd name="connsiteX9" fmla="*/ 1657094 w 3358266"/>
                  <a:gd name="connsiteY9" fmla="*/ 1584176 h 3711302"/>
                  <a:gd name="connsiteX10" fmla="*/ 2449182 w 3358266"/>
                  <a:gd name="connsiteY10" fmla="*/ 720080 h 3711302"/>
                  <a:gd name="connsiteX11" fmla="*/ 2858013 w 3358266"/>
                  <a:gd name="connsiteY11" fmla="*/ 154682 h 3711302"/>
                  <a:gd name="connsiteX12" fmla="*/ 3097254 w 3358266"/>
                  <a:gd name="connsiteY12" fmla="*/ 0 h 3711302"/>
                  <a:gd name="connsiteX13" fmla="*/ 3313278 w 3358266"/>
                  <a:gd name="connsiteY13" fmla="*/ 288032 h 3711302"/>
                  <a:gd name="connsiteX14" fmla="*/ 2419863 w 3358266"/>
                  <a:gd name="connsiteY14" fmla="*/ 1659632 h 3711302"/>
                  <a:gd name="connsiteX15" fmla="*/ 2419863 w 3358266"/>
                  <a:gd name="connsiteY15" fmla="*/ 1659632 h 3711302"/>
                  <a:gd name="connsiteX0" fmla="*/ 1729101 w 3358266"/>
                  <a:gd name="connsiteY0" fmla="*/ 2016224 h 3711302"/>
                  <a:gd name="connsiteX1" fmla="*/ 1410213 w 3358266"/>
                  <a:gd name="connsiteY1" fmla="*/ 2478782 h 3711302"/>
                  <a:gd name="connsiteX2" fmla="*/ 781563 w 3358266"/>
                  <a:gd name="connsiteY2" fmla="*/ 3536057 h 3711302"/>
                  <a:gd name="connsiteX3" fmla="*/ 581538 w 3358266"/>
                  <a:gd name="connsiteY3" fmla="*/ 3659882 h 3711302"/>
                  <a:gd name="connsiteX4" fmla="*/ 144926 w 3358266"/>
                  <a:gd name="connsiteY4" fmla="*/ 3528392 h 3711302"/>
                  <a:gd name="connsiteX5" fmla="*/ 114813 w 3358266"/>
                  <a:gd name="connsiteY5" fmla="*/ 3136007 h 3711302"/>
                  <a:gd name="connsiteX6" fmla="*/ 432958 w 3358266"/>
                  <a:gd name="connsiteY6" fmla="*/ 2736304 h 3711302"/>
                  <a:gd name="connsiteX7" fmla="*/ 857763 w 3358266"/>
                  <a:gd name="connsiteY7" fmla="*/ 2183507 h 3711302"/>
                  <a:gd name="connsiteX8" fmla="*/ 1019688 w 3358266"/>
                  <a:gd name="connsiteY8" fmla="*/ 1745357 h 3711302"/>
                  <a:gd name="connsiteX9" fmla="*/ 1657094 w 3358266"/>
                  <a:gd name="connsiteY9" fmla="*/ 1584176 h 3711302"/>
                  <a:gd name="connsiteX10" fmla="*/ 2449182 w 3358266"/>
                  <a:gd name="connsiteY10" fmla="*/ 720080 h 3711302"/>
                  <a:gd name="connsiteX11" fmla="*/ 2858013 w 3358266"/>
                  <a:gd name="connsiteY11" fmla="*/ 154682 h 3711302"/>
                  <a:gd name="connsiteX12" fmla="*/ 3097254 w 3358266"/>
                  <a:gd name="connsiteY12" fmla="*/ 0 h 3711302"/>
                  <a:gd name="connsiteX13" fmla="*/ 3313278 w 3358266"/>
                  <a:gd name="connsiteY13" fmla="*/ 288032 h 3711302"/>
                  <a:gd name="connsiteX14" fmla="*/ 2419863 w 3358266"/>
                  <a:gd name="connsiteY14" fmla="*/ 1659632 h 3711302"/>
                  <a:gd name="connsiteX15" fmla="*/ 2419863 w 3358266"/>
                  <a:gd name="connsiteY15" fmla="*/ 1659632 h 3711302"/>
                  <a:gd name="connsiteX0" fmla="*/ 1679093 w 3274373"/>
                  <a:gd name="connsiteY0" fmla="*/ 2016224 h 3674067"/>
                  <a:gd name="connsiteX1" fmla="*/ 1360205 w 3274373"/>
                  <a:gd name="connsiteY1" fmla="*/ 2478782 h 3674067"/>
                  <a:gd name="connsiteX2" fmla="*/ 731555 w 3274373"/>
                  <a:gd name="connsiteY2" fmla="*/ 3536057 h 3674067"/>
                  <a:gd name="connsiteX3" fmla="*/ 531530 w 3274373"/>
                  <a:gd name="connsiteY3" fmla="*/ 3659882 h 3674067"/>
                  <a:gd name="connsiteX4" fmla="*/ 94918 w 3274373"/>
                  <a:gd name="connsiteY4" fmla="*/ 3528392 h 3674067"/>
                  <a:gd name="connsiteX5" fmla="*/ 64805 w 3274373"/>
                  <a:gd name="connsiteY5" fmla="*/ 3136007 h 3674067"/>
                  <a:gd name="connsiteX6" fmla="*/ 382950 w 3274373"/>
                  <a:gd name="connsiteY6" fmla="*/ 2736304 h 3674067"/>
                  <a:gd name="connsiteX7" fmla="*/ 807755 w 3274373"/>
                  <a:gd name="connsiteY7" fmla="*/ 2183507 h 3674067"/>
                  <a:gd name="connsiteX8" fmla="*/ 969680 w 3274373"/>
                  <a:gd name="connsiteY8" fmla="*/ 1745357 h 3674067"/>
                  <a:gd name="connsiteX9" fmla="*/ 1607086 w 3274373"/>
                  <a:gd name="connsiteY9" fmla="*/ 1584176 h 3674067"/>
                  <a:gd name="connsiteX10" fmla="*/ 2399174 w 3274373"/>
                  <a:gd name="connsiteY10" fmla="*/ 720080 h 3674067"/>
                  <a:gd name="connsiteX11" fmla="*/ 2808005 w 3274373"/>
                  <a:gd name="connsiteY11" fmla="*/ 154682 h 3674067"/>
                  <a:gd name="connsiteX12" fmla="*/ 3047246 w 3274373"/>
                  <a:gd name="connsiteY12" fmla="*/ 0 h 3674067"/>
                  <a:gd name="connsiteX13" fmla="*/ 3263270 w 3274373"/>
                  <a:gd name="connsiteY13" fmla="*/ 288032 h 3674067"/>
                  <a:gd name="connsiteX14" fmla="*/ 2369855 w 3274373"/>
                  <a:gd name="connsiteY14" fmla="*/ 1659632 h 3674067"/>
                  <a:gd name="connsiteX15" fmla="*/ 2022722 w 3274373"/>
                  <a:gd name="connsiteY15" fmla="*/ 2116832 h 3674067"/>
                  <a:gd name="connsiteX0" fmla="*/ 1679093 w 3274373"/>
                  <a:gd name="connsiteY0" fmla="*/ 2016224 h 3674067"/>
                  <a:gd name="connsiteX1" fmla="*/ 1360205 w 3274373"/>
                  <a:gd name="connsiteY1" fmla="*/ 2478782 h 3674067"/>
                  <a:gd name="connsiteX2" fmla="*/ 731555 w 3274373"/>
                  <a:gd name="connsiteY2" fmla="*/ 3536057 h 3674067"/>
                  <a:gd name="connsiteX3" fmla="*/ 531530 w 3274373"/>
                  <a:gd name="connsiteY3" fmla="*/ 3659882 h 3674067"/>
                  <a:gd name="connsiteX4" fmla="*/ 94918 w 3274373"/>
                  <a:gd name="connsiteY4" fmla="*/ 3528392 h 3674067"/>
                  <a:gd name="connsiteX5" fmla="*/ 64805 w 3274373"/>
                  <a:gd name="connsiteY5" fmla="*/ 3136007 h 3674067"/>
                  <a:gd name="connsiteX6" fmla="*/ 382950 w 3274373"/>
                  <a:gd name="connsiteY6" fmla="*/ 2736304 h 3674067"/>
                  <a:gd name="connsiteX7" fmla="*/ 807755 w 3274373"/>
                  <a:gd name="connsiteY7" fmla="*/ 2183507 h 3674067"/>
                  <a:gd name="connsiteX8" fmla="*/ 969680 w 3274373"/>
                  <a:gd name="connsiteY8" fmla="*/ 1745357 h 3674067"/>
                  <a:gd name="connsiteX9" fmla="*/ 1607086 w 3274373"/>
                  <a:gd name="connsiteY9" fmla="*/ 1584176 h 3674067"/>
                  <a:gd name="connsiteX10" fmla="*/ 2399174 w 3274373"/>
                  <a:gd name="connsiteY10" fmla="*/ 720080 h 3674067"/>
                  <a:gd name="connsiteX11" fmla="*/ 2808005 w 3274373"/>
                  <a:gd name="connsiteY11" fmla="*/ 154682 h 3674067"/>
                  <a:gd name="connsiteX12" fmla="*/ 3047246 w 3274373"/>
                  <a:gd name="connsiteY12" fmla="*/ 0 h 3674067"/>
                  <a:gd name="connsiteX13" fmla="*/ 3263270 w 3274373"/>
                  <a:gd name="connsiteY13" fmla="*/ 288032 h 3674067"/>
                  <a:gd name="connsiteX14" fmla="*/ 2022722 w 3274373"/>
                  <a:gd name="connsiteY14" fmla="*/ 2116832 h 3674067"/>
                  <a:gd name="connsiteX0" fmla="*/ 1103360 w 3274373"/>
                  <a:gd name="connsiteY0" fmla="*/ 3845024 h 3845024"/>
                  <a:gd name="connsiteX1" fmla="*/ 1360205 w 3274373"/>
                  <a:gd name="connsiteY1" fmla="*/ 2478782 h 3845024"/>
                  <a:gd name="connsiteX2" fmla="*/ 731555 w 3274373"/>
                  <a:gd name="connsiteY2" fmla="*/ 3536057 h 3845024"/>
                  <a:gd name="connsiteX3" fmla="*/ 531530 w 3274373"/>
                  <a:gd name="connsiteY3" fmla="*/ 3659882 h 3845024"/>
                  <a:gd name="connsiteX4" fmla="*/ 94918 w 3274373"/>
                  <a:gd name="connsiteY4" fmla="*/ 3528392 h 3845024"/>
                  <a:gd name="connsiteX5" fmla="*/ 64805 w 3274373"/>
                  <a:gd name="connsiteY5" fmla="*/ 3136007 h 3845024"/>
                  <a:gd name="connsiteX6" fmla="*/ 382950 w 3274373"/>
                  <a:gd name="connsiteY6" fmla="*/ 2736304 h 3845024"/>
                  <a:gd name="connsiteX7" fmla="*/ 807755 w 3274373"/>
                  <a:gd name="connsiteY7" fmla="*/ 2183507 h 3845024"/>
                  <a:gd name="connsiteX8" fmla="*/ 969680 w 3274373"/>
                  <a:gd name="connsiteY8" fmla="*/ 1745357 h 3845024"/>
                  <a:gd name="connsiteX9" fmla="*/ 1607086 w 3274373"/>
                  <a:gd name="connsiteY9" fmla="*/ 1584176 h 3845024"/>
                  <a:gd name="connsiteX10" fmla="*/ 2399174 w 3274373"/>
                  <a:gd name="connsiteY10" fmla="*/ 720080 h 3845024"/>
                  <a:gd name="connsiteX11" fmla="*/ 2808005 w 3274373"/>
                  <a:gd name="connsiteY11" fmla="*/ 154682 h 3845024"/>
                  <a:gd name="connsiteX12" fmla="*/ 3047246 w 3274373"/>
                  <a:gd name="connsiteY12" fmla="*/ 0 h 3845024"/>
                  <a:gd name="connsiteX13" fmla="*/ 3263270 w 3274373"/>
                  <a:gd name="connsiteY13" fmla="*/ 288032 h 3845024"/>
                  <a:gd name="connsiteX14" fmla="*/ 2022722 w 3274373"/>
                  <a:gd name="connsiteY14" fmla="*/ 2116832 h 3845024"/>
                  <a:gd name="connsiteX0" fmla="*/ 1103360 w 3274373"/>
                  <a:gd name="connsiteY0" fmla="*/ 3845024 h 3845024"/>
                  <a:gd name="connsiteX1" fmla="*/ 731555 w 3274373"/>
                  <a:gd name="connsiteY1" fmla="*/ 3536057 h 3845024"/>
                  <a:gd name="connsiteX2" fmla="*/ 531530 w 3274373"/>
                  <a:gd name="connsiteY2" fmla="*/ 3659882 h 3845024"/>
                  <a:gd name="connsiteX3" fmla="*/ 94918 w 3274373"/>
                  <a:gd name="connsiteY3" fmla="*/ 3528392 h 3845024"/>
                  <a:gd name="connsiteX4" fmla="*/ 64805 w 3274373"/>
                  <a:gd name="connsiteY4" fmla="*/ 3136007 h 3845024"/>
                  <a:gd name="connsiteX5" fmla="*/ 382950 w 3274373"/>
                  <a:gd name="connsiteY5" fmla="*/ 2736304 h 3845024"/>
                  <a:gd name="connsiteX6" fmla="*/ 807755 w 3274373"/>
                  <a:gd name="connsiteY6" fmla="*/ 2183507 h 3845024"/>
                  <a:gd name="connsiteX7" fmla="*/ 969680 w 3274373"/>
                  <a:gd name="connsiteY7" fmla="*/ 1745357 h 3845024"/>
                  <a:gd name="connsiteX8" fmla="*/ 1607086 w 3274373"/>
                  <a:gd name="connsiteY8" fmla="*/ 1584176 h 3845024"/>
                  <a:gd name="connsiteX9" fmla="*/ 2399174 w 3274373"/>
                  <a:gd name="connsiteY9" fmla="*/ 720080 h 3845024"/>
                  <a:gd name="connsiteX10" fmla="*/ 2808005 w 3274373"/>
                  <a:gd name="connsiteY10" fmla="*/ 154682 h 3845024"/>
                  <a:gd name="connsiteX11" fmla="*/ 3047246 w 3274373"/>
                  <a:gd name="connsiteY11" fmla="*/ 0 h 3845024"/>
                  <a:gd name="connsiteX12" fmla="*/ 3263270 w 3274373"/>
                  <a:gd name="connsiteY12" fmla="*/ 288032 h 3845024"/>
                  <a:gd name="connsiteX13" fmla="*/ 2022722 w 3274373"/>
                  <a:gd name="connsiteY13" fmla="*/ 2116832 h 3845024"/>
                  <a:gd name="connsiteX0" fmla="*/ 1041337 w 3212350"/>
                  <a:gd name="connsiteY0" fmla="*/ 3845024 h 3845024"/>
                  <a:gd name="connsiteX1" fmla="*/ 669532 w 3212350"/>
                  <a:gd name="connsiteY1" fmla="*/ 3536057 h 3845024"/>
                  <a:gd name="connsiteX2" fmla="*/ 469507 w 3212350"/>
                  <a:gd name="connsiteY2" fmla="*/ 3659882 h 3845024"/>
                  <a:gd name="connsiteX3" fmla="*/ 1269029 w 3212350"/>
                  <a:gd name="connsiteY3" fmla="*/ 2063658 h 3845024"/>
                  <a:gd name="connsiteX4" fmla="*/ 2782 w 3212350"/>
                  <a:gd name="connsiteY4" fmla="*/ 3136007 h 3845024"/>
                  <a:gd name="connsiteX5" fmla="*/ 320927 w 3212350"/>
                  <a:gd name="connsiteY5" fmla="*/ 2736304 h 3845024"/>
                  <a:gd name="connsiteX6" fmla="*/ 745732 w 3212350"/>
                  <a:gd name="connsiteY6" fmla="*/ 2183507 h 3845024"/>
                  <a:gd name="connsiteX7" fmla="*/ 907657 w 3212350"/>
                  <a:gd name="connsiteY7" fmla="*/ 1745357 h 3845024"/>
                  <a:gd name="connsiteX8" fmla="*/ 1545063 w 3212350"/>
                  <a:gd name="connsiteY8" fmla="*/ 1584176 h 3845024"/>
                  <a:gd name="connsiteX9" fmla="*/ 2337151 w 3212350"/>
                  <a:gd name="connsiteY9" fmla="*/ 720080 h 3845024"/>
                  <a:gd name="connsiteX10" fmla="*/ 2745982 w 3212350"/>
                  <a:gd name="connsiteY10" fmla="*/ 154682 h 3845024"/>
                  <a:gd name="connsiteX11" fmla="*/ 2985223 w 3212350"/>
                  <a:gd name="connsiteY11" fmla="*/ 0 h 3845024"/>
                  <a:gd name="connsiteX12" fmla="*/ 3201247 w 3212350"/>
                  <a:gd name="connsiteY12" fmla="*/ 288032 h 3845024"/>
                  <a:gd name="connsiteX13" fmla="*/ 1960699 w 3212350"/>
                  <a:gd name="connsiteY13" fmla="*/ 2116832 h 3845024"/>
                  <a:gd name="connsiteX0" fmla="*/ 1038555 w 3209568"/>
                  <a:gd name="connsiteY0" fmla="*/ 3845024 h 3845024"/>
                  <a:gd name="connsiteX1" fmla="*/ 666750 w 3209568"/>
                  <a:gd name="connsiteY1" fmla="*/ 3536057 h 3845024"/>
                  <a:gd name="connsiteX2" fmla="*/ 466725 w 3209568"/>
                  <a:gd name="connsiteY2" fmla="*/ 3659882 h 3845024"/>
                  <a:gd name="connsiteX3" fmla="*/ 1266247 w 3209568"/>
                  <a:gd name="connsiteY3" fmla="*/ 2063658 h 3845024"/>
                  <a:gd name="connsiteX4" fmla="*/ 0 w 3209568"/>
                  <a:gd name="connsiteY4" fmla="*/ 3136007 h 3845024"/>
                  <a:gd name="connsiteX5" fmla="*/ 318145 w 3209568"/>
                  <a:gd name="connsiteY5" fmla="*/ 2736304 h 3845024"/>
                  <a:gd name="connsiteX6" fmla="*/ 742950 w 3209568"/>
                  <a:gd name="connsiteY6" fmla="*/ 2183507 h 3845024"/>
                  <a:gd name="connsiteX7" fmla="*/ 904875 w 3209568"/>
                  <a:gd name="connsiteY7" fmla="*/ 1745357 h 3845024"/>
                  <a:gd name="connsiteX8" fmla="*/ 1542281 w 3209568"/>
                  <a:gd name="connsiteY8" fmla="*/ 1584176 h 3845024"/>
                  <a:gd name="connsiteX9" fmla="*/ 2334369 w 3209568"/>
                  <a:gd name="connsiteY9" fmla="*/ 720080 h 3845024"/>
                  <a:gd name="connsiteX10" fmla="*/ 2743200 w 3209568"/>
                  <a:gd name="connsiteY10" fmla="*/ 154682 h 3845024"/>
                  <a:gd name="connsiteX11" fmla="*/ 2982441 w 3209568"/>
                  <a:gd name="connsiteY11" fmla="*/ 0 h 3845024"/>
                  <a:gd name="connsiteX12" fmla="*/ 3198465 w 3209568"/>
                  <a:gd name="connsiteY12" fmla="*/ 288032 h 3845024"/>
                  <a:gd name="connsiteX13" fmla="*/ 1957917 w 3209568"/>
                  <a:gd name="connsiteY13" fmla="*/ 2116832 h 3845024"/>
                  <a:gd name="connsiteX0" fmla="*/ 1075752 w 3246765"/>
                  <a:gd name="connsiteY0" fmla="*/ 3845024 h 3845024"/>
                  <a:gd name="connsiteX1" fmla="*/ 703947 w 3246765"/>
                  <a:gd name="connsiteY1" fmla="*/ 3536057 h 3845024"/>
                  <a:gd name="connsiteX2" fmla="*/ 503922 w 3246765"/>
                  <a:gd name="connsiteY2" fmla="*/ 3659882 h 3845024"/>
                  <a:gd name="connsiteX3" fmla="*/ 1303444 w 3246765"/>
                  <a:gd name="connsiteY3" fmla="*/ 2063658 h 3845024"/>
                  <a:gd name="connsiteX4" fmla="*/ 37197 w 3246765"/>
                  <a:gd name="connsiteY4" fmla="*/ 3136007 h 3845024"/>
                  <a:gd name="connsiteX5" fmla="*/ 355342 w 3246765"/>
                  <a:gd name="connsiteY5" fmla="*/ 2736304 h 3845024"/>
                  <a:gd name="connsiteX6" fmla="*/ 780147 w 3246765"/>
                  <a:gd name="connsiteY6" fmla="*/ 2183507 h 3845024"/>
                  <a:gd name="connsiteX7" fmla="*/ 942072 w 3246765"/>
                  <a:gd name="connsiteY7" fmla="*/ 1745357 h 3845024"/>
                  <a:gd name="connsiteX8" fmla="*/ 1579478 w 3246765"/>
                  <a:gd name="connsiteY8" fmla="*/ 1584176 h 3845024"/>
                  <a:gd name="connsiteX9" fmla="*/ 2371566 w 3246765"/>
                  <a:gd name="connsiteY9" fmla="*/ 720080 h 3845024"/>
                  <a:gd name="connsiteX10" fmla="*/ 2780397 w 3246765"/>
                  <a:gd name="connsiteY10" fmla="*/ 154682 h 3845024"/>
                  <a:gd name="connsiteX11" fmla="*/ 3019638 w 3246765"/>
                  <a:gd name="connsiteY11" fmla="*/ 0 h 3845024"/>
                  <a:gd name="connsiteX12" fmla="*/ 3235662 w 3246765"/>
                  <a:gd name="connsiteY12" fmla="*/ 288032 h 3845024"/>
                  <a:gd name="connsiteX13" fmla="*/ 1995114 w 3246765"/>
                  <a:gd name="connsiteY13" fmla="*/ 2116832 h 3845024"/>
                  <a:gd name="connsiteX0" fmla="*/ 1075752 w 3246765"/>
                  <a:gd name="connsiteY0" fmla="*/ 3845024 h 3845024"/>
                  <a:gd name="connsiteX1" fmla="*/ 703947 w 3246765"/>
                  <a:gd name="connsiteY1" fmla="*/ 3536057 h 3845024"/>
                  <a:gd name="connsiteX2" fmla="*/ 503922 w 3246765"/>
                  <a:gd name="connsiteY2" fmla="*/ 3659882 h 3845024"/>
                  <a:gd name="connsiteX3" fmla="*/ 1303444 w 3246765"/>
                  <a:gd name="connsiteY3" fmla="*/ 2063658 h 3845024"/>
                  <a:gd name="connsiteX4" fmla="*/ 37197 w 3246765"/>
                  <a:gd name="connsiteY4" fmla="*/ 3136007 h 3845024"/>
                  <a:gd name="connsiteX5" fmla="*/ 355342 w 3246765"/>
                  <a:gd name="connsiteY5" fmla="*/ 2668571 h 3845024"/>
                  <a:gd name="connsiteX6" fmla="*/ 780147 w 3246765"/>
                  <a:gd name="connsiteY6" fmla="*/ 2183507 h 3845024"/>
                  <a:gd name="connsiteX7" fmla="*/ 942072 w 3246765"/>
                  <a:gd name="connsiteY7" fmla="*/ 1745357 h 3845024"/>
                  <a:gd name="connsiteX8" fmla="*/ 1579478 w 3246765"/>
                  <a:gd name="connsiteY8" fmla="*/ 1584176 h 3845024"/>
                  <a:gd name="connsiteX9" fmla="*/ 2371566 w 3246765"/>
                  <a:gd name="connsiteY9" fmla="*/ 720080 h 3845024"/>
                  <a:gd name="connsiteX10" fmla="*/ 2780397 w 3246765"/>
                  <a:gd name="connsiteY10" fmla="*/ 154682 h 3845024"/>
                  <a:gd name="connsiteX11" fmla="*/ 3019638 w 3246765"/>
                  <a:gd name="connsiteY11" fmla="*/ 0 h 3845024"/>
                  <a:gd name="connsiteX12" fmla="*/ 3235662 w 3246765"/>
                  <a:gd name="connsiteY12" fmla="*/ 288032 h 3845024"/>
                  <a:gd name="connsiteX13" fmla="*/ 1995114 w 3246765"/>
                  <a:gd name="connsiteY13" fmla="*/ 2116832 h 3845024"/>
                  <a:gd name="connsiteX0" fmla="*/ 1075752 w 3246765"/>
                  <a:gd name="connsiteY0" fmla="*/ 3845024 h 3845024"/>
                  <a:gd name="connsiteX1" fmla="*/ 703947 w 3246765"/>
                  <a:gd name="connsiteY1" fmla="*/ 3536057 h 3845024"/>
                  <a:gd name="connsiteX2" fmla="*/ 503922 w 3246765"/>
                  <a:gd name="connsiteY2" fmla="*/ 3659882 h 3845024"/>
                  <a:gd name="connsiteX3" fmla="*/ 1109702 w 3246765"/>
                  <a:gd name="connsiteY3" fmla="*/ 2456499 h 3845024"/>
                  <a:gd name="connsiteX4" fmla="*/ 1303444 w 3246765"/>
                  <a:gd name="connsiteY4" fmla="*/ 2063658 h 3845024"/>
                  <a:gd name="connsiteX5" fmla="*/ 37197 w 3246765"/>
                  <a:gd name="connsiteY5" fmla="*/ 3136007 h 3845024"/>
                  <a:gd name="connsiteX6" fmla="*/ 355342 w 3246765"/>
                  <a:gd name="connsiteY6" fmla="*/ 2668571 h 3845024"/>
                  <a:gd name="connsiteX7" fmla="*/ 780147 w 3246765"/>
                  <a:gd name="connsiteY7" fmla="*/ 2183507 h 3845024"/>
                  <a:gd name="connsiteX8" fmla="*/ 942072 w 3246765"/>
                  <a:gd name="connsiteY8" fmla="*/ 1745357 h 3845024"/>
                  <a:gd name="connsiteX9" fmla="*/ 1579478 w 3246765"/>
                  <a:gd name="connsiteY9" fmla="*/ 1584176 h 3845024"/>
                  <a:gd name="connsiteX10" fmla="*/ 2371566 w 3246765"/>
                  <a:gd name="connsiteY10" fmla="*/ 720080 h 3845024"/>
                  <a:gd name="connsiteX11" fmla="*/ 2780397 w 3246765"/>
                  <a:gd name="connsiteY11" fmla="*/ 154682 h 3845024"/>
                  <a:gd name="connsiteX12" fmla="*/ 3019638 w 3246765"/>
                  <a:gd name="connsiteY12" fmla="*/ 0 h 3845024"/>
                  <a:gd name="connsiteX13" fmla="*/ 3235662 w 3246765"/>
                  <a:gd name="connsiteY13" fmla="*/ 288032 h 3845024"/>
                  <a:gd name="connsiteX14" fmla="*/ 1995114 w 3246765"/>
                  <a:gd name="connsiteY14" fmla="*/ 2116832 h 3845024"/>
                  <a:gd name="connsiteX0" fmla="*/ 1075752 w 3246765"/>
                  <a:gd name="connsiteY0" fmla="*/ 3845024 h 3845024"/>
                  <a:gd name="connsiteX1" fmla="*/ 703947 w 3246765"/>
                  <a:gd name="connsiteY1" fmla="*/ 3536057 h 3845024"/>
                  <a:gd name="connsiteX2" fmla="*/ 503922 w 3246765"/>
                  <a:gd name="connsiteY2" fmla="*/ 3659882 h 3845024"/>
                  <a:gd name="connsiteX3" fmla="*/ 1177435 w 3246765"/>
                  <a:gd name="connsiteY3" fmla="*/ 2456499 h 3845024"/>
                  <a:gd name="connsiteX4" fmla="*/ 1303444 w 3246765"/>
                  <a:gd name="connsiteY4" fmla="*/ 2063658 h 3845024"/>
                  <a:gd name="connsiteX5" fmla="*/ 37197 w 3246765"/>
                  <a:gd name="connsiteY5" fmla="*/ 3136007 h 3845024"/>
                  <a:gd name="connsiteX6" fmla="*/ 355342 w 3246765"/>
                  <a:gd name="connsiteY6" fmla="*/ 2668571 h 3845024"/>
                  <a:gd name="connsiteX7" fmla="*/ 780147 w 3246765"/>
                  <a:gd name="connsiteY7" fmla="*/ 2183507 h 3845024"/>
                  <a:gd name="connsiteX8" fmla="*/ 942072 w 3246765"/>
                  <a:gd name="connsiteY8" fmla="*/ 1745357 h 3845024"/>
                  <a:gd name="connsiteX9" fmla="*/ 1579478 w 3246765"/>
                  <a:gd name="connsiteY9" fmla="*/ 1584176 h 3845024"/>
                  <a:gd name="connsiteX10" fmla="*/ 2371566 w 3246765"/>
                  <a:gd name="connsiteY10" fmla="*/ 720080 h 3845024"/>
                  <a:gd name="connsiteX11" fmla="*/ 2780397 w 3246765"/>
                  <a:gd name="connsiteY11" fmla="*/ 154682 h 3845024"/>
                  <a:gd name="connsiteX12" fmla="*/ 3019638 w 3246765"/>
                  <a:gd name="connsiteY12" fmla="*/ 0 h 3845024"/>
                  <a:gd name="connsiteX13" fmla="*/ 3235662 w 3246765"/>
                  <a:gd name="connsiteY13" fmla="*/ 288032 h 3845024"/>
                  <a:gd name="connsiteX14" fmla="*/ 1995114 w 3246765"/>
                  <a:gd name="connsiteY14" fmla="*/ 2116832 h 3845024"/>
                  <a:gd name="connsiteX0" fmla="*/ 1075752 w 3246765"/>
                  <a:gd name="connsiteY0" fmla="*/ 3845024 h 3845024"/>
                  <a:gd name="connsiteX1" fmla="*/ 703947 w 3246765"/>
                  <a:gd name="connsiteY1" fmla="*/ 3536057 h 3845024"/>
                  <a:gd name="connsiteX2" fmla="*/ 656322 w 3246765"/>
                  <a:gd name="connsiteY2" fmla="*/ 3228082 h 3845024"/>
                  <a:gd name="connsiteX3" fmla="*/ 1177435 w 3246765"/>
                  <a:gd name="connsiteY3" fmla="*/ 2456499 h 3845024"/>
                  <a:gd name="connsiteX4" fmla="*/ 1303444 w 3246765"/>
                  <a:gd name="connsiteY4" fmla="*/ 2063658 h 3845024"/>
                  <a:gd name="connsiteX5" fmla="*/ 37197 w 3246765"/>
                  <a:gd name="connsiteY5" fmla="*/ 3136007 h 3845024"/>
                  <a:gd name="connsiteX6" fmla="*/ 355342 w 3246765"/>
                  <a:gd name="connsiteY6" fmla="*/ 2668571 h 3845024"/>
                  <a:gd name="connsiteX7" fmla="*/ 780147 w 3246765"/>
                  <a:gd name="connsiteY7" fmla="*/ 2183507 h 3845024"/>
                  <a:gd name="connsiteX8" fmla="*/ 942072 w 3246765"/>
                  <a:gd name="connsiteY8" fmla="*/ 1745357 h 3845024"/>
                  <a:gd name="connsiteX9" fmla="*/ 1579478 w 3246765"/>
                  <a:gd name="connsiteY9" fmla="*/ 1584176 h 3845024"/>
                  <a:gd name="connsiteX10" fmla="*/ 2371566 w 3246765"/>
                  <a:gd name="connsiteY10" fmla="*/ 720080 h 3845024"/>
                  <a:gd name="connsiteX11" fmla="*/ 2780397 w 3246765"/>
                  <a:gd name="connsiteY11" fmla="*/ 154682 h 3845024"/>
                  <a:gd name="connsiteX12" fmla="*/ 3019638 w 3246765"/>
                  <a:gd name="connsiteY12" fmla="*/ 0 h 3845024"/>
                  <a:gd name="connsiteX13" fmla="*/ 3235662 w 3246765"/>
                  <a:gd name="connsiteY13" fmla="*/ 288032 h 3845024"/>
                  <a:gd name="connsiteX14" fmla="*/ 1995114 w 3246765"/>
                  <a:gd name="connsiteY14" fmla="*/ 2116832 h 3845024"/>
                  <a:gd name="connsiteX0" fmla="*/ 1024952 w 3246765"/>
                  <a:gd name="connsiteY0" fmla="*/ 3878891 h 3878891"/>
                  <a:gd name="connsiteX1" fmla="*/ 703947 w 3246765"/>
                  <a:gd name="connsiteY1" fmla="*/ 3536057 h 3878891"/>
                  <a:gd name="connsiteX2" fmla="*/ 656322 w 3246765"/>
                  <a:gd name="connsiteY2" fmla="*/ 3228082 h 3878891"/>
                  <a:gd name="connsiteX3" fmla="*/ 1177435 w 3246765"/>
                  <a:gd name="connsiteY3" fmla="*/ 2456499 h 3878891"/>
                  <a:gd name="connsiteX4" fmla="*/ 1303444 w 3246765"/>
                  <a:gd name="connsiteY4" fmla="*/ 2063658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593881 w 3246765"/>
                  <a:gd name="connsiteY1" fmla="*/ 3434457 h 3878891"/>
                  <a:gd name="connsiteX2" fmla="*/ 656322 w 3246765"/>
                  <a:gd name="connsiteY2" fmla="*/ 3228082 h 3878891"/>
                  <a:gd name="connsiteX3" fmla="*/ 1177435 w 3246765"/>
                  <a:gd name="connsiteY3" fmla="*/ 2456499 h 3878891"/>
                  <a:gd name="connsiteX4" fmla="*/ 1303444 w 3246765"/>
                  <a:gd name="connsiteY4" fmla="*/ 2063658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474702 w 3246765"/>
                  <a:gd name="connsiteY4" fmla="*/ 2778233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03444 w 3246765"/>
                  <a:gd name="connsiteY3" fmla="*/ 2063658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54244 w 3246765"/>
                  <a:gd name="connsiteY3" fmla="*/ 2029791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177435 w 3246765"/>
                  <a:gd name="connsiteY2" fmla="*/ 2456499 h 3878891"/>
                  <a:gd name="connsiteX3" fmla="*/ 1354244 w 3246765"/>
                  <a:gd name="connsiteY3" fmla="*/ 2029791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016568 w 3246765"/>
                  <a:gd name="connsiteY2" fmla="*/ 2676633 h 3878891"/>
                  <a:gd name="connsiteX3" fmla="*/ 1354244 w 3246765"/>
                  <a:gd name="connsiteY3" fmla="*/ 2029791 h 3878891"/>
                  <a:gd name="connsiteX4" fmla="*/ 533968 w 3246765"/>
                  <a:gd name="connsiteY4" fmla="*/ 2845967 h 3878891"/>
                  <a:gd name="connsiteX5" fmla="*/ 37197 w 3246765"/>
                  <a:gd name="connsiteY5" fmla="*/ 3136007 h 3878891"/>
                  <a:gd name="connsiteX6" fmla="*/ 355342 w 3246765"/>
                  <a:gd name="connsiteY6" fmla="*/ 2668571 h 3878891"/>
                  <a:gd name="connsiteX7" fmla="*/ 780147 w 3246765"/>
                  <a:gd name="connsiteY7" fmla="*/ 2183507 h 3878891"/>
                  <a:gd name="connsiteX8" fmla="*/ 942072 w 3246765"/>
                  <a:gd name="connsiteY8" fmla="*/ 1745357 h 3878891"/>
                  <a:gd name="connsiteX9" fmla="*/ 1579478 w 3246765"/>
                  <a:gd name="connsiteY9" fmla="*/ 1584176 h 3878891"/>
                  <a:gd name="connsiteX10" fmla="*/ 2371566 w 3246765"/>
                  <a:gd name="connsiteY10" fmla="*/ 720080 h 3878891"/>
                  <a:gd name="connsiteX11" fmla="*/ 2780397 w 3246765"/>
                  <a:gd name="connsiteY11" fmla="*/ 154682 h 3878891"/>
                  <a:gd name="connsiteX12" fmla="*/ 3019638 w 3246765"/>
                  <a:gd name="connsiteY12" fmla="*/ 0 h 3878891"/>
                  <a:gd name="connsiteX13" fmla="*/ 3235662 w 3246765"/>
                  <a:gd name="connsiteY13" fmla="*/ 288032 h 3878891"/>
                  <a:gd name="connsiteX14" fmla="*/ 1995114 w 3246765"/>
                  <a:gd name="connsiteY14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533968 w 3246765"/>
                  <a:gd name="connsiteY3" fmla="*/ 28459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533968 w 3246765"/>
                  <a:gd name="connsiteY3" fmla="*/ 28459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533968 w 3246765"/>
                  <a:gd name="connsiteY3" fmla="*/ 28459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737168 w 3246765"/>
                  <a:gd name="connsiteY3" fmla="*/ 27443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737168 w 3246765"/>
                  <a:gd name="connsiteY3" fmla="*/ 27443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024952 w 3246765"/>
                  <a:gd name="connsiteY0" fmla="*/ 3878891 h 3878891"/>
                  <a:gd name="connsiteX1" fmla="*/ 656322 w 3246765"/>
                  <a:gd name="connsiteY1" fmla="*/ 3228082 h 3878891"/>
                  <a:gd name="connsiteX2" fmla="*/ 1354244 w 3246765"/>
                  <a:gd name="connsiteY2" fmla="*/ 2029791 h 3878891"/>
                  <a:gd name="connsiteX3" fmla="*/ 737168 w 3246765"/>
                  <a:gd name="connsiteY3" fmla="*/ 2744367 h 3878891"/>
                  <a:gd name="connsiteX4" fmla="*/ 37197 w 3246765"/>
                  <a:gd name="connsiteY4" fmla="*/ 3136007 h 3878891"/>
                  <a:gd name="connsiteX5" fmla="*/ 355342 w 3246765"/>
                  <a:gd name="connsiteY5" fmla="*/ 2668571 h 3878891"/>
                  <a:gd name="connsiteX6" fmla="*/ 780147 w 3246765"/>
                  <a:gd name="connsiteY6" fmla="*/ 2183507 h 3878891"/>
                  <a:gd name="connsiteX7" fmla="*/ 942072 w 3246765"/>
                  <a:gd name="connsiteY7" fmla="*/ 1745357 h 3878891"/>
                  <a:gd name="connsiteX8" fmla="*/ 1579478 w 3246765"/>
                  <a:gd name="connsiteY8" fmla="*/ 1584176 h 3878891"/>
                  <a:gd name="connsiteX9" fmla="*/ 2371566 w 3246765"/>
                  <a:gd name="connsiteY9" fmla="*/ 720080 h 3878891"/>
                  <a:gd name="connsiteX10" fmla="*/ 2780397 w 3246765"/>
                  <a:gd name="connsiteY10" fmla="*/ 154682 h 3878891"/>
                  <a:gd name="connsiteX11" fmla="*/ 3019638 w 3246765"/>
                  <a:gd name="connsiteY11" fmla="*/ 0 h 3878891"/>
                  <a:gd name="connsiteX12" fmla="*/ 3235662 w 3246765"/>
                  <a:gd name="connsiteY12" fmla="*/ 288032 h 3878891"/>
                  <a:gd name="connsiteX13" fmla="*/ 1995114 w 3246765"/>
                  <a:gd name="connsiteY13" fmla="*/ 2116832 h 3878891"/>
                  <a:gd name="connsiteX0" fmla="*/ 1323571 w 3545384"/>
                  <a:gd name="connsiteY0" fmla="*/ 3878891 h 3878891"/>
                  <a:gd name="connsiteX1" fmla="*/ 954941 w 3545384"/>
                  <a:gd name="connsiteY1" fmla="*/ 3228082 h 3878891"/>
                  <a:gd name="connsiteX2" fmla="*/ 1652863 w 3545384"/>
                  <a:gd name="connsiteY2" fmla="*/ 2029791 h 3878891"/>
                  <a:gd name="connsiteX3" fmla="*/ 1035787 w 3545384"/>
                  <a:gd name="connsiteY3" fmla="*/ 2744367 h 3878891"/>
                  <a:gd name="connsiteX4" fmla="*/ 22550 w 3545384"/>
                  <a:gd name="connsiteY4" fmla="*/ 3423874 h 3878891"/>
                  <a:gd name="connsiteX5" fmla="*/ 653961 w 3545384"/>
                  <a:gd name="connsiteY5" fmla="*/ 2668571 h 3878891"/>
                  <a:gd name="connsiteX6" fmla="*/ 1078766 w 3545384"/>
                  <a:gd name="connsiteY6" fmla="*/ 2183507 h 3878891"/>
                  <a:gd name="connsiteX7" fmla="*/ 1240691 w 3545384"/>
                  <a:gd name="connsiteY7" fmla="*/ 1745357 h 3878891"/>
                  <a:gd name="connsiteX8" fmla="*/ 1878097 w 3545384"/>
                  <a:gd name="connsiteY8" fmla="*/ 1584176 h 3878891"/>
                  <a:gd name="connsiteX9" fmla="*/ 2670185 w 3545384"/>
                  <a:gd name="connsiteY9" fmla="*/ 720080 h 3878891"/>
                  <a:gd name="connsiteX10" fmla="*/ 3079016 w 3545384"/>
                  <a:gd name="connsiteY10" fmla="*/ 154682 h 3878891"/>
                  <a:gd name="connsiteX11" fmla="*/ 3318257 w 3545384"/>
                  <a:gd name="connsiteY11" fmla="*/ 0 h 3878891"/>
                  <a:gd name="connsiteX12" fmla="*/ 3534281 w 3545384"/>
                  <a:gd name="connsiteY12" fmla="*/ 288032 h 3878891"/>
                  <a:gd name="connsiteX13" fmla="*/ 2293733 w 3545384"/>
                  <a:gd name="connsiteY13" fmla="*/ 2116832 h 3878891"/>
                  <a:gd name="connsiteX0" fmla="*/ 1406057 w 3627870"/>
                  <a:gd name="connsiteY0" fmla="*/ 3878891 h 3878891"/>
                  <a:gd name="connsiteX1" fmla="*/ 1037427 w 3627870"/>
                  <a:gd name="connsiteY1" fmla="*/ 3228082 h 3878891"/>
                  <a:gd name="connsiteX2" fmla="*/ 1735349 w 3627870"/>
                  <a:gd name="connsiteY2" fmla="*/ 2029791 h 3878891"/>
                  <a:gd name="connsiteX3" fmla="*/ 1118273 w 3627870"/>
                  <a:gd name="connsiteY3" fmla="*/ 2744367 h 3878891"/>
                  <a:gd name="connsiteX4" fmla="*/ 20369 w 3627870"/>
                  <a:gd name="connsiteY4" fmla="*/ 3500074 h 3878891"/>
                  <a:gd name="connsiteX5" fmla="*/ 736447 w 3627870"/>
                  <a:gd name="connsiteY5" fmla="*/ 2668571 h 3878891"/>
                  <a:gd name="connsiteX6" fmla="*/ 1161252 w 3627870"/>
                  <a:gd name="connsiteY6" fmla="*/ 2183507 h 3878891"/>
                  <a:gd name="connsiteX7" fmla="*/ 1323177 w 3627870"/>
                  <a:gd name="connsiteY7" fmla="*/ 1745357 h 3878891"/>
                  <a:gd name="connsiteX8" fmla="*/ 1960583 w 3627870"/>
                  <a:gd name="connsiteY8" fmla="*/ 1584176 h 3878891"/>
                  <a:gd name="connsiteX9" fmla="*/ 2752671 w 3627870"/>
                  <a:gd name="connsiteY9" fmla="*/ 720080 h 3878891"/>
                  <a:gd name="connsiteX10" fmla="*/ 3161502 w 3627870"/>
                  <a:gd name="connsiteY10" fmla="*/ 154682 h 3878891"/>
                  <a:gd name="connsiteX11" fmla="*/ 3400743 w 3627870"/>
                  <a:gd name="connsiteY11" fmla="*/ 0 h 3878891"/>
                  <a:gd name="connsiteX12" fmla="*/ 3616767 w 3627870"/>
                  <a:gd name="connsiteY12" fmla="*/ 288032 h 3878891"/>
                  <a:gd name="connsiteX13" fmla="*/ 2376219 w 3627870"/>
                  <a:gd name="connsiteY13" fmla="*/ 2116832 h 3878891"/>
                  <a:gd name="connsiteX0" fmla="*/ 1406256 w 3628069"/>
                  <a:gd name="connsiteY0" fmla="*/ 3878891 h 3878891"/>
                  <a:gd name="connsiteX1" fmla="*/ 1037626 w 3628069"/>
                  <a:gd name="connsiteY1" fmla="*/ 3228082 h 3878891"/>
                  <a:gd name="connsiteX2" fmla="*/ 1735548 w 3628069"/>
                  <a:gd name="connsiteY2" fmla="*/ 2029791 h 3878891"/>
                  <a:gd name="connsiteX3" fmla="*/ 1118472 w 3628069"/>
                  <a:gd name="connsiteY3" fmla="*/ 2744367 h 3878891"/>
                  <a:gd name="connsiteX4" fmla="*/ 20568 w 3628069"/>
                  <a:gd name="connsiteY4" fmla="*/ 3500074 h 3878891"/>
                  <a:gd name="connsiteX5" fmla="*/ 728179 w 3628069"/>
                  <a:gd name="connsiteY5" fmla="*/ 2710904 h 3878891"/>
                  <a:gd name="connsiteX6" fmla="*/ 1161451 w 3628069"/>
                  <a:gd name="connsiteY6" fmla="*/ 2183507 h 3878891"/>
                  <a:gd name="connsiteX7" fmla="*/ 1323376 w 3628069"/>
                  <a:gd name="connsiteY7" fmla="*/ 1745357 h 3878891"/>
                  <a:gd name="connsiteX8" fmla="*/ 1960782 w 3628069"/>
                  <a:gd name="connsiteY8" fmla="*/ 1584176 h 3878891"/>
                  <a:gd name="connsiteX9" fmla="*/ 2752870 w 3628069"/>
                  <a:gd name="connsiteY9" fmla="*/ 720080 h 3878891"/>
                  <a:gd name="connsiteX10" fmla="*/ 3161701 w 3628069"/>
                  <a:gd name="connsiteY10" fmla="*/ 154682 h 3878891"/>
                  <a:gd name="connsiteX11" fmla="*/ 3400942 w 3628069"/>
                  <a:gd name="connsiteY11" fmla="*/ 0 h 3878891"/>
                  <a:gd name="connsiteX12" fmla="*/ 3616966 w 3628069"/>
                  <a:gd name="connsiteY12" fmla="*/ 288032 h 3878891"/>
                  <a:gd name="connsiteX13" fmla="*/ 2376418 w 3628069"/>
                  <a:gd name="connsiteY13" fmla="*/ 2116832 h 3878891"/>
                  <a:gd name="connsiteX0" fmla="*/ 1408796 w 3630609"/>
                  <a:gd name="connsiteY0" fmla="*/ 3878891 h 3878891"/>
                  <a:gd name="connsiteX1" fmla="*/ 1040166 w 3630609"/>
                  <a:gd name="connsiteY1" fmla="*/ 3228082 h 3878891"/>
                  <a:gd name="connsiteX2" fmla="*/ 1738088 w 3630609"/>
                  <a:gd name="connsiteY2" fmla="*/ 2029791 h 3878891"/>
                  <a:gd name="connsiteX3" fmla="*/ 1121012 w 3630609"/>
                  <a:gd name="connsiteY3" fmla="*/ 2744367 h 3878891"/>
                  <a:gd name="connsiteX4" fmla="*/ 23108 w 3630609"/>
                  <a:gd name="connsiteY4" fmla="*/ 3500074 h 3878891"/>
                  <a:gd name="connsiteX5" fmla="*/ 401347 w 3630609"/>
                  <a:gd name="connsiteY5" fmla="*/ 2989899 h 3878891"/>
                  <a:gd name="connsiteX6" fmla="*/ 730719 w 3630609"/>
                  <a:gd name="connsiteY6" fmla="*/ 2710904 h 3878891"/>
                  <a:gd name="connsiteX7" fmla="*/ 1163991 w 3630609"/>
                  <a:gd name="connsiteY7" fmla="*/ 2183507 h 3878891"/>
                  <a:gd name="connsiteX8" fmla="*/ 1325916 w 3630609"/>
                  <a:gd name="connsiteY8" fmla="*/ 1745357 h 3878891"/>
                  <a:gd name="connsiteX9" fmla="*/ 1963322 w 3630609"/>
                  <a:gd name="connsiteY9" fmla="*/ 1584176 h 3878891"/>
                  <a:gd name="connsiteX10" fmla="*/ 2755410 w 3630609"/>
                  <a:gd name="connsiteY10" fmla="*/ 720080 h 3878891"/>
                  <a:gd name="connsiteX11" fmla="*/ 3164241 w 3630609"/>
                  <a:gd name="connsiteY11" fmla="*/ 154682 h 3878891"/>
                  <a:gd name="connsiteX12" fmla="*/ 3403482 w 3630609"/>
                  <a:gd name="connsiteY12" fmla="*/ 0 h 3878891"/>
                  <a:gd name="connsiteX13" fmla="*/ 3619506 w 3630609"/>
                  <a:gd name="connsiteY13" fmla="*/ 288032 h 3878891"/>
                  <a:gd name="connsiteX14" fmla="*/ 2378958 w 3630609"/>
                  <a:gd name="connsiteY14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752662 w 4652552"/>
                  <a:gd name="connsiteY6" fmla="*/ 2710904 h 3878891"/>
                  <a:gd name="connsiteX7" fmla="*/ 2185934 w 4652552"/>
                  <a:gd name="connsiteY7" fmla="*/ 2183507 h 3878891"/>
                  <a:gd name="connsiteX8" fmla="*/ 2347859 w 4652552"/>
                  <a:gd name="connsiteY8" fmla="*/ 1745357 h 3878891"/>
                  <a:gd name="connsiteX9" fmla="*/ 2985265 w 4652552"/>
                  <a:gd name="connsiteY9" fmla="*/ 1584176 h 3878891"/>
                  <a:gd name="connsiteX10" fmla="*/ 3777353 w 4652552"/>
                  <a:gd name="connsiteY10" fmla="*/ 720080 h 3878891"/>
                  <a:gd name="connsiteX11" fmla="*/ 4186184 w 4652552"/>
                  <a:gd name="connsiteY11" fmla="*/ 154682 h 3878891"/>
                  <a:gd name="connsiteX12" fmla="*/ 4425425 w 4652552"/>
                  <a:gd name="connsiteY12" fmla="*/ 0 h 3878891"/>
                  <a:gd name="connsiteX13" fmla="*/ 4641449 w 4652552"/>
                  <a:gd name="connsiteY13" fmla="*/ 288032 h 3878891"/>
                  <a:gd name="connsiteX14" fmla="*/ 3400901 w 4652552"/>
                  <a:gd name="connsiteY14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752662 w 4652552"/>
                  <a:gd name="connsiteY6" fmla="*/ 2651637 h 3878891"/>
                  <a:gd name="connsiteX7" fmla="*/ 2185934 w 4652552"/>
                  <a:gd name="connsiteY7" fmla="*/ 2183507 h 3878891"/>
                  <a:gd name="connsiteX8" fmla="*/ 2347859 w 4652552"/>
                  <a:gd name="connsiteY8" fmla="*/ 1745357 h 3878891"/>
                  <a:gd name="connsiteX9" fmla="*/ 2985265 w 4652552"/>
                  <a:gd name="connsiteY9" fmla="*/ 1584176 h 3878891"/>
                  <a:gd name="connsiteX10" fmla="*/ 3777353 w 4652552"/>
                  <a:gd name="connsiteY10" fmla="*/ 720080 h 3878891"/>
                  <a:gd name="connsiteX11" fmla="*/ 4186184 w 4652552"/>
                  <a:gd name="connsiteY11" fmla="*/ 154682 h 3878891"/>
                  <a:gd name="connsiteX12" fmla="*/ 4425425 w 4652552"/>
                  <a:gd name="connsiteY12" fmla="*/ 0 h 3878891"/>
                  <a:gd name="connsiteX13" fmla="*/ 4641449 w 4652552"/>
                  <a:gd name="connsiteY13" fmla="*/ 288032 h 3878891"/>
                  <a:gd name="connsiteX14" fmla="*/ 3400901 w 4652552"/>
                  <a:gd name="connsiteY14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059223 w 4652552"/>
                  <a:gd name="connsiteY6" fmla="*/ 2625833 h 3878891"/>
                  <a:gd name="connsiteX7" fmla="*/ 1752662 w 4652552"/>
                  <a:gd name="connsiteY7" fmla="*/ 2651637 h 3878891"/>
                  <a:gd name="connsiteX8" fmla="*/ 2185934 w 4652552"/>
                  <a:gd name="connsiteY8" fmla="*/ 2183507 h 3878891"/>
                  <a:gd name="connsiteX9" fmla="*/ 2347859 w 4652552"/>
                  <a:gd name="connsiteY9" fmla="*/ 1745357 h 3878891"/>
                  <a:gd name="connsiteX10" fmla="*/ 2985265 w 4652552"/>
                  <a:gd name="connsiteY10" fmla="*/ 1584176 h 3878891"/>
                  <a:gd name="connsiteX11" fmla="*/ 3777353 w 4652552"/>
                  <a:gd name="connsiteY11" fmla="*/ 720080 h 3878891"/>
                  <a:gd name="connsiteX12" fmla="*/ 4186184 w 4652552"/>
                  <a:gd name="connsiteY12" fmla="*/ 154682 h 3878891"/>
                  <a:gd name="connsiteX13" fmla="*/ 4425425 w 4652552"/>
                  <a:gd name="connsiteY13" fmla="*/ 0 h 3878891"/>
                  <a:gd name="connsiteX14" fmla="*/ 4641449 w 4652552"/>
                  <a:gd name="connsiteY14" fmla="*/ 288032 h 3878891"/>
                  <a:gd name="connsiteX15" fmla="*/ 3400901 w 4652552"/>
                  <a:gd name="connsiteY15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059223 w 4652552"/>
                  <a:gd name="connsiteY6" fmla="*/ 2625833 h 3878891"/>
                  <a:gd name="connsiteX7" fmla="*/ 1059223 w 4652552"/>
                  <a:gd name="connsiteY7" fmla="*/ 2625833 h 3878891"/>
                  <a:gd name="connsiteX8" fmla="*/ 1752662 w 4652552"/>
                  <a:gd name="connsiteY8" fmla="*/ 2651637 h 3878891"/>
                  <a:gd name="connsiteX9" fmla="*/ 2185934 w 4652552"/>
                  <a:gd name="connsiteY9" fmla="*/ 2183507 h 3878891"/>
                  <a:gd name="connsiteX10" fmla="*/ 2347859 w 4652552"/>
                  <a:gd name="connsiteY10" fmla="*/ 1745357 h 3878891"/>
                  <a:gd name="connsiteX11" fmla="*/ 2985265 w 4652552"/>
                  <a:gd name="connsiteY11" fmla="*/ 1584176 h 3878891"/>
                  <a:gd name="connsiteX12" fmla="*/ 3777353 w 4652552"/>
                  <a:gd name="connsiteY12" fmla="*/ 720080 h 3878891"/>
                  <a:gd name="connsiteX13" fmla="*/ 4186184 w 4652552"/>
                  <a:gd name="connsiteY13" fmla="*/ 154682 h 3878891"/>
                  <a:gd name="connsiteX14" fmla="*/ 4425425 w 4652552"/>
                  <a:gd name="connsiteY14" fmla="*/ 0 h 3878891"/>
                  <a:gd name="connsiteX15" fmla="*/ 4641449 w 4652552"/>
                  <a:gd name="connsiteY15" fmla="*/ 288032 h 3878891"/>
                  <a:gd name="connsiteX16" fmla="*/ 3400901 w 4652552"/>
                  <a:gd name="connsiteY16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059223 w 4652552"/>
                  <a:gd name="connsiteY6" fmla="*/ 2625833 h 3878891"/>
                  <a:gd name="connsiteX7" fmla="*/ 1245490 w 4652552"/>
                  <a:gd name="connsiteY7" fmla="*/ 2778233 h 3878891"/>
                  <a:gd name="connsiteX8" fmla="*/ 1752662 w 4652552"/>
                  <a:gd name="connsiteY8" fmla="*/ 2651637 h 3878891"/>
                  <a:gd name="connsiteX9" fmla="*/ 2185934 w 4652552"/>
                  <a:gd name="connsiteY9" fmla="*/ 2183507 h 3878891"/>
                  <a:gd name="connsiteX10" fmla="*/ 2347859 w 4652552"/>
                  <a:gd name="connsiteY10" fmla="*/ 1745357 h 3878891"/>
                  <a:gd name="connsiteX11" fmla="*/ 2985265 w 4652552"/>
                  <a:gd name="connsiteY11" fmla="*/ 1584176 h 3878891"/>
                  <a:gd name="connsiteX12" fmla="*/ 3777353 w 4652552"/>
                  <a:gd name="connsiteY12" fmla="*/ 720080 h 3878891"/>
                  <a:gd name="connsiteX13" fmla="*/ 4186184 w 4652552"/>
                  <a:gd name="connsiteY13" fmla="*/ 154682 h 3878891"/>
                  <a:gd name="connsiteX14" fmla="*/ 4425425 w 4652552"/>
                  <a:gd name="connsiteY14" fmla="*/ 0 h 3878891"/>
                  <a:gd name="connsiteX15" fmla="*/ 4641449 w 4652552"/>
                  <a:gd name="connsiteY15" fmla="*/ 288032 h 3878891"/>
                  <a:gd name="connsiteX16" fmla="*/ 3400901 w 4652552"/>
                  <a:gd name="connsiteY16" fmla="*/ 2116832 h 3878891"/>
                  <a:gd name="connsiteX0" fmla="*/ 2430739 w 4652552"/>
                  <a:gd name="connsiteY0" fmla="*/ 3878891 h 3878891"/>
                  <a:gd name="connsiteX1" fmla="*/ 2062109 w 4652552"/>
                  <a:gd name="connsiteY1" fmla="*/ 3228082 h 3878891"/>
                  <a:gd name="connsiteX2" fmla="*/ 2760031 w 4652552"/>
                  <a:gd name="connsiteY2" fmla="*/ 2029791 h 3878891"/>
                  <a:gd name="connsiteX3" fmla="*/ 2142955 w 4652552"/>
                  <a:gd name="connsiteY3" fmla="*/ 2744367 h 3878891"/>
                  <a:gd name="connsiteX4" fmla="*/ 1045051 w 4652552"/>
                  <a:gd name="connsiteY4" fmla="*/ 3500074 h 3878891"/>
                  <a:gd name="connsiteX5" fmla="*/ 9356 w 4652552"/>
                  <a:gd name="connsiteY5" fmla="*/ 2549632 h 3878891"/>
                  <a:gd name="connsiteX6" fmla="*/ 1245490 w 4652552"/>
                  <a:gd name="connsiteY6" fmla="*/ 2778233 h 3878891"/>
                  <a:gd name="connsiteX7" fmla="*/ 1752662 w 4652552"/>
                  <a:gd name="connsiteY7" fmla="*/ 2651637 h 3878891"/>
                  <a:gd name="connsiteX8" fmla="*/ 2185934 w 4652552"/>
                  <a:gd name="connsiteY8" fmla="*/ 2183507 h 3878891"/>
                  <a:gd name="connsiteX9" fmla="*/ 2347859 w 4652552"/>
                  <a:gd name="connsiteY9" fmla="*/ 1745357 h 3878891"/>
                  <a:gd name="connsiteX10" fmla="*/ 2985265 w 4652552"/>
                  <a:gd name="connsiteY10" fmla="*/ 1584176 h 3878891"/>
                  <a:gd name="connsiteX11" fmla="*/ 3777353 w 4652552"/>
                  <a:gd name="connsiteY11" fmla="*/ 720080 h 3878891"/>
                  <a:gd name="connsiteX12" fmla="*/ 4186184 w 4652552"/>
                  <a:gd name="connsiteY12" fmla="*/ 154682 h 3878891"/>
                  <a:gd name="connsiteX13" fmla="*/ 4425425 w 4652552"/>
                  <a:gd name="connsiteY13" fmla="*/ 0 h 3878891"/>
                  <a:gd name="connsiteX14" fmla="*/ 4641449 w 4652552"/>
                  <a:gd name="connsiteY14" fmla="*/ 288032 h 3878891"/>
                  <a:gd name="connsiteX15" fmla="*/ 3400901 w 4652552"/>
                  <a:gd name="connsiteY15" fmla="*/ 2116832 h 3878891"/>
                  <a:gd name="connsiteX0" fmla="*/ 2463091 w 4684904"/>
                  <a:gd name="connsiteY0" fmla="*/ 3878891 h 3878891"/>
                  <a:gd name="connsiteX1" fmla="*/ 2094461 w 4684904"/>
                  <a:gd name="connsiteY1" fmla="*/ 3228082 h 3878891"/>
                  <a:gd name="connsiteX2" fmla="*/ 2792383 w 4684904"/>
                  <a:gd name="connsiteY2" fmla="*/ 2029791 h 3878891"/>
                  <a:gd name="connsiteX3" fmla="*/ 2175307 w 4684904"/>
                  <a:gd name="connsiteY3" fmla="*/ 2744367 h 3878891"/>
                  <a:gd name="connsiteX4" fmla="*/ 1077403 w 4684904"/>
                  <a:gd name="connsiteY4" fmla="*/ 3500074 h 3878891"/>
                  <a:gd name="connsiteX5" fmla="*/ 363442 w 4684904"/>
                  <a:gd name="connsiteY5" fmla="*/ 2998366 h 3878891"/>
                  <a:gd name="connsiteX6" fmla="*/ 41708 w 4684904"/>
                  <a:gd name="connsiteY6" fmla="*/ 2549632 h 3878891"/>
                  <a:gd name="connsiteX7" fmla="*/ 1277842 w 4684904"/>
                  <a:gd name="connsiteY7" fmla="*/ 2778233 h 3878891"/>
                  <a:gd name="connsiteX8" fmla="*/ 1785014 w 4684904"/>
                  <a:gd name="connsiteY8" fmla="*/ 2651637 h 3878891"/>
                  <a:gd name="connsiteX9" fmla="*/ 2218286 w 4684904"/>
                  <a:gd name="connsiteY9" fmla="*/ 2183507 h 3878891"/>
                  <a:gd name="connsiteX10" fmla="*/ 2380211 w 4684904"/>
                  <a:gd name="connsiteY10" fmla="*/ 1745357 h 3878891"/>
                  <a:gd name="connsiteX11" fmla="*/ 3017617 w 4684904"/>
                  <a:gd name="connsiteY11" fmla="*/ 1584176 h 3878891"/>
                  <a:gd name="connsiteX12" fmla="*/ 3809705 w 4684904"/>
                  <a:gd name="connsiteY12" fmla="*/ 720080 h 3878891"/>
                  <a:gd name="connsiteX13" fmla="*/ 4218536 w 4684904"/>
                  <a:gd name="connsiteY13" fmla="*/ 154682 h 3878891"/>
                  <a:gd name="connsiteX14" fmla="*/ 4457777 w 4684904"/>
                  <a:gd name="connsiteY14" fmla="*/ 0 h 3878891"/>
                  <a:gd name="connsiteX15" fmla="*/ 4673801 w 4684904"/>
                  <a:gd name="connsiteY15" fmla="*/ 288032 h 3878891"/>
                  <a:gd name="connsiteX16" fmla="*/ 3433253 w 4684904"/>
                  <a:gd name="connsiteY16" fmla="*/ 2116832 h 3878891"/>
                  <a:gd name="connsiteX0" fmla="*/ 2539033 w 4760846"/>
                  <a:gd name="connsiteY0" fmla="*/ 3878891 h 3878891"/>
                  <a:gd name="connsiteX1" fmla="*/ 2170403 w 4760846"/>
                  <a:gd name="connsiteY1" fmla="*/ 3228082 h 3878891"/>
                  <a:gd name="connsiteX2" fmla="*/ 2868325 w 4760846"/>
                  <a:gd name="connsiteY2" fmla="*/ 2029791 h 3878891"/>
                  <a:gd name="connsiteX3" fmla="*/ 2251249 w 4760846"/>
                  <a:gd name="connsiteY3" fmla="*/ 2744367 h 3878891"/>
                  <a:gd name="connsiteX4" fmla="*/ 1153345 w 4760846"/>
                  <a:gd name="connsiteY4" fmla="*/ 3500074 h 3878891"/>
                  <a:gd name="connsiteX5" fmla="*/ 126117 w 4760846"/>
                  <a:gd name="connsiteY5" fmla="*/ 3167700 h 3878891"/>
                  <a:gd name="connsiteX6" fmla="*/ 117650 w 4760846"/>
                  <a:gd name="connsiteY6" fmla="*/ 2549632 h 3878891"/>
                  <a:gd name="connsiteX7" fmla="*/ 1353784 w 4760846"/>
                  <a:gd name="connsiteY7" fmla="*/ 2778233 h 3878891"/>
                  <a:gd name="connsiteX8" fmla="*/ 1860956 w 4760846"/>
                  <a:gd name="connsiteY8" fmla="*/ 2651637 h 3878891"/>
                  <a:gd name="connsiteX9" fmla="*/ 2294228 w 4760846"/>
                  <a:gd name="connsiteY9" fmla="*/ 2183507 h 3878891"/>
                  <a:gd name="connsiteX10" fmla="*/ 2456153 w 4760846"/>
                  <a:gd name="connsiteY10" fmla="*/ 1745357 h 3878891"/>
                  <a:gd name="connsiteX11" fmla="*/ 3093559 w 4760846"/>
                  <a:gd name="connsiteY11" fmla="*/ 1584176 h 3878891"/>
                  <a:gd name="connsiteX12" fmla="*/ 3885647 w 4760846"/>
                  <a:gd name="connsiteY12" fmla="*/ 720080 h 3878891"/>
                  <a:gd name="connsiteX13" fmla="*/ 4294478 w 4760846"/>
                  <a:gd name="connsiteY13" fmla="*/ 154682 h 3878891"/>
                  <a:gd name="connsiteX14" fmla="*/ 4533719 w 4760846"/>
                  <a:gd name="connsiteY14" fmla="*/ 0 h 3878891"/>
                  <a:gd name="connsiteX15" fmla="*/ 4749743 w 4760846"/>
                  <a:gd name="connsiteY15" fmla="*/ 288032 h 3878891"/>
                  <a:gd name="connsiteX16" fmla="*/ 3509195 w 4760846"/>
                  <a:gd name="connsiteY16" fmla="*/ 2116832 h 3878891"/>
                  <a:gd name="connsiteX0" fmla="*/ 2539033 w 4760846"/>
                  <a:gd name="connsiteY0" fmla="*/ 3878891 h 3878891"/>
                  <a:gd name="connsiteX1" fmla="*/ 2170403 w 4760846"/>
                  <a:gd name="connsiteY1" fmla="*/ 3228082 h 3878891"/>
                  <a:gd name="connsiteX2" fmla="*/ 2868325 w 4760846"/>
                  <a:gd name="connsiteY2" fmla="*/ 2029791 h 3878891"/>
                  <a:gd name="connsiteX3" fmla="*/ 2251249 w 4760846"/>
                  <a:gd name="connsiteY3" fmla="*/ 2744367 h 3878891"/>
                  <a:gd name="connsiteX4" fmla="*/ 1153345 w 4760846"/>
                  <a:gd name="connsiteY4" fmla="*/ 3500074 h 3878891"/>
                  <a:gd name="connsiteX5" fmla="*/ 126117 w 4760846"/>
                  <a:gd name="connsiteY5" fmla="*/ 3167700 h 3878891"/>
                  <a:gd name="connsiteX6" fmla="*/ 117650 w 4760846"/>
                  <a:gd name="connsiteY6" fmla="*/ 2549632 h 3878891"/>
                  <a:gd name="connsiteX7" fmla="*/ 1353784 w 4760846"/>
                  <a:gd name="connsiteY7" fmla="*/ 2778233 h 3878891"/>
                  <a:gd name="connsiteX8" fmla="*/ 1860956 w 4760846"/>
                  <a:gd name="connsiteY8" fmla="*/ 2651637 h 3878891"/>
                  <a:gd name="connsiteX9" fmla="*/ 2294228 w 4760846"/>
                  <a:gd name="connsiteY9" fmla="*/ 2183507 h 3878891"/>
                  <a:gd name="connsiteX10" fmla="*/ 2456153 w 4760846"/>
                  <a:gd name="connsiteY10" fmla="*/ 1745357 h 3878891"/>
                  <a:gd name="connsiteX11" fmla="*/ 3093559 w 4760846"/>
                  <a:gd name="connsiteY11" fmla="*/ 1584176 h 3878891"/>
                  <a:gd name="connsiteX12" fmla="*/ 3885647 w 4760846"/>
                  <a:gd name="connsiteY12" fmla="*/ 720080 h 3878891"/>
                  <a:gd name="connsiteX13" fmla="*/ 4294478 w 4760846"/>
                  <a:gd name="connsiteY13" fmla="*/ 154682 h 3878891"/>
                  <a:gd name="connsiteX14" fmla="*/ 4533719 w 4760846"/>
                  <a:gd name="connsiteY14" fmla="*/ 0 h 3878891"/>
                  <a:gd name="connsiteX15" fmla="*/ 4749743 w 4760846"/>
                  <a:gd name="connsiteY15" fmla="*/ 288032 h 3878891"/>
                  <a:gd name="connsiteX16" fmla="*/ 3509195 w 4760846"/>
                  <a:gd name="connsiteY16" fmla="*/ 2116832 h 3878891"/>
                  <a:gd name="connsiteX0" fmla="*/ 2619782 w 4841595"/>
                  <a:gd name="connsiteY0" fmla="*/ 3878891 h 3878891"/>
                  <a:gd name="connsiteX1" fmla="*/ 2251152 w 4841595"/>
                  <a:gd name="connsiteY1" fmla="*/ 3228082 h 3878891"/>
                  <a:gd name="connsiteX2" fmla="*/ 2949074 w 4841595"/>
                  <a:gd name="connsiteY2" fmla="*/ 2029791 h 3878891"/>
                  <a:gd name="connsiteX3" fmla="*/ 2331998 w 4841595"/>
                  <a:gd name="connsiteY3" fmla="*/ 2744367 h 3878891"/>
                  <a:gd name="connsiteX4" fmla="*/ 1234094 w 4841595"/>
                  <a:gd name="connsiteY4" fmla="*/ 3500074 h 3878891"/>
                  <a:gd name="connsiteX5" fmla="*/ 79866 w 4841595"/>
                  <a:gd name="connsiteY5" fmla="*/ 3277767 h 3878891"/>
                  <a:gd name="connsiteX6" fmla="*/ 198399 w 4841595"/>
                  <a:gd name="connsiteY6" fmla="*/ 2549632 h 3878891"/>
                  <a:gd name="connsiteX7" fmla="*/ 1434533 w 4841595"/>
                  <a:gd name="connsiteY7" fmla="*/ 2778233 h 3878891"/>
                  <a:gd name="connsiteX8" fmla="*/ 1941705 w 4841595"/>
                  <a:gd name="connsiteY8" fmla="*/ 2651637 h 3878891"/>
                  <a:gd name="connsiteX9" fmla="*/ 2374977 w 4841595"/>
                  <a:gd name="connsiteY9" fmla="*/ 2183507 h 3878891"/>
                  <a:gd name="connsiteX10" fmla="*/ 2536902 w 4841595"/>
                  <a:gd name="connsiteY10" fmla="*/ 1745357 h 3878891"/>
                  <a:gd name="connsiteX11" fmla="*/ 3174308 w 4841595"/>
                  <a:gd name="connsiteY11" fmla="*/ 1584176 h 3878891"/>
                  <a:gd name="connsiteX12" fmla="*/ 3966396 w 4841595"/>
                  <a:gd name="connsiteY12" fmla="*/ 720080 h 3878891"/>
                  <a:gd name="connsiteX13" fmla="*/ 4375227 w 4841595"/>
                  <a:gd name="connsiteY13" fmla="*/ 154682 h 3878891"/>
                  <a:gd name="connsiteX14" fmla="*/ 4614468 w 4841595"/>
                  <a:gd name="connsiteY14" fmla="*/ 0 h 3878891"/>
                  <a:gd name="connsiteX15" fmla="*/ 4830492 w 4841595"/>
                  <a:gd name="connsiteY15" fmla="*/ 288032 h 3878891"/>
                  <a:gd name="connsiteX16" fmla="*/ 3589944 w 4841595"/>
                  <a:gd name="connsiteY16" fmla="*/ 2116832 h 3878891"/>
                  <a:gd name="connsiteX0" fmla="*/ 2422517 w 4644330"/>
                  <a:gd name="connsiteY0" fmla="*/ 3878891 h 3878891"/>
                  <a:gd name="connsiteX1" fmla="*/ 2053887 w 4644330"/>
                  <a:gd name="connsiteY1" fmla="*/ 3228082 h 3878891"/>
                  <a:gd name="connsiteX2" fmla="*/ 2751809 w 4644330"/>
                  <a:gd name="connsiteY2" fmla="*/ 2029791 h 3878891"/>
                  <a:gd name="connsiteX3" fmla="*/ 2134733 w 4644330"/>
                  <a:gd name="connsiteY3" fmla="*/ 2744367 h 3878891"/>
                  <a:gd name="connsiteX4" fmla="*/ 1036829 w 4644330"/>
                  <a:gd name="connsiteY4" fmla="*/ 3500074 h 3878891"/>
                  <a:gd name="connsiteX5" fmla="*/ 1134 w 4644330"/>
                  <a:gd name="connsiteY5" fmla="*/ 2549632 h 3878891"/>
                  <a:gd name="connsiteX6" fmla="*/ 1237268 w 4644330"/>
                  <a:gd name="connsiteY6" fmla="*/ 2778233 h 3878891"/>
                  <a:gd name="connsiteX7" fmla="*/ 1744440 w 4644330"/>
                  <a:gd name="connsiteY7" fmla="*/ 2651637 h 3878891"/>
                  <a:gd name="connsiteX8" fmla="*/ 2177712 w 4644330"/>
                  <a:gd name="connsiteY8" fmla="*/ 2183507 h 3878891"/>
                  <a:gd name="connsiteX9" fmla="*/ 2339637 w 4644330"/>
                  <a:gd name="connsiteY9" fmla="*/ 1745357 h 3878891"/>
                  <a:gd name="connsiteX10" fmla="*/ 2977043 w 4644330"/>
                  <a:gd name="connsiteY10" fmla="*/ 1584176 h 3878891"/>
                  <a:gd name="connsiteX11" fmla="*/ 3769131 w 4644330"/>
                  <a:gd name="connsiteY11" fmla="*/ 720080 h 3878891"/>
                  <a:gd name="connsiteX12" fmla="*/ 4177962 w 4644330"/>
                  <a:gd name="connsiteY12" fmla="*/ 154682 h 3878891"/>
                  <a:gd name="connsiteX13" fmla="*/ 4417203 w 4644330"/>
                  <a:gd name="connsiteY13" fmla="*/ 0 h 3878891"/>
                  <a:gd name="connsiteX14" fmla="*/ 4633227 w 4644330"/>
                  <a:gd name="connsiteY14" fmla="*/ 288032 h 3878891"/>
                  <a:gd name="connsiteX15" fmla="*/ 3392679 w 4644330"/>
                  <a:gd name="connsiteY15" fmla="*/ 2116832 h 3878891"/>
                  <a:gd name="connsiteX0" fmla="*/ 4353 w 5037099"/>
                  <a:gd name="connsiteY0" fmla="*/ 2456491 h 3500544"/>
                  <a:gd name="connsiteX1" fmla="*/ 2446656 w 5037099"/>
                  <a:gd name="connsiteY1" fmla="*/ 3228082 h 3500544"/>
                  <a:gd name="connsiteX2" fmla="*/ 3144578 w 5037099"/>
                  <a:gd name="connsiteY2" fmla="*/ 2029791 h 3500544"/>
                  <a:gd name="connsiteX3" fmla="*/ 2527502 w 5037099"/>
                  <a:gd name="connsiteY3" fmla="*/ 2744367 h 3500544"/>
                  <a:gd name="connsiteX4" fmla="*/ 1429598 w 5037099"/>
                  <a:gd name="connsiteY4" fmla="*/ 3500074 h 3500544"/>
                  <a:gd name="connsiteX5" fmla="*/ 393903 w 5037099"/>
                  <a:gd name="connsiteY5" fmla="*/ 2549632 h 3500544"/>
                  <a:gd name="connsiteX6" fmla="*/ 1630037 w 5037099"/>
                  <a:gd name="connsiteY6" fmla="*/ 2778233 h 3500544"/>
                  <a:gd name="connsiteX7" fmla="*/ 2137209 w 5037099"/>
                  <a:gd name="connsiteY7" fmla="*/ 2651637 h 3500544"/>
                  <a:gd name="connsiteX8" fmla="*/ 2570481 w 5037099"/>
                  <a:gd name="connsiteY8" fmla="*/ 2183507 h 3500544"/>
                  <a:gd name="connsiteX9" fmla="*/ 2732406 w 5037099"/>
                  <a:gd name="connsiteY9" fmla="*/ 1745357 h 3500544"/>
                  <a:gd name="connsiteX10" fmla="*/ 3369812 w 5037099"/>
                  <a:gd name="connsiteY10" fmla="*/ 1584176 h 3500544"/>
                  <a:gd name="connsiteX11" fmla="*/ 4161900 w 5037099"/>
                  <a:gd name="connsiteY11" fmla="*/ 720080 h 3500544"/>
                  <a:gd name="connsiteX12" fmla="*/ 4570731 w 5037099"/>
                  <a:gd name="connsiteY12" fmla="*/ 154682 h 3500544"/>
                  <a:gd name="connsiteX13" fmla="*/ 4809972 w 5037099"/>
                  <a:gd name="connsiteY13" fmla="*/ 0 h 3500544"/>
                  <a:gd name="connsiteX14" fmla="*/ 5025996 w 5037099"/>
                  <a:gd name="connsiteY14" fmla="*/ 288032 h 3500544"/>
                  <a:gd name="connsiteX15" fmla="*/ 3785448 w 5037099"/>
                  <a:gd name="connsiteY15" fmla="*/ 2116832 h 3500544"/>
                  <a:gd name="connsiteX0" fmla="*/ 4353 w 5037099"/>
                  <a:gd name="connsiteY0" fmla="*/ 2456491 h 3500544"/>
                  <a:gd name="connsiteX1" fmla="*/ 2446656 w 5037099"/>
                  <a:gd name="connsiteY1" fmla="*/ 3228082 h 3500544"/>
                  <a:gd name="connsiteX2" fmla="*/ 2527502 w 5037099"/>
                  <a:gd name="connsiteY2" fmla="*/ 2744367 h 3500544"/>
                  <a:gd name="connsiteX3" fmla="*/ 1429598 w 5037099"/>
                  <a:gd name="connsiteY3" fmla="*/ 3500074 h 3500544"/>
                  <a:gd name="connsiteX4" fmla="*/ 393903 w 5037099"/>
                  <a:gd name="connsiteY4" fmla="*/ 2549632 h 3500544"/>
                  <a:gd name="connsiteX5" fmla="*/ 1630037 w 5037099"/>
                  <a:gd name="connsiteY5" fmla="*/ 2778233 h 3500544"/>
                  <a:gd name="connsiteX6" fmla="*/ 2137209 w 5037099"/>
                  <a:gd name="connsiteY6" fmla="*/ 2651637 h 3500544"/>
                  <a:gd name="connsiteX7" fmla="*/ 2570481 w 5037099"/>
                  <a:gd name="connsiteY7" fmla="*/ 2183507 h 3500544"/>
                  <a:gd name="connsiteX8" fmla="*/ 2732406 w 5037099"/>
                  <a:gd name="connsiteY8" fmla="*/ 1745357 h 3500544"/>
                  <a:gd name="connsiteX9" fmla="*/ 3369812 w 5037099"/>
                  <a:gd name="connsiteY9" fmla="*/ 1584176 h 3500544"/>
                  <a:gd name="connsiteX10" fmla="*/ 4161900 w 5037099"/>
                  <a:gd name="connsiteY10" fmla="*/ 720080 h 3500544"/>
                  <a:gd name="connsiteX11" fmla="*/ 4570731 w 5037099"/>
                  <a:gd name="connsiteY11" fmla="*/ 154682 h 3500544"/>
                  <a:gd name="connsiteX12" fmla="*/ 4809972 w 5037099"/>
                  <a:gd name="connsiteY12" fmla="*/ 0 h 3500544"/>
                  <a:gd name="connsiteX13" fmla="*/ 5025996 w 5037099"/>
                  <a:gd name="connsiteY13" fmla="*/ 288032 h 3500544"/>
                  <a:gd name="connsiteX14" fmla="*/ 3785448 w 5037099"/>
                  <a:gd name="connsiteY14" fmla="*/ 2116832 h 3500544"/>
                  <a:gd name="connsiteX0" fmla="*/ 4353 w 5037099"/>
                  <a:gd name="connsiteY0" fmla="*/ 2456491 h 3531918"/>
                  <a:gd name="connsiteX1" fmla="*/ 2446656 w 5037099"/>
                  <a:gd name="connsiteY1" fmla="*/ 3228082 h 3531918"/>
                  <a:gd name="connsiteX2" fmla="*/ 1429598 w 5037099"/>
                  <a:gd name="connsiteY2" fmla="*/ 3500074 h 3531918"/>
                  <a:gd name="connsiteX3" fmla="*/ 393903 w 5037099"/>
                  <a:gd name="connsiteY3" fmla="*/ 2549632 h 3531918"/>
                  <a:gd name="connsiteX4" fmla="*/ 1630037 w 5037099"/>
                  <a:gd name="connsiteY4" fmla="*/ 2778233 h 3531918"/>
                  <a:gd name="connsiteX5" fmla="*/ 2137209 w 5037099"/>
                  <a:gd name="connsiteY5" fmla="*/ 2651637 h 3531918"/>
                  <a:gd name="connsiteX6" fmla="*/ 2570481 w 5037099"/>
                  <a:gd name="connsiteY6" fmla="*/ 2183507 h 3531918"/>
                  <a:gd name="connsiteX7" fmla="*/ 2732406 w 5037099"/>
                  <a:gd name="connsiteY7" fmla="*/ 1745357 h 3531918"/>
                  <a:gd name="connsiteX8" fmla="*/ 3369812 w 5037099"/>
                  <a:gd name="connsiteY8" fmla="*/ 1584176 h 3531918"/>
                  <a:gd name="connsiteX9" fmla="*/ 4161900 w 5037099"/>
                  <a:gd name="connsiteY9" fmla="*/ 720080 h 3531918"/>
                  <a:gd name="connsiteX10" fmla="*/ 4570731 w 5037099"/>
                  <a:gd name="connsiteY10" fmla="*/ 154682 h 3531918"/>
                  <a:gd name="connsiteX11" fmla="*/ 4809972 w 5037099"/>
                  <a:gd name="connsiteY11" fmla="*/ 0 h 3531918"/>
                  <a:gd name="connsiteX12" fmla="*/ 5025996 w 5037099"/>
                  <a:gd name="connsiteY12" fmla="*/ 288032 h 3531918"/>
                  <a:gd name="connsiteX13" fmla="*/ 3785448 w 5037099"/>
                  <a:gd name="connsiteY13" fmla="*/ 2116832 h 3531918"/>
                  <a:gd name="connsiteX0" fmla="*/ 0 w 5032746"/>
                  <a:gd name="connsiteY0" fmla="*/ 2456491 h 3500285"/>
                  <a:gd name="connsiteX1" fmla="*/ 1425245 w 5032746"/>
                  <a:gd name="connsiteY1" fmla="*/ 3500074 h 3500285"/>
                  <a:gd name="connsiteX2" fmla="*/ 389550 w 5032746"/>
                  <a:gd name="connsiteY2" fmla="*/ 2549632 h 3500285"/>
                  <a:gd name="connsiteX3" fmla="*/ 1625684 w 5032746"/>
                  <a:gd name="connsiteY3" fmla="*/ 2778233 h 3500285"/>
                  <a:gd name="connsiteX4" fmla="*/ 2132856 w 5032746"/>
                  <a:gd name="connsiteY4" fmla="*/ 2651637 h 3500285"/>
                  <a:gd name="connsiteX5" fmla="*/ 2566128 w 5032746"/>
                  <a:gd name="connsiteY5" fmla="*/ 2183507 h 3500285"/>
                  <a:gd name="connsiteX6" fmla="*/ 2728053 w 5032746"/>
                  <a:gd name="connsiteY6" fmla="*/ 1745357 h 3500285"/>
                  <a:gd name="connsiteX7" fmla="*/ 3365459 w 5032746"/>
                  <a:gd name="connsiteY7" fmla="*/ 1584176 h 3500285"/>
                  <a:gd name="connsiteX8" fmla="*/ 4157547 w 5032746"/>
                  <a:gd name="connsiteY8" fmla="*/ 720080 h 3500285"/>
                  <a:gd name="connsiteX9" fmla="*/ 4566378 w 5032746"/>
                  <a:gd name="connsiteY9" fmla="*/ 154682 h 3500285"/>
                  <a:gd name="connsiteX10" fmla="*/ 4805619 w 5032746"/>
                  <a:gd name="connsiteY10" fmla="*/ 0 h 3500285"/>
                  <a:gd name="connsiteX11" fmla="*/ 5021643 w 5032746"/>
                  <a:gd name="connsiteY11" fmla="*/ 288032 h 3500285"/>
                  <a:gd name="connsiteX12" fmla="*/ 3781095 w 5032746"/>
                  <a:gd name="connsiteY12" fmla="*/ 2116832 h 3500285"/>
                  <a:gd name="connsiteX0" fmla="*/ 0 w 5032746"/>
                  <a:gd name="connsiteY0" fmla="*/ 2456491 h 2778460"/>
                  <a:gd name="connsiteX1" fmla="*/ 389550 w 5032746"/>
                  <a:gd name="connsiteY1" fmla="*/ 2549632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65459 w 5032746"/>
                  <a:gd name="connsiteY6" fmla="*/ 1584176 h 2778460"/>
                  <a:gd name="connsiteX7" fmla="*/ 4157547 w 5032746"/>
                  <a:gd name="connsiteY7" fmla="*/ 720080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65459 w 5032746"/>
                  <a:gd name="connsiteY6" fmla="*/ 1584176 h 2778460"/>
                  <a:gd name="connsiteX7" fmla="*/ 4157547 w 5032746"/>
                  <a:gd name="connsiteY7" fmla="*/ 720080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65459 w 5032746"/>
                  <a:gd name="connsiteY6" fmla="*/ 1584176 h 2778460"/>
                  <a:gd name="connsiteX7" fmla="*/ 4157547 w 5032746"/>
                  <a:gd name="connsiteY7" fmla="*/ 720080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40059 w 5032746"/>
                  <a:gd name="connsiteY6" fmla="*/ 1448709 h 2778460"/>
                  <a:gd name="connsiteX7" fmla="*/ 4157547 w 5032746"/>
                  <a:gd name="connsiteY7" fmla="*/ 720080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40059 w 5032746"/>
                  <a:gd name="connsiteY6" fmla="*/ 1448709 h 2778460"/>
                  <a:gd name="connsiteX7" fmla="*/ 4157547 w 5032746"/>
                  <a:gd name="connsiteY7" fmla="*/ 720080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40059 w 5032746"/>
                  <a:gd name="connsiteY6" fmla="*/ 1448709 h 2778460"/>
                  <a:gd name="connsiteX7" fmla="*/ 4123681 w 5032746"/>
                  <a:gd name="connsiteY7" fmla="*/ 677747 h 2778460"/>
                  <a:gd name="connsiteX8" fmla="*/ 4566378 w 5032746"/>
                  <a:gd name="connsiteY8" fmla="*/ 154682 h 2778460"/>
                  <a:gd name="connsiteX9" fmla="*/ 4805619 w 5032746"/>
                  <a:gd name="connsiteY9" fmla="*/ 0 h 2778460"/>
                  <a:gd name="connsiteX10" fmla="*/ 5021643 w 5032746"/>
                  <a:gd name="connsiteY10" fmla="*/ 288032 h 2778460"/>
                  <a:gd name="connsiteX11" fmla="*/ 3781095 w 5032746"/>
                  <a:gd name="connsiteY11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40059 w 5032746"/>
                  <a:gd name="connsiteY6" fmla="*/ 1448709 h 2778460"/>
                  <a:gd name="connsiteX7" fmla="*/ 4566378 w 5032746"/>
                  <a:gd name="connsiteY7" fmla="*/ 154682 h 2778460"/>
                  <a:gd name="connsiteX8" fmla="*/ 4805619 w 5032746"/>
                  <a:gd name="connsiteY8" fmla="*/ 0 h 2778460"/>
                  <a:gd name="connsiteX9" fmla="*/ 5021643 w 5032746"/>
                  <a:gd name="connsiteY9" fmla="*/ 288032 h 2778460"/>
                  <a:gd name="connsiteX10" fmla="*/ 3781095 w 5032746"/>
                  <a:gd name="connsiteY10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340059 w 5032746"/>
                  <a:gd name="connsiteY6" fmla="*/ 1448709 h 2778460"/>
                  <a:gd name="connsiteX7" fmla="*/ 4566378 w 5032746"/>
                  <a:gd name="connsiteY7" fmla="*/ 154682 h 2778460"/>
                  <a:gd name="connsiteX8" fmla="*/ 4805619 w 5032746"/>
                  <a:gd name="connsiteY8" fmla="*/ 0 h 2778460"/>
                  <a:gd name="connsiteX9" fmla="*/ 5021643 w 5032746"/>
                  <a:gd name="connsiteY9" fmla="*/ 288032 h 2778460"/>
                  <a:gd name="connsiteX10" fmla="*/ 3781095 w 5032746"/>
                  <a:gd name="connsiteY10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297726 w 5032746"/>
                  <a:gd name="connsiteY6" fmla="*/ 1558776 h 2778460"/>
                  <a:gd name="connsiteX7" fmla="*/ 4566378 w 5032746"/>
                  <a:gd name="connsiteY7" fmla="*/ 154682 h 2778460"/>
                  <a:gd name="connsiteX8" fmla="*/ 4805619 w 5032746"/>
                  <a:gd name="connsiteY8" fmla="*/ 0 h 2778460"/>
                  <a:gd name="connsiteX9" fmla="*/ 5021643 w 5032746"/>
                  <a:gd name="connsiteY9" fmla="*/ 288032 h 2778460"/>
                  <a:gd name="connsiteX10" fmla="*/ 3781095 w 5032746"/>
                  <a:gd name="connsiteY10" fmla="*/ 2116832 h 2778460"/>
                  <a:gd name="connsiteX0" fmla="*/ 0 w 5032746"/>
                  <a:gd name="connsiteY0" fmla="*/ 2456491 h 2778460"/>
                  <a:gd name="connsiteX1" fmla="*/ 821350 w 5032746"/>
                  <a:gd name="connsiteY1" fmla="*/ 2354898 h 2778460"/>
                  <a:gd name="connsiteX2" fmla="*/ 1625684 w 5032746"/>
                  <a:gd name="connsiteY2" fmla="*/ 2778233 h 2778460"/>
                  <a:gd name="connsiteX3" fmla="*/ 2132856 w 5032746"/>
                  <a:gd name="connsiteY3" fmla="*/ 2651637 h 2778460"/>
                  <a:gd name="connsiteX4" fmla="*/ 2566128 w 5032746"/>
                  <a:gd name="connsiteY4" fmla="*/ 2183507 h 2778460"/>
                  <a:gd name="connsiteX5" fmla="*/ 2728053 w 5032746"/>
                  <a:gd name="connsiteY5" fmla="*/ 1745357 h 2778460"/>
                  <a:gd name="connsiteX6" fmla="*/ 3297726 w 5032746"/>
                  <a:gd name="connsiteY6" fmla="*/ 1558776 h 2778460"/>
                  <a:gd name="connsiteX7" fmla="*/ 4456311 w 5032746"/>
                  <a:gd name="connsiteY7" fmla="*/ 120816 h 2778460"/>
                  <a:gd name="connsiteX8" fmla="*/ 4805619 w 5032746"/>
                  <a:gd name="connsiteY8" fmla="*/ 0 h 2778460"/>
                  <a:gd name="connsiteX9" fmla="*/ 5021643 w 5032746"/>
                  <a:gd name="connsiteY9" fmla="*/ 288032 h 2778460"/>
                  <a:gd name="connsiteX10" fmla="*/ 3781095 w 5032746"/>
                  <a:gd name="connsiteY10" fmla="*/ 2116832 h 2778460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728053 w 5029877"/>
                  <a:gd name="connsiteY5" fmla="*/ 1787691 h 2820794"/>
                  <a:gd name="connsiteX6" fmla="*/ 3297726 w 5029877"/>
                  <a:gd name="connsiteY6" fmla="*/ 1601110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297726 w 5029877"/>
                  <a:gd name="connsiteY6" fmla="*/ 1601110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297726 w 5029877"/>
                  <a:gd name="connsiteY6" fmla="*/ 1601110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81095 w 5029877"/>
                  <a:gd name="connsiteY10" fmla="*/ 2159166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04895 w 5029877"/>
                  <a:gd name="connsiteY10" fmla="*/ 2243833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687961 w 5029877"/>
                  <a:gd name="connsiteY10" fmla="*/ 2167633 h 2820794"/>
                  <a:gd name="connsiteX0" fmla="*/ 0 w 5029877"/>
                  <a:gd name="connsiteY0" fmla="*/ 2498825 h 2820794"/>
                  <a:gd name="connsiteX1" fmla="*/ 821350 w 5029877"/>
                  <a:gd name="connsiteY1" fmla="*/ 2397232 h 2820794"/>
                  <a:gd name="connsiteX2" fmla="*/ 1625684 w 5029877"/>
                  <a:gd name="connsiteY2" fmla="*/ 2820567 h 2820794"/>
                  <a:gd name="connsiteX3" fmla="*/ 2132856 w 5029877"/>
                  <a:gd name="connsiteY3" fmla="*/ 2693971 h 2820794"/>
                  <a:gd name="connsiteX4" fmla="*/ 2566128 w 5029877"/>
                  <a:gd name="connsiteY4" fmla="*/ 2225841 h 2820794"/>
                  <a:gd name="connsiteX5" fmla="*/ 2677253 w 5029877"/>
                  <a:gd name="connsiteY5" fmla="*/ 1821558 h 2820794"/>
                  <a:gd name="connsiteX6" fmla="*/ 3390860 w 5029877"/>
                  <a:gd name="connsiteY6" fmla="*/ 1491043 h 2820794"/>
                  <a:gd name="connsiteX7" fmla="*/ 4456311 w 5029877"/>
                  <a:gd name="connsiteY7" fmla="*/ 163150 h 2820794"/>
                  <a:gd name="connsiteX8" fmla="*/ 4754819 w 5029877"/>
                  <a:gd name="connsiteY8" fmla="*/ 0 h 2820794"/>
                  <a:gd name="connsiteX9" fmla="*/ 5021643 w 5029877"/>
                  <a:gd name="connsiteY9" fmla="*/ 330366 h 2820794"/>
                  <a:gd name="connsiteX10" fmla="*/ 3730295 w 5029877"/>
                  <a:gd name="connsiteY10" fmla="*/ 2218433 h 28207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029877" h="2820794">
                    <a:moveTo>
                      <a:pt x="0" y="2498825"/>
                    </a:moveTo>
                    <a:cubicBezTo>
                      <a:pt x="81156" y="2518230"/>
                      <a:pt x="550403" y="2343608"/>
                      <a:pt x="821350" y="2397232"/>
                    </a:cubicBezTo>
                    <a:cubicBezTo>
                      <a:pt x="1083356" y="2513992"/>
                      <a:pt x="1335133" y="2803566"/>
                      <a:pt x="1625684" y="2820567"/>
                    </a:cubicBezTo>
                    <a:cubicBezTo>
                      <a:pt x="1741257" y="2824868"/>
                      <a:pt x="1945071" y="2767692"/>
                      <a:pt x="2132856" y="2693971"/>
                    </a:cubicBezTo>
                    <a:lnTo>
                      <a:pt x="2566128" y="2225841"/>
                    </a:lnTo>
                    <a:lnTo>
                      <a:pt x="2677253" y="1821558"/>
                    </a:lnTo>
                    <a:cubicBezTo>
                      <a:pt x="3041022" y="1615704"/>
                      <a:pt x="3025991" y="1654837"/>
                      <a:pt x="3390860" y="1491043"/>
                    </a:cubicBezTo>
                    <a:cubicBezTo>
                      <a:pt x="3764981" y="1115865"/>
                      <a:pt x="4212051" y="404601"/>
                      <a:pt x="4456311" y="163150"/>
                    </a:cubicBezTo>
                    <a:cubicBezTo>
                      <a:pt x="4536058" y="111589"/>
                      <a:pt x="4593564" y="29460"/>
                      <a:pt x="4754819" y="0"/>
                    </a:cubicBezTo>
                    <a:cubicBezTo>
                      <a:pt x="4920200" y="21332"/>
                      <a:pt x="5066631" y="139866"/>
                      <a:pt x="5021643" y="330366"/>
                    </a:cubicBezTo>
                    <a:lnTo>
                      <a:pt x="3730295" y="2218433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445" name="Line 133"/>
              <p:cNvSpPr>
                <a:spLocks noChangeShapeType="1"/>
              </p:cNvSpPr>
              <p:nvPr/>
            </p:nvSpPr>
            <p:spPr bwMode="auto">
              <a:xfrm>
                <a:off x="5071503" y="5101710"/>
                <a:ext cx="242854" cy="14934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40" name="Line 133"/>
              <p:cNvSpPr>
                <a:spLocks noChangeShapeType="1"/>
              </p:cNvSpPr>
              <p:nvPr/>
            </p:nvSpPr>
            <p:spPr bwMode="auto">
              <a:xfrm>
                <a:off x="5317803" y="5173358"/>
                <a:ext cx="235074" cy="14934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cxnSp>
            <p:nvCxnSpPr>
              <p:cNvPr id="144" name="Rett pil 143"/>
              <p:cNvCxnSpPr>
                <a:cxnSpLocks/>
                <a:stCxn id="13372" idx="1"/>
                <a:endCxn id="39" idx="6"/>
              </p:cNvCxnSpPr>
              <p:nvPr/>
            </p:nvCxnSpPr>
            <p:spPr>
              <a:xfrm flipH="1">
                <a:off x="6591607" y="4903207"/>
                <a:ext cx="595689" cy="23029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77" name="Freeform 65"/>
              <p:cNvSpPr>
                <a:spLocks/>
              </p:cNvSpPr>
              <p:nvPr/>
            </p:nvSpPr>
            <p:spPr bwMode="auto">
              <a:xfrm>
                <a:off x="5634613" y="2948689"/>
                <a:ext cx="1254277" cy="2322801"/>
              </a:xfrm>
              <a:custGeom>
                <a:avLst/>
                <a:gdLst>
                  <a:gd name="connsiteX0" fmla="*/ 6773 w 10000"/>
                  <a:gd name="connsiteY0" fmla="*/ 0 h 9652"/>
                  <a:gd name="connsiteX1" fmla="*/ 6773 w 10000"/>
                  <a:gd name="connsiteY1" fmla="*/ 526 h 9652"/>
                  <a:gd name="connsiteX2" fmla="*/ 8060 w 10000"/>
                  <a:gd name="connsiteY2" fmla="*/ 526 h 9652"/>
                  <a:gd name="connsiteX3" fmla="*/ 10000 w 10000"/>
                  <a:gd name="connsiteY3" fmla="*/ 2456 h 9652"/>
                  <a:gd name="connsiteX4" fmla="*/ 5160 w 10000"/>
                  <a:gd name="connsiteY4" fmla="*/ 7017 h 9652"/>
                  <a:gd name="connsiteX5" fmla="*/ 3227 w 10000"/>
                  <a:gd name="connsiteY5" fmla="*/ 6491 h 9652"/>
                  <a:gd name="connsiteX6" fmla="*/ 1940 w 10000"/>
                  <a:gd name="connsiteY6" fmla="*/ 7721 h 9652"/>
                  <a:gd name="connsiteX7" fmla="*/ 1613 w 10000"/>
                  <a:gd name="connsiteY7" fmla="*/ 8422 h 9652"/>
                  <a:gd name="connsiteX8" fmla="*/ 0 w 10000"/>
                  <a:gd name="connsiteY8" fmla="*/ 9652 h 9652"/>
                  <a:gd name="connsiteX0" fmla="*/ 5160 w 8387"/>
                  <a:gd name="connsiteY0" fmla="*/ 0 h 8726"/>
                  <a:gd name="connsiteX1" fmla="*/ 5160 w 8387"/>
                  <a:gd name="connsiteY1" fmla="*/ 545 h 8726"/>
                  <a:gd name="connsiteX2" fmla="*/ 6447 w 8387"/>
                  <a:gd name="connsiteY2" fmla="*/ 545 h 8726"/>
                  <a:gd name="connsiteX3" fmla="*/ 8387 w 8387"/>
                  <a:gd name="connsiteY3" fmla="*/ 2545 h 8726"/>
                  <a:gd name="connsiteX4" fmla="*/ 3547 w 8387"/>
                  <a:gd name="connsiteY4" fmla="*/ 7270 h 8726"/>
                  <a:gd name="connsiteX5" fmla="*/ 1614 w 8387"/>
                  <a:gd name="connsiteY5" fmla="*/ 6725 h 8726"/>
                  <a:gd name="connsiteX6" fmla="*/ 327 w 8387"/>
                  <a:gd name="connsiteY6" fmla="*/ 7999 h 8726"/>
                  <a:gd name="connsiteX7" fmla="*/ 0 w 8387"/>
                  <a:gd name="connsiteY7" fmla="*/ 8726 h 8726"/>
                  <a:gd name="connsiteX0" fmla="*/ 5762 w 9610"/>
                  <a:gd name="connsiteY0" fmla="*/ 0 h 9167"/>
                  <a:gd name="connsiteX1" fmla="*/ 5762 w 9610"/>
                  <a:gd name="connsiteY1" fmla="*/ 625 h 9167"/>
                  <a:gd name="connsiteX2" fmla="*/ 7297 w 9610"/>
                  <a:gd name="connsiteY2" fmla="*/ 625 h 9167"/>
                  <a:gd name="connsiteX3" fmla="*/ 9610 w 9610"/>
                  <a:gd name="connsiteY3" fmla="*/ 2917 h 9167"/>
                  <a:gd name="connsiteX4" fmla="*/ 3839 w 9610"/>
                  <a:gd name="connsiteY4" fmla="*/ 8331 h 9167"/>
                  <a:gd name="connsiteX5" fmla="*/ 1534 w 9610"/>
                  <a:gd name="connsiteY5" fmla="*/ 7707 h 9167"/>
                  <a:gd name="connsiteX6" fmla="*/ 0 w 9610"/>
                  <a:gd name="connsiteY6" fmla="*/ 9167 h 9167"/>
                  <a:gd name="connsiteX0" fmla="*/ 4400 w 8404"/>
                  <a:gd name="connsiteY0" fmla="*/ 0 h 9088"/>
                  <a:gd name="connsiteX1" fmla="*/ 4400 w 8404"/>
                  <a:gd name="connsiteY1" fmla="*/ 682 h 9088"/>
                  <a:gd name="connsiteX2" fmla="*/ 5997 w 8404"/>
                  <a:gd name="connsiteY2" fmla="*/ 682 h 9088"/>
                  <a:gd name="connsiteX3" fmla="*/ 8404 w 8404"/>
                  <a:gd name="connsiteY3" fmla="*/ 3182 h 9088"/>
                  <a:gd name="connsiteX4" fmla="*/ 2399 w 8404"/>
                  <a:gd name="connsiteY4" fmla="*/ 9088 h 9088"/>
                  <a:gd name="connsiteX5" fmla="*/ 0 w 8404"/>
                  <a:gd name="connsiteY5" fmla="*/ 8407 h 9088"/>
                  <a:gd name="connsiteX0" fmla="*/ 2381 w 7145"/>
                  <a:gd name="connsiteY0" fmla="*/ 0 h 10000"/>
                  <a:gd name="connsiteX1" fmla="*/ 2381 w 7145"/>
                  <a:gd name="connsiteY1" fmla="*/ 750 h 10000"/>
                  <a:gd name="connsiteX2" fmla="*/ 4281 w 7145"/>
                  <a:gd name="connsiteY2" fmla="*/ 750 h 10000"/>
                  <a:gd name="connsiteX3" fmla="*/ 7145 w 7145"/>
                  <a:gd name="connsiteY3" fmla="*/ 3501 h 10000"/>
                  <a:gd name="connsiteX4" fmla="*/ 0 w 7145"/>
                  <a:gd name="connsiteY4" fmla="*/ 10000 h 10000"/>
                  <a:gd name="connsiteX0" fmla="*/ 3332 w 8660"/>
                  <a:gd name="connsiteY0" fmla="*/ 0 h 10000"/>
                  <a:gd name="connsiteX1" fmla="*/ 3332 w 8660"/>
                  <a:gd name="connsiteY1" fmla="*/ 750 h 10000"/>
                  <a:gd name="connsiteX2" fmla="*/ 5992 w 8660"/>
                  <a:gd name="connsiteY2" fmla="*/ 750 h 10000"/>
                  <a:gd name="connsiteX3" fmla="*/ 8660 w 8660"/>
                  <a:gd name="connsiteY3" fmla="*/ 5252 h 10000"/>
                  <a:gd name="connsiteX4" fmla="*/ 0 w 8660"/>
                  <a:gd name="connsiteY4" fmla="*/ 10000 h 10000"/>
                  <a:gd name="connsiteX0" fmla="*/ 3848 w 10000"/>
                  <a:gd name="connsiteY0" fmla="*/ 0 h 10000"/>
                  <a:gd name="connsiteX1" fmla="*/ 3848 w 10000"/>
                  <a:gd name="connsiteY1" fmla="*/ 750 h 10000"/>
                  <a:gd name="connsiteX2" fmla="*/ 9230 w 10000"/>
                  <a:gd name="connsiteY2" fmla="*/ 4001 h 10000"/>
                  <a:gd name="connsiteX3" fmla="*/ 10000 w 10000"/>
                  <a:gd name="connsiteY3" fmla="*/ 5252 h 10000"/>
                  <a:gd name="connsiteX4" fmla="*/ 0 w 10000"/>
                  <a:gd name="connsiteY4" fmla="*/ 10000 h 10000"/>
                  <a:gd name="connsiteX0" fmla="*/ 3848 w 10000"/>
                  <a:gd name="connsiteY0" fmla="*/ 0 h 9250"/>
                  <a:gd name="connsiteX1" fmla="*/ 9230 w 10000"/>
                  <a:gd name="connsiteY1" fmla="*/ 3251 h 9250"/>
                  <a:gd name="connsiteX2" fmla="*/ 10000 w 10000"/>
                  <a:gd name="connsiteY2" fmla="*/ 4502 h 9250"/>
                  <a:gd name="connsiteX3" fmla="*/ 0 w 10000"/>
                  <a:gd name="connsiteY3" fmla="*/ 9250 h 9250"/>
                  <a:gd name="connsiteX0" fmla="*/ 9230 w 10000"/>
                  <a:gd name="connsiteY0" fmla="*/ 0 h 6485"/>
                  <a:gd name="connsiteX1" fmla="*/ 10000 w 10000"/>
                  <a:gd name="connsiteY1" fmla="*/ 1352 h 6485"/>
                  <a:gd name="connsiteX2" fmla="*/ 0 w 10000"/>
                  <a:gd name="connsiteY2" fmla="*/ 6485 h 6485"/>
                  <a:gd name="connsiteX0" fmla="*/ 9230 w 10000"/>
                  <a:gd name="connsiteY0" fmla="*/ 0 h 10000"/>
                  <a:gd name="connsiteX1" fmla="*/ 10000 w 10000"/>
                  <a:gd name="connsiteY1" fmla="*/ 1667 h 10000"/>
                  <a:gd name="connsiteX2" fmla="*/ 0 w 10000"/>
                  <a:gd name="connsiteY2" fmla="*/ 10000 h 10000"/>
                  <a:gd name="connsiteX0" fmla="*/ 9230 w 9230"/>
                  <a:gd name="connsiteY0" fmla="*/ 0 h 10000"/>
                  <a:gd name="connsiteX1" fmla="*/ 9230 w 9230"/>
                  <a:gd name="connsiteY1" fmla="*/ 2084 h 10000"/>
                  <a:gd name="connsiteX2" fmla="*/ 0 w 9230"/>
                  <a:gd name="connsiteY2" fmla="*/ 10000 h 10000"/>
                  <a:gd name="connsiteX0" fmla="*/ 10000 w 10953"/>
                  <a:gd name="connsiteY0" fmla="*/ 0 h 10000"/>
                  <a:gd name="connsiteX1" fmla="*/ 10000 w 10953"/>
                  <a:gd name="connsiteY1" fmla="*/ 2084 h 10000"/>
                  <a:gd name="connsiteX2" fmla="*/ 0 w 10953"/>
                  <a:gd name="connsiteY2" fmla="*/ 10000 h 10000"/>
                  <a:gd name="connsiteX0" fmla="*/ 4317 w 10093"/>
                  <a:gd name="connsiteY0" fmla="*/ 0 h 10343"/>
                  <a:gd name="connsiteX1" fmla="*/ 10000 w 10093"/>
                  <a:gd name="connsiteY1" fmla="*/ 2427 h 10343"/>
                  <a:gd name="connsiteX2" fmla="*/ 0 w 10093"/>
                  <a:gd name="connsiteY2" fmla="*/ 10343 h 10343"/>
                  <a:gd name="connsiteX0" fmla="*/ 4317 w 10375"/>
                  <a:gd name="connsiteY0" fmla="*/ 0 h 10343"/>
                  <a:gd name="connsiteX1" fmla="*/ 7884 w 10375"/>
                  <a:gd name="connsiteY1" fmla="*/ 1103 h 10343"/>
                  <a:gd name="connsiteX2" fmla="*/ 10000 w 10375"/>
                  <a:gd name="connsiteY2" fmla="*/ 2427 h 10343"/>
                  <a:gd name="connsiteX3" fmla="*/ 0 w 10375"/>
                  <a:gd name="connsiteY3" fmla="*/ 10343 h 10343"/>
                  <a:gd name="connsiteX0" fmla="*/ 4317 w 10601"/>
                  <a:gd name="connsiteY0" fmla="*/ 11 h 10354"/>
                  <a:gd name="connsiteX1" fmla="*/ 9256 w 10601"/>
                  <a:gd name="connsiteY1" fmla="*/ 183 h 10354"/>
                  <a:gd name="connsiteX2" fmla="*/ 10000 w 10601"/>
                  <a:gd name="connsiteY2" fmla="*/ 2438 h 10354"/>
                  <a:gd name="connsiteX3" fmla="*/ 0 w 10601"/>
                  <a:gd name="connsiteY3" fmla="*/ 10354 h 10354"/>
                  <a:gd name="connsiteX0" fmla="*/ 3729 w 10601"/>
                  <a:gd name="connsiteY0" fmla="*/ 379 h 10281"/>
                  <a:gd name="connsiteX1" fmla="*/ 9256 w 10601"/>
                  <a:gd name="connsiteY1" fmla="*/ 110 h 10281"/>
                  <a:gd name="connsiteX2" fmla="*/ 10000 w 10601"/>
                  <a:gd name="connsiteY2" fmla="*/ 2365 h 10281"/>
                  <a:gd name="connsiteX3" fmla="*/ 0 w 10601"/>
                  <a:gd name="connsiteY3" fmla="*/ 10281 h 10281"/>
                  <a:gd name="connsiteX0" fmla="*/ 3729 w 10464"/>
                  <a:gd name="connsiteY0" fmla="*/ 422 h 10324"/>
                  <a:gd name="connsiteX1" fmla="*/ 8570 w 10464"/>
                  <a:gd name="connsiteY1" fmla="*/ 104 h 10324"/>
                  <a:gd name="connsiteX2" fmla="*/ 10000 w 10464"/>
                  <a:gd name="connsiteY2" fmla="*/ 2408 h 10324"/>
                  <a:gd name="connsiteX3" fmla="*/ 0 w 10464"/>
                  <a:gd name="connsiteY3" fmla="*/ 10324 h 10324"/>
                  <a:gd name="connsiteX0" fmla="*/ 3729 w 10560"/>
                  <a:gd name="connsiteY0" fmla="*/ 422 h 10324"/>
                  <a:gd name="connsiteX1" fmla="*/ 8570 w 10560"/>
                  <a:gd name="connsiteY1" fmla="*/ 104 h 10324"/>
                  <a:gd name="connsiteX2" fmla="*/ 10000 w 10560"/>
                  <a:gd name="connsiteY2" fmla="*/ 2408 h 10324"/>
                  <a:gd name="connsiteX3" fmla="*/ 0 w 10560"/>
                  <a:gd name="connsiteY3" fmla="*/ 10324 h 10324"/>
                  <a:gd name="connsiteX0" fmla="*/ 3729 w 10560"/>
                  <a:gd name="connsiteY0" fmla="*/ 558 h 10460"/>
                  <a:gd name="connsiteX1" fmla="*/ 8570 w 10560"/>
                  <a:gd name="connsiteY1" fmla="*/ 240 h 10460"/>
                  <a:gd name="connsiteX2" fmla="*/ 10000 w 10560"/>
                  <a:gd name="connsiteY2" fmla="*/ 2544 h 10460"/>
                  <a:gd name="connsiteX3" fmla="*/ 0 w 10560"/>
                  <a:gd name="connsiteY3" fmla="*/ 10460 h 10460"/>
                  <a:gd name="connsiteX0" fmla="*/ 3827 w 10658"/>
                  <a:gd name="connsiteY0" fmla="*/ 558 h 11538"/>
                  <a:gd name="connsiteX1" fmla="*/ 8668 w 10658"/>
                  <a:gd name="connsiteY1" fmla="*/ 240 h 11538"/>
                  <a:gd name="connsiteX2" fmla="*/ 10098 w 10658"/>
                  <a:gd name="connsiteY2" fmla="*/ 2544 h 11538"/>
                  <a:gd name="connsiteX3" fmla="*/ 0 w 10658"/>
                  <a:gd name="connsiteY3" fmla="*/ 11538 h 11538"/>
                  <a:gd name="connsiteX0" fmla="*/ 3827 w 10658"/>
                  <a:gd name="connsiteY0" fmla="*/ 558 h 11538"/>
                  <a:gd name="connsiteX1" fmla="*/ 8668 w 10658"/>
                  <a:gd name="connsiteY1" fmla="*/ 240 h 11538"/>
                  <a:gd name="connsiteX2" fmla="*/ 10098 w 10658"/>
                  <a:gd name="connsiteY2" fmla="*/ 2544 h 11538"/>
                  <a:gd name="connsiteX3" fmla="*/ 2102 w 10658"/>
                  <a:gd name="connsiteY3" fmla="*/ 9749 h 11538"/>
                  <a:gd name="connsiteX4" fmla="*/ 0 w 10658"/>
                  <a:gd name="connsiteY4" fmla="*/ 11538 h 11538"/>
                  <a:gd name="connsiteX0" fmla="*/ 5350 w 12181"/>
                  <a:gd name="connsiteY0" fmla="*/ 558 h 11538"/>
                  <a:gd name="connsiteX1" fmla="*/ 10191 w 12181"/>
                  <a:gd name="connsiteY1" fmla="*/ 240 h 11538"/>
                  <a:gd name="connsiteX2" fmla="*/ 11621 w 12181"/>
                  <a:gd name="connsiteY2" fmla="*/ 2544 h 11538"/>
                  <a:gd name="connsiteX3" fmla="*/ 0 w 12181"/>
                  <a:gd name="connsiteY3" fmla="*/ 11171 h 11538"/>
                  <a:gd name="connsiteX4" fmla="*/ 1523 w 12181"/>
                  <a:gd name="connsiteY4" fmla="*/ 11538 h 11538"/>
                  <a:gd name="connsiteX0" fmla="*/ 7212 w 12181"/>
                  <a:gd name="connsiteY0" fmla="*/ 0 h 11862"/>
                  <a:gd name="connsiteX1" fmla="*/ 10191 w 12181"/>
                  <a:gd name="connsiteY1" fmla="*/ 564 h 11862"/>
                  <a:gd name="connsiteX2" fmla="*/ 11621 w 12181"/>
                  <a:gd name="connsiteY2" fmla="*/ 2868 h 11862"/>
                  <a:gd name="connsiteX3" fmla="*/ 0 w 12181"/>
                  <a:gd name="connsiteY3" fmla="*/ 11495 h 11862"/>
                  <a:gd name="connsiteX4" fmla="*/ 1523 w 12181"/>
                  <a:gd name="connsiteY4" fmla="*/ 11862 h 11862"/>
                  <a:gd name="connsiteX0" fmla="*/ 4370 w 12181"/>
                  <a:gd name="connsiteY0" fmla="*/ 1042 h 11482"/>
                  <a:gd name="connsiteX1" fmla="*/ 10191 w 12181"/>
                  <a:gd name="connsiteY1" fmla="*/ 184 h 11482"/>
                  <a:gd name="connsiteX2" fmla="*/ 11621 w 12181"/>
                  <a:gd name="connsiteY2" fmla="*/ 2488 h 11482"/>
                  <a:gd name="connsiteX3" fmla="*/ 0 w 12181"/>
                  <a:gd name="connsiteY3" fmla="*/ 11115 h 11482"/>
                  <a:gd name="connsiteX4" fmla="*/ 1523 w 12181"/>
                  <a:gd name="connsiteY4" fmla="*/ 11482 h 11482"/>
                  <a:gd name="connsiteX0" fmla="*/ 4370 w 12181"/>
                  <a:gd name="connsiteY0" fmla="*/ 1220 h 11660"/>
                  <a:gd name="connsiteX1" fmla="*/ 10191 w 12181"/>
                  <a:gd name="connsiteY1" fmla="*/ 362 h 11660"/>
                  <a:gd name="connsiteX2" fmla="*/ 11621 w 12181"/>
                  <a:gd name="connsiteY2" fmla="*/ 2666 h 11660"/>
                  <a:gd name="connsiteX3" fmla="*/ 0 w 12181"/>
                  <a:gd name="connsiteY3" fmla="*/ 11293 h 11660"/>
                  <a:gd name="connsiteX4" fmla="*/ 1523 w 12181"/>
                  <a:gd name="connsiteY4" fmla="*/ 11660 h 11660"/>
                  <a:gd name="connsiteX0" fmla="*/ 6232 w 12181"/>
                  <a:gd name="connsiteY0" fmla="*/ 769 h 11944"/>
                  <a:gd name="connsiteX1" fmla="*/ 10191 w 12181"/>
                  <a:gd name="connsiteY1" fmla="*/ 646 h 11944"/>
                  <a:gd name="connsiteX2" fmla="*/ 11621 w 12181"/>
                  <a:gd name="connsiteY2" fmla="*/ 2950 h 11944"/>
                  <a:gd name="connsiteX3" fmla="*/ 0 w 12181"/>
                  <a:gd name="connsiteY3" fmla="*/ 11577 h 11944"/>
                  <a:gd name="connsiteX4" fmla="*/ 1523 w 12181"/>
                  <a:gd name="connsiteY4" fmla="*/ 11944 h 11944"/>
                  <a:gd name="connsiteX0" fmla="*/ 6232 w 12181"/>
                  <a:gd name="connsiteY0" fmla="*/ 533 h 11708"/>
                  <a:gd name="connsiteX1" fmla="*/ 10191 w 12181"/>
                  <a:gd name="connsiteY1" fmla="*/ 410 h 11708"/>
                  <a:gd name="connsiteX2" fmla="*/ 11621 w 12181"/>
                  <a:gd name="connsiteY2" fmla="*/ 2714 h 11708"/>
                  <a:gd name="connsiteX3" fmla="*/ 0 w 12181"/>
                  <a:gd name="connsiteY3" fmla="*/ 11341 h 11708"/>
                  <a:gd name="connsiteX4" fmla="*/ 1523 w 12181"/>
                  <a:gd name="connsiteY4" fmla="*/ 11708 h 11708"/>
                  <a:gd name="connsiteX0" fmla="*/ 6232 w 12181"/>
                  <a:gd name="connsiteY0" fmla="*/ 533 h 11708"/>
                  <a:gd name="connsiteX1" fmla="*/ 10191 w 12181"/>
                  <a:gd name="connsiteY1" fmla="*/ 410 h 11708"/>
                  <a:gd name="connsiteX2" fmla="*/ 11621 w 12181"/>
                  <a:gd name="connsiteY2" fmla="*/ 2714 h 11708"/>
                  <a:gd name="connsiteX3" fmla="*/ 0 w 12181"/>
                  <a:gd name="connsiteY3" fmla="*/ 11341 h 11708"/>
                  <a:gd name="connsiteX4" fmla="*/ 1523 w 12181"/>
                  <a:gd name="connsiteY4" fmla="*/ 11708 h 11708"/>
                  <a:gd name="connsiteX0" fmla="*/ 6232 w 12306"/>
                  <a:gd name="connsiteY0" fmla="*/ 598 h 11773"/>
                  <a:gd name="connsiteX1" fmla="*/ 10681 w 12306"/>
                  <a:gd name="connsiteY1" fmla="*/ 377 h 11773"/>
                  <a:gd name="connsiteX2" fmla="*/ 11621 w 12306"/>
                  <a:gd name="connsiteY2" fmla="*/ 2779 h 11773"/>
                  <a:gd name="connsiteX3" fmla="*/ 0 w 12306"/>
                  <a:gd name="connsiteY3" fmla="*/ 11406 h 11773"/>
                  <a:gd name="connsiteX4" fmla="*/ 1523 w 12306"/>
                  <a:gd name="connsiteY4" fmla="*/ 11773 h 11773"/>
                  <a:gd name="connsiteX0" fmla="*/ 6232 w 12306"/>
                  <a:gd name="connsiteY0" fmla="*/ 492 h 11667"/>
                  <a:gd name="connsiteX1" fmla="*/ 10681 w 12306"/>
                  <a:gd name="connsiteY1" fmla="*/ 271 h 11667"/>
                  <a:gd name="connsiteX2" fmla="*/ 11621 w 12306"/>
                  <a:gd name="connsiteY2" fmla="*/ 2673 h 11667"/>
                  <a:gd name="connsiteX3" fmla="*/ 0 w 12306"/>
                  <a:gd name="connsiteY3" fmla="*/ 11300 h 11667"/>
                  <a:gd name="connsiteX4" fmla="*/ 1523 w 12306"/>
                  <a:gd name="connsiteY4" fmla="*/ 11667 h 11667"/>
                  <a:gd name="connsiteX0" fmla="*/ 6232 w 12306"/>
                  <a:gd name="connsiteY0" fmla="*/ 597 h 11625"/>
                  <a:gd name="connsiteX1" fmla="*/ 10681 w 12306"/>
                  <a:gd name="connsiteY1" fmla="*/ 229 h 11625"/>
                  <a:gd name="connsiteX2" fmla="*/ 11621 w 12306"/>
                  <a:gd name="connsiteY2" fmla="*/ 2631 h 11625"/>
                  <a:gd name="connsiteX3" fmla="*/ 0 w 12306"/>
                  <a:gd name="connsiteY3" fmla="*/ 11258 h 11625"/>
                  <a:gd name="connsiteX4" fmla="*/ 1523 w 12306"/>
                  <a:gd name="connsiteY4" fmla="*/ 11625 h 11625"/>
                  <a:gd name="connsiteX0" fmla="*/ 6232 w 12306"/>
                  <a:gd name="connsiteY0" fmla="*/ 670 h 11698"/>
                  <a:gd name="connsiteX1" fmla="*/ 10681 w 12306"/>
                  <a:gd name="connsiteY1" fmla="*/ 302 h 11698"/>
                  <a:gd name="connsiteX2" fmla="*/ 11621 w 12306"/>
                  <a:gd name="connsiteY2" fmla="*/ 2704 h 11698"/>
                  <a:gd name="connsiteX3" fmla="*/ 0 w 12306"/>
                  <a:gd name="connsiteY3" fmla="*/ 11331 h 11698"/>
                  <a:gd name="connsiteX4" fmla="*/ 1523 w 12306"/>
                  <a:gd name="connsiteY4" fmla="*/ 11698 h 11698"/>
                  <a:gd name="connsiteX0" fmla="*/ 6232 w 11961"/>
                  <a:gd name="connsiteY0" fmla="*/ 670 h 11698"/>
                  <a:gd name="connsiteX1" fmla="*/ 10681 w 11961"/>
                  <a:gd name="connsiteY1" fmla="*/ 302 h 11698"/>
                  <a:gd name="connsiteX2" fmla="*/ 11621 w 11961"/>
                  <a:gd name="connsiteY2" fmla="*/ 2704 h 11698"/>
                  <a:gd name="connsiteX3" fmla="*/ 0 w 11961"/>
                  <a:gd name="connsiteY3" fmla="*/ 11331 h 11698"/>
                  <a:gd name="connsiteX4" fmla="*/ 1523 w 11961"/>
                  <a:gd name="connsiteY4" fmla="*/ 11698 h 11698"/>
                  <a:gd name="connsiteX0" fmla="*/ 7898 w 11961"/>
                  <a:gd name="connsiteY0" fmla="*/ 407 h 11974"/>
                  <a:gd name="connsiteX1" fmla="*/ 10681 w 11961"/>
                  <a:gd name="connsiteY1" fmla="*/ 578 h 11974"/>
                  <a:gd name="connsiteX2" fmla="*/ 11621 w 11961"/>
                  <a:gd name="connsiteY2" fmla="*/ 2980 h 11974"/>
                  <a:gd name="connsiteX3" fmla="*/ 0 w 11961"/>
                  <a:gd name="connsiteY3" fmla="*/ 11607 h 11974"/>
                  <a:gd name="connsiteX4" fmla="*/ 1523 w 11961"/>
                  <a:gd name="connsiteY4" fmla="*/ 11974 h 11974"/>
                  <a:gd name="connsiteX0" fmla="*/ 7898 w 11961"/>
                  <a:gd name="connsiteY0" fmla="*/ 128 h 11695"/>
                  <a:gd name="connsiteX1" fmla="*/ 10681 w 11961"/>
                  <a:gd name="connsiteY1" fmla="*/ 299 h 11695"/>
                  <a:gd name="connsiteX2" fmla="*/ 11621 w 11961"/>
                  <a:gd name="connsiteY2" fmla="*/ 2701 h 11695"/>
                  <a:gd name="connsiteX3" fmla="*/ 0 w 11961"/>
                  <a:gd name="connsiteY3" fmla="*/ 11328 h 11695"/>
                  <a:gd name="connsiteX4" fmla="*/ 1523 w 11961"/>
                  <a:gd name="connsiteY4" fmla="*/ 11695 h 11695"/>
                  <a:gd name="connsiteX0" fmla="*/ 7898 w 11961"/>
                  <a:gd name="connsiteY0" fmla="*/ 128 h 11695"/>
                  <a:gd name="connsiteX1" fmla="*/ 10681 w 11961"/>
                  <a:gd name="connsiteY1" fmla="*/ 299 h 11695"/>
                  <a:gd name="connsiteX2" fmla="*/ 11621 w 11961"/>
                  <a:gd name="connsiteY2" fmla="*/ 2701 h 11695"/>
                  <a:gd name="connsiteX3" fmla="*/ 0 w 11961"/>
                  <a:gd name="connsiteY3" fmla="*/ 11328 h 11695"/>
                  <a:gd name="connsiteX4" fmla="*/ 1523 w 11961"/>
                  <a:gd name="connsiteY4" fmla="*/ 11695 h 11695"/>
                  <a:gd name="connsiteX0" fmla="*/ 7898 w 11911"/>
                  <a:gd name="connsiteY0" fmla="*/ 128 h 11695"/>
                  <a:gd name="connsiteX1" fmla="*/ 10681 w 11911"/>
                  <a:gd name="connsiteY1" fmla="*/ 299 h 11695"/>
                  <a:gd name="connsiteX2" fmla="*/ 11621 w 11911"/>
                  <a:gd name="connsiteY2" fmla="*/ 2701 h 11695"/>
                  <a:gd name="connsiteX3" fmla="*/ 0 w 11911"/>
                  <a:gd name="connsiteY3" fmla="*/ 11328 h 11695"/>
                  <a:gd name="connsiteX4" fmla="*/ 1523 w 11911"/>
                  <a:gd name="connsiteY4" fmla="*/ 11695 h 11695"/>
                  <a:gd name="connsiteX0" fmla="*/ 7310 w 11911"/>
                  <a:gd name="connsiteY0" fmla="*/ 11 h 12019"/>
                  <a:gd name="connsiteX1" fmla="*/ 10681 w 11911"/>
                  <a:gd name="connsiteY1" fmla="*/ 623 h 12019"/>
                  <a:gd name="connsiteX2" fmla="*/ 11621 w 11911"/>
                  <a:gd name="connsiteY2" fmla="*/ 3025 h 12019"/>
                  <a:gd name="connsiteX3" fmla="*/ 0 w 11911"/>
                  <a:gd name="connsiteY3" fmla="*/ 11652 h 12019"/>
                  <a:gd name="connsiteX4" fmla="*/ 1523 w 11911"/>
                  <a:gd name="connsiteY4" fmla="*/ 12019 h 12019"/>
                  <a:gd name="connsiteX0" fmla="*/ 7310 w 12557"/>
                  <a:gd name="connsiteY0" fmla="*/ 11 h 12019"/>
                  <a:gd name="connsiteX1" fmla="*/ 10681 w 12557"/>
                  <a:gd name="connsiteY1" fmla="*/ 623 h 12019"/>
                  <a:gd name="connsiteX2" fmla="*/ 12405 w 12557"/>
                  <a:gd name="connsiteY2" fmla="*/ 3025 h 12019"/>
                  <a:gd name="connsiteX3" fmla="*/ 0 w 12557"/>
                  <a:gd name="connsiteY3" fmla="*/ 11652 h 12019"/>
                  <a:gd name="connsiteX4" fmla="*/ 1523 w 12557"/>
                  <a:gd name="connsiteY4" fmla="*/ 12019 h 12019"/>
                  <a:gd name="connsiteX0" fmla="*/ 7310 w 12609"/>
                  <a:gd name="connsiteY0" fmla="*/ 18 h 12026"/>
                  <a:gd name="connsiteX1" fmla="*/ 11073 w 12609"/>
                  <a:gd name="connsiteY1" fmla="*/ 532 h 12026"/>
                  <a:gd name="connsiteX2" fmla="*/ 12405 w 12609"/>
                  <a:gd name="connsiteY2" fmla="*/ 3032 h 12026"/>
                  <a:gd name="connsiteX3" fmla="*/ 0 w 12609"/>
                  <a:gd name="connsiteY3" fmla="*/ 11659 h 12026"/>
                  <a:gd name="connsiteX4" fmla="*/ 1523 w 12609"/>
                  <a:gd name="connsiteY4" fmla="*/ 12026 h 12026"/>
                  <a:gd name="connsiteX0" fmla="*/ 9217 w 14516"/>
                  <a:gd name="connsiteY0" fmla="*/ 18 h 13448"/>
                  <a:gd name="connsiteX1" fmla="*/ 12980 w 14516"/>
                  <a:gd name="connsiteY1" fmla="*/ 532 h 13448"/>
                  <a:gd name="connsiteX2" fmla="*/ 14312 w 14516"/>
                  <a:gd name="connsiteY2" fmla="*/ 3032 h 13448"/>
                  <a:gd name="connsiteX3" fmla="*/ 1907 w 14516"/>
                  <a:gd name="connsiteY3" fmla="*/ 11659 h 13448"/>
                  <a:gd name="connsiteX4" fmla="*/ 0 w 14516"/>
                  <a:gd name="connsiteY4" fmla="*/ 13448 h 13448"/>
                  <a:gd name="connsiteX0" fmla="*/ 9217 w 14516"/>
                  <a:gd name="connsiteY0" fmla="*/ 18 h 13448"/>
                  <a:gd name="connsiteX1" fmla="*/ 12980 w 14516"/>
                  <a:gd name="connsiteY1" fmla="*/ 532 h 13448"/>
                  <a:gd name="connsiteX2" fmla="*/ 14312 w 14516"/>
                  <a:gd name="connsiteY2" fmla="*/ 3032 h 13448"/>
                  <a:gd name="connsiteX3" fmla="*/ 3181 w 14516"/>
                  <a:gd name="connsiteY3" fmla="*/ 11169 h 13448"/>
                  <a:gd name="connsiteX4" fmla="*/ 0 w 14516"/>
                  <a:gd name="connsiteY4" fmla="*/ 13448 h 13448"/>
                  <a:gd name="connsiteX0" fmla="*/ 9217 w 14516"/>
                  <a:gd name="connsiteY0" fmla="*/ 18 h 13448"/>
                  <a:gd name="connsiteX1" fmla="*/ 12980 w 14516"/>
                  <a:gd name="connsiteY1" fmla="*/ 532 h 13448"/>
                  <a:gd name="connsiteX2" fmla="*/ 14312 w 14516"/>
                  <a:gd name="connsiteY2" fmla="*/ 3032 h 13448"/>
                  <a:gd name="connsiteX3" fmla="*/ 0 w 14516"/>
                  <a:gd name="connsiteY3" fmla="*/ 13448 h 13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16" h="13448">
                    <a:moveTo>
                      <a:pt x="9217" y="18"/>
                    </a:moveTo>
                    <a:cubicBezTo>
                      <a:pt x="11184" y="-43"/>
                      <a:pt x="11739" y="30"/>
                      <a:pt x="12980" y="532"/>
                    </a:cubicBezTo>
                    <a:cubicBezTo>
                      <a:pt x="14319" y="1230"/>
                      <a:pt x="14842" y="1394"/>
                      <a:pt x="14312" y="3032"/>
                    </a:cubicBezTo>
                    <a:lnTo>
                      <a:pt x="0" y="13448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7" name="Freeform 65"/>
              <p:cNvSpPr>
                <a:spLocks/>
              </p:cNvSpPr>
              <p:nvPr/>
            </p:nvSpPr>
            <p:spPr bwMode="auto">
              <a:xfrm>
                <a:off x="4418468" y="5191118"/>
                <a:ext cx="1999469" cy="1282539"/>
              </a:xfrm>
              <a:custGeom>
                <a:avLst/>
                <a:gdLst>
                  <a:gd name="connsiteX0" fmla="*/ 6773 w 10000"/>
                  <a:gd name="connsiteY0" fmla="*/ 0 h 9652"/>
                  <a:gd name="connsiteX1" fmla="*/ 6773 w 10000"/>
                  <a:gd name="connsiteY1" fmla="*/ 526 h 9652"/>
                  <a:gd name="connsiteX2" fmla="*/ 8060 w 10000"/>
                  <a:gd name="connsiteY2" fmla="*/ 526 h 9652"/>
                  <a:gd name="connsiteX3" fmla="*/ 10000 w 10000"/>
                  <a:gd name="connsiteY3" fmla="*/ 2456 h 9652"/>
                  <a:gd name="connsiteX4" fmla="*/ 5160 w 10000"/>
                  <a:gd name="connsiteY4" fmla="*/ 7017 h 9652"/>
                  <a:gd name="connsiteX5" fmla="*/ 3227 w 10000"/>
                  <a:gd name="connsiteY5" fmla="*/ 6491 h 9652"/>
                  <a:gd name="connsiteX6" fmla="*/ 1940 w 10000"/>
                  <a:gd name="connsiteY6" fmla="*/ 7721 h 9652"/>
                  <a:gd name="connsiteX7" fmla="*/ 1613 w 10000"/>
                  <a:gd name="connsiteY7" fmla="*/ 8422 h 9652"/>
                  <a:gd name="connsiteX8" fmla="*/ 0 w 10000"/>
                  <a:gd name="connsiteY8" fmla="*/ 9652 h 9652"/>
                  <a:gd name="connsiteX0" fmla="*/ 5160 w 8387"/>
                  <a:gd name="connsiteY0" fmla="*/ 0 h 8726"/>
                  <a:gd name="connsiteX1" fmla="*/ 5160 w 8387"/>
                  <a:gd name="connsiteY1" fmla="*/ 545 h 8726"/>
                  <a:gd name="connsiteX2" fmla="*/ 6447 w 8387"/>
                  <a:gd name="connsiteY2" fmla="*/ 545 h 8726"/>
                  <a:gd name="connsiteX3" fmla="*/ 8387 w 8387"/>
                  <a:gd name="connsiteY3" fmla="*/ 2545 h 8726"/>
                  <a:gd name="connsiteX4" fmla="*/ 3547 w 8387"/>
                  <a:gd name="connsiteY4" fmla="*/ 7270 h 8726"/>
                  <a:gd name="connsiteX5" fmla="*/ 1614 w 8387"/>
                  <a:gd name="connsiteY5" fmla="*/ 6725 h 8726"/>
                  <a:gd name="connsiteX6" fmla="*/ 327 w 8387"/>
                  <a:gd name="connsiteY6" fmla="*/ 7999 h 8726"/>
                  <a:gd name="connsiteX7" fmla="*/ 0 w 8387"/>
                  <a:gd name="connsiteY7" fmla="*/ 8726 h 8726"/>
                  <a:gd name="connsiteX0" fmla="*/ 5762 w 9610"/>
                  <a:gd name="connsiteY0" fmla="*/ 0 h 9167"/>
                  <a:gd name="connsiteX1" fmla="*/ 5762 w 9610"/>
                  <a:gd name="connsiteY1" fmla="*/ 625 h 9167"/>
                  <a:gd name="connsiteX2" fmla="*/ 7297 w 9610"/>
                  <a:gd name="connsiteY2" fmla="*/ 625 h 9167"/>
                  <a:gd name="connsiteX3" fmla="*/ 9610 w 9610"/>
                  <a:gd name="connsiteY3" fmla="*/ 2917 h 9167"/>
                  <a:gd name="connsiteX4" fmla="*/ 3839 w 9610"/>
                  <a:gd name="connsiteY4" fmla="*/ 8331 h 9167"/>
                  <a:gd name="connsiteX5" fmla="*/ 1534 w 9610"/>
                  <a:gd name="connsiteY5" fmla="*/ 7707 h 9167"/>
                  <a:gd name="connsiteX6" fmla="*/ 0 w 9610"/>
                  <a:gd name="connsiteY6" fmla="*/ 9167 h 9167"/>
                  <a:gd name="connsiteX0" fmla="*/ 4400 w 8404"/>
                  <a:gd name="connsiteY0" fmla="*/ 0 h 9088"/>
                  <a:gd name="connsiteX1" fmla="*/ 4400 w 8404"/>
                  <a:gd name="connsiteY1" fmla="*/ 682 h 9088"/>
                  <a:gd name="connsiteX2" fmla="*/ 5997 w 8404"/>
                  <a:gd name="connsiteY2" fmla="*/ 682 h 9088"/>
                  <a:gd name="connsiteX3" fmla="*/ 8404 w 8404"/>
                  <a:gd name="connsiteY3" fmla="*/ 3182 h 9088"/>
                  <a:gd name="connsiteX4" fmla="*/ 2399 w 8404"/>
                  <a:gd name="connsiteY4" fmla="*/ 9088 h 9088"/>
                  <a:gd name="connsiteX5" fmla="*/ 0 w 8404"/>
                  <a:gd name="connsiteY5" fmla="*/ 8407 h 9088"/>
                  <a:gd name="connsiteX0" fmla="*/ 2381 w 7145"/>
                  <a:gd name="connsiteY0" fmla="*/ 0 h 10000"/>
                  <a:gd name="connsiteX1" fmla="*/ 2381 w 7145"/>
                  <a:gd name="connsiteY1" fmla="*/ 750 h 10000"/>
                  <a:gd name="connsiteX2" fmla="*/ 4281 w 7145"/>
                  <a:gd name="connsiteY2" fmla="*/ 750 h 10000"/>
                  <a:gd name="connsiteX3" fmla="*/ 7145 w 7145"/>
                  <a:gd name="connsiteY3" fmla="*/ 3501 h 10000"/>
                  <a:gd name="connsiteX4" fmla="*/ 0 w 7145"/>
                  <a:gd name="connsiteY4" fmla="*/ 10000 h 10000"/>
                  <a:gd name="connsiteX0" fmla="*/ 3332 w 8660"/>
                  <a:gd name="connsiteY0" fmla="*/ 0 h 10000"/>
                  <a:gd name="connsiteX1" fmla="*/ 3332 w 8660"/>
                  <a:gd name="connsiteY1" fmla="*/ 750 h 10000"/>
                  <a:gd name="connsiteX2" fmla="*/ 5992 w 8660"/>
                  <a:gd name="connsiteY2" fmla="*/ 750 h 10000"/>
                  <a:gd name="connsiteX3" fmla="*/ 8660 w 8660"/>
                  <a:gd name="connsiteY3" fmla="*/ 5252 h 10000"/>
                  <a:gd name="connsiteX4" fmla="*/ 0 w 8660"/>
                  <a:gd name="connsiteY4" fmla="*/ 10000 h 10000"/>
                  <a:gd name="connsiteX0" fmla="*/ 3848 w 10000"/>
                  <a:gd name="connsiteY0" fmla="*/ 0 h 10000"/>
                  <a:gd name="connsiteX1" fmla="*/ 3848 w 10000"/>
                  <a:gd name="connsiteY1" fmla="*/ 750 h 10000"/>
                  <a:gd name="connsiteX2" fmla="*/ 9230 w 10000"/>
                  <a:gd name="connsiteY2" fmla="*/ 4001 h 10000"/>
                  <a:gd name="connsiteX3" fmla="*/ 10000 w 10000"/>
                  <a:gd name="connsiteY3" fmla="*/ 5252 h 10000"/>
                  <a:gd name="connsiteX4" fmla="*/ 0 w 10000"/>
                  <a:gd name="connsiteY4" fmla="*/ 10000 h 10000"/>
                  <a:gd name="connsiteX0" fmla="*/ 3848 w 10000"/>
                  <a:gd name="connsiteY0" fmla="*/ 0 h 9250"/>
                  <a:gd name="connsiteX1" fmla="*/ 9230 w 10000"/>
                  <a:gd name="connsiteY1" fmla="*/ 3251 h 9250"/>
                  <a:gd name="connsiteX2" fmla="*/ 10000 w 10000"/>
                  <a:gd name="connsiteY2" fmla="*/ 4502 h 9250"/>
                  <a:gd name="connsiteX3" fmla="*/ 0 w 10000"/>
                  <a:gd name="connsiteY3" fmla="*/ 9250 h 9250"/>
                  <a:gd name="connsiteX0" fmla="*/ 9230 w 10000"/>
                  <a:gd name="connsiteY0" fmla="*/ 0 h 6485"/>
                  <a:gd name="connsiteX1" fmla="*/ 10000 w 10000"/>
                  <a:gd name="connsiteY1" fmla="*/ 1352 h 6485"/>
                  <a:gd name="connsiteX2" fmla="*/ 0 w 10000"/>
                  <a:gd name="connsiteY2" fmla="*/ 6485 h 6485"/>
                  <a:gd name="connsiteX0" fmla="*/ 9230 w 10000"/>
                  <a:gd name="connsiteY0" fmla="*/ 0 h 10000"/>
                  <a:gd name="connsiteX1" fmla="*/ 10000 w 10000"/>
                  <a:gd name="connsiteY1" fmla="*/ 1667 h 10000"/>
                  <a:gd name="connsiteX2" fmla="*/ 0 w 10000"/>
                  <a:gd name="connsiteY2" fmla="*/ 10000 h 10000"/>
                  <a:gd name="connsiteX0" fmla="*/ 9230 w 9230"/>
                  <a:gd name="connsiteY0" fmla="*/ 0 h 10000"/>
                  <a:gd name="connsiteX1" fmla="*/ 9230 w 9230"/>
                  <a:gd name="connsiteY1" fmla="*/ 2084 h 10000"/>
                  <a:gd name="connsiteX2" fmla="*/ 0 w 9230"/>
                  <a:gd name="connsiteY2" fmla="*/ 10000 h 10000"/>
                  <a:gd name="connsiteX0" fmla="*/ 10000 w 10953"/>
                  <a:gd name="connsiteY0" fmla="*/ 0 h 10000"/>
                  <a:gd name="connsiteX1" fmla="*/ 10000 w 10953"/>
                  <a:gd name="connsiteY1" fmla="*/ 2084 h 10000"/>
                  <a:gd name="connsiteX2" fmla="*/ 0 w 10953"/>
                  <a:gd name="connsiteY2" fmla="*/ 10000 h 10000"/>
                  <a:gd name="connsiteX0" fmla="*/ 10000 w 10000"/>
                  <a:gd name="connsiteY0" fmla="*/ 0 h 7916"/>
                  <a:gd name="connsiteX1" fmla="*/ 0 w 10000"/>
                  <a:gd name="connsiteY1" fmla="*/ 7916 h 7916"/>
                  <a:gd name="connsiteX0" fmla="*/ 23326 w 23326"/>
                  <a:gd name="connsiteY0" fmla="*/ 0 h 10186"/>
                  <a:gd name="connsiteX1" fmla="*/ 0 w 23326"/>
                  <a:gd name="connsiteY1" fmla="*/ 10186 h 10186"/>
                  <a:gd name="connsiteX0" fmla="*/ 23326 w 23326"/>
                  <a:gd name="connsiteY0" fmla="*/ 0 h 10186"/>
                  <a:gd name="connsiteX1" fmla="*/ 15402 w 23326"/>
                  <a:gd name="connsiteY1" fmla="*/ 3715 h 10186"/>
                  <a:gd name="connsiteX2" fmla="*/ 0 w 23326"/>
                  <a:gd name="connsiteY2" fmla="*/ 10186 h 10186"/>
                  <a:gd name="connsiteX0" fmla="*/ 23326 w 23326"/>
                  <a:gd name="connsiteY0" fmla="*/ 0 h 10186"/>
                  <a:gd name="connsiteX1" fmla="*/ 19223 w 23326"/>
                  <a:gd name="connsiteY1" fmla="*/ 2353 h 10186"/>
                  <a:gd name="connsiteX2" fmla="*/ 0 w 23326"/>
                  <a:gd name="connsiteY2" fmla="*/ 10186 h 10186"/>
                  <a:gd name="connsiteX0" fmla="*/ 23326 w 23326"/>
                  <a:gd name="connsiteY0" fmla="*/ 0 h 10186"/>
                  <a:gd name="connsiteX1" fmla="*/ 19223 w 23326"/>
                  <a:gd name="connsiteY1" fmla="*/ 2353 h 10186"/>
                  <a:gd name="connsiteX2" fmla="*/ 0 w 23326"/>
                  <a:gd name="connsiteY2" fmla="*/ 10186 h 10186"/>
                  <a:gd name="connsiteX0" fmla="*/ 22444 w 22444"/>
                  <a:gd name="connsiteY0" fmla="*/ 0 h 9009"/>
                  <a:gd name="connsiteX1" fmla="*/ 18341 w 22444"/>
                  <a:gd name="connsiteY1" fmla="*/ 2353 h 9009"/>
                  <a:gd name="connsiteX2" fmla="*/ 0 w 22444"/>
                  <a:gd name="connsiteY2" fmla="*/ 9009 h 9009"/>
                  <a:gd name="connsiteX0" fmla="*/ 10000 w 10000"/>
                  <a:gd name="connsiteY0" fmla="*/ 0 h 10000"/>
                  <a:gd name="connsiteX1" fmla="*/ 8172 w 10000"/>
                  <a:gd name="connsiteY1" fmla="*/ 2612 h 10000"/>
                  <a:gd name="connsiteX2" fmla="*/ 0 w 10000"/>
                  <a:gd name="connsiteY2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0 w 10000"/>
                  <a:gd name="connsiteY2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731 w 10000"/>
                  <a:gd name="connsiteY2" fmla="*/ 4262 h 10000"/>
                  <a:gd name="connsiteX3" fmla="*/ 0 w 10000"/>
                  <a:gd name="connsiteY3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687 w 10000"/>
                  <a:gd name="connsiteY2" fmla="*/ 3575 h 10000"/>
                  <a:gd name="connsiteX3" fmla="*/ 0 w 10000"/>
                  <a:gd name="connsiteY3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687 w 10000"/>
                  <a:gd name="connsiteY2" fmla="*/ 3575 h 10000"/>
                  <a:gd name="connsiteX3" fmla="*/ 0 w 10000"/>
                  <a:gd name="connsiteY3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600 w 10000"/>
                  <a:gd name="connsiteY2" fmla="*/ 3025 h 10000"/>
                  <a:gd name="connsiteX3" fmla="*/ 0 w 10000"/>
                  <a:gd name="connsiteY3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600 w 10000"/>
                  <a:gd name="connsiteY2" fmla="*/ 3025 h 10000"/>
                  <a:gd name="connsiteX3" fmla="*/ 0 w 10000"/>
                  <a:gd name="connsiteY3" fmla="*/ 10000 h 10000"/>
                  <a:gd name="connsiteX0" fmla="*/ 10000 w 10000"/>
                  <a:gd name="connsiteY0" fmla="*/ 0 h 10000"/>
                  <a:gd name="connsiteX1" fmla="*/ 8958 w 10000"/>
                  <a:gd name="connsiteY1" fmla="*/ 2337 h 10000"/>
                  <a:gd name="connsiteX2" fmla="*/ 6600 w 10000"/>
                  <a:gd name="connsiteY2" fmla="*/ 3025 h 10000"/>
                  <a:gd name="connsiteX3" fmla="*/ 0 w 10000"/>
                  <a:gd name="connsiteY3" fmla="*/ 10000 h 10000"/>
                  <a:gd name="connsiteX0" fmla="*/ 9607 w 9607"/>
                  <a:gd name="connsiteY0" fmla="*/ 0 h 10412"/>
                  <a:gd name="connsiteX1" fmla="*/ 8958 w 9607"/>
                  <a:gd name="connsiteY1" fmla="*/ 2749 h 10412"/>
                  <a:gd name="connsiteX2" fmla="*/ 6600 w 9607"/>
                  <a:gd name="connsiteY2" fmla="*/ 3437 h 10412"/>
                  <a:gd name="connsiteX3" fmla="*/ 0 w 9607"/>
                  <a:gd name="connsiteY3" fmla="*/ 10412 h 10412"/>
                  <a:gd name="connsiteX0" fmla="*/ 10000 w 11096"/>
                  <a:gd name="connsiteY0" fmla="*/ 0 h 10000"/>
                  <a:gd name="connsiteX1" fmla="*/ 11096 w 11096"/>
                  <a:gd name="connsiteY1" fmla="*/ 1056 h 10000"/>
                  <a:gd name="connsiteX2" fmla="*/ 6870 w 11096"/>
                  <a:gd name="connsiteY2" fmla="*/ 3301 h 10000"/>
                  <a:gd name="connsiteX3" fmla="*/ 0 w 11096"/>
                  <a:gd name="connsiteY3" fmla="*/ 10000 h 10000"/>
                  <a:gd name="connsiteX0" fmla="*/ 10000 w 11096"/>
                  <a:gd name="connsiteY0" fmla="*/ 0 h 10000"/>
                  <a:gd name="connsiteX1" fmla="*/ 11096 w 11096"/>
                  <a:gd name="connsiteY1" fmla="*/ 1056 h 10000"/>
                  <a:gd name="connsiteX2" fmla="*/ 6870 w 11096"/>
                  <a:gd name="connsiteY2" fmla="*/ 3301 h 10000"/>
                  <a:gd name="connsiteX3" fmla="*/ 0 w 11096"/>
                  <a:gd name="connsiteY3" fmla="*/ 10000 h 10000"/>
                  <a:gd name="connsiteX0" fmla="*/ 10000 w 11096"/>
                  <a:gd name="connsiteY0" fmla="*/ 0 h 10000"/>
                  <a:gd name="connsiteX1" fmla="*/ 11096 w 11096"/>
                  <a:gd name="connsiteY1" fmla="*/ 1056 h 10000"/>
                  <a:gd name="connsiteX2" fmla="*/ 6870 w 11096"/>
                  <a:gd name="connsiteY2" fmla="*/ 3301 h 10000"/>
                  <a:gd name="connsiteX3" fmla="*/ 0 w 11096"/>
                  <a:gd name="connsiteY3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6870 w 10732"/>
                  <a:gd name="connsiteY2" fmla="*/ 3301 h 10000"/>
                  <a:gd name="connsiteX3" fmla="*/ 0 w 10732"/>
                  <a:gd name="connsiteY3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6870 w 10732"/>
                  <a:gd name="connsiteY2" fmla="*/ 3301 h 10000"/>
                  <a:gd name="connsiteX3" fmla="*/ 0 w 10732"/>
                  <a:gd name="connsiteY3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7188 w 10732"/>
                  <a:gd name="connsiteY2" fmla="*/ 3895 h 10000"/>
                  <a:gd name="connsiteX3" fmla="*/ 0 w 10732"/>
                  <a:gd name="connsiteY3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6688 w 10732"/>
                  <a:gd name="connsiteY2" fmla="*/ 3565 h 10000"/>
                  <a:gd name="connsiteX3" fmla="*/ 0 w 10732"/>
                  <a:gd name="connsiteY3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9006 w 10732"/>
                  <a:gd name="connsiteY2" fmla="*/ 2904 h 10000"/>
                  <a:gd name="connsiteX3" fmla="*/ 6688 w 10732"/>
                  <a:gd name="connsiteY3" fmla="*/ 3565 h 10000"/>
                  <a:gd name="connsiteX4" fmla="*/ 0 w 10732"/>
                  <a:gd name="connsiteY4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9551 w 10732"/>
                  <a:gd name="connsiteY2" fmla="*/ 2640 h 10000"/>
                  <a:gd name="connsiteX3" fmla="*/ 6688 w 10732"/>
                  <a:gd name="connsiteY3" fmla="*/ 3565 h 10000"/>
                  <a:gd name="connsiteX4" fmla="*/ 0 w 10732"/>
                  <a:gd name="connsiteY4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9551 w 10732"/>
                  <a:gd name="connsiteY2" fmla="*/ 2640 h 10000"/>
                  <a:gd name="connsiteX3" fmla="*/ 6688 w 10732"/>
                  <a:gd name="connsiteY3" fmla="*/ 3565 h 10000"/>
                  <a:gd name="connsiteX4" fmla="*/ 0 w 10732"/>
                  <a:gd name="connsiteY4" fmla="*/ 10000 h 10000"/>
                  <a:gd name="connsiteX0" fmla="*/ 10000 w 10732"/>
                  <a:gd name="connsiteY0" fmla="*/ 0 h 10000"/>
                  <a:gd name="connsiteX1" fmla="*/ 10732 w 10732"/>
                  <a:gd name="connsiteY1" fmla="*/ 858 h 10000"/>
                  <a:gd name="connsiteX2" fmla="*/ 9551 w 10732"/>
                  <a:gd name="connsiteY2" fmla="*/ 2640 h 10000"/>
                  <a:gd name="connsiteX3" fmla="*/ 6688 w 10732"/>
                  <a:gd name="connsiteY3" fmla="*/ 3565 h 10000"/>
                  <a:gd name="connsiteX4" fmla="*/ 0 w 10732"/>
                  <a:gd name="connsiteY4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32" h="10000">
                    <a:moveTo>
                      <a:pt x="10000" y="0"/>
                    </a:moveTo>
                    <a:lnTo>
                      <a:pt x="10732" y="858"/>
                    </a:lnTo>
                    <a:cubicBezTo>
                      <a:pt x="10566" y="1342"/>
                      <a:pt x="10225" y="2189"/>
                      <a:pt x="9551" y="2640"/>
                    </a:cubicBezTo>
                    <a:cubicBezTo>
                      <a:pt x="8104" y="3091"/>
                      <a:pt x="8416" y="2910"/>
                      <a:pt x="6688" y="3565"/>
                    </a:cubicBezTo>
                    <a:cubicBezTo>
                      <a:pt x="4368" y="5160"/>
                      <a:pt x="2320" y="7943"/>
                      <a:pt x="0" y="1000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9" name="Text Box 56"/>
              <p:cNvSpPr txBox="1">
                <a:spLocks noChangeArrowheads="1"/>
              </p:cNvSpPr>
              <p:nvPr/>
            </p:nvSpPr>
            <p:spPr bwMode="auto">
              <a:xfrm rot="18823937">
                <a:off x="4920877" y="3766944"/>
                <a:ext cx="896423" cy="2770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rgbClr val="FF0000"/>
                    </a:solidFill>
                  </a:rPr>
                  <a:t>LØYPER</a:t>
                </a:r>
              </a:p>
            </p:txBody>
          </p:sp>
          <p:cxnSp>
            <p:nvCxnSpPr>
              <p:cNvPr id="173" name="Rett pil 172"/>
              <p:cNvCxnSpPr>
                <a:cxnSpLocks/>
              </p:cNvCxnSpPr>
              <p:nvPr/>
            </p:nvCxnSpPr>
            <p:spPr>
              <a:xfrm flipV="1">
                <a:off x="5671059" y="3507705"/>
                <a:ext cx="290897" cy="39079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Rett pil 178"/>
              <p:cNvCxnSpPr/>
              <p:nvPr/>
            </p:nvCxnSpPr>
            <p:spPr>
              <a:xfrm flipH="1">
                <a:off x="6300192" y="3645024"/>
                <a:ext cx="288032" cy="43204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2DD8F49F-E4C5-47D7-8B35-B82C88D5E0CC}"/>
                  </a:ext>
                </a:extLst>
              </p:cNvPr>
              <p:cNvSpPr/>
              <p:nvPr/>
            </p:nvSpPr>
            <p:spPr>
              <a:xfrm>
                <a:off x="6321909" y="5018563"/>
                <a:ext cx="269698" cy="2298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5" name="Text Box 56"/>
              <p:cNvSpPr txBox="1">
                <a:spLocks noChangeArrowheads="1"/>
              </p:cNvSpPr>
              <p:nvPr/>
            </p:nvSpPr>
            <p:spPr bwMode="auto">
              <a:xfrm rot="18074289">
                <a:off x="5622128" y="4831259"/>
                <a:ext cx="106616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200" b="1" dirty="0"/>
                  <a:t>SKIHUS</a:t>
                </a:r>
              </a:p>
            </p:txBody>
          </p:sp>
          <p:sp>
            <p:nvSpPr>
              <p:cNvPr id="55" name="Text Box 56">
                <a:extLst>
                  <a:ext uri="{FF2B5EF4-FFF2-40B4-BE49-F238E27FC236}">
                    <a16:creationId xmlns:a16="http://schemas.microsoft.com/office/drawing/2014/main" id="{D90FA634-DA65-4340-A419-6F71FC176A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6774">
                <a:off x="2197855" y="6201430"/>
                <a:ext cx="896423" cy="2770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rgbClr val="FF0000"/>
                    </a:solidFill>
                  </a:rPr>
                  <a:t>LØYPER</a:t>
                </a:r>
              </a:p>
            </p:txBody>
          </p:sp>
          <p:sp>
            <p:nvSpPr>
              <p:cNvPr id="141" name="Text Box 47"/>
              <p:cNvSpPr txBox="1">
                <a:spLocks noChangeArrowheads="1"/>
              </p:cNvSpPr>
              <p:nvPr/>
            </p:nvSpPr>
            <p:spPr bwMode="auto">
              <a:xfrm>
                <a:off x="4790682" y="4779303"/>
                <a:ext cx="769250" cy="30777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nb-NO" sz="1400" b="1" dirty="0"/>
                  <a:t>START</a:t>
                </a:r>
              </a:p>
            </p:txBody>
          </p:sp>
          <p:sp>
            <p:nvSpPr>
              <p:cNvPr id="65" name="Text Box 60">
                <a:extLst>
                  <a:ext uri="{FF2B5EF4-FFF2-40B4-BE49-F238E27FC236}">
                    <a16:creationId xmlns:a16="http://schemas.microsoft.com/office/drawing/2014/main" id="{78030683-9DF3-41AC-8830-12A165FDAB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2091" y="3645024"/>
                <a:ext cx="962123" cy="30777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nb-NO" sz="1400" b="1" dirty="0"/>
                  <a:t>KOHORT</a:t>
                </a:r>
              </a:p>
            </p:txBody>
          </p:sp>
          <p:cxnSp>
            <p:nvCxnSpPr>
              <p:cNvPr id="66" name="Rett pil 143">
                <a:extLst>
                  <a:ext uri="{FF2B5EF4-FFF2-40B4-BE49-F238E27FC236}">
                    <a16:creationId xmlns:a16="http://schemas.microsoft.com/office/drawing/2014/main" id="{EF9DB07B-E4CF-4E4A-941A-700FB720A0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63231" y="3947895"/>
                <a:ext cx="908272" cy="81051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67324608-2213-422A-B198-9F51490868D2}"/>
                </a:ext>
              </a:extLst>
            </p:cNvPr>
            <p:cNvSpPr/>
            <p:nvPr/>
          </p:nvSpPr>
          <p:spPr>
            <a:xfrm>
              <a:off x="3749430" y="4800601"/>
              <a:ext cx="729437" cy="1650999"/>
            </a:xfrm>
            <a:custGeom>
              <a:avLst/>
              <a:gdLst>
                <a:gd name="connsiteX0" fmla="*/ 821267 w 821267"/>
                <a:gd name="connsiteY0" fmla="*/ 0 h 1718733"/>
                <a:gd name="connsiteX1" fmla="*/ 0 w 821267"/>
                <a:gd name="connsiteY1" fmla="*/ 1270000 h 1718733"/>
                <a:gd name="connsiteX2" fmla="*/ 203200 w 821267"/>
                <a:gd name="connsiteY2" fmla="*/ 1718733 h 1718733"/>
                <a:gd name="connsiteX3" fmla="*/ 203200 w 821267"/>
                <a:gd name="connsiteY3" fmla="*/ 1718733 h 1718733"/>
                <a:gd name="connsiteX0" fmla="*/ 821267 w 821267"/>
                <a:gd name="connsiteY0" fmla="*/ 0 h 1718733"/>
                <a:gd name="connsiteX1" fmla="*/ 0 w 821267"/>
                <a:gd name="connsiteY1" fmla="*/ 1270000 h 1718733"/>
                <a:gd name="connsiteX2" fmla="*/ 203200 w 821267"/>
                <a:gd name="connsiteY2" fmla="*/ 1718733 h 1718733"/>
                <a:gd name="connsiteX3" fmla="*/ 203200 w 821267"/>
                <a:gd name="connsiteY3" fmla="*/ 1718733 h 1718733"/>
                <a:gd name="connsiteX0" fmla="*/ 822570 w 822570"/>
                <a:gd name="connsiteY0" fmla="*/ 0 h 1718733"/>
                <a:gd name="connsiteX1" fmla="*/ 1303 w 822570"/>
                <a:gd name="connsiteY1" fmla="*/ 1270000 h 1718733"/>
                <a:gd name="connsiteX2" fmla="*/ 204503 w 822570"/>
                <a:gd name="connsiteY2" fmla="*/ 1718733 h 1718733"/>
                <a:gd name="connsiteX3" fmla="*/ 204503 w 822570"/>
                <a:gd name="connsiteY3" fmla="*/ 1718733 h 1718733"/>
                <a:gd name="connsiteX0" fmla="*/ 822570 w 822570"/>
                <a:gd name="connsiteY0" fmla="*/ 0 h 1718733"/>
                <a:gd name="connsiteX1" fmla="*/ 1303 w 822570"/>
                <a:gd name="connsiteY1" fmla="*/ 1270000 h 1718733"/>
                <a:gd name="connsiteX2" fmla="*/ 204503 w 822570"/>
                <a:gd name="connsiteY2" fmla="*/ 1718733 h 1718733"/>
                <a:gd name="connsiteX3" fmla="*/ 238370 w 822570"/>
                <a:gd name="connsiteY3" fmla="*/ 1693333 h 1718733"/>
                <a:gd name="connsiteX0" fmla="*/ 670170 w 670170"/>
                <a:gd name="connsiteY0" fmla="*/ 0 h 1727199"/>
                <a:gd name="connsiteX1" fmla="*/ 1303 w 670170"/>
                <a:gd name="connsiteY1" fmla="*/ 1278466 h 1727199"/>
                <a:gd name="connsiteX2" fmla="*/ 204503 w 670170"/>
                <a:gd name="connsiteY2" fmla="*/ 1727199 h 1727199"/>
                <a:gd name="connsiteX3" fmla="*/ 238370 w 670170"/>
                <a:gd name="connsiteY3" fmla="*/ 1701799 h 1727199"/>
                <a:gd name="connsiteX0" fmla="*/ 687103 w 687103"/>
                <a:gd name="connsiteY0" fmla="*/ 0 h 1659465"/>
                <a:gd name="connsiteX1" fmla="*/ 1303 w 687103"/>
                <a:gd name="connsiteY1" fmla="*/ 1210732 h 1659465"/>
                <a:gd name="connsiteX2" fmla="*/ 204503 w 687103"/>
                <a:gd name="connsiteY2" fmla="*/ 1659465 h 1659465"/>
                <a:gd name="connsiteX3" fmla="*/ 238370 w 687103"/>
                <a:gd name="connsiteY3" fmla="*/ 1634065 h 1659465"/>
                <a:gd name="connsiteX0" fmla="*/ 729437 w 729437"/>
                <a:gd name="connsiteY0" fmla="*/ 0 h 1650999"/>
                <a:gd name="connsiteX1" fmla="*/ 1303 w 729437"/>
                <a:gd name="connsiteY1" fmla="*/ 1202266 h 1650999"/>
                <a:gd name="connsiteX2" fmla="*/ 204503 w 729437"/>
                <a:gd name="connsiteY2" fmla="*/ 1650999 h 1650999"/>
                <a:gd name="connsiteX3" fmla="*/ 238370 w 729437"/>
                <a:gd name="connsiteY3" fmla="*/ 1625599 h 1650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9437" h="1650999">
                  <a:moveTo>
                    <a:pt x="729437" y="0"/>
                  </a:moveTo>
                  <a:cubicBezTo>
                    <a:pt x="455681" y="423333"/>
                    <a:pt x="29526" y="1015999"/>
                    <a:pt x="1303" y="1202266"/>
                  </a:cubicBezTo>
                  <a:cubicBezTo>
                    <a:pt x="-15630" y="1377244"/>
                    <a:pt x="136770" y="1501421"/>
                    <a:pt x="204503" y="1650999"/>
                  </a:cubicBezTo>
                  <a:lnTo>
                    <a:pt x="238370" y="1625599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Frihåndsform: figur 17">
              <a:extLst>
                <a:ext uri="{FF2B5EF4-FFF2-40B4-BE49-F238E27FC236}">
                  <a16:creationId xmlns:a16="http://schemas.microsoft.com/office/drawing/2014/main" id="{54849F3C-875B-4A57-96BC-6FE37908EF45}"/>
                </a:ext>
              </a:extLst>
            </p:cNvPr>
            <p:cNvSpPr/>
            <p:nvPr/>
          </p:nvSpPr>
          <p:spPr>
            <a:xfrm>
              <a:off x="1024467" y="4771018"/>
              <a:ext cx="3039873" cy="1782181"/>
            </a:xfrm>
            <a:custGeom>
              <a:avLst/>
              <a:gdLst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760133 w 3022600"/>
                <a:gd name="connsiteY5" fmla="*/ 762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760133 w 3022600"/>
                <a:gd name="connsiteY5" fmla="*/ 762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760133 w 3022600"/>
                <a:gd name="connsiteY5" fmla="*/ 762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760133 w 3022600"/>
                <a:gd name="connsiteY5" fmla="*/ 762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760133 w 3022600"/>
                <a:gd name="connsiteY5" fmla="*/ 762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2600 h 1752600"/>
                <a:gd name="connsiteX1" fmla="*/ 2540000 w 3022600"/>
                <a:gd name="connsiteY1" fmla="*/ 1473200 h 1752600"/>
                <a:gd name="connsiteX2" fmla="*/ 2396066 w 3022600"/>
                <a:gd name="connsiteY2" fmla="*/ 1100667 h 1752600"/>
                <a:gd name="connsiteX3" fmla="*/ 2954866 w 3022600"/>
                <a:gd name="connsiteY3" fmla="*/ 338667 h 1752600"/>
                <a:gd name="connsiteX4" fmla="*/ 3022600 w 3022600"/>
                <a:gd name="connsiteY4" fmla="*/ 0 h 1752600"/>
                <a:gd name="connsiteX5" fmla="*/ 2675467 w 3022600"/>
                <a:gd name="connsiteY5" fmla="*/ 152400 h 1752600"/>
                <a:gd name="connsiteX6" fmla="*/ 2201333 w 3022600"/>
                <a:gd name="connsiteY6" fmla="*/ 821267 h 1752600"/>
                <a:gd name="connsiteX7" fmla="*/ 1540933 w 3022600"/>
                <a:gd name="connsiteY7" fmla="*/ 1498600 h 1752600"/>
                <a:gd name="connsiteX8" fmla="*/ 677333 w 3022600"/>
                <a:gd name="connsiteY8" fmla="*/ 1346200 h 1752600"/>
                <a:gd name="connsiteX9" fmla="*/ 0 w 3022600"/>
                <a:gd name="connsiteY9" fmla="*/ 1185333 h 1752600"/>
                <a:gd name="connsiteX0" fmla="*/ 2743200 w 3022600"/>
                <a:gd name="connsiteY0" fmla="*/ 1753062 h 1753062"/>
                <a:gd name="connsiteX1" fmla="*/ 2540000 w 3022600"/>
                <a:gd name="connsiteY1" fmla="*/ 1473662 h 1753062"/>
                <a:gd name="connsiteX2" fmla="*/ 2396066 w 3022600"/>
                <a:gd name="connsiteY2" fmla="*/ 1101129 h 1753062"/>
                <a:gd name="connsiteX3" fmla="*/ 2954866 w 3022600"/>
                <a:gd name="connsiteY3" fmla="*/ 339129 h 1753062"/>
                <a:gd name="connsiteX4" fmla="*/ 3022600 w 3022600"/>
                <a:gd name="connsiteY4" fmla="*/ 462 h 1753062"/>
                <a:gd name="connsiteX5" fmla="*/ 2675467 w 3022600"/>
                <a:gd name="connsiteY5" fmla="*/ 152862 h 1753062"/>
                <a:gd name="connsiteX6" fmla="*/ 2201333 w 3022600"/>
                <a:gd name="connsiteY6" fmla="*/ 821729 h 1753062"/>
                <a:gd name="connsiteX7" fmla="*/ 1540933 w 3022600"/>
                <a:gd name="connsiteY7" fmla="*/ 1499062 h 1753062"/>
                <a:gd name="connsiteX8" fmla="*/ 677333 w 3022600"/>
                <a:gd name="connsiteY8" fmla="*/ 1346662 h 1753062"/>
                <a:gd name="connsiteX9" fmla="*/ 0 w 3022600"/>
                <a:gd name="connsiteY9" fmla="*/ 1185795 h 1753062"/>
                <a:gd name="connsiteX0" fmla="*/ 2743200 w 3073750"/>
                <a:gd name="connsiteY0" fmla="*/ 1753062 h 1753062"/>
                <a:gd name="connsiteX1" fmla="*/ 2540000 w 3073750"/>
                <a:gd name="connsiteY1" fmla="*/ 1473662 h 1753062"/>
                <a:gd name="connsiteX2" fmla="*/ 2396066 w 3073750"/>
                <a:gd name="connsiteY2" fmla="*/ 1101129 h 1753062"/>
                <a:gd name="connsiteX3" fmla="*/ 2954866 w 3073750"/>
                <a:gd name="connsiteY3" fmla="*/ 339129 h 1753062"/>
                <a:gd name="connsiteX4" fmla="*/ 3022600 w 3073750"/>
                <a:gd name="connsiteY4" fmla="*/ 462 h 1753062"/>
                <a:gd name="connsiteX5" fmla="*/ 2675467 w 3073750"/>
                <a:gd name="connsiteY5" fmla="*/ 152862 h 1753062"/>
                <a:gd name="connsiteX6" fmla="*/ 2201333 w 3073750"/>
                <a:gd name="connsiteY6" fmla="*/ 821729 h 1753062"/>
                <a:gd name="connsiteX7" fmla="*/ 1540933 w 3073750"/>
                <a:gd name="connsiteY7" fmla="*/ 1499062 h 1753062"/>
                <a:gd name="connsiteX8" fmla="*/ 677333 w 3073750"/>
                <a:gd name="connsiteY8" fmla="*/ 1346662 h 1753062"/>
                <a:gd name="connsiteX9" fmla="*/ 0 w 3073750"/>
                <a:gd name="connsiteY9" fmla="*/ 1185795 h 1753062"/>
                <a:gd name="connsiteX0" fmla="*/ 2743200 w 3073750"/>
                <a:gd name="connsiteY0" fmla="*/ 1755921 h 1755921"/>
                <a:gd name="connsiteX1" fmla="*/ 2540000 w 3073750"/>
                <a:gd name="connsiteY1" fmla="*/ 1476521 h 1755921"/>
                <a:gd name="connsiteX2" fmla="*/ 2396066 w 3073750"/>
                <a:gd name="connsiteY2" fmla="*/ 1103988 h 1755921"/>
                <a:gd name="connsiteX3" fmla="*/ 2954866 w 3073750"/>
                <a:gd name="connsiteY3" fmla="*/ 341988 h 1755921"/>
                <a:gd name="connsiteX4" fmla="*/ 3022600 w 3073750"/>
                <a:gd name="connsiteY4" fmla="*/ 3321 h 1755921"/>
                <a:gd name="connsiteX5" fmla="*/ 2675467 w 3073750"/>
                <a:gd name="connsiteY5" fmla="*/ 155721 h 1755921"/>
                <a:gd name="connsiteX6" fmla="*/ 2201333 w 3073750"/>
                <a:gd name="connsiteY6" fmla="*/ 824588 h 1755921"/>
                <a:gd name="connsiteX7" fmla="*/ 1540933 w 3073750"/>
                <a:gd name="connsiteY7" fmla="*/ 1501921 h 1755921"/>
                <a:gd name="connsiteX8" fmla="*/ 677333 w 3073750"/>
                <a:gd name="connsiteY8" fmla="*/ 1349521 h 1755921"/>
                <a:gd name="connsiteX9" fmla="*/ 0 w 3073750"/>
                <a:gd name="connsiteY9" fmla="*/ 1188654 h 1755921"/>
                <a:gd name="connsiteX0" fmla="*/ 2743200 w 3073750"/>
                <a:gd name="connsiteY0" fmla="*/ 1755433 h 1755433"/>
                <a:gd name="connsiteX1" fmla="*/ 2540000 w 3073750"/>
                <a:gd name="connsiteY1" fmla="*/ 1476033 h 1755433"/>
                <a:gd name="connsiteX2" fmla="*/ 2396066 w 3073750"/>
                <a:gd name="connsiteY2" fmla="*/ 1103500 h 1755433"/>
                <a:gd name="connsiteX3" fmla="*/ 2954866 w 3073750"/>
                <a:gd name="connsiteY3" fmla="*/ 341500 h 1755433"/>
                <a:gd name="connsiteX4" fmla="*/ 3022600 w 3073750"/>
                <a:gd name="connsiteY4" fmla="*/ 2833 h 1755433"/>
                <a:gd name="connsiteX5" fmla="*/ 2675467 w 3073750"/>
                <a:gd name="connsiteY5" fmla="*/ 180633 h 1755433"/>
                <a:gd name="connsiteX6" fmla="*/ 2201333 w 3073750"/>
                <a:gd name="connsiteY6" fmla="*/ 824100 h 1755433"/>
                <a:gd name="connsiteX7" fmla="*/ 1540933 w 3073750"/>
                <a:gd name="connsiteY7" fmla="*/ 1501433 h 1755433"/>
                <a:gd name="connsiteX8" fmla="*/ 677333 w 3073750"/>
                <a:gd name="connsiteY8" fmla="*/ 1349033 h 1755433"/>
                <a:gd name="connsiteX9" fmla="*/ 0 w 3073750"/>
                <a:gd name="connsiteY9" fmla="*/ 1188166 h 1755433"/>
                <a:gd name="connsiteX0" fmla="*/ 2743200 w 3073750"/>
                <a:gd name="connsiteY0" fmla="*/ 1755433 h 1755433"/>
                <a:gd name="connsiteX1" fmla="*/ 2540000 w 3073750"/>
                <a:gd name="connsiteY1" fmla="*/ 1476033 h 1755433"/>
                <a:gd name="connsiteX2" fmla="*/ 2396066 w 3073750"/>
                <a:gd name="connsiteY2" fmla="*/ 1103500 h 1755433"/>
                <a:gd name="connsiteX3" fmla="*/ 2954866 w 3073750"/>
                <a:gd name="connsiteY3" fmla="*/ 341500 h 1755433"/>
                <a:gd name="connsiteX4" fmla="*/ 3022600 w 3073750"/>
                <a:gd name="connsiteY4" fmla="*/ 2833 h 1755433"/>
                <a:gd name="connsiteX5" fmla="*/ 2675467 w 3073750"/>
                <a:gd name="connsiteY5" fmla="*/ 180633 h 1755433"/>
                <a:gd name="connsiteX6" fmla="*/ 2209799 w 3073750"/>
                <a:gd name="connsiteY6" fmla="*/ 908766 h 1755433"/>
                <a:gd name="connsiteX7" fmla="*/ 1540933 w 3073750"/>
                <a:gd name="connsiteY7" fmla="*/ 1501433 h 1755433"/>
                <a:gd name="connsiteX8" fmla="*/ 677333 w 3073750"/>
                <a:gd name="connsiteY8" fmla="*/ 1349033 h 1755433"/>
                <a:gd name="connsiteX9" fmla="*/ 0 w 3073750"/>
                <a:gd name="connsiteY9" fmla="*/ 1188166 h 1755433"/>
                <a:gd name="connsiteX0" fmla="*/ 2743200 w 3073750"/>
                <a:gd name="connsiteY0" fmla="*/ 1755433 h 1755433"/>
                <a:gd name="connsiteX1" fmla="*/ 2540000 w 3073750"/>
                <a:gd name="connsiteY1" fmla="*/ 1476033 h 1755433"/>
                <a:gd name="connsiteX2" fmla="*/ 2396066 w 3073750"/>
                <a:gd name="connsiteY2" fmla="*/ 1103500 h 1755433"/>
                <a:gd name="connsiteX3" fmla="*/ 2954866 w 3073750"/>
                <a:gd name="connsiteY3" fmla="*/ 341500 h 1755433"/>
                <a:gd name="connsiteX4" fmla="*/ 3022600 w 3073750"/>
                <a:gd name="connsiteY4" fmla="*/ 2833 h 1755433"/>
                <a:gd name="connsiteX5" fmla="*/ 2675467 w 3073750"/>
                <a:gd name="connsiteY5" fmla="*/ 180633 h 1755433"/>
                <a:gd name="connsiteX6" fmla="*/ 2209799 w 3073750"/>
                <a:gd name="connsiteY6" fmla="*/ 908766 h 1755433"/>
                <a:gd name="connsiteX7" fmla="*/ 1540933 w 3073750"/>
                <a:gd name="connsiteY7" fmla="*/ 1501433 h 1755433"/>
                <a:gd name="connsiteX8" fmla="*/ 677333 w 3073750"/>
                <a:gd name="connsiteY8" fmla="*/ 1349033 h 1755433"/>
                <a:gd name="connsiteX9" fmla="*/ 0 w 3073750"/>
                <a:gd name="connsiteY9" fmla="*/ 1188166 h 1755433"/>
                <a:gd name="connsiteX0" fmla="*/ 2743200 w 3073750"/>
                <a:gd name="connsiteY0" fmla="*/ 1755433 h 1755433"/>
                <a:gd name="connsiteX1" fmla="*/ 2540000 w 3073750"/>
                <a:gd name="connsiteY1" fmla="*/ 1476033 h 1755433"/>
                <a:gd name="connsiteX2" fmla="*/ 2463800 w 3073750"/>
                <a:gd name="connsiteY2" fmla="*/ 1111967 h 1755433"/>
                <a:gd name="connsiteX3" fmla="*/ 2954866 w 3073750"/>
                <a:gd name="connsiteY3" fmla="*/ 341500 h 1755433"/>
                <a:gd name="connsiteX4" fmla="*/ 3022600 w 3073750"/>
                <a:gd name="connsiteY4" fmla="*/ 2833 h 1755433"/>
                <a:gd name="connsiteX5" fmla="*/ 2675467 w 3073750"/>
                <a:gd name="connsiteY5" fmla="*/ 180633 h 1755433"/>
                <a:gd name="connsiteX6" fmla="*/ 2209799 w 3073750"/>
                <a:gd name="connsiteY6" fmla="*/ 908766 h 1755433"/>
                <a:gd name="connsiteX7" fmla="*/ 1540933 w 3073750"/>
                <a:gd name="connsiteY7" fmla="*/ 1501433 h 1755433"/>
                <a:gd name="connsiteX8" fmla="*/ 677333 w 3073750"/>
                <a:gd name="connsiteY8" fmla="*/ 1349033 h 1755433"/>
                <a:gd name="connsiteX9" fmla="*/ 0 w 3073750"/>
                <a:gd name="connsiteY9" fmla="*/ 1188166 h 1755433"/>
                <a:gd name="connsiteX0" fmla="*/ 2743200 w 3073750"/>
                <a:gd name="connsiteY0" fmla="*/ 1757861 h 1757861"/>
                <a:gd name="connsiteX1" fmla="*/ 2540000 w 3073750"/>
                <a:gd name="connsiteY1" fmla="*/ 1478461 h 1757861"/>
                <a:gd name="connsiteX2" fmla="*/ 2463800 w 3073750"/>
                <a:gd name="connsiteY2" fmla="*/ 1114395 h 1757861"/>
                <a:gd name="connsiteX3" fmla="*/ 2954866 w 3073750"/>
                <a:gd name="connsiteY3" fmla="*/ 343928 h 1757861"/>
                <a:gd name="connsiteX4" fmla="*/ 3022600 w 3073750"/>
                <a:gd name="connsiteY4" fmla="*/ 5261 h 1757861"/>
                <a:gd name="connsiteX5" fmla="*/ 2675467 w 3073750"/>
                <a:gd name="connsiteY5" fmla="*/ 183061 h 1757861"/>
                <a:gd name="connsiteX6" fmla="*/ 2209799 w 3073750"/>
                <a:gd name="connsiteY6" fmla="*/ 911194 h 1757861"/>
                <a:gd name="connsiteX7" fmla="*/ 1540933 w 3073750"/>
                <a:gd name="connsiteY7" fmla="*/ 1503861 h 1757861"/>
                <a:gd name="connsiteX8" fmla="*/ 677333 w 3073750"/>
                <a:gd name="connsiteY8" fmla="*/ 1351461 h 1757861"/>
                <a:gd name="connsiteX9" fmla="*/ 0 w 3073750"/>
                <a:gd name="connsiteY9" fmla="*/ 1190594 h 1757861"/>
                <a:gd name="connsiteX0" fmla="*/ 2743200 w 3090483"/>
                <a:gd name="connsiteY0" fmla="*/ 1757861 h 1757861"/>
                <a:gd name="connsiteX1" fmla="*/ 2540000 w 3090483"/>
                <a:gd name="connsiteY1" fmla="*/ 1478461 h 1757861"/>
                <a:gd name="connsiteX2" fmla="*/ 2463800 w 3090483"/>
                <a:gd name="connsiteY2" fmla="*/ 1114395 h 1757861"/>
                <a:gd name="connsiteX3" fmla="*/ 2954866 w 3090483"/>
                <a:gd name="connsiteY3" fmla="*/ 343928 h 1757861"/>
                <a:gd name="connsiteX4" fmla="*/ 3022600 w 3090483"/>
                <a:gd name="connsiteY4" fmla="*/ 5261 h 1757861"/>
                <a:gd name="connsiteX5" fmla="*/ 2675467 w 3090483"/>
                <a:gd name="connsiteY5" fmla="*/ 183061 h 1757861"/>
                <a:gd name="connsiteX6" fmla="*/ 2209799 w 3090483"/>
                <a:gd name="connsiteY6" fmla="*/ 911194 h 1757861"/>
                <a:gd name="connsiteX7" fmla="*/ 1540933 w 3090483"/>
                <a:gd name="connsiteY7" fmla="*/ 1503861 h 1757861"/>
                <a:gd name="connsiteX8" fmla="*/ 677333 w 3090483"/>
                <a:gd name="connsiteY8" fmla="*/ 1351461 h 1757861"/>
                <a:gd name="connsiteX9" fmla="*/ 0 w 3090483"/>
                <a:gd name="connsiteY9" fmla="*/ 1190594 h 1757861"/>
                <a:gd name="connsiteX0" fmla="*/ 2743200 w 3078339"/>
                <a:gd name="connsiteY0" fmla="*/ 1757861 h 1757861"/>
                <a:gd name="connsiteX1" fmla="*/ 2540000 w 3078339"/>
                <a:gd name="connsiteY1" fmla="*/ 1478461 h 1757861"/>
                <a:gd name="connsiteX2" fmla="*/ 2463800 w 3078339"/>
                <a:gd name="connsiteY2" fmla="*/ 1114395 h 1757861"/>
                <a:gd name="connsiteX3" fmla="*/ 2904066 w 3078339"/>
                <a:gd name="connsiteY3" fmla="*/ 301594 h 1757861"/>
                <a:gd name="connsiteX4" fmla="*/ 3022600 w 3078339"/>
                <a:gd name="connsiteY4" fmla="*/ 5261 h 1757861"/>
                <a:gd name="connsiteX5" fmla="*/ 2675467 w 3078339"/>
                <a:gd name="connsiteY5" fmla="*/ 183061 h 1757861"/>
                <a:gd name="connsiteX6" fmla="*/ 2209799 w 3078339"/>
                <a:gd name="connsiteY6" fmla="*/ 911194 h 1757861"/>
                <a:gd name="connsiteX7" fmla="*/ 1540933 w 3078339"/>
                <a:gd name="connsiteY7" fmla="*/ 1503861 h 1757861"/>
                <a:gd name="connsiteX8" fmla="*/ 677333 w 3078339"/>
                <a:gd name="connsiteY8" fmla="*/ 1351461 h 1757861"/>
                <a:gd name="connsiteX9" fmla="*/ 0 w 3078339"/>
                <a:gd name="connsiteY9" fmla="*/ 1190594 h 1757861"/>
                <a:gd name="connsiteX0" fmla="*/ 2743200 w 3052092"/>
                <a:gd name="connsiteY0" fmla="*/ 1782181 h 1782181"/>
                <a:gd name="connsiteX1" fmla="*/ 2540000 w 3052092"/>
                <a:gd name="connsiteY1" fmla="*/ 1502781 h 1782181"/>
                <a:gd name="connsiteX2" fmla="*/ 2463800 w 3052092"/>
                <a:gd name="connsiteY2" fmla="*/ 1138715 h 1782181"/>
                <a:gd name="connsiteX3" fmla="*/ 2904066 w 3052092"/>
                <a:gd name="connsiteY3" fmla="*/ 325914 h 1782181"/>
                <a:gd name="connsiteX4" fmla="*/ 2988734 w 3052092"/>
                <a:gd name="connsiteY4" fmla="*/ 4181 h 1782181"/>
                <a:gd name="connsiteX5" fmla="*/ 2675467 w 3052092"/>
                <a:gd name="connsiteY5" fmla="*/ 207381 h 1782181"/>
                <a:gd name="connsiteX6" fmla="*/ 2209799 w 3052092"/>
                <a:gd name="connsiteY6" fmla="*/ 935514 h 1782181"/>
                <a:gd name="connsiteX7" fmla="*/ 1540933 w 3052092"/>
                <a:gd name="connsiteY7" fmla="*/ 1528181 h 1782181"/>
                <a:gd name="connsiteX8" fmla="*/ 677333 w 3052092"/>
                <a:gd name="connsiteY8" fmla="*/ 1375781 h 1782181"/>
                <a:gd name="connsiteX9" fmla="*/ 0 w 3052092"/>
                <a:gd name="connsiteY9" fmla="*/ 1214914 h 1782181"/>
                <a:gd name="connsiteX0" fmla="*/ 2743200 w 3062165"/>
                <a:gd name="connsiteY0" fmla="*/ 1782181 h 1782181"/>
                <a:gd name="connsiteX1" fmla="*/ 2540000 w 3062165"/>
                <a:gd name="connsiteY1" fmla="*/ 1502781 h 1782181"/>
                <a:gd name="connsiteX2" fmla="*/ 2463800 w 3062165"/>
                <a:gd name="connsiteY2" fmla="*/ 1138715 h 1782181"/>
                <a:gd name="connsiteX3" fmla="*/ 2904066 w 3062165"/>
                <a:gd name="connsiteY3" fmla="*/ 325914 h 1782181"/>
                <a:gd name="connsiteX4" fmla="*/ 2988734 w 3062165"/>
                <a:gd name="connsiteY4" fmla="*/ 4181 h 1782181"/>
                <a:gd name="connsiteX5" fmla="*/ 2675467 w 3062165"/>
                <a:gd name="connsiteY5" fmla="*/ 207381 h 1782181"/>
                <a:gd name="connsiteX6" fmla="*/ 2209799 w 3062165"/>
                <a:gd name="connsiteY6" fmla="*/ 935514 h 1782181"/>
                <a:gd name="connsiteX7" fmla="*/ 1540933 w 3062165"/>
                <a:gd name="connsiteY7" fmla="*/ 1528181 h 1782181"/>
                <a:gd name="connsiteX8" fmla="*/ 677333 w 3062165"/>
                <a:gd name="connsiteY8" fmla="*/ 1375781 h 1782181"/>
                <a:gd name="connsiteX9" fmla="*/ 0 w 3062165"/>
                <a:gd name="connsiteY9" fmla="*/ 1214914 h 1782181"/>
                <a:gd name="connsiteX0" fmla="*/ 2743200 w 3039873"/>
                <a:gd name="connsiteY0" fmla="*/ 1782181 h 1782181"/>
                <a:gd name="connsiteX1" fmla="*/ 2540000 w 3039873"/>
                <a:gd name="connsiteY1" fmla="*/ 1502781 h 1782181"/>
                <a:gd name="connsiteX2" fmla="*/ 2463800 w 3039873"/>
                <a:gd name="connsiteY2" fmla="*/ 1138715 h 1782181"/>
                <a:gd name="connsiteX3" fmla="*/ 2904066 w 3039873"/>
                <a:gd name="connsiteY3" fmla="*/ 325914 h 1782181"/>
                <a:gd name="connsiteX4" fmla="*/ 2988734 w 3039873"/>
                <a:gd name="connsiteY4" fmla="*/ 4181 h 1782181"/>
                <a:gd name="connsiteX5" fmla="*/ 2675467 w 3039873"/>
                <a:gd name="connsiteY5" fmla="*/ 207381 h 1782181"/>
                <a:gd name="connsiteX6" fmla="*/ 2209799 w 3039873"/>
                <a:gd name="connsiteY6" fmla="*/ 935514 h 1782181"/>
                <a:gd name="connsiteX7" fmla="*/ 1540933 w 3039873"/>
                <a:gd name="connsiteY7" fmla="*/ 1528181 h 1782181"/>
                <a:gd name="connsiteX8" fmla="*/ 677333 w 3039873"/>
                <a:gd name="connsiteY8" fmla="*/ 1375781 h 1782181"/>
                <a:gd name="connsiteX9" fmla="*/ 0 w 3039873"/>
                <a:gd name="connsiteY9" fmla="*/ 1214914 h 1782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39873" h="1782181">
                  <a:moveTo>
                    <a:pt x="2743200" y="1782181"/>
                  </a:moveTo>
                  <a:lnTo>
                    <a:pt x="2540000" y="1502781"/>
                  </a:lnTo>
                  <a:lnTo>
                    <a:pt x="2463800" y="1138715"/>
                  </a:lnTo>
                  <a:cubicBezTo>
                    <a:pt x="2565400" y="893182"/>
                    <a:pt x="2717799" y="579914"/>
                    <a:pt x="2904066" y="325914"/>
                  </a:cubicBezTo>
                  <a:cubicBezTo>
                    <a:pt x="3053645" y="94492"/>
                    <a:pt x="3076223" y="117069"/>
                    <a:pt x="2988734" y="4181"/>
                  </a:cubicBezTo>
                  <a:cubicBezTo>
                    <a:pt x="2796823" y="-21219"/>
                    <a:pt x="2799645" y="71915"/>
                    <a:pt x="2675467" y="207381"/>
                  </a:cubicBezTo>
                  <a:lnTo>
                    <a:pt x="2209799" y="935514"/>
                  </a:lnTo>
                  <a:cubicBezTo>
                    <a:pt x="1989666" y="1161292"/>
                    <a:pt x="1837266" y="1471736"/>
                    <a:pt x="1540933" y="1528181"/>
                  </a:cubicBezTo>
                  <a:cubicBezTo>
                    <a:pt x="1202266" y="1384247"/>
                    <a:pt x="1100667" y="1384248"/>
                    <a:pt x="677333" y="1375781"/>
                  </a:cubicBezTo>
                  <a:cubicBezTo>
                    <a:pt x="358421" y="1381425"/>
                    <a:pt x="225778" y="1268536"/>
                    <a:pt x="0" y="121491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22" name="Rett linje 21">
              <a:extLst>
                <a:ext uri="{FF2B5EF4-FFF2-40B4-BE49-F238E27FC236}">
                  <a16:creationId xmlns:a16="http://schemas.microsoft.com/office/drawing/2014/main" id="{B3E130FC-92D0-44F2-A2CB-A464357C4D7E}"/>
                </a:ext>
              </a:extLst>
            </p:cNvPr>
            <p:cNvCxnSpPr/>
            <p:nvPr/>
          </p:nvCxnSpPr>
          <p:spPr>
            <a:xfrm>
              <a:off x="5120546" y="4570824"/>
              <a:ext cx="80476" cy="519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ihåndsform: figur 24">
              <a:extLst>
                <a:ext uri="{FF2B5EF4-FFF2-40B4-BE49-F238E27FC236}">
                  <a16:creationId xmlns:a16="http://schemas.microsoft.com/office/drawing/2014/main" id="{A3E21173-60AD-49B1-B27C-B8335ABE4454}"/>
                </a:ext>
              </a:extLst>
            </p:cNvPr>
            <p:cNvSpPr/>
            <p:nvPr/>
          </p:nvSpPr>
          <p:spPr>
            <a:xfrm>
              <a:off x="3962400" y="3073400"/>
              <a:ext cx="2023533" cy="2506133"/>
            </a:xfrm>
            <a:custGeom>
              <a:avLst/>
              <a:gdLst>
                <a:gd name="connsiteX0" fmla="*/ 2023533 w 2023533"/>
                <a:gd name="connsiteY0" fmla="*/ 0 h 2506133"/>
                <a:gd name="connsiteX1" fmla="*/ 1380067 w 2023533"/>
                <a:gd name="connsiteY1" fmla="*/ 2624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397933 w 2023533"/>
                <a:gd name="connsiteY3" fmla="*/ 1583267 h 2506133"/>
                <a:gd name="connsiteX4" fmla="*/ 135467 w 2023533"/>
                <a:gd name="connsiteY4" fmla="*/ 1989667 h 2506133"/>
                <a:gd name="connsiteX5" fmla="*/ 0 w 2023533"/>
                <a:gd name="connsiteY5" fmla="*/ 2506133 h 2506133"/>
                <a:gd name="connsiteX6" fmla="*/ 0 w 2023533"/>
                <a:gd name="connsiteY6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855133 w 2023533"/>
                <a:gd name="connsiteY2" fmla="*/ 965200 h 2506133"/>
                <a:gd name="connsiteX3" fmla="*/ 135467 w 2023533"/>
                <a:gd name="connsiteY3" fmla="*/ 1989667 h 2506133"/>
                <a:gd name="connsiteX4" fmla="*/ 0 w 2023533"/>
                <a:gd name="connsiteY4" fmla="*/ 2506133 h 2506133"/>
                <a:gd name="connsiteX5" fmla="*/ 0 w 2023533"/>
                <a:gd name="connsiteY5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364067 h 2506133"/>
                <a:gd name="connsiteX2" fmla="*/ 778933 w 2023533"/>
                <a:gd name="connsiteY2" fmla="*/ 948266 h 2506133"/>
                <a:gd name="connsiteX3" fmla="*/ 135467 w 2023533"/>
                <a:gd name="connsiteY3" fmla="*/ 1989667 h 2506133"/>
                <a:gd name="connsiteX4" fmla="*/ 0 w 2023533"/>
                <a:gd name="connsiteY4" fmla="*/ 2506133 h 2506133"/>
                <a:gd name="connsiteX5" fmla="*/ 0 w 2023533"/>
                <a:gd name="connsiteY5" fmla="*/ 2506133 h 2506133"/>
                <a:gd name="connsiteX0" fmla="*/ 2023533 w 2023533"/>
                <a:gd name="connsiteY0" fmla="*/ 0 h 2506133"/>
                <a:gd name="connsiteX1" fmla="*/ 1320801 w 2023533"/>
                <a:gd name="connsiteY1" fmla="*/ 296334 h 2506133"/>
                <a:gd name="connsiteX2" fmla="*/ 778933 w 2023533"/>
                <a:gd name="connsiteY2" fmla="*/ 948266 h 2506133"/>
                <a:gd name="connsiteX3" fmla="*/ 135467 w 2023533"/>
                <a:gd name="connsiteY3" fmla="*/ 1989667 h 2506133"/>
                <a:gd name="connsiteX4" fmla="*/ 0 w 2023533"/>
                <a:gd name="connsiteY4" fmla="*/ 2506133 h 2506133"/>
                <a:gd name="connsiteX5" fmla="*/ 0 w 2023533"/>
                <a:gd name="connsiteY5" fmla="*/ 2506133 h 2506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23533" h="2506133">
                  <a:moveTo>
                    <a:pt x="2023533" y="0"/>
                  </a:moveTo>
                  <a:cubicBezTo>
                    <a:pt x="1687689" y="95956"/>
                    <a:pt x="1597378" y="73378"/>
                    <a:pt x="1320801" y="296334"/>
                  </a:cubicBezTo>
                  <a:lnTo>
                    <a:pt x="778933" y="948266"/>
                  </a:lnTo>
                  <a:lnTo>
                    <a:pt x="135467" y="1989667"/>
                  </a:lnTo>
                  <a:cubicBezTo>
                    <a:pt x="47977" y="2212622"/>
                    <a:pt x="45156" y="2333978"/>
                    <a:pt x="0" y="2506133"/>
                  </a:cubicBezTo>
                  <a:lnTo>
                    <a:pt x="0" y="2506133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Frihåndsform: figur 26">
              <a:extLst>
                <a:ext uri="{FF2B5EF4-FFF2-40B4-BE49-F238E27FC236}">
                  <a16:creationId xmlns:a16="http://schemas.microsoft.com/office/drawing/2014/main" id="{E906B7D9-24D4-4B82-81C5-F7944CBB8779}"/>
                </a:ext>
              </a:extLst>
            </p:cNvPr>
            <p:cNvSpPr/>
            <p:nvPr/>
          </p:nvSpPr>
          <p:spPr>
            <a:xfrm>
              <a:off x="971154" y="2557584"/>
              <a:ext cx="5205564" cy="3893378"/>
            </a:xfrm>
            <a:custGeom>
              <a:avLst/>
              <a:gdLst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419600 w 5088467"/>
                <a:gd name="connsiteY10" fmla="*/ 2455334 h 3886200"/>
                <a:gd name="connsiteX11" fmla="*/ 4495800 w 5088467"/>
                <a:gd name="connsiteY11" fmla="*/ 2336800 h 3886200"/>
                <a:gd name="connsiteX12" fmla="*/ 4597400 w 5088467"/>
                <a:gd name="connsiteY12" fmla="*/ 2387600 h 3886200"/>
                <a:gd name="connsiteX13" fmla="*/ 4461933 w 5088467"/>
                <a:gd name="connsiteY13" fmla="*/ 2565400 h 3886200"/>
                <a:gd name="connsiteX14" fmla="*/ 4199467 w 5088467"/>
                <a:gd name="connsiteY14" fmla="*/ 2667000 h 3886200"/>
                <a:gd name="connsiteX15" fmla="*/ 3776133 w 5088467"/>
                <a:gd name="connsiteY15" fmla="*/ 2777067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419600 w 5088467"/>
                <a:gd name="connsiteY10" fmla="*/ 2455334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61933 w 5088467"/>
                <a:gd name="connsiteY13" fmla="*/ 2565400 h 3886200"/>
                <a:gd name="connsiteX14" fmla="*/ 4199467 w 5088467"/>
                <a:gd name="connsiteY14" fmla="*/ 2667000 h 3886200"/>
                <a:gd name="connsiteX15" fmla="*/ 3776133 w 5088467"/>
                <a:gd name="connsiteY15" fmla="*/ 2777067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61933 w 5088467"/>
                <a:gd name="connsiteY13" fmla="*/ 2565400 h 3886200"/>
                <a:gd name="connsiteX14" fmla="*/ 4199467 w 5088467"/>
                <a:gd name="connsiteY14" fmla="*/ 2667000 h 3886200"/>
                <a:gd name="connsiteX15" fmla="*/ 3776133 w 5088467"/>
                <a:gd name="connsiteY15" fmla="*/ 2777067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02051 w 5088467"/>
                <a:gd name="connsiteY13" fmla="*/ 2497791 h 3886200"/>
                <a:gd name="connsiteX14" fmla="*/ 4199467 w 5088467"/>
                <a:gd name="connsiteY14" fmla="*/ 2667000 h 3886200"/>
                <a:gd name="connsiteX15" fmla="*/ 3776133 w 5088467"/>
                <a:gd name="connsiteY15" fmla="*/ 2777067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02051 w 5088467"/>
                <a:gd name="connsiteY13" fmla="*/ 2497791 h 3886200"/>
                <a:gd name="connsiteX14" fmla="*/ 4096813 w 5088467"/>
                <a:gd name="connsiteY14" fmla="*/ 2574039 h 3886200"/>
                <a:gd name="connsiteX15" fmla="*/ 3776133 w 5088467"/>
                <a:gd name="connsiteY15" fmla="*/ 2777067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02051 w 5088467"/>
                <a:gd name="connsiteY13" fmla="*/ 2497791 h 3886200"/>
                <a:gd name="connsiteX14" fmla="*/ 4096813 w 5088467"/>
                <a:gd name="connsiteY14" fmla="*/ 2574039 h 3886200"/>
                <a:gd name="connsiteX15" fmla="*/ 3613597 w 5088467"/>
                <a:gd name="connsiteY15" fmla="*/ 2768616 h 3886200"/>
                <a:gd name="connsiteX16" fmla="*/ 3225800 w 5088467"/>
                <a:gd name="connsiteY16" fmla="*/ 3098800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02051 w 5088467"/>
                <a:gd name="connsiteY13" fmla="*/ 2497791 h 3886200"/>
                <a:gd name="connsiteX14" fmla="*/ 4096813 w 5088467"/>
                <a:gd name="connsiteY14" fmla="*/ 2574039 h 3886200"/>
                <a:gd name="connsiteX15" fmla="*/ 3613597 w 5088467"/>
                <a:gd name="connsiteY15" fmla="*/ 2768616 h 3886200"/>
                <a:gd name="connsiteX16" fmla="*/ 3114592 w 5088467"/>
                <a:gd name="connsiteY16" fmla="*/ 3107252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504267 w 5088467"/>
                <a:gd name="connsiteY0" fmla="*/ 33867 h 3886200"/>
                <a:gd name="connsiteX1" fmla="*/ 4749800 w 5088467"/>
                <a:gd name="connsiteY1" fmla="*/ 8467 h 3886200"/>
                <a:gd name="connsiteX2" fmla="*/ 4969933 w 5088467"/>
                <a:gd name="connsiteY2" fmla="*/ 59267 h 3886200"/>
                <a:gd name="connsiteX3" fmla="*/ 5080000 w 5088467"/>
                <a:gd name="connsiteY3" fmla="*/ 279400 h 3886200"/>
                <a:gd name="connsiteX4" fmla="*/ 5088467 w 5088467"/>
                <a:gd name="connsiteY4" fmla="*/ 465667 h 3886200"/>
                <a:gd name="connsiteX5" fmla="*/ 4775200 w 5088467"/>
                <a:gd name="connsiteY5" fmla="*/ 914400 h 3886200"/>
                <a:gd name="connsiteX6" fmla="*/ 4368800 w 5088467"/>
                <a:gd name="connsiteY6" fmla="*/ 1490134 h 3886200"/>
                <a:gd name="connsiteX7" fmla="*/ 4004733 w 5088467"/>
                <a:gd name="connsiteY7" fmla="*/ 2032000 h 3886200"/>
                <a:gd name="connsiteX8" fmla="*/ 4114800 w 5088467"/>
                <a:gd name="connsiteY8" fmla="*/ 2116667 h 3886200"/>
                <a:gd name="connsiteX9" fmla="*/ 4055533 w 5088467"/>
                <a:gd name="connsiteY9" fmla="*/ 2235200 h 3886200"/>
                <a:gd name="connsiteX10" fmla="*/ 4359719 w 5088467"/>
                <a:gd name="connsiteY10" fmla="*/ 2421529 h 3886200"/>
                <a:gd name="connsiteX11" fmla="*/ 4435918 w 5088467"/>
                <a:gd name="connsiteY11" fmla="*/ 2260740 h 3886200"/>
                <a:gd name="connsiteX12" fmla="*/ 4597400 w 5088467"/>
                <a:gd name="connsiteY12" fmla="*/ 2387600 h 3886200"/>
                <a:gd name="connsiteX13" fmla="*/ 4402051 w 5088467"/>
                <a:gd name="connsiteY13" fmla="*/ 2497791 h 3886200"/>
                <a:gd name="connsiteX14" fmla="*/ 4096813 w 5088467"/>
                <a:gd name="connsiteY14" fmla="*/ 2574039 h 3886200"/>
                <a:gd name="connsiteX15" fmla="*/ 3741915 w 5088467"/>
                <a:gd name="connsiteY15" fmla="*/ 2667204 h 3886200"/>
                <a:gd name="connsiteX16" fmla="*/ 3114592 w 5088467"/>
                <a:gd name="connsiteY16" fmla="*/ 3107252 h 3886200"/>
                <a:gd name="connsiteX17" fmla="*/ 2760133 w 5088467"/>
                <a:gd name="connsiteY17" fmla="*/ 3395134 h 3886200"/>
                <a:gd name="connsiteX18" fmla="*/ 2658533 w 5088467"/>
                <a:gd name="connsiteY18" fmla="*/ 3479800 h 3886200"/>
                <a:gd name="connsiteX19" fmla="*/ 2463800 w 5088467"/>
                <a:gd name="connsiteY19" fmla="*/ 3666067 h 3886200"/>
                <a:gd name="connsiteX20" fmla="*/ 2099733 w 5088467"/>
                <a:gd name="connsiteY20" fmla="*/ 3843867 h 3886200"/>
                <a:gd name="connsiteX21" fmla="*/ 1710267 w 5088467"/>
                <a:gd name="connsiteY21" fmla="*/ 3886200 h 3886200"/>
                <a:gd name="connsiteX22" fmla="*/ 1422400 w 5088467"/>
                <a:gd name="connsiteY22" fmla="*/ 3801534 h 3886200"/>
                <a:gd name="connsiteX23" fmla="*/ 1007533 w 5088467"/>
                <a:gd name="connsiteY23" fmla="*/ 3674534 h 3886200"/>
                <a:gd name="connsiteX24" fmla="*/ 592667 w 5088467"/>
                <a:gd name="connsiteY24" fmla="*/ 3657600 h 3886200"/>
                <a:gd name="connsiteX25" fmla="*/ 270933 w 5088467"/>
                <a:gd name="connsiteY25" fmla="*/ 3632200 h 3886200"/>
                <a:gd name="connsiteX26" fmla="*/ 0 w 5088467"/>
                <a:gd name="connsiteY26" fmla="*/ 3556000 h 3886200"/>
                <a:gd name="connsiteX27" fmla="*/ 0 w 5088467"/>
                <a:gd name="connsiteY27" fmla="*/ 2489200 h 3886200"/>
                <a:gd name="connsiteX28" fmla="*/ 719667 w 5088467"/>
                <a:gd name="connsiteY28" fmla="*/ 2404534 h 3886200"/>
                <a:gd name="connsiteX29" fmla="*/ 973667 w 5088467"/>
                <a:gd name="connsiteY29" fmla="*/ 2472267 h 3886200"/>
                <a:gd name="connsiteX30" fmla="*/ 1447800 w 5088467"/>
                <a:gd name="connsiteY30" fmla="*/ 2777067 h 3886200"/>
                <a:gd name="connsiteX31" fmla="*/ 2091267 w 5088467"/>
                <a:gd name="connsiteY31" fmla="*/ 2717800 h 3886200"/>
                <a:gd name="connsiteX32" fmla="*/ 2489200 w 5088467"/>
                <a:gd name="connsiteY32" fmla="*/ 2260600 h 3886200"/>
                <a:gd name="connsiteX33" fmla="*/ 2607733 w 5088467"/>
                <a:gd name="connsiteY33" fmla="*/ 1811867 h 3886200"/>
                <a:gd name="connsiteX34" fmla="*/ 3302000 w 5088467"/>
                <a:gd name="connsiteY34" fmla="*/ 1473200 h 3886200"/>
                <a:gd name="connsiteX35" fmla="*/ 3953933 w 5088467"/>
                <a:gd name="connsiteY35" fmla="*/ 626534 h 3886200"/>
                <a:gd name="connsiteX36" fmla="*/ 4555067 w 5088467"/>
                <a:gd name="connsiteY36" fmla="*/ 0 h 3886200"/>
                <a:gd name="connsiteX37" fmla="*/ 4555067 w 5088467"/>
                <a:gd name="connsiteY37" fmla="*/ 0 h 3886200"/>
                <a:gd name="connsiteX0" fmla="*/ 4675357 w 5259557"/>
                <a:gd name="connsiteY0" fmla="*/ 33867 h 3886200"/>
                <a:gd name="connsiteX1" fmla="*/ 4920890 w 5259557"/>
                <a:gd name="connsiteY1" fmla="*/ 8467 h 3886200"/>
                <a:gd name="connsiteX2" fmla="*/ 5141023 w 5259557"/>
                <a:gd name="connsiteY2" fmla="*/ 59267 h 3886200"/>
                <a:gd name="connsiteX3" fmla="*/ 5251090 w 5259557"/>
                <a:gd name="connsiteY3" fmla="*/ 279400 h 3886200"/>
                <a:gd name="connsiteX4" fmla="*/ 5259557 w 5259557"/>
                <a:gd name="connsiteY4" fmla="*/ 465667 h 3886200"/>
                <a:gd name="connsiteX5" fmla="*/ 4946290 w 5259557"/>
                <a:gd name="connsiteY5" fmla="*/ 914400 h 3886200"/>
                <a:gd name="connsiteX6" fmla="*/ 4539890 w 5259557"/>
                <a:gd name="connsiteY6" fmla="*/ 1490134 h 3886200"/>
                <a:gd name="connsiteX7" fmla="*/ 4175823 w 5259557"/>
                <a:gd name="connsiteY7" fmla="*/ 2032000 h 3886200"/>
                <a:gd name="connsiteX8" fmla="*/ 4285890 w 5259557"/>
                <a:gd name="connsiteY8" fmla="*/ 2116667 h 3886200"/>
                <a:gd name="connsiteX9" fmla="*/ 4226623 w 5259557"/>
                <a:gd name="connsiteY9" fmla="*/ 2235200 h 3886200"/>
                <a:gd name="connsiteX10" fmla="*/ 4530809 w 5259557"/>
                <a:gd name="connsiteY10" fmla="*/ 2421529 h 3886200"/>
                <a:gd name="connsiteX11" fmla="*/ 4607008 w 5259557"/>
                <a:gd name="connsiteY11" fmla="*/ 2260740 h 3886200"/>
                <a:gd name="connsiteX12" fmla="*/ 4768490 w 5259557"/>
                <a:gd name="connsiteY12" fmla="*/ 2387600 h 3886200"/>
                <a:gd name="connsiteX13" fmla="*/ 4573141 w 5259557"/>
                <a:gd name="connsiteY13" fmla="*/ 2497791 h 3886200"/>
                <a:gd name="connsiteX14" fmla="*/ 4267903 w 5259557"/>
                <a:gd name="connsiteY14" fmla="*/ 2574039 h 3886200"/>
                <a:gd name="connsiteX15" fmla="*/ 3913005 w 5259557"/>
                <a:gd name="connsiteY15" fmla="*/ 2667204 h 3886200"/>
                <a:gd name="connsiteX16" fmla="*/ 3285682 w 5259557"/>
                <a:gd name="connsiteY16" fmla="*/ 3107252 h 3886200"/>
                <a:gd name="connsiteX17" fmla="*/ 2931223 w 5259557"/>
                <a:gd name="connsiteY17" fmla="*/ 3395134 h 3886200"/>
                <a:gd name="connsiteX18" fmla="*/ 2829623 w 5259557"/>
                <a:gd name="connsiteY18" fmla="*/ 3479800 h 3886200"/>
                <a:gd name="connsiteX19" fmla="*/ 2634890 w 5259557"/>
                <a:gd name="connsiteY19" fmla="*/ 3666067 h 3886200"/>
                <a:gd name="connsiteX20" fmla="*/ 2270823 w 5259557"/>
                <a:gd name="connsiteY20" fmla="*/ 3843867 h 3886200"/>
                <a:gd name="connsiteX21" fmla="*/ 1881357 w 5259557"/>
                <a:gd name="connsiteY21" fmla="*/ 3886200 h 3886200"/>
                <a:gd name="connsiteX22" fmla="*/ 1593490 w 5259557"/>
                <a:gd name="connsiteY22" fmla="*/ 3801534 h 3886200"/>
                <a:gd name="connsiteX23" fmla="*/ 1178623 w 5259557"/>
                <a:gd name="connsiteY23" fmla="*/ 3674534 h 3886200"/>
                <a:gd name="connsiteX24" fmla="*/ 763757 w 5259557"/>
                <a:gd name="connsiteY24" fmla="*/ 3657600 h 3886200"/>
                <a:gd name="connsiteX25" fmla="*/ 442023 w 5259557"/>
                <a:gd name="connsiteY25" fmla="*/ 3632200 h 3886200"/>
                <a:gd name="connsiteX26" fmla="*/ 171090 w 5259557"/>
                <a:gd name="connsiteY26" fmla="*/ 3556000 h 3886200"/>
                <a:gd name="connsiteX27" fmla="*/ 0 w 5259557"/>
                <a:gd name="connsiteY27" fmla="*/ 2565260 h 3886200"/>
                <a:gd name="connsiteX28" fmla="*/ 890757 w 5259557"/>
                <a:gd name="connsiteY28" fmla="*/ 2404534 h 3886200"/>
                <a:gd name="connsiteX29" fmla="*/ 1144757 w 5259557"/>
                <a:gd name="connsiteY29" fmla="*/ 2472267 h 3886200"/>
                <a:gd name="connsiteX30" fmla="*/ 1618890 w 5259557"/>
                <a:gd name="connsiteY30" fmla="*/ 2777067 h 3886200"/>
                <a:gd name="connsiteX31" fmla="*/ 2262357 w 5259557"/>
                <a:gd name="connsiteY31" fmla="*/ 2717800 h 3886200"/>
                <a:gd name="connsiteX32" fmla="*/ 2660290 w 5259557"/>
                <a:gd name="connsiteY32" fmla="*/ 2260600 h 3886200"/>
                <a:gd name="connsiteX33" fmla="*/ 2778823 w 5259557"/>
                <a:gd name="connsiteY33" fmla="*/ 1811867 h 3886200"/>
                <a:gd name="connsiteX34" fmla="*/ 3473090 w 5259557"/>
                <a:gd name="connsiteY34" fmla="*/ 1473200 h 3886200"/>
                <a:gd name="connsiteX35" fmla="*/ 4125023 w 5259557"/>
                <a:gd name="connsiteY35" fmla="*/ 626534 h 3886200"/>
                <a:gd name="connsiteX36" fmla="*/ 4726157 w 5259557"/>
                <a:gd name="connsiteY36" fmla="*/ 0 h 3886200"/>
                <a:gd name="connsiteX37" fmla="*/ 4726157 w 5259557"/>
                <a:gd name="connsiteY37" fmla="*/ 0 h 3886200"/>
                <a:gd name="connsiteX0" fmla="*/ 4675357 w 5259557"/>
                <a:gd name="connsiteY0" fmla="*/ 33867 h 3886200"/>
                <a:gd name="connsiteX1" fmla="*/ 4920890 w 5259557"/>
                <a:gd name="connsiteY1" fmla="*/ 8467 h 3886200"/>
                <a:gd name="connsiteX2" fmla="*/ 5141023 w 5259557"/>
                <a:gd name="connsiteY2" fmla="*/ 59267 h 3886200"/>
                <a:gd name="connsiteX3" fmla="*/ 5251090 w 5259557"/>
                <a:gd name="connsiteY3" fmla="*/ 279400 h 3886200"/>
                <a:gd name="connsiteX4" fmla="*/ 5259557 w 5259557"/>
                <a:gd name="connsiteY4" fmla="*/ 465667 h 3886200"/>
                <a:gd name="connsiteX5" fmla="*/ 4946290 w 5259557"/>
                <a:gd name="connsiteY5" fmla="*/ 914400 h 3886200"/>
                <a:gd name="connsiteX6" fmla="*/ 4539890 w 5259557"/>
                <a:gd name="connsiteY6" fmla="*/ 1490134 h 3886200"/>
                <a:gd name="connsiteX7" fmla="*/ 4175823 w 5259557"/>
                <a:gd name="connsiteY7" fmla="*/ 2032000 h 3886200"/>
                <a:gd name="connsiteX8" fmla="*/ 4285890 w 5259557"/>
                <a:gd name="connsiteY8" fmla="*/ 2116667 h 3886200"/>
                <a:gd name="connsiteX9" fmla="*/ 4226623 w 5259557"/>
                <a:gd name="connsiteY9" fmla="*/ 2235200 h 3886200"/>
                <a:gd name="connsiteX10" fmla="*/ 4530809 w 5259557"/>
                <a:gd name="connsiteY10" fmla="*/ 2421529 h 3886200"/>
                <a:gd name="connsiteX11" fmla="*/ 4607008 w 5259557"/>
                <a:gd name="connsiteY11" fmla="*/ 2260740 h 3886200"/>
                <a:gd name="connsiteX12" fmla="*/ 4768490 w 5259557"/>
                <a:gd name="connsiteY12" fmla="*/ 2387600 h 3886200"/>
                <a:gd name="connsiteX13" fmla="*/ 4573141 w 5259557"/>
                <a:gd name="connsiteY13" fmla="*/ 2497791 h 3886200"/>
                <a:gd name="connsiteX14" fmla="*/ 4267903 w 5259557"/>
                <a:gd name="connsiteY14" fmla="*/ 2574039 h 3886200"/>
                <a:gd name="connsiteX15" fmla="*/ 3913005 w 5259557"/>
                <a:gd name="connsiteY15" fmla="*/ 2667204 h 3886200"/>
                <a:gd name="connsiteX16" fmla="*/ 3285682 w 5259557"/>
                <a:gd name="connsiteY16" fmla="*/ 3107252 h 3886200"/>
                <a:gd name="connsiteX17" fmla="*/ 2931223 w 5259557"/>
                <a:gd name="connsiteY17" fmla="*/ 3395134 h 3886200"/>
                <a:gd name="connsiteX18" fmla="*/ 2829623 w 5259557"/>
                <a:gd name="connsiteY18" fmla="*/ 3479800 h 3886200"/>
                <a:gd name="connsiteX19" fmla="*/ 2634890 w 5259557"/>
                <a:gd name="connsiteY19" fmla="*/ 3666067 h 3886200"/>
                <a:gd name="connsiteX20" fmla="*/ 2270823 w 5259557"/>
                <a:gd name="connsiteY20" fmla="*/ 3843867 h 3886200"/>
                <a:gd name="connsiteX21" fmla="*/ 1881357 w 5259557"/>
                <a:gd name="connsiteY21" fmla="*/ 3886200 h 3886200"/>
                <a:gd name="connsiteX22" fmla="*/ 1593490 w 5259557"/>
                <a:gd name="connsiteY22" fmla="*/ 3801534 h 3886200"/>
                <a:gd name="connsiteX23" fmla="*/ 1178623 w 5259557"/>
                <a:gd name="connsiteY23" fmla="*/ 3674534 h 3886200"/>
                <a:gd name="connsiteX24" fmla="*/ 763757 w 5259557"/>
                <a:gd name="connsiteY24" fmla="*/ 3657600 h 3886200"/>
                <a:gd name="connsiteX25" fmla="*/ 442023 w 5259557"/>
                <a:gd name="connsiteY25" fmla="*/ 3632200 h 3886200"/>
                <a:gd name="connsiteX26" fmla="*/ 1 w 5259557"/>
                <a:gd name="connsiteY26" fmla="*/ 3513745 h 3886200"/>
                <a:gd name="connsiteX27" fmla="*/ 0 w 5259557"/>
                <a:gd name="connsiteY27" fmla="*/ 2565260 h 3886200"/>
                <a:gd name="connsiteX28" fmla="*/ 890757 w 5259557"/>
                <a:gd name="connsiteY28" fmla="*/ 2404534 h 3886200"/>
                <a:gd name="connsiteX29" fmla="*/ 1144757 w 5259557"/>
                <a:gd name="connsiteY29" fmla="*/ 2472267 h 3886200"/>
                <a:gd name="connsiteX30" fmla="*/ 1618890 w 5259557"/>
                <a:gd name="connsiteY30" fmla="*/ 2777067 h 3886200"/>
                <a:gd name="connsiteX31" fmla="*/ 2262357 w 5259557"/>
                <a:gd name="connsiteY31" fmla="*/ 2717800 h 3886200"/>
                <a:gd name="connsiteX32" fmla="*/ 2660290 w 5259557"/>
                <a:gd name="connsiteY32" fmla="*/ 2260600 h 3886200"/>
                <a:gd name="connsiteX33" fmla="*/ 2778823 w 5259557"/>
                <a:gd name="connsiteY33" fmla="*/ 1811867 h 3886200"/>
                <a:gd name="connsiteX34" fmla="*/ 3473090 w 5259557"/>
                <a:gd name="connsiteY34" fmla="*/ 1473200 h 3886200"/>
                <a:gd name="connsiteX35" fmla="*/ 4125023 w 5259557"/>
                <a:gd name="connsiteY35" fmla="*/ 626534 h 3886200"/>
                <a:gd name="connsiteX36" fmla="*/ 4726157 w 5259557"/>
                <a:gd name="connsiteY36" fmla="*/ 0 h 3886200"/>
                <a:gd name="connsiteX37" fmla="*/ 4726157 w 5259557"/>
                <a:gd name="connsiteY37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5259557" h="3886200">
                  <a:moveTo>
                    <a:pt x="4675357" y="33867"/>
                  </a:moveTo>
                  <a:lnTo>
                    <a:pt x="4920890" y="8467"/>
                  </a:lnTo>
                  <a:lnTo>
                    <a:pt x="5141023" y="59267"/>
                  </a:lnTo>
                  <a:lnTo>
                    <a:pt x="5251090" y="279400"/>
                  </a:lnTo>
                  <a:lnTo>
                    <a:pt x="5259557" y="465667"/>
                  </a:lnTo>
                  <a:lnTo>
                    <a:pt x="4946290" y="914400"/>
                  </a:lnTo>
                  <a:lnTo>
                    <a:pt x="4539890" y="1490134"/>
                  </a:lnTo>
                  <a:lnTo>
                    <a:pt x="4175823" y="2032000"/>
                  </a:lnTo>
                  <a:lnTo>
                    <a:pt x="4285890" y="2116667"/>
                  </a:lnTo>
                  <a:lnTo>
                    <a:pt x="4226623" y="2235200"/>
                  </a:lnTo>
                  <a:lnTo>
                    <a:pt x="4530809" y="2421529"/>
                  </a:lnTo>
                  <a:lnTo>
                    <a:pt x="4607008" y="2260740"/>
                  </a:lnTo>
                  <a:lnTo>
                    <a:pt x="4768490" y="2387600"/>
                  </a:lnTo>
                  <a:lnTo>
                    <a:pt x="4573141" y="2497791"/>
                  </a:lnTo>
                  <a:lnTo>
                    <a:pt x="4267903" y="2574039"/>
                  </a:lnTo>
                  <a:lnTo>
                    <a:pt x="3913005" y="2667204"/>
                  </a:lnTo>
                  <a:lnTo>
                    <a:pt x="3285682" y="3107252"/>
                  </a:lnTo>
                  <a:lnTo>
                    <a:pt x="2931223" y="3395134"/>
                  </a:lnTo>
                  <a:lnTo>
                    <a:pt x="2829623" y="3479800"/>
                  </a:lnTo>
                  <a:lnTo>
                    <a:pt x="2634890" y="3666067"/>
                  </a:lnTo>
                  <a:lnTo>
                    <a:pt x="2270823" y="3843867"/>
                  </a:lnTo>
                  <a:lnTo>
                    <a:pt x="1881357" y="3886200"/>
                  </a:lnTo>
                  <a:lnTo>
                    <a:pt x="1593490" y="3801534"/>
                  </a:lnTo>
                  <a:lnTo>
                    <a:pt x="1178623" y="3674534"/>
                  </a:lnTo>
                  <a:lnTo>
                    <a:pt x="763757" y="3657600"/>
                  </a:lnTo>
                  <a:lnTo>
                    <a:pt x="442023" y="3632200"/>
                  </a:lnTo>
                  <a:lnTo>
                    <a:pt x="1" y="3513745"/>
                  </a:lnTo>
                  <a:cubicBezTo>
                    <a:pt x="1" y="3197583"/>
                    <a:pt x="0" y="2881422"/>
                    <a:pt x="0" y="2565260"/>
                  </a:cubicBezTo>
                  <a:lnTo>
                    <a:pt x="890757" y="2404534"/>
                  </a:lnTo>
                  <a:lnTo>
                    <a:pt x="1144757" y="2472267"/>
                  </a:lnTo>
                  <a:lnTo>
                    <a:pt x="1618890" y="2777067"/>
                  </a:lnTo>
                  <a:lnTo>
                    <a:pt x="2262357" y="2717800"/>
                  </a:lnTo>
                  <a:lnTo>
                    <a:pt x="2660290" y="2260600"/>
                  </a:lnTo>
                  <a:lnTo>
                    <a:pt x="2778823" y="1811867"/>
                  </a:lnTo>
                  <a:lnTo>
                    <a:pt x="3473090" y="1473200"/>
                  </a:lnTo>
                  <a:lnTo>
                    <a:pt x="4125023" y="626534"/>
                  </a:lnTo>
                  <a:lnTo>
                    <a:pt x="4726157" y="0"/>
                  </a:lnTo>
                  <a:lnTo>
                    <a:pt x="4726157" y="0"/>
                  </a:lnTo>
                </a:path>
              </a:pathLst>
            </a:custGeom>
            <a:solidFill>
              <a:srgbClr val="92D050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14</Words>
  <Application>Microsoft Office PowerPoint</Application>
  <PresentationFormat>Skjermfremvisning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Kjetil</dc:creator>
  <cp:lastModifiedBy>Kjetil</cp:lastModifiedBy>
  <cp:revision>66</cp:revision>
  <dcterms:created xsi:type="dcterms:W3CDTF">2012-12-02T20:15:51Z</dcterms:created>
  <dcterms:modified xsi:type="dcterms:W3CDTF">2021-03-02T23:21:19Z</dcterms:modified>
</cp:coreProperties>
</file>