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91" r:id="rId4"/>
    <p:sldId id="290" r:id="rId5"/>
    <p:sldId id="293" r:id="rId6"/>
    <p:sldId id="292" r:id="rId7"/>
    <p:sldId id="295" r:id="rId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74882" y="265388"/>
            <a:ext cx="41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>
                <a:latin typeface="Calibri" pitchFamily="34" charset="0"/>
              </a:rPr>
              <a:t>Tour</a:t>
            </a:r>
            <a:r>
              <a:rPr lang="nb-NO" sz="3600" dirty="0">
                <a:latin typeface="Calibri" pitchFamily="34" charset="0"/>
              </a:rPr>
              <a:t> de Reisa 1,0 km </a:t>
            </a: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3"/>
            <a:ext cx="903322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520" h="1122309">
                <a:moveTo>
                  <a:pt x="641432" y="194845"/>
                </a:moveTo>
                <a:cubicBezTo>
                  <a:pt x="520940" y="401007"/>
                  <a:pt x="413697" y="485965"/>
                  <a:pt x="453631" y="640542"/>
                </a:cubicBezTo>
                <a:cubicBezTo>
                  <a:pt x="493565" y="795119"/>
                  <a:pt x="1013257" y="842605"/>
                  <a:pt x="881038" y="1122309"/>
                </a:cubicBezTo>
                <a:cubicBezTo>
                  <a:pt x="696062" y="1077016"/>
                  <a:pt x="693710" y="992400"/>
                  <a:pt x="475922" y="894157"/>
                </a:cubicBezTo>
                <a:cubicBezTo>
                  <a:pt x="400191" y="765235"/>
                  <a:pt x="350492" y="700392"/>
                  <a:pt x="347010" y="596149"/>
                </a:cubicBezTo>
                <a:cubicBezTo>
                  <a:pt x="343528" y="491906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5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663077" y="277271"/>
            <a:ext cx="41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>
                <a:latin typeface="Calibri" pitchFamily="34" charset="0"/>
              </a:rPr>
              <a:t>Tour</a:t>
            </a:r>
            <a:r>
              <a:rPr lang="nb-NO" sz="3600" dirty="0">
                <a:latin typeface="Calibri" pitchFamily="34" charset="0"/>
              </a:rPr>
              <a:t> de Reisa 2,0 km </a:t>
            </a:r>
          </a:p>
        </p:txBody>
      </p:sp>
      <p:sp>
        <p:nvSpPr>
          <p:cNvPr id="19" name="Frihåndsform 18"/>
          <p:cNvSpPr/>
          <p:nvPr/>
        </p:nvSpPr>
        <p:spPr>
          <a:xfrm>
            <a:off x="6255750" y="2697227"/>
            <a:ext cx="785689" cy="723746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  <a:gd name="connsiteX0" fmla="*/ 379071 w 786022"/>
              <a:gd name="connsiteY0" fmla="*/ 723828 h 723828"/>
              <a:gd name="connsiteX1" fmla="*/ 773026 w 786022"/>
              <a:gd name="connsiteY1" fmla="*/ 122469 h 723828"/>
              <a:gd name="connsiteX2" fmla="*/ 680314 w 786022"/>
              <a:gd name="connsiteY2" fmla="*/ 9819 h 723828"/>
              <a:gd name="connsiteX3" fmla="*/ 621792 w 786022"/>
              <a:gd name="connsiteY3" fmla="*/ 119547 h 723828"/>
              <a:gd name="connsiteX4" fmla="*/ 422224 w 786022"/>
              <a:gd name="connsiteY4" fmla="*/ 357109 h 723828"/>
              <a:gd name="connsiteX5" fmla="*/ 80467 w 786022"/>
              <a:gd name="connsiteY5" fmla="*/ 536513 h 723828"/>
              <a:gd name="connsiteX6" fmla="*/ 0 w 786022"/>
              <a:gd name="connsiteY6" fmla="*/ 573089 h 723828"/>
              <a:gd name="connsiteX7" fmla="*/ 0 w 786022"/>
              <a:gd name="connsiteY7" fmla="*/ 573089 h 7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022" h="723828">
                <a:moveTo>
                  <a:pt x="379071" y="723828"/>
                </a:moveTo>
                <a:cubicBezTo>
                  <a:pt x="611118" y="410158"/>
                  <a:pt x="633655" y="432486"/>
                  <a:pt x="773026" y="122469"/>
                </a:cubicBezTo>
                <a:cubicBezTo>
                  <a:pt x="823233" y="3468"/>
                  <a:pt x="714126" y="-15507"/>
                  <a:pt x="680314" y="9819"/>
                </a:cubicBezTo>
                <a:lnTo>
                  <a:pt x="621792" y="119547"/>
                </a:lnTo>
                <a:lnTo>
                  <a:pt x="422224" y="357109"/>
                </a:lnTo>
                <a:lnTo>
                  <a:pt x="80467" y="536513"/>
                </a:lnTo>
                <a:lnTo>
                  <a:pt x="0" y="573089"/>
                </a:lnTo>
                <a:lnTo>
                  <a:pt x="0" y="573089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418101" y="3262314"/>
            <a:ext cx="2454087" cy="28150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852"/>
              <a:gd name="connsiteY0" fmla="*/ 194845 h 1947588"/>
              <a:gd name="connsiteX1" fmla="*/ 1527974 w 2103852"/>
              <a:gd name="connsiteY1" fmla="*/ 527225 h 1947588"/>
              <a:gd name="connsiteX2" fmla="*/ 1743806 w 2103852"/>
              <a:gd name="connsiteY2" fmla="*/ 815529 h 1947588"/>
              <a:gd name="connsiteX3" fmla="*/ 2103527 w 2103852"/>
              <a:gd name="connsiteY3" fmla="*/ 1103833 h 1947588"/>
              <a:gd name="connsiteX4" fmla="*/ 1887694 w 2103852"/>
              <a:gd name="connsiteY4" fmla="*/ 1247986 h 1947588"/>
              <a:gd name="connsiteX5" fmla="*/ 1599918 w 2103852"/>
              <a:gd name="connsiteY5" fmla="*/ 1392139 h 1947588"/>
              <a:gd name="connsiteX6" fmla="*/ 748999 w 2103852"/>
              <a:gd name="connsiteY6" fmla="*/ 1932058 h 1947588"/>
              <a:gd name="connsiteX7" fmla="*/ 629840 w 2103852"/>
              <a:gd name="connsiteY7" fmla="*/ 1550342 h 1947588"/>
              <a:gd name="connsiteX8" fmla="*/ 385568 w 2103852"/>
              <a:gd name="connsiteY8" fmla="*/ 1492707 h 1947588"/>
              <a:gd name="connsiteX9" fmla="*/ 1024364 w 2103852"/>
              <a:gd name="connsiteY9" fmla="*/ 1031758 h 1947588"/>
              <a:gd name="connsiteX10" fmla="*/ 1527974 w 2103852"/>
              <a:gd name="connsiteY10" fmla="*/ 1031757 h 1947588"/>
              <a:gd name="connsiteX11" fmla="*/ 1671862 w 2103852"/>
              <a:gd name="connsiteY11" fmla="*/ 887605 h 1947588"/>
              <a:gd name="connsiteX12" fmla="*/ 1527974 w 2103852"/>
              <a:gd name="connsiteY12" fmla="*/ 743453 h 1947588"/>
              <a:gd name="connsiteX13" fmla="*/ 1456029 w 2103852"/>
              <a:gd name="connsiteY13" fmla="*/ 599300 h 1947588"/>
              <a:gd name="connsiteX14" fmla="*/ 1096309 w 2103852"/>
              <a:gd name="connsiteY14" fmla="*/ 599301 h 1947588"/>
              <a:gd name="connsiteX15" fmla="*/ 736589 w 2103852"/>
              <a:gd name="connsiteY15" fmla="*/ 527224 h 1947588"/>
              <a:gd name="connsiteX16" fmla="*/ 396210 w 2103852"/>
              <a:gd name="connsiteY16" fmla="*/ 491443 h 1947588"/>
              <a:gd name="connsiteX17" fmla="*/ 17147 w 2103852"/>
              <a:gd name="connsiteY17" fmla="*/ 383071 h 1947588"/>
              <a:gd name="connsiteX18" fmla="*/ 89091 w 2103852"/>
              <a:gd name="connsiteY18" fmla="*/ 310995 h 1947588"/>
              <a:gd name="connsiteX19" fmla="*/ 304924 w 2103852"/>
              <a:gd name="connsiteY19" fmla="*/ 383071 h 1947588"/>
              <a:gd name="connsiteX20" fmla="*/ 664644 w 2103852"/>
              <a:gd name="connsiteY20" fmla="*/ 238919 h 1947588"/>
              <a:gd name="connsiteX21" fmla="*/ 1096309 w 2103852"/>
              <a:gd name="connsiteY21" fmla="*/ 94769 h 1947588"/>
              <a:gd name="connsiteX22" fmla="*/ 1489875 w 2103852"/>
              <a:gd name="connsiteY22" fmla="*/ 0 h 1947588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385568 w 2103852"/>
              <a:gd name="connsiteY8" fmla="*/ 1492707 h 2164617"/>
              <a:gd name="connsiteX9" fmla="*/ 1024364 w 2103852"/>
              <a:gd name="connsiteY9" fmla="*/ 1031758 h 2164617"/>
              <a:gd name="connsiteX10" fmla="*/ 1527974 w 2103852"/>
              <a:gd name="connsiteY10" fmla="*/ 1031757 h 2164617"/>
              <a:gd name="connsiteX11" fmla="*/ 1671862 w 2103852"/>
              <a:gd name="connsiteY11" fmla="*/ 887605 h 2164617"/>
              <a:gd name="connsiteX12" fmla="*/ 1527974 w 2103852"/>
              <a:gd name="connsiteY12" fmla="*/ 743453 h 2164617"/>
              <a:gd name="connsiteX13" fmla="*/ 1456029 w 2103852"/>
              <a:gd name="connsiteY13" fmla="*/ 599300 h 2164617"/>
              <a:gd name="connsiteX14" fmla="*/ 1096309 w 2103852"/>
              <a:gd name="connsiteY14" fmla="*/ 599301 h 2164617"/>
              <a:gd name="connsiteX15" fmla="*/ 736589 w 2103852"/>
              <a:gd name="connsiteY15" fmla="*/ 527224 h 2164617"/>
              <a:gd name="connsiteX16" fmla="*/ 396210 w 2103852"/>
              <a:gd name="connsiteY16" fmla="*/ 491443 h 2164617"/>
              <a:gd name="connsiteX17" fmla="*/ 17147 w 2103852"/>
              <a:gd name="connsiteY17" fmla="*/ 383071 h 2164617"/>
              <a:gd name="connsiteX18" fmla="*/ 89091 w 2103852"/>
              <a:gd name="connsiteY18" fmla="*/ 310995 h 2164617"/>
              <a:gd name="connsiteX19" fmla="*/ 304924 w 2103852"/>
              <a:gd name="connsiteY19" fmla="*/ 383071 h 2164617"/>
              <a:gd name="connsiteX20" fmla="*/ 664644 w 2103852"/>
              <a:gd name="connsiteY20" fmla="*/ 238919 h 2164617"/>
              <a:gd name="connsiteX21" fmla="*/ 1096309 w 2103852"/>
              <a:gd name="connsiteY21" fmla="*/ 94769 h 2164617"/>
              <a:gd name="connsiteX22" fmla="*/ 1489875 w 2103852"/>
              <a:gd name="connsiteY22" fmla="*/ 0 h 2164617"/>
              <a:gd name="connsiteX0" fmla="*/ 1741878 w 2103852"/>
              <a:gd name="connsiteY0" fmla="*/ 194845 h 2164617"/>
              <a:gd name="connsiteX1" fmla="*/ 1527974 w 2103852"/>
              <a:gd name="connsiteY1" fmla="*/ 527225 h 2164617"/>
              <a:gd name="connsiteX2" fmla="*/ 1743806 w 2103852"/>
              <a:gd name="connsiteY2" fmla="*/ 815529 h 2164617"/>
              <a:gd name="connsiteX3" fmla="*/ 2103527 w 2103852"/>
              <a:gd name="connsiteY3" fmla="*/ 1103833 h 2164617"/>
              <a:gd name="connsiteX4" fmla="*/ 1887694 w 2103852"/>
              <a:gd name="connsiteY4" fmla="*/ 1247986 h 2164617"/>
              <a:gd name="connsiteX5" fmla="*/ 1599918 w 2103852"/>
              <a:gd name="connsiteY5" fmla="*/ 1392139 h 2164617"/>
              <a:gd name="connsiteX6" fmla="*/ 748999 w 2103852"/>
              <a:gd name="connsiteY6" fmla="*/ 1932058 h 2164617"/>
              <a:gd name="connsiteX7" fmla="*/ 261458 w 2103852"/>
              <a:gd name="connsiteY7" fmla="*/ 2148218 h 2164617"/>
              <a:gd name="connsiteX8" fmla="*/ 294946 w 2103852"/>
              <a:gd name="connsiteY8" fmla="*/ 1827607 h 2164617"/>
              <a:gd name="connsiteX9" fmla="*/ 385568 w 2103852"/>
              <a:gd name="connsiteY9" fmla="*/ 1492707 h 2164617"/>
              <a:gd name="connsiteX10" fmla="*/ 1024364 w 2103852"/>
              <a:gd name="connsiteY10" fmla="*/ 1031758 h 2164617"/>
              <a:gd name="connsiteX11" fmla="*/ 1527974 w 2103852"/>
              <a:gd name="connsiteY11" fmla="*/ 1031757 h 2164617"/>
              <a:gd name="connsiteX12" fmla="*/ 1671862 w 2103852"/>
              <a:gd name="connsiteY12" fmla="*/ 887605 h 2164617"/>
              <a:gd name="connsiteX13" fmla="*/ 1527974 w 2103852"/>
              <a:gd name="connsiteY13" fmla="*/ 743453 h 2164617"/>
              <a:gd name="connsiteX14" fmla="*/ 1456029 w 2103852"/>
              <a:gd name="connsiteY14" fmla="*/ 599300 h 2164617"/>
              <a:gd name="connsiteX15" fmla="*/ 1096309 w 2103852"/>
              <a:gd name="connsiteY15" fmla="*/ 599301 h 2164617"/>
              <a:gd name="connsiteX16" fmla="*/ 736589 w 2103852"/>
              <a:gd name="connsiteY16" fmla="*/ 527224 h 2164617"/>
              <a:gd name="connsiteX17" fmla="*/ 396210 w 2103852"/>
              <a:gd name="connsiteY17" fmla="*/ 491443 h 2164617"/>
              <a:gd name="connsiteX18" fmla="*/ 17147 w 2103852"/>
              <a:gd name="connsiteY18" fmla="*/ 383071 h 2164617"/>
              <a:gd name="connsiteX19" fmla="*/ 89091 w 2103852"/>
              <a:gd name="connsiteY19" fmla="*/ 310995 h 2164617"/>
              <a:gd name="connsiteX20" fmla="*/ 304924 w 2103852"/>
              <a:gd name="connsiteY20" fmla="*/ 383071 h 2164617"/>
              <a:gd name="connsiteX21" fmla="*/ 664644 w 2103852"/>
              <a:gd name="connsiteY21" fmla="*/ 238919 h 2164617"/>
              <a:gd name="connsiteX22" fmla="*/ 1096309 w 2103852"/>
              <a:gd name="connsiteY22" fmla="*/ 94769 h 2164617"/>
              <a:gd name="connsiteX23" fmla="*/ 1489875 w 2103852"/>
              <a:gd name="connsiteY23" fmla="*/ 0 h 2164617"/>
              <a:gd name="connsiteX0" fmla="*/ 1904768 w 2266742"/>
              <a:gd name="connsiteY0" fmla="*/ 194845 h 2150163"/>
              <a:gd name="connsiteX1" fmla="*/ 1690864 w 2266742"/>
              <a:gd name="connsiteY1" fmla="*/ 527225 h 2150163"/>
              <a:gd name="connsiteX2" fmla="*/ 1906696 w 2266742"/>
              <a:gd name="connsiteY2" fmla="*/ 815529 h 2150163"/>
              <a:gd name="connsiteX3" fmla="*/ 2266417 w 2266742"/>
              <a:gd name="connsiteY3" fmla="*/ 1103833 h 2150163"/>
              <a:gd name="connsiteX4" fmla="*/ 2050584 w 2266742"/>
              <a:gd name="connsiteY4" fmla="*/ 1247986 h 2150163"/>
              <a:gd name="connsiteX5" fmla="*/ 1762808 w 2266742"/>
              <a:gd name="connsiteY5" fmla="*/ 1392139 h 2150163"/>
              <a:gd name="connsiteX6" fmla="*/ 911889 w 2266742"/>
              <a:gd name="connsiteY6" fmla="*/ 1932058 h 2150163"/>
              <a:gd name="connsiteX7" fmla="*/ 424348 w 2266742"/>
              <a:gd name="connsiteY7" fmla="*/ 2148218 h 2150163"/>
              <a:gd name="connsiteX8" fmla="*/ 1042 w 2266742"/>
              <a:gd name="connsiteY8" fmla="*/ 1812845 h 2150163"/>
              <a:gd name="connsiteX9" fmla="*/ 548458 w 2266742"/>
              <a:gd name="connsiteY9" fmla="*/ 1492707 h 2150163"/>
              <a:gd name="connsiteX10" fmla="*/ 1187254 w 2266742"/>
              <a:gd name="connsiteY10" fmla="*/ 1031758 h 2150163"/>
              <a:gd name="connsiteX11" fmla="*/ 1690864 w 2266742"/>
              <a:gd name="connsiteY11" fmla="*/ 1031757 h 2150163"/>
              <a:gd name="connsiteX12" fmla="*/ 1834752 w 2266742"/>
              <a:gd name="connsiteY12" fmla="*/ 887605 h 2150163"/>
              <a:gd name="connsiteX13" fmla="*/ 1690864 w 2266742"/>
              <a:gd name="connsiteY13" fmla="*/ 743453 h 2150163"/>
              <a:gd name="connsiteX14" fmla="*/ 1618919 w 2266742"/>
              <a:gd name="connsiteY14" fmla="*/ 599300 h 2150163"/>
              <a:gd name="connsiteX15" fmla="*/ 1259199 w 2266742"/>
              <a:gd name="connsiteY15" fmla="*/ 599301 h 2150163"/>
              <a:gd name="connsiteX16" fmla="*/ 899479 w 2266742"/>
              <a:gd name="connsiteY16" fmla="*/ 527224 h 2150163"/>
              <a:gd name="connsiteX17" fmla="*/ 559100 w 2266742"/>
              <a:gd name="connsiteY17" fmla="*/ 491443 h 2150163"/>
              <a:gd name="connsiteX18" fmla="*/ 180037 w 2266742"/>
              <a:gd name="connsiteY18" fmla="*/ 383071 h 2150163"/>
              <a:gd name="connsiteX19" fmla="*/ 251981 w 2266742"/>
              <a:gd name="connsiteY19" fmla="*/ 310995 h 2150163"/>
              <a:gd name="connsiteX20" fmla="*/ 467814 w 2266742"/>
              <a:gd name="connsiteY20" fmla="*/ 383071 h 2150163"/>
              <a:gd name="connsiteX21" fmla="*/ 827534 w 2266742"/>
              <a:gd name="connsiteY21" fmla="*/ 238919 h 2150163"/>
              <a:gd name="connsiteX22" fmla="*/ 1259199 w 2266742"/>
              <a:gd name="connsiteY22" fmla="*/ 94769 h 2150163"/>
              <a:gd name="connsiteX23" fmla="*/ 1652765 w 2266742"/>
              <a:gd name="connsiteY23" fmla="*/ 0 h 2150163"/>
              <a:gd name="connsiteX0" fmla="*/ 1923255 w 2285229"/>
              <a:gd name="connsiteY0" fmla="*/ 194845 h 2150163"/>
              <a:gd name="connsiteX1" fmla="*/ 1709351 w 2285229"/>
              <a:gd name="connsiteY1" fmla="*/ 527225 h 2150163"/>
              <a:gd name="connsiteX2" fmla="*/ 1925183 w 2285229"/>
              <a:gd name="connsiteY2" fmla="*/ 815529 h 2150163"/>
              <a:gd name="connsiteX3" fmla="*/ 2284904 w 2285229"/>
              <a:gd name="connsiteY3" fmla="*/ 1103833 h 2150163"/>
              <a:gd name="connsiteX4" fmla="*/ 2069071 w 2285229"/>
              <a:gd name="connsiteY4" fmla="*/ 1247986 h 2150163"/>
              <a:gd name="connsiteX5" fmla="*/ 1781295 w 2285229"/>
              <a:gd name="connsiteY5" fmla="*/ 1392139 h 2150163"/>
              <a:gd name="connsiteX6" fmla="*/ 930376 w 2285229"/>
              <a:gd name="connsiteY6" fmla="*/ 1932058 h 2150163"/>
              <a:gd name="connsiteX7" fmla="*/ 442835 w 2285229"/>
              <a:gd name="connsiteY7" fmla="*/ 2148218 h 2150163"/>
              <a:gd name="connsiteX8" fmla="*/ 152145 w 2285229"/>
              <a:gd name="connsiteY8" fmla="*/ 2012136 h 2150163"/>
              <a:gd name="connsiteX9" fmla="*/ 19529 w 2285229"/>
              <a:gd name="connsiteY9" fmla="*/ 1812845 h 2150163"/>
              <a:gd name="connsiteX10" fmla="*/ 566945 w 2285229"/>
              <a:gd name="connsiteY10" fmla="*/ 1492707 h 2150163"/>
              <a:gd name="connsiteX11" fmla="*/ 1205741 w 2285229"/>
              <a:gd name="connsiteY11" fmla="*/ 1031758 h 2150163"/>
              <a:gd name="connsiteX12" fmla="*/ 1709351 w 2285229"/>
              <a:gd name="connsiteY12" fmla="*/ 1031757 h 2150163"/>
              <a:gd name="connsiteX13" fmla="*/ 1853239 w 2285229"/>
              <a:gd name="connsiteY13" fmla="*/ 887605 h 2150163"/>
              <a:gd name="connsiteX14" fmla="*/ 1709351 w 2285229"/>
              <a:gd name="connsiteY14" fmla="*/ 743453 h 2150163"/>
              <a:gd name="connsiteX15" fmla="*/ 1637406 w 2285229"/>
              <a:gd name="connsiteY15" fmla="*/ 599300 h 2150163"/>
              <a:gd name="connsiteX16" fmla="*/ 1277686 w 2285229"/>
              <a:gd name="connsiteY16" fmla="*/ 599301 h 2150163"/>
              <a:gd name="connsiteX17" fmla="*/ 917966 w 2285229"/>
              <a:gd name="connsiteY17" fmla="*/ 527224 h 2150163"/>
              <a:gd name="connsiteX18" fmla="*/ 577587 w 2285229"/>
              <a:gd name="connsiteY18" fmla="*/ 491443 h 2150163"/>
              <a:gd name="connsiteX19" fmla="*/ 198524 w 2285229"/>
              <a:gd name="connsiteY19" fmla="*/ 383071 h 2150163"/>
              <a:gd name="connsiteX20" fmla="*/ 270468 w 2285229"/>
              <a:gd name="connsiteY20" fmla="*/ 310995 h 2150163"/>
              <a:gd name="connsiteX21" fmla="*/ 486301 w 2285229"/>
              <a:gd name="connsiteY21" fmla="*/ 383071 h 2150163"/>
              <a:gd name="connsiteX22" fmla="*/ 846021 w 2285229"/>
              <a:gd name="connsiteY22" fmla="*/ 238919 h 2150163"/>
              <a:gd name="connsiteX23" fmla="*/ 1277686 w 2285229"/>
              <a:gd name="connsiteY23" fmla="*/ 94769 h 2150163"/>
              <a:gd name="connsiteX24" fmla="*/ 1671252 w 2285229"/>
              <a:gd name="connsiteY24" fmla="*/ 0 h 2150163"/>
              <a:gd name="connsiteX0" fmla="*/ 2083119 w 2445093"/>
              <a:gd name="connsiteY0" fmla="*/ 194845 h 2798457"/>
              <a:gd name="connsiteX1" fmla="*/ 1869215 w 2445093"/>
              <a:gd name="connsiteY1" fmla="*/ 527225 h 2798457"/>
              <a:gd name="connsiteX2" fmla="*/ 2085047 w 2445093"/>
              <a:gd name="connsiteY2" fmla="*/ 815529 h 2798457"/>
              <a:gd name="connsiteX3" fmla="*/ 2444768 w 2445093"/>
              <a:gd name="connsiteY3" fmla="*/ 1103833 h 2798457"/>
              <a:gd name="connsiteX4" fmla="*/ 2228935 w 2445093"/>
              <a:gd name="connsiteY4" fmla="*/ 1247986 h 2798457"/>
              <a:gd name="connsiteX5" fmla="*/ 1941159 w 2445093"/>
              <a:gd name="connsiteY5" fmla="*/ 1392139 h 2798457"/>
              <a:gd name="connsiteX6" fmla="*/ 1090240 w 2445093"/>
              <a:gd name="connsiteY6" fmla="*/ 1932058 h 2798457"/>
              <a:gd name="connsiteX7" fmla="*/ 602699 w 2445093"/>
              <a:gd name="connsiteY7" fmla="*/ 2148218 h 2798457"/>
              <a:gd name="connsiteX8" fmla="*/ 17302 w 2445093"/>
              <a:gd name="connsiteY8" fmla="*/ 2794541 h 2798457"/>
              <a:gd name="connsiteX9" fmla="*/ 179393 w 2445093"/>
              <a:gd name="connsiteY9" fmla="*/ 1812845 h 2798457"/>
              <a:gd name="connsiteX10" fmla="*/ 726809 w 2445093"/>
              <a:gd name="connsiteY10" fmla="*/ 1492707 h 2798457"/>
              <a:gd name="connsiteX11" fmla="*/ 1365605 w 2445093"/>
              <a:gd name="connsiteY11" fmla="*/ 1031758 h 2798457"/>
              <a:gd name="connsiteX12" fmla="*/ 1869215 w 2445093"/>
              <a:gd name="connsiteY12" fmla="*/ 1031757 h 2798457"/>
              <a:gd name="connsiteX13" fmla="*/ 2013103 w 2445093"/>
              <a:gd name="connsiteY13" fmla="*/ 887605 h 2798457"/>
              <a:gd name="connsiteX14" fmla="*/ 1869215 w 2445093"/>
              <a:gd name="connsiteY14" fmla="*/ 743453 h 2798457"/>
              <a:gd name="connsiteX15" fmla="*/ 1797270 w 2445093"/>
              <a:gd name="connsiteY15" fmla="*/ 599300 h 2798457"/>
              <a:gd name="connsiteX16" fmla="*/ 1437550 w 2445093"/>
              <a:gd name="connsiteY16" fmla="*/ 599301 h 2798457"/>
              <a:gd name="connsiteX17" fmla="*/ 1077830 w 2445093"/>
              <a:gd name="connsiteY17" fmla="*/ 527224 h 2798457"/>
              <a:gd name="connsiteX18" fmla="*/ 737451 w 2445093"/>
              <a:gd name="connsiteY18" fmla="*/ 491443 h 2798457"/>
              <a:gd name="connsiteX19" fmla="*/ 358388 w 2445093"/>
              <a:gd name="connsiteY19" fmla="*/ 383071 h 2798457"/>
              <a:gd name="connsiteX20" fmla="*/ 430332 w 2445093"/>
              <a:gd name="connsiteY20" fmla="*/ 310995 h 2798457"/>
              <a:gd name="connsiteX21" fmla="*/ 646165 w 2445093"/>
              <a:gd name="connsiteY21" fmla="*/ 383071 h 2798457"/>
              <a:gd name="connsiteX22" fmla="*/ 1005885 w 2445093"/>
              <a:gd name="connsiteY22" fmla="*/ 238919 h 2798457"/>
              <a:gd name="connsiteX23" fmla="*/ 1437550 w 2445093"/>
              <a:gd name="connsiteY23" fmla="*/ 94769 h 2798457"/>
              <a:gd name="connsiteX24" fmla="*/ 1831116 w 2445093"/>
              <a:gd name="connsiteY24" fmla="*/ 0 h 2798457"/>
              <a:gd name="connsiteX0" fmla="*/ 2069420 w 2431394"/>
              <a:gd name="connsiteY0" fmla="*/ 194845 h 2814458"/>
              <a:gd name="connsiteX1" fmla="*/ 1855516 w 2431394"/>
              <a:gd name="connsiteY1" fmla="*/ 527225 h 2814458"/>
              <a:gd name="connsiteX2" fmla="*/ 2071348 w 2431394"/>
              <a:gd name="connsiteY2" fmla="*/ 815529 h 2814458"/>
              <a:gd name="connsiteX3" fmla="*/ 2431069 w 2431394"/>
              <a:gd name="connsiteY3" fmla="*/ 1103833 h 2814458"/>
              <a:gd name="connsiteX4" fmla="*/ 2215236 w 2431394"/>
              <a:gd name="connsiteY4" fmla="*/ 1247986 h 2814458"/>
              <a:gd name="connsiteX5" fmla="*/ 1927460 w 2431394"/>
              <a:gd name="connsiteY5" fmla="*/ 1392139 h 2814458"/>
              <a:gd name="connsiteX6" fmla="*/ 1076541 w 2431394"/>
              <a:gd name="connsiteY6" fmla="*/ 1932058 h 2814458"/>
              <a:gd name="connsiteX7" fmla="*/ 589000 w 2431394"/>
              <a:gd name="connsiteY7" fmla="*/ 2148218 h 2814458"/>
              <a:gd name="connsiteX8" fmla="*/ 320415 w 2431394"/>
              <a:gd name="connsiteY8" fmla="*/ 2447624 h 2814458"/>
              <a:gd name="connsiteX9" fmla="*/ 3603 w 2431394"/>
              <a:gd name="connsiteY9" fmla="*/ 2794541 h 2814458"/>
              <a:gd name="connsiteX10" fmla="*/ 165694 w 2431394"/>
              <a:gd name="connsiteY10" fmla="*/ 1812845 h 2814458"/>
              <a:gd name="connsiteX11" fmla="*/ 713110 w 2431394"/>
              <a:gd name="connsiteY11" fmla="*/ 1492707 h 2814458"/>
              <a:gd name="connsiteX12" fmla="*/ 1351906 w 2431394"/>
              <a:gd name="connsiteY12" fmla="*/ 1031758 h 2814458"/>
              <a:gd name="connsiteX13" fmla="*/ 1855516 w 2431394"/>
              <a:gd name="connsiteY13" fmla="*/ 1031757 h 2814458"/>
              <a:gd name="connsiteX14" fmla="*/ 1999404 w 2431394"/>
              <a:gd name="connsiteY14" fmla="*/ 887605 h 2814458"/>
              <a:gd name="connsiteX15" fmla="*/ 1855516 w 2431394"/>
              <a:gd name="connsiteY15" fmla="*/ 743453 h 2814458"/>
              <a:gd name="connsiteX16" fmla="*/ 1783571 w 2431394"/>
              <a:gd name="connsiteY16" fmla="*/ 599300 h 2814458"/>
              <a:gd name="connsiteX17" fmla="*/ 1423851 w 2431394"/>
              <a:gd name="connsiteY17" fmla="*/ 599301 h 2814458"/>
              <a:gd name="connsiteX18" fmla="*/ 1064131 w 2431394"/>
              <a:gd name="connsiteY18" fmla="*/ 527224 h 2814458"/>
              <a:gd name="connsiteX19" fmla="*/ 723752 w 2431394"/>
              <a:gd name="connsiteY19" fmla="*/ 491443 h 2814458"/>
              <a:gd name="connsiteX20" fmla="*/ 344689 w 2431394"/>
              <a:gd name="connsiteY20" fmla="*/ 383071 h 2814458"/>
              <a:gd name="connsiteX21" fmla="*/ 416633 w 2431394"/>
              <a:gd name="connsiteY21" fmla="*/ 310995 h 2814458"/>
              <a:gd name="connsiteX22" fmla="*/ 632466 w 2431394"/>
              <a:gd name="connsiteY22" fmla="*/ 383071 h 2814458"/>
              <a:gd name="connsiteX23" fmla="*/ 992186 w 2431394"/>
              <a:gd name="connsiteY23" fmla="*/ 238919 h 2814458"/>
              <a:gd name="connsiteX24" fmla="*/ 1423851 w 2431394"/>
              <a:gd name="connsiteY24" fmla="*/ 94769 h 2814458"/>
              <a:gd name="connsiteX25" fmla="*/ 1817417 w 2431394"/>
              <a:gd name="connsiteY25" fmla="*/ 0 h 2814458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9621"/>
              <a:gd name="connsiteX1" fmla="*/ 1855516 w 2431394"/>
              <a:gd name="connsiteY1" fmla="*/ 527225 h 2819621"/>
              <a:gd name="connsiteX2" fmla="*/ 2071348 w 2431394"/>
              <a:gd name="connsiteY2" fmla="*/ 815529 h 2819621"/>
              <a:gd name="connsiteX3" fmla="*/ 2431069 w 2431394"/>
              <a:gd name="connsiteY3" fmla="*/ 1103833 h 2819621"/>
              <a:gd name="connsiteX4" fmla="*/ 2215236 w 2431394"/>
              <a:gd name="connsiteY4" fmla="*/ 1247986 h 2819621"/>
              <a:gd name="connsiteX5" fmla="*/ 1927460 w 2431394"/>
              <a:gd name="connsiteY5" fmla="*/ 1392139 h 2819621"/>
              <a:gd name="connsiteX6" fmla="*/ 1076541 w 2431394"/>
              <a:gd name="connsiteY6" fmla="*/ 1932058 h 2819621"/>
              <a:gd name="connsiteX7" fmla="*/ 589000 w 2431394"/>
              <a:gd name="connsiteY7" fmla="*/ 2148218 h 2819621"/>
              <a:gd name="connsiteX8" fmla="*/ 497239 w 2431394"/>
              <a:gd name="connsiteY8" fmla="*/ 2536198 h 2819621"/>
              <a:gd name="connsiteX9" fmla="*/ 3603 w 2431394"/>
              <a:gd name="connsiteY9" fmla="*/ 2794541 h 2819621"/>
              <a:gd name="connsiteX10" fmla="*/ 165694 w 2431394"/>
              <a:gd name="connsiteY10" fmla="*/ 1812845 h 2819621"/>
              <a:gd name="connsiteX11" fmla="*/ 713110 w 2431394"/>
              <a:gd name="connsiteY11" fmla="*/ 1492707 h 2819621"/>
              <a:gd name="connsiteX12" fmla="*/ 1351906 w 2431394"/>
              <a:gd name="connsiteY12" fmla="*/ 1031758 h 2819621"/>
              <a:gd name="connsiteX13" fmla="*/ 1855516 w 2431394"/>
              <a:gd name="connsiteY13" fmla="*/ 1031757 h 2819621"/>
              <a:gd name="connsiteX14" fmla="*/ 1999404 w 2431394"/>
              <a:gd name="connsiteY14" fmla="*/ 887605 h 2819621"/>
              <a:gd name="connsiteX15" fmla="*/ 1855516 w 2431394"/>
              <a:gd name="connsiteY15" fmla="*/ 743453 h 2819621"/>
              <a:gd name="connsiteX16" fmla="*/ 1783571 w 2431394"/>
              <a:gd name="connsiteY16" fmla="*/ 599300 h 2819621"/>
              <a:gd name="connsiteX17" fmla="*/ 1423851 w 2431394"/>
              <a:gd name="connsiteY17" fmla="*/ 599301 h 2819621"/>
              <a:gd name="connsiteX18" fmla="*/ 1064131 w 2431394"/>
              <a:gd name="connsiteY18" fmla="*/ 527224 h 2819621"/>
              <a:gd name="connsiteX19" fmla="*/ 723752 w 2431394"/>
              <a:gd name="connsiteY19" fmla="*/ 491443 h 2819621"/>
              <a:gd name="connsiteX20" fmla="*/ 344689 w 2431394"/>
              <a:gd name="connsiteY20" fmla="*/ 383071 h 2819621"/>
              <a:gd name="connsiteX21" fmla="*/ 416633 w 2431394"/>
              <a:gd name="connsiteY21" fmla="*/ 310995 h 2819621"/>
              <a:gd name="connsiteX22" fmla="*/ 632466 w 2431394"/>
              <a:gd name="connsiteY22" fmla="*/ 383071 h 2819621"/>
              <a:gd name="connsiteX23" fmla="*/ 992186 w 2431394"/>
              <a:gd name="connsiteY23" fmla="*/ 238919 h 2819621"/>
              <a:gd name="connsiteX24" fmla="*/ 1423851 w 2431394"/>
              <a:gd name="connsiteY24" fmla="*/ 94769 h 2819621"/>
              <a:gd name="connsiteX25" fmla="*/ 1817417 w 2431394"/>
              <a:gd name="connsiteY25" fmla="*/ 0 h 2819621"/>
              <a:gd name="connsiteX0" fmla="*/ 2069420 w 2431394"/>
              <a:gd name="connsiteY0" fmla="*/ 194845 h 2817738"/>
              <a:gd name="connsiteX1" fmla="*/ 1855516 w 2431394"/>
              <a:gd name="connsiteY1" fmla="*/ 527225 h 2817738"/>
              <a:gd name="connsiteX2" fmla="*/ 2071348 w 2431394"/>
              <a:gd name="connsiteY2" fmla="*/ 815529 h 2817738"/>
              <a:gd name="connsiteX3" fmla="*/ 2431069 w 2431394"/>
              <a:gd name="connsiteY3" fmla="*/ 1103833 h 2817738"/>
              <a:gd name="connsiteX4" fmla="*/ 2215236 w 2431394"/>
              <a:gd name="connsiteY4" fmla="*/ 1247986 h 2817738"/>
              <a:gd name="connsiteX5" fmla="*/ 1927460 w 2431394"/>
              <a:gd name="connsiteY5" fmla="*/ 1392139 h 2817738"/>
              <a:gd name="connsiteX6" fmla="*/ 1076541 w 2431394"/>
              <a:gd name="connsiteY6" fmla="*/ 1932058 h 2817738"/>
              <a:gd name="connsiteX7" fmla="*/ 589000 w 2431394"/>
              <a:gd name="connsiteY7" fmla="*/ 2148218 h 2817738"/>
              <a:gd name="connsiteX8" fmla="*/ 497239 w 2431394"/>
              <a:gd name="connsiteY8" fmla="*/ 2536198 h 2817738"/>
              <a:gd name="connsiteX9" fmla="*/ 3603 w 2431394"/>
              <a:gd name="connsiteY9" fmla="*/ 2794541 h 2817738"/>
              <a:gd name="connsiteX10" fmla="*/ 165694 w 2431394"/>
              <a:gd name="connsiteY10" fmla="*/ 1812845 h 2817738"/>
              <a:gd name="connsiteX11" fmla="*/ 713110 w 2431394"/>
              <a:gd name="connsiteY11" fmla="*/ 1492707 h 2817738"/>
              <a:gd name="connsiteX12" fmla="*/ 1351906 w 2431394"/>
              <a:gd name="connsiteY12" fmla="*/ 1031758 h 2817738"/>
              <a:gd name="connsiteX13" fmla="*/ 1855516 w 2431394"/>
              <a:gd name="connsiteY13" fmla="*/ 1031757 h 2817738"/>
              <a:gd name="connsiteX14" fmla="*/ 1999404 w 2431394"/>
              <a:gd name="connsiteY14" fmla="*/ 887605 h 2817738"/>
              <a:gd name="connsiteX15" fmla="*/ 1855516 w 2431394"/>
              <a:gd name="connsiteY15" fmla="*/ 743453 h 2817738"/>
              <a:gd name="connsiteX16" fmla="*/ 1783571 w 2431394"/>
              <a:gd name="connsiteY16" fmla="*/ 599300 h 2817738"/>
              <a:gd name="connsiteX17" fmla="*/ 1423851 w 2431394"/>
              <a:gd name="connsiteY17" fmla="*/ 599301 h 2817738"/>
              <a:gd name="connsiteX18" fmla="*/ 1064131 w 2431394"/>
              <a:gd name="connsiteY18" fmla="*/ 527224 h 2817738"/>
              <a:gd name="connsiteX19" fmla="*/ 723752 w 2431394"/>
              <a:gd name="connsiteY19" fmla="*/ 491443 h 2817738"/>
              <a:gd name="connsiteX20" fmla="*/ 344689 w 2431394"/>
              <a:gd name="connsiteY20" fmla="*/ 383071 h 2817738"/>
              <a:gd name="connsiteX21" fmla="*/ 416633 w 2431394"/>
              <a:gd name="connsiteY21" fmla="*/ 310995 h 2817738"/>
              <a:gd name="connsiteX22" fmla="*/ 632466 w 2431394"/>
              <a:gd name="connsiteY22" fmla="*/ 383071 h 2817738"/>
              <a:gd name="connsiteX23" fmla="*/ 992186 w 2431394"/>
              <a:gd name="connsiteY23" fmla="*/ 238919 h 2817738"/>
              <a:gd name="connsiteX24" fmla="*/ 1423851 w 2431394"/>
              <a:gd name="connsiteY24" fmla="*/ 94769 h 2817738"/>
              <a:gd name="connsiteX25" fmla="*/ 1817417 w 2431394"/>
              <a:gd name="connsiteY25" fmla="*/ 0 h 2817738"/>
              <a:gd name="connsiteX0" fmla="*/ 2101942 w 2463916"/>
              <a:gd name="connsiteY0" fmla="*/ 194845 h 2817738"/>
              <a:gd name="connsiteX1" fmla="*/ 1888038 w 2463916"/>
              <a:gd name="connsiteY1" fmla="*/ 527225 h 2817738"/>
              <a:gd name="connsiteX2" fmla="*/ 2103870 w 2463916"/>
              <a:gd name="connsiteY2" fmla="*/ 815529 h 2817738"/>
              <a:gd name="connsiteX3" fmla="*/ 2463591 w 2463916"/>
              <a:gd name="connsiteY3" fmla="*/ 1103833 h 2817738"/>
              <a:gd name="connsiteX4" fmla="*/ 2247758 w 2463916"/>
              <a:gd name="connsiteY4" fmla="*/ 1247986 h 2817738"/>
              <a:gd name="connsiteX5" fmla="*/ 1959982 w 2463916"/>
              <a:gd name="connsiteY5" fmla="*/ 1392139 h 2817738"/>
              <a:gd name="connsiteX6" fmla="*/ 1109063 w 2463916"/>
              <a:gd name="connsiteY6" fmla="*/ 1932058 h 2817738"/>
              <a:gd name="connsiteX7" fmla="*/ 621522 w 2463916"/>
              <a:gd name="connsiteY7" fmla="*/ 2148218 h 2817738"/>
              <a:gd name="connsiteX8" fmla="*/ 529761 w 2463916"/>
              <a:gd name="connsiteY8" fmla="*/ 2536198 h 2817738"/>
              <a:gd name="connsiteX9" fmla="*/ 36125 w 2463916"/>
              <a:gd name="connsiteY9" fmla="*/ 2794541 h 2817738"/>
              <a:gd name="connsiteX10" fmla="*/ 198216 w 2463916"/>
              <a:gd name="connsiteY10" fmla="*/ 1812845 h 2817738"/>
              <a:gd name="connsiteX11" fmla="*/ 745632 w 2463916"/>
              <a:gd name="connsiteY11" fmla="*/ 1492707 h 2817738"/>
              <a:gd name="connsiteX12" fmla="*/ 1384428 w 2463916"/>
              <a:gd name="connsiteY12" fmla="*/ 1031758 h 2817738"/>
              <a:gd name="connsiteX13" fmla="*/ 1888038 w 2463916"/>
              <a:gd name="connsiteY13" fmla="*/ 1031757 h 2817738"/>
              <a:gd name="connsiteX14" fmla="*/ 2031926 w 2463916"/>
              <a:gd name="connsiteY14" fmla="*/ 887605 h 2817738"/>
              <a:gd name="connsiteX15" fmla="*/ 1888038 w 2463916"/>
              <a:gd name="connsiteY15" fmla="*/ 743453 h 2817738"/>
              <a:gd name="connsiteX16" fmla="*/ 1816093 w 2463916"/>
              <a:gd name="connsiteY16" fmla="*/ 599300 h 2817738"/>
              <a:gd name="connsiteX17" fmla="*/ 1456373 w 2463916"/>
              <a:gd name="connsiteY17" fmla="*/ 599301 h 2817738"/>
              <a:gd name="connsiteX18" fmla="*/ 1096653 w 2463916"/>
              <a:gd name="connsiteY18" fmla="*/ 527224 h 2817738"/>
              <a:gd name="connsiteX19" fmla="*/ 756274 w 2463916"/>
              <a:gd name="connsiteY19" fmla="*/ 491443 h 2817738"/>
              <a:gd name="connsiteX20" fmla="*/ 377211 w 2463916"/>
              <a:gd name="connsiteY20" fmla="*/ 383071 h 2817738"/>
              <a:gd name="connsiteX21" fmla="*/ 449155 w 2463916"/>
              <a:gd name="connsiteY21" fmla="*/ 310995 h 2817738"/>
              <a:gd name="connsiteX22" fmla="*/ 664988 w 2463916"/>
              <a:gd name="connsiteY22" fmla="*/ 383071 h 2817738"/>
              <a:gd name="connsiteX23" fmla="*/ 1024708 w 2463916"/>
              <a:gd name="connsiteY23" fmla="*/ 238919 h 2817738"/>
              <a:gd name="connsiteX24" fmla="*/ 1456373 w 2463916"/>
              <a:gd name="connsiteY24" fmla="*/ 94769 h 2817738"/>
              <a:gd name="connsiteX25" fmla="*/ 1849939 w 2463916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444370 w 2451913"/>
              <a:gd name="connsiteY17" fmla="*/ 599301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084650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804090 w 2451913"/>
              <a:gd name="connsiteY16" fmla="*/ 599300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9939 w 2451913"/>
              <a:gd name="connsiteY0" fmla="*/ 194845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14216 w 2451913"/>
              <a:gd name="connsiteY17" fmla="*/ 18089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1907221 w 2451913"/>
              <a:gd name="connsiteY0" fmla="*/ 308163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76035 w 2451913"/>
              <a:gd name="connsiteY15" fmla="*/ 743453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110752 w 2451913"/>
              <a:gd name="connsiteY18" fmla="*/ 527224 h 2817738"/>
              <a:gd name="connsiteX19" fmla="*/ 744271 w 2451913"/>
              <a:gd name="connsiteY19" fmla="*/ 491443 h 2817738"/>
              <a:gd name="connsiteX20" fmla="*/ 365208 w 2451913"/>
              <a:gd name="connsiteY20" fmla="*/ 383071 h 2817738"/>
              <a:gd name="connsiteX21" fmla="*/ 437152 w 2451913"/>
              <a:gd name="connsiteY21" fmla="*/ 310995 h 2817738"/>
              <a:gd name="connsiteX22" fmla="*/ 652985 w 2451913"/>
              <a:gd name="connsiteY22" fmla="*/ 383071 h 2817738"/>
              <a:gd name="connsiteX23" fmla="*/ 1012705 w 2451913"/>
              <a:gd name="connsiteY23" fmla="*/ 238919 h 2817738"/>
              <a:gd name="connsiteX24" fmla="*/ 1444370 w 2451913"/>
              <a:gd name="connsiteY24" fmla="*/ 94769 h 2817738"/>
              <a:gd name="connsiteX25" fmla="*/ 1837936 w 2451913"/>
              <a:gd name="connsiteY25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445120 w 2451913"/>
              <a:gd name="connsiteY18" fmla="*/ 449499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27224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744271 w 2451913"/>
              <a:gd name="connsiteY20" fmla="*/ 491443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733629 w 2451913"/>
              <a:gd name="connsiteY11" fmla="*/ 1492707 h 2817738"/>
              <a:gd name="connsiteX12" fmla="*/ 1372425 w 2451913"/>
              <a:gd name="connsiteY12" fmla="*/ 1031758 h 2817738"/>
              <a:gd name="connsiteX13" fmla="*/ 1876035 w 2451913"/>
              <a:gd name="connsiteY13" fmla="*/ 1031757 h 2817738"/>
              <a:gd name="connsiteX14" fmla="*/ 2019923 w 2451913"/>
              <a:gd name="connsiteY14" fmla="*/ 887605 h 2817738"/>
              <a:gd name="connsiteX15" fmla="*/ 1893948 w 2451913"/>
              <a:gd name="connsiteY15" fmla="*/ 737471 h 2817738"/>
              <a:gd name="connsiteX16" fmla="*/ 1751885 w 2451913"/>
              <a:gd name="connsiteY16" fmla="*/ 564433 h 2817738"/>
              <a:gd name="connsiteX17" fmla="*/ 1966420 w 2451913"/>
              <a:gd name="connsiteY17" fmla="*/ 154745 h 2817738"/>
              <a:gd name="connsiteX18" fmla="*/ 1516774 w 2451913"/>
              <a:gd name="connsiteY18" fmla="*/ 575124 h 2817738"/>
              <a:gd name="connsiteX19" fmla="*/ 1110752 w 2451913"/>
              <a:gd name="connsiteY19" fmla="*/ 563117 h 2817738"/>
              <a:gd name="connsiteX20" fmla="*/ 696501 w 2451913"/>
              <a:gd name="connsiteY20" fmla="*/ 539300 h 2817738"/>
              <a:gd name="connsiteX21" fmla="*/ 365208 w 2451913"/>
              <a:gd name="connsiteY21" fmla="*/ 383071 h 2817738"/>
              <a:gd name="connsiteX22" fmla="*/ 437152 w 2451913"/>
              <a:gd name="connsiteY22" fmla="*/ 310995 h 2817738"/>
              <a:gd name="connsiteX23" fmla="*/ 652985 w 2451913"/>
              <a:gd name="connsiteY23" fmla="*/ 383071 h 2817738"/>
              <a:gd name="connsiteX24" fmla="*/ 1012705 w 2451913"/>
              <a:gd name="connsiteY24" fmla="*/ 238919 h 2817738"/>
              <a:gd name="connsiteX25" fmla="*/ 1444370 w 2451913"/>
              <a:gd name="connsiteY25" fmla="*/ 94769 h 2817738"/>
              <a:gd name="connsiteX26" fmla="*/ 1837936 w 2451913"/>
              <a:gd name="connsiteY26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88148 w 2451913"/>
              <a:gd name="connsiteY11" fmla="*/ 1639942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733629 w 2451913"/>
              <a:gd name="connsiteY12" fmla="*/ 1492707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  <a:gd name="connsiteX0" fmla="*/ 2086356 w 2451913"/>
              <a:gd name="connsiteY0" fmla="*/ 212449 h 2817738"/>
              <a:gd name="connsiteX1" fmla="*/ 1876035 w 2451913"/>
              <a:gd name="connsiteY1" fmla="*/ 527225 h 2817738"/>
              <a:gd name="connsiteX2" fmla="*/ 2091867 w 2451913"/>
              <a:gd name="connsiteY2" fmla="*/ 815529 h 2817738"/>
              <a:gd name="connsiteX3" fmla="*/ 2451588 w 2451913"/>
              <a:gd name="connsiteY3" fmla="*/ 1103833 h 2817738"/>
              <a:gd name="connsiteX4" fmla="*/ 2235755 w 2451913"/>
              <a:gd name="connsiteY4" fmla="*/ 1247986 h 2817738"/>
              <a:gd name="connsiteX5" fmla="*/ 1947979 w 2451913"/>
              <a:gd name="connsiteY5" fmla="*/ 1392139 h 2817738"/>
              <a:gd name="connsiteX6" fmla="*/ 1097060 w 2451913"/>
              <a:gd name="connsiteY6" fmla="*/ 1932058 h 2817738"/>
              <a:gd name="connsiteX7" fmla="*/ 609519 w 2451913"/>
              <a:gd name="connsiteY7" fmla="*/ 2148218 h 2817738"/>
              <a:gd name="connsiteX8" fmla="*/ 517758 w 2451913"/>
              <a:gd name="connsiteY8" fmla="*/ 2536198 h 2817738"/>
              <a:gd name="connsiteX9" fmla="*/ 24122 w 2451913"/>
              <a:gd name="connsiteY9" fmla="*/ 2794541 h 2817738"/>
              <a:gd name="connsiteX10" fmla="*/ 186213 w 2451913"/>
              <a:gd name="connsiteY10" fmla="*/ 1812845 h 2817738"/>
              <a:gd name="connsiteX11" fmla="*/ 464263 w 2451913"/>
              <a:gd name="connsiteY11" fmla="*/ 1574139 h 2817738"/>
              <a:gd name="connsiteX12" fmla="*/ 906793 w 2451913"/>
              <a:gd name="connsiteY12" fmla="*/ 1426904 h 2817738"/>
              <a:gd name="connsiteX13" fmla="*/ 1372425 w 2451913"/>
              <a:gd name="connsiteY13" fmla="*/ 1031758 h 2817738"/>
              <a:gd name="connsiteX14" fmla="*/ 1876035 w 2451913"/>
              <a:gd name="connsiteY14" fmla="*/ 1031757 h 2817738"/>
              <a:gd name="connsiteX15" fmla="*/ 2019923 w 2451913"/>
              <a:gd name="connsiteY15" fmla="*/ 887605 h 2817738"/>
              <a:gd name="connsiteX16" fmla="*/ 1893948 w 2451913"/>
              <a:gd name="connsiteY16" fmla="*/ 737471 h 2817738"/>
              <a:gd name="connsiteX17" fmla="*/ 1751885 w 2451913"/>
              <a:gd name="connsiteY17" fmla="*/ 564433 h 2817738"/>
              <a:gd name="connsiteX18" fmla="*/ 1966420 w 2451913"/>
              <a:gd name="connsiteY18" fmla="*/ 154745 h 2817738"/>
              <a:gd name="connsiteX19" fmla="*/ 1516774 w 2451913"/>
              <a:gd name="connsiteY19" fmla="*/ 575124 h 2817738"/>
              <a:gd name="connsiteX20" fmla="*/ 1110752 w 2451913"/>
              <a:gd name="connsiteY20" fmla="*/ 563117 h 2817738"/>
              <a:gd name="connsiteX21" fmla="*/ 696501 w 2451913"/>
              <a:gd name="connsiteY21" fmla="*/ 539300 h 2817738"/>
              <a:gd name="connsiteX22" fmla="*/ 365208 w 2451913"/>
              <a:gd name="connsiteY22" fmla="*/ 383071 h 2817738"/>
              <a:gd name="connsiteX23" fmla="*/ 437152 w 2451913"/>
              <a:gd name="connsiteY23" fmla="*/ 310995 h 2817738"/>
              <a:gd name="connsiteX24" fmla="*/ 652985 w 2451913"/>
              <a:gd name="connsiteY24" fmla="*/ 383071 h 2817738"/>
              <a:gd name="connsiteX25" fmla="*/ 1012705 w 2451913"/>
              <a:gd name="connsiteY25" fmla="*/ 238919 h 2817738"/>
              <a:gd name="connsiteX26" fmla="*/ 1444370 w 2451913"/>
              <a:gd name="connsiteY26" fmla="*/ 94769 h 2817738"/>
              <a:gd name="connsiteX27" fmla="*/ 1837936 w 2451913"/>
              <a:gd name="connsiteY27" fmla="*/ 0 h 281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51913" h="2817738">
                <a:moveTo>
                  <a:pt x="2086356" y="212449"/>
                </a:moveTo>
                <a:cubicBezTo>
                  <a:pt x="1965864" y="418611"/>
                  <a:pt x="1875117" y="426712"/>
                  <a:pt x="1876035" y="527225"/>
                </a:cubicBezTo>
                <a:cubicBezTo>
                  <a:pt x="1876953" y="627738"/>
                  <a:pt x="1995942" y="719428"/>
                  <a:pt x="2091867" y="815529"/>
                </a:cubicBezTo>
                <a:cubicBezTo>
                  <a:pt x="2187792" y="911630"/>
                  <a:pt x="2462673" y="1017490"/>
                  <a:pt x="2451588" y="1103833"/>
                </a:cubicBezTo>
                <a:cubicBezTo>
                  <a:pt x="2339988" y="1203143"/>
                  <a:pt x="2397746" y="1123967"/>
                  <a:pt x="2235755" y="1247986"/>
                </a:cubicBezTo>
                <a:cubicBezTo>
                  <a:pt x="2167175" y="1255972"/>
                  <a:pt x="2107559" y="1339006"/>
                  <a:pt x="1947979" y="1392139"/>
                </a:cubicBezTo>
                <a:cubicBezTo>
                  <a:pt x="1810493" y="1691885"/>
                  <a:pt x="1288931" y="1922969"/>
                  <a:pt x="1097060" y="1932058"/>
                </a:cubicBezTo>
                <a:cubicBezTo>
                  <a:pt x="933074" y="2031517"/>
                  <a:pt x="706069" y="2047528"/>
                  <a:pt x="609519" y="2148218"/>
                </a:cubicBezTo>
                <a:cubicBezTo>
                  <a:pt x="512969" y="2248908"/>
                  <a:pt x="615324" y="2428478"/>
                  <a:pt x="517758" y="2536198"/>
                </a:cubicBezTo>
                <a:cubicBezTo>
                  <a:pt x="368617" y="2614394"/>
                  <a:pt x="49909" y="2900338"/>
                  <a:pt x="24122" y="2794541"/>
                </a:cubicBezTo>
                <a:cubicBezTo>
                  <a:pt x="27805" y="2482071"/>
                  <a:pt x="-96582" y="2106089"/>
                  <a:pt x="186213" y="1812845"/>
                </a:cubicBezTo>
                <a:cubicBezTo>
                  <a:pt x="263551" y="1620412"/>
                  <a:pt x="373027" y="1627495"/>
                  <a:pt x="464263" y="1574139"/>
                </a:cubicBezTo>
                <a:cubicBezTo>
                  <a:pt x="639096" y="1544712"/>
                  <a:pt x="759414" y="1528268"/>
                  <a:pt x="906793" y="1426904"/>
                </a:cubicBezTo>
                <a:cubicBezTo>
                  <a:pt x="1017047" y="1336224"/>
                  <a:pt x="1182277" y="1195598"/>
                  <a:pt x="1372425" y="1031758"/>
                </a:cubicBezTo>
                <a:cubicBezTo>
                  <a:pt x="1603321" y="996477"/>
                  <a:pt x="1801281" y="1069149"/>
                  <a:pt x="1876035" y="1031757"/>
                </a:cubicBezTo>
                <a:cubicBezTo>
                  <a:pt x="1992990" y="966294"/>
                  <a:pt x="1986564" y="1001987"/>
                  <a:pt x="2019923" y="887605"/>
                </a:cubicBezTo>
                <a:cubicBezTo>
                  <a:pt x="1922187" y="773771"/>
                  <a:pt x="1941911" y="785522"/>
                  <a:pt x="1893948" y="737471"/>
                </a:cubicBezTo>
                <a:cubicBezTo>
                  <a:pt x="1828167" y="647545"/>
                  <a:pt x="1804887" y="591450"/>
                  <a:pt x="1751885" y="564433"/>
                </a:cubicBezTo>
                <a:cubicBezTo>
                  <a:pt x="1745798" y="422810"/>
                  <a:pt x="2001800" y="274238"/>
                  <a:pt x="1966420" y="154745"/>
                </a:cubicBezTo>
                <a:cubicBezTo>
                  <a:pt x="1915293" y="135589"/>
                  <a:pt x="1659385" y="513044"/>
                  <a:pt x="1516774" y="575124"/>
                </a:cubicBezTo>
                <a:cubicBezTo>
                  <a:pt x="1374163" y="637204"/>
                  <a:pt x="1247464" y="569088"/>
                  <a:pt x="1110752" y="563117"/>
                </a:cubicBezTo>
                <a:cubicBezTo>
                  <a:pt x="974040" y="557146"/>
                  <a:pt x="874498" y="521451"/>
                  <a:pt x="696501" y="539300"/>
                </a:cubicBezTo>
                <a:cubicBezTo>
                  <a:pt x="518504" y="557149"/>
                  <a:pt x="515915" y="480944"/>
                  <a:pt x="365208" y="383071"/>
                </a:cubicBezTo>
                <a:cubicBezTo>
                  <a:pt x="214501" y="285198"/>
                  <a:pt x="389189" y="310995"/>
                  <a:pt x="437152" y="310995"/>
                </a:cubicBezTo>
                <a:cubicBezTo>
                  <a:pt x="485115" y="310995"/>
                  <a:pt x="557060" y="395084"/>
                  <a:pt x="652985" y="383071"/>
                </a:cubicBezTo>
                <a:cubicBezTo>
                  <a:pt x="748910" y="371058"/>
                  <a:pt x="887169" y="278425"/>
                  <a:pt x="1012705" y="238919"/>
                </a:cubicBezTo>
                <a:cubicBezTo>
                  <a:pt x="1107444" y="82991"/>
                  <a:pt x="1348444" y="142820"/>
                  <a:pt x="1444370" y="94769"/>
                </a:cubicBezTo>
                <a:lnTo>
                  <a:pt x="183793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70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113470"/>
            <a:ext cx="1440160" cy="667457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752629">
                <a:moveTo>
                  <a:pt x="1719206" y="752629"/>
                </a:moveTo>
                <a:cubicBezTo>
                  <a:pt x="1695203" y="740628"/>
                  <a:pt x="1672801" y="715978"/>
                  <a:pt x="1647198" y="680621"/>
                </a:cubicBezTo>
                <a:lnTo>
                  <a:pt x="1522179" y="517182"/>
                </a:lnTo>
                <a:lnTo>
                  <a:pt x="1598489" y="294215"/>
                </a:lnTo>
                <a:cubicBezTo>
                  <a:pt x="1631121" y="196143"/>
                  <a:pt x="1749366" y="84594"/>
                  <a:pt x="1696384" y="0"/>
                </a:cubicBezTo>
                <a:cubicBezTo>
                  <a:pt x="1604929" y="49420"/>
                  <a:pt x="1499207" y="260578"/>
                  <a:pt x="1400618" y="390867"/>
                </a:cubicBezTo>
                <a:cubicBezTo>
                  <a:pt x="1299711" y="428095"/>
                  <a:pt x="1284418" y="492280"/>
                  <a:pt x="1097897" y="502552"/>
                </a:cubicBezTo>
                <a:lnTo>
                  <a:pt x="929648" y="444030"/>
                </a:lnTo>
                <a:lnTo>
                  <a:pt x="834550" y="444030"/>
                </a:lnTo>
                <a:lnTo>
                  <a:pt x="673616" y="407454"/>
                </a:lnTo>
                <a:lnTo>
                  <a:pt x="607779" y="385508"/>
                </a:lnTo>
                <a:lnTo>
                  <a:pt x="468790" y="414769"/>
                </a:lnTo>
                <a:lnTo>
                  <a:pt x="395638" y="414769"/>
                </a:lnTo>
                <a:lnTo>
                  <a:pt x="271280" y="370878"/>
                </a:lnTo>
                <a:lnTo>
                  <a:pt x="176182" y="297726"/>
                </a:lnTo>
                <a:lnTo>
                  <a:pt x="0" y="26544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726100" y="2204862"/>
            <a:ext cx="468161" cy="1258373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037098 w 2214854"/>
              <a:gd name="connsiteY28" fmla="*/ 1507214 h 2786384"/>
              <a:gd name="connsiteX0" fmla="*/ 1944191 w 2214854"/>
              <a:gd name="connsiteY0" fmla="*/ 0 h 2699310"/>
              <a:gd name="connsiteX1" fmla="*/ 1944191 w 2214854"/>
              <a:gd name="connsiteY1" fmla="*/ 0 h 2699310"/>
              <a:gd name="connsiteX2" fmla="*/ 1797887 w 2214854"/>
              <a:gd name="connsiteY2" fmla="*/ 197510 h 2699310"/>
              <a:gd name="connsiteX3" fmla="*/ 1717420 w 2214854"/>
              <a:gd name="connsiteY3" fmla="*/ 409651 h 2699310"/>
              <a:gd name="connsiteX4" fmla="*/ 1710105 w 2214854"/>
              <a:gd name="connsiteY4" fmla="*/ 526694 h 2699310"/>
              <a:gd name="connsiteX5" fmla="*/ 1834463 w 2214854"/>
              <a:gd name="connsiteY5" fmla="*/ 694944 h 2699310"/>
              <a:gd name="connsiteX6" fmla="*/ 1995398 w 2214854"/>
              <a:gd name="connsiteY6" fmla="*/ 768096 h 2699310"/>
              <a:gd name="connsiteX7" fmla="*/ 2141702 w 2214854"/>
              <a:gd name="connsiteY7" fmla="*/ 885139 h 2699310"/>
              <a:gd name="connsiteX8" fmla="*/ 2214854 w 2214854"/>
              <a:gd name="connsiteY8" fmla="*/ 965606 h 2699310"/>
              <a:gd name="connsiteX9" fmla="*/ 2173794 w 2214854"/>
              <a:gd name="connsiteY9" fmla="*/ 1044894 h 2699310"/>
              <a:gd name="connsiteX10" fmla="*/ 2096160 w 2214854"/>
              <a:gd name="connsiteY10" fmla="*/ 1131968 h 2699310"/>
              <a:gd name="connsiteX11" fmla="*/ 1940889 w 2214854"/>
              <a:gd name="connsiteY11" fmla="*/ 1219043 h 2699310"/>
              <a:gd name="connsiteX12" fmla="*/ 1885670 w 2214854"/>
              <a:gd name="connsiteY12" fmla="*/ 1265530 h 2699310"/>
              <a:gd name="connsiteX13" fmla="*/ 1739366 w 2214854"/>
              <a:gd name="connsiteY13" fmla="*/ 1367942 h 2699310"/>
              <a:gd name="connsiteX14" fmla="*/ 1622323 w 2214854"/>
              <a:gd name="connsiteY14" fmla="*/ 1521562 h 2699310"/>
              <a:gd name="connsiteX15" fmla="*/ 1497964 w 2214854"/>
              <a:gd name="connsiteY15" fmla="*/ 1631290 h 2699310"/>
              <a:gd name="connsiteX16" fmla="*/ 1293139 w 2214854"/>
              <a:gd name="connsiteY16" fmla="*/ 1704442 h 2699310"/>
              <a:gd name="connsiteX17" fmla="*/ 1154150 w 2214854"/>
              <a:gd name="connsiteY17" fmla="*/ 1755648 h 2699310"/>
              <a:gd name="connsiteX18" fmla="*/ 1066367 w 2214854"/>
              <a:gd name="connsiteY18" fmla="*/ 1814170 h 2699310"/>
              <a:gd name="connsiteX19" fmla="*/ 824966 w 2214854"/>
              <a:gd name="connsiteY19" fmla="*/ 1865376 h 2699310"/>
              <a:gd name="connsiteX20" fmla="*/ 627455 w 2214854"/>
              <a:gd name="connsiteY20" fmla="*/ 1953158 h 2699310"/>
              <a:gd name="connsiteX21" fmla="*/ 466521 w 2214854"/>
              <a:gd name="connsiteY21" fmla="*/ 2040941 h 2699310"/>
              <a:gd name="connsiteX22" fmla="*/ 465814 w 2214854"/>
              <a:gd name="connsiteY22" fmla="*/ 2263937 h 2699310"/>
              <a:gd name="connsiteX23" fmla="*/ 388179 w 2214854"/>
              <a:gd name="connsiteY23" fmla="*/ 2438086 h 2699310"/>
              <a:gd name="connsiteX24" fmla="*/ 232907 w 2214854"/>
              <a:gd name="connsiteY24" fmla="*/ 2525161 h 2699310"/>
              <a:gd name="connsiteX25" fmla="*/ 155271 w 2214854"/>
              <a:gd name="connsiteY25" fmla="*/ 2612235 h 2699310"/>
              <a:gd name="connsiteX26" fmla="*/ 0 w 2214854"/>
              <a:gd name="connsiteY26" fmla="*/ 2699310 h 2699310"/>
              <a:gd name="connsiteX27" fmla="*/ 2037098 w 2214854"/>
              <a:gd name="connsiteY27" fmla="*/ 1507214 h 2699310"/>
              <a:gd name="connsiteX0" fmla="*/ 1788920 w 2059583"/>
              <a:gd name="connsiteY0" fmla="*/ 0 h 2612236"/>
              <a:gd name="connsiteX1" fmla="*/ 1788920 w 2059583"/>
              <a:gd name="connsiteY1" fmla="*/ 0 h 2612236"/>
              <a:gd name="connsiteX2" fmla="*/ 1642616 w 2059583"/>
              <a:gd name="connsiteY2" fmla="*/ 197510 h 2612236"/>
              <a:gd name="connsiteX3" fmla="*/ 1562149 w 2059583"/>
              <a:gd name="connsiteY3" fmla="*/ 409651 h 2612236"/>
              <a:gd name="connsiteX4" fmla="*/ 1554834 w 2059583"/>
              <a:gd name="connsiteY4" fmla="*/ 526694 h 2612236"/>
              <a:gd name="connsiteX5" fmla="*/ 1679192 w 2059583"/>
              <a:gd name="connsiteY5" fmla="*/ 694944 h 2612236"/>
              <a:gd name="connsiteX6" fmla="*/ 1840127 w 2059583"/>
              <a:gd name="connsiteY6" fmla="*/ 768096 h 2612236"/>
              <a:gd name="connsiteX7" fmla="*/ 1986431 w 2059583"/>
              <a:gd name="connsiteY7" fmla="*/ 885139 h 2612236"/>
              <a:gd name="connsiteX8" fmla="*/ 2059583 w 2059583"/>
              <a:gd name="connsiteY8" fmla="*/ 965606 h 2612236"/>
              <a:gd name="connsiteX9" fmla="*/ 2018523 w 2059583"/>
              <a:gd name="connsiteY9" fmla="*/ 1044894 h 2612236"/>
              <a:gd name="connsiteX10" fmla="*/ 1940889 w 2059583"/>
              <a:gd name="connsiteY10" fmla="*/ 1131968 h 2612236"/>
              <a:gd name="connsiteX11" fmla="*/ 1785618 w 2059583"/>
              <a:gd name="connsiteY11" fmla="*/ 1219043 h 2612236"/>
              <a:gd name="connsiteX12" fmla="*/ 1730399 w 2059583"/>
              <a:gd name="connsiteY12" fmla="*/ 1265530 h 2612236"/>
              <a:gd name="connsiteX13" fmla="*/ 1584095 w 2059583"/>
              <a:gd name="connsiteY13" fmla="*/ 1367942 h 2612236"/>
              <a:gd name="connsiteX14" fmla="*/ 1467052 w 2059583"/>
              <a:gd name="connsiteY14" fmla="*/ 1521562 h 2612236"/>
              <a:gd name="connsiteX15" fmla="*/ 1342693 w 2059583"/>
              <a:gd name="connsiteY15" fmla="*/ 1631290 h 2612236"/>
              <a:gd name="connsiteX16" fmla="*/ 1137868 w 2059583"/>
              <a:gd name="connsiteY16" fmla="*/ 1704442 h 2612236"/>
              <a:gd name="connsiteX17" fmla="*/ 998879 w 2059583"/>
              <a:gd name="connsiteY17" fmla="*/ 1755648 h 2612236"/>
              <a:gd name="connsiteX18" fmla="*/ 911096 w 2059583"/>
              <a:gd name="connsiteY18" fmla="*/ 1814170 h 2612236"/>
              <a:gd name="connsiteX19" fmla="*/ 669695 w 2059583"/>
              <a:gd name="connsiteY19" fmla="*/ 1865376 h 2612236"/>
              <a:gd name="connsiteX20" fmla="*/ 472184 w 2059583"/>
              <a:gd name="connsiteY20" fmla="*/ 1953158 h 2612236"/>
              <a:gd name="connsiteX21" fmla="*/ 311250 w 2059583"/>
              <a:gd name="connsiteY21" fmla="*/ 2040941 h 2612236"/>
              <a:gd name="connsiteX22" fmla="*/ 310543 w 2059583"/>
              <a:gd name="connsiteY22" fmla="*/ 2263937 h 2612236"/>
              <a:gd name="connsiteX23" fmla="*/ 232908 w 2059583"/>
              <a:gd name="connsiteY23" fmla="*/ 2438086 h 2612236"/>
              <a:gd name="connsiteX24" fmla="*/ 77636 w 2059583"/>
              <a:gd name="connsiteY24" fmla="*/ 2525161 h 2612236"/>
              <a:gd name="connsiteX25" fmla="*/ 0 w 2059583"/>
              <a:gd name="connsiteY25" fmla="*/ 2612235 h 2612236"/>
              <a:gd name="connsiteX26" fmla="*/ 1881827 w 2059583"/>
              <a:gd name="connsiteY26" fmla="*/ 1507214 h 2612236"/>
              <a:gd name="connsiteX0" fmla="*/ 1711284 w 1981947"/>
              <a:gd name="connsiteY0" fmla="*/ 0 h 2525162"/>
              <a:gd name="connsiteX1" fmla="*/ 1711284 w 1981947"/>
              <a:gd name="connsiteY1" fmla="*/ 0 h 2525162"/>
              <a:gd name="connsiteX2" fmla="*/ 1564980 w 1981947"/>
              <a:gd name="connsiteY2" fmla="*/ 197510 h 2525162"/>
              <a:gd name="connsiteX3" fmla="*/ 1484513 w 1981947"/>
              <a:gd name="connsiteY3" fmla="*/ 409651 h 2525162"/>
              <a:gd name="connsiteX4" fmla="*/ 1477198 w 1981947"/>
              <a:gd name="connsiteY4" fmla="*/ 526694 h 2525162"/>
              <a:gd name="connsiteX5" fmla="*/ 1601556 w 1981947"/>
              <a:gd name="connsiteY5" fmla="*/ 694944 h 2525162"/>
              <a:gd name="connsiteX6" fmla="*/ 1762491 w 1981947"/>
              <a:gd name="connsiteY6" fmla="*/ 768096 h 2525162"/>
              <a:gd name="connsiteX7" fmla="*/ 1908795 w 1981947"/>
              <a:gd name="connsiteY7" fmla="*/ 885139 h 2525162"/>
              <a:gd name="connsiteX8" fmla="*/ 1981947 w 1981947"/>
              <a:gd name="connsiteY8" fmla="*/ 965606 h 2525162"/>
              <a:gd name="connsiteX9" fmla="*/ 1940887 w 1981947"/>
              <a:gd name="connsiteY9" fmla="*/ 1044894 h 2525162"/>
              <a:gd name="connsiteX10" fmla="*/ 1863253 w 1981947"/>
              <a:gd name="connsiteY10" fmla="*/ 1131968 h 2525162"/>
              <a:gd name="connsiteX11" fmla="*/ 1707982 w 1981947"/>
              <a:gd name="connsiteY11" fmla="*/ 1219043 h 2525162"/>
              <a:gd name="connsiteX12" fmla="*/ 1652763 w 1981947"/>
              <a:gd name="connsiteY12" fmla="*/ 1265530 h 2525162"/>
              <a:gd name="connsiteX13" fmla="*/ 1506459 w 1981947"/>
              <a:gd name="connsiteY13" fmla="*/ 1367942 h 2525162"/>
              <a:gd name="connsiteX14" fmla="*/ 1389416 w 1981947"/>
              <a:gd name="connsiteY14" fmla="*/ 1521562 h 2525162"/>
              <a:gd name="connsiteX15" fmla="*/ 1265057 w 1981947"/>
              <a:gd name="connsiteY15" fmla="*/ 1631290 h 2525162"/>
              <a:gd name="connsiteX16" fmla="*/ 1060232 w 1981947"/>
              <a:gd name="connsiteY16" fmla="*/ 1704442 h 2525162"/>
              <a:gd name="connsiteX17" fmla="*/ 921243 w 1981947"/>
              <a:gd name="connsiteY17" fmla="*/ 1755648 h 2525162"/>
              <a:gd name="connsiteX18" fmla="*/ 833460 w 1981947"/>
              <a:gd name="connsiteY18" fmla="*/ 1814170 h 2525162"/>
              <a:gd name="connsiteX19" fmla="*/ 592059 w 1981947"/>
              <a:gd name="connsiteY19" fmla="*/ 1865376 h 2525162"/>
              <a:gd name="connsiteX20" fmla="*/ 394548 w 1981947"/>
              <a:gd name="connsiteY20" fmla="*/ 1953158 h 2525162"/>
              <a:gd name="connsiteX21" fmla="*/ 233614 w 1981947"/>
              <a:gd name="connsiteY21" fmla="*/ 2040941 h 2525162"/>
              <a:gd name="connsiteX22" fmla="*/ 232907 w 1981947"/>
              <a:gd name="connsiteY22" fmla="*/ 2263937 h 2525162"/>
              <a:gd name="connsiteX23" fmla="*/ 155272 w 1981947"/>
              <a:gd name="connsiteY23" fmla="*/ 2438086 h 2525162"/>
              <a:gd name="connsiteX24" fmla="*/ 0 w 1981947"/>
              <a:gd name="connsiteY24" fmla="*/ 2525161 h 2525162"/>
              <a:gd name="connsiteX25" fmla="*/ 1804191 w 1981947"/>
              <a:gd name="connsiteY25" fmla="*/ 1507214 h 2525162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78342 w 1826675"/>
              <a:gd name="connsiteY21" fmla="*/ 2040941 h 2438086"/>
              <a:gd name="connsiteX22" fmla="*/ 77635 w 1826675"/>
              <a:gd name="connsiteY22" fmla="*/ 2263937 h 2438086"/>
              <a:gd name="connsiteX23" fmla="*/ 0 w 1826675"/>
              <a:gd name="connsiteY23" fmla="*/ 2438086 h 2438086"/>
              <a:gd name="connsiteX24" fmla="*/ 1648919 w 1826675"/>
              <a:gd name="connsiteY24" fmla="*/ 1507214 h 2438086"/>
              <a:gd name="connsiteX0" fmla="*/ 1662069 w 1932732"/>
              <a:gd name="connsiteY0" fmla="*/ 0 h 2450768"/>
              <a:gd name="connsiteX1" fmla="*/ 1662069 w 1932732"/>
              <a:gd name="connsiteY1" fmla="*/ 0 h 2450768"/>
              <a:gd name="connsiteX2" fmla="*/ 1515765 w 1932732"/>
              <a:gd name="connsiteY2" fmla="*/ 197510 h 2450768"/>
              <a:gd name="connsiteX3" fmla="*/ 1435298 w 1932732"/>
              <a:gd name="connsiteY3" fmla="*/ 409651 h 2450768"/>
              <a:gd name="connsiteX4" fmla="*/ 1427983 w 1932732"/>
              <a:gd name="connsiteY4" fmla="*/ 526694 h 2450768"/>
              <a:gd name="connsiteX5" fmla="*/ 1552341 w 1932732"/>
              <a:gd name="connsiteY5" fmla="*/ 694944 h 2450768"/>
              <a:gd name="connsiteX6" fmla="*/ 1713276 w 1932732"/>
              <a:gd name="connsiteY6" fmla="*/ 768096 h 2450768"/>
              <a:gd name="connsiteX7" fmla="*/ 1859580 w 1932732"/>
              <a:gd name="connsiteY7" fmla="*/ 885139 h 2450768"/>
              <a:gd name="connsiteX8" fmla="*/ 1932732 w 1932732"/>
              <a:gd name="connsiteY8" fmla="*/ 965606 h 2450768"/>
              <a:gd name="connsiteX9" fmla="*/ 1891672 w 1932732"/>
              <a:gd name="connsiteY9" fmla="*/ 1044894 h 2450768"/>
              <a:gd name="connsiteX10" fmla="*/ 1814038 w 1932732"/>
              <a:gd name="connsiteY10" fmla="*/ 1131968 h 2450768"/>
              <a:gd name="connsiteX11" fmla="*/ 1658767 w 1932732"/>
              <a:gd name="connsiteY11" fmla="*/ 1219043 h 2450768"/>
              <a:gd name="connsiteX12" fmla="*/ 1603548 w 1932732"/>
              <a:gd name="connsiteY12" fmla="*/ 1265530 h 2450768"/>
              <a:gd name="connsiteX13" fmla="*/ 1457244 w 1932732"/>
              <a:gd name="connsiteY13" fmla="*/ 1367942 h 2450768"/>
              <a:gd name="connsiteX14" fmla="*/ 1340201 w 1932732"/>
              <a:gd name="connsiteY14" fmla="*/ 1521562 h 2450768"/>
              <a:gd name="connsiteX15" fmla="*/ 1215842 w 1932732"/>
              <a:gd name="connsiteY15" fmla="*/ 1631290 h 2450768"/>
              <a:gd name="connsiteX16" fmla="*/ 1011017 w 1932732"/>
              <a:gd name="connsiteY16" fmla="*/ 1704442 h 2450768"/>
              <a:gd name="connsiteX17" fmla="*/ 872028 w 1932732"/>
              <a:gd name="connsiteY17" fmla="*/ 1755648 h 2450768"/>
              <a:gd name="connsiteX18" fmla="*/ 784245 w 1932732"/>
              <a:gd name="connsiteY18" fmla="*/ 1814170 h 2450768"/>
              <a:gd name="connsiteX19" fmla="*/ 542844 w 1932732"/>
              <a:gd name="connsiteY19" fmla="*/ 1865376 h 2450768"/>
              <a:gd name="connsiteX20" fmla="*/ 345333 w 1932732"/>
              <a:gd name="connsiteY20" fmla="*/ 1953158 h 2450768"/>
              <a:gd name="connsiteX21" fmla="*/ 184399 w 1932732"/>
              <a:gd name="connsiteY21" fmla="*/ 2040941 h 2450768"/>
              <a:gd name="connsiteX22" fmla="*/ 106057 w 1932732"/>
              <a:gd name="connsiteY22" fmla="*/ 2438086 h 2450768"/>
              <a:gd name="connsiteX23" fmla="*/ 1754976 w 1932732"/>
              <a:gd name="connsiteY23" fmla="*/ 1507214 h 2450768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239276 w 1826675"/>
              <a:gd name="connsiteY20" fmla="*/ 1953158 h 2438086"/>
              <a:gd name="connsiteX21" fmla="*/ 0 w 1826675"/>
              <a:gd name="connsiteY21" fmla="*/ 2438086 h 2438086"/>
              <a:gd name="connsiteX22" fmla="*/ 1648919 w 1826675"/>
              <a:gd name="connsiteY22" fmla="*/ 1507214 h 2438086"/>
              <a:gd name="connsiteX0" fmla="*/ 1556012 w 1826675"/>
              <a:gd name="connsiteY0" fmla="*/ 0 h 2438086"/>
              <a:gd name="connsiteX1" fmla="*/ 1556012 w 1826675"/>
              <a:gd name="connsiteY1" fmla="*/ 0 h 2438086"/>
              <a:gd name="connsiteX2" fmla="*/ 1409708 w 1826675"/>
              <a:gd name="connsiteY2" fmla="*/ 197510 h 2438086"/>
              <a:gd name="connsiteX3" fmla="*/ 1329241 w 1826675"/>
              <a:gd name="connsiteY3" fmla="*/ 409651 h 2438086"/>
              <a:gd name="connsiteX4" fmla="*/ 1321926 w 1826675"/>
              <a:gd name="connsiteY4" fmla="*/ 526694 h 2438086"/>
              <a:gd name="connsiteX5" fmla="*/ 1446284 w 1826675"/>
              <a:gd name="connsiteY5" fmla="*/ 694944 h 2438086"/>
              <a:gd name="connsiteX6" fmla="*/ 1607219 w 1826675"/>
              <a:gd name="connsiteY6" fmla="*/ 768096 h 2438086"/>
              <a:gd name="connsiteX7" fmla="*/ 1753523 w 1826675"/>
              <a:gd name="connsiteY7" fmla="*/ 885139 h 2438086"/>
              <a:gd name="connsiteX8" fmla="*/ 1826675 w 1826675"/>
              <a:gd name="connsiteY8" fmla="*/ 965606 h 2438086"/>
              <a:gd name="connsiteX9" fmla="*/ 1785615 w 1826675"/>
              <a:gd name="connsiteY9" fmla="*/ 1044894 h 2438086"/>
              <a:gd name="connsiteX10" fmla="*/ 1707981 w 1826675"/>
              <a:gd name="connsiteY10" fmla="*/ 1131968 h 2438086"/>
              <a:gd name="connsiteX11" fmla="*/ 1552710 w 1826675"/>
              <a:gd name="connsiteY11" fmla="*/ 1219043 h 2438086"/>
              <a:gd name="connsiteX12" fmla="*/ 1497491 w 1826675"/>
              <a:gd name="connsiteY12" fmla="*/ 1265530 h 2438086"/>
              <a:gd name="connsiteX13" fmla="*/ 1351187 w 1826675"/>
              <a:gd name="connsiteY13" fmla="*/ 1367942 h 2438086"/>
              <a:gd name="connsiteX14" fmla="*/ 1234144 w 1826675"/>
              <a:gd name="connsiteY14" fmla="*/ 1521562 h 2438086"/>
              <a:gd name="connsiteX15" fmla="*/ 1109785 w 1826675"/>
              <a:gd name="connsiteY15" fmla="*/ 1631290 h 2438086"/>
              <a:gd name="connsiteX16" fmla="*/ 904960 w 1826675"/>
              <a:gd name="connsiteY16" fmla="*/ 1704442 h 2438086"/>
              <a:gd name="connsiteX17" fmla="*/ 765971 w 1826675"/>
              <a:gd name="connsiteY17" fmla="*/ 1755648 h 2438086"/>
              <a:gd name="connsiteX18" fmla="*/ 678188 w 1826675"/>
              <a:gd name="connsiteY18" fmla="*/ 1814170 h 2438086"/>
              <a:gd name="connsiteX19" fmla="*/ 436787 w 1826675"/>
              <a:gd name="connsiteY19" fmla="*/ 1865376 h 2438086"/>
              <a:gd name="connsiteX20" fmla="*/ 0 w 1826675"/>
              <a:gd name="connsiteY20" fmla="*/ 2438086 h 2438086"/>
              <a:gd name="connsiteX21" fmla="*/ 1648919 w 1826675"/>
              <a:gd name="connsiteY21" fmla="*/ 1507214 h 2438086"/>
              <a:gd name="connsiteX0" fmla="*/ 1119225 w 1389888"/>
              <a:gd name="connsiteY0" fmla="*/ 0 h 1865376"/>
              <a:gd name="connsiteX1" fmla="*/ 1119225 w 1389888"/>
              <a:gd name="connsiteY1" fmla="*/ 0 h 1865376"/>
              <a:gd name="connsiteX2" fmla="*/ 972921 w 1389888"/>
              <a:gd name="connsiteY2" fmla="*/ 197510 h 1865376"/>
              <a:gd name="connsiteX3" fmla="*/ 892454 w 1389888"/>
              <a:gd name="connsiteY3" fmla="*/ 409651 h 1865376"/>
              <a:gd name="connsiteX4" fmla="*/ 885139 w 1389888"/>
              <a:gd name="connsiteY4" fmla="*/ 526694 h 1865376"/>
              <a:gd name="connsiteX5" fmla="*/ 1009497 w 1389888"/>
              <a:gd name="connsiteY5" fmla="*/ 694944 h 1865376"/>
              <a:gd name="connsiteX6" fmla="*/ 1170432 w 1389888"/>
              <a:gd name="connsiteY6" fmla="*/ 768096 h 1865376"/>
              <a:gd name="connsiteX7" fmla="*/ 1316736 w 1389888"/>
              <a:gd name="connsiteY7" fmla="*/ 885139 h 1865376"/>
              <a:gd name="connsiteX8" fmla="*/ 1389888 w 1389888"/>
              <a:gd name="connsiteY8" fmla="*/ 965606 h 1865376"/>
              <a:gd name="connsiteX9" fmla="*/ 1348828 w 1389888"/>
              <a:gd name="connsiteY9" fmla="*/ 1044894 h 1865376"/>
              <a:gd name="connsiteX10" fmla="*/ 1271194 w 1389888"/>
              <a:gd name="connsiteY10" fmla="*/ 1131968 h 1865376"/>
              <a:gd name="connsiteX11" fmla="*/ 1115923 w 1389888"/>
              <a:gd name="connsiteY11" fmla="*/ 1219043 h 1865376"/>
              <a:gd name="connsiteX12" fmla="*/ 1060704 w 1389888"/>
              <a:gd name="connsiteY12" fmla="*/ 1265530 h 1865376"/>
              <a:gd name="connsiteX13" fmla="*/ 914400 w 1389888"/>
              <a:gd name="connsiteY13" fmla="*/ 1367942 h 1865376"/>
              <a:gd name="connsiteX14" fmla="*/ 797357 w 1389888"/>
              <a:gd name="connsiteY14" fmla="*/ 1521562 h 1865376"/>
              <a:gd name="connsiteX15" fmla="*/ 672998 w 1389888"/>
              <a:gd name="connsiteY15" fmla="*/ 1631290 h 1865376"/>
              <a:gd name="connsiteX16" fmla="*/ 468173 w 1389888"/>
              <a:gd name="connsiteY16" fmla="*/ 1704442 h 1865376"/>
              <a:gd name="connsiteX17" fmla="*/ 329184 w 1389888"/>
              <a:gd name="connsiteY17" fmla="*/ 1755648 h 1865376"/>
              <a:gd name="connsiteX18" fmla="*/ 241401 w 1389888"/>
              <a:gd name="connsiteY18" fmla="*/ 1814170 h 1865376"/>
              <a:gd name="connsiteX19" fmla="*/ 0 w 1389888"/>
              <a:gd name="connsiteY19" fmla="*/ 1865376 h 1865376"/>
              <a:gd name="connsiteX20" fmla="*/ 1212132 w 1389888"/>
              <a:gd name="connsiteY20" fmla="*/ 1507214 h 1865376"/>
              <a:gd name="connsiteX0" fmla="*/ 877824 w 1148487"/>
              <a:gd name="connsiteY0" fmla="*/ 0 h 1814170"/>
              <a:gd name="connsiteX1" fmla="*/ 877824 w 1148487"/>
              <a:gd name="connsiteY1" fmla="*/ 0 h 1814170"/>
              <a:gd name="connsiteX2" fmla="*/ 731520 w 1148487"/>
              <a:gd name="connsiteY2" fmla="*/ 197510 h 1814170"/>
              <a:gd name="connsiteX3" fmla="*/ 651053 w 1148487"/>
              <a:gd name="connsiteY3" fmla="*/ 409651 h 1814170"/>
              <a:gd name="connsiteX4" fmla="*/ 643738 w 1148487"/>
              <a:gd name="connsiteY4" fmla="*/ 526694 h 1814170"/>
              <a:gd name="connsiteX5" fmla="*/ 768096 w 1148487"/>
              <a:gd name="connsiteY5" fmla="*/ 694944 h 1814170"/>
              <a:gd name="connsiteX6" fmla="*/ 929031 w 1148487"/>
              <a:gd name="connsiteY6" fmla="*/ 768096 h 1814170"/>
              <a:gd name="connsiteX7" fmla="*/ 1075335 w 1148487"/>
              <a:gd name="connsiteY7" fmla="*/ 885139 h 1814170"/>
              <a:gd name="connsiteX8" fmla="*/ 1148487 w 1148487"/>
              <a:gd name="connsiteY8" fmla="*/ 965606 h 1814170"/>
              <a:gd name="connsiteX9" fmla="*/ 1107427 w 1148487"/>
              <a:gd name="connsiteY9" fmla="*/ 1044894 h 1814170"/>
              <a:gd name="connsiteX10" fmla="*/ 1029793 w 1148487"/>
              <a:gd name="connsiteY10" fmla="*/ 1131968 h 1814170"/>
              <a:gd name="connsiteX11" fmla="*/ 874522 w 1148487"/>
              <a:gd name="connsiteY11" fmla="*/ 1219043 h 1814170"/>
              <a:gd name="connsiteX12" fmla="*/ 819303 w 1148487"/>
              <a:gd name="connsiteY12" fmla="*/ 1265530 h 1814170"/>
              <a:gd name="connsiteX13" fmla="*/ 672999 w 1148487"/>
              <a:gd name="connsiteY13" fmla="*/ 1367942 h 1814170"/>
              <a:gd name="connsiteX14" fmla="*/ 555956 w 1148487"/>
              <a:gd name="connsiteY14" fmla="*/ 1521562 h 1814170"/>
              <a:gd name="connsiteX15" fmla="*/ 431597 w 1148487"/>
              <a:gd name="connsiteY15" fmla="*/ 1631290 h 1814170"/>
              <a:gd name="connsiteX16" fmla="*/ 226772 w 1148487"/>
              <a:gd name="connsiteY16" fmla="*/ 1704442 h 1814170"/>
              <a:gd name="connsiteX17" fmla="*/ 87783 w 1148487"/>
              <a:gd name="connsiteY17" fmla="*/ 1755648 h 1814170"/>
              <a:gd name="connsiteX18" fmla="*/ 0 w 1148487"/>
              <a:gd name="connsiteY18" fmla="*/ 1814170 h 1814170"/>
              <a:gd name="connsiteX19" fmla="*/ 970731 w 1148487"/>
              <a:gd name="connsiteY19" fmla="*/ 1507214 h 1814170"/>
              <a:gd name="connsiteX0" fmla="*/ 790041 w 1060704"/>
              <a:gd name="connsiteY0" fmla="*/ 0 h 1755648"/>
              <a:gd name="connsiteX1" fmla="*/ 790041 w 1060704"/>
              <a:gd name="connsiteY1" fmla="*/ 0 h 1755648"/>
              <a:gd name="connsiteX2" fmla="*/ 643737 w 1060704"/>
              <a:gd name="connsiteY2" fmla="*/ 197510 h 1755648"/>
              <a:gd name="connsiteX3" fmla="*/ 563270 w 1060704"/>
              <a:gd name="connsiteY3" fmla="*/ 409651 h 1755648"/>
              <a:gd name="connsiteX4" fmla="*/ 555955 w 1060704"/>
              <a:gd name="connsiteY4" fmla="*/ 526694 h 1755648"/>
              <a:gd name="connsiteX5" fmla="*/ 680313 w 1060704"/>
              <a:gd name="connsiteY5" fmla="*/ 694944 h 1755648"/>
              <a:gd name="connsiteX6" fmla="*/ 841248 w 1060704"/>
              <a:gd name="connsiteY6" fmla="*/ 768096 h 1755648"/>
              <a:gd name="connsiteX7" fmla="*/ 987552 w 1060704"/>
              <a:gd name="connsiteY7" fmla="*/ 885139 h 1755648"/>
              <a:gd name="connsiteX8" fmla="*/ 1060704 w 1060704"/>
              <a:gd name="connsiteY8" fmla="*/ 965606 h 1755648"/>
              <a:gd name="connsiteX9" fmla="*/ 1019644 w 1060704"/>
              <a:gd name="connsiteY9" fmla="*/ 1044894 h 1755648"/>
              <a:gd name="connsiteX10" fmla="*/ 942010 w 1060704"/>
              <a:gd name="connsiteY10" fmla="*/ 1131968 h 1755648"/>
              <a:gd name="connsiteX11" fmla="*/ 786739 w 1060704"/>
              <a:gd name="connsiteY11" fmla="*/ 1219043 h 1755648"/>
              <a:gd name="connsiteX12" fmla="*/ 731520 w 1060704"/>
              <a:gd name="connsiteY12" fmla="*/ 1265530 h 1755648"/>
              <a:gd name="connsiteX13" fmla="*/ 585216 w 1060704"/>
              <a:gd name="connsiteY13" fmla="*/ 1367942 h 1755648"/>
              <a:gd name="connsiteX14" fmla="*/ 468173 w 1060704"/>
              <a:gd name="connsiteY14" fmla="*/ 1521562 h 1755648"/>
              <a:gd name="connsiteX15" fmla="*/ 343814 w 1060704"/>
              <a:gd name="connsiteY15" fmla="*/ 1631290 h 1755648"/>
              <a:gd name="connsiteX16" fmla="*/ 138989 w 1060704"/>
              <a:gd name="connsiteY16" fmla="*/ 1704442 h 1755648"/>
              <a:gd name="connsiteX17" fmla="*/ 0 w 1060704"/>
              <a:gd name="connsiteY17" fmla="*/ 1755648 h 1755648"/>
              <a:gd name="connsiteX18" fmla="*/ 882948 w 1060704"/>
              <a:gd name="connsiteY18" fmla="*/ 1507214 h 1755648"/>
              <a:gd name="connsiteX0" fmla="*/ 651052 w 921715"/>
              <a:gd name="connsiteY0" fmla="*/ 0 h 1704442"/>
              <a:gd name="connsiteX1" fmla="*/ 651052 w 921715"/>
              <a:gd name="connsiteY1" fmla="*/ 0 h 1704442"/>
              <a:gd name="connsiteX2" fmla="*/ 504748 w 921715"/>
              <a:gd name="connsiteY2" fmla="*/ 197510 h 1704442"/>
              <a:gd name="connsiteX3" fmla="*/ 424281 w 921715"/>
              <a:gd name="connsiteY3" fmla="*/ 409651 h 1704442"/>
              <a:gd name="connsiteX4" fmla="*/ 416966 w 921715"/>
              <a:gd name="connsiteY4" fmla="*/ 526694 h 1704442"/>
              <a:gd name="connsiteX5" fmla="*/ 541324 w 921715"/>
              <a:gd name="connsiteY5" fmla="*/ 694944 h 1704442"/>
              <a:gd name="connsiteX6" fmla="*/ 702259 w 921715"/>
              <a:gd name="connsiteY6" fmla="*/ 768096 h 1704442"/>
              <a:gd name="connsiteX7" fmla="*/ 848563 w 921715"/>
              <a:gd name="connsiteY7" fmla="*/ 885139 h 1704442"/>
              <a:gd name="connsiteX8" fmla="*/ 921715 w 921715"/>
              <a:gd name="connsiteY8" fmla="*/ 965606 h 1704442"/>
              <a:gd name="connsiteX9" fmla="*/ 880655 w 921715"/>
              <a:gd name="connsiteY9" fmla="*/ 1044894 h 1704442"/>
              <a:gd name="connsiteX10" fmla="*/ 803021 w 921715"/>
              <a:gd name="connsiteY10" fmla="*/ 1131968 h 1704442"/>
              <a:gd name="connsiteX11" fmla="*/ 647750 w 921715"/>
              <a:gd name="connsiteY11" fmla="*/ 1219043 h 1704442"/>
              <a:gd name="connsiteX12" fmla="*/ 592531 w 921715"/>
              <a:gd name="connsiteY12" fmla="*/ 1265530 h 1704442"/>
              <a:gd name="connsiteX13" fmla="*/ 446227 w 921715"/>
              <a:gd name="connsiteY13" fmla="*/ 1367942 h 1704442"/>
              <a:gd name="connsiteX14" fmla="*/ 329184 w 921715"/>
              <a:gd name="connsiteY14" fmla="*/ 1521562 h 1704442"/>
              <a:gd name="connsiteX15" fmla="*/ 204825 w 921715"/>
              <a:gd name="connsiteY15" fmla="*/ 1631290 h 1704442"/>
              <a:gd name="connsiteX16" fmla="*/ 0 w 921715"/>
              <a:gd name="connsiteY16" fmla="*/ 1704442 h 1704442"/>
              <a:gd name="connsiteX17" fmla="*/ 743959 w 921715"/>
              <a:gd name="connsiteY17" fmla="*/ 1507214 h 1704442"/>
              <a:gd name="connsiteX0" fmla="*/ 446227 w 716890"/>
              <a:gd name="connsiteY0" fmla="*/ 0 h 1631291"/>
              <a:gd name="connsiteX1" fmla="*/ 446227 w 716890"/>
              <a:gd name="connsiteY1" fmla="*/ 0 h 1631291"/>
              <a:gd name="connsiteX2" fmla="*/ 299923 w 716890"/>
              <a:gd name="connsiteY2" fmla="*/ 197510 h 1631291"/>
              <a:gd name="connsiteX3" fmla="*/ 219456 w 716890"/>
              <a:gd name="connsiteY3" fmla="*/ 409651 h 1631291"/>
              <a:gd name="connsiteX4" fmla="*/ 212141 w 716890"/>
              <a:gd name="connsiteY4" fmla="*/ 526694 h 1631291"/>
              <a:gd name="connsiteX5" fmla="*/ 336499 w 716890"/>
              <a:gd name="connsiteY5" fmla="*/ 694944 h 1631291"/>
              <a:gd name="connsiteX6" fmla="*/ 497434 w 716890"/>
              <a:gd name="connsiteY6" fmla="*/ 768096 h 1631291"/>
              <a:gd name="connsiteX7" fmla="*/ 643738 w 716890"/>
              <a:gd name="connsiteY7" fmla="*/ 885139 h 1631291"/>
              <a:gd name="connsiteX8" fmla="*/ 716890 w 716890"/>
              <a:gd name="connsiteY8" fmla="*/ 965606 h 1631291"/>
              <a:gd name="connsiteX9" fmla="*/ 675830 w 716890"/>
              <a:gd name="connsiteY9" fmla="*/ 1044894 h 1631291"/>
              <a:gd name="connsiteX10" fmla="*/ 598196 w 716890"/>
              <a:gd name="connsiteY10" fmla="*/ 1131968 h 1631291"/>
              <a:gd name="connsiteX11" fmla="*/ 442925 w 716890"/>
              <a:gd name="connsiteY11" fmla="*/ 1219043 h 1631291"/>
              <a:gd name="connsiteX12" fmla="*/ 387706 w 716890"/>
              <a:gd name="connsiteY12" fmla="*/ 1265530 h 1631291"/>
              <a:gd name="connsiteX13" fmla="*/ 241402 w 716890"/>
              <a:gd name="connsiteY13" fmla="*/ 1367942 h 1631291"/>
              <a:gd name="connsiteX14" fmla="*/ 124359 w 716890"/>
              <a:gd name="connsiteY14" fmla="*/ 1521562 h 1631291"/>
              <a:gd name="connsiteX15" fmla="*/ 0 w 716890"/>
              <a:gd name="connsiteY15" fmla="*/ 1631290 h 1631291"/>
              <a:gd name="connsiteX16" fmla="*/ 539134 w 716890"/>
              <a:gd name="connsiteY16" fmla="*/ 1507214 h 1631291"/>
              <a:gd name="connsiteX0" fmla="*/ 321868 w 592531"/>
              <a:gd name="connsiteY0" fmla="*/ 0 h 1521561"/>
              <a:gd name="connsiteX1" fmla="*/ 321868 w 592531"/>
              <a:gd name="connsiteY1" fmla="*/ 0 h 1521561"/>
              <a:gd name="connsiteX2" fmla="*/ 175564 w 592531"/>
              <a:gd name="connsiteY2" fmla="*/ 197510 h 1521561"/>
              <a:gd name="connsiteX3" fmla="*/ 95097 w 592531"/>
              <a:gd name="connsiteY3" fmla="*/ 409651 h 1521561"/>
              <a:gd name="connsiteX4" fmla="*/ 87782 w 592531"/>
              <a:gd name="connsiteY4" fmla="*/ 526694 h 1521561"/>
              <a:gd name="connsiteX5" fmla="*/ 212140 w 592531"/>
              <a:gd name="connsiteY5" fmla="*/ 694944 h 1521561"/>
              <a:gd name="connsiteX6" fmla="*/ 373075 w 592531"/>
              <a:gd name="connsiteY6" fmla="*/ 768096 h 1521561"/>
              <a:gd name="connsiteX7" fmla="*/ 519379 w 592531"/>
              <a:gd name="connsiteY7" fmla="*/ 885139 h 1521561"/>
              <a:gd name="connsiteX8" fmla="*/ 592531 w 592531"/>
              <a:gd name="connsiteY8" fmla="*/ 965606 h 1521561"/>
              <a:gd name="connsiteX9" fmla="*/ 551471 w 592531"/>
              <a:gd name="connsiteY9" fmla="*/ 1044894 h 1521561"/>
              <a:gd name="connsiteX10" fmla="*/ 473837 w 592531"/>
              <a:gd name="connsiteY10" fmla="*/ 1131968 h 1521561"/>
              <a:gd name="connsiteX11" fmla="*/ 318566 w 592531"/>
              <a:gd name="connsiteY11" fmla="*/ 1219043 h 1521561"/>
              <a:gd name="connsiteX12" fmla="*/ 263347 w 592531"/>
              <a:gd name="connsiteY12" fmla="*/ 1265530 h 1521561"/>
              <a:gd name="connsiteX13" fmla="*/ 117043 w 592531"/>
              <a:gd name="connsiteY13" fmla="*/ 1367942 h 1521561"/>
              <a:gd name="connsiteX14" fmla="*/ 0 w 592531"/>
              <a:gd name="connsiteY14" fmla="*/ 1521562 h 1521561"/>
              <a:gd name="connsiteX15" fmla="*/ 414775 w 592531"/>
              <a:gd name="connsiteY15" fmla="*/ 1507214 h 1521561"/>
              <a:gd name="connsiteX0" fmla="*/ 234086 w 504749"/>
              <a:gd name="connsiteY0" fmla="*/ 0 h 1507213"/>
              <a:gd name="connsiteX1" fmla="*/ 234086 w 504749"/>
              <a:gd name="connsiteY1" fmla="*/ 0 h 1507213"/>
              <a:gd name="connsiteX2" fmla="*/ 87782 w 504749"/>
              <a:gd name="connsiteY2" fmla="*/ 197510 h 1507213"/>
              <a:gd name="connsiteX3" fmla="*/ 7315 w 504749"/>
              <a:gd name="connsiteY3" fmla="*/ 409651 h 1507213"/>
              <a:gd name="connsiteX4" fmla="*/ 0 w 504749"/>
              <a:gd name="connsiteY4" fmla="*/ 526694 h 1507213"/>
              <a:gd name="connsiteX5" fmla="*/ 124358 w 504749"/>
              <a:gd name="connsiteY5" fmla="*/ 694944 h 1507213"/>
              <a:gd name="connsiteX6" fmla="*/ 285293 w 504749"/>
              <a:gd name="connsiteY6" fmla="*/ 768096 h 1507213"/>
              <a:gd name="connsiteX7" fmla="*/ 431597 w 504749"/>
              <a:gd name="connsiteY7" fmla="*/ 885139 h 1507213"/>
              <a:gd name="connsiteX8" fmla="*/ 504749 w 504749"/>
              <a:gd name="connsiteY8" fmla="*/ 965606 h 1507213"/>
              <a:gd name="connsiteX9" fmla="*/ 463689 w 504749"/>
              <a:gd name="connsiteY9" fmla="*/ 1044894 h 1507213"/>
              <a:gd name="connsiteX10" fmla="*/ 386055 w 504749"/>
              <a:gd name="connsiteY10" fmla="*/ 1131968 h 1507213"/>
              <a:gd name="connsiteX11" fmla="*/ 230784 w 504749"/>
              <a:gd name="connsiteY11" fmla="*/ 1219043 h 1507213"/>
              <a:gd name="connsiteX12" fmla="*/ 175565 w 504749"/>
              <a:gd name="connsiteY12" fmla="*/ 1265530 h 1507213"/>
              <a:gd name="connsiteX13" fmla="*/ 29261 w 504749"/>
              <a:gd name="connsiteY13" fmla="*/ 1367942 h 1507213"/>
              <a:gd name="connsiteX14" fmla="*/ 326993 w 504749"/>
              <a:gd name="connsiteY14" fmla="*/ 1507214 h 1507213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75565 w 504749"/>
              <a:gd name="connsiteY12" fmla="*/ 1265530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30784 w 504749"/>
              <a:gd name="connsiteY11" fmla="*/ 1219043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07214"/>
              <a:gd name="connsiteX1" fmla="*/ 234086 w 504749"/>
              <a:gd name="connsiteY1" fmla="*/ 0 h 1507214"/>
              <a:gd name="connsiteX2" fmla="*/ 87782 w 504749"/>
              <a:gd name="connsiteY2" fmla="*/ 197510 h 1507214"/>
              <a:gd name="connsiteX3" fmla="*/ 7315 w 504749"/>
              <a:gd name="connsiteY3" fmla="*/ 409651 h 1507214"/>
              <a:gd name="connsiteX4" fmla="*/ 0 w 504749"/>
              <a:gd name="connsiteY4" fmla="*/ 526694 h 1507214"/>
              <a:gd name="connsiteX5" fmla="*/ 124358 w 504749"/>
              <a:gd name="connsiteY5" fmla="*/ 694944 h 1507214"/>
              <a:gd name="connsiteX6" fmla="*/ 285293 w 504749"/>
              <a:gd name="connsiteY6" fmla="*/ 768096 h 1507214"/>
              <a:gd name="connsiteX7" fmla="*/ 431597 w 504749"/>
              <a:gd name="connsiteY7" fmla="*/ 885139 h 1507214"/>
              <a:gd name="connsiteX8" fmla="*/ 504749 w 504749"/>
              <a:gd name="connsiteY8" fmla="*/ 965606 h 1507214"/>
              <a:gd name="connsiteX9" fmla="*/ 463689 w 504749"/>
              <a:gd name="connsiteY9" fmla="*/ 1044894 h 1507214"/>
              <a:gd name="connsiteX10" fmla="*/ 386055 w 504749"/>
              <a:gd name="connsiteY10" fmla="*/ 1131968 h 1507214"/>
              <a:gd name="connsiteX11" fmla="*/ 224341 w 504749"/>
              <a:gd name="connsiteY11" fmla="*/ 1168454 h 1507214"/>
              <a:gd name="connsiteX12" fmla="*/ 156235 w 504749"/>
              <a:gd name="connsiteY12" fmla="*/ 1207715 h 1507214"/>
              <a:gd name="connsiteX13" fmla="*/ 55035 w 504749"/>
              <a:gd name="connsiteY13" fmla="*/ 1281218 h 1507214"/>
              <a:gd name="connsiteX14" fmla="*/ 326993 w 504749"/>
              <a:gd name="connsiteY14" fmla="*/ 1507214 h 1507214"/>
              <a:gd name="connsiteX0" fmla="*/ 234086 w 504749"/>
              <a:gd name="connsiteY0" fmla="*/ 0 h 1521667"/>
              <a:gd name="connsiteX1" fmla="*/ 234086 w 504749"/>
              <a:gd name="connsiteY1" fmla="*/ 0 h 1521667"/>
              <a:gd name="connsiteX2" fmla="*/ 87782 w 504749"/>
              <a:gd name="connsiteY2" fmla="*/ 197510 h 1521667"/>
              <a:gd name="connsiteX3" fmla="*/ 7315 w 504749"/>
              <a:gd name="connsiteY3" fmla="*/ 409651 h 1521667"/>
              <a:gd name="connsiteX4" fmla="*/ 0 w 504749"/>
              <a:gd name="connsiteY4" fmla="*/ 526694 h 1521667"/>
              <a:gd name="connsiteX5" fmla="*/ 124358 w 504749"/>
              <a:gd name="connsiteY5" fmla="*/ 694944 h 1521667"/>
              <a:gd name="connsiteX6" fmla="*/ 285293 w 504749"/>
              <a:gd name="connsiteY6" fmla="*/ 768096 h 1521667"/>
              <a:gd name="connsiteX7" fmla="*/ 431597 w 504749"/>
              <a:gd name="connsiteY7" fmla="*/ 885139 h 1521667"/>
              <a:gd name="connsiteX8" fmla="*/ 504749 w 504749"/>
              <a:gd name="connsiteY8" fmla="*/ 965606 h 1521667"/>
              <a:gd name="connsiteX9" fmla="*/ 463689 w 504749"/>
              <a:gd name="connsiteY9" fmla="*/ 1044894 h 1521667"/>
              <a:gd name="connsiteX10" fmla="*/ 386055 w 504749"/>
              <a:gd name="connsiteY10" fmla="*/ 1131968 h 1521667"/>
              <a:gd name="connsiteX11" fmla="*/ 224341 w 504749"/>
              <a:gd name="connsiteY11" fmla="*/ 1168454 h 1521667"/>
              <a:gd name="connsiteX12" fmla="*/ 156235 w 504749"/>
              <a:gd name="connsiteY12" fmla="*/ 1207715 h 1521667"/>
              <a:gd name="connsiteX13" fmla="*/ 55035 w 504749"/>
              <a:gd name="connsiteY13" fmla="*/ 1281218 h 1521667"/>
              <a:gd name="connsiteX14" fmla="*/ 384985 w 504749"/>
              <a:gd name="connsiteY14" fmla="*/ 1521667 h 1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749" h="1521667">
                <a:moveTo>
                  <a:pt x="234086" y="0"/>
                </a:moveTo>
                <a:lnTo>
                  <a:pt x="234086" y="0"/>
                </a:lnTo>
                <a:lnTo>
                  <a:pt x="87782" y="197510"/>
                </a:lnTo>
                <a:lnTo>
                  <a:pt x="7315" y="409651"/>
                </a:lnTo>
                <a:lnTo>
                  <a:pt x="0" y="526694"/>
                </a:lnTo>
                <a:lnTo>
                  <a:pt x="124358" y="694944"/>
                </a:lnTo>
                <a:lnTo>
                  <a:pt x="285293" y="768096"/>
                </a:lnTo>
                <a:lnTo>
                  <a:pt x="431597" y="885139"/>
                </a:lnTo>
                <a:lnTo>
                  <a:pt x="504749" y="965606"/>
                </a:lnTo>
                <a:lnTo>
                  <a:pt x="463689" y="1044894"/>
                </a:lnTo>
                <a:lnTo>
                  <a:pt x="386055" y="1131968"/>
                </a:lnTo>
                <a:lnTo>
                  <a:pt x="224341" y="1168454"/>
                </a:lnTo>
                <a:lnTo>
                  <a:pt x="156235" y="1207715"/>
                </a:lnTo>
                <a:lnTo>
                  <a:pt x="55035" y="1281218"/>
                </a:lnTo>
                <a:cubicBezTo>
                  <a:pt x="42590" y="1414365"/>
                  <a:pt x="294332" y="1446335"/>
                  <a:pt x="384985" y="15216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55973" y="1988839"/>
            <a:ext cx="1368153" cy="37746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70478 w 2270478"/>
              <a:gd name="connsiteY0" fmla="*/ 1318612 h 1859444"/>
              <a:gd name="connsiteX1" fmla="*/ 1990884 w 2270478"/>
              <a:gd name="connsiteY1" fmla="*/ 1351612 h 1859444"/>
              <a:gd name="connsiteX2" fmla="*/ 1491171 w 2270478"/>
              <a:gd name="connsiteY2" fmla="*/ 1499720 h 1859444"/>
              <a:gd name="connsiteX3" fmla="*/ 1234966 w 2270478"/>
              <a:gd name="connsiteY3" fmla="*/ 1682155 h 1859444"/>
              <a:gd name="connsiteX4" fmla="*/ 856160 w 2270478"/>
              <a:gd name="connsiteY4" fmla="*/ 1712430 h 1859444"/>
              <a:gd name="connsiteX5" fmla="*/ 839351 w 2270478"/>
              <a:gd name="connsiteY5" fmla="*/ 1396041 h 1859444"/>
              <a:gd name="connsiteX6" fmla="*/ 1027448 w 2270478"/>
              <a:gd name="connsiteY6" fmla="*/ 983803 h 1859444"/>
              <a:gd name="connsiteX7" fmla="*/ 1310386 w 2270478"/>
              <a:gd name="connsiteY7" fmla="*/ 462878 h 1859444"/>
              <a:gd name="connsiteX8" fmla="*/ 1907036 w 2270478"/>
              <a:gd name="connsiteY8" fmla="*/ 678874 h 1859444"/>
              <a:gd name="connsiteX9" fmla="*/ 2096559 w 2270478"/>
              <a:gd name="connsiteY9" fmla="*/ 550626 h 1859444"/>
              <a:gd name="connsiteX10" fmla="*/ 1822803 w 2270478"/>
              <a:gd name="connsiteY10" fmla="*/ 348131 h 1859444"/>
              <a:gd name="connsiteX11" fmla="*/ 1233173 w 2270478"/>
              <a:gd name="connsiteY11" fmla="*/ 3886 h 1859444"/>
              <a:gd name="connsiteX12" fmla="*/ 818997 w 2270478"/>
              <a:gd name="connsiteY12" fmla="*/ 922688 h 1859444"/>
              <a:gd name="connsiteX13" fmla="*/ 744500 w 2270478"/>
              <a:gd name="connsiteY13" fmla="*/ 1163422 h 1859444"/>
              <a:gd name="connsiteX14" fmla="*/ 222322 w 2270478"/>
              <a:gd name="connsiteY14" fmla="*/ 1541462 h 1859444"/>
              <a:gd name="connsiteX15" fmla="*/ 0 w 2270478"/>
              <a:gd name="connsiteY15" fmla="*/ 1854902 h 1859444"/>
              <a:gd name="connsiteX16" fmla="*/ 663577 w 2270478"/>
              <a:gd name="connsiteY16" fmla="*/ 1725239 h 1859444"/>
              <a:gd name="connsiteX0" fmla="*/ 2048522 w 2048522"/>
              <a:gd name="connsiteY0" fmla="*/ 1318612 h 1744917"/>
              <a:gd name="connsiteX1" fmla="*/ 1768928 w 2048522"/>
              <a:gd name="connsiteY1" fmla="*/ 1351612 h 1744917"/>
              <a:gd name="connsiteX2" fmla="*/ 1269215 w 2048522"/>
              <a:gd name="connsiteY2" fmla="*/ 1499720 h 1744917"/>
              <a:gd name="connsiteX3" fmla="*/ 1013010 w 2048522"/>
              <a:gd name="connsiteY3" fmla="*/ 1682155 h 1744917"/>
              <a:gd name="connsiteX4" fmla="*/ 634204 w 2048522"/>
              <a:gd name="connsiteY4" fmla="*/ 1712430 h 1744917"/>
              <a:gd name="connsiteX5" fmla="*/ 617395 w 2048522"/>
              <a:gd name="connsiteY5" fmla="*/ 1396041 h 1744917"/>
              <a:gd name="connsiteX6" fmla="*/ 805492 w 2048522"/>
              <a:gd name="connsiteY6" fmla="*/ 983803 h 1744917"/>
              <a:gd name="connsiteX7" fmla="*/ 1088430 w 2048522"/>
              <a:gd name="connsiteY7" fmla="*/ 462878 h 1744917"/>
              <a:gd name="connsiteX8" fmla="*/ 1685080 w 2048522"/>
              <a:gd name="connsiteY8" fmla="*/ 678874 h 1744917"/>
              <a:gd name="connsiteX9" fmla="*/ 1874603 w 2048522"/>
              <a:gd name="connsiteY9" fmla="*/ 550626 h 1744917"/>
              <a:gd name="connsiteX10" fmla="*/ 1600847 w 2048522"/>
              <a:gd name="connsiteY10" fmla="*/ 348131 h 1744917"/>
              <a:gd name="connsiteX11" fmla="*/ 1011217 w 2048522"/>
              <a:gd name="connsiteY11" fmla="*/ 3886 h 1744917"/>
              <a:gd name="connsiteX12" fmla="*/ 597041 w 2048522"/>
              <a:gd name="connsiteY12" fmla="*/ 922688 h 1744917"/>
              <a:gd name="connsiteX13" fmla="*/ 522544 w 2048522"/>
              <a:gd name="connsiteY13" fmla="*/ 1163422 h 1744917"/>
              <a:gd name="connsiteX14" fmla="*/ 366 w 2048522"/>
              <a:gd name="connsiteY14" fmla="*/ 1541462 h 1744917"/>
              <a:gd name="connsiteX15" fmla="*/ 441621 w 2048522"/>
              <a:gd name="connsiteY15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80923 w 1606901"/>
              <a:gd name="connsiteY13" fmla="*/ 1163422 h 1744917"/>
              <a:gd name="connsiteX14" fmla="*/ 0 w 1606901"/>
              <a:gd name="connsiteY14" fmla="*/ 1725239 h 1744917"/>
              <a:gd name="connsiteX0" fmla="*/ 1606901 w 1606901"/>
              <a:gd name="connsiteY0" fmla="*/ 1318612 h 1744917"/>
              <a:gd name="connsiteX1" fmla="*/ 1327307 w 1606901"/>
              <a:gd name="connsiteY1" fmla="*/ 1351612 h 1744917"/>
              <a:gd name="connsiteX2" fmla="*/ 827594 w 1606901"/>
              <a:gd name="connsiteY2" fmla="*/ 1499720 h 1744917"/>
              <a:gd name="connsiteX3" fmla="*/ 571389 w 1606901"/>
              <a:gd name="connsiteY3" fmla="*/ 1682155 h 1744917"/>
              <a:gd name="connsiteX4" fmla="*/ 192583 w 1606901"/>
              <a:gd name="connsiteY4" fmla="*/ 1712430 h 1744917"/>
              <a:gd name="connsiteX5" fmla="*/ 175774 w 1606901"/>
              <a:gd name="connsiteY5" fmla="*/ 1396041 h 1744917"/>
              <a:gd name="connsiteX6" fmla="*/ 363871 w 1606901"/>
              <a:gd name="connsiteY6" fmla="*/ 983803 h 1744917"/>
              <a:gd name="connsiteX7" fmla="*/ 646809 w 1606901"/>
              <a:gd name="connsiteY7" fmla="*/ 462878 h 1744917"/>
              <a:gd name="connsiteX8" fmla="*/ 1243459 w 1606901"/>
              <a:gd name="connsiteY8" fmla="*/ 678874 h 1744917"/>
              <a:gd name="connsiteX9" fmla="*/ 1432982 w 1606901"/>
              <a:gd name="connsiteY9" fmla="*/ 550626 h 1744917"/>
              <a:gd name="connsiteX10" fmla="*/ 1159226 w 1606901"/>
              <a:gd name="connsiteY10" fmla="*/ 348131 h 1744917"/>
              <a:gd name="connsiteX11" fmla="*/ 569596 w 1606901"/>
              <a:gd name="connsiteY11" fmla="*/ 3886 h 1744917"/>
              <a:gd name="connsiteX12" fmla="*/ 155420 w 1606901"/>
              <a:gd name="connsiteY12" fmla="*/ 922688 h 1744917"/>
              <a:gd name="connsiteX13" fmla="*/ 0 w 1606901"/>
              <a:gd name="connsiteY13" fmla="*/ 1725239 h 1744917"/>
              <a:gd name="connsiteX0" fmla="*/ 1606901 w 1606901"/>
              <a:gd name="connsiteY0" fmla="*/ 1382172 h 1808477"/>
              <a:gd name="connsiteX1" fmla="*/ 1327307 w 1606901"/>
              <a:gd name="connsiteY1" fmla="*/ 1415172 h 1808477"/>
              <a:gd name="connsiteX2" fmla="*/ 827594 w 1606901"/>
              <a:gd name="connsiteY2" fmla="*/ 1563280 h 1808477"/>
              <a:gd name="connsiteX3" fmla="*/ 571389 w 1606901"/>
              <a:gd name="connsiteY3" fmla="*/ 1745715 h 1808477"/>
              <a:gd name="connsiteX4" fmla="*/ 192583 w 1606901"/>
              <a:gd name="connsiteY4" fmla="*/ 1775990 h 1808477"/>
              <a:gd name="connsiteX5" fmla="*/ 175774 w 1606901"/>
              <a:gd name="connsiteY5" fmla="*/ 1459601 h 1808477"/>
              <a:gd name="connsiteX6" fmla="*/ 363871 w 1606901"/>
              <a:gd name="connsiteY6" fmla="*/ 1047363 h 1808477"/>
              <a:gd name="connsiteX7" fmla="*/ 646809 w 1606901"/>
              <a:gd name="connsiteY7" fmla="*/ 526438 h 1808477"/>
              <a:gd name="connsiteX8" fmla="*/ 1243459 w 1606901"/>
              <a:gd name="connsiteY8" fmla="*/ 742434 h 1808477"/>
              <a:gd name="connsiteX9" fmla="*/ 1432982 w 1606901"/>
              <a:gd name="connsiteY9" fmla="*/ 614186 h 1808477"/>
              <a:gd name="connsiteX10" fmla="*/ 1159226 w 1606901"/>
              <a:gd name="connsiteY10" fmla="*/ 411691 h 1808477"/>
              <a:gd name="connsiteX11" fmla="*/ 569596 w 1606901"/>
              <a:gd name="connsiteY11" fmla="*/ 67446 h 1808477"/>
              <a:gd name="connsiteX12" fmla="*/ 0 w 1606901"/>
              <a:gd name="connsiteY12" fmla="*/ 1788799 h 1808477"/>
              <a:gd name="connsiteX0" fmla="*/ 1606901 w 1606901"/>
              <a:gd name="connsiteY0" fmla="*/ 970481 h 1396786"/>
              <a:gd name="connsiteX1" fmla="*/ 1327307 w 1606901"/>
              <a:gd name="connsiteY1" fmla="*/ 1003481 h 1396786"/>
              <a:gd name="connsiteX2" fmla="*/ 827594 w 1606901"/>
              <a:gd name="connsiteY2" fmla="*/ 1151589 h 1396786"/>
              <a:gd name="connsiteX3" fmla="*/ 571389 w 1606901"/>
              <a:gd name="connsiteY3" fmla="*/ 1334024 h 1396786"/>
              <a:gd name="connsiteX4" fmla="*/ 192583 w 1606901"/>
              <a:gd name="connsiteY4" fmla="*/ 1364299 h 1396786"/>
              <a:gd name="connsiteX5" fmla="*/ 175774 w 1606901"/>
              <a:gd name="connsiteY5" fmla="*/ 1047910 h 1396786"/>
              <a:gd name="connsiteX6" fmla="*/ 363871 w 1606901"/>
              <a:gd name="connsiteY6" fmla="*/ 635672 h 1396786"/>
              <a:gd name="connsiteX7" fmla="*/ 646809 w 1606901"/>
              <a:gd name="connsiteY7" fmla="*/ 114747 h 1396786"/>
              <a:gd name="connsiteX8" fmla="*/ 1243459 w 1606901"/>
              <a:gd name="connsiteY8" fmla="*/ 330743 h 1396786"/>
              <a:gd name="connsiteX9" fmla="*/ 1432982 w 1606901"/>
              <a:gd name="connsiteY9" fmla="*/ 202495 h 1396786"/>
              <a:gd name="connsiteX10" fmla="*/ 1159226 w 1606901"/>
              <a:gd name="connsiteY10" fmla="*/ 0 h 1396786"/>
              <a:gd name="connsiteX11" fmla="*/ 0 w 1606901"/>
              <a:gd name="connsiteY11" fmla="*/ 1377108 h 1396786"/>
              <a:gd name="connsiteX0" fmla="*/ 1606901 w 1606901"/>
              <a:gd name="connsiteY0" fmla="*/ 861390 h 1287695"/>
              <a:gd name="connsiteX1" fmla="*/ 1327307 w 1606901"/>
              <a:gd name="connsiteY1" fmla="*/ 894390 h 1287695"/>
              <a:gd name="connsiteX2" fmla="*/ 827594 w 1606901"/>
              <a:gd name="connsiteY2" fmla="*/ 1042498 h 1287695"/>
              <a:gd name="connsiteX3" fmla="*/ 571389 w 1606901"/>
              <a:gd name="connsiteY3" fmla="*/ 1224933 h 1287695"/>
              <a:gd name="connsiteX4" fmla="*/ 192583 w 1606901"/>
              <a:gd name="connsiteY4" fmla="*/ 1255208 h 1287695"/>
              <a:gd name="connsiteX5" fmla="*/ 175774 w 1606901"/>
              <a:gd name="connsiteY5" fmla="*/ 938819 h 1287695"/>
              <a:gd name="connsiteX6" fmla="*/ 363871 w 1606901"/>
              <a:gd name="connsiteY6" fmla="*/ 526581 h 1287695"/>
              <a:gd name="connsiteX7" fmla="*/ 646809 w 1606901"/>
              <a:gd name="connsiteY7" fmla="*/ 5656 h 1287695"/>
              <a:gd name="connsiteX8" fmla="*/ 1243459 w 1606901"/>
              <a:gd name="connsiteY8" fmla="*/ 221652 h 1287695"/>
              <a:gd name="connsiteX9" fmla="*/ 1432982 w 1606901"/>
              <a:gd name="connsiteY9" fmla="*/ 93404 h 1287695"/>
              <a:gd name="connsiteX10" fmla="*/ 0 w 1606901"/>
              <a:gd name="connsiteY10" fmla="*/ 1268017 h 1287695"/>
              <a:gd name="connsiteX0" fmla="*/ 1606901 w 1606901"/>
              <a:gd name="connsiteY0" fmla="*/ 873218 h 1299523"/>
              <a:gd name="connsiteX1" fmla="*/ 1327307 w 1606901"/>
              <a:gd name="connsiteY1" fmla="*/ 906218 h 1299523"/>
              <a:gd name="connsiteX2" fmla="*/ 827594 w 1606901"/>
              <a:gd name="connsiteY2" fmla="*/ 1054326 h 1299523"/>
              <a:gd name="connsiteX3" fmla="*/ 571389 w 1606901"/>
              <a:gd name="connsiteY3" fmla="*/ 1236761 h 1299523"/>
              <a:gd name="connsiteX4" fmla="*/ 192583 w 1606901"/>
              <a:gd name="connsiteY4" fmla="*/ 1267036 h 1299523"/>
              <a:gd name="connsiteX5" fmla="*/ 175774 w 1606901"/>
              <a:gd name="connsiteY5" fmla="*/ 950647 h 1299523"/>
              <a:gd name="connsiteX6" fmla="*/ 363871 w 1606901"/>
              <a:gd name="connsiteY6" fmla="*/ 538409 h 1299523"/>
              <a:gd name="connsiteX7" fmla="*/ 646809 w 1606901"/>
              <a:gd name="connsiteY7" fmla="*/ 17484 h 1299523"/>
              <a:gd name="connsiteX8" fmla="*/ 1243459 w 1606901"/>
              <a:gd name="connsiteY8" fmla="*/ 233480 h 1299523"/>
              <a:gd name="connsiteX9" fmla="*/ 0 w 1606901"/>
              <a:gd name="connsiteY9" fmla="*/ 1279845 h 1299523"/>
              <a:gd name="connsiteX0" fmla="*/ 1606901 w 1606901"/>
              <a:gd name="connsiteY0" fmla="*/ 877843 h 1304148"/>
              <a:gd name="connsiteX1" fmla="*/ 1327307 w 1606901"/>
              <a:gd name="connsiteY1" fmla="*/ 910843 h 1304148"/>
              <a:gd name="connsiteX2" fmla="*/ 827594 w 1606901"/>
              <a:gd name="connsiteY2" fmla="*/ 1058951 h 1304148"/>
              <a:gd name="connsiteX3" fmla="*/ 571389 w 1606901"/>
              <a:gd name="connsiteY3" fmla="*/ 1241386 h 1304148"/>
              <a:gd name="connsiteX4" fmla="*/ 192583 w 1606901"/>
              <a:gd name="connsiteY4" fmla="*/ 1271661 h 1304148"/>
              <a:gd name="connsiteX5" fmla="*/ 175774 w 1606901"/>
              <a:gd name="connsiteY5" fmla="*/ 955272 h 1304148"/>
              <a:gd name="connsiteX6" fmla="*/ 363871 w 1606901"/>
              <a:gd name="connsiteY6" fmla="*/ 543034 h 1304148"/>
              <a:gd name="connsiteX7" fmla="*/ 646809 w 1606901"/>
              <a:gd name="connsiteY7" fmla="*/ 22109 h 1304148"/>
              <a:gd name="connsiteX8" fmla="*/ 0 w 1606901"/>
              <a:gd name="connsiteY8" fmla="*/ 1284470 h 1304148"/>
              <a:gd name="connsiteX0" fmla="*/ 1606901 w 1606901"/>
              <a:gd name="connsiteY0" fmla="*/ 334809 h 761114"/>
              <a:gd name="connsiteX1" fmla="*/ 1327307 w 1606901"/>
              <a:gd name="connsiteY1" fmla="*/ 367809 h 761114"/>
              <a:gd name="connsiteX2" fmla="*/ 827594 w 1606901"/>
              <a:gd name="connsiteY2" fmla="*/ 515917 h 761114"/>
              <a:gd name="connsiteX3" fmla="*/ 571389 w 1606901"/>
              <a:gd name="connsiteY3" fmla="*/ 698352 h 761114"/>
              <a:gd name="connsiteX4" fmla="*/ 192583 w 1606901"/>
              <a:gd name="connsiteY4" fmla="*/ 728627 h 761114"/>
              <a:gd name="connsiteX5" fmla="*/ 175774 w 1606901"/>
              <a:gd name="connsiteY5" fmla="*/ 412238 h 761114"/>
              <a:gd name="connsiteX6" fmla="*/ 363871 w 1606901"/>
              <a:gd name="connsiteY6" fmla="*/ 0 h 761114"/>
              <a:gd name="connsiteX7" fmla="*/ 0 w 1606901"/>
              <a:gd name="connsiteY7" fmla="*/ 741436 h 761114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175774 w 1606901"/>
              <a:gd name="connsiteY5" fmla="*/ 77429 h 426305"/>
              <a:gd name="connsiteX6" fmla="*/ 0 w 1606901"/>
              <a:gd name="connsiteY6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  <a:gd name="connsiteX0" fmla="*/ 1606901 w 1606901"/>
              <a:gd name="connsiteY0" fmla="*/ 0 h 426305"/>
              <a:gd name="connsiteX1" fmla="*/ 1327307 w 1606901"/>
              <a:gd name="connsiteY1" fmla="*/ 33000 h 426305"/>
              <a:gd name="connsiteX2" fmla="*/ 827594 w 1606901"/>
              <a:gd name="connsiteY2" fmla="*/ 181108 h 426305"/>
              <a:gd name="connsiteX3" fmla="*/ 571389 w 1606901"/>
              <a:gd name="connsiteY3" fmla="*/ 363543 h 426305"/>
              <a:gd name="connsiteX4" fmla="*/ 192583 w 1606901"/>
              <a:gd name="connsiteY4" fmla="*/ 393818 h 426305"/>
              <a:gd name="connsiteX5" fmla="*/ 0 w 1606901"/>
              <a:gd name="connsiteY5" fmla="*/ 406627 h 42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901" h="426305">
                <a:moveTo>
                  <a:pt x="1606901" y="0"/>
                </a:moveTo>
                <a:lnTo>
                  <a:pt x="1327307" y="33000"/>
                </a:lnTo>
                <a:lnTo>
                  <a:pt x="827594" y="181108"/>
                </a:lnTo>
                <a:lnTo>
                  <a:pt x="571389" y="363543"/>
                </a:lnTo>
                <a:cubicBezTo>
                  <a:pt x="393154" y="440263"/>
                  <a:pt x="353497" y="442025"/>
                  <a:pt x="192583" y="393818"/>
                </a:cubicBezTo>
                <a:cubicBezTo>
                  <a:pt x="128389" y="398088"/>
                  <a:pt x="57174" y="321359"/>
                  <a:pt x="0" y="40662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  <a:gd name="connsiteX0" fmla="*/ 1925567 w 3825929"/>
              <a:gd name="connsiteY0" fmla="*/ 1097280 h 3069204"/>
              <a:gd name="connsiteX1" fmla="*/ 2235668 w 3825929"/>
              <a:gd name="connsiteY1" fmla="*/ 1089329 h 3069204"/>
              <a:gd name="connsiteX2" fmla="*/ 2537818 w 3825929"/>
              <a:gd name="connsiteY2" fmla="*/ 978011 h 3069204"/>
              <a:gd name="connsiteX3" fmla="*/ 2832016 w 3825929"/>
              <a:gd name="connsiteY3" fmla="*/ 826936 h 3069204"/>
              <a:gd name="connsiteX4" fmla="*/ 3094409 w 3825929"/>
              <a:gd name="connsiteY4" fmla="*/ 667910 h 3069204"/>
              <a:gd name="connsiteX5" fmla="*/ 3173922 w 3825929"/>
              <a:gd name="connsiteY5" fmla="*/ 461176 h 3069204"/>
              <a:gd name="connsiteX6" fmla="*/ 3197776 w 3825929"/>
              <a:gd name="connsiteY6" fmla="*/ 270344 h 3069204"/>
              <a:gd name="connsiteX7" fmla="*/ 3253435 w 3825929"/>
              <a:gd name="connsiteY7" fmla="*/ 174929 h 3069204"/>
              <a:gd name="connsiteX8" fmla="*/ 3301143 w 3825929"/>
              <a:gd name="connsiteY8" fmla="*/ 87464 h 3069204"/>
              <a:gd name="connsiteX9" fmla="*/ 3460169 w 3825929"/>
              <a:gd name="connsiteY9" fmla="*/ 0 h 3069204"/>
              <a:gd name="connsiteX10" fmla="*/ 3635098 w 3825929"/>
              <a:gd name="connsiteY10" fmla="*/ 15903 h 3069204"/>
              <a:gd name="connsiteX11" fmla="*/ 3762318 w 3825929"/>
              <a:gd name="connsiteY11" fmla="*/ 119270 h 3069204"/>
              <a:gd name="connsiteX12" fmla="*/ 3770270 w 3825929"/>
              <a:gd name="connsiteY12" fmla="*/ 214685 h 3069204"/>
              <a:gd name="connsiteX13" fmla="*/ 3770270 w 3825929"/>
              <a:gd name="connsiteY13" fmla="*/ 373711 h 3069204"/>
              <a:gd name="connsiteX14" fmla="*/ 3738465 w 3825929"/>
              <a:gd name="connsiteY14" fmla="*/ 492981 h 3069204"/>
              <a:gd name="connsiteX15" fmla="*/ 3706659 w 3825929"/>
              <a:gd name="connsiteY15" fmla="*/ 588397 h 3069204"/>
              <a:gd name="connsiteX16" fmla="*/ 3810026 w 3825929"/>
              <a:gd name="connsiteY16" fmla="*/ 795131 h 3069204"/>
              <a:gd name="connsiteX17" fmla="*/ 3825929 w 3825929"/>
              <a:gd name="connsiteY17" fmla="*/ 1009816 h 3069204"/>
              <a:gd name="connsiteX18" fmla="*/ 3738465 w 3825929"/>
              <a:gd name="connsiteY18" fmla="*/ 1240404 h 3069204"/>
              <a:gd name="connsiteX19" fmla="*/ 3611244 w 3825929"/>
              <a:gd name="connsiteY19" fmla="*/ 1661823 h 3069204"/>
              <a:gd name="connsiteX20" fmla="*/ 3539682 w 3825929"/>
              <a:gd name="connsiteY20" fmla="*/ 1987826 h 3069204"/>
              <a:gd name="connsiteX21" fmla="*/ 3412461 w 3825929"/>
              <a:gd name="connsiteY21" fmla="*/ 2202511 h 3069204"/>
              <a:gd name="connsiteX22" fmla="*/ 3229581 w 3825929"/>
              <a:gd name="connsiteY22" fmla="*/ 2329732 h 3069204"/>
              <a:gd name="connsiteX23" fmla="*/ 3110312 w 3825929"/>
              <a:gd name="connsiteY23" fmla="*/ 2385391 h 3069204"/>
              <a:gd name="connsiteX24" fmla="*/ 3014896 w 3825929"/>
              <a:gd name="connsiteY24" fmla="*/ 2552369 h 3069204"/>
              <a:gd name="connsiteX25" fmla="*/ 2863821 w 3825929"/>
              <a:gd name="connsiteY25" fmla="*/ 2655736 h 3069204"/>
              <a:gd name="connsiteX26" fmla="*/ 2680941 w 3825929"/>
              <a:gd name="connsiteY26" fmla="*/ 2743200 h 3069204"/>
              <a:gd name="connsiteX27" fmla="*/ 2410597 w 3825929"/>
              <a:gd name="connsiteY27" fmla="*/ 2782957 h 3069204"/>
              <a:gd name="connsiteX28" fmla="*/ 2148204 w 3825929"/>
              <a:gd name="connsiteY28" fmla="*/ 2830664 h 3069204"/>
              <a:gd name="connsiteX29" fmla="*/ 1981226 w 3825929"/>
              <a:gd name="connsiteY29" fmla="*/ 2910177 h 3069204"/>
              <a:gd name="connsiteX30" fmla="*/ 1885811 w 3825929"/>
              <a:gd name="connsiteY30" fmla="*/ 3013544 h 3069204"/>
              <a:gd name="connsiteX31" fmla="*/ 1838103 w 3825929"/>
              <a:gd name="connsiteY31" fmla="*/ 3069204 h 3069204"/>
              <a:gd name="connsiteX32" fmla="*/ 1766541 w 3825929"/>
              <a:gd name="connsiteY32" fmla="*/ 3053301 h 3069204"/>
              <a:gd name="connsiteX33" fmla="*/ 1734736 w 3825929"/>
              <a:gd name="connsiteY33" fmla="*/ 2934031 h 3069204"/>
              <a:gd name="connsiteX34" fmla="*/ 1615466 w 3825929"/>
              <a:gd name="connsiteY34" fmla="*/ 2751151 h 3069204"/>
              <a:gd name="connsiteX35" fmla="*/ 1472343 w 3825929"/>
              <a:gd name="connsiteY35" fmla="*/ 2512612 h 3069204"/>
              <a:gd name="connsiteX36" fmla="*/ 1361025 w 3825929"/>
              <a:gd name="connsiteY36" fmla="*/ 2329732 h 3069204"/>
              <a:gd name="connsiteX37" fmla="*/ 1138388 w 3825929"/>
              <a:gd name="connsiteY37" fmla="*/ 2242268 h 3069204"/>
              <a:gd name="connsiteX38" fmla="*/ 1027070 w 3825929"/>
              <a:gd name="connsiteY38" fmla="*/ 2274073 h 3069204"/>
              <a:gd name="connsiteX39" fmla="*/ 979362 w 3825929"/>
              <a:gd name="connsiteY39" fmla="*/ 2345635 h 3069204"/>
              <a:gd name="connsiteX40" fmla="*/ 979362 w 3825929"/>
              <a:gd name="connsiteY40" fmla="*/ 2456953 h 3069204"/>
              <a:gd name="connsiteX41" fmla="*/ 923703 w 3825929"/>
              <a:gd name="connsiteY41" fmla="*/ 2552369 h 3069204"/>
              <a:gd name="connsiteX42" fmla="*/ 788531 w 3825929"/>
              <a:gd name="connsiteY42" fmla="*/ 2623931 h 3069204"/>
              <a:gd name="connsiteX43" fmla="*/ 621553 w 3825929"/>
              <a:gd name="connsiteY43" fmla="*/ 2655736 h 3069204"/>
              <a:gd name="connsiteX44" fmla="*/ 510235 w 3825929"/>
              <a:gd name="connsiteY44" fmla="*/ 2536466 h 3069204"/>
              <a:gd name="connsiteX45" fmla="*/ 494332 w 3825929"/>
              <a:gd name="connsiteY45" fmla="*/ 2417197 h 3069204"/>
              <a:gd name="connsiteX46" fmla="*/ 573845 w 3825929"/>
              <a:gd name="connsiteY46" fmla="*/ 2289976 h 3069204"/>
              <a:gd name="connsiteX47" fmla="*/ 502284 w 3825929"/>
              <a:gd name="connsiteY47" fmla="*/ 2091193 h 3069204"/>
              <a:gd name="connsiteX48" fmla="*/ 438673 w 3825929"/>
              <a:gd name="connsiteY48" fmla="*/ 1995777 h 3069204"/>
              <a:gd name="connsiteX49" fmla="*/ 255793 w 3825929"/>
              <a:gd name="connsiteY49" fmla="*/ 1852654 h 3069204"/>
              <a:gd name="connsiteX50" fmla="*/ 176280 w 3825929"/>
              <a:gd name="connsiteY50" fmla="*/ 1725433 h 3069204"/>
              <a:gd name="connsiteX51" fmla="*/ 72913 w 3825929"/>
              <a:gd name="connsiteY51" fmla="*/ 1534602 h 3069204"/>
              <a:gd name="connsiteX52" fmla="*/ 41108 w 3825929"/>
              <a:gd name="connsiteY52" fmla="*/ 1478943 h 3069204"/>
              <a:gd name="connsiteX53" fmla="*/ 17254 w 3825929"/>
              <a:gd name="connsiteY53" fmla="*/ 1391478 h 3069204"/>
              <a:gd name="connsiteX54" fmla="*/ 41108 w 3825929"/>
              <a:gd name="connsiteY54" fmla="*/ 1256306 h 3069204"/>
              <a:gd name="connsiteX55" fmla="*/ 470478 w 3825929"/>
              <a:gd name="connsiteY55" fmla="*/ 1192696 h 3069204"/>
              <a:gd name="connsiteX56" fmla="*/ 891898 w 3825929"/>
              <a:gd name="connsiteY56" fmla="*/ 1121134 h 3069204"/>
              <a:gd name="connsiteX57" fmla="*/ 1170193 w 3825929"/>
              <a:gd name="connsiteY57" fmla="*/ 1065475 h 3069204"/>
              <a:gd name="connsiteX58" fmla="*/ 1408732 w 3825929"/>
              <a:gd name="connsiteY58" fmla="*/ 1017767 h 3069204"/>
              <a:gd name="connsiteX59" fmla="*/ 1464392 w 3825929"/>
              <a:gd name="connsiteY59" fmla="*/ 954157 h 3069204"/>
              <a:gd name="connsiteX60" fmla="*/ 1480294 w 3825929"/>
              <a:gd name="connsiteY60" fmla="*/ 842838 h 3069204"/>
              <a:gd name="connsiteX61" fmla="*/ 1472343 w 3825929"/>
              <a:gd name="connsiteY61" fmla="*/ 763325 h 3069204"/>
              <a:gd name="connsiteX0" fmla="*/ 2235668 w 3825929"/>
              <a:gd name="connsiteY0" fmla="*/ 1089329 h 3069204"/>
              <a:gd name="connsiteX1" fmla="*/ 2537818 w 3825929"/>
              <a:gd name="connsiteY1" fmla="*/ 978011 h 3069204"/>
              <a:gd name="connsiteX2" fmla="*/ 2832016 w 3825929"/>
              <a:gd name="connsiteY2" fmla="*/ 826936 h 3069204"/>
              <a:gd name="connsiteX3" fmla="*/ 3094409 w 3825929"/>
              <a:gd name="connsiteY3" fmla="*/ 667910 h 3069204"/>
              <a:gd name="connsiteX4" fmla="*/ 3173922 w 3825929"/>
              <a:gd name="connsiteY4" fmla="*/ 461176 h 3069204"/>
              <a:gd name="connsiteX5" fmla="*/ 3197776 w 3825929"/>
              <a:gd name="connsiteY5" fmla="*/ 270344 h 3069204"/>
              <a:gd name="connsiteX6" fmla="*/ 3253435 w 3825929"/>
              <a:gd name="connsiteY6" fmla="*/ 174929 h 3069204"/>
              <a:gd name="connsiteX7" fmla="*/ 3301143 w 3825929"/>
              <a:gd name="connsiteY7" fmla="*/ 87464 h 3069204"/>
              <a:gd name="connsiteX8" fmla="*/ 3460169 w 3825929"/>
              <a:gd name="connsiteY8" fmla="*/ 0 h 3069204"/>
              <a:gd name="connsiteX9" fmla="*/ 3635098 w 3825929"/>
              <a:gd name="connsiteY9" fmla="*/ 15903 h 3069204"/>
              <a:gd name="connsiteX10" fmla="*/ 3762318 w 3825929"/>
              <a:gd name="connsiteY10" fmla="*/ 119270 h 3069204"/>
              <a:gd name="connsiteX11" fmla="*/ 3770270 w 3825929"/>
              <a:gd name="connsiteY11" fmla="*/ 214685 h 3069204"/>
              <a:gd name="connsiteX12" fmla="*/ 3770270 w 3825929"/>
              <a:gd name="connsiteY12" fmla="*/ 373711 h 3069204"/>
              <a:gd name="connsiteX13" fmla="*/ 3738465 w 3825929"/>
              <a:gd name="connsiteY13" fmla="*/ 492981 h 3069204"/>
              <a:gd name="connsiteX14" fmla="*/ 3706659 w 3825929"/>
              <a:gd name="connsiteY14" fmla="*/ 588397 h 3069204"/>
              <a:gd name="connsiteX15" fmla="*/ 3810026 w 3825929"/>
              <a:gd name="connsiteY15" fmla="*/ 795131 h 3069204"/>
              <a:gd name="connsiteX16" fmla="*/ 3825929 w 3825929"/>
              <a:gd name="connsiteY16" fmla="*/ 1009816 h 3069204"/>
              <a:gd name="connsiteX17" fmla="*/ 3738465 w 3825929"/>
              <a:gd name="connsiteY17" fmla="*/ 1240404 h 3069204"/>
              <a:gd name="connsiteX18" fmla="*/ 3611244 w 3825929"/>
              <a:gd name="connsiteY18" fmla="*/ 1661823 h 3069204"/>
              <a:gd name="connsiteX19" fmla="*/ 3539682 w 3825929"/>
              <a:gd name="connsiteY19" fmla="*/ 1987826 h 3069204"/>
              <a:gd name="connsiteX20" fmla="*/ 3412461 w 3825929"/>
              <a:gd name="connsiteY20" fmla="*/ 2202511 h 3069204"/>
              <a:gd name="connsiteX21" fmla="*/ 3229581 w 3825929"/>
              <a:gd name="connsiteY21" fmla="*/ 2329732 h 3069204"/>
              <a:gd name="connsiteX22" fmla="*/ 3110312 w 3825929"/>
              <a:gd name="connsiteY22" fmla="*/ 2385391 h 3069204"/>
              <a:gd name="connsiteX23" fmla="*/ 3014896 w 3825929"/>
              <a:gd name="connsiteY23" fmla="*/ 2552369 h 3069204"/>
              <a:gd name="connsiteX24" fmla="*/ 2863821 w 3825929"/>
              <a:gd name="connsiteY24" fmla="*/ 2655736 h 3069204"/>
              <a:gd name="connsiteX25" fmla="*/ 2680941 w 3825929"/>
              <a:gd name="connsiteY25" fmla="*/ 2743200 h 3069204"/>
              <a:gd name="connsiteX26" fmla="*/ 2410597 w 3825929"/>
              <a:gd name="connsiteY26" fmla="*/ 2782957 h 3069204"/>
              <a:gd name="connsiteX27" fmla="*/ 2148204 w 3825929"/>
              <a:gd name="connsiteY27" fmla="*/ 2830664 h 3069204"/>
              <a:gd name="connsiteX28" fmla="*/ 1981226 w 3825929"/>
              <a:gd name="connsiteY28" fmla="*/ 2910177 h 3069204"/>
              <a:gd name="connsiteX29" fmla="*/ 1885811 w 3825929"/>
              <a:gd name="connsiteY29" fmla="*/ 3013544 h 3069204"/>
              <a:gd name="connsiteX30" fmla="*/ 1838103 w 3825929"/>
              <a:gd name="connsiteY30" fmla="*/ 3069204 h 3069204"/>
              <a:gd name="connsiteX31" fmla="*/ 1766541 w 3825929"/>
              <a:gd name="connsiteY31" fmla="*/ 3053301 h 3069204"/>
              <a:gd name="connsiteX32" fmla="*/ 1734736 w 3825929"/>
              <a:gd name="connsiteY32" fmla="*/ 2934031 h 3069204"/>
              <a:gd name="connsiteX33" fmla="*/ 1615466 w 3825929"/>
              <a:gd name="connsiteY33" fmla="*/ 2751151 h 3069204"/>
              <a:gd name="connsiteX34" fmla="*/ 1472343 w 3825929"/>
              <a:gd name="connsiteY34" fmla="*/ 2512612 h 3069204"/>
              <a:gd name="connsiteX35" fmla="*/ 1361025 w 3825929"/>
              <a:gd name="connsiteY35" fmla="*/ 2329732 h 3069204"/>
              <a:gd name="connsiteX36" fmla="*/ 1138388 w 3825929"/>
              <a:gd name="connsiteY36" fmla="*/ 2242268 h 3069204"/>
              <a:gd name="connsiteX37" fmla="*/ 1027070 w 3825929"/>
              <a:gd name="connsiteY37" fmla="*/ 2274073 h 3069204"/>
              <a:gd name="connsiteX38" fmla="*/ 979362 w 3825929"/>
              <a:gd name="connsiteY38" fmla="*/ 2345635 h 3069204"/>
              <a:gd name="connsiteX39" fmla="*/ 979362 w 3825929"/>
              <a:gd name="connsiteY39" fmla="*/ 2456953 h 3069204"/>
              <a:gd name="connsiteX40" fmla="*/ 923703 w 3825929"/>
              <a:gd name="connsiteY40" fmla="*/ 2552369 h 3069204"/>
              <a:gd name="connsiteX41" fmla="*/ 788531 w 3825929"/>
              <a:gd name="connsiteY41" fmla="*/ 2623931 h 3069204"/>
              <a:gd name="connsiteX42" fmla="*/ 621553 w 3825929"/>
              <a:gd name="connsiteY42" fmla="*/ 2655736 h 3069204"/>
              <a:gd name="connsiteX43" fmla="*/ 510235 w 3825929"/>
              <a:gd name="connsiteY43" fmla="*/ 2536466 h 3069204"/>
              <a:gd name="connsiteX44" fmla="*/ 494332 w 3825929"/>
              <a:gd name="connsiteY44" fmla="*/ 2417197 h 3069204"/>
              <a:gd name="connsiteX45" fmla="*/ 573845 w 3825929"/>
              <a:gd name="connsiteY45" fmla="*/ 2289976 h 3069204"/>
              <a:gd name="connsiteX46" fmla="*/ 502284 w 3825929"/>
              <a:gd name="connsiteY46" fmla="*/ 2091193 h 3069204"/>
              <a:gd name="connsiteX47" fmla="*/ 438673 w 3825929"/>
              <a:gd name="connsiteY47" fmla="*/ 1995777 h 3069204"/>
              <a:gd name="connsiteX48" fmla="*/ 255793 w 3825929"/>
              <a:gd name="connsiteY48" fmla="*/ 1852654 h 3069204"/>
              <a:gd name="connsiteX49" fmla="*/ 176280 w 3825929"/>
              <a:gd name="connsiteY49" fmla="*/ 1725433 h 3069204"/>
              <a:gd name="connsiteX50" fmla="*/ 72913 w 3825929"/>
              <a:gd name="connsiteY50" fmla="*/ 1534602 h 3069204"/>
              <a:gd name="connsiteX51" fmla="*/ 41108 w 3825929"/>
              <a:gd name="connsiteY51" fmla="*/ 1478943 h 3069204"/>
              <a:gd name="connsiteX52" fmla="*/ 17254 w 3825929"/>
              <a:gd name="connsiteY52" fmla="*/ 1391478 h 3069204"/>
              <a:gd name="connsiteX53" fmla="*/ 41108 w 3825929"/>
              <a:gd name="connsiteY53" fmla="*/ 1256306 h 3069204"/>
              <a:gd name="connsiteX54" fmla="*/ 470478 w 3825929"/>
              <a:gd name="connsiteY54" fmla="*/ 1192696 h 3069204"/>
              <a:gd name="connsiteX55" fmla="*/ 891898 w 3825929"/>
              <a:gd name="connsiteY55" fmla="*/ 1121134 h 3069204"/>
              <a:gd name="connsiteX56" fmla="*/ 1170193 w 3825929"/>
              <a:gd name="connsiteY56" fmla="*/ 1065475 h 3069204"/>
              <a:gd name="connsiteX57" fmla="*/ 1408732 w 3825929"/>
              <a:gd name="connsiteY57" fmla="*/ 1017767 h 3069204"/>
              <a:gd name="connsiteX58" fmla="*/ 1464392 w 3825929"/>
              <a:gd name="connsiteY58" fmla="*/ 954157 h 3069204"/>
              <a:gd name="connsiteX59" fmla="*/ 1480294 w 3825929"/>
              <a:gd name="connsiteY59" fmla="*/ 842838 h 3069204"/>
              <a:gd name="connsiteX60" fmla="*/ 1472343 w 3825929"/>
              <a:gd name="connsiteY60" fmla="*/ 763325 h 3069204"/>
              <a:gd name="connsiteX0" fmla="*/ 2537818 w 3825929"/>
              <a:gd name="connsiteY0" fmla="*/ 978011 h 3069204"/>
              <a:gd name="connsiteX1" fmla="*/ 2832016 w 3825929"/>
              <a:gd name="connsiteY1" fmla="*/ 826936 h 3069204"/>
              <a:gd name="connsiteX2" fmla="*/ 3094409 w 3825929"/>
              <a:gd name="connsiteY2" fmla="*/ 667910 h 3069204"/>
              <a:gd name="connsiteX3" fmla="*/ 3173922 w 3825929"/>
              <a:gd name="connsiteY3" fmla="*/ 461176 h 3069204"/>
              <a:gd name="connsiteX4" fmla="*/ 3197776 w 3825929"/>
              <a:gd name="connsiteY4" fmla="*/ 270344 h 3069204"/>
              <a:gd name="connsiteX5" fmla="*/ 3253435 w 3825929"/>
              <a:gd name="connsiteY5" fmla="*/ 174929 h 3069204"/>
              <a:gd name="connsiteX6" fmla="*/ 3301143 w 3825929"/>
              <a:gd name="connsiteY6" fmla="*/ 87464 h 3069204"/>
              <a:gd name="connsiteX7" fmla="*/ 3460169 w 3825929"/>
              <a:gd name="connsiteY7" fmla="*/ 0 h 3069204"/>
              <a:gd name="connsiteX8" fmla="*/ 3635098 w 3825929"/>
              <a:gd name="connsiteY8" fmla="*/ 15903 h 3069204"/>
              <a:gd name="connsiteX9" fmla="*/ 3762318 w 3825929"/>
              <a:gd name="connsiteY9" fmla="*/ 119270 h 3069204"/>
              <a:gd name="connsiteX10" fmla="*/ 3770270 w 3825929"/>
              <a:gd name="connsiteY10" fmla="*/ 214685 h 3069204"/>
              <a:gd name="connsiteX11" fmla="*/ 3770270 w 3825929"/>
              <a:gd name="connsiteY11" fmla="*/ 373711 h 3069204"/>
              <a:gd name="connsiteX12" fmla="*/ 3738465 w 3825929"/>
              <a:gd name="connsiteY12" fmla="*/ 492981 h 3069204"/>
              <a:gd name="connsiteX13" fmla="*/ 3706659 w 3825929"/>
              <a:gd name="connsiteY13" fmla="*/ 588397 h 3069204"/>
              <a:gd name="connsiteX14" fmla="*/ 3810026 w 3825929"/>
              <a:gd name="connsiteY14" fmla="*/ 795131 h 3069204"/>
              <a:gd name="connsiteX15" fmla="*/ 3825929 w 3825929"/>
              <a:gd name="connsiteY15" fmla="*/ 1009816 h 3069204"/>
              <a:gd name="connsiteX16" fmla="*/ 3738465 w 3825929"/>
              <a:gd name="connsiteY16" fmla="*/ 1240404 h 3069204"/>
              <a:gd name="connsiteX17" fmla="*/ 3611244 w 3825929"/>
              <a:gd name="connsiteY17" fmla="*/ 1661823 h 3069204"/>
              <a:gd name="connsiteX18" fmla="*/ 3539682 w 3825929"/>
              <a:gd name="connsiteY18" fmla="*/ 1987826 h 3069204"/>
              <a:gd name="connsiteX19" fmla="*/ 3412461 w 3825929"/>
              <a:gd name="connsiteY19" fmla="*/ 2202511 h 3069204"/>
              <a:gd name="connsiteX20" fmla="*/ 3229581 w 3825929"/>
              <a:gd name="connsiteY20" fmla="*/ 2329732 h 3069204"/>
              <a:gd name="connsiteX21" fmla="*/ 3110312 w 3825929"/>
              <a:gd name="connsiteY21" fmla="*/ 2385391 h 3069204"/>
              <a:gd name="connsiteX22" fmla="*/ 3014896 w 3825929"/>
              <a:gd name="connsiteY22" fmla="*/ 2552369 h 3069204"/>
              <a:gd name="connsiteX23" fmla="*/ 2863821 w 3825929"/>
              <a:gd name="connsiteY23" fmla="*/ 2655736 h 3069204"/>
              <a:gd name="connsiteX24" fmla="*/ 2680941 w 3825929"/>
              <a:gd name="connsiteY24" fmla="*/ 2743200 h 3069204"/>
              <a:gd name="connsiteX25" fmla="*/ 2410597 w 3825929"/>
              <a:gd name="connsiteY25" fmla="*/ 2782957 h 3069204"/>
              <a:gd name="connsiteX26" fmla="*/ 2148204 w 3825929"/>
              <a:gd name="connsiteY26" fmla="*/ 2830664 h 3069204"/>
              <a:gd name="connsiteX27" fmla="*/ 1981226 w 3825929"/>
              <a:gd name="connsiteY27" fmla="*/ 2910177 h 3069204"/>
              <a:gd name="connsiteX28" fmla="*/ 1885811 w 3825929"/>
              <a:gd name="connsiteY28" fmla="*/ 3013544 h 3069204"/>
              <a:gd name="connsiteX29" fmla="*/ 1838103 w 3825929"/>
              <a:gd name="connsiteY29" fmla="*/ 3069204 h 3069204"/>
              <a:gd name="connsiteX30" fmla="*/ 1766541 w 3825929"/>
              <a:gd name="connsiteY30" fmla="*/ 3053301 h 3069204"/>
              <a:gd name="connsiteX31" fmla="*/ 1734736 w 3825929"/>
              <a:gd name="connsiteY31" fmla="*/ 2934031 h 3069204"/>
              <a:gd name="connsiteX32" fmla="*/ 1615466 w 3825929"/>
              <a:gd name="connsiteY32" fmla="*/ 2751151 h 3069204"/>
              <a:gd name="connsiteX33" fmla="*/ 1472343 w 3825929"/>
              <a:gd name="connsiteY33" fmla="*/ 2512612 h 3069204"/>
              <a:gd name="connsiteX34" fmla="*/ 1361025 w 3825929"/>
              <a:gd name="connsiteY34" fmla="*/ 2329732 h 3069204"/>
              <a:gd name="connsiteX35" fmla="*/ 1138388 w 3825929"/>
              <a:gd name="connsiteY35" fmla="*/ 2242268 h 3069204"/>
              <a:gd name="connsiteX36" fmla="*/ 1027070 w 3825929"/>
              <a:gd name="connsiteY36" fmla="*/ 2274073 h 3069204"/>
              <a:gd name="connsiteX37" fmla="*/ 979362 w 3825929"/>
              <a:gd name="connsiteY37" fmla="*/ 2345635 h 3069204"/>
              <a:gd name="connsiteX38" fmla="*/ 979362 w 3825929"/>
              <a:gd name="connsiteY38" fmla="*/ 2456953 h 3069204"/>
              <a:gd name="connsiteX39" fmla="*/ 923703 w 3825929"/>
              <a:gd name="connsiteY39" fmla="*/ 2552369 h 3069204"/>
              <a:gd name="connsiteX40" fmla="*/ 788531 w 3825929"/>
              <a:gd name="connsiteY40" fmla="*/ 2623931 h 3069204"/>
              <a:gd name="connsiteX41" fmla="*/ 621553 w 3825929"/>
              <a:gd name="connsiteY41" fmla="*/ 2655736 h 3069204"/>
              <a:gd name="connsiteX42" fmla="*/ 510235 w 3825929"/>
              <a:gd name="connsiteY42" fmla="*/ 2536466 h 3069204"/>
              <a:gd name="connsiteX43" fmla="*/ 494332 w 3825929"/>
              <a:gd name="connsiteY43" fmla="*/ 2417197 h 3069204"/>
              <a:gd name="connsiteX44" fmla="*/ 573845 w 3825929"/>
              <a:gd name="connsiteY44" fmla="*/ 2289976 h 3069204"/>
              <a:gd name="connsiteX45" fmla="*/ 502284 w 3825929"/>
              <a:gd name="connsiteY45" fmla="*/ 2091193 h 3069204"/>
              <a:gd name="connsiteX46" fmla="*/ 438673 w 3825929"/>
              <a:gd name="connsiteY46" fmla="*/ 1995777 h 3069204"/>
              <a:gd name="connsiteX47" fmla="*/ 255793 w 3825929"/>
              <a:gd name="connsiteY47" fmla="*/ 1852654 h 3069204"/>
              <a:gd name="connsiteX48" fmla="*/ 176280 w 3825929"/>
              <a:gd name="connsiteY48" fmla="*/ 1725433 h 3069204"/>
              <a:gd name="connsiteX49" fmla="*/ 72913 w 3825929"/>
              <a:gd name="connsiteY49" fmla="*/ 1534602 h 3069204"/>
              <a:gd name="connsiteX50" fmla="*/ 41108 w 3825929"/>
              <a:gd name="connsiteY50" fmla="*/ 1478943 h 3069204"/>
              <a:gd name="connsiteX51" fmla="*/ 17254 w 3825929"/>
              <a:gd name="connsiteY51" fmla="*/ 1391478 h 3069204"/>
              <a:gd name="connsiteX52" fmla="*/ 41108 w 3825929"/>
              <a:gd name="connsiteY52" fmla="*/ 1256306 h 3069204"/>
              <a:gd name="connsiteX53" fmla="*/ 470478 w 3825929"/>
              <a:gd name="connsiteY53" fmla="*/ 1192696 h 3069204"/>
              <a:gd name="connsiteX54" fmla="*/ 891898 w 3825929"/>
              <a:gd name="connsiteY54" fmla="*/ 1121134 h 3069204"/>
              <a:gd name="connsiteX55" fmla="*/ 1170193 w 3825929"/>
              <a:gd name="connsiteY55" fmla="*/ 1065475 h 3069204"/>
              <a:gd name="connsiteX56" fmla="*/ 1408732 w 3825929"/>
              <a:gd name="connsiteY56" fmla="*/ 1017767 h 3069204"/>
              <a:gd name="connsiteX57" fmla="*/ 1464392 w 3825929"/>
              <a:gd name="connsiteY57" fmla="*/ 954157 h 3069204"/>
              <a:gd name="connsiteX58" fmla="*/ 1480294 w 3825929"/>
              <a:gd name="connsiteY58" fmla="*/ 842838 h 3069204"/>
              <a:gd name="connsiteX59" fmla="*/ 1472343 w 3825929"/>
              <a:gd name="connsiteY59" fmla="*/ 763325 h 3069204"/>
              <a:gd name="connsiteX0" fmla="*/ 2832016 w 3825929"/>
              <a:gd name="connsiteY0" fmla="*/ 826936 h 3069204"/>
              <a:gd name="connsiteX1" fmla="*/ 3094409 w 3825929"/>
              <a:gd name="connsiteY1" fmla="*/ 667910 h 3069204"/>
              <a:gd name="connsiteX2" fmla="*/ 3173922 w 3825929"/>
              <a:gd name="connsiteY2" fmla="*/ 461176 h 3069204"/>
              <a:gd name="connsiteX3" fmla="*/ 3197776 w 3825929"/>
              <a:gd name="connsiteY3" fmla="*/ 270344 h 3069204"/>
              <a:gd name="connsiteX4" fmla="*/ 3253435 w 3825929"/>
              <a:gd name="connsiteY4" fmla="*/ 174929 h 3069204"/>
              <a:gd name="connsiteX5" fmla="*/ 3301143 w 3825929"/>
              <a:gd name="connsiteY5" fmla="*/ 87464 h 3069204"/>
              <a:gd name="connsiteX6" fmla="*/ 3460169 w 3825929"/>
              <a:gd name="connsiteY6" fmla="*/ 0 h 3069204"/>
              <a:gd name="connsiteX7" fmla="*/ 3635098 w 3825929"/>
              <a:gd name="connsiteY7" fmla="*/ 15903 h 3069204"/>
              <a:gd name="connsiteX8" fmla="*/ 3762318 w 3825929"/>
              <a:gd name="connsiteY8" fmla="*/ 119270 h 3069204"/>
              <a:gd name="connsiteX9" fmla="*/ 3770270 w 3825929"/>
              <a:gd name="connsiteY9" fmla="*/ 214685 h 3069204"/>
              <a:gd name="connsiteX10" fmla="*/ 3770270 w 3825929"/>
              <a:gd name="connsiteY10" fmla="*/ 373711 h 3069204"/>
              <a:gd name="connsiteX11" fmla="*/ 3738465 w 3825929"/>
              <a:gd name="connsiteY11" fmla="*/ 492981 h 3069204"/>
              <a:gd name="connsiteX12" fmla="*/ 3706659 w 3825929"/>
              <a:gd name="connsiteY12" fmla="*/ 588397 h 3069204"/>
              <a:gd name="connsiteX13" fmla="*/ 3810026 w 3825929"/>
              <a:gd name="connsiteY13" fmla="*/ 795131 h 3069204"/>
              <a:gd name="connsiteX14" fmla="*/ 3825929 w 3825929"/>
              <a:gd name="connsiteY14" fmla="*/ 1009816 h 3069204"/>
              <a:gd name="connsiteX15" fmla="*/ 3738465 w 3825929"/>
              <a:gd name="connsiteY15" fmla="*/ 1240404 h 3069204"/>
              <a:gd name="connsiteX16" fmla="*/ 3611244 w 3825929"/>
              <a:gd name="connsiteY16" fmla="*/ 1661823 h 3069204"/>
              <a:gd name="connsiteX17" fmla="*/ 3539682 w 3825929"/>
              <a:gd name="connsiteY17" fmla="*/ 1987826 h 3069204"/>
              <a:gd name="connsiteX18" fmla="*/ 3412461 w 3825929"/>
              <a:gd name="connsiteY18" fmla="*/ 2202511 h 3069204"/>
              <a:gd name="connsiteX19" fmla="*/ 3229581 w 3825929"/>
              <a:gd name="connsiteY19" fmla="*/ 2329732 h 3069204"/>
              <a:gd name="connsiteX20" fmla="*/ 3110312 w 3825929"/>
              <a:gd name="connsiteY20" fmla="*/ 2385391 h 3069204"/>
              <a:gd name="connsiteX21" fmla="*/ 3014896 w 3825929"/>
              <a:gd name="connsiteY21" fmla="*/ 2552369 h 3069204"/>
              <a:gd name="connsiteX22" fmla="*/ 2863821 w 3825929"/>
              <a:gd name="connsiteY22" fmla="*/ 2655736 h 3069204"/>
              <a:gd name="connsiteX23" fmla="*/ 2680941 w 3825929"/>
              <a:gd name="connsiteY23" fmla="*/ 2743200 h 3069204"/>
              <a:gd name="connsiteX24" fmla="*/ 2410597 w 3825929"/>
              <a:gd name="connsiteY24" fmla="*/ 2782957 h 3069204"/>
              <a:gd name="connsiteX25" fmla="*/ 2148204 w 3825929"/>
              <a:gd name="connsiteY25" fmla="*/ 2830664 h 3069204"/>
              <a:gd name="connsiteX26" fmla="*/ 1981226 w 3825929"/>
              <a:gd name="connsiteY26" fmla="*/ 2910177 h 3069204"/>
              <a:gd name="connsiteX27" fmla="*/ 1885811 w 3825929"/>
              <a:gd name="connsiteY27" fmla="*/ 3013544 h 3069204"/>
              <a:gd name="connsiteX28" fmla="*/ 1838103 w 3825929"/>
              <a:gd name="connsiteY28" fmla="*/ 3069204 h 3069204"/>
              <a:gd name="connsiteX29" fmla="*/ 1766541 w 3825929"/>
              <a:gd name="connsiteY29" fmla="*/ 3053301 h 3069204"/>
              <a:gd name="connsiteX30" fmla="*/ 1734736 w 3825929"/>
              <a:gd name="connsiteY30" fmla="*/ 2934031 h 3069204"/>
              <a:gd name="connsiteX31" fmla="*/ 1615466 w 3825929"/>
              <a:gd name="connsiteY31" fmla="*/ 2751151 h 3069204"/>
              <a:gd name="connsiteX32" fmla="*/ 1472343 w 3825929"/>
              <a:gd name="connsiteY32" fmla="*/ 2512612 h 3069204"/>
              <a:gd name="connsiteX33" fmla="*/ 1361025 w 3825929"/>
              <a:gd name="connsiteY33" fmla="*/ 2329732 h 3069204"/>
              <a:gd name="connsiteX34" fmla="*/ 1138388 w 3825929"/>
              <a:gd name="connsiteY34" fmla="*/ 2242268 h 3069204"/>
              <a:gd name="connsiteX35" fmla="*/ 1027070 w 3825929"/>
              <a:gd name="connsiteY35" fmla="*/ 2274073 h 3069204"/>
              <a:gd name="connsiteX36" fmla="*/ 979362 w 3825929"/>
              <a:gd name="connsiteY36" fmla="*/ 2345635 h 3069204"/>
              <a:gd name="connsiteX37" fmla="*/ 979362 w 3825929"/>
              <a:gd name="connsiteY37" fmla="*/ 2456953 h 3069204"/>
              <a:gd name="connsiteX38" fmla="*/ 923703 w 3825929"/>
              <a:gd name="connsiteY38" fmla="*/ 2552369 h 3069204"/>
              <a:gd name="connsiteX39" fmla="*/ 788531 w 3825929"/>
              <a:gd name="connsiteY39" fmla="*/ 2623931 h 3069204"/>
              <a:gd name="connsiteX40" fmla="*/ 621553 w 3825929"/>
              <a:gd name="connsiteY40" fmla="*/ 2655736 h 3069204"/>
              <a:gd name="connsiteX41" fmla="*/ 510235 w 3825929"/>
              <a:gd name="connsiteY41" fmla="*/ 2536466 h 3069204"/>
              <a:gd name="connsiteX42" fmla="*/ 494332 w 3825929"/>
              <a:gd name="connsiteY42" fmla="*/ 2417197 h 3069204"/>
              <a:gd name="connsiteX43" fmla="*/ 573845 w 3825929"/>
              <a:gd name="connsiteY43" fmla="*/ 2289976 h 3069204"/>
              <a:gd name="connsiteX44" fmla="*/ 502284 w 3825929"/>
              <a:gd name="connsiteY44" fmla="*/ 2091193 h 3069204"/>
              <a:gd name="connsiteX45" fmla="*/ 438673 w 3825929"/>
              <a:gd name="connsiteY45" fmla="*/ 1995777 h 3069204"/>
              <a:gd name="connsiteX46" fmla="*/ 255793 w 3825929"/>
              <a:gd name="connsiteY46" fmla="*/ 1852654 h 3069204"/>
              <a:gd name="connsiteX47" fmla="*/ 176280 w 3825929"/>
              <a:gd name="connsiteY47" fmla="*/ 1725433 h 3069204"/>
              <a:gd name="connsiteX48" fmla="*/ 72913 w 3825929"/>
              <a:gd name="connsiteY48" fmla="*/ 1534602 h 3069204"/>
              <a:gd name="connsiteX49" fmla="*/ 41108 w 3825929"/>
              <a:gd name="connsiteY49" fmla="*/ 1478943 h 3069204"/>
              <a:gd name="connsiteX50" fmla="*/ 17254 w 3825929"/>
              <a:gd name="connsiteY50" fmla="*/ 1391478 h 3069204"/>
              <a:gd name="connsiteX51" fmla="*/ 41108 w 3825929"/>
              <a:gd name="connsiteY51" fmla="*/ 1256306 h 3069204"/>
              <a:gd name="connsiteX52" fmla="*/ 470478 w 3825929"/>
              <a:gd name="connsiteY52" fmla="*/ 1192696 h 3069204"/>
              <a:gd name="connsiteX53" fmla="*/ 891898 w 3825929"/>
              <a:gd name="connsiteY53" fmla="*/ 1121134 h 3069204"/>
              <a:gd name="connsiteX54" fmla="*/ 1170193 w 3825929"/>
              <a:gd name="connsiteY54" fmla="*/ 1065475 h 3069204"/>
              <a:gd name="connsiteX55" fmla="*/ 1408732 w 3825929"/>
              <a:gd name="connsiteY55" fmla="*/ 1017767 h 3069204"/>
              <a:gd name="connsiteX56" fmla="*/ 1464392 w 3825929"/>
              <a:gd name="connsiteY56" fmla="*/ 954157 h 3069204"/>
              <a:gd name="connsiteX57" fmla="*/ 1480294 w 3825929"/>
              <a:gd name="connsiteY57" fmla="*/ 842838 h 3069204"/>
              <a:gd name="connsiteX58" fmla="*/ 1472343 w 3825929"/>
              <a:gd name="connsiteY58" fmla="*/ 763325 h 3069204"/>
              <a:gd name="connsiteX0" fmla="*/ 3094409 w 3825929"/>
              <a:gd name="connsiteY0" fmla="*/ 667910 h 3069204"/>
              <a:gd name="connsiteX1" fmla="*/ 3173922 w 3825929"/>
              <a:gd name="connsiteY1" fmla="*/ 461176 h 3069204"/>
              <a:gd name="connsiteX2" fmla="*/ 3197776 w 3825929"/>
              <a:gd name="connsiteY2" fmla="*/ 270344 h 3069204"/>
              <a:gd name="connsiteX3" fmla="*/ 3253435 w 3825929"/>
              <a:gd name="connsiteY3" fmla="*/ 174929 h 3069204"/>
              <a:gd name="connsiteX4" fmla="*/ 3301143 w 3825929"/>
              <a:gd name="connsiteY4" fmla="*/ 87464 h 3069204"/>
              <a:gd name="connsiteX5" fmla="*/ 3460169 w 3825929"/>
              <a:gd name="connsiteY5" fmla="*/ 0 h 3069204"/>
              <a:gd name="connsiteX6" fmla="*/ 3635098 w 3825929"/>
              <a:gd name="connsiteY6" fmla="*/ 15903 h 3069204"/>
              <a:gd name="connsiteX7" fmla="*/ 3762318 w 3825929"/>
              <a:gd name="connsiteY7" fmla="*/ 119270 h 3069204"/>
              <a:gd name="connsiteX8" fmla="*/ 3770270 w 3825929"/>
              <a:gd name="connsiteY8" fmla="*/ 214685 h 3069204"/>
              <a:gd name="connsiteX9" fmla="*/ 3770270 w 3825929"/>
              <a:gd name="connsiteY9" fmla="*/ 373711 h 3069204"/>
              <a:gd name="connsiteX10" fmla="*/ 3738465 w 3825929"/>
              <a:gd name="connsiteY10" fmla="*/ 492981 h 3069204"/>
              <a:gd name="connsiteX11" fmla="*/ 3706659 w 3825929"/>
              <a:gd name="connsiteY11" fmla="*/ 588397 h 3069204"/>
              <a:gd name="connsiteX12" fmla="*/ 3810026 w 3825929"/>
              <a:gd name="connsiteY12" fmla="*/ 795131 h 3069204"/>
              <a:gd name="connsiteX13" fmla="*/ 3825929 w 3825929"/>
              <a:gd name="connsiteY13" fmla="*/ 1009816 h 3069204"/>
              <a:gd name="connsiteX14" fmla="*/ 3738465 w 3825929"/>
              <a:gd name="connsiteY14" fmla="*/ 1240404 h 3069204"/>
              <a:gd name="connsiteX15" fmla="*/ 3611244 w 3825929"/>
              <a:gd name="connsiteY15" fmla="*/ 1661823 h 3069204"/>
              <a:gd name="connsiteX16" fmla="*/ 3539682 w 3825929"/>
              <a:gd name="connsiteY16" fmla="*/ 1987826 h 3069204"/>
              <a:gd name="connsiteX17" fmla="*/ 3412461 w 3825929"/>
              <a:gd name="connsiteY17" fmla="*/ 2202511 h 3069204"/>
              <a:gd name="connsiteX18" fmla="*/ 3229581 w 3825929"/>
              <a:gd name="connsiteY18" fmla="*/ 2329732 h 3069204"/>
              <a:gd name="connsiteX19" fmla="*/ 3110312 w 3825929"/>
              <a:gd name="connsiteY19" fmla="*/ 2385391 h 3069204"/>
              <a:gd name="connsiteX20" fmla="*/ 3014896 w 3825929"/>
              <a:gd name="connsiteY20" fmla="*/ 2552369 h 3069204"/>
              <a:gd name="connsiteX21" fmla="*/ 2863821 w 3825929"/>
              <a:gd name="connsiteY21" fmla="*/ 2655736 h 3069204"/>
              <a:gd name="connsiteX22" fmla="*/ 2680941 w 3825929"/>
              <a:gd name="connsiteY22" fmla="*/ 2743200 h 3069204"/>
              <a:gd name="connsiteX23" fmla="*/ 2410597 w 3825929"/>
              <a:gd name="connsiteY23" fmla="*/ 2782957 h 3069204"/>
              <a:gd name="connsiteX24" fmla="*/ 2148204 w 3825929"/>
              <a:gd name="connsiteY24" fmla="*/ 2830664 h 3069204"/>
              <a:gd name="connsiteX25" fmla="*/ 1981226 w 3825929"/>
              <a:gd name="connsiteY25" fmla="*/ 2910177 h 3069204"/>
              <a:gd name="connsiteX26" fmla="*/ 1885811 w 3825929"/>
              <a:gd name="connsiteY26" fmla="*/ 3013544 h 3069204"/>
              <a:gd name="connsiteX27" fmla="*/ 1838103 w 3825929"/>
              <a:gd name="connsiteY27" fmla="*/ 3069204 h 3069204"/>
              <a:gd name="connsiteX28" fmla="*/ 1766541 w 3825929"/>
              <a:gd name="connsiteY28" fmla="*/ 3053301 h 3069204"/>
              <a:gd name="connsiteX29" fmla="*/ 1734736 w 3825929"/>
              <a:gd name="connsiteY29" fmla="*/ 2934031 h 3069204"/>
              <a:gd name="connsiteX30" fmla="*/ 1615466 w 3825929"/>
              <a:gd name="connsiteY30" fmla="*/ 2751151 h 3069204"/>
              <a:gd name="connsiteX31" fmla="*/ 1472343 w 3825929"/>
              <a:gd name="connsiteY31" fmla="*/ 2512612 h 3069204"/>
              <a:gd name="connsiteX32" fmla="*/ 1361025 w 3825929"/>
              <a:gd name="connsiteY32" fmla="*/ 2329732 h 3069204"/>
              <a:gd name="connsiteX33" fmla="*/ 1138388 w 3825929"/>
              <a:gd name="connsiteY33" fmla="*/ 2242268 h 3069204"/>
              <a:gd name="connsiteX34" fmla="*/ 1027070 w 3825929"/>
              <a:gd name="connsiteY34" fmla="*/ 2274073 h 3069204"/>
              <a:gd name="connsiteX35" fmla="*/ 979362 w 3825929"/>
              <a:gd name="connsiteY35" fmla="*/ 2345635 h 3069204"/>
              <a:gd name="connsiteX36" fmla="*/ 979362 w 3825929"/>
              <a:gd name="connsiteY36" fmla="*/ 2456953 h 3069204"/>
              <a:gd name="connsiteX37" fmla="*/ 923703 w 3825929"/>
              <a:gd name="connsiteY37" fmla="*/ 2552369 h 3069204"/>
              <a:gd name="connsiteX38" fmla="*/ 788531 w 3825929"/>
              <a:gd name="connsiteY38" fmla="*/ 2623931 h 3069204"/>
              <a:gd name="connsiteX39" fmla="*/ 621553 w 3825929"/>
              <a:gd name="connsiteY39" fmla="*/ 2655736 h 3069204"/>
              <a:gd name="connsiteX40" fmla="*/ 510235 w 3825929"/>
              <a:gd name="connsiteY40" fmla="*/ 2536466 h 3069204"/>
              <a:gd name="connsiteX41" fmla="*/ 494332 w 3825929"/>
              <a:gd name="connsiteY41" fmla="*/ 2417197 h 3069204"/>
              <a:gd name="connsiteX42" fmla="*/ 573845 w 3825929"/>
              <a:gd name="connsiteY42" fmla="*/ 2289976 h 3069204"/>
              <a:gd name="connsiteX43" fmla="*/ 502284 w 3825929"/>
              <a:gd name="connsiteY43" fmla="*/ 2091193 h 3069204"/>
              <a:gd name="connsiteX44" fmla="*/ 438673 w 3825929"/>
              <a:gd name="connsiteY44" fmla="*/ 1995777 h 3069204"/>
              <a:gd name="connsiteX45" fmla="*/ 255793 w 3825929"/>
              <a:gd name="connsiteY45" fmla="*/ 1852654 h 3069204"/>
              <a:gd name="connsiteX46" fmla="*/ 176280 w 3825929"/>
              <a:gd name="connsiteY46" fmla="*/ 1725433 h 3069204"/>
              <a:gd name="connsiteX47" fmla="*/ 72913 w 3825929"/>
              <a:gd name="connsiteY47" fmla="*/ 1534602 h 3069204"/>
              <a:gd name="connsiteX48" fmla="*/ 41108 w 3825929"/>
              <a:gd name="connsiteY48" fmla="*/ 1478943 h 3069204"/>
              <a:gd name="connsiteX49" fmla="*/ 17254 w 3825929"/>
              <a:gd name="connsiteY49" fmla="*/ 1391478 h 3069204"/>
              <a:gd name="connsiteX50" fmla="*/ 41108 w 3825929"/>
              <a:gd name="connsiteY50" fmla="*/ 1256306 h 3069204"/>
              <a:gd name="connsiteX51" fmla="*/ 470478 w 3825929"/>
              <a:gd name="connsiteY51" fmla="*/ 1192696 h 3069204"/>
              <a:gd name="connsiteX52" fmla="*/ 891898 w 3825929"/>
              <a:gd name="connsiteY52" fmla="*/ 1121134 h 3069204"/>
              <a:gd name="connsiteX53" fmla="*/ 1170193 w 3825929"/>
              <a:gd name="connsiteY53" fmla="*/ 1065475 h 3069204"/>
              <a:gd name="connsiteX54" fmla="*/ 1408732 w 3825929"/>
              <a:gd name="connsiteY54" fmla="*/ 1017767 h 3069204"/>
              <a:gd name="connsiteX55" fmla="*/ 1464392 w 3825929"/>
              <a:gd name="connsiteY55" fmla="*/ 954157 h 3069204"/>
              <a:gd name="connsiteX56" fmla="*/ 1480294 w 3825929"/>
              <a:gd name="connsiteY56" fmla="*/ 842838 h 3069204"/>
              <a:gd name="connsiteX57" fmla="*/ 1472343 w 3825929"/>
              <a:gd name="connsiteY57" fmla="*/ 763325 h 3069204"/>
              <a:gd name="connsiteX0" fmla="*/ 3173922 w 3825929"/>
              <a:gd name="connsiteY0" fmla="*/ 461176 h 3069204"/>
              <a:gd name="connsiteX1" fmla="*/ 3197776 w 3825929"/>
              <a:gd name="connsiteY1" fmla="*/ 270344 h 3069204"/>
              <a:gd name="connsiteX2" fmla="*/ 3253435 w 3825929"/>
              <a:gd name="connsiteY2" fmla="*/ 174929 h 3069204"/>
              <a:gd name="connsiteX3" fmla="*/ 3301143 w 3825929"/>
              <a:gd name="connsiteY3" fmla="*/ 87464 h 3069204"/>
              <a:gd name="connsiteX4" fmla="*/ 3460169 w 3825929"/>
              <a:gd name="connsiteY4" fmla="*/ 0 h 3069204"/>
              <a:gd name="connsiteX5" fmla="*/ 3635098 w 3825929"/>
              <a:gd name="connsiteY5" fmla="*/ 15903 h 3069204"/>
              <a:gd name="connsiteX6" fmla="*/ 3762318 w 3825929"/>
              <a:gd name="connsiteY6" fmla="*/ 119270 h 3069204"/>
              <a:gd name="connsiteX7" fmla="*/ 3770270 w 3825929"/>
              <a:gd name="connsiteY7" fmla="*/ 214685 h 3069204"/>
              <a:gd name="connsiteX8" fmla="*/ 3770270 w 3825929"/>
              <a:gd name="connsiteY8" fmla="*/ 373711 h 3069204"/>
              <a:gd name="connsiteX9" fmla="*/ 3738465 w 3825929"/>
              <a:gd name="connsiteY9" fmla="*/ 492981 h 3069204"/>
              <a:gd name="connsiteX10" fmla="*/ 3706659 w 3825929"/>
              <a:gd name="connsiteY10" fmla="*/ 588397 h 3069204"/>
              <a:gd name="connsiteX11" fmla="*/ 3810026 w 3825929"/>
              <a:gd name="connsiteY11" fmla="*/ 795131 h 3069204"/>
              <a:gd name="connsiteX12" fmla="*/ 3825929 w 3825929"/>
              <a:gd name="connsiteY12" fmla="*/ 1009816 h 3069204"/>
              <a:gd name="connsiteX13" fmla="*/ 3738465 w 3825929"/>
              <a:gd name="connsiteY13" fmla="*/ 1240404 h 3069204"/>
              <a:gd name="connsiteX14" fmla="*/ 3611244 w 3825929"/>
              <a:gd name="connsiteY14" fmla="*/ 1661823 h 3069204"/>
              <a:gd name="connsiteX15" fmla="*/ 3539682 w 3825929"/>
              <a:gd name="connsiteY15" fmla="*/ 1987826 h 3069204"/>
              <a:gd name="connsiteX16" fmla="*/ 3412461 w 3825929"/>
              <a:gd name="connsiteY16" fmla="*/ 2202511 h 3069204"/>
              <a:gd name="connsiteX17" fmla="*/ 3229581 w 3825929"/>
              <a:gd name="connsiteY17" fmla="*/ 2329732 h 3069204"/>
              <a:gd name="connsiteX18" fmla="*/ 3110312 w 3825929"/>
              <a:gd name="connsiteY18" fmla="*/ 2385391 h 3069204"/>
              <a:gd name="connsiteX19" fmla="*/ 3014896 w 3825929"/>
              <a:gd name="connsiteY19" fmla="*/ 2552369 h 3069204"/>
              <a:gd name="connsiteX20" fmla="*/ 2863821 w 3825929"/>
              <a:gd name="connsiteY20" fmla="*/ 2655736 h 3069204"/>
              <a:gd name="connsiteX21" fmla="*/ 2680941 w 3825929"/>
              <a:gd name="connsiteY21" fmla="*/ 2743200 h 3069204"/>
              <a:gd name="connsiteX22" fmla="*/ 2410597 w 3825929"/>
              <a:gd name="connsiteY22" fmla="*/ 2782957 h 3069204"/>
              <a:gd name="connsiteX23" fmla="*/ 2148204 w 3825929"/>
              <a:gd name="connsiteY23" fmla="*/ 2830664 h 3069204"/>
              <a:gd name="connsiteX24" fmla="*/ 1981226 w 3825929"/>
              <a:gd name="connsiteY24" fmla="*/ 2910177 h 3069204"/>
              <a:gd name="connsiteX25" fmla="*/ 1885811 w 3825929"/>
              <a:gd name="connsiteY25" fmla="*/ 3013544 h 3069204"/>
              <a:gd name="connsiteX26" fmla="*/ 1838103 w 3825929"/>
              <a:gd name="connsiteY26" fmla="*/ 3069204 h 3069204"/>
              <a:gd name="connsiteX27" fmla="*/ 1766541 w 3825929"/>
              <a:gd name="connsiteY27" fmla="*/ 3053301 h 3069204"/>
              <a:gd name="connsiteX28" fmla="*/ 1734736 w 3825929"/>
              <a:gd name="connsiteY28" fmla="*/ 2934031 h 3069204"/>
              <a:gd name="connsiteX29" fmla="*/ 1615466 w 3825929"/>
              <a:gd name="connsiteY29" fmla="*/ 2751151 h 3069204"/>
              <a:gd name="connsiteX30" fmla="*/ 1472343 w 3825929"/>
              <a:gd name="connsiteY30" fmla="*/ 2512612 h 3069204"/>
              <a:gd name="connsiteX31" fmla="*/ 1361025 w 3825929"/>
              <a:gd name="connsiteY31" fmla="*/ 2329732 h 3069204"/>
              <a:gd name="connsiteX32" fmla="*/ 1138388 w 3825929"/>
              <a:gd name="connsiteY32" fmla="*/ 2242268 h 3069204"/>
              <a:gd name="connsiteX33" fmla="*/ 1027070 w 3825929"/>
              <a:gd name="connsiteY33" fmla="*/ 2274073 h 3069204"/>
              <a:gd name="connsiteX34" fmla="*/ 979362 w 3825929"/>
              <a:gd name="connsiteY34" fmla="*/ 2345635 h 3069204"/>
              <a:gd name="connsiteX35" fmla="*/ 979362 w 3825929"/>
              <a:gd name="connsiteY35" fmla="*/ 2456953 h 3069204"/>
              <a:gd name="connsiteX36" fmla="*/ 923703 w 3825929"/>
              <a:gd name="connsiteY36" fmla="*/ 2552369 h 3069204"/>
              <a:gd name="connsiteX37" fmla="*/ 788531 w 3825929"/>
              <a:gd name="connsiteY37" fmla="*/ 2623931 h 3069204"/>
              <a:gd name="connsiteX38" fmla="*/ 621553 w 3825929"/>
              <a:gd name="connsiteY38" fmla="*/ 2655736 h 3069204"/>
              <a:gd name="connsiteX39" fmla="*/ 510235 w 3825929"/>
              <a:gd name="connsiteY39" fmla="*/ 2536466 h 3069204"/>
              <a:gd name="connsiteX40" fmla="*/ 494332 w 3825929"/>
              <a:gd name="connsiteY40" fmla="*/ 2417197 h 3069204"/>
              <a:gd name="connsiteX41" fmla="*/ 573845 w 3825929"/>
              <a:gd name="connsiteY41" fmla="*/ 2289976 h 3069204"/>
              <a:gd name="connsiteX42" fmla="*/ 502284 w 3825929"/>
              <a:gd name="connsiteY42" fmla="*/ 2091193 h 3069204"/>
              <a:gd name="connsiteX43" fmla="*/ 438673 w 3825929"/>
              <a:gd name="connsiteY43" fmla="*/ 1995777 h 3069204"/>
              <a:gd name="connsiteX44" fmla="*/ 255793 w 3825929"/>
              <a:gd name="connsiteY44" fmla="*/ 1852654 h 3069204"/>
              <a:gd name="connsiteX45" fmla="*/ 176280 w 3825929"/>
              <a:gd name="connsiteY45" fmla="*/ 1725433 h 3069204"/>
              <a:gd name="connsiteX46" fmla="*/ 72913 w 3825929"/>
              <a:gd name="connsiteY46" fmla="*/ 1534602 h 3069204"/>
              <a:gd name="connsiteX47" fmla="*/ 41108 w 3825929"/>
              <a:gd name="connsiteY47" fmla="*/ 1478943 h 3069204"/>
              <a:gd name="connsiteX48" fmla="*/ 17254 w 3825929"/>
              <a:gd name="connsiteY48" fmla="*/ 1391478 h 3069204"/>
              <a:gd name="connsiteX49" fmla="*/ 41108 w 3825929"/>
              <a:gd name="connsiteY49" fmla="*/ 1256306 h 3069204"/>
              <a:gd name="connsiteX50" fmla="*/ 470478 w 3825929"/>
              <a:gd name="connsiteY50" fmla="*/ 1192696 h 3069204"/>
              <a:gd name="connsiteX51" fmla="*/ 891898 w 3825929"/>
              <a:gd name="connsiteY51" fmla="*/ 1121134 h 3069204"/>
              <a:gd name="connsiteX52" fmla="*/ 1170193 w 3825929"/>
              <a:gd name="connsiteY52" fmla="*/ 1065475 h 3069204"/>
              <a:gd name="connsiteX53" fmla="*/ 1408732 w 3825929"/>
              <a:gd name="connsiteY53" fmla="*/ 1017767 h 3069204"/>
              <a:gd name="connsiteX54" fmla="*/ 1464392 w 3825929"/>
              <a:gd name="connsiteY54" fmla="*/ 954157 h 3069204"/>
              <a:gd name="connsiteX55" fmla="*/ 1480294 w 3825929"/>
              <a:gd name="connsiteY55" fmla="*/ 842838 h 3069204"/>
              <a:gd name="connsiteX56" fmla="*/ 1472343 w 3825929"/>
              <a:gd name="connsiteY56" fmla="*/ 763325 h 3069204"/>
              <a:gd name="connsiteX0" fmla="*/ 3197776 w 3825929"/>
              <a:gd name="connsiteY0" fmla="*/ 270344 h 3069204"/>
              <a:gd name="connsiteX1" fmla="*/ 3253435 w 3825929"/>
              <a:gd name="connsiteY1" fmla="*/ 174929 h 3069204"/>
              <a:gd name="connsiteX2" fmla="*/ 3301143 w 3825929"/>
              <a:gd name="connsiteY2" fmla="*/ 87464 h 3069204"/>
              <a:gd name="connsiteX3" fmla="*/ 3460169 w 3825929"/>
              <a:gd name="connsiteY3" fmla="*/ 0 h 3069204"/>
              <a:gd name="connsiteX4" fmla="*/ 3635098 w 3825929"/>
              <a:gd name="connsiteY4" fmla="*/ 15903 h 3069204"/>
              <a:gd name="connsiteX5" fmla="*/ 3762318 w 3825929"/>
              <a:gd name="connsiteY5" fmla="*/ 119270 h 3069204"/>
              <a:gd name="connsiteX6" fmla="*/ 3770270 w 3825929"/>
              <a:gd name="connsiteY6" fmla="*/ 214685 h 3069204"/>
              <a:gd name="connsiteX7" fmla="*/ 3770270 w 3825929"/>
              <a:gd name="connsiteY7" fmla="*/ 373711 h 3069204"/>
              <a:gd name="connsiteX8" fmla="*/ 3738465 w 3825929"/>
              <a:gd name="connsiteY8" fmla="*/ 492981 h 3069204"/>
              <a:gd name="connsiteX9" fmla="*/ 3706659 w 3825929"/>
              <a:gd name="connsiteY9" fmla="*/ 588397 h 3069204"/>
              <a:gd name="connsiteX10" fmla="*/ 3810026 w 3825929"/>
              <a:gd name="connsiteY10" fmla="*/ 795131 h 3069204"/>
              <a:gd name="connsiteX11" fmla="*/ 3825929 w 3825929"/>
              <a:gd name="connsiteY11" fmla="*/ 1009816 h 3069204"/>
              <a:gd name="connsiteX12" fmla="*/ 3738465 w 3825929"/>
              <a:gd name="connsiteY12" fmla="*/ 1240404 h 3069204"/>
              <a:gd name="connsiteX13" fmla="*/ 3611244 w 3825929"/>
              <a:gd name="connsiteY13" fmla="*/ 1661823 h 3069204"/>
              <a:gd name="connsiteX14" fmla="*/ 3539682 w 3825929"/>
              <a:gd name="connsiteY14" fmla="*/ 1987826 h 3069204"/>
              <a:gd name="connsiteX15" fmla="*/ 3412461 w 3825929"/>
              <a:gd name="connsiteY15" fmla="*/ 2202511 h 3069204"/>
              <a:gd name="connsiteX16" fmla="*/ 3229581 w 3825929"/>
              <a:gd name="connsiteY16" fmla="*/ 2329732 h 3069204"/>
              <a:gd name="connsiteX17" fmla="*/ 3110312 w 3825929"/>
              <a:gd name="connsiteY17" fmla="*/ 2385391 h 3069204"/>
              <a:gd name="connsiteX18" fmla="*/ 3014896 w 3825929"/>
              <a:gd name="connsiteY18" fmla="*/ 2552369 h 3069204"/>
              <a:gd name="connsiteX19" fmla="*/ 2863821 w 3825929"/>
              <a:gd name="connsiteY19" fmla="*/ 2655736 h 3069204"/>
              <a:gd name="connsiteX20" fmla="*/ 2680941 w 3825929"/>
              <a:gd name="connsiteY20" fmla="*/ 2743200 h 3069204"/>
              <a:gd name="connsiteX21" fmla="*/ 2410597 w 3825929"/>
              <a:gd name="connsiteY21" fmla="*/ 2782957 h 3069204"/>
              <a:gd name="connsiteX22" fmla="*/ 2148204 w 3825929"/>
              <a:gd name="connsiteY22" fmla="*/ 2830664 h 3069204"/>
              <a:gd name="connsiteX23" fmla="*/ 1981226 w 3825929"/>
              <a:gd name="connsiteY23" fmla="*/ 2910177 h 3069204"/>
              <a:gd name="connsiteX24" fmla="*/ 1885811 w 3825929"/>
              <a:gd name="connsiteY24" fmla="*/ 3013544 h 3069204"/>
              <a:gd name="connsiteX25" fmla="*/ 1838103 w 3825929"/>
              <a:gd name="connsiteY25" fmla="*/ 3069204 h 3069204"/>
              <a:gd name="connsiteX26" fmla="*/ 1766541 w 3825929"/>
              <a:gd name="connsiteY26" fmla="*/ 3053301 h 3069204"/>
              <a:gd name="connsiteX27" fmla="*/ 1734736 w 3825929"/>
              <a:gd name="connsiteY27" fmla="*/ 2934031 h 3069204"/>
              <a:gd name="connsiteX28" fmla="*/ 1615466 w 3825929"/>
              <a:gd name="connsiteY28" fmla="*/ 2751151 h 3069204"/>
              <a:gd name="connsiteX29" fmla="*/ 1472343 w 3825929"/>
              <a:gd name="connsiteY29" fmla="*/ 2512612 h 3069204"/>
              <a:gd name="connsiteX30" fmla="*/ 1361025 w 3825929"/>
              <a:gd name="connsiteY30" fmla="*/ 2329732 h 3069204"/>
              <a:gd name="connsiteX31" fmla="*/ 1138388 w 3825929"/>
              <a:gd name="connsiteY31" fmla="*/ 2242268 h 3069204"/>
              <a:gd name="connsiteX32" fmla="*/ 1027070 w 3825929"/>
              <a:gd name="connsiteY32" fmla="*/ 2274073 h 3069204"/>
              <a:gd name="connsiteX33" fmla="*/ 979362 w 3825929"/>
              <a:gd name="connsiteY33" fmla="*/ 2345635 h 3069204"/>
              <a:gd name="connsiteX34" fmla="*/ 979362 w 3825929"/>
              <a:gd name="connsiteY34" fmla="*/ 2456953 h 3069204"/>
              <a:gd name="connsiteX35" fmla="*/ 923703 w 3825929"/>
              <a:gd name="connsiteY35" fmla="*/ 2552369 h 3069204"/>
              <a:gd name="connsiteX36" fmla="*/ 788531 w 3825929"/>
              <a:gd name="connsiteY36" fmla="*/ 2623931 h 3069204"/>
              <a:gd name="connsiteX37" fmla="*/ 621553 w 3825929"/>
              <a:gd name="connsiteY37" fmla="*/ 2655736 h 3069204"/>
              <a:gd name="connsiteX38" fmla="*/ 510235 w 3825929"/>
              <a:gd name="connsiteY38" fmla="*/ 2536466 h 3069204"/>
              <a:gd name="connsiteX39" fmla="*/ 494332 w 3825929"/>
              <a:gd name="connsiteY39" fmla="*/ 2417197 h 3069204"/>
              <a:gd name="connsiteX40" fmla="*/ 573845 w 3825929"/>
              <a:gd name="connsiteY40" fmla="*/ 2289976 h 3069204"/>
              <a:gd name="connsiteX41" fmla="*/ 502284 w 3825929"/>
              <a:gd name="connsiteY41" fmla="*/ 2091193 h 3069204"/>
              <a:gd name="connsiteX42" fmla="*/ 438673 w 3825929"/>
              <a:gd name="connsiteY42" fmla="*/ 1995777 h 3069204"/>
              <a:gd name="connsiteX43" fmla="*/ 255793 w 3825929"/>
              <a:gd name="connsiteY43" fmla="*/ 1852654 h 3069204"/>
              <a:gd name="connsiteX44" fmla="*/ 176280 w 3825929"/>
              <a:gd name="connsiteY44" fmla="*/ 1725433 h 3069204"/>
              <a:gd name="connsiteX45" fmla="*/ 72913 w 3825929"/>
              <a:gd name="connsiteY45" fmla="*/ 1534602 h 3069204"/>
              <a:gd name="connsiteX46" fmla="*/ 41108 w 3825929"/>
              <a:gd name="connsiteY46" fmla="*/ 1478943 h 3069204"/>
              <a:gd name="connsiteX47" fmla="*/ 17254 w 3825929"/>
              <a:gd name="connsiteY47" fmla="*/ 1391478 h 3069204"/>
              <a:gd name="connsiteX48" fmla="*/ 41108 w 3825929"/>
              <a:gd name="connsiteY48" fmla="*/ 1256306 h 3069204"/>
              <a:gd name="connsiteX49" fmla="*/ 470478 w 3825929"/>
              <a:gd name="connsiteY49" fmla="*/ 1192696 h 3069204"/>
              <a:gd name="connsiteX50" fmla="*/ 891898 w 3825929"/>
              <a:gd name="connsiteY50" fmla="*/ 1121134 h 3069204"/>
              <a:gd name="connsiteX51" fmla="*/ 1170193 w 3825929"/>
              <a:gd name="connsiteY51" fmla="*/ 1065475 h 3069204"/>
              <a:gd name="connsiteX52" fmla="*/ 1408732 w 3825929"/>
              <a:gd name="connsiteY52" fmla="*/ 1017767 h 3069204"/>
              <a:gd name="connsiteX53" fmla="*/ 1464392 w 3825929"/>
              <a:gd name="connsiteY53" fmla="*/ 954157 h 3069204"/>
              <a:gd name="connsiteX54" fmla="*/ 1480294 w 3825929"/>
              <a:gd name="connsiteY54" fmla="*/ 842838 h 3069204"/>
              <a:gd name="connsiteX55" fmla="*/ 1472343 w 3825929"/>
              <a:gd name="connsiteY55" fmla="*/ 763325 h 3069204"/>
              <a:gd name="connsiteX0" fmla="*/ 3253435 w 3825929"/>
              <a:gd name="connsiteY0" fmla="*/ 174929 h 3069204"/>
              <a:gd name="connsiteX1" fmla="*/ 3301143 w 3825929"/>
              <a:gd name="connsiteY1" fmla="*/ 87464 h 3069204"/>
              <a:gd name="connsiteX2" fmla="*/ 3460169 w 3825929"/>
              <a:gd name="connsiteY2" fmla="*/ 0 h 3069204"/>
              <a:gd name="connsiteX3" fmla="*/ 3635098 w 3825929"/>
              <a:gd name="connsiteY3" fmla="*/ 15903 h 3069204"/>
              <a:gd name="connsiteX4" fmla="*/ 3762318 w 3825929"/>
              <a:gd name="connsiteY4" fmla="*/ 119270 h 3069204"/>
              <a:gd name="connsiteX5" fmla="*/ 3770270 w 3825929"/>
              <a:gd name="connsiteY5" fmla="*/ 214685 h 3069204"/>
              <a:gd name="connsiteX6" fmla="*/ 3770270 w 3825929"/>
              <a:gd name="connsiteY6" fmla="*/ 373711 h 3069204"/>
              <a:gd name="connsiteX7" fmla="*/ 3738465 w 3825929"/>
              <a:gd name="connsiteY7" fmla="*/ 492981 h 3069204"/>
              <a:gd name="connsiteX8" fmla="*/ 3706659 w 3825929"/>
              <a:gd name="connsiteY8" fmla="*/ 588397 h 3069204"/>
              <a:gd name="connsiteX9" fmla="*/ 3810026 w 3825929"/>
              <a:gd name="connsiteY9" fmla="*/ 795131 h 3069204"/>
              <a:gd name="connsiteX10" fmla="*/ 3825929 w 3825929"/>
              <a:gd name="connsiteY10" fmla="*/ 1009816 h 3069204"/>
              <a:gd name="connsiteX11" fmla="*/ 3738465 w 3825929"/>
              <a:gd name="connsiteY11" fmla="*/ 1240404 h 3069204"/>
              <a:gd name="connsiteX12" fmla="*/ 3611244 w 3825929"/>
              <a:gd name="connsiteY12" fmla="*/ 1661823 h 3069204"/>
              <a:gd name="connsiteX13" fmla="*/ 3539682 w 3825929"/>
              <a:gd name="connsiteY13" fmla="*/ 1987826 h 3069204"/>
              <a:gd name="connsiteX14" fmla="*/ 3412461 w 3825929"/>
              <a:gd name="connsiteY14" fmla="*/ 2202511 h 3069204"/>
              <a:gd name="connsiteX15" fmla="*/ 3229581 w 3825929"/>
              <a:gd name="connsiteY15" fmla="*/ 2329732 h 3069204"/>
              <a:gd name="connsiteX16" fmla="*/ 3110312 w 3825929"/>
              <a:gd name="connsiteY16" fmla="*/ 2385391 h 3069204"/>
              <a:gd name="connsiteX17" fmla="*/ 3014896 w 3825929"/>
              <a:gd name="connsiteY17" fmla="*/ 2552369 h 3069204"/>
              <a:gd name="connsiteX18" fmla="*/ 2863821 w 3825929"/>
              <a:gd name="connsiteY18" fmla="*/ 2655736 h 3069204"/>
              <a:gd name="connsiteX19" fmla="*/ 2680941 w 3825929"/>
              <a:gd name="connsiteY19" fmla="*/ 2743200 h 3069204"/>
              <a:gd name="connsiteX20" fmla="*/ 2410597 w 3825929"/>
              <a:gd name="connsiteY20" fmla="*/ 2782957 h 3069204"/>
              <a:gd name="connsiteX21" fmla="*/ 2148204 w 3825929"/>
              <a:gd name="connsiteY21" fmla="*/ 2830664 h 3069204"/>
              <a:gd name="connsiteX22" fmla="*/ 1981226 w 3825929"/>
              <a:gd name="connsiteY22" fmla="*/ 2910177 h 3069204"/>
              <a:gd name="connsiteX23" fmla="*/ 1885811 w 3825929"/>
              <a:gd name="connsiteY23" fmla="*/ 3013544 h 3069204"/>
              <a:gd name="connsiteX24" fmla="*/ 1838103 w 3825929"/>
              <a:gd name="connsiteY24" fmla="*/ 3069204 h 3069204"/>
              <a:gd name="connsiteX25" fmla="*/ 1766541 w 3825929"/>
              <a:gd name="connsiteY25" fmla="*/ 3053301 h 3069204"/>
              <a:gd name="connsiteX26" fmla="*/ 1734736 w 3825929"/>
              <a:gd name="connsiteY26" fmla="*/ 2934031 h 3069204"/>
              <a:gd name="connsiteX27" fmla="*/ 1615466 w 3825929"/>
              <a:gd name="connsiteY27" fmla="*/ 2751151 h 3069204"/>
              <a:gd name="connsiteX28" fmla="*/ 1472343 w 3825929"/>
              <a:gd name="connsiteY28" fmla="*/ 2512612 h 3069204"/>
              <a:gd name="connsiteX29" fmla="*/ 1361025 w 3825929"/>
              <a:gd name="connsiteY29" fmla="*/ 2329732 h 3069204"/>
              <a:gd name="connsiteX30" fmla="*/ 1138388 w 3825929"/>
              <a:gd name="connsiteY30" fmla="*/ 2242268 h 3069204"/>
              <a:gd name="connsiteX31" fmla="*/ 1027070 w 3825929"/>
              <a:gd name="connsiteY31" fmla="*/ 2274073 h 3069204"/>
              <a:gd name="connsiteX32" fmla="*/ 979362 w 3825929"/>
              <a:gd name="connsiteY32" fmla="*/ 2345635 h 3069204"/>
              <a:gd name="connsiteX33" fmla="*/ 979362 w 3825929"/>
              <a:gd name="connsiteY33" fmla="*/ 2456953 h 3069204"/>
              <a:gd name="connsiteX34" fmla="*/ 923703 w 3825929"/>
              <a:gd name="connsiteY34" fmla="*/ 2552369 h 3069204"/>
              <a:gd name="connsiteX35" fmla="*/ 788531 w 3825929"/>
              <a:gd name="connsiteY35" fmla="*/ 2623931 h 3069204"/>
              <a:gd name="connsiteX36" fmla="*/ 621553 w 3825929"/>
              <a:gd name="connsiteY36" fmla="*/ 2655736 h 3069204"/>
              <a:gd name="connsiteX37" fmla="*/ 510235 w 3825929"/>
              <a:gd name="connsiteY37" fmla="*/ 2536466 h 3069204"/>
              <a:gd name="connsiteX38" fmla="*/ 494332 w 3825929"/>
              <a:gd name="connsiteY38" fmla="*/ 2417197 h 3069204"/>
              <a:gd name="connsiteX39" fmla="*/ 573845 w 3825929"/>
              <a:gd name="connsiteY39" fmla="*/ 2289976 h 3069204"/>
              <a:gd name="connsiteX40" fmla="*/ 502284 w 3825929"/>
              <a:gd name="connsiteY40" fmla="*/ 2091193 h 3069204"/>
              <a:gd name="connsiteX41" fmla="*/ 438673 w 3825929"/>
              <a:gd name="connsiteY41" fmla="*/ 1995777 h 3069204"/>
              <a:gd name="connsiteX42" fmla="*/ 255793 w 3825929"/>
              <a:gd name="connsiteY42" fmla="*/ 1852654 h 3069204"/>
              <a:gd name="connsiteX43" fmla="*/ 176280 w 3825929"/>
              <a:gd name="connsiteY43" fmla="*/ 1725433 h 3069204"/>
              <a:gd name="connsiteX44" fmla="*/ 72913 w 3825929"/>
              <a:gd name="connsiteY44" fmla="*/ 1534602 h 3069204"/>
              <a:gd name="connsiteX45" fmla="*/ 41108 w 3825929"/>
              <a:gd name="connsiteY45" fmla="*/ 1478943 h 3069204"/>
              <a:gd name="connsiteX46" fmla="*/ 17254 w 3825929"/>
              <a:gd name="connsiteY46" fmla="*/ 1391478 h 3069204"/>
              <a:gd name="connsiteX47" fmla="*/ 41108 w 3825929"/>
              <a:gd name="connsiteY47" fmla="*/ 1256306 h 3069204"/>
              <a:gd name="connsiteX48" fmla="*/ 470478 w 3825929"/>
              <a:gd name="connsiteY48" fmla="*/ 1192696 h 3069204"/>
              <a:gd name="connsiteX49" fmla="*/ 891898 w 3825929"/>
              <a:gd name="connsiteY49" fmla="*/ 1121134 h 3069204"/>
              <a:gd name="connsiteX50" fmla="*/ 1170193 w 3825929"/>
              <a:gd name="connsiteY50" fmla="*/ 1065475 h 3069204"/>
              <a:gd name="connsiteX51" fmla="*/ 1408732 w 3825929"/>
              <a:gd name="connsiteY51" fmla="*/ 1017767 h 3069204"/>
              <a:gd name="connsiteX52" fmla="*/ 1464392 w 3825929"/>
              <a:gd name="connsiteY52" fmla="*/ 954157 h 3069204"/>
              <a:gd name="connsiteX53" fmla="*/ 1480294 w 3825929"/>
              <a:gd name="connsiteY53" fmla="*/ 842838 h 3069204"/>
              <a:gd name="connsiteX54" fmla="*/ 1472343 w 3825929"/>
              <a:gd name="connsiteY54" fmla="*/ 763325 h 3069204"/>
              <a:gd name="connsiteX0" fmla="*/ 3301143 w 3825929"/>
              <a:gd name="connsiteY0" fmla="*/ 87464 h 3069204"/>
              <a:gd name="connsiteX1" fmla="*/ 3460169 w 3825929"/>
              <a:gd name="connsiteY1" fmla="*/ 0 h 3069204"/>
              <a:gd name="connsiteX2" fmla="*/ 3635098 w 3825929"/>
              <a:gd name="connsiteY2" fmla="*/ 15903 h 3069204"/>
              <a:gd name="connsiteX3" fmla="*/ 3762318 w 3825929"/>
              <a:gd name="connsiteY3" fmla="*/ 119270 h 3069204"/>
              <a:gd name="connsiteX4" fmla="*/ 3770270 w 3825929"/>
              <a:gd name="connsiteY4" fmla="*/ 214685 h 3069204"/>
              <a:gd name="connsiteX5" fmla="*/ 3770270 w 3825929"/>
              <a:gd name="connsiteY5" fmla="*/ 373711 h 3069204"/>
              <a:gd name="connsiteX6" fmla="*/ 3738465 w 3825929"/>
              <a:gd name="connsiteY6" fmla="*/ 492981 h 3069204"/>
              <a:gd name="connsiteX7" fmla="*/ 3706659 w 3825929"/>
              <a:gd name="connsiteY7" fmla="*/ 588397 h 3069204"/>
              <a:gd name="connsiteX8" fmla="*/ 3810026 w 3825929"/>
              <a:gd name="connsiteY8" fmla="*/ 795131 h 3069204"/>
              <a:gd name="connsiteX9" fmla="*/ 3825929 w 3825929"/>
              <a:gd name="connsiteY9" fmla="*/ 1009816 h 3069204"/>
              <a:gd name="connsiteX10" fmla="*/ 3738465 w 3825929"/>
              <a:gd name="connsiteY10" fmla="*/ 1240404 h 3069204"/>
              <a:gd name="connsiteX11" fmla="*/ 3611244 w 3825929"/>
              <a:gd name="connsiteY11" fmla="*/ 1661823 h 3069204"/>
              <a:gd name="connsiteX12" fmla="*/ 3539682 w 3825929"/>
              <a:gd name="connsiteY12" fmla="*/ 1987826 h 3069204"/>
              <a:gd name="connsiteX13" fmla="*/ 3412461 w 3825929"/>
              <a:gd name="connsiteY13" fmla="*/ 2202511 h 3069204"/>
              <a:gd name="connsiteX14" fmla="*/ 3229581 w 3825929"/>
              <a:gd name="connsiteY14" fmla="*/ 2329732 h 3069204"/>
              <a:gd name="connsiteX15" fmla="*/ 3110312 w 3825929"/>
              <a:gd name="connsiteY15" fmla="*/ 2385391 h 3069204"/>
              <a:gd name="connsiteX16" fmla="*/ 3014896 w 3825929"/>
              <a:gd name="connsiteY16" fmla="*/ 2552369 h 3069204"/>
              <a:gd name="connsiteX17" fmla="*/ 2863821 w 3825929"/>
              <a:gd name="connsiteY17" fmla="*/ 2655736 h 3069204"/>
              <a:gd name="connsiteX18" fmla="*/ 2680941 w 3825929"/>
              <a:gd name="connsiteY18" fmla="*/ 2743200 h 3069204"/>
              <a:gd name="connsiteX19" fmla="*/ 2410597 w 3825929"/>
              <a:gd name="connsiteY19" fmla="*/ 2782957 h 3069204"/>
              <a:gd name="connsiteX20" fmla="*/ 2148204 w 3825929"/>
              <a:gd name="connsiteY20" fmla="*/ 2830664 h 3069204"/>
              <a:gd name="connsiteX21" fmla="*/ 1981226 w 3825929"/>
              <a:gd name="connsiteY21" fmla="*/ 2910177 h 3069204"/>
              <a:gd name="connsiteX22" fmla="*/ 1885811 w 3825929"/>
              <a:gd name="connsiteY22" fmla="*/ 3013544 h 3069204"/>
              <a:gd name="connsiteX23" fmla="*/ 1838103 w 3825929"/>
              <a:gd name="connsiteY23" fmla="*/ 3069204 h 3069204"/>
              <a:gd name="connsiteX24" fmla="*/ 1766541 w 3825929"/>
              <a:gd name="connsiteY24" fmla="*/ 3053301 h 3069204"/>
              <a:gd name="connsiteX25" fmla="*/ 1734736 w 3825929"/>
              <a:gd name="connsiteY25" fmla="*/ 2934031 h 3069204"/>
              <a:gd name="connsiteX26" fmla="*/ 1615466 w 3825929"/>
              <a:gd name="connsiteY26" fmla="*/ 2751151 h 3069204"/>
              <a:gd name="connsiteX27" fmla="*/ 1472343 w 3825929"/>
              <a:gd name="connsiteY27" fmla="*/ 2512612 h 3069204"/>
              <a:gd name="connsiteX28" fmla="*/ 1361025 w 3825929"/>
              <a:gd name="connsiteY28" fmla="*/ 2329732 h 3069204"/>
              <a:gd name="connsiteX29" fmla="*/ 1138388 w 3825929"/>
              <a:gd name="connsiteY29" fmla="*/ 2242268 h 3069204"/>
              <a:gd name="connsiteX30" fmla="*/ 1027070 w 3825929"/>
              <a:gd name="connsiteY30" fmla="*/ 2274073 h 3069204"/>
              <a:gd name="connsiteX31" fmla="*/ 979362 w 3825929"/>
              <a:gd name="connsiteY31" fmla="*/ 2345635 h 3069204"/>
              <a:gd name="connsiteX32" fmla="*/ 979362 w 3825929"/>
              <a:gd name="connsiteY32" fmla="*/ 2456953 h 3069204"/>
              <a:gd name="connsiteX33" fmla="*/ 923703 w 3825929"/>
              <a:gd name="connsiteY33" fmla="*/ 2552369 h 3069204"/>
              <a:gd name="connsiteX34" fmla="*/ 788531 w 3825929"/>
              <a:gd name="connsiteY34" fmla="*/ 2623931 h 3069204"/>
              <a:gd name="connsiteX35" fmla="*/ 621553 w 3825929"/>
              <a:gd name="connsiteY35" fmla="*/ 2655736 h 3069204"/>
              <a:gd name="connsiteX36" fmla="*/ 510235 w 3825929"/>
              <a:gd name="connsiteY36" fmla="*/ 2536466 h 3069204"/>
              <a:gd name="connsiteX37" fmla="*/ 494332 w 3825929"/>
              <a:gd name="connsiteY37" fmla="*/ 2417197 h 3069204"/>
              <a:gd name="connsiteX38" fmla="*/ 573845 w 3825929"/>
              <a:gd name="connsiteY38" fmla="*/ 2289976 h 3069204"/>
              <a:gd name="connsiteX39" fmla="*/ 502284 w 3825929"/>
              <a:gd name="connsiteY39" fmla="*/ 2091193 h 3069204"/>
              <a:gd name="connsiteX40" fmla="*/ 438673 w 3825929"/>
              <a:gd name="connsiteY40" fmla="*/ 1995777 h 3069204"/>
              <a:gd name="connsiteX41" fmla="*/ 255793 w 3825929"/>
              <a:gd name="connsiteY41" fmla="*/ 1852654 h 3069204"/>
              <a:gd name="connsiteX42" fmla="*/ 176280 w 3825929"/>
              <a:gd name="connsiteY42" fmla="*/ 1725433 h 3069204"/>
              <a:gd name="connsiteX43" fmla="*/ 72913 w 3825929"/>
              <a:gd name="connsiteY43" fmla="*/ 1534602 h 3069204"/>
              <a:gd name="connsiteX44" fmla="*/ 41108 w 3825929"/>
              <a:gd name="connsiteY44" fmla="*/ 1478943 h 3069204"/>
              <a:gd name="connsiteX45" fmla="*/ 17254 w 3825929"/>
              <a:gd name="connsiteY45" fmla="*/ 1391478 h 3069204"/>
              <a:gd name="connsiteX46" fmla="*/ 41108 w 3825929"/>
              <a:gd name="connsiteY46" fmla="*/ 1256306 h 3069204"/>
              <a:gd name="connsiteX47" fmla="*/ 470478 w 3825929"/>
              <a:gd name="connsiteY47" fmla="*/ 1192696 h 3069204"/>
              <a:gd name="connsiteX48" fmla="*/ 891898 w 3825929"/>
              <a:gd name="connsiteY48" fmla="*/ 1121134 h 3069204"/>
              <a:gd name="connsiteX49" fmla="*/ 1170193 w 3825929"/>
              <a:gd name="connsiteY49" fmla="*/ 1065475 h 3069204"/>
              <a:gd name="connsiteX50" fmla="*/ 1408732 w 3825929"/>
              <a:gd name="connsiteY50" fmla="*/ 1017767 h 3069204"/>
              <a:gd name="connsiteX51" fmla="*/ 1464392 w 3825929"/>
              <a:gd name="connsiteY51" fmla="*/ 954157 h 3069204"/>
              <a:gd name="connsiteX52" fmla="*/ 1480294 w 3825929"/>
              <a:gd name="connsiteY52" fmla="*/ 842838 h 3069204"/>
              <a:gd name="connsiteX53" fmla="*/ 1472343 w 3825929"/>
              <a:gd name="connsiteY53" fmla="*/ 763325 h 3069204"/>
              <a:gd name="connsiteX0" fmla="*/ 3460169 w 3825929"/>
              <a:gd name="connsiteY0" fmla="*/ 0 h 3069204"/>
              <a:gd name="connsiteX1" fmla="*/ 3635098 w 3825929"/>
              <a:gd name="connsiteY1" fmla="*/ 15903 h 3069204"/>
              <a:gd name="connsiteX2" fmla="*/ 3762318 w 3825929"/>
              <a:gd name="connsiteY2" fmla="*/ 119270 h 3069204"/>
              <a:gd name="connsiteX3" fmla="*/ 3770270 w 3825929"/>
              <a:gd name="connsiteY3" fmla="*/ 214685 h 3069204"/>
              <a:gd name="connsiteX4" fmla="*/ 3770270 w 3825929"/>
              <a:gd name="connsiteY4" fmla="*/ 373711 h 3069204"/>
              <a:gd name="connsiteX5" fmla="*/ 3738465 w 3825929"/>
              <a:gd name="connsiteY5" fmla="*/ 492981 h 3069204"/>
              <a:gd name="connsiteX6" fmla="*/ 3706659 w 3825929"/>
              <a:gd name="connsiteY6" fmla="*/ 588397 h 3069204"/>
              <a:gd name="connsiteX7" fmla="*/ 3810026 w 3825929"/>
              <a:gd name="connsiteY7" fmla="*/ 795131 h 3069204"/>
              <a:gd name="connsiteX8" fmla="*/ 3825929 w 3825929"/>
              <a:gd name="connsiteY8" fmla="*/ 1009816 h 3069204"/>
              <a:gd name="connsiteX9" fmla="*/ 3738465 w 3825929"/>
              <a:gd name="connsiteY9" fmla="*/ 1240404 h 3069204"/>
              <a:gd name="connsiteX10" fmla="*/ 3611244 w 3825929"/>
              <a:gd name="connsiteY10" fmla="*/ 1661823 h 3069204"/>
              <a:gd name="connsiteX11" fmla="*/ 3539682 w 3825929"/>
              <a:gd name="connsiteY11" fmla="*/ 1987826 h 3069204"/>
              <a:gd name="connsiteX12" fmla="*/ 3412461 w 3825929"/>
              <a:gd name="connsiteY12" fmla="*/ 2202511 h 3069204"/>
              <a:gd name="connsiteX13" fmla="*/ 3229581 w 3825929"/>
              <a:gd name="connsiteY13" fmla="*/ 2329732 h 3069204"/>
              <a:gd name="connsiteX14" fmla="*/ 3110312 w 3825929"/>
              <a:gd name="connsiteY14" fmla="*/ 2385391 h 3069204"/>
              <a:gd name="connsiteX15" fmla="*/ 3014896 w 3825929"/>
              <a:gd name="connsiteY15" fmla="*/ 2552369 h 3069204"/>
              <a:gd name="connsiteX16" fmla="*/ 2863821 w 3825929"/>
              <a:gd name="connsiteY16" fmla="*/ 2655736 h 3069204"/>
              <a:gd name="connsiteX17" fmla="*/ 2680941 w 3825929"/>
              <a:gd name="connsiteY17" fmla="*/ 2743200 h 3069204"/>
              <a:gd name="connsiteX18" fmla="*/ 2410597 w 3825929"/>
              <a:gd name="connsiteY18" fmla="*/ 2782957 h 3069204"/>
              <a:gd name="connsiteX19" fmla="*/ 2148204 w 3825929"/>
              <a:gd name="connsiteY19" fmla="*/ 2830664 h 3069204"/>
              <a:gd name="connsiteX20" fmla="*/ 1981226 w 3825929"/>
              <a:gd name="connsiteY20" fmla="*/ 2910177 h 3069204"/>
              <a:gd name="connsiteX21" fmla="*/ 1885811 w 3825929"/>
              <a:gd name="connsiteY21" fmla="*/ 3013544 h 3069204"/>
              <a:gd name="connsiteX22" fmla="*/ 1838103 w 3825929"/>
              <a:gd name="connsiteY22" fmla="*/ 3069204 h 3069204"/>
              <a:gd name="connsiteX23" fmla="*/ 1766541 w 3825929"/>
              <a:gd name="connsiteY23" fmla="*/ 3053301 h 3069204"/>
              <a:gd name="connsiteX24" fmla="*/ 1734736 w 3825929"/>
              <a:gd name="connsiteY24" fmla="*/ 2934031 h 3069204"/>
              <a:gd name="connsiteX25" fmla="*/ 1615466 w 3825929"/>
              <a:gd name="connsiteY25" fmla="*/ 2751151 h 3069204"/>
              <a:gd name="connsiteX26" fmla="*/ 1472343 w 3825929"/>
              <a:gd name="connsiteY26" fmla="*/ 2512612 h 3069204"/>
              <a:gd name="connsiteX27" fmla="*/ 1361025 w 3825929"/>
              <a:gd name="connsiteY27" fmla="*/ 2329732 h 3069204"/>
              <a:gd name="connsiteX28" fmla="*/ 1138388 w 3825929"/>
              <a:gd name="connsiteY28" fmla="*/ 2242268 h 3069204"/>
              <a:gd name="connsiteX29" fmla="*/ 1027070 w 3825929"/>
              <a:gd name="connsiteY29" fmla="*/ 2274073 h 3069204"/>
              <a:gd name="connsiteX30" fmla="*/ 979362 w 3825929"/>
              <a:gd name="connsiteY30" fmla="*/ 2345635 h 3069204"/>
              <a:gd name="connsiteX31" fmla="*/ 979362 w 3825929"/>
              <a:gd name="connsiteY31" fmla="*/ 2456953 h 3069204"/>
              <a:gd name="connsiteX32" fmla="*/ 923703 w 3825929"/>
              <a:gd name="connsiteY32" fmla="*/ 2552369 h 3069204"/>
              <a:gd name="connsiteX33" fmla="*/ 788531 w 3825929"/>
              <a:gd name="connsiteY33" fmla="*/ 2623931 h 3069204"/>
              <a:gd name="connsiteX34" fmla="*/ 621553 w 3825929"/>
              <a:gd name="connsiteY34" fmla="*/ 2655736 h 3069204"/>
              <a:gd name="connsiteX35" fmla="*/ 510235 w 3825929"/>
              <a:gd name="connsiteY35" fmla="*/ 2536466 h 3069204"/>
              <a:gd name="connsiteX36" fmla="*/ 494332 w 3825929"/>
              <a:gd name="connsiteY36" fmla="*/ 2417197 h 3069204"/>
              <a:gd name="connsiteX37" fmla="*/ 573845 w 3825929"/>
              <a:gd name="connsiteY37" fmla="*/ 2289976 h 3069204"/>
              <a:gd name="connsiteX38" fmla="*/ 502284 w 3825929"/>
              <a:gd name="connsiteY38" fmla="*/ 2091193 h 3069204"/>
              <a:gd name="connsiteX39" fmla="*/ 438673 w 3825929"/>
              <a:gd name="connsiteY39" fmla="*/ 1995777 h 3069204"/>
              <a:gd name="connsiteX40" fmla="*/ 255793 w 3825929"/>
              <a:gd name="connsiteY40" fmla="*/ 1852654 h 3069204"/>
              <a:gd name="connsiteX41" fmla="*/ 176280 w 3825929"/>
              <a:gd name="connsiteY41" fmla="*/ 1725433 h 3069204"/>
              <a:gd name="connsiteX42" fmla="*/ 72913 w 3825929"/>
              <a:gd name="connsiteY42" fmla="*/ 1534602 h 3069204"/>
              <a:gd name="connsiteX43" fmla="*/ 41108 w 3825929"/>
              <a:gd name="connsiteY43" fmla="*/ 1478943 h 3069204"/>
              <a:gd name="connsiteX44" fmla="*/ 17254 w 3825929"/>
              <a:gd name="connsiteY44" fmla="*/ 1391478 h 3069204"/>
              <a:gd name="connsiteX45" fmla="*/ 41108 w 3825929"/>
              <a:gd name="connsiteY45" fmla="*/ 1256306 h 3069204"/>
              <a:gd name="connsiteX46" fmla="*/ 470478 w 3825929"/>
              <a:gd name="connsiteY46" fmla="*/ 1192696 h 3069204"/>
              <a:gd name="connsiteX47" fmla="*/ 891898 w 3825929"/>
              <a:gd name="connsiteY47" fmla="*/ 1121134 h 3069204"/>
              <a:gd name="connsiteX48" fmla="*/ 1170193 w 3825929"/>
              <a:gd name="connsiteY48" fmla="*/ 1065475 h 3069204"/>
              <a:gd name="connsiteX49" fmla="*/ 1408732 w 3825929"/>
              <a:gd name="connsiteY49" fmla="*/ 1017767 h 3069204"/>
              <a:gd name="connsiteX50" fmla="*/ 1464392 w 3825929"/>
              <a:gd name="connsiteY50" fmla="*/ 954157 h 3069204"/>
              <a:gd name="connsiteX51" fmla="*/ 1480294 w 3825929"/>
              <a:gd name="connsiteY51" fmla="*/ 842838 h 3069204"/>
              <a:gd name="connsiteX52" fmla="*/ 1472343 w 3825929"/>
              <a:gd name="connsiteY5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25929" h="3069204">
                <a:moveTo>
                  <a:pt x="3460169" y="0"/>
                </a:move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436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err="1">
                <a:latin typeface="+mj-lt"/>
              </a:rPr>
              <a:t>Tour</a:t>
            </a:r>
            <a:r>
              <a:rPr lang="nb-NO" sz="3600" dirty="0">
                <a:latin typeface="+mj-lt"/>
              </a:rPr>
              <a:t> de Reisa 3,0 km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MÅL</a:t>
            </a:r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32512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7" y="1494289"/>
            <a:ext cx="688806" cy="612847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408599 w 750517"/>
              <a:gd name="connsiteY0" fmla="*/ 1360932 h 1362654"/>
              <a:gd name="connsiteX1" fmla="*/ 481779 w 750517"/>
              <a:gd name="connsiteY1" fmla="*/ 7358 h 1362654"/>
              <a:gd name="connsiteX2" fmla="*/ 684680 w 750517"/>
              <a:gd name="connsiteY2" fmla="*/ 245399 h 1362654"/>
              <a:gd name="connsiteX3" fmla="*/ 750517 w 750517"/>
              <a:gd name="connsiteY3" fmla="*/ 428279 h 1362654"/>
              <a:gd name="connsiteX4" fmla="*/ 706626 w 750517"/>
              <a:gd name="connsiteY4" fmla="*/ 640420 h 1362654"/>
              <a:gd name="connsiteX5" fmla="*/ 648104 w 750517"/>
              <a:gd name="connsiteY5" fmla="*/ 750148 h 1362654"/>
              <a:gd name="connsiteX6" fmla="*/ 370126 w 750517"/>
              <a:gd name="connsiteY6" fmla="*/ 1057386 h 1362654"/>
              <a:gd name="connsiteX7" fmla="*/ 106779 w 750517"/>
              <a:gd name="connsiteY7" fmla="*/ 1167114 h 1362654"/>
              <a:gd name="connsiteX8" fmla="*/ 26312 w 750517"/>
              <a:gd name="connsiteY8" fmla="*/ 1203690 h 1362654"/>
              <a:gd name="connsiteX9" fmla="*/ 0 w 750517"/>
              <a:gd name="connsiteY9" fmla="*/ 1218780 h 1362654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684680 w 992221"/>
              <a:gd name="connsiteY2" fmla="*/ 0 h 1118316"/>
              <a:gd name="connsiteX3" fmla="*/ 750517 w 992221"/>
              <a:gd name="connsiteY3" fmla="*/ 182880 h 1118316"/>
              <a:gd name="connsiteX4" fmla="*/ 706626 w 992221"/>
              <a:gd name="connsiteY4" fmla="*/ 395021 h 1118316"/>
              <a:gd name="connsiteX5" fmla="*/ 648104 w 992221"/>
              <a:gd name="connsiteY5" fmla="*/ 504749 h 1118316"/>
              <a:gd name="connsiteX6" fmla="*/ 370126 w 992221"/>
              <a:gd name="connsiteY6" fmla="*/ 811987 h 1118316"/>
              <a:gd name="connsiteX7" fmla="*/ 106779 w 992221"/>
              <a:gd name="connsiteY7" fmla="*/ 921715 h 1118316"/>
              <a:gd name="connsiteX8" fmla="*/ 26312 w 992221"/>
              <a:gd name="connsiteY8" fmla="*/ 958291 h 1118316"/>
              <a:gd name="connsiteX9" fmla="*/ 0 w 992221"/>
              <a:gd name="connsiteY9" fmla="*/ 973381 h 1118316"/>
              <a:gd name="connsiteX0" fmla="*/ 408599 w 992221"/>
              <a:gd name="connsiteY0" fmla="*/ 1115533 h 1118316"/>
              <a:gd name="connsiteX1" fmla="*/ 992221 w 992221"/>
              <a:gd name="connsiteY1" fmla="*/ 363917 h 1118316"/>
              <a:gd name="connsiteX2" fmla="*/ 816847 w 992221"/>
              <a:gd name="connsiteY2" fmla="*/ 150442 h 1118316"/>
              <a:gd name="connsiteX3" fmla="*/ 684680 w 992221"/>
              <a:gd name="connsiteY3" fmla="*/ 0 h 1118316"/>
              <a:gd name="connsiteX4" fmla="*/ 750517 w 992221"/>
              <a:gd name="connsiteY4" fmla="*/ 182880 h 1118316"/>
              <a:gd name="connsiteX5" fmla="*/ 706626 w 992221"/>
              <a:gd name="connsiteY5" fmla="*/ 395021 h 1118316"/>
              <a:gd name="connsiteX6" fmla="*/ 648104 w 992221"/>
              <a:gd name="connsiteY6" fmla="*/ 504749 h 1118316"/>
              <a:gd name="connsiteX7" fmla="*/ 370126 w 992221"/>
              <a:gd name="connsiteY7" fmla="*/ 811987 h 1118316"/>
              <a:gd name="connsiteX8" fmla="*/ 106779 w 992221"/>
              <a:gd name="connsiteY8" fmla="*/ 921715 h 1118316"/>
              <a:gd name="connsiteX9" fmla="*/ 26312 w 992221"/>
              <a:gd name="connsiteY9" fmla="*/ 958291 h 1118316"/>
              <a:gd name="connsiteX10" fmla="*/ 0 w 992221"/>
              <a:gd name="connsiteY10" fmla="*/ 973381 h 1118316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684680 w 992221"/>
              <a:gd name="connsiteY3" fmla="*/ 1311454 h 2429770"/>
              <a:gd name="connsiteX4" fmla="*/ 750517 w 992221"/>
              <a:gd name="connsiteY4" fmla="*/ 1494334 h 2429770"/>
              <a:gd name="connsiteX5" fmla="*/ 706626 w 992221"/>
              <a:gd name="connsiteY5" fmla="*/ 1706475 h 2429770"/>
              <a:gd name="connsiteX6" fmla="*/ 648104 w 992221"/>
              <a:gd name="connsiteY6" fmla="*/ 1816203 h 2429770"/>
              <a:gd name="connsiteX7" fmla="*/ 370126 w 992221"/>
              <a:gd name="connsiteY7" fmla="*/ 2123441 h 2429770"/>
              <a:gd name="connsiteX8" fmla="*/ 106779 w 992221"/>
              <a:gd name="connsiteY8" fmla="*/ 2233169 h 2429770"/>
              <a:gd name="connsiteX9" fmla="*/ 26312 w 992221"/>
              <a:gd name="connsiteY9" fmla="*/ 2269745 h 2429770"/>
              <a:gd name="connsiteX10" fmla="*/ 0 w 992221"/>
              <a:gd name="connsiteY10" fmla="*/ 2284835 h 2429770"/>
              <a:gd name="connsiteX0" fmla="*/ 408599 w 992221"/>
              <a:gd name="connsiteY0" fmla="*/ 2426987 h 2429770"/>
              <a:gd name="connsiteX1" fmla="*/ 992221 w 992221"/>
              <a:gd name="connsiteY1" fmla="*/ 1675371 h 2429770"/>
              <a:gd name="connsiteX2" fmla="*/ 122646 w 992221"/>
              <a:gd name="connsiteY2" fmla="*/ 0 h 2429770"/>
              <a:gd name="connsiteX3" fmla="*/ 439121 w 992221"/>
              <a:gd name="connsiteY3" fmla="*/ 773945 h 2429770"/>
              <a:gd name="connsiteX4" fmla="*/ 684680 w 992221"/>
              <a:gd name="connsiteY4" fmla="*/ 1311454 h 2429770"/>
              <a:gd name="connsiteX5" fmla="*/ 750517 w 992221"/>
              <a:gd name="connsiteY5" fmla="*/ 1494334 h 2429770"/>
              <a:gd name="connsiteX6" fmla="*/ 706626 w 992221"/>
              <a:gd name="connsiteY6" fmla="*/ 1706475 h 2429770"/>
              <a:gd name="connsiteX7" fmla="*/ 648104 w 992221"/>
              <a:gd name="connsiteY7" fmla="*/ 1816203 h 2429770"/>
              <a:gd name="connsiteX8" fmla="*/ 370126 w 992221"/>
              <a:gd name="connsiteY8" fmla="*/ 2123441 h 2429770"/>
              <a:gd name="connsiteX9" fmla="*/ 106779 w 992221"/>
              <a:gd name="connsiteY9" fmla="*/ 2233169 h 2429770"/>
              <a:gd name="connsiteX10" fmla="*/ 26312 w 992221"/>
              <a:gd name="connsiteY10" fmla="*/ 2269745 h 2429770"/>
              <a:gd name="connsiteX11" fmla="*/ 0 w 992221"/>
              <a:gd name="connsiteY11" fmla="*/ 2284835 h 2429770"/>
              <a:gd name="connsiteX0" fmla="*/ 439084 w 1022706"/>
              <a:gd name="connsiteY0" fmla="*/ 2426987 h 2429770"/>
              <a:gd name="connsiteX1" fmla="*/ 1022706 w 1022706"/>
              <a:gd name="connsiteY1" fmla="*/ 1675371 h 2429770"/>
              <a:gd name="connsiteX2" fmla="*/ 153131 w 1022706"/>
              <a:gd name="connsiteY2" fmla="*/ 0 h 2429770"/>
              <a:gd name="connsiteX3" fmla="*/ 0 w 1022706"/>
              <a:gd name="connsiteY3" fmla="*/ 19110 h 2429770"/>
              <a:gd name="connsiteX4" fmla="*/ 715165 w 1022706"/>
              <a:gd name="connsiteY4" fmla="*/ 1311454 h 2429770"/>
              <a:gd name="connsiteX5" fmla="*/ 781002 w 1022706"/>
              <a:gd name="connsiteY5" fmla="*/ 1494334 h 2429770"/>
              <a:gd name="connsiteX6" fmla="*/ 737111 w 1022706"/>
              <a:gd name="connsiteY6" fmla="*/ 1706475 h 2429770"/>
              <a:gd name="connsiteX7" fmla="*/ 678589 w 1022706"/>
              <a:gd name="connsiteY7" fmla="*/ 1816203 h 2429770"/>
              <a:gd name="connsiteX8" fmla="*/ 400611 w 1022706"/>
              <a:gd name="connsiteY8" fmla="*/ 2123441 h 2429770"/>
              <a:gd name="connsiteX9" fmla="*/ 137264 w 1022706"/>
              <a:gd name="connsiteY9" fmla="*/ 2233169 h 2429770"/>
              <a:gd name="connsiteX10" fmla="*/ 56797 w 1022706"/>
              <a:gd name="connsiteY10" fmla="*/ 2269745 h 2429770"/>
              <a:gd name="connsiteX11" fmla="*/ 30485 w 1022706"/>
              <a:gd name="connsiteY11" fmla="*/ 2284835 h 2429770"/>
              <a:gd name="connsiteX0" fmla="*/ 439084 w 981871"/>
              <a:gd name="connsiteY0" fmla="*/ 2426987 h 2429616"/>
              <a:gd name="connsiteX1" fmla="*/ 981871 w 981871"/>
              <a:gd name="connsiteY1" fmla="*/ 1618042 h 2429616"/>
              <a:gd name="connsiteX2" fmla="*/ 153131 w 981871"/>
              <a:gd name="connsiteY2" fmla="*/ 0 h 2429616"/>
              <a:gd name="connsiteX3" fmla="*/ 0 w 981871"/>
              <a:gd name="connsiteY3" fmla="*/ 19110 h 2429616"/>
              <a:gd name="connsiteX4" fmla="*/ 715165 w 981871"/>
              <a:gd name="connsiteY4" fmla="*/ 1311454 h 2429616"/>
              <a:gd name="connsiteX5" fmla="*/ 781002 w 981871"/>
              <a:gd name="connsiteY5" fmla="*/ 1494334 h 2429616"/>
              <a:gd name="connsiteX6" fmla="*/ 737111 w 981871"/>
              <a:gd name="connsiteY6" fmla="*/ 1706475 h 2429616"/>
              <a:gd name="connsiteX7" fmla="*/ 678589 w 981871"/>
              <a:gd name="connsiteY7" fmla="*/ 1816203 h 2429616"/>
              <a:gd name="connsiteX8" fmla="*/ 400611 w 981871"/>
              <a:gd name="connsiteY8" fmla="*/ 2123441 h 2429616"/>
              <a:gd name="connsiteX9" fmla="*/ 137264 w 981871"/>
              <a:gd name="connsiteY9" fmla="*/ 2233169 h 2429616"/>
              <a:gd name="connsiteX10" fmla="*/ 56797 w 981871"/>
              <a:gd name="connsiteY10" fmla="*/ 2269745 h 2429616"/>
              <a:gd name="connsiteX11" fmla="*/ 30485 w 981871"/>
              <a:gd name="connsiteY11" fmla="*/ 2284835 h 2429616"/>
              <a:gd name="connsiteX0" fmla="*/ 439084 w 981871"/>
              <a:gd name="connsiteY0" fmla="*/ 2426987 h 2430653"/>
              <a:gd name="connsiteX1" fmla="*/ 981871 w 981871"/>
              <a:gd name="connsiteY1" fmla="*/ 1618042 h 2430653"/>
              <a:gd name="connsiteX2" fmla="*/ 153131 w 981871"/>
              <a:gd name="connsiteY2" fmla="*/ 0 h 2430653"/>
              <a:gd name="connsiteX3" fmla="*/ 0 w 981871"/>
              <a:gd name="connsiteY3" fmla="*/ 19110 h 2430653"/>
              <a:gd name="connsiteX4" fmla="*/ 715165 w 981871"/>
              <a:gd name="connsiteY4" fmla="*/ 1311454 h 2430653"/>
              <a:gd name="connsiteX5" fmla="*/ 781002 w 981871"/>
              <a:gd name="connsiteY5" fmla="*/ 1494334 h 2430653"/>
              <a:gd name="connsiteX6" fmla="*/ 737111 w 981871"/>
              <a:gd name="connsiteY6" fmla="*/ 1706475 h 2430653"/>
              <a:gd name="connsiteX7" fmla="*/ 678589 w 981871"/>
              <a:gd name="connsiteY7" fmla="*/ 1816203 h 2430653"/>
              <a:gd name="connsiteX8" fmla="*/ 400611 w 981871"/>
              <a:gd name="connsiteY8" fmla="*/ 2123441 h 2430653"/>
              <a:gd name="connsiteX9" fmla="*/ 137264 w 981871"/>
              <a:gd name="connsiteY9" fmla="*/ 2233169 h 2430653"/>
              <a:gd name="connsiteX10" fmla="*/ 56797 w 981871"/>
              <a:gd name="connsiteY10" fmla="*/ 2269745 h 2430653"/>
              <a:gd name="connsiteX11" fmla="*/ 30485 w 981871"/>
              <a:gd name="connsiteY11" fmla="*/ 2284835 h 2430653"/>
              <a:gd name="connsiteX0" fmla="*/ 439084 w 951244"/>
              <a:gd name="connsiteY0" fmla="*/ 2426987 h 2430474"/>
              <a:gd name="connsiteX1" fmla="*/ 951244 w 951244"/>
              <a:gd name="connsiteY1" fmla="*/ 1579822 h 2430474"/>
              <a:gd name="connsiteX2" fmla="*/ 153131 w 951244"/>
              <a:gd name="connsiteY2" fmla="*/ 0 h 2430474"/>
              <a:gd name="connsiteX3" fmla="*/ 0 w 951244"/>
              <a:gd name="connsiteY3" fmla="*/ 19110 h 2430474"/>
              <a:gd name="connsiteX4" fmla="*/ 715165 w 951244"/>
              <a:gd name="connsiteY4" fmla="*/ 1311454 h 2430474"/>
              <a:gd name="connsiteX5" fmla="*/ 781002 w 951244"/>
              <a:gd name="connsiteY5" fmla="*/ 1494334 h 2430474"/>
              <a:gd name="connsiteX6" fmla="*/ 737111 w 951244"/>
              <a:gd name="connsiteY6" fmla="*/ 1706475 h 2430474"/>
              <a:gd name="connsiteX7" fmla="*/ 678589 w 951244"/>
              <a:gd name="connsiteY7" fmla="*/ 1816203 h 2430474"/>
              <a:gd name="connsiteX8" fmla="*/ 400611 w 951244"/>
              <a:gd name="connsiteY8" fmla="*/ 2123441 h 2430474"/>
              <a:gd name="connsiteX9" fmla="*/ 137264 w 951244"/>
              <a:gd name="connsiteY9" fmla="*/ 2233169 h 2430474"/>
              <a:gd name="connsiteX10" fmla="*/ 56797 w 951244"/>
              <a:gd name="connsiteY10" fmla="*/ 2269745 h 2430474"/>
              <a:gd name="connsiteX11" fmla="*/ 30485 w 951244"/>
              <a:gd name="connsiteY11" fmla="*/ 2284835 h 2430474"/>
              <a:gd name="connsiteX0" fmla="*/ 439084 w 951244"/>
              <a:gd name="connsiteY0" fmla="*/ 2426987 h 2426987"/>
              <a:gd name="connsiteX1" fmla="*/ 951244 w 951244"/>
              <a:gd name="connsiteY1" fmla="*/ 1579822 h 2426987"/>
              <a:gd name="connsiteX2" fmla="*/ 153131 w 951244"/>
              <a:gd name="connsiteY2" fmla="*/ 0 h 2426987"/>
              <a:gd name="connsiteX3" fmla="*/ 0 w 951244"/>
              <a:gd name="connsiteY3" fmla="*/ 19110 h 2426987"/>
              <a:gd name="connsiteX4" fmla="*/ 715165 w 951244"/>
              <a:gd name="connsiteY4" fmla="*/ 1311454 h 2426987"/>
              <a:gd name="connsiteX5" fmla="*/ 781002 w 951244"/>
              <a:gd name="connsiteY5" fmla="*/ 1494334 h 2426987"/>
              <a:gd name="connsiteX6" fmla="*/ 737111 w 951244"/>
              <a:gd name="connsiteY6" fmla="*/ 1706475 h 2426987"/>
              <a:gd name="connsiteX7" fmla="*/ 678589 w 951244"/>
              <a:gd name="connsiteY7" fmla="*/ 1816203 h 2426987"/>
              <a:gd name="connsiteX8" fmla="*/ 400611 w 951244"/>
              <a:gd name="connsiteY8" fmla="*/ 2123441 h 2426987"/>
              <a:gd name="connsiteX9" fmla="*/ 137264 w 951244"/>
              <a:gd name="connsiteY9" fmla="*/ 2233169 h 2426987"/>
              <a:gd name="connsiteX10" fmla="*/ 56797 w 951244"/>
              <a:gd name="connsiteY10" fmla="*/ 2269745 h 2426987"/>
              <a:gd name="connsiteX11" fmla="*/ 30485 w 951244"/>
              <a:gd name="connsiteY11" fmla="*/ 2284835 h 2426987"/>
              <a:gd name="connsiteX0" fmla="*/ 439084 w 971662"/>
              <a:gd name="connsiteY0" fmla="*/ 2426987 h 2426987"/>
              <a:gd name="connsiteX1" fmla="*/ 971662 w 971662"/>
              <a:gd name="connsiteY1" fmla="*/ 1608486 h 2426987"/>
              <a:gd name="connsiteX2" fmla="*/ 153131 w 971662"/>
              <a:gd name="connsiteY2" fmla="*/ 0 h 2426987"/>
              <a:gd name="connsiteX3" fmla="*/ 0 w 971662"/>
              <a:gd name="connsiteY3" fmla="*/ 19110 h 2426987"/>
              <a:gd name="connsiteX4" fmla="*/ 715165 w 971662"/>
              <a:gd name="connsiteY4" fmla="*/ 1311454 h 2426987"/>
              <a:gd name="connsiteX5" fmla="*/ 781002 w 971662"/>
              <a:gd name="connsiteY5" fmla="*/ 1494334 h 2426987"/>
              <a:gd name="connsiteX6" fmla="*/ 737111 w 971662"/>
              <a:gd name="connsiteY6" fmla="*/ 1706475 h 2426987"/>
              <a:gd name="connsiteX7" fmla="*/ 678589 w 971662"/>
              <a:gd name="connsiteY7" fmla="*/ 1816203 h 2426987"/>
              <a:gd name="connsiteX8" fmla="*/ 400611 w 971662"/>
              <a:gd name="connsiteY8" fmla="*/ 2123441 h 2426987"/>
              <a:gd name="connsiteX9" fmla="*/ 137264 w 971662"/>
              <a:gd name="connsiteY9" fmla="*/ 2233169 h 2426987"/>
              <a:gd name="connsiteX10" fmla="*/ 56797 w 971662"/>
              <a:gd name="connsiteY10" fmla="*/ 2269745 h 2426987"/>
              <a:gd name="connsiteX11" fmla="*/ 30485 w 971662"/>
              <a:gd name="connsiteY11" fmla="*/ 2284835 h 2426987"/>
              <a:gd name="connsiteX0" fmla="*/ 439084 w 971662"/>
              <a:gd name="connsiteY0" fmla="*/ 2438343 h 2438343"/>
              <a:gd name="connsiteX1" fmla="*/ 971662 w 971662"/>
              <a:gd name="connsiteY1" fmla="*/ 1619842 h 2438343"/>
              <a:gd name="connsiteX2" fmla="*/ 153131 w 971662"/>
              <a:gd name="connsiteY2" fmla="*/ 11356 h 2438343"/>
              <a:gd name="connsiteX3" fmla="*/ 0 w 971662"/>
              <a:gd name="connsiteY3" fmla="*/ 30466 h 2438343"/>
              <a:gd name="connsiteX4" fmla="*/ 715165 w 971662"/>
              <a:gd name="connsiteY4" fmla="*/ 1322810 h 2438343"/>
              <a:gd name="connsiteX5" fmla="*/ 781002 w 971662"/>
              <a:gd name="connsiteY5" fmla="*/ 1505690 h 2438343"/>
              <a:gd name="connsiteX6" fmla="*/ 737111 w 971662"/>
              <a:gd name="connsiteY6" fmla="*/ 1717831 h 2438343"/>
              <a:gd name="connsiteX7" fmla="*/ 678589 w 971662"/>
              <a:gd name="connsiteY7" fmla="*/ 1827559 h 2438343"/>
              <a:gd name="connsiteX8" fmla="*/ 400611 w 971662"/>
              <a:gd name="connsiteY8" fmla="*/ 2134797 h 2438343"/>
              <a:gd name="connsiteX9" fmla="*/ 137264 w 971662"/>
              <a:gd name="connsiteY9" fmla="*/ 2244525 h 2438343"/>
              <a:gd name="connsiteX10" fmla="*/ 56797 w 971662"/>
              <a:gd name="connsiteY10" fmla="*/ 2281101 h 2438343"/>
              <a:gd name="connsiteX11" fmla="*/ 30485 w 971662"/>
              <a:gd name="connsiteY11" fmla="*/ 2296191 h 2438343"/>
              <a:gd name="connsiteX0" fmla="*/ 439084 w 971662"/>
              <a:gd name="connsiteY0" fmla="*/ 2453301 h 2453301"/>
              <a:gd name="connsiteX1" fmla="*/ 971662 w 971662"/>
              <a:gd name="connsiteY1" fmla="*/ 1634800 h 2453301"/>
              <a:gd name="connsiteX2" fmla="*/ 153131 w 971662"/>
              <a:gd name="connsiteY2" fmla="*/ 26314 h 2453301"/>
              <a:gd name="connsiteX3" fmla="*/ 0 w 971662"/>
              <a:gd name="connsiteY3" fmla="*/ 45424 h 2453301"/>
              <a:gd name="connsiteX4" fmla="*/ 715165 w 971662"/>
              <a:gd name="connsiteY4" fmla="*/ 1337768 h 2453301"/>
              <a:gd name="connsiteX5" fmla="*/ 781002 w 971662"/>
              <a:gd name="connsiteY5" fmla="*/ 1520648 h 2453301"/>
              <a:gd name="connsiteX6" fmla="*/ 737111 w 971662"/>
              <a:gd name="connsiteY6" fmla="*/ 1732789 h 2453301"/>
              <a:gd name="connsiteX7" fmla="*/ 678589 w 971662"/>
              <a:gd name="connsiteY7" fmla="*/ 1842517 h 2453301"/>
              <a:gd name="connsiteX8" fmla="*/ 400611 w 971662"/>
              <a:gd name="connsiteY8" fmla="*/ 2149755 h 2453301"/>
              <a:gd name="connsiteX9" fmla="*/ 137264 w 971662"/>
              <a:gd name="connsiteY9" fmla="*/ 2259483 h 2453301"/>
              <a:gd name="connsiteX10" fmla="*/ 56797 w 971662"/>
              <a:gd name="connsiteY10" fmla="*/ 2296059 h 2453301"/>
              <a:gd name="connsiteX11" fmla="*/ 30485 w 971662"/>
              <a:gd name="connsiteY11" fmla="*/ 2311149 h 2453301"/>
              <a:gd name="connsiteX0" fmla="*/ 439084 w 971662"/>
              <a:gd name="connsiteY0" fmla="*/ 2407877 h 2407877"/>
              <a:gd name="connsiteX1" fmla="*/ 971662 w 971662"/>
              <a:gd name="connsiteY1" fmla="*/ 1589376 h 2407877"/>
              <a:gd name="connsiteX2" fmla="*/ 0 w 971662"/>
              <a:gd name="connsiteY2" fmla="*/ 0 h 2407877"/>
              <a:gd name="connsiteX3" fmla="*/ 715165 w 971662"/>
              <a:gd name="connsiteY3" fmla="*/ 1292344 h 2407877"/>
              <a:gd name="connsiteX4" fmla="*/ 781002 w 971662"/>
              <a:gd name="connsiteY4" fmla="*/ 1475224 h 2407877"/>
              <a:gd name="connsiteX5" fmla="*/ 737111 w 971662"/>
              <a:gd name="connsiteY5" fmla="*/ 1687365 h 2407877"/>
              <a:gd name="connsiteX6" fmla="*/ 678589 w 971662"/>
              <a:gd name="connsiteY6" fmla="*/ 1797093 h 2407877"/>
              <a:gd name="connsiteX7" fmla="*/ 400611 w 971662"/>
              <a:gd name="connsiteY7" fmla="*/ 2104331 h 2407877"/>
              <a:gd name="connsiteX8" fmla="*/ 137264 w 971662"/>
              <a:gd name="connsiteY8" fmla="*/ 2214059 h 2407877"/>
              <a:gd name="connsiteX9" fmla="*/ 56797 w 971662"/>
              <a:gd name="connsiteY9" fmla="*/ 2250635 h 2407877"/>
              <a:gd name="connsiteX10" fmla="*/ 30485 w 971662"/>
              <a:gd name="connsiteY10" fmla="*/ 2265725 h 2407877"/>
              <a:gd name="connsiteX0" fmla="*/ 408599 w 941177"/>
              <a:gd name="connsiteY0" fmla="*/ 1115533 h 1115533"/>
              <a:gd name="connsiteX1" fmla="*/ 941177 w 941177"/>
              <a:gd name="connsiteY1" fmla="*/ 297032 h 1115533"/>
              <a:gd name="connsiteX2" fmla="*/ 684680 w 941177"/>
              <a:gd name="connsiteY2" fmla="*/ 0 h 1115533"/>
              <a:gd name="connsiteX3" fmla="*/ 750517 w 941177"/>
              <a:gd name="connsiteY3" fmla="*/ 182880 h 1115533"/>
              <a:gd name="connsiteX4" fmla="*/ 706626 w 941177"/>
              <a:gd name="connsiteY4" fmla="*/ 395021 h 1115533"/>
              <a:gd name="connsiteX5" fmla="*/ 648104 w 941177"/>
              <a:gd name="connsiteY5" fmla="*/ 504749 h 1115533"/>
              <a:gd name="connsiteX6" fmla="*/ 370126 w 941177"/>
              <a:gd name="connsiteY6" fmla="*/ 811987 h 1115533"/>
              <a:gd name="connsiteX7" fmla="*/ 106779 w 941177"/>
              <a:gd name="connsiteY7" fmla="*/ 921715 h 1115533"/>
              <a:gd name="connsiteX8" fmla="*/ 26312 w 941177"/>
              <a:gd name="connsiteY8" fmla="*/ 958291 h 1115533"/>
              <a:gd name="connsiteX9" fmla="*/ 0 w 941177"/>
              <a:gd name="connsiteY9" fmla="*/ 973381 h 1115533"/>
              <a:gd name="connsiteX0" fmla="*/ 408599 w 941177"/>
              <a:gd name="connsiteY0" fmla="*/ 932653 h 932653"/>
              <a:gd name="connsiteX1" fmla="*/ 941177 w 941177"/>
              <a:gd name="connsiteY1" fmla="*/ 114152 h 932653"/>
              <a:gd name="connsiteX2" fmla="*/ 750517 w 941177"/>
              <a:gd name="connsiteY2" fmla="*/ 0 h 932653"/>
              <a:gd name="connsiteX3" fmla="*/ 706626 w 941177"/>
              <a:gd name="connsiteY3" fmla="*/ 212141 h 932653"/>
              <a:gd name="connsiteX4" fmla="*/ 648104 w 941177"/>
              <a:gd name="connsiteY4" fmla="*/ 321869 h 932653"/>
              <a:gd name="connsiteX5" fmla="*/ 370126 w 941177"/>
              <a:gd name="connsiteY5" fmla="*/ 629107 h 932653"/>
              <a:gd name="connsiteX6" fmla="*/ 106779 w 941177"/>
              <a:gd name="connsiteY6" fmla="*/ 738835 h 932653"/>
              <a:gd name="connsiteX7" fmla="*/ 26312 w 941177"/>
              <a:gd name="connsiteY7" fmla="*/ 775411 h 932653"/>
              <a:gd name="connsiteX8" fmla="*/ 0 w 941177"/>
              <a:gd name="connsiteY8" fmla="*/ 790501 h 932653"/>
              <a:gd name="connsiteX0" fmla="*/ 408599 w 884370"/>
              <a:gd name="connsiteY0" fmla="*/ 932653 h 932653"/>
              <a:gd name="connsiteX1" fmla="*/ 884370 w 884370"/>
              <a:gd name="connsiteY1" fmla="*/ 238210 h 932653"/>
              <a:gd name="connsiteX2" fmla="*/ 750517 w 884370"/>
              <a:gd name="connsiteY2" fmla="*/ 0 h 932653"/>
              <a:gd name="connsiteX3" fmla="*/ 706626 w 884370"/>
              <a:gd name="connsiteY3" fmla="*/ 212141 h 932653"/>
              <a:gd name="connsiteX4" fmla="*/ 648104 w 884370"/>
              <a:gd name="connsiteY4" fmla="*/ 321869 h 932653"/>
              <a:gd name="connsiteX5" fmla="*/ 370126 w 884370"/>
              <a:gd name="connsiteY5" fmla="*/ 629107 h 932653"/>
              <a:gd name="connsiteX6" fmla="*/ 106779 w 884370"/>
              <a:gd name="connsiteY6" fmla="*/ 738835 h 932653"/>
              <a:gd name="connsiteX7" fmla="*/ 26312 w 884370"/>
              <a:gd name="connsiteY7" fmla="*/ 775411 h 932653"/>
              <a:gd name="connsiteX8" fmla="*/ 0 w 884370"/>
              <a:gd name="connsiteY8" fmla="*/ 790501 h 932653"/>
              <a:gd name="connsiteX0" fmla="*/ 408599 w 884370"/>
              <a:gd name="connsiteY0" fmla="*/ 720512 h 720512"/>
              <a:gd name="connsiteX1" fmla="*/ 884370 w 884370"/>
              <a:gd name="connsiteY1" fmla="*/ 26069 h 720512"/>
              <a:gd name="connsiteX2" fmla="*/ 706626 w 884370"/>
              <a:gd name="connsiteY2" fmla="*/ 0 h 720512"/>
              <a:gd name="connsiteX3" fmla="*/ 648104 w 884370"/>
              <a:gd name="connsiteY3" fmla="*/ 109728 h 720512"/>
              <a:gd name="connsiteX4" fmla="*/ 370126 w 884370"/>
              <a:gd name="connsiteY4" fmla="*/ 416966 h 720512"/>
              <a:gd name="connsiteX5" fmla="*/ 106779 w 884370"/>
              <a:gd name="connsiteY5" fmla="*/ 526694 h 720512"/>
              <a:gd name="connsiteX6" fmla="*/ 26312 w 884370"/>
              <a:gd name="connsiteY6" fmla="*/ 563270 h 720512"/>
              <a:gd name="connsiteX7" fmla="*/ 0 w 884370"/>
              <a:gd name="connsiteY7" fmla="*/ 578360 h 720512"/>
              <a:gd name="connsiteX0" fmla="*/ 408599 w 884370"/>
              <a:gd name="connsiteY0" fmla="*/ 736443 h 736443"/>
              <a:gd name="connsiteX1" fmla="*/ 884370 w 884370"/>
              <a:gd name="connsiteY1" fmla="*/ 42000 h 736443"/>
              <a:gd name="connsiteX2" fmla="*/ 706626 w 884370"/>
              <a:gd name="connsiteY2" fmla="*/ 15931 h 736443"/>
              <a:gd name="connsiteX3" fmla="*/ 648104 w 884370"/>
              <a:gd name="connsiteY3" fmla="*/ 125659 h 736443"/>
              <a:gd name="connsiteX4" fmla="*/ 370126 w 884370"/>
              <a:gd name="connsiteY4" fmla="*/ 432897 h 736443"/>
              <a:gd name="connsiteX5" fmla="*/ 106779 w 884370"/>
              <a:gd name="connsiteY5" fmla="*/ 542625 h 736443"/>
              <a:gd name="connsiteX6" fmla="*/ 26312 w 884370"/>
              <a:gd name="connsiteY6" fmla="*/ 579201 h 736443"/>
              <a:gd name="connsiteX7" fmla="*/ 0 w 884370"/>
              <a:gd name="connsiteY7" fmla="*/ 594291 h 7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370" h="736443">
                <a:moveTo>
                  <a:pt x="408599" y="736443"/>
                </a:moveTo>
                <a:cubicBezTo>
                  <a:pt x="691639" y="338029"/>
                  <a:pt x="865580" y="211998"/>
                  <a:pt x="884370" y="42000"/>
                </a:cubicBezTo>
                <a:cubicBezTo>
                  <a:pt x="825122" y="33310"/>
                  <a:pt x="803745" y="-28547"/>
                  <a:pt x="706626" y="15931"/>
                </a:cubicBezTo>
                <a:lnTo>
                  <a:pt x="648104" y="125659"/>
                </a:lnTo>
                <a:lnTo>
                  <a:pt x="370126" y="432897"/>
                </a:lnTo>
                <a:lnTo>
                  <a:pt x="106779" y="542625"/>
                </a:lnTo>
                <a:lnTo>
                  <a:pt x="26312" y="579201"/>
                </a:lnTo>
                <a:lnTo>
                  <a:pt x="0" y="59429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113470"/>
            <a:ext cx="1440160" cy="667457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598489 w 1719206"/>
              <a:gd name="connsiteY3" fmla="*/ 28766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222256 w 1719206"/>
              <a:gd name="connsiteY5" fmla="*/ 539128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  <a:gd name="connsiteX0" fmla="*/ 1719206 w 1719206"/>
              <a:gd name="connsiteY0" fmla="*/ 752629 h 752629"/>
              <a:gd name="connsiteX1" fmla="*/ 1647198 w 1719206"/>
              <a:gd name="connsiteY1" fmla="*/ 680621 h 752629"/>
              <a:gd name="connsiteX2" fmla="*/ 1522179 w 1719206"/>
              <a:gd name="connsiteY2" fmla="*/ 517182 h 752629"/>
              <a:gd name="connsiteX3" fmla="*/ 1598489 w 1719206"/>
              <a:gd name="connsiteY3" fmla="*/ 294215 h 752629"/>
              <a:gd name="connsiteX4" fmla="*/ 1696384 w 1719206"/>
              <a:gd name="connsiteY4" fmla="*/ 0 h 752629"/>
              <a:gd name="connsiteX5" fmla="*/ 1400618 w 1719206"/>
              <a:gd name="connsiteY5" fmla="*/ 390867 h 752629"/>
              <a:gd name="connsiteX6" fmla="*/ 1097897 w 1719206"/>
              <a:gd name="connsiteY6" fmla="*/ 502552 h 752629"/>
              <a:gd name="connsiteX7" fmla="*/ 929648 w 1719206"/>
              <a:gd name="connsiteY7" fmla="*/ 444030 h 752629"/>
              <a:gd name="connsiteX8" fmla="*/ 834550 w 1719206"/>
              <a:gd name="connsiteY8" fmla="*/ 444030 h 752629"/>
              <a:gd name="connsiteX9" fmla="*/ 673616 w 1719206"/>
              <a:gd name="connsiteY9" fmla="*/ 407454 h 752629"/>
              <a:gd name="connsiteX10" fmla="*/ 607779 w 1719206"/>
              <a:gd name="connsiteY10" fmla="*/ 385508 h 752629"/>
              <a:gd name="connsiteX11" fmla="*/ 468790 w 1719206"/>
              <a:gd name="connsiteY11" fmla="*/ 414769 h 752629"/>
              <a:gd name="connsiteX12" fmla="*/ 395638 w 1719206"/>
              <a:gd name="connsiteY12" fmla="*/ 414769 h 752629"/>
              <a:gd name="connsiteX13" fmla="*/ 271280 w 1719206"/>
              <a:gd name="connsiteY13" fmla="*/ 370878 h 752629"/>
              <a:gd name="connsiteX14" fmla="*/ 176182 w 1719206"/>
              <a:gd name="connsiteY14" fmla="*/ 297726 h 752629"/>
              <a:gd name="connsiteX15" fmla="*/ 0 w 1719206"/>
              <a:gd name="connsiteY15" fmla="*/ 265449 h 75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752629">
                <a:moveTo>
                  <a:pt x="1719206" y="752629"/>
                </a:moveTo>
                <a:cubicBezTo>
                  <a:pt x="1695203" y="740628"/>
                  <a:pt x="1672801" y="715978"/>
                  <a:pt x="1647198" y="680621"/>
                </a:cubicBezTo>
                <a:lnTo>
                  <a:pt x="1522179" y="517182"/>
                </a:lnTo>
                <a:lnTo>
                  <a:pt x="1598489" y="294215"/>
                </a:lnTo>
                <a:cubicBezTo>
                  <a:pt x="1631121" y="196143"/>
                  <a:pt x="1749366" y="84594"/>
                  <a:pt x="1696384" y="0"/>
                </a:cubicBezTo>
                <a:cubicBezTo>
                  <a:pt x="1604929" y="49420"/>
                  <a:pt x="1499207" y="260578"/>
                  <a:pt x="1400618" y="390867"/>
                </a:cubicBezTo>
                <a:cubicBezTo>
                  <a:pt x="1299711" y="428095"/>
                  <a:pt x="1284418" y="492280"/>
                  <a:pt x="1097897" y="502552"/>
                </a:cubicBezTo>
                <a:lnTo>
                  <a:pt x="929648" y="444030"/>
                </a:lnTo>
                <a:lnTo>
                  <a:pt x="834550" y="444030"/>
                </a:lnTo>
                <a:lnTo>
                  <a:pt x="673616" y="407454"/>
                </a:lnTo>
                <a:lnTo>
                  <a:pt x="607779" y="385508"/>
                </a:lnTo>
                <a:lnTo>
                  <a:pt x="468790" y="414769"/>
                </a:lnTo>
                <a:lnTo>
                  <a:pt x="395638" y="414769"/>
                </a:lnTo>
                <a:lnTo>
                  <a:pt x="271280" y="370878"/>
                </a:lnTo>
                <a:lnTo>
                  <a:pt x="176182" y="297726"/>
                </a:lnTo>
                <a:lnTo>
                  <a:pt x="0" y="26544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2" y="2204863"/>
            <a:ext cx="2054307" cy="2304257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14854" h="2786384">
                <a:moveTo>
                  <a:pt x="1944191" y="0"/>
                </a:moveTo>
                <a:lnTo>
                  <a:pt x="1944191" y="0"/>
                </a:lnTo>
                <a:lnTo>
                  <a:pt x="1797887" y="197510"/>
                </a:lnTo>
                <a:lnTo>
                  <a:pt x="1717420" y="409651"/>
                </a:lnTo>
                <a:lnTo>
                  <a:pt x="1710105" y="526694"/>
                </a:lnTo>
                <a:lnTo>
                  <a:pt x="1834463" y="694944"/>
                </a:lnTo>
                <a:lnTo>
                  <a:pt x="1995398" y="768096"/>
                </a:lnTo>
                <a:lnTo>
                  <a:pt x="2141702" y="885139"/>
                </a:lnTo>
                <a:lnTo>
                  <a:pt x="2214854" y="965606"/>
                </a:lnTo>
                <a:lnTo>
                  <a:pt x="2173794" y="1044894"/>
                </a:lnTo>
                <a:lnTo>
                  <a:pt x="2096160" y="1131968"/>
                </a:lnTo>
                <a:lnTo>
                  <a:pt x="1940889" y="1219043"/>
                </a:lnTo>
                <a:lnTo>
                  <a:pt x="1885670" y="1265530"/>
                </a:lnTo>
                <a:lnTo>
                  <a:pt x="1739366" y="1367942"/>
                </a:lnTo>
                <a:lnTo>
                  <a:pt x="1622323" y="1521562"/>
                </a:lnTo>
                <a:lnTo>
                  <a:pt x="1497964" y="1631290"/>
                </a:lnTo>
                <a:lnTo>
                  <a:pt x="1293139" y="1704442"/>
                </a:lnTo>
                <a:lnTo>
                  <a:pt x="1154150" y="1755648"/>
                </a:lnTo>
                <a:lnTo>
                  <a:pt x="1066367" y="1814170"/>
                </a:lnTo>
                <a:lnTo>
                  <a:pt x="824966" y="1865376"/>
                </a:lnTo>
                <a:lnTo>
                  <a:pt x="627455" y="1953158"/>
                </a:lnTo>
                <a:lnTo>
                  <a:pt x="466521" y="2040941"/>
                </a:lnTo>
                <a:cubicBezTo>
                  <a:pt x="466285" y="2115273"/>
                  <a:pt x="466050" y="2189605"/>
                  <a:pt x="465814" y="2263937"/>
                </a:cubicBezTo>
                <a:lnTo>
                  <a:pt x="388179" y="2438086"/>
                </a:lnTo>
                <a:lnTo>
                  <a:pt x="232907" y="2525161"/>
                </a:lnTo>
                <a:lnTo>
                  <a:pt x="155271" y="2612235"/>
                </a:lnTo>
                <a:lnTo>
                  <a:pt x="0" y="2699310"/>
                </a:lnTo>
                <a:lnTo>
                  <a:pt x="0" y="2786384"/>
                </a:lnTo>
                <a:lnTo>
                  <a:pt x="232907" y="278638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3782026" y="821309"/>
            <a:ext cx="1942100" cy="168892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957146 w 2097751"/>
              <a:gd name="connsiteY0" fmla="*/ 3740 h 562597"/>
              <a:gd name="connsiteX1" fmla="*/ 2097751 w 2097751"/>
              <a:gd name="connsiteY1" fmla="*/ 0 h 562597"/>
              <a:gd name="connsiteX2" fmla="*/ 1818157 w 2097751"/>
              <a:gd name="connsiteY2" fmla="*/ 33000 h 562597"/>
              <a:gd name="connsiteX3" fmla="*/ 1642592 w 2097751"/>
              <a:gd name="connsiteY3" fmla="*/ 62261 h 562597"/>
              <a:gd name="connsiteX4" fmla="*/ 1474342 w 2097751"/>
              <a:gd name="connsiteY4" fmla="*/ 106152 h 562597"/>
              <a:gd name="connsiteX5" fmla="*/ 1313408 w 2097751"/>
              <a:gd name="connsiteY5" fmla="*/ 171989 h 562597"/>
              <a:gd name="connsiteX6" fmla="*/ 1159789 w 2097751"/>
              <a:gd name="connsiteY6" fmla="*/ 193935 h 562597"/>
              <a:gd name="connsiteX7" fmla="*/ 1123213 w 2097751"/>
              <a:gd name="connsiteY7" fmla="*/ 223196 h 562597"/>
              <a:gd name="connsiteX8" fmla="*/ 1079322 w 2097751"/>
              <a:gd name="connsiteY8" fmla="*/ 303663 h 562597"/>
              <a:gd name="connsiteX9" fmla="*/ 1013485 w 2097751"/>
              <a:gd name="connsiteY9" fmla="*/ 369500 h 562597"/>
              <a:gd name="connsiteX10" fmla="*/ 933018 w 2097751"/>
              <a:gd name="connsiteY10" fmla="*/ 406076 h 562597"/>
              <a:gd name="connsiteX11" fmla="*/ 823290 w 2097751"/>
              <a:gd name="connsiteY11" fmla="*/ 428021 h 562597"/>
              <a:gd name="connsiteX12" fmla="*/ 4116 w 2097751"/>
              <a:gd name="connsiteY12" fmla="*/ 561053 h 562597"/>
              <a:gd name="connsiteX13" fmla="*/ 490850 w 2097751"/>
              <a:gd name="connsiteY13" fmla="*/ 406627 h 562597"/>
              <a:gd name="connsiteX0" fmla="*/ 2102837 w 2243442"/>
              <a:gd name="connsiteY0" fmla="*/ 3740 h 564435"/>
              <a:gd name="connsiteX1" fmla="*/ 2243442 w 2243442"/>
              <a:gd name="connsiteY1" fmla="*/ 0 h 564435"/>
              <a:gd name="connsiteX2" fmla="*/ 1963848 w 2243442"/>
              <a:gd name="connsiteY2" fmla="*/ 33000 h 564435"/>
              <a:gd name="connsiteX3" fmla="*/ 1788283 w 2243442"/>
              <a:gd name="connsiteY3" fmla="*/ 62261 h 564435"/>
              <a:gd name="connsiteX4" fmla="*/ 1620033 w 2243442"/>
              <a:gd name="connsiteY4" fmla="*/ 106152 h 564435"/>
              <a:gd name="connsiteX5" fmla="*/ 1459099 w 2243442"/>
              <a:gd name="connsiteY5" fmla="*/ 171989 h 564435"/>
              <a:gd name="connsiteX6" fmla="*/ 1305480 w 2243442"/>
              <a:gd name="connsiteY6" fmla="*/ 193935 h 564435"/>
              <a:gd name="connsiteX7" fmla="*/ 1268904 w 2243442"/>
              <a:gd name="connsiteY7" fmla="*/ 223196 h 564435"/>
              <a:gd name="connsiteX8" fmla="*/ 1225013 w 2243442"/>
              <a:gd name="connsiteY8" fmla="*/ 303663 h 564435"/>
              <a:gd name="connsiteX9" fmla="*/ 1159176 w 2243442"/>
              <a:gd name="connsiteY9" fmla="*/ 369500 h 564435"/>
              <a:gd name="connsiteX10" fmla="*/ 1078709 w 2243442"/>
              <a:gd name="connsiteY10" fmla="*/ 406076 h 564435"/>
              <a:gd name="connsiteX11" fmla="*/ 7608 w 2243442"/>
              <a:gd name="connsiteY11" fmla="*/ 527962 h 564435"/>
              <a:gd name="connsiteX12" fmla="*/ 149807 w 2243442"/>
              <a:gd name="connsiteY12" fmla="*/ 561053 h 564435"/>
              <a:gd name="connsiteX13" fmla="*/ 636541 w 2243442"/>
              <a:gd name="connsiteY13" fmla="*/ 406627 h 564435"/>
              <a:gd name="connsiteX0" fmla="*/ 2102837 w 2243442"/>
              <a:gd name="connsiteY0" fmla="*/ 3740 h 564434"/>
              <a:gd name="connsiteX1" fmla="*/ 2243442 w 2243442"/>
              <a:gd name="connsiteY1" fmla="*/ 0 h 564434"/>
              <a:gd name="connsiteX2" fmla="*/ 1963848 w 2243442"/>
              <a:gd name="connsiteY2" fmla="*/ 33000 h 564434"/>
              <a:gd name="connsiteX3" fmla="*/ 1788283 w 2243442"/>
              <a:gd name="connsiteY3" fmla="*/ 62261 h 564434"/>
              <a:gd name="connsiteX4" fmla="*/ 1620033 w 2243442"/>
              <a:gd name="connsiteY4" fmla="*/ 106152 h 564434"/>
              <a:gd name="connsiteX5" fmla="*/ 1459099 w 2243442"/>
              <a:gd name="connsiteY5" fmla="*/ 171989 h 564434"/>
              <a:gd name="connsiteX6" fmla="*/ 1305480 w 2243442"/>
              <a:gd name="connsiteY6" fmla="*/ 193935 h 564434"/>
              <a:gd name="connsiteX7" fmla="*/ 1268904 w 2243442"/>
              <a:gd name="connsiteY7" fmla="*/ 223196 h 564434"/>
              <a:gd name="connsiteX8" fmla="*/ 1225013 w 2243442"/>
              <a:gd name="connsiteY8" fmla="*/ 303663 h 564434"/>
              <a:gd name="connsiteX9" fmla="*/ 1159176 w 2243442"/>
              <a:gd name="connsiteY9" fmla="*/ 369500 h 564434"/>
              <a:gd name="connsiteX10" fmla="*/ 195286 w 2243442"/>
              <a:gd name="connsiteY10" fmla="*/ 222850 h 564434"/>
              <a:gd name="connsiteX11" fmla="*/ 7608 w 2243442"/>
              <a:gd name="connsiteY11" fmla="*/ 527962 h 564434"/>
              <a:gd name="connsiteX12" fmla="*/ 149807 w 2243442"/>
              <a:gd name="connsiteY12" fmla="*/ 561053 h 564434"/>
              <a:gd name="connsiteX13" fmla="*/ 636541 w 2243442"/>
              <a:gd name="connsiteY13" fmla="*/ 406627 h 564434"/>
              <a:gd name="connsiteX0" fmla="*/ 2102837 w 2243442"/>
              <a:gd name="connsiteY0" fmla="*/ 158930 h 719624"/>
              <a:gd name="connsiteX1" fmla="*/ 2243442 w 2243442"/>
              <a:gd name="connsiteY1" fmla="*/ 155190 h 719624"/>
              <a:gd name="connsiteX2" fmla="*/ 1963848 w 2243442"/>
              <a:gd name="connsiteY2" fmla="*/ 188190 h 719624"/>
              <a:gd name="connsiteX3" fmla="*/ 1788283 w 2243442"/>
              <a:gd name="connsiteY3" fmla="*/ 217451 h 719624"/>
              <a:gd name="connsiteX4" fmla="*/ 1620033 w 2243442"/>
              <a:gd name="connsiteY4" fmla="*/ 261342 h 719624"/>
              <a:gd name="connsiteX5" fmla="*/ 1459099 w 2243442"/>
              <a:gd name="connsiteY5" fmla="*/ 327179 h 719624"/>
              <a:gd name="connsiteX6" fmla="*/ 1305480 w 2243442"/>
              <a:gd name="connsiteY6" fmla="*/ 349125 h 719624"/>
              <a:gd name="connsiteX7" fmla="*/ 1268904 w 2243442"/>
              <a:gd name="connsiteY7" fmla="*/ 378386 h 719624"/>
              <a:gd name="connsiteX8" fmla="*/ 1225013 w 2243442"/>
              <a:gd name="connsiteY8" fmla="*/ 458853 h 719624"/>
              <a:gd name="connsiteX9" fmla="*/ 717464 w 2243442"/>
              <a:gd name="connsiteY9" fmla="*/ 0 h 719624"/>
              <a:gd name="connsiteX10" fmla="*/ 195286 w 2243442"/>
              <a:gd name="connsiteY10" fmla="*/ 378040 h 719624"/>
              <a:gd name="connsiteX11" fmla="*/ 7608 w 2243442"/>
              <a:gd name="connsiteY11" fmla="*/ 683152 h 719624"/>
              <a:gd name="connsiteX12" fmla="*/ 149807 w 2243442"/>
              <a:gd name="connsiteY12" fmla="*/ 716243 h 719624"/>
              <a:gd name="connsiteX13" fmla="*/ 636541 w 2243442"/>
              <a:gd name="connsiteY13" fmla="*/ 561817 h 719624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268904 w 2243442"/>
              <a:gd name="connsiteY7" fmla="*/ 619120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1184739 w 2243442"/>
              <a:gd name="connsiteY7" fmla="*/ 381741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1305480 w 2243442"/>
              <a:gd name="connsiteY6" fmla="*/ 589859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459099 w 2243442"/>
              <a:gd name="connsiteY5" fmla="*/ 567913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620033 w 2243442"/>
              <a:gd name="connsiteY4" fmla="*/ 502076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788283 w 2243442"/>
              <a:gd name="connsiteY3" fmla="*/ 458185 h 960358"/>
              <a:gd name="connsiteX4" fmla="*/ 1464135 w 2243442"/>
              <a:gd name="connsiteY4" fmla="*/ 577032 h 960358"/>
              <a:gd name="connsiteX5" fmla="*/ 1207930 w 2243442"/>
              <a:gd name="connsiteY5" fmla="*/ 759467 h 960358"/>
              <a:gd name="connsiteX6" fmla="*/ 829124 w 2243442"/>
              <a:gd name="connsiteY6" fmla="*/ 789742 h 960358"/>
              <a:gd name="connsiteX7" fmla="*/ 820976 w 2243442"/>
              <a:gd name="connsiteY7" fmla="*/ 506667 h 960358"/>
              <a:gd name="connsiteX8" fmla="*/ 1000412 w 2243442"/>
              <a:gd name="connsiteY8" fmla="*/ 61115 h 960358"/>
              <a:gd name="connsiteX9" fmla="*/ 791961 w 2243442"/>
              <a:gd name="connsiteY9" fmla="*/ 0 h 960358"/>
              <a:gd name="connsiteX10" fmla="*/ 717464 w 2243442"/>
              <a:gd name="connsiteY10" fmla="*/ 240734 h 960358"/>
              <a:gd name="connsiteX11" fmla="*/ 195286 w 2243442"/>
              <a:gd name="connsiteY11" fmla="*/ 618774 h 960358"/>
              <a:gd name="connsiteX12" fmla="*/ 7608 w 2243442"/>
              <a:gd name="connsiteY12" fmla="*/ 923886 h 960358"/>
              <a:gd name="connsiteX13" fmla="*/ 149807 w 2243442"/>
              <a:gd name="connsiteY13" fmla="*/ 956977 h 960358"/>
              <a:gd name="connsiteX14" fmla="*/ 636541 w 2243442"/>
              <a:gd name="connsiteY14" fmla="*/ 802551 h 960358"/>
              <a:gd name="connsiteX0" fmla="*/ 2102837 w 2243442"/>
              <a:gd name="connsiteY0" fmla="*/ 399664 h 960358"/>
              <a:gd name="connsiteX1" fmla="*/ 2243442 w 2243442"/>
              <a:gd name="connsiteY1" fmla="*/ 395924 h 960358"/>
              <a:gd name="connsiteX2" fmla="*/ 1963848 w 2243442"/>
              <a:gd name="connsiteY2" fmla="*/ 428924 h 960358"/>
              <a:gd name="connsiteX3" fmla="*/ 1464135 w 2243442"/>
              <a:gd name="connsiteY3" fmla="*/ 577032 h 960358"/>
              <a:gd name="connsiteX4" fmla="*/ 1207930 w 2243442"/>
              <a:gd name="connsiteY4" fmla="*/ 759467 h 960358"/>
              <a:gd name="connsiteX5" fmla="*/ 829124 w 2243442"/>
              <a:gd name="connsiteY5" fmla="*/ 789742 h 960358"/>
              <a:gd name="connsiteX6" fmla="*/ 820976 w 2243442"/>
              <a:gd name="connsiteY6" fmla="*/ 506667 h 960358"/>
              <a:gd name="connsiteX7" fmla="*/ 1000412 w 2243442"/>
              <a:gd name="connsiteY7" fmla="*/ 61115 h 960358"/>
              <a:gd name="connsiteX8" fmla="*/ 791961 w 2243442"/>
              <a:gd name="connsiteY8" fmla="*/ 0 h 960358"/>
              <a:gd name="connsiteX9" fmla="*/ 717464 w 2243442"/>
              <a:gd name="connsiteY9" fmla="*/ 240734 h 960358"/>
              <a:gd name="connsiteX10" fmla="*/ 195286 w 2243442"/>
              <a:gd name="connsiteY10" fmla="*/ 618774 h 960358"/>
              <a:gd name="connsiteX11" fmla="*/ 7608 w 2243442"/>
              <a:gd name="connsiteY11" fmla="*/ 923886 h 960358"/>
              <a:gd name="connsiteX12" fmla="*/ 149807 w 2243442"/>
              <a:gd name="connsiteY12" fmla="*/ 956977 h 960358"/>
              <a:gd name="connsiteX13" fmla="*/ 636541 w 2243442"/>
              <a:gd name="connsiteY13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20976 w 2243442"/>
              <a:gd name="connsiteY5" fmla="*/ 506667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3442 w 2243442"/>
              <a:gd name="connsiteY0" fmla="*/ 395924 h 960358"/>
              <a:gd name="connsiteX1" fmla="*/ 1963848 w 2243442"/>
              <a:gd name="connsiteY1" fmla="*/ 428924 h 960358"/>
              <a:gd name="connsiteX2" fmla="*/ 1464135 w 2243442"/>
              <a:gd name="connsiteY2" fmla="*/ 577032 h 960358"/>
              <a:gd name="connsiteX3" fmla="*/ 1207930 w 2243442"/>
              <a:gd name="connsiteY3" fmla="*/ 759467 h 960358"/>
              <a:gd name="connsiteX4" fmla="*/ 829124 w 2243442"/>
              <a:gd name="connsiteY4" fmla="*/ 789742 h 960358"/>
              <a:gd name="connsiteX5" fmla="*/ 812315 w 2243442"/>
              <a:gd name="connsiteY5" fmla="*/ 473353 h 960358"/>
              <a:gd name="connsiteX6" fmla="*/ 1000412 w 2243442"/>
              <a:gd name="connsiteY6" fmla="*/ 61115 h 960358"/>
              <a:gd name="connsiteX7" fmla="*/ 791961 w 2243442"/>
              <a:gd name="connsiteY7" fmla="*/ 0 h 960358"/>
              <a:gd name="connsiteX8" fmla="*/ 717464 w 2243442"/>
              <a:gd name="connsiteY8" fmla="*/ 240734 h 960358"/>
              <a:gd name="connsiteX9" fmla="*/ 195286 w 2243442"/>
              <a:gd name="connsiteY9" fmla="*/ 618774 h 960358"/>
              <a:gd name="connsiteX10" fmla="*/ 7608 w 2243442"/>
              <a:gd name="connsiteY10" fmla="*/ 923886 h 960358"/>
              <a:gd name="connsiteX11" fmla="*/ 149807 w 2243442"/>
              <a:gd name="connsiteY11" fmla="*/ 956977 h 960358"/>
              <a:gd name="connsiteX12" fmla="*/ 636541 w 2243442"/>
              <a:gd name="connsiteY12" fmla="*/ 802551 h 960358"/>
              <a:gd name="connsiteX0" fmla="*/ 2248545 w 2248545"/>
              <a:gd name="connsiteY0" fmla="*/ 395924 h 984566"/>
              <a:gd name="connsiteX1" fmla="*/ 1968951 w 2248545"/>
              <a:gd name="connsiteY1" fmla="*/ 428924 h 984566"/>
              <a:gd name="connsiteX2" fmla="*/ 1469238 w 2248545"/>
              <a:gd name="connsiteY2" fmla="*/ 577032 h 984566"/>
              <a:gd name="connsiteX3" fmla="*/ 1213033 w 2248545"/>
              <a:gd name="connsiteY3" fmla="*/ 759467 h 984566"/>
              <a:gd name="connsiteX4" fmla="*/ 834227 w 2248545"/>
              <a:gd name="connsiteY4" fmla="*/ 789742 h 984566"/>
              <a:gd name="connsiteX5" fmla="*/ 817418 w 2248545"/>
              <a:gd name="connsiteY5" fmla="*/ 473353 h 984566"/>
              <a:gd name="connsiteX6" fmla="*/ 1005515 w 2248545"/>
              <a:gd name="connsiteY6" fmla="*/ 61115 h 984566"/>
              <a:gd name="connsiteX7" fmla="*/ 797064 w 2248545"/>
              <a:gd name="connsiteY7" fmla="*/ 0 h 984566"/>
              <a:gd name="connsiteX8" fmla="*/ 722567 w 2248545"/>
              <a:gd name="connsiteY8" fmla="*/ 240734 h 984566"/>
              <a:gd name="connsiteX9" fmla="*/ 200389 w 2248545"/>
              <a:gd name="connsiteY9" fmla="*/ 618774 h 984566"/>
              <a:gd name="connsiteX10" fmla="*/ 12711 w 2248545"/>
              <a:gd name="connsiteY10" fmla="*/ 923886 h 984566"/>
              <a:gd name="connsiteX11" fmla="*/ 42316 w 2248545"/>
              <a:gd name="connsiteY11" fmla="*/ 981962 h 984566"/>
              <a:gd name="connsiteX12" fmla="*/ 641644 w 2248545"/>
              <a:gd name="connsiteY12" fmla="*/ 802551 h 984566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395924 h 984782"/>
              <a:gd name="connsiteX1" fmla="*/ 2001411 w 2281005"/>
              <a:gd name="connsiteY1" fmla="*/ 428924 h 984782"/>
              <a:gd name="connsiteX2" fmla="*/ 1501698 w 2281005"/>
              <a:gd name="connsiteY2" fmla="*/ 577032 h 984782"/>
              <a:gd name="connsiteX3" fmla="*/ 1245493 w 2281005"/>
              <a:gd name="connsiteY3" fmla="*/ 759467 h 984782"/>
              <a:gd name="connsiteX4" fmla="*/ 866687 w 2281005"/>
              <a:gd name="connsiteY4" fmla="*/ 789742 h 984782"/>
              <a:gd name="connsiteX5" fmla="*/ 849878 w 2281005"/>
              <a:gd name="connsiteY5" fmla="*/ 473353 h 984782"/>
              <a:gd name="connsiteX6" fmla="*/ 1037975 w 2281005"/>
              <a:gd name="connsiteY6" fmla="*/ 61115 h 984782"/>
              <a:gd name="connsiteX7" fmla="*/ 829524 w 2281005"/>
              <a:gd name="connsiteY7" fmla="*/ 0 h 984782"/>
              <a:gd name="connsiteX8" fmla="*/ 755027 w 2281005"/>
              <a:gd name="connsiteY8" fmla="*/ 240734 h 984782"/>
              <a:gd name="connsiteX9" fmla="*/ 232849 w 2281005"/>
              <a:gd name="connsiteY9" fmla="*/ 618774 h 984782"/>
              <a:gd name="connsiteX10" fmla="*/ 10527 w 2281005"/>
              <a:gd name="connsiteY10" fmla="*/ 932214 h 984782"/>
              <a:gd name="connsiteX11" fmla="*/ 74776 w 2281005"/>
              <a:gd name="connsiteY11" fmla="*/ 981962 h 984782"/>
              <a:gd name="connsiteX12" fmla="*/ 674104 w 2281005"/>
              <a:gd name="connsiteY12" fmla="*/ 802551 h 984782"/>
              <a:gd name="connsiteX0" fmla="*/ 2281005 w 2281005"/>
              <a:gd name="connsiteY0" fmla="*/ 411881 h 1000739"/>
              <a:gd name="connsiteX1" fmla="*/ 2001411 w 2281005"/>
              <a:gd name="connsiteY1" fmla="*/ 444881 h 1000739"/>
              <a:gd name="connsiteX2" fmla="*/ 1501698 w 2281005"/>
              <a:gd name="connsiteY2" fmla="*/ 592989 h 1000739"/>
              <a:gd name="connsiteX3" fmla="*/ 1245493 w 2281005"/>
              <a:gd name="connsiteY3" fmla="*/ 775424 h 1000739"/>
              <a:gd name="connsiteX4" fmla="*/ 866687 w 2281005"/>
              <a:gd name="connsiteY4" fmla="*/ 805699 h 1000739"/>
              <a:gd name="connsiteX5" fmla="*/ 849878 w 2281005"/>
              <a:gd name="connsiteY5" fmla="*/ 489310 h 1000739"/>
              <a:gd name="connsiteX6" fmla="*/ 1037975 w 2281005"/>
              <a:gd name="connsiteY6" fmla="*/ 77072 h 1000739"/>
              <a:gd name="connsiteX7" fmla="*/ 934847 w 2281005"/>
              <a:gd name="connsiteY7" fmla="*/ 28633 h 1000739"/>
              <a:gd name="connsiteX8" fmla="*/ 829524 w 2281005"/>
              <a:gd name="connsiteY8" fmla="*/ 15957 h 1000739"/>
              <a:gd name="connsiteX9" fmla="*/ 755027 w 2281005"/>
              <a:gd name="connsiteY9" fmla="*/ 256691 h 1000739"/>
              <a:gd name="connsiteX10" fmla="*/ 232849 w 2281005"/>
              <a:gd name="connsiteY10" fmla="*/ 634731 h 1000739"/>
              <a:gd name="connsiteX11" fmla="*/ 10527 w 2281005"/>
              <a:gd name="connsiteY11" fmla="*/ 948171 h 1000739"/>
              <a:gd name="connsiteX12" fmla="*/ 74776 w 2281005"/>
              <a:gd name="connsiteY12" fmla="*/ 997919 h 1000739"/>
              <a:gd name="connsiteX13" fmla="*/ 674104 w 2281005"/>
              <a:gd name="connsiteY13" fmla="*/ 818508 h 1000739"/>
              <a:gd name="connsiteX0" fmla="*/ 2281005 w 2281005"/>
              <a:gd name="connsiteY0" fmla="*/ 1314812 h 1903670"/>
              <a:gd name="connsiteX1" fmla="*/ 2001411 w 2281005"/>
              <a:gd name="connsiteY1" fmla="*/ 1347812 h 1903670"/>
              <a:gd name="connsiteX2" fmla="*/ 1501698 w 2281005"/>
              <a:gd name="connsiteY2" fmla="*/ 1495920 h 1903670"/>
              <a:gd name="connsiteX3" fmla="*/ 1245493 w 2281005"/>
              <a:gd name="connsiteY3" fmla="*/ 1678355 h 1903670"/>
              <a:gd name="connsiteX4" fmla="*/ 866687 w 2281005"/>
              <a:gd name="connsiteY4" fmla="*/ 1708630 h 1903670"/>
              <a:gd name="connsiteX5" fmla="*/ 849878 w 2281005"/>
              <a:gd name="connsiteY5" fmla="*/ 1392241 h 1903670"/>
              <a:gd name="connsiteX6" fmla="*/ 1037975 w 2281005"/>
              <a:gd name="connsiteY6" fmla="*/ 980003 h 1903670"/>
              <a:gd name="connsiteX7" fmla="*/ 1243700 w 2281005"/>
              <a:gd name="connsiteY7" fmla="*/ 86 h 1903670"/>
              <a:gd name="connsiteX8" fmla="*/ 829524 w 2281005"/>
              <a:gd name="connsiteY8" fmla="*/ 918888 h 1903670"/>
              <a:gd name="connsiteX9" fmla="*/ 755027 w 2281005"/>
              <a:gd name="connsiteY9" fmla="*/ 1159622 h 1903670"/>
              <a:gd name="connsiteX10" fmla="*/ 232849 w 2281005"/>
              <a:gd name="connsiteY10" fmla="*/ 1537662 h 1903670"/>
              <a:gd name="connsiteX11" fmla="*/ 10527 w 2281005"/>
              <a:gd name="connsiteY11" fmla="*/ 1851102 h 1903670"/>
              <a:gd name="connsiteX12" fmla="*/ 74776 w 2281005"/>
              <a:gd name="connsiteY12" fmla="*/ 1900850 h 1903670"/>
              <a:gd name="connsiteX13" fmla="*/ 674104 w 2281005"/>
              <a:gd name="connsiteY13" fmla="*/ 1721439 h 1903670"/>
              <a:gd name="connsiteX0" fmla="*/ 2281005 w 2281005"/>
              <a:gd name="connsiteY0" fmla="*/ 1316356 h 1905214"/>
              <a:gd name="connsiteX1" fmla="*/ 2001411 w 2281005"/>
              <a:gd name="connsiteY1" fmla="*/ 1349356 h 1905214"/>
              <a:gd name="connsiteX2" fmla="*/ 1501698 w 2281005"/>
              <a:gd name="connsiteY2" fmla="*/ 1497464 h 1905214"/>
              <a:gd name="connsiteX3" fmla="*/ 1245493 w 2281005"/>
              <a:gd name="connsiteY3" fmla="*/ 1679899 h 1905214"/>
              <a:gd name="connsiteX4" fmla="*/ 866687 w 2281005"/>
              <a:gd name="connsiteY4" fmla="*/ 1710174 h 1905214"/>
              <a:gd name="connsiteX5" fmla="*/ 849878 w 2281005"/>
              <a:gd name="connsiteY5" fmla="*/ 1393785 h 1905214"/>
              <a:gd name="connsiteX6" fmla="*/ 1037975 w 2281005"/>
              <a:gd name="connsiteY6" fmla="*/ 981547 h 1905214"/>
              <a:gd name="connsiteX7" fmla="*/ 1117352 w 2281005"/>
              <a:gd name="connsiteY7" fmla="*/ 703615 h 1905214"/>
              <a:gd name="connsiteX8" fmla="*/ 1243700 w 2281005"/>
              <a:gd name="connsiteY8" fmla="*/ 1630 h 1905214"/>
              <a:gd name="connsiteX9" fmla="*/ 829524 w 2281005"/>
              <a:gd name="connsiteY9" fmla="*/ 920432 h 1905214"/>
              <a:gd name="connsiteX10" fmla="*/ 755027 w 2281005"/>
              <a:gd name="connsiteY10" fmla="*/ 1161166 h 1905214"/>
              <a:gd name="connsiteX11" fmla="*/ 232849 w 2281005"/>
              <a:gd name="connsiteY11" fmla="*/ 1539206 h 1905214"/>
              <a:gd name="connsiteX12" fmla="*/ 10527 w 2281005"/>
              <a:gd name="connsiteY12" fmla="*/ 1852646 h 1905214"/>
              <a:gd name="connsiteX13" fmla="*/ 74776 w 2281005"/>
              <a:gd name="connsiteY13" fmla="*/ 1902394 h 1905214"/>
              <a:gd name="connsiteX14" fmla="*/ 674104 w 2281005"/>
              <a:gd name="connsiteY14" fmla="*/ 1722983 h 1905214"/>
              <a:gd name="connsiteX0" fmla="*/ 2281005 w 2281005"/>
              <a:gd name="connsiteY0" fmla="*/ 1318608 h 1907466"/>
              <a:gd name="connsiteX1" fmla="*/ 2001411 w 2281005"/>
              <a:gd name="connsiteY1" fmla="*/ 1351608 h 1907466"/>
              <a:gd name="connsiteX2" fmla="*/ 1501698 w 2281005"/>
              <a:gd name="connsiteY2" fmla="*/ 1499716 h 1907466"/>
              <a:gd name="connsiteX3" fmla="*/ 1245493 w 2281005"/>
              <a:gd name="connsiteY3" fmla="*/ 1682151 h 1907466"/>
              <a:gd name="connsiteX4" fmla="*/ 866687 w 2281005"/>
              <a:gd name="connsiteY4" fmla="*/ 1712426 h 1907466"/>
              <a:gd name="connsiteX5" fmla="*/ 849878 w 2281005"/>
              <a:gd name="connsiteY5" fmla="*/ 1396037 h 1907466"/>
              <a:gd name="connsiteX6" fmla="*/ 1037975 w 2281005"/>
              <a:gd name="connsiteY6" fmla="*/ 983799 h 1907466"/>
              <a:gd name="connsiteX7" fmla="*/ 1777174 w 2281005"/>
              <a:gd name="connsiteY7" fmla="*/ 354876 h 1907466"/>
              <a:gd name="connsiteX8" fmla="*/ 1243700 w 2281005"/>
              <a:gd name="connsiteY8" fmla="*/ 3882 h 1907466"/>
              <a:gd name="connsiteX9" fmla="*/ 829524 w 2281005"/>
              <a:gd name="connsiteY9" fmla="*/ 922684 h 1907466"/>
              <a:gd name="connsiteX10" fmla="*/ 755027 w 2281005"/>
              <a:gd name="connsiteY10" fmla="*/ 1163418 h 1907466"/>
              <a:gd name="connsiteX11" fmla="*/ 232849 w 2281005"/>
              <a:gd name="connsiteY11" fmla="*/ 1541458 h 1907466"/>
              <a:gd name="connsiteX12" fmla="*/ 10527 w 2281005"/>
              <a:gd name="connsiteY12" fmla="*/ 1854898 h 1907466"/>
              <a:gd name="connsiteX13" fmla="*/ 74776 w 2281005"/>
              <a:gd name="connsiteY13" fmla="*/ 1904646 h 1907466"/>
              <a:gd name="connsiteX14" fmla="*/ 674104 w 2281005"/>
              <a:gd name="connsiteY14" fmla="*/ 1725235 h 1907466"/>
              <a:gd name="connsiteX0" fmla="*/ 2281005 w 2281005"/>
              <a:gd name="connsiteY0" fmla="*/ 1318713 h 1907571"/>
              <a:gd name="connsiteX1" fmla="*/ 2001411 w 2281005"/>
              <a:gd name="connsiteY1" fmla="*/ 1351713 h 1907571"/>
              <a:gd name="connsiteX2" fmla="*/ 1501698 w 2281005"/>
              <a:gd name="connsiteY2" fmla="*/ 1499821 h 1907571"/>
              <a:gd name="connsiteX3" fmla="*/ 1245493 w 2281005"/>
              <a:gd name="connsiteY3" fmla="*/ 1682256 h 1907571"/>
              <a:gd name="connsiteX4" fmla="*/ 866687 w 2281005"/>
              <a:gd name="connsiteY4" fmla="*/ 1712531 h 1907571"/>
              <a:gd name="connsiteX5" fmla="*/ 849878 w 2281005"/>
              <a:gd name="connsiteY5" fmla="*/ 1396142 h 1907571"/>
              <a:gd name="connsiteX6" fmla="*/ 1037975 w 2281005"/>
              <a:gd name="connsiteY6" fmla="*/ 983904 h 1907571"/>
              <a:gd name="connsiteX7" fmla="*/ 1833330 w 2281005"/>
              <a:gd name="connsiteY7" fmla="*/ 348232 h 1907571"/>
              <a:gd name="connsiteX8" fmla="*/ 1243700 w 2281005"/>
              <a:gd name="connsiteY8" fmla="*/ 3987 h 1907571"/>
              <a:gd name="connsiteX9" fmla="*/ 829524 w 2281005"/>
              <a:gd name="connsiteY9" fmla="*/ 922789 h 1907571"/>
              <a:gd name="connsiteX10" fmla="*/ 755027 w 2281005"/>
              <a:gd name="connsiteY10" fmla="*/ 1163523 h 1907571"/>
              <a:gd name="connsiteX11" fmla="*/ 232849 w 2281005"/>
              <a:gd name="connsiteY11" fmla="*/ 1541563 h 1907571"/>
              <a:gd name="connsiteX12" fmla="*/ 10527 w 2281005"/>
              <a:gd name="connsiteY12" fmla="*/ 1855003 h 1907571"/>
              <a:gd name="connsiteX13" fmla="*/ 74776 w 2281005"/>
              <a:gd name="connsiteY13" fmla="*/ 1904751 h 1907571"/>
              <a:gd name="connsiteX14" fmla="*/ 674104 w 2281005"/>
              <a:gd name="connsiteY14" fmla="*/ 1725340 h 1907571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833330 w 2281005"/>
              <a:gd name="connsiteY7" fmla="*/ 348131 h 1907470"/>
              <a:gd name="connsiteX8" fmla="*/ 1243700 w 2281005"/>
              <a:gd name="connsiteY8" fmla="*/ 3886 h 1907470"/>
              <a:gd name="connsiteX9" fmla="*/ 829524 w 2281005"/>
              <a:gd name="connsiteY9" fmla="*/ 922688 h 1907470"/>
              <a:gd name="connsiteX10" fmla="*/ 755027 w 2281005"/>
              <a:gd name="connsiteY10" fmla="*/ 1163422 h 1907470"/>
              <a:gd name="connsiteX11" fmla="*/ 232849 w 2281005"/>
              <a:gd name="connsiteY11" fmla="*/ 1541462 h 1907470"/>
              <a:gd name="connsiteX12" fmla="*/ 10527 w 2281005"/>
              <a:gd name="connsiteY12" fmla="*/ 1854902 h 1907470"/>
              <a:gd name="connsiteX13" fmla="*/ 74776 w 2281005"/>
              <a:gd name="connsiteY13" fmla="*/ 1904650 h 1907470"/>
              <a:gd name="connsiteX14" fmla="*/ 674104 w 2281005"/>
              <a:gd name="connsiteY14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615728 w 2281005"/>
              <a:gd name="connsiteY7" fmla="*/ 543877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2107086 w 2281005"/>
              <a:gd name="connsiteY7" fmla="*/ 550626 h 1907470"/>
              <a:gd name="connsiteX8" fmla="*/ 1833330 w 2281005"/>
              <a:gd name="connsiteY8" fmla="*/ 348131 h 1907470"/>
              <a:gd name="connsiteX9" fmla="*/ 1243700 w 2281005"/>
              <a:gd name="connsiteY9" fmla="*/ 3886 h 1907470"/>
              <a:gd name="connsiteX10" fmla="*/ 829524 w 2281005"/>
              <a:gd name="connsiteY10" fmla="*/ 922688 h 1907470"/>
              <a:gd name="connsiteX11" fmla="*/ 755027 w 2281005"/>
              <a:gd name="connsiteY11" fmla="*/ 1163422 h 1907470"/>
              <a:gd name="connsiteX12" fmla="*/ 232849 w 2281005"/>
              <a:gd name="connsiteY12" fmla="*/ 1541462 h 1907470"/>
              <a:gd name="connsiteX13" fmla="*/ 10527 w 2281005"/>
              <a:gd name="connsiteY13" fmla="*/ 1854902 h 1907470"/>
              <a:gd name="connsiteX14" fmla="*/ 74776 w 2281005"/>
              <a:gd name="connsiteY14" fmla="*/ 1904650 h 1907470"/>
              <a:gd name="connsiteX15" fmla="*/ 674104 w 2281005"/>
              <a:gd name="connsiteY15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38515 w 2281005"/>
              <a:gd name="connsiteY7" fmla="*/ 759872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917563 w 2281005"/>
              <a:gd name="connsiteY7" fmla="*/ 678874 h 1907470"/>
              <a:gd name="connsiteX8" fmla="*/ 2107086 w 2281005"/>
              <a:gd name="connsiteY8" fmla="*/ 550626 h 1907470"/>
              <a:gd name="connsiteX9" fmla="*/ 1833330 w 2281005"/>
              <a:gd name="connsiteY9" fmla="*/ 348131 h 1907470"/>
              <a:gd name="connsiteX10" fmla="*/ 1243700 w 2281005"/>
              <a:gd name="connsiteY10" fmla="*/ 3886 h 1907470"/>
              <a:gd name="connsiteX11" fmla="*/ 829524 w 2281005"/>
              <a:gd name="connsiteY11" fmla="*/ 922688 h 1907470"/>
              <a:gd name="connsiteX12" fmla="*/ 755027 w 2281005"/>
              <a:gd name="connsiteY12" fmla="*/ 1163422 h 1907470"/>
              <a:gd name="connsiteX13" fmla="*/ 232849 w 2281005"/>
              <a:gd name="connsiteY13" fmla="*/ 1541462 h 1907470"/>
              <a:gd name="connsiteX14" fmla="*/ 10527 w 2281005"/>
              <a:gd name="connsiteY14" fmla="*/ 1854902 h 1907470"/>
              <a:gd name="connsiteX15" fmla="*/ 74776 w 2281005"/>
              <a:gd name="connsiteY15" fmla="*/ 1904650 h 1907470"/>
              <a:gd name="connsiteX16" fmla="*/ 674104 w 2281005"/>
              <a:gd name="connsiteY16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524476 w 2281005"/>
              <a:gd name="connsiteY7" fmla="*/ 807120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  <a:gd name="connsiteX0" fmla="*/ 2281005 w 2281005"/>
              <a:gd name="connsiteY0" fmla="*/ 1318612 h 1907470"/>
              <a:gd name="connsiteX1" fmla="*/ 2001411 w 2281005"/>
              <a:gd name="connsiteY1" fmla="*/ 1351612 h 1907470"/>
              <a:gd name="connsiteX2" fmla="*/ 1501698 w 2281005"/>
              <a:gd name="connsiteY2" fmla="*/ 1499720 h 1907470"/>
              <a:gd name="connsiteX3" fmla="*/ 1245493 w 2281005"/>
              <a:gd name="connsiteY3" fmla="*/ 1682155 h 1907470"/>
              <a:gd name="connsiteX4" fmla="*/ 866687 w 2281005"/>
              <a:gd name="connsiteY4" fmla="*/ 1712430 h 1907470"/>
              <a:gd name="connsiteX5" fmla="*/ 849878 w 2281005"/>
              <a:gd name="connsiteY5" fmla="*/ 1396041 h 1907470"/>
              <a:gd name="connsiteX6" fmla="*/ 1037975 w 2281005"/>
              <a:gd name="connsiteY6" fmla="*/ 983803 h 1907470"/>
              <a:gd name="connsiteX7" fmla="*/ 1320913 w 2281005"/>
              <a:gd name="connsiteY7" fmla="*/ 462878 h 1907470"/>
              <a:gd name="connsiteX8" fmla="*/ 1917563 w 2281005"/>
              <a:gd name="connsiteY8" fmla="*/ 678874 h 1907470"/>
              <a:gd name="connsiteX9" fmla="*/ 2107086 w 2281005"/>
              <a:gd name="connsiteY9" fmla="*/ 550626 h 1907470"/>
              <a:gd name="connsiteX10" fmla="*/ 1833330 w 2281005"/>
              <a:gd name="connsiteY10" fmla="*/ 348131 h 1907470"/>
              <a:gd name="connsiteX11" fmla="*/ 1243700 w 2281005"/>
              <a:gd name="connsiteY11" fmla="*/ 3886 h 1907470"/>
              <a:gd name="connsiteX12" fmla="*/ 829524 w 2281005"/>
              <a:gd name="connsiteY12" fmla="*/ 922688 h 1907470"/>
              <a:gd name="connsiteX13" fmla="*/ 755027 w 2281005"/>
              <a:gd name="connsiteY13" fmla="*/ 1163422 h 1907470"/>
              <a:gd name="connsiteX14" fmla="*/ 232849 w 2281005"/>
              <a:gd name="connsiteY14" fmla="*/ 1541462 h 1907470"/>
              <a:gd name="connsiteX15" fmla="*/ 10527 w 2281005"/>
              <a:gd name="connsiteY15" fmla="*/ 1854902 h 1907470"/>
              <a:gd name="connsiteX16" fmla="*/ 74776 w 2281005"/>
              <a:gd name="connsiteY16" fmla="*/ 1904650 h 1907470"/>
              <a:gd name="connsiteX17" fmla="*/ 674104 w 2281005"/>
              <a:gd name="connsiteY17" fmla="*/ 1725239 h 19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1005" h="1907470">
                <a:moveTo>
                  <a:pt x="2281005" y="1318612"/>
                </a:moveTo>
                <a:lnTo>
                  <a:pt x="2001411" y="1351612"/>
                </a:lnTo>
                <a:lnTo>
                  <a:pt x="1501698" y="1499720"/>
                </a:lnTo>
                <a:lnTo>
                  <a:pt x="1245493" y="1682155"/>
                </a:lnTo>
                <a:cubicBezTo>
                  <a:pt x="1067258" y="1758875"/>
                  <a:pt x="1027601" y="1760637"/>
                  <a:pt x="866687" y="1712430"/>
                </a:cubicBezTo>
                <a:cubicBezTo>
                  <a:pt x="742718" y="1568100"/>
                  <a:pt x="748662" y="1490399"/>
                  <a:pt x="849878" y="1396041"/>
                </a:cubicBezTo>
                <a:cubicBezTo>
                  <a:pt x="912577" y="1258628"/>
                  <a:pt x="1001259" y="1162859"/>
                  <a:pt x="1037975" y="983803"/>
                </a:cubicBezTo>
                <a:cubicBezTo>
                  <a:pt x="1115312" y="764152"/>
                  <a:pt x="1174315" y="513699"/>
                  <a:pt x="1320913" y="462878"/>
                </a:cubicBezTo>
                <a:cubicBezTo>
                  <a:pt x="1467511" y="412057"/>
                  <a:pt x="1820461" y="721623"/>
                  <a:pt x="1917563" y="678874"/>
                </a:cubicBezTo>
                <a:cubicBezTo>
                  <a:pt x="2014665" y="636125"/>
                  <a:pt x="2057950" y="619249"/>
                  <a:pt x="2107086" y="550626"/>
                </a:cubicBezTo>
                <a:cubicBezTo>
                  <a:pt x="2156222" y="482003"/>
                  <a:pt x="1895335" y="438130"/>
                  <a:pt x="1833330" y="348131"/>
                </a:cubicBezTo>
                <a:cubicBezTo>
                  <a:pt x="1762326" y="191562"/>
                  <a:pt x="1291671" y="-32250"/>
                  <a:pt x="1243700" y="3886"/>
                </a:cubicBezTo>
                <a:cubicBezTo>
                  <a:pt x="1195729" y="40022"/>
                  <a:pt x="859494" y="884678"/>
                  <a:pt x="829524" y="922688"/>
                </a:cubicBezTo>
                <a:cubicBezTo>
                  <a:pt x="718081" y="1069561"/>
                  <a:pt x="779859" y="1083177"/>
                  <a:pt x="755027" y="1163422"/>
                </a:cubicBezTo>
                <a:cubicBezTo>
                  <a:pt x="580969" y="1397705"/>
                  <a:pt x="536824" y="1440434"/>
                  <a:pt x="232849" y="1541462"/>
                </a:cubicBezTo>
                <a:cubicBezTo>
                  <a:pt x="158742" y="1645942"/>
                  <a:pt x="136600" y="1725438"/>
                  <a:pt x="10527" y="1854902"/>
                </a:cubicBezTo>
                <a:cubicBezTo>
                  <a:pt x="-43118" y="1835395"/>
                  <a:pt x="128421" y="1924157"/>
                  <a:pt x="74776" y="1904650"/>
                </a:cubicBezTo>
                <a:cubicBezTo>
                  <a:pt x="17608" y="1917026"/>
                  <a:pt x="410499" y="1701403"/>
                  <a:pt x="674104" y="172523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598727" y="3450866"/>
            <a:ext cx="382592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144016 w 4300927"/>
              <a:gd name="connsiteY55" fmla="*/ 1922350 h 3069204"/>
              <a:gd name="connsiteX56" fmla="*/ 0 w 4300927"/>
              <a:gd name="connsiteY56" fmla="*/ 1850342 h 3069204"/>
              <a:gd name="connsiteX57" fmla="*/ 216024 w 4300927"/>
              <a:gd name="connsiteY57" fmla="*/ 1418294 h 3069204"/>
              <a:gd name="connsiteX58" fmla="*/ 516106 w 4300927"/>
              <a:gd name="connsiteY58" fmla="*/ 1256306 h 3069204"/>
              <a:gd name="connsiteX59" fmla="*/ 945476 w 4300927"/>
              <a:gd name="connsiteY59" fmla="*/ 1192696 h 3069204"/>
              <a:gd name="connsiteX60" fmla="*/ 1366896 w 4300927"/>
              <a:gd name="connsiteY60" fmla="*/ 1121134 h 3069204"/>
              <a:gd name="connsiteX61" fmla="*/ 1645191 w 4300927"/>
              <a:gd name="connsiteY61" fmla="*/ 1065475 h 3069204"/>
              <a:gd name="connsiteX62" fmla="*/ 1883730 w 4300927"/>
              <a:gd name="connsiteY62" fmla="*/ 1017767 h 3069204"/>
              <a:gd name="connsiteX63" fmla="*/ 1939390 w 4300927"/>
              <a:gd name="connsiteY63" fmla="*/ 954157 h 3069204"/>
              <a:gd name="connsiteX64" fmla="*/ 1955292 w 4300927"/>
              <a:gd name="connsiteY64" fmla="*/ 842838 h 3069204"/>
              <a:gd name="connsiteX65" fmla="*/ 1947341 w 4300927"/>
              <a:gd name="connsiteY65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0 w 4300927"/>
              <a:gd name="connsiteY55" fmla="*/ 1850342 h 3069204"/>
              <a:gd name="connsiteX56" fmla="*/ 216024 w 4300927"/>
              <a:gd name="connsiteY56" fmla="*/ 1418294 h 3069204"/>
              <a:gd name="connsiteX57" fmla="*/ 516106 w 4300927"/>
              <a:gd name="connsiteY57" fmla="*/ 1256306 h 3069204"/>
              <a:gd name="connsiteX58" fmla="*/ 945476 w 4300927"/>
              <a:gd name="connsiteY58" fmla="*/ 1192696 h 3069204"/>
              <a:gd name="connsiteX59" fmla="*/ 1366896 w 4300927"/>
              <a:gd name="connsiteY59" fmla="*/ 1121134 h 3069204"/>
              <a:gd name="connsiteX60" fmla="*/ 1645191 w 4300927"/>
              <a:gd name="connsiteY60" fmla="*/ 1065475 h 3069204"/>
              <a:gd name="connsiteX61" fmla="*/ 1883730 w 4300927"/>
              <a:gd name="connsiteY61" fmla="*/ 1017767 h 3069204"/>
              <a:gd name="connsiteX62" fmla="*/ 1939390 w 4300927"/>
              <a:gd name="connsiteY62" fmla="*/ 954157 h 3069204"/>
              <a:gd name="connsiteX63" fmla="*/ 1955292 w 4300927"/>
              <a:gd name="connsiteY63" fmla="*/ 842838 h 3069204"/>
              <a:gd name="connsiteX64" fmla="*/ 1947341 w 4300927"/>
              <a:gd name="connsiteY64" fmla="*/ 763325 h 3069204"/>
              <a:gd name="connsiteX0" fmla="*/ 1898345 w 4084954"/>
              <a:gd name="connsiteY0" fmla="*/ 1049572 h 3069204"/>
              <a:gd name="connsiteX1" fmla="*/ 2184592 w 4084954"/>
              <a:gd name="connsiteY1" fmla="*/ 1097280 h 3069204"/>
              <a:gd name="connsiteX2" fmla="*/ 2494693 w 4084954"/>
              <a:gd name="connsiteY2" fmla="*/ 1089329 h 3069204"/>
              <a:gd name="connsiteX3" fmla="*/ 2796843 w 4084954"/>
              <a:gd name="connsiteY3" fmla="*/ 978011 h 3069204"/>
              <a:gd name="connsiteX4" fmla="*/ 3091041 w 4084954"/>
              <a:gd name="connsiteY4" fmla="*/ 826936 h 3069204"/>
              <a:gd name="connsiteX5" fmla="*/ 3353434 w 4084954"/>
              <a:gd name="connsiteY5" fmla="*/ 667910 h 3069204"/>
              <a:gd name="connsiteX6" fmla="*/ 3432947 w 4084954"/>
              <a:gd name="connsiteY6" fmla="*/ 461176 h 3069204"/>
              <a:gd name="connsiteX7" fmla="*/ 3456801 w 4084954"/>
              <a:gd name="connsiteY7" fmla="*/ 270344 h 3069204"/>
              <a:gd name="connsiteX8" fmla="*/ 3512460 w 4084954"/>
              <a:gd name="connsiteY8" fmla="*/ 174929 h 3069204"/>
              <a:gd name="connsiteX9" fmla="*/ 3560168 w 4084954"/>
              <a:gd name="connsiteY9" fmla="*/ 87464 h 3069204"/>
              <a:gd name="connsiteX10" fmla="*/ 3719194 w 4084954"/>
              <a:gd name="connsiteY10" fmla="*/ 0 h 3069204"/>
              <a:gd name="connsiteX11" fmla="*/ 3894123 w 4084954"/>
              <a:gd name="connsiteY11" fmla="*/ 15903 h 3069204"/>
              <a:gd name="connsiteX12" fmla="*/ 4021343 w 4084954"/>
              <a:gd name="connsiteY12" fmla="*/ 119270 h 3069204"/>
              <a:gd name="connsiteX13" fmla="*/ 4029295 w 4084954"/>
              <a:gd name="connsiteY13" fmla="*/ 214685 h 3069204"/>
              <a:gd name="connsiteX14" fmla="*/ 4029295 w 4084954"/>
              <a:gd name="connsiteY14" fmla="*/ 373711 h 3069204"/>
              <a:gd name="connsiteX15" fmla="*/ 3997490 w 4084954"/>
              <a:gd name="connsiteY15" fmla="*/ 492981 h 3069204"/>
              <a:gd name="connsiteX16" fmla="*/ 3965684 w 4084954"/>
              <a:gd name="connsiteY16" fmla="*/ 588397 h 3069204"/>
              <a:gd name="connsiteX17" fmla="*/ 4069051 w 4084954"/>
              <a:gd name="connsiteY17" fmla="*/ 795131 h 3069204"/>
              <a:gd name="connsiteX18" fmla="*/ 4084954 w 4084954"/>
              <a:gd name="connsiteY18" fmla="*/ 1009816 h 3069204"/>
              <a:gd name="connsiteX19" fmla="*/ 3997490 w 4084954"/>
              <a:gd name="connsiteY19" fmla="*/ 1240404 h 3069204"/>
              <a:gd name="connsiteX20" fmla="*/ 3870269 w 4084954"/>
              <a:gd name="connsiteY20" fmla="*/ 1661823 h 3069204"/>
              <a:gd name="connsiteX21" fmla="*/ 3798707 w 4084954"/>
              <a:gd name="connsiteY21" fmla="*/ 1987826 h 3069204"/>
              <a:gd name="connsiteX22" fmla="*/ 3671486 w 4084954"/>
              <a:gd name="connsiteY22" fmla="*/ 2202511 h 3069204"/>
              <a:gd name="connsiteX23" fmla="*/ 3488606 w 4084954"/>
              <a:gd name="connsiteY23" fmla="*/ 2329732 h 3069204"/>
              <a:gd name="connsiteX24" fmla="*/ 3369337 w 4084954"/>
              <a:gd name="connsiteY24" fmla="*/ 2385391 h 3069204"/>
              <a:gd name="connsiteX25" fmla="*/ 3273921 w 4084954"/>
              <a:gd name="connsiteY25" fmla="*/ 2552369 h 3069204"/>
              <a:gd name="connsiteX26" fmla="*/ 3122846 w 4084954"/>
              <a:gd name="connsiteY26" fmla="*/ 2655736 h 3069204"/>
              <a:gd name="connsiteX27" fmla="*/ 2939966 w 4084954"/>
              <a:gd name="connsiteY27" fmla="*/ 2743200 h 3069204"/>
              <a:gd name="connsiteX28" fmla="*/ 2669622 w 4084954"/>
              <a:gd name="connsiteY28" fmla="*/ 2782957 h 3069204"/>
              <a:gd name="connsiteX29" fmla="*/ 2407229 w 4084954"/>
              <a:gd name="connsiteY29" fmla="*/ 2830664 h 3069204"/>
              <a:gd name="connsiteX30" fmla="*/ 2240251 w 4084954"/>
              <a:gd name="connsiteY30" fmla="*/ 2910177 h 3069204"/>
              <a:gd name="connsiteX31" fmla="*/ 2144836 w 4084954"/>
              <a:gd name="connsiteY31" fmla="*/ 3013544 h 3069204"/>
              <a:gd name="connsiteX32" fmla="*/ 2097128 w 4084954"/>
              <a:gd name="connsiteY32" fmla="*/ 3069204 h 3069204"/>
              <a:gd name="connsiteX33" fmla="*/ 2025566 w 4084954"/>
              <a:gd name="connsiteY33" fmla="*/ 3053301 h 3069204"/>
              <a:gd name="connsiteX34" fmla="*/ 1993761 w 4084954"/>
              <a:gd name="connsiteY34" fmla="*/ 2934031 h 3069204"/>
              <a:gd name="connsiteX35" fmla="*/ 1874491 w 4084954"/>
              <a:gd name="connsiteY35" fmla="*/ 2751151 h 3069204"/>
              <a:gd name="connsiteX36" fmla="*/ 1731368 w 4084954"/>
              <a:gd name="connsiteY36" fmla="*/ 2512612 h 3069204"/>
              <a:gd name="connsiteX37" fmla="*/ 1620050 w 4084954"/>
              <a:gd name="connsiteY37" fmla="*/ 2329732 h 3069204"/>
              <a:gd name="connsiteX38" fmla="*/ 1397413 w 4084954"/>
              <a:gd name="connsiteY38" fmla="*/ 2242268 h 3069204"/>
              <a:gd name="connsiteX39" fmla="*/ 1286095 w 4084954"/>
              <a:gd name="connsiteY39" fmla="*/ 2274073 h 3069204"/>
              <a:gd name="connsiteX40" fmla="*/ 1238387 w 4084954"/>
              <a:gd name="connsiteY40" fmla="*/ 2345635 h 3069204"/>
              <a:gd name="connsiteX41" fmla="*/ 1238387 w 4084954"/>
              <a:gd name="connsiteY41" fmla="*/ 2456953 h 3069204"/>
              <a:gd name="connsiteX42" fmla="*/ 1182728 w 4084954"/>
              <a:gd name="connsiteY42" fmla="*/ 2552369 h 3069204"/>
              <a:gd name="connsiteX43" fmla="*/ 1047556 w 4084954"/>
              <a:gd name="connsiteY43" fmla="*/ 2623931 h 3069204"/>
              <a:gd name="connsiteX44" fmla="*/ 880578 w 4084954"/>
              <a:gd name="connsiteY44" fmla="*/ 2655736 h 3069204"/>
              <a:gd name="connsiteX45" fmla="*/ 769260 w 4084954"/>
              <a:gd name="connsiteY45" fmla="*/ 2536466 h 3069204"/>
              <a:gd name="connsiteX46" fmla="*/ 753357 w 4084954"/>
              <a:gd name="connsiteY46" fmla="*/ 2417197 h 3069204"/>
              <a:gd name="connsiteX47" fmla="*/ 832870 w 4084954"/>
              <a:gd name="connsiteY47" fmla="*/ 2289976 h 3069204"/>
              <a:gd name="connsiteX48" fmla="*/ 761309 w 4084954"/>
              <a:gd name="connsiteY48" fmla="*/ 2091193 h 3069204"/>
              <a:gd name="connsiteX49" fmla="*/ 697698 w 4084954"/>
              <a:gd name="connsiteY49" fmla="*/ 1995777 h 3069204"/>
              <a:gd name="connsiteX50" fmla="*/ 514818 w 4084954"/>
              <a:gd name="connsiteY50" fmla="*/ 1852654 h 3069204"/>
              <a:gd name="connsiteX51" fmla="*/ 435305 w 4084954"/>
              <a:gd name="connsiteY51" fmla="*/ 1725433 h 3069204"/>
              <a:gd name="connsiteX52" fmla="*/ 331938 w 4084954"/>
              <a:gd name="connsiteY52" fmla="*/ 1534602 h 3069204"/>
              <a:gd name="connsiteX53" fmla="*/ 300133 w 4084954"/>
              <a:gd name="connsiteY53" fmla="*/ 1478943 h 3069204"/>
              <a:gd name="connsiteX54" fmla="*/ 276279 w 4084954"/>
              <a:gd name="connsiteY54" fmla="*/ 1391478 h 3069204"/>
              <a:gd name="connsiteX55" fmla="*/ 51 w 4084954"/>
              <a:gd name="connsiteY55" fmla="*/ 1418294 h 3069204"/>
              <a:gd name="connsiteX56" fmla="*/ 300133 w 4084954"/>
              <a:gd name="connsiteY56" fmla="*/ 1256306 h 3069204"/>
              <a:gd name="connsiteX57" fmla="*/ 729503 w 4084954"/>
              <a:gd name="connsiteY57" fmla="*/ 1192696 h 3069204"/>
              <a:gd name="connsiteX58" fmla="*/ 1150923 w 4084954"/>
              <a:gd name="connsiteY58" fmla="*/ 1121134 h 3069204"/>
              <a:gd name="connsiteX59" fmla="*/ 1429218 w 4084954"/>
              <a:gd name="connsiteY59" fmla="*/ 1065475 h 3069204"/>
              <a:gd name="connsiteX60" fmla="*/ 1667757 w 4084954"/>
              <a:gd name="connsiteY60" fmla="*/ 1017767 h 3069204"/>
              <a:gd name="connsiteX61" fmla="*/ 1723417 w 4084954"/>
              <a:gd name="connsiteY61" fmla="*/ 954157 h 3069204"/>
              <a:gd name="connsiteX62" fmla="*/ 1739319 w 4084954"/>
              <a:gd name="connsiteY62" fmla="*/ 842838 h 3069204"/>
              <a:gd name="connsiteX63" fmla="*/ 1731368 w 4084954"/>
              <a:gd name="connsiteY63" fmla="*/ 763325 h 3069204"/>
              <a:gd name="connsiteX0" fmla="*/ 1639320 w 3825929"/>
              <a:gd name="connsiteY0" fmla="*/ 1049572 h 3069204"/>
              <a:gd name="connsiteX1" fmla="*/ 1925567 w 3825929"/>
              <a:gd name="connsiteY1" fmla="*/ 1097280 h 3069204"/>
              <a:gd name="connsiteX2" fmla="*/ 2235668 w 3825929"/>
              <a:gd name="connsiteY2" fmla="*/ 1089329 h 3069204"/>
              <a:gd name="connsiteX3" fmla="*/ 2537818 w 3825929"/>
              <a:gd name="connsiteY3" fmla="*/ 978011 h 3069204"/>
              <a:gd name="connsiteX4" fmla="*/ 2832016 w 3825929"/>
              <a:gd name="connsiteY4" fmla="*/ 826936 h 3069204"/>
              <a:gd name="connsiteX5" fmla="*/ 3094409 w 3825929"/>
              <a:gd name="connsiteY5" fmla="*/ 667910 h 3069204"/>
              <a:gd name="connsiteX6" fmla="*/ 3173922 w 3825929"/>
              <a:gd name="connsiteY6" fmla="*/ 461176 h 3069204"/>
              <a:gd name="connsiteX7" fmla="*/ 3197776 w 3825929"/>
              <a:gd name="connsiteY7" fmla="*/ 270344 h 3069204"/>
              <a:gd name="connsiteX8" fmla="*/ 3253435 w 3825929"/>
              <a:gd name="connsiteY8" fmla="*/ 174929 h 3069204"/>
              <a:gd name="connsiteX9" fmla="*/ 3301143 w 3825929"/>
              <a:gd name="connsiteY9" fmla="*/ 87464 h 3069204"/>
              <a:gd name="connsiteX10" fmla="*/ 3460169 w 3825929"/>
              <a:gd name="connsiteY10" fmla="*/ 0 h 3069204"/>
              <a:gd name="connsiteX11" fmla="*/ 3635098 w 3825929"/>
              <a:gd name="connsiteY11" fmla="*/ 15903 h 3069204"/>
              <a:gd name="connsiteX12" fmla="*/ 3762318 w 3825929"/>
              <a:gd name="connsiteY12" fmla="*/ 119270 h 3069204"/>
              <a:gd name="connsiteX13" fmla="*/ 3770270 w 3825929"/>
              <a:gd name="connsiteY13" fmla="*/ 214685 h 3069204"/>
              <a:gd name="connsiteX14" fmla="*/ 3770270 w 3825929"/>
              <a:gd name="connsiteY14" fmla="*/ 373711 h 3069204"/>
              <a:gd name="connsiteX15" fmla="*/ 3738465 w 3825929"/>
              <a:gd name="connsiteY15" fmla="*/ 492981 h 3069204"/>
              <a:gd name="connsiteX16" fmla="*/ 3706659 w 3825929"/>
              <a:gd name="connsiteY16" fmla="*/ 588397 h 3069204"/>
              <a:gd name="connsiteX17" fmla="*/ 3810026 w 3825929"/>
              <a:gd name="connsiteY17" fmla="*/ 795131 h 3069204"/>
              <a:gd name="connsiteX18" fmla="*/ 3825929 w 3825929"/>
              <a:gd name="connsiteY18" fmla="*/ 1009816 h 3069204"/>
              <a:gd name="connsiteX19" fmla="*/ 3738465 w 3825929"/>
              <a:gd name="connsiteY19" fmla="*/ 1240404 h 3069204"/>
              <a:gd name="connsiteX20" fmla="*/ 3611244 w 3825929"/>
              <a:gd name="connsiteY20" fmla="*/ 1661823 h 3069204"/>
              <a:gd name="connsiteX21" fmla="*/ 3539682 w 3825929"/>
              <a:gd name="connsiteY21" fmla="*/ 1987826 h 3069204"/>
              <a:gd name="connsiteX22" fmla="*/ 3412461 w 3825929"/>
              <a:gd name="connsiteY22" fmla="*/ 2202511 h 3069204"/>
              <a:gd name="connsiteX23" fmla="*/ 3229581 w 3825929"/>
              <a:gd name="connsiteY23" fmla="*/ 2329732 h 3069204"/>
              <a:gd name="connsiteX24" fmla="*/ 3110312 w 3825929"/>
              <a:gd name="connsiteY24" fmla="*/ 2385391 h 3069204"/>
              <a:gd name="connsiteX25" fmla="*/ 3014896 w 3825929"/>
              <a:gd name="connsiteY25" fmla="*/ 2552369 h 3069204"/>
              <a:gd name="connsiteX26" fmla="*/ 2863821 w 3825929"/>
              <a:gd name="connsiteY26" fmla="*/ 2655736 h 3069204"/>
              <a:gd name="connsiteX27" fmla="*/ 2680941 w 3825929"/>
              <a:gd name="connsiteY27" fmla="*/ 2743200 h 3069204"/>
              <a:gd name="connsiteX28" fmla="*/ 2410597 w 3825929"/>
              <a:gd name="connsiteY28" fmla="*/ 2782957 h 3069204"/>
              <a:gd name="connsiteX29" fmla="*/ 2148204 w 3825929"/>
              <a:gd name="connsiteY29" fmla="*/ 2830664 h 3069204"/>
              <a:gd name="connsiteX30" fmla="*/ 1981226 w 3825929"/>
              <a:gd name="connsiteY30" fmla="*/ 2910177 h 3069204"/>
              <a:gd name="connsiteX31" fmla="*/ 1885811 w 3825929"/>
              <a:gd name="connsiteY31" fmla="*/ 3013544 h 3069204"/>
              <a:gd name="connsiteX32" fmla="*/ 1838103 w 3825929"/>
              <a:gd name="connsiteY32" fmla="*/ 3069204 h 3069204"/>
              <a:gd name="connsiteX33" fmla="*/ 1766541 w 3825929"/>
              <a:gd name="connsiteY33" fmla="*/ 3053301 h 3069204"/>
              <a:gd name="connsiteX34" fmla="*/ 1734736 w 3825929"/>
              <a:gd name="connsiteY34" fmla="*/ 2934031 h 3069204"/>
              <a:gd name="connsiteX35" fmla="*/ 1615466 w 3825929"/>
              <a:gd name="connsiteY35" fmla="*/ 2751151 h 3069204"/>
              <a:gd name="connsiteX36" fmla="*/ 1472343 w 3825929"/>
              <a:gd name="connsiteY36" fmla="*/ 2512612 h 3069204"/>
              <a:gd name="connsiteX37" fmla="*/ 1361025 w 3825929"/>
              <a:gd name="connsiteY37" fmla="*/ 2329732 h 3069204"/>
              <a:gd name="connsiteX38" fmla="*/ 1138388 w 3825929"/>
              <a:gd name="connsiteY38" fmla="*/ 2242268 h 3069204"/>
              <a:gd name="connsiteX39" fmla="*/ 1027070 w 3825929"/>
              <a:gd name="connsiteY39" fmla="*/ 2274073 h 3069204"/>
              <a:gd name="connsiteX40" fmla="*/ 979362 w 3825929"/>
              <a:gd name="connsiteY40" fmla="*/ 2345635 h 3069204"/>
              <a:gd name="connsiteX41" fmla="*/ 979362 w 3825929"/>
              <a:gd name="connsiteY41" fmla="*/ 2456953 h 3069204"/>
              <a:gd name="connsiteX42" fmla="*/ 923703 w 3825929"/>
              <a:gd name="connsiteY42" fmla="*/ 2552369 h 3069204"/>
              <a:gd name="connsiteX43" fmla="*/ 788531 w 3825929"/>
              <a:gd name="connsiteY43" fmla="*/ 2623931 h 3069204"/>
              <a:gd name="connsiteX44" fmla="*/ 621553 w 3825929"/>
              <a:gd name="connsiteY44" fmla="*/ 2655736 h 3069204"/>
              <a:gd name="connsiteX45" fmla="*/ 510235 w 3825929"/>
              <a:gd name="connsiteY45" fmla="*/ 2536466 h 3069204"/>
              <a:gd name="connsiteX46" fmla="*/ 494332 w 3825929"/>
              <a:gd name="connsiteY46" fmla="*/ 2417197 h 3069204"/>
              <a:gd name="connsiteX47" fmla="*/ 573845 w 3825929"/>
              <a:gd name="connsiteY47" fmla="*/ 2289976 h 3069204"/>
              <a:gd name="connsiteX48" fmla="*/ 502284 w 3825929"/>
              <a:gd name="connsiteY48" fmla="*/ 2091193 h 3069204"/>
              <a:gd name="connsiteX49" fmla="*/ 438673 w 3825929"/>
              <a:gd name="connsiteY49" fmla="*/ 1995777 h 3069204"/>
              <a:gd name="connsiteX50" fmla="*/ 255793 w 3825929"/>
              <a:gd name="connsiteY50" fmla="*/ 1852654 h 3069204"/>
              <a:gd name="connsiteX51" fmla="*/ 176280 w 3825929"/>
              <a:gd name="connsiteY51" fmla="*/ 1725433 h 3069204"/>
              <a:gd name="connsiteX52" fmla="*/ 72913 w 3825929"/>
              <a:gd name="connsiteY52" fmla="*/ 1534602 h 3069204"/>
              <a:gd name="connsiteX53" fmla="*/ 41108 w 3825929"/>
              <a:gd name="connsiteY53" fmla="*/ 1478943 h 3069204"/>
              <a:gd name="connsiteX54" fmla="*/ 17254 w 3825929"/>
              <a:gd name="connsiteY54" fmla="*/ 1391478 h 3069204"/>
              <a:gd name="connsiteX55" fmla="*/ 41108 w 3825929"/>
              <a:gd name="connsiteY55" fmla="*/ 1256306 h 3069204"/>
              <a:gd name="connsiteX56" fmla="*/ 470478 w 3825929"/>
              <a:gd name="connsiteY56" fmla="*/ 1192696 h 3069204"/>
              <a:gd name="connsiteX57" fmla="*/ 891898 w 3825929"/>
              <a:gd name="connsiteY57" fmla="*/ 1121134 h 3069204"/>
              <a:gd name="connsiteX58" fmla="*/ 1170193 w 3825929"/>
              <a:gd name="connsiteY58" fmla="*/ 1065475 h 3069204"/>
              <a:gd name="connsiteX59" fmla="*/ 1408732 w 3825929"/>
              <a:gd name="connsiteY59" fmla="*/ 1017767 h 3069204"/>
              <a:gd name="connsiteX60" fmla="*/ 1464392 w 3825929"/>
              <a:gd name="connsiteY60" fmla="*/ 954157 h 3069204"/>
              <a:gd name="connsiteX61" fmla="*/ 1480294 w 3825929"/>
              <a:gd name="connsiteY61" fmla="*/ 842838 h 3069204"/>
              <a:gd name="connsiteX62" fmla="*/ 1472343 w 3825929"/>
              <a:gd name="connsiteY62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25929" h="3069204">
                <a:moveTo>
                  <a:pt x="1639320" y="1049572"/>
                </a:moveTo>
                <a:lnTo>
                  <a:pt x="1925567" y="1097280"/>
                </a:lnTo>
                <a:lnTo>
                  <a:pt x="2235668" y="1089329"/>
                </a:lnTo>
                <a:lnTo>
                  <a:pt x="2537818" y="978011"/>
                </a:lnTo>
                <a:lnTo>
                  <a:pt x="2832016" y="826936"/>
                </a:lnTo>
                <a:lnTo>
                  <a:pt x="3094409" y="667910"/>
                </a:lnTo>
                <a:lnTo>
                  <a:pt x="3173922" y="461176"/>
                </a:lnTo>
                <a:lnTo>
                  <a:pt x="3197776" y="270344"/>
                </a:lnTo>
                <a:lnTo>
                  <a:pt x="3253435" y="174929"/>
                </a:lnTo>
                <a:lnTo>
                  <a:pt x="3301143" y="87464"/>
                </a:lnTo>
                <a:lnTo>
                  <a:pt x="3460169" y="0"/>
                </a:lnTo>
                <a:lnTo>
                  <a:pt x="3635098" y="15903"/>
                </a:lnTo>
                <a:lnTo>
                  <a:pt x="3762318" y="119270"/>
                </a:lnTo>
                <a:lnTo>
                  <a:pt x="3770270" y="214685"/>
                </a:lnTo>
                <a:lnTo>
                  <a:pt x="3770270" y="373711"/>
                </a:lnTo>
                <a:lnTo>
                  <a:pt x="3738465" y="492981"/>
                </a:lnTo>
                <a:lnTo>
                  <a:pt x="3706659" y="588397"/>
                </a:lnTo>
                <a:lnTo>
                  <a:pt x="3810026" y="795131"/>
                </a:lnTo>
                <a:lnTo>
                  <a:pt x="3825929" y="1009816"/>
                </a:lnTo>
                <a:lnTo>
                  <a:pt x="3738465" y="1240404"/>
                </a:lnTo>
                <a:lnTo>
                  <a:pt x="3611244" y="1661823"/>
                </a:lnTo>
                <a:lnTo>
                  <a:pt x="3539682" y="1987826"/>
                </a:lnTo>
                <a:lnTo>
                  <a:pt x="3412461" y="2202511"/>
                </a:lnTo>
                <a:lnTo>
                  <a:pt x="3229581" y="2329732"/>
                </a:lnTo>
                <a:lnTo>
                  <a:pt x="3110312" y="2385391"/>
                </a:lnTo>
                <a:lnTo>
                  <a:pt x="3014896" y="2552369"/>
                </a:lnTo>
                <a:lnTo>
                  <a:pt x="2863821" y="2655736"/>
                </a:lnTo>
                <a:lnTo>
                  <a:pt x="2680941" y="2743200"/>
                </a:lnTo>
                <a:lnTo>
                  <a:pt x="2410597" y="2782957"/>
                </a:lnTo>
                <a:lnTo>
                  <a:pt x="2148204" y="2830664"/>
                </a:lnTo>
                <a:lnTo>
                  <a:pt x="1981226" y="2910177"/>
                </a:lnTo>
                <a:lnTo>
                  <a:pt x="1885811" y="3013544"/>
                </a:lnTo>
                <a:lnTo>
                  <a:pt x="1838103" y="3069204"/>
                </a:lnTo>
                <a:lnTo>
                  <a:pt x="1766541" y="3053301"/>
                </a:lnTo>
                <a:lnTo>
                  <a:pt x="1734736" y="2934031"/>
                </a:lnTo>
                <a:lnTo>
                  <a:pt x="1615466" y="2751151"/>
                </a:lnTo>
                <a:lnTo>
                  <a:pt x="1472343" y="2512612"/>
                </a:lnTo>
                <a:lnTo>
                  <a:pt x="1361025" y="2329732"/>
                </a:lnTo>
                <a:lnTo>
                  <a:pt x="1138388" y="2242268"/>
                </a:lnTo>
                <a:lnTo>
                  <a:pt x="1027070" y="2274073"/>
                </a:lnTo>
                <a:lnTo>
                  <a:pt x="979362" y="2345635"/>
                </a:lnTo>
                <a:lnTo>
                  <a:pt x="979362" y="2456953"/>
                </a:lnTo>
                <a:lnTo>
                  <a:pt x="923703" y="2552369"/>
                </a:lnTo>
                <a:lnTo>
                  <a:pt x="788531" y="2623931"/>
                </a:lnTo>
                <a:lnTo>
                  <a:pt x="621553" y="2655736"/>
                </a:lnTo>
                <a:lnTo>
                  <a:pt x="510235" y="2536466"/>
                </a:lnTo>
                <a:lnTo>
                  <a:pt x="494332" y="2417197"/>
                </a:lnTo>
                <a:lnTo>
                  <a:pt x="573845" y="2289976"/>
                </a:lnTo>
                <a:lnTo>
                  <a:pt x="502284" y="2091193"/>
                </a:lnTo>
                <a:lnTo>
                  <a:pt x="438673" y="1995777"/>
                </a:lnTo>
                <a:lnTo>
                  <a:pt x="255793" y="1852654"/>
                </a:lnTo>
                <a:lnTo>
                  <a:pt x="176280" y="1725433"/>
                </a:lnTo>
                <a:lnTo>
                  <a:pt x="72913" y="1534602"/>
                </a:lnTo>
                <a:lnTo>
                  <a:pt x="41108" y="1478943"/>
                </a:lnTo>
                <a:lnTo>
                  <a:pt x="17254" y="1391478"/>
                </a:lnTo>
                <a:cubicBezTo>
                  <a:pt x="17254" y="1354372"/>
                  <a:pt x="-34429" y="1289436"/>
                  <a:pt x="41108" y="1256306"/>
                </a:cubicBezTo>
                <a:lnTo>
                  <a:pt x="470478" y="1192696"/>
                </a:lnTo>
                <a:lnTo>
                  <a:pt x="891898" y="1121134"/>
                </a:lnTo>
                <a:lnTo>
                  <a:pt x="1170193" y="1065475"/>
                </a:lnTo>
                <a:lnTo>
                  <a:pt x="1408732" y="1017767"/>
                </a:lnTo>
                <a:lnTo>
                  <a:pt x="1464392" y="954157"/>
                </a:lnTo>
                <a:lnTo>
                  <a:pt x="1480294" y="842838"/>
                </a:lnTo>
                <a:lnTo>
                  <a:pt x="1472343" y="76332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40436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3600" dirty="0" err="1">
                <a:latin typeface="+mj-lt"/>
              </a:rPr>
              <a:t>Tour</a:t>
            </a:r>
            <a:r>
              <a:rPr lang="nb-NO" sz="3600" dirty="0">
                <a:latin typeface="+mj-lt"/>
              </a:rPr>
              <a:t> de Reisa 5,0 km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220231" y="193889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MÅL</a:t>
            </a:r>
          </a:p>
        </p:txBody>
      </p:sp>
      <p:cxnSp>
        <p:nvCxnSpPr>
          <p:cNvPr id="14" name="Rett linje 13"/>
          <p:cNvCxnSpPr/>
          <p:nvPr/>
        </p:nvCxnSpPr>
        <p:spPr>
          <a:xfrm flipH="1" flipV="1">
            <a:off x="5948447" y="2092961"/>
            <a:ext cx="163842" cy="81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5848237" y="2141253"/>
            <a:ext cx="168868" cy="144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934620" y="227770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14935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4301" y="265388"/>
            <a:ext cx="565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>
                <a:latin typeface="Calibri" pitchFamily="34" charset="0"/>
              </a:rPr>
              <a:t>Tour</a:t>
            </a:r>
            <a:r>
              <a:rPr lang="nb-NO" sz="3600" dirty="0">
                <a:latin typeface="Calibri" pitchFamily="34" charset="0"/>
              </a:rPr>
              <a:t> de Reisa Sprint 11-12 år </a:t>
            </a: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2"/>
            <a:ext cx="642002" cy="61509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641432 w 641432"/>
              <a:gd name="connsiteY0" fmla="*/ 194845 h 894430"/>
              <a:gd name="connsiteX1" fmla="*/ 453631 w 641432"/>
              <a:gd name="connsiteY1" fmla="*/ 640542 h 894430"/>
              <a:gd name="connsiteX2" fmla="*/ 475922 w 641432"/>
              <a:gd name="connsiteY2" fmla="*/ 894157 h 894430"/>
              <a:gd name="connsiteX3" fmla="*/ 347010 w 641432"/>
              <a:gd name="connsiteY3" fmla="*/ 596149 h 894430"/>
              <a:gd name="connsiteX4" fmla="*/ 455032 w 641432"/>
              <a:gd name="connsiteY4" fmla="*/ 268699 h 894430"/>
              <a:gd name="connsiteX5" fmla="*/ 232218 w 641432"/>
              <a:gd name="connsiteY5" fmla="*/ 460469 h 894430"/>
              <a:gd name="connsiteX6" fmla="*/ 10281 w 641432"/>
              <a:gd name="connsiteY6" fmla="*/ 501075 h 894430"/>
              <a:gd name="connsiteX7" fmla="*/ 282991 w 641432"/>
              <a:gd name="connsiteY7" fmla="*/ 199371 h 894430"/>
              <a:gd name="connsiteX8" fmla="*/ 389429 w 641432"/>
              <a:gd name="connsiteY8" fmla="*/ 0 h 894430"/>
              <a:gd name="connsiteX0" fmla="*/ 641432 w 641432"/>
              <a:gd name="connsiteY0" fmla="*/ 194845 h 672538"/>
              <a:gd name="connsiteX1" fmla="*/ 453631 w 641432"/>
              <a:gd name="connsiteY1" fmla="*/ 640542 h 672538"/>
              <a:gd name="connsiteX2" fmla="*/ 347010 w 641432"/>
              <a:gd name="connsiteY2" fmla="*/ 596149 h 672538"/>
              <a:gd name="connsiteX3" fmla="*/ 455032 w 641432"/>
              <a:gd name="connsiteY3" fmla="*/ 268699 h 672538"/>
              <a:gd name="connsiteX4" fmla="*/ 232218 w 641432"/>
              <a:gd name="connsiteY4" fmla="*/ 460469 h 672538"/>
              <a:gd name="connsiteX5" fmla="*/ 10281 w 641432"/>
              <a:gd name="connsiteY5" fmla="*/ 501075 h 672538"/>
              <a:gd name="connsiteX6" fmla="*/ 282991 w 641432"/>
              <a:gd name="connsiteY6" fmla="*/ 199371 h 672538"/>
              <a:gd name="connsiteX7" fmla="*/ 389429 w 641432"/>
              <a:gd name="connsiteY7" fmla="*/ 0 h 672538"/>
              <a:gd name="connsiteX0" fmla="*/ 641432 w 641432"/>
              <a:gd name="connsiteY0" fmla="*/ 194845 h 618163"/>
              <a:gd name="connsiteX1" fmla="*/ 453631 w 641432"/>
              <a:gd name="connsiteY1" fmla="*/ 544828 h 618163"/>
              <a:gd name="connsiteX2" fmla="*/ 347010 w 641432"/>
              <a:gd name="connsiteY2" fmla="*/ 596149 h 618163"/>
              <a:gd name="connsiteX3" fmla="*/ 455032 w 641432"/>
              <a:gd name="connsiteY3" fmla="*/ 268699 h 618163"/>
              <a:gd name="connsiteX4" fmla="*/ 232218 w 641432"/>
              <a:gd name="connsiteY4" fmla="*/ 460469 h 618163"/>
              <a:gd name="connsiteX5" fmla="*/ 10281 w 641432"/>
              <a:gd name="connsiteY5" fmla="*/ 501075 h 618163"/>
              <a:gd name="connsiteX6" fmla="*/ 282991 w 641432"/>
              <a:gd name="connsiteY6" fmla="*/ 199371 h 618163"/>
              <a:gd name="connsiteX7" fmla="*/ 389429 w 641432"/>
              <a:gd name="connsiteY7" fmla="*/ 0 h 618163"/>
              <a:gd name="connsiteX0" fmla="*/ 641432 w 641432"/>
              <a:gd name="connsiteY0" fmla="*/ 194845 h 615677"/>
              <a:gd name="connsiteX1" fmla="*/ 453631 w 641432"/>
              <a:gd name="connsiteY1" fmla="*/ 544828 h 615677"/>
              <a:gd name="connsiteX2" fmla="*/ 323125 w 641432"/>
              <a:gd name="connsiteY2" fmla="*/ 542310 h 615677"/>
              <a:gd name="connsiteX3" fmla="*/ 455032 w 641432"/>
              <a:gd name="connsiteY3" fmla="*/ 268699 h 615677"/>
              <a:gd name="connsiteX4" fmla="*/ 232218 w 641432"/>
              <a:gd name="connsiteY4" fmla="*/ 460469 h 615677"/>
              <a:gd name="connsiteX5" fmla="*/ 10281 w 641432"/>
              <a:gd name="connsiteY5" fmla="*/ 501075 h 615677"/>
              <a:gd name="connsiteX6" fmla="*/ 282991 w 641432"/>
              <a:gd name="connsiteY6" fmla="*/ 199371 h 615677"/>
              <a:gd name="connsiteX7" fmla="*/ 389429 w 641432"/>
              <a:gd name="connsiteY7" fmla="*/ 0 h 61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32" h="615677">
                <a:moveTo>
                  <a:pt x="641432" y="194845"/>
                </a:moveTo>
                <a:cubicBezTo>
                  <a:pt x="520940" y="401007"/>
                  <a:pt x="506682" y="486917"/>
                  <a:pt x="453631" y="544828"/>
                </a:cubicBezTo>
                <a:cubicBezTo>
                  <a:pt x="400580" y="602739"/>
                  <a:pt x="322892" y="588331"/>
                  <a:pt x="323125" y="542310"/>
                </a:cubicBezTo>
                <a:cubicBezTo>
                  <a:pt x="323358" y="496289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86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980009" y="321777"/>
            <a:ext cx="5659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>
                <a:latin typeface="Calibri" pitchFamily="34" charset="0"/>
              </a:rPr>
              <a:t>Tour</a:t>
            </a:r>
            <a:r>
              <a:rPr lang="nb-NO" sz="3600" dirty="0">
                <a:latin typeface="Calibri" pitchFamily="34" charset="0"/>
              </a:rPr>
              <a:t> de Reisa Sprint 13-16 år </a:t>
            </a: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5872285" y="3262313"/>
            <a:ext cx="903322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2520" h="1122309">
                <a:moveTo>
                  <a:pt x="641432" y="194845"/>
                </a:moveTo>
                <a:cubicBezTo>
                  <a:pt x="520940" y="401007"/>
                  <a:pt x="413697" y="485965"/>
                  <a:pt x="453631" y="640542"/>
                </a:cubicBezTo>
                <a:cubicBezTo>
                  <a:pt x="493565" y="795119"/>
                  <a:pt x="1013257" y="842605"/>
                  <a:pt x="881038" y="1122309"/>
                </a:cubicBezTo>
                <a:cubicBezTo>
                  <a:pt x="696062" y="1077016"/>
                  <a:pt x="693710" y="992400"/>
                  <a:pt x="475922" y="894157"/>
                </a:cubicBezTo>
                <a:cubicBezTo>
                  <a:pt x="400191" y="765235"/>
                  <a:pt x="350492" y="700392"/>
                  <a:pt x="347010" y="596149"/>
                </a:cubicBezTo>
                <a:cubicBezTo>
                  <a:pt x="343528" y="491906"/>
                  <a:pt x="390932" y="490217"/>
                  <a:pt x="455032" y="268699"/>
                </a:cubicBezTo>
                <a:cubicBezTo>
                  <a:pt x="576174" y="-94764"/>
                  <a:pt x="309308" y="326006"/>
                  <a:pt x="232218" y="460469"/>
                </a:cubicBezTo>
                <a:cubicBezTo>
                  <a:pt x="-35028" y="745858"/>
                  <a:pt x="-6883" y="562024"/>
                  <a:pt x="10281" y="501075"/>
                </a:cubicBezTo>
                <a:cubicBezTo>
                  <a:pt x="27445" y="440126"/>
                  <a:pt x="228500" y="266903"/>
                  <a:pt x="282991" y="199371"/>
                </a:cubicBezTo>
                <a:lnTo>
                  <a:pt x="389429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78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1145777" y="265388"/>
            <a:ext cx="5730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dirty="0" err="1">
                <a:latin typeface="Calibri" pitchFamily="34" charset="0"/>
              </a:rPr>
              <a:t>Tour</a:t>
            </a:r>
            <a:r>
              <a:rPr lang="nb-NO" sz="3600" dirty="0">
                <a:latin typeface="Calibri" pitchFamily="34" charset="0"/>
              </a:rPr>
              <a:t> de Reisa Sprint </a:t>
            </a:r>
            <a:r>
              <a:rPr lang="nb-NO" sz="3600" dirty="0" err="1">
                <a:latin typeface="Calibri" pitchFamily="34" charset="0"/>
              </a:rPr>
              <a:t>jun</a:t>
            </a:r>
            <a:r>
              <a:rPr lang="nb-NO" sz="3600" dirty="0">
                <a:latin typeface="Calibri" pitchFamily="34" charset="0"/>
              </a:rPr>
              <a:t> / sen </a:t>
            </a:r>
          </a:p>
        </p:txBody>
      </p:sp>
      <p:sp>
        <p:nvSpPr>
          <p:cNvPr id="19" name="Frihåndsform 18"/>
          <p:cNvSpPr/>
          <p:nvPr/>
        </p:nvSpPr>
        <p:spPr>
          <a:xfrm>
            <a:off x="6255751" y="2763546"/>
            <a:ext cx="768410" cy="6574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379071 w 700043"/>
              <a:gd name="connsiteY0" fmla="*/ 1792726 h 1792784"/>
              <a:gd name="connsiteX1" fmla="*/ 261720 w 700043"/>
              <a:gd name="connsiteY1" fmla="*/ 892 h 1792784"/>
              <a:gd name="connsiteX2" fmla="*/ 409651 w 700043"/>
              <a:gd name="connsiteY2" fmla="*/ 215523 h 1792784"/>
              <a:gd name="connsiteX3" fmla="*/ 621769 w 700043"/>
              <a:gd name="connsiteY3" fmla="*/ 648498 h 1792784"/>
              <a:gd name="connsiteX4" fmla="*/ 692806 w 700043"/>
              <a:gd name="connsiteY4" fmla="*/ 864546 h 1792784"/>
              <a:gd name="connsiteX5" fmla="*/ 680314 w 700043"/>
              <a:gd name="connsiteY5" fmla="*/ 1078717 h 1792784"/>
              <a:gd name="connsiteX6" fmla="*/ 621792 w 700043"/>
              <a:gd name="connsiteY6" fmla="*/ 1188445 h 1792784"/>
              <a:gd name="connsiteX7" fmla="*/ 343814 w 700043"/>
              <a:gd name="connsiteY7" fmla="*/ 1495683 h 1792784"/>
              <a:gd name="connsiteX8" fmla="*/ 80467 w 700043"/>
              <a:gd name="connsiteY8" fmla="*/ 1605411 h 1792784"/>
              <a:gd name="connsiteX9" fmla="*/ 0 w 700043"/>
              <a:gd name="connsiteY9" fmla="*/ 1641987 h 1792784"/>
              <a:gd name="connsiteX10" fmla="*/ 0 w 700043"/>
              <a:gd name="connsiteY10" fmla="*/ 1641987 h 179278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343814 w 700043"/>
              <a:gd name="connsiteY8" fmla="*/ 1494791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700043"/>
              <a:gd name="connsiteY0" fmla="*/ 1791834 h 1791834"/>
              <a:gd name="connsiteX1" fmla="*/ 310644 w 700043"/>
              <a:gd name="connsiteY1" fmla="*/ 1148824 h 1791834"/>
              <a:gd name="connsiteX2" fmla="*/ 261720 w 700043"/>
              <a:gd name="connsiteY2" fmla="*/ 0 h 1791834"/>
              <a:gd name="connsiteX3" fmla="*/ 409651 w 700043"/>
              <a:gd name="connsiteY3" fmla="*/ 214631 h 1791834"/>
              <a:gd name="connsiteX4" fmla="*/ 621769 w 700043"/>
              <a:gd name="connsiteY4" fmla="*/ 647606 h 1791834"/>
              <a:gd name="connsiteX5" fmla="*/ 692806 w 700043"/>
              <a:gd name="connsiteY5" fmla="*/ 863654 h 1791834"/>
              <a:gd name="connsiteX6" fmla="*/ 680314 w 700043"/>
              <a:gd name="connsiteY6" fmla="*/ 1077825 h 1791834"/>
              <a:gd name="connsiteX7" fmla="*/ 621792 w 700043"/>
              <a:gd name="connsiteY7" fmla="*/ 1187553 h 1791834"/>
              <a:gd name="connsiteX8" fmla="*/ 422224 w 700043"/>
              <a:gd name="connsiteY8" fmla="*/ 1425115 h 1791834"/>
              <a:gd name="connsiteX9" fmla="*/ 80467 w 700043"/>
              <a:gd name="connsiteY9" fmla="*/ 1604519 h 1791834"/>
              <a:gd name="connsiteX10" fmla="*/ 0 w 700043"/>
              <a:gd name="connsiteY10" fmla="*/ 1641095 h 1791834"/>
              <a:gd name="connsiteX11" fmla="*/ 0 w 700043"/>
              <a:gd name="connsiteY11" fmla="*/ 1641095 h 1791834"/>
              <a:gd name="connsiteX0" fmla="*/ 379071 w 825253"/>
              <a:gd name="connsiteY0" fmla="*/ 1791834 h 1791834"/>
              <a:gd name="connsiteX1" fmla="*/ 824667 w 825253"/>
              <a:gd name="connsiteY1" fmla="*/ 1035599 h 1791834"/>
              <a:gd name="connsiteX2" fmla="*/ 261720 w 825253"/>
              <a:gd name="connsiteY2" fmla="*/ 0 h 1791834"/>
              <a:gd name="connsiteX3" fmla="*/ 409651 w 825253"/>
              <a:gd name="connsiteY3" fmla="*/ 214631 h 1791834"/>
              <a:gd name="connsiteX4" fmla="*/ 621769 w 825253"/>
              <a:gd name="connsiteY4" fmla="*/ 647606 h 1791834"/>
              <a:gd name="connsiteX5" fmla="*/ 692806 w 825253"/>
              <a:gd name="connsiteY5" fmla="*/ 863654 h 1791834"/>
              <a:gd name="connsiteX6" fmla="*/ 680314 w 825253"/>
              <a:gd name="connsiteY6" fmla="*/ 1077825 h 1791834"/>
              <a:gd name="connsiteX7" fmla="*/ 621792 w 825253"/>
              <a:gd name="connsiteY7" fmla="*/ 1187553 h 1791834"/>
              <a:gd name="connsiteX8" fmla="*/ 422224 w 825253"/>
              <a:gd name="connsiteY8" fmla="*/ 1425115 h 1791834"/>
              <a:gd name="connsiteX9" fmla="*/ 80467 w 825253"/>
              <a:gd name="connsiteY9" fmla="*/ 1604519 h 1791834"/>
              <a:gd name="connsiteX10" fmla="*/ 0 w 825253"/>
              <a:gd name="connsiteY10" fmla="*/ 1641095 h 1791834"/>
              <a:gd name="connsiteX11" fmla="*/ 0 w 825253"/>
              <a:gd name="connsiteY11" fmla="*/ 1641095 h 1791834"/>
              <a:gd name="connsiteX0" fmla="*/ 379071 w 858350"/>
              <a:gd name="connsiteY0" fmla="*/ 1791834 h 1791834"/>
              <a:gd name="connsiteX1" fmla="*/ 824667 w 858350"/>
              <a:gd name="connsiteY1" fmla="*/ 1035599 h 1791834"/>
              <a:gd name="connsiteX2" fmla="*/ 763681 w 858350"/>
              <a:gd name="connsiteY2" fmla="*/ 809152 h 1791834"/>
              <a:gd name="connsiteX3" fmla="*/ 261720 w 858350"/>
              <a:gd name="connsiteY3" fmla="*/ 0 h 1791834"/>
              <a:gd name="connsiteX4" fmla="*/ 409651 w 858350"/>
              <a:gd name="connsiteY4" fmla="*/ 214631 h 1791834"/>
              <a:gd name="connsiteX5" fmla="*/ 621769 w 858350"/>
              <a:gd name="connsiteY5" fmla="*/ 647606 h 1791834"/>
              <a:gd name="connsiteX6" fmla="*/ 692806 w 858350"/>
              <a:gd name="connsiteY6" fmla="*/ 863654 h 1791834"/>
              <a:gd name="connsiteX7" fmla="*/ 680314 w 858350"/>
              <a:gd name="connsiteY7" fmla="*/ 1077825 h 1791834"/>
              <a:gd name="connsiteX8" fmla="*/ 621792 w 858350"/>
              <a:gd name="connsiteY8" fmla="*/ 1187553 h 1791834"/>
              <a:gd name="connsiteX9" fmla="*/ 422224 w 858350"/>
              <a:gd name="connsiteY9" fmla="*/ 1425115 h 1791834"/>
              <a:gd name="connsiteX10" fmla="*/ 80467 w 858350"/>
              <a:gd name="connsiteY10" fmla="*/ 1604519 h 1791834"/>
              <a:gd name="connsiteX11" fmla="*/ 0 w 858350"/>
              <a:gd name="connsiteY11" fmla="*/ 1641095 h 1791834"/>
              <a:gd name="connsiteX12" fmla="*/ 0 w 858350"/>
              <a:gd name="connsiteY12" fmla="*/ 1641095 h 1791834"/>
              <a:gd name="connsiteX0" fmla="*/ 379071 w 836835"/>
              <a:gd name="connsiteY0" fmla="*/ 1791834 h 1791834"/>
              <a:gd name="connsiteX1" fmla="*/ 824667 w 836835"/>
              <a:gd name="connsiteY1" fmla="*/ 1035599 h 1791834"/>
              <a:gd name="connsiteX2" fmla="*/ 589436 w 836835"/>
              <a:gd name="connsiteY2" fmla="*/ 417222 h 1791834"/>
              <a:gd name="connsiteX3" fmla="*/ 261720 w 836835"/>
              <a:gd name="connsiteY3" fmla="*/ 0 h 1791834"/>
              <a:gd name="connsiteX4" fmla="*/ 409651 w 836835"/>
              <a:gd name="connsiteY4" fmla="*/ 214631 h 1791834"/>
              <a:gd name="connsiteX5" fmla="*/ 621769 w 836835"/>
              <a:gd name="connsiteY5" fmla="*/ 647606 h 1791834"/>
              <a:gd name="connsiteX6" fmla="*/ 692806 w 836835"/>
              <a:gd name="connsiteY6" fmla="*/ 863654 h 1791834"/>
              <a:gd name="connsiteX7" fmla="*/ 680314 w 836835"/>
              <a:gd name="connsiteY7" fmla="*/ 1077825 h 1791834"/>
              <a:gd name="connsiteX8" fmla="*/ 621792 w 836835"/>
              <a:gd name="connsiteY8" fmla="*/ 1187553 h 1791834"/>
              <a:gd name="connsiteX9" fmla="*/ 422224 w 836835"/>
              <a:gd name="connsiteY9" fmla="*/ 1425115 h 1791834"/>
              <a:gd name="connsiteX10" fmla="*/ 80467 w 836835"/>
              <a:gd name="connsiteY10" fmla="*/ 1604519 h 1791834"/>
              <a:gd name="connsiteX11" fmla="*/ 0 w 836835"/>
              <a:gd name="connsiteY11" fmla="*/ 1641095 h 1791834"/>
              <a:gd name="connsiteX12" fmla="*/ 0 w 836835"/>
              <a:gd name="connsiteY12" fmla="*/ 1641095 h 1791834"/>
              <a:gd name="connsiteX0" fmla="*/ 379071 w 836835"/>
              <a:gd name="connsiteY0" fmla="*/ 2209892 h 2209892"/>
              <a:gd name="connsiteX1" fmla="*/ 824667 w 836835"/>
              <a:gd name="connsiteY1" fmla="*/ 1453657 h 2209892"/>
              <a:gd name="connsiteX2" fmla="*/ 589436 w 836835"/>
              <a:gd name="connsiteY2" fmla="*/ 835280 h 2209892"/>
              <a:gd name="connsiteX3" fmla="*/ 52627 w 836835"/>
              <a:gd name="connsiteY3" fmla="*/ 0 h 2209892"/>
              <a:gd name="connsiteX4" fmla="*/ 409651 w 836835"/>
              <a:gd name="connsiteY4" fmla="*/ 632689 h 2209892"/>
              <a:gd name="connsiteX5" fmla="*/ 621769 w 836835"/>
              <a:gd name="connsiteY5" fmla="*/ 1065664 h 2209892"/>
              <a:gd name="connsiteX6" fmla="*/ 692806 w 836835"/>
              <a:gd name="connsiteY6" fmla="*/ 1281712 h 2209892"/>
              <a:gd name="connsiteX7" fmla="*/ 680314 w 836835"/>
              <a:gd name="connsiteY7" fmla="*/ 1495883 h 2209892"/>
              <a:gd name="connsiteX8" fmla="*/ 621792 w 836835"/>
              <a:gd name="connsiteY8" fmla="*/ 1605611 h 2209892"/>
              <a:gd name="connsiteX9" fmla="*/ 422224 w 836835"/>
              <a:gd name="connsiteY9" fmla="*/ 1843173 h 2209892"/>
              <a:gd name="connsiteX10" fmla="*/ 80467 w 836835"/>
              <a:gd name="connsiteY10" fmla="*/ 2022577 h 2209892"/>
              <a:gd name="connsiteX11" fmla="*/ 0 w 836835"/>
              <a:gd name="connsiteY11" fmla="*/ 2059153 h 2209892"/>
              <a:gd name="connsiteX12" fmla="*/ 0 w 836835"/>
              <a:gd name="connsiteY12" fmla="*/ 2059153 h 2209892"/>
              <a:gd name="connsiteX0" fmla="*/ 379071 w 836835"/>
              <a:gd name="connsiteY0" fmla="*/ 2211028 h 2211028"/>
              <a:gd name="connsiteX1" fmla="*/ 824667 w 836835"/>
              <a:gd name="connsiteY1" fmla="*/ 1454793 h 2211028"/>
              <a:gd name="connsiteX2" fmla="*/ 589436 w 836835"/>
              <a:gd name="connsiteY2" fmla="*/ 836416 h 2211028"/>
              <a:gd name="connsiteX3" fmla="*/ 397766 w 836835"/>
              <a:gd name="connsiteY3" fmla="*/ 488034 h 2211028"/>
              <a:gd name="connsiteX4" fmla="*/ 52627 w 836835"/>
              <a:gd name="connsiteY4" fmla="*/ 1136 h 2211028"/>
              <a:gd name="connsiteX5" fmla="*/ 409651 w 836835"/>
              <a:gd name="connsiteY5" fmla="*/ 633825 h 2211028"/>
              <a:gd name="connsiteX6" fmla="*/ 621769 w 836835"/>
              <a:gd name="connsiteY6" fmla="*/ 1066800 h 2211028"/>
              <a:gd name="connsiteX7" fmla="*/ 692806 w 836835"/>
              <a:gd name="connsiteY7" fmla="*/ 1282848 h 2211028"/>
              <a:gd name="connsiteX8" fmla="*/ 680314 w 836835"/>
              <a:gd name="connsiteY8" fmla="*/ 1497019 h 2211028"/>
              <a:gd name="connsiteX9" fmla="*/ 621792 w 836835"/>
              <a:gd name="connsiteY9" fmla="*/ 1606747 h 2211028"/>
              <a:gd name="connsiteX10" fmla="*/ 422224 w 836835"/>
              <a:gd name="connsiteY10" fmla="*/ 1844309 h 2211028"/>
              <a:gd name="connsiteX11" fmla="*/ 80467 w 836835"/>
              <a:gd name="connsiteY11" fmla="*/ 2023713 h 2211028"/>
              <a:gd name="connsiteX12" fmla="*/ 0 w 836835"/>
              <a:gd name="connsiteY12" fmla="*/ 2060289 h 2211028"/>
              <a:gd name="connsiteX13" fmla="*/ 0 w 836835"/>
              <a:gd name="connsiteY13" fmla="*/ 2060289 h 2211028"/>
              <a:gd name="connsiteX0" fmla="*/ 379071 w 836835"/>
              <a:gd name="connsiteY0" fmla="*/ 2226210 h 2226210"/>
              <a:gd name="connsiteX1" fmla="*/ 824667 w 836835"/>
              <a:gd name="connsiteY1" fmla="*/ 1469975 h 2226210"/>
              <a:gd name="connsiteX2" fmla="*/ 589436 w 836835"/>
              <a:gd name="connsiteY2" fmla="*/ 851598 h 2226210"/>
              <a:gd name="connsiteX3" fmla="*/ 397766 w 836835"/>
              <a:gd name="connsiteY3" fmla="*/ 503216 h 2226210"/>
              <a:gd name="connsiteX4" fmla="*/ 52627 w 836835"/>
              <a:gd name="connsiteY4" fmla="*/ 16318 h 2226210"/>
              <a:gd name="connsiteX5" fmla="*/ 409651 w 836835"/>
              <a:gd name="connsiteY5" fmla="*/ 649007 h 2226210"/>
              <a:gd name="connsiteX6" fmla="*/ 621769 w 836835"/>
              <a:gd name="connsiteY6" fmla="*/ 1081982 h 2226210"/>
              <a:gd name="connsiteX7" fmla="*/ 692806 w 836835"/>
              <a:gd name="connsiteY7" fmla="*/ 1298030 h 2226210"/>
              <a:gd name="connsiteX8" fmla="*/ 680314 w 836835"/>
              <a:gd name="connsiteY8" fmla="*/ 1512201 h 2226210"/>
              <a:gd name="connsiteX9" fmla="*/ 621792 w 836835"/>
              <a:gd name="connsiteY9" fmla="*/ 1621929 h 2226210"/>
              <a:gd name="connsiteX10" fmla="*/ 422224 w 836835"/>
              <a:gd name="connsiteY10" fmla="*/ 1859491 h 2226210"/>
              <a:gd name="connsiteX11" fmla="*/ 80467 w 836835"/>
              <a:gd name="connsiteY11" fmla="*/ 2038895 h 2226210"/>
              <a:gd name="connsiteX12" fmla="*/ 0 w 836835"/>
              <a:gd name="connsiteY12" fmla="*/ 2075471 h 2226210"/>
              <a:gd name="connsiteX13" fmla="*/ 0 w 836835"/>
              <a:gd name="connsiteY13" fmla="*/ 2075471 h 2226210"/>
              <a:gd name="connsiteX0" fmla="*/ 379071 w 836835"/>
              <a:gd name="connsiteY0" fmla="*/ 2233450 h 2233450"/>
              <a:gd name="connsiteX1" fmla="*/ 824667 w 836835"/>
              <a:gd name="connsiteY1" fmla="*/ 1477215 h 2233450"/>
              <a:gd name="connsiteX2" fmla="*/ 589436 w 836835"/>
              <a:gd name="connsiteY2" fmla="*/ 858838 h 2233450"/>
              <a:gd name="connsiteX3" fmla="*/ 397766 w 836835"/>
              <a:gd name="connsiteY3" fmla="*/ 510456 h 2233450"/>
              <a:gd name="connsiteX4" fmla="*/ 223520 w 836835"/>
              <a:gd name="connsiteY4" fmla="*/ 170783 h 2233450"/>
              <a:gd name="connsiteX5" fmla="*/ 52627 w 836835"/>
              <a:gd name="connsiteY5" fmla="*/ 23558 h 2233450"/>
              <a:gd name="connsiteX6" fmla="*/ 409651 w 836835"/>
              <a:gd name="connsiteY6" fmla="*/ 656247 h 2233450"/>
              <a:gd name="connsiteX7" fmla="*/ 621769 w 836835"/>
              <a:gd name="connsiteY7" fmla="*/ 1089222 h 2233450"/>
              <a:gd name="connsiteX8" fmla="*/ 692806 w 836835"/>
              <a:gd name="connsiteY8" fmla="*/ 1305270 h 2233450"/>
              <a:gd name="connsiteX9" fmla="*/ 680314 w 836835"/>
              <a:gd name="connsiteY9" fmla="*/ 1519441 h 2233450"/>
              <a:gd name="connsiteX10" fmla="*/ 621792 w 836835"/>
              <a:gd name="connsiteY10" fmla="*/ 1629169 h 2233450"/>
              <a:gd name="connsiteX11" fmla="*/ 422224 w 836835"/>
              <a:gd name="connsiteY11" fmla="*/ 1866731 h 2233450"/>
              <a:gd name="connsiteX12" fmla="*/ 80467 w 836835"/>
              <a:gd name="connsiteY12" fmla="*/ 2046135 h 2233450"/>
              <a:gd name="connsiteX13" fmla="*/ 0 w 836835"/>
              <a:gd name="connsiteY13" fmla="*/ 2082711 h 2233450"/>
              <a:gd name="connsiteX14" fmla="*/ 0 w 836835"/>
              <a:gd name="connsiteY14" fmla="*/ 2082711 h 2233450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397766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6835"/>
              <a:gd name="connsiteY0" fmla="*/ 2323087 h 2323087"/>
              <a:gd name="connsiteX1" fmla="*/ 824667 w 836835"/>
              <a:gd name="connsiteY1" fmla="*/ 1566852 h 2323087"/>
              <a:gd name="connsiteX2" fmla="*/ 589436 w 836835"/>
              <a:gd name="connsiteY2" fmla="*/ 948475 h 2323087"/>
              <a:gd name="connsiteX3" fmla="*/ 458752 w 836835"/>
              <a:gd name="connsiteY3" fmla="*/ 600093 h 2323087"/>
              <a:gd name="connsiteX4" fmla="*/ 127686 w 836835"/>
              <a:gd name="connsiteY4" fmla="*/ 33972 h 2323087"/>
              <a:gd name="connsiteX5" fmla="*/ 52627 w 836835"/>
              <a:gd name="connsiteY5" fmla="*/ 113195 h 2323087"/>
              <a:gd name="connsiteX6" fmla="*/ 409651 w 836835"/>
              <a:gd name="connsiteY6" fmla="*/ 745884 h 2323087"/>
              <a:gd name="connsiteX7" fmla="*/ 621769 w 836835"/>
              <a:gd name="connsiteY7" fmla="*/ 1178859 h 2323087"/>
              <a:gd name="connsiteX8" fmla="*/ 692806 w 836835"/>
              <a:gd name="connsiteY8" fmla="*/ 1394907 h 2323087"/>
              <a:gd name="connsiteX9" fmla="*/ 680314 w 836835"/>
              <a:gd name="connsiteY9" fmla="*/ 1609078 h 2323087"/>
              <a:gd name="connsiteX10" fmla="*/ 621792 w 836835"/>
              <a:gd name="connsiteY10" fmla="*/ 1718806 h 2323087"/>
              <a:gd name="connsiteX11" fmla="*/ 422224 w 836835"/>
              <a:gd name="connsiteY11" fmla="*/ 1956368 h 2323087"/>
              <a:gd name="connsiteX12" fmla="*/ 80467 w 836835"/>
              <a:gd name="connsiteY12" fmla="*/ 2135772 h 2323087"/>
              <a:gd name="connsiteX13" fmla="*/ 0 w 836835"/>
              <a:gd name="connsiteY13" fmla="*/ 2172348 h 2323087"/>
              <a:gd name="connsiteX14" fmla="*/ 0 w 836835"/>
              <a:gd name="connsiteY14" fmla="*/ 2172348 h 2323087"/>
              <a:gd name="connsiteX0" fmla="*/ 379071 w 838197"/>
              <a:gd name="connsiteY0" fmla="*/ 2323087 h 2323087"/>
              <a:gd name="connsiteX1" fmla="*/ 824667 w 838197"/>
              <a:gd name="connsiteY1" fmla="*/ 1566852 h 2323087"/>
              <a:gd name="connsiteX2" fmla="*/ 615572 w 838197"/>
              <a:gd name="connsiteY2" fmla="*/ 957185 h 2323087"/>
              <a:gd name="connsiteX3" fmla="*/ 458752 w 838197"/>
              <a:gd name="connsiteY3" fmla="*/ 600093 h 2323087"/>
              <a:gd name="connsiteX4" fmla="*/ 127686 w 838197"/>
              <a:gd name="connsiteY4" fmla="*/ 33972 h 2323087"/>
              <a:gd name="connsiteX5" fmla="*/ 52627 w 838197"/>
              <a:gd name="connsiteY5" fmla="*/ 113195 h 2323087"/>
              <a:gd name="connsiteX6" fmla="*/ 409651 w 838197"/>
              <a:gd name="connsiteY6" fmla="*/ 745884 h 2323087"/>
              <a:gd name="connsiteX7" fmla="*/ 621769 w 838197"/>
              <a:gd name="connsiteY7" fmla="*/ 1178859 h 2323087"/>
              <a:gd name="connsiteX8" fmla="*/ 692806 w 838197"/>
              <a:gd name="connsiteY8" fmla="*/ 1394907 h 2323087"/>
              <a:gd name="connsiteX9" fmla="*/ 680314 w 838197"/>
              <a:gd name="connsiteY9" fmla="*/ 1609078 h 2323087"/>
              <a:gd name="connsiteX10" fmla="*/ 621792 w 838197"/>
              <a:gd name="connsiteY10" fmla="*/ 1718806 h 2323087"/>
              <a:gd name="connsiteX11" fmla="*/ 422224 w 838197"/>
              <a:gd name="connsiteY11" fmla="*/ 1956368 h 2323087"/>
              <a:gd name="connsiteX12" fmla="*/ 80467 w 838197"/>
              <a:gd name="connsiteY12" fmla="*/ 2135772 h 2323087"/>
              <a:gd name="connsiteX13" fmla="*/ 0 w 838197"/>
              <a:gd name="connsiteY13" fmla="*/ 2172348 h 2323087"/>
              <a:gd name="connsiteX14" fmla="*/ 0 w 838197"/>
              <a:gd name="connsiteY14" fmla="*/ 2172348 h 2323087"/>
              <a:gd name="connsiteX0" fmla="*/ 379071 w 825253"/>
              <a:gd name="connsiteY0" fmla="*/ 2323087 h 2323087"/>
              <a:gd name="connsiteX1" fmla="*/ 824667 w 825253"/>
              <a:gd name="connsiteY1" fmla="*/ 1566852 h 2323087"/>
              <a:gd name="connsiteX2" fmla="*/ 615572 w 825253"/>
              <a:gd name="connsiteY2" fmla="*/ 957185 h 2323087"/>
              <a:gd name="connsiteX3" fmla="*/ 458752 w 825253"/>
              <a:gd name="connsiteY3" fmla="*/ 600093 h 2323087"/>
              <a:gd name="connsiteX4" fmla="*/ 127686 w 825253"/>
              <a:gd name="connsiteY4" fmla="*/ 33972 h 2323087"/>
              <a:gd name="connsiteX5" fmla="*/ 52627 w 825253"/>
              <a:gd name="connsiteY5" fmla="*/ 113195 h 2323087"/>
              <a:gd name="connsiteX6" fmla="*/ 409651 w 825253"/>
              <a:gd name="connsiteY6" fmla="*/ 745884 h 2323087"/>
              <a:gd name="connsiteX7" fmla="*/ 621769 w 825253"/>
              <a:gd name="connsiteY7" fmla="*/ 1178859 h 2323087"/>
              <a:gd name="connsiteX8" fmla="*/ 692806 w 825253"/>
              <a:gd name="connsiteY8" fmla="*/ 1394907 h 2323087"/>
              <a:gd name="connsiteX9" fmla="*/ 680314 w 825253"/>
              <a:gd name="connsiteY9" fmla="*/ 1609078 h 2323087"/>
              <a:gd name="connsiteX10" fmla="*/ 621792 w 825253"/>
              <a:gd name="connsiteY10" fmla="*/ 1718806 h 2323087"/>
              <a:gd name="connsiteX11" fmla="*/ 422224 w 825253"/>
              <a:gd name="connsiteY11" fmla="*/ 1956368 h 2323087"/>
              <a:gd name="connsiteX12" fmla="*/ 80467 w 825253"/>
              <a:gd name="connsiteY12" fmla="*/ 2135772 h 2323087"/>
              <a:gd name="connsiteX13" fmla="*/ 0 w 825253"/>
              <a:gd name="connsiteY13" fmla="*/ 2172348 h 2323087"/>
              <a:gd name="connsiteX14" fmla="*/ 0 w 825253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58752 w 824667"/>
              <a:gd name="connsiteY3" fmla="*/ 600093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323087 h 2323087"/>
              <a:gd name="connsiteX1" fmla="*/ 824667 w 824667"/>
              <a:gd name="connsiteY1" fmla="*/ 1566852 h 2323087"/>
              <a:gd name="connsiteX2" fmla="*/ 615572 w 824667"/>
              <a:gd name="connsiteY2" fmla="*/ 957185 h 2323087"/>
              <a:gd name="connsiteX3" fmla="*/ 432615 w 824667"/>
              <a:gd name="connsiteY3" fmla="*/ 582674 h 2323087"/>
              <a:gd name="connsiteX4" fmla="*/ 127686 w 824667"/>
              <a:gd name="connsiteY4" fmla="*/ 33972 h 2323087"/>
              <a:gd name="connsiteX5" fmla="*/ 52627 w 824667"/>
              <a:gd name="connsiteY5" fmla="*/ 113195 h 2323087"/>
              <a:gd name="connsiteX6" fmla="*/ 409651 w 824667"/>
              <a:gd name="connsiteY6" fmla="*/ 745884 h 2323087"/>
              <a:gd name="connsiteX7" fmla="*/ 621769 w 824667"/>
              <a:gd name="connsiteY7" fmla="*/ 1178859 h 2323087"/>
              <a:gd name="connsiteX8" fmla="*/ 692806 w 824667"/>
              <a:gd name="connsiteY8" fmla="*/ 1394907 h 2323087"/>
              <a:gd name="connsiteX9" fmla="*/ 680314 w 824667"/>
              <a:gd name="connsiteY9" fmla="*/ 1609078 h 2323087"/>
              <a:gd name="connsiteX10" fmla="*/ 621792 w 824667"/>
              <a:gd name="connsiteY10" fmla="*/ 1718806 h 2323087"/>
              <a:gd name="connsiteX11" fmla="*/ 422224 w 824667"/>
              <a:gd name="connsiteY11" fmla="*/ 1956368 h 2323087"/>
              <a:gd name="connsiteX12" fmla="*/ 80467 w 824667"/>
              <a:gd name="connsiteY12" fmla="*/ 2135772 h 2323087"/>
              <a:gd name="connsiteX13" fmla="*/ 0 w 824667"/>
              <a:gd name="connsiteY13" fmla="*/ 2172348 h 2323087"/>
              <a:gd name="connsiteX14" fmla="*/ 0 w 824667"/>
              <a:gd name="connsiteY14" fmla="*/ 2172348 h 2323087"/>
              <a:gd name="connsiteX0" fmla="*/ 379071 w 824667"/>
              <a:gd name="connsiteY0" fmla="*/ 2211369 h 2211369"/>
              <a:gd name="connsiteX1" fmla="*/ 824667 w 824667"/>
              <a:gd name="connsiteY1" fmla="*/ 1455134 h 2211369"/>
              <a:gd name="connsiteX2" fmla="*/ 615572 w 824667"/>
              <a:gd name="connsiteY2" fmla="*/ 845467 h 2211369"/>
              <a:gd name="connsiteX3" fmla="*/ 432615 w 824667"/>
              <a:gd name="connsiteY3" fmla="*/ 470956 h 2211369"/>
              <a:gd name="connsiteX4" fmla="*/ 52627 w 824667"/>
              <a:gd name="connsiteY4" fmla="*/ 1477 h 2211369"/>
              <a:gd name="connsiteX5" fmla="*/ 409651 w 824667"/>
              <a:gd name="connsiteY5" fmla="*/ 634166 h 2211369"/>
              <a:gd name="connsiteX6" fmla="*/ 621769 w 824667"/>
              <a:gd name="connsiteY6" fmla="*/ 1067141 h 2211369"/>
              <a:gd name="connsiteX7" fmla="*/ 692806 w 824667"/>
              <a:gd name="connsiteY7" fmla="*/ 1283189 h 2211369"/>
              <a:gd name="connsiteX8" fmla="*/ 680314 w 824667"/>
              <a:gd name="connsiteY8" fmla="*/ 1497360 h 2211369"/>
              <a:gd name="connsiteX9" fmla="*/ 621792 w 824667"/>
              <a:gd name="connsiteY9" fmla="*/ 1607088 h 2211369"/>
              <a:gd name="connsiteX10" fmla="*/ 422224 w 824667"/>
              <a:gd name="connsiteY10" fmla="*/ 1844650 h 2211369"/>
              <a:gd name="connsiteX11" fmla="*/ 80467 w 824667"/>
              <a:gd name="connsiteY11" fmla="*/ 2024054 h 2211369"/>
              <a:gd name="connsiteX12" fmla="*/ 0 w 824667"/>
              <a:gd name="connsiteY12" fmla="*/ 2060630 h 2211369"/>
              <a:gd name="connsiteX13" fmla="*/ 0 w 824667"/>
              <a:gd name="connsiteY13" fmla="*/ 2060630 h 2211369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747677 h 1747677"/>
              <a:gd name="connsiteX1" fmla="*/ 824667 w 824667"/>
              <a:gd name="connsiteY1" fmla="*/ 991442 h 1747677"/>
              <a:gd name="connsiteX2" fmla="*/ 615572 w 824667"/>
              <a:gd name="connsiteY2" fmla="*/ 381775 h 1747677"/>
              <a:gd name="connsiteX3" fmla="*/ 432615 w 824667"/>
              <a:gd name="connsiteY3" fmla="*/ 7264 h 1747677"/>
              <a:gd name="connsiteX4" fmla="*/ 409651 w 824667"/>
              <a:gd name="connsiteY4" fmla="*/ 170474 h 1747677"/>
              <a:gd name="connsiteX5" fmla="*/ 621769 w 824667"/>
              <a:gd name="connsiteY5" fmla="*/ 603449 h 1747677"/>
              <a:gd name="connsiteX6" fmla="*/ 692806 w 824667"/>
              <a:gd name="connsiteY6" fmla="*/ 819497 h 1747677"/>
              <a:gd name="connsiteX7" fmla="*/ 680314 w 824667"/>
              <a:gd name="connsiteY7" fmla="*/ 1033668 h 1747677"/>
              <a:gd name="connsiteX8" fmla="*/ 621792 w 824667"/>
              <a:gd name="connsiteY8" fmla="*/ 1143396 h 1747677"/>
              <a:gd name="connsiteX9" fmla="*/ 422224 w 824667"/>
              <a:gd name="connsiteY9" fmla="*/ 1380958 h 1747677"/>
              <a:gd name="connsiteX10" fmla="*/ 80467 w 824667"/>
              <a:gd name="connsiteY10" fmla="*/ 1560362 h 1747677"/>
              <a:gd name="connsiteX11" fmla="*/ 0 w 824667"/>
              <a:gd name="connsiteY11" fmla="*/ 1596938 h 1747677"/>
              <a:gd name="connsiteX12" fmla="*/ 0 w 824667"/>
              <a:gd name="connsiteY12" fmla="*/ 1596938 h 1747677"/>
              <a:gd name="connsiteX0" fmla="*/ 379071 w 824667"/>
              <a:gd name="connsiteY0" fmla="*/ 1584362 h 1584362"/>
              <a:gd name="connsiteX1" fmla="*/ 824667 w 824667"/>
              <a:gd name="connsiteY1" fmla="*/ 828127 h 1584362"/>
              <a:gd name="connsiteX2" fmla="*/ 615572 w 824667"/>
              <a:gd name="connsiteY2" fmla="*/ 218460 h 1584362"/>
              <a:gd name="connsiteX3" fmla="*/ 409651 w 824667"/>
              <a:gd name="connsiteY3" fmla="*/ 7159 h 1584362"/>
              <a:gd name="connsiteX4" fmla="*/ 621769 w 824667"/>
              <a:gd name="connsiteY4" fmla="*/ 440134 h 1584362"/>
              <a:gd name="connsiteX5" fmla="*/ 692806 w 824667"/>
              <a:gd name="connsiteY5" fmla="*/ 656182 h 1584362"/>
              <a:gd name="connsiteX6" fmla="*/ 680314 w 824667"/>
              <a:gd name="connsiteY6" fmla="*/ 870353 h 1584362"/>
              <a:gd name="connsiteX7" fmla="*/ 621792 w 824667"/>
              <a:gd name="connsiteY7" fmla="*/ 980081 h 1584362"/>
              <a:gd name="connsiteX8" fmla="*/ 422224 w 824667"/>
              <a:gd name="connsiteY8" fmla="*/ 1217643 h 1584362"/>
              <a:gd name="connsiteX9" fmla="*/ 80467 w 824667"/>
              <a:gd name="connsiteY9" fmla="*/ 1397047 h 1584362"/>
              <a:gd name="connsiteX10" fmla="*/ 0 w 824667"/>
              <a:gd name="connsiteY10" fmla="*/ 1433623 h 1584362"/>
              <a:gd name="connsiteX11" fmla="*/ 0 w 824667"/>
              <a:gd name="connsiteY11" fmla="*/ 1433623 h 1584362"/>
              <a:gd name="connsiteX0" fmla="*/ 379071 w 824667"/>
              <a:gd name="connsiteY0" fmla="*/ 1377945 h 1377945"/>
              <a:gd name="connsiteX1" fmla="*/ 824667 w 824667"/>
              <a:gd name="connsiteY1" fmla="*/ 621710 h 1377945"/>
              <a:gd name="connsiteX2" fmla="*/ 615572 w 824667"/>
              <a:gd name="connsiteY2" fmla="*/ 12043 h 1377945"/>
              <a:gd name="connsiteX3" fmla="*/ 621769 w 824667"/>
              <a:gd name="connsiteY3" fmla="*/ 233717 h 1377945"/>
              <a:gd name="connsiteX4" fmla="*/ 692806 w 824667"/>
              <a:gd name="connsiteY4" fmla="*/ 449765 h 1377945"/>
              <a:gd name="connsiteX5" fmla="*/ 680314 w 824667"/>
              <a:gd name="connsiteY5" fmla="*/ 663936 h 1377945"/>
              <a:gd name="connsiteX6" fmla="*/ 621792 w 824667"/>
              <a:gd name="connsiteY6" fmla="*/ 773664 h 1377945"/>
              <a:gd name="connsiteX7" fmla="*/ 422224 w 824667"/>
              <a:gd name="connsiteY7" fmla="*/ 1011226 h 1377945"/>
              <a:gd name="connsiteX8" fmla="*/ 80467 w 824667"/>
              <a:gd name="connsiteY8" fmla="*/ 1190630 h 1377945"/>
              <a:gd name="connsiteX9" fmla="*/ 0 w 824667"/>
              <a:gd name="connsiteY9" fmla="*/ 1227206 h 1377945"/>
              <a:gd name="connsiteX10" fmla="*/ 0 w 824667"/>
              <a:gd name="connsiteY10" fmla="*/ 1227206 h 1377945"/>
              <a:gd name="connsiteX0" fmla="*/ 379071 w 829591"/>
              <a:gd name="connsiteY0" fmla="*/ 1144228 h 1144228"/>
              <a:gd name="connsiteX1" fmla="*/ 824667 w 829591"/>
              <a:gd name="connsiteY1" fmla="*/ 387993 h 1144228"/>
              <a:gd name="connsiteX2" fmla="*/ 621769 w 829591"/>
              <a:gd name="connsiteY2" fmla="*/ 0 h 1144228"/>
              <a:gd name="connsiteX3" fmla="*/ 692806 w 829591"/>
              <a:gd name="connsiteY3" fmla="*/ 216048 h 1144228"/>
              <a:gd name="connsiteX4" fmla="*/ 680314 w 829591"/>
              <a:gd name="connsiteY4" fmla="*/ 430219 h 1144228"/>
              <a:gd name="connsiteX5" fmla="*/ 621792 w 829591"/>
              <a:gd name="connsiteY5" fmla="*/ 539947 h 1144228"/>
              <a:gd name="connsiteX6" fmla="*/ 422224 w 829591"/>
              <a:gd name="connsiteY6" fmla="*/ 777509 h 1144228"/>
              <a:gd name="connsiteX7" fmla="*/ 80467 w 829591"/>
              <a:gd name="connsiteY7" fmla="*/ 956913 h 1144228"/>
              <a:gd name="connsiteX8" fmla="*/ 0 w 829591"/>
              <a:gd name="connsiteY8" fmla="*/ 993489 h 1144228"/>
              <a:gd name="connsiteX9" fmla="*/ 0 w 829591"/>
              <a:gd name="connsiteY9" fmla="*/ 993489 h 1144228"/>
              <a:gd name="connsiteX0" fmla="*/ 379071 w 835097"/>
              <a:gd name="connsiteY0" fmla="*/ 929254 h 929254"/>
              <a:gd name="connsiteX1" fmla="*/ 824667 w 835097"/>
              <a:gd name="connsiteY1" fmla="*/ 173019 h 929254"/>
              <a:gd name="connsiteX2" fmla="*/ 692806 w 835097"/>
              <a:gd name="connsiteY2" fmla="*/ 1074 h 929254"/>
              <a:gd name="connsiteX3" fmla="*/ 680314 w 835097"/>
              <a:gd name="connsiteY3" fmla="*/ 215245 h 929254"/>
              <a:gd name="connsiteX4" fmla="*/ 621792 w 835097"/>
              <a:gd name="connsiteY4" fmla="*/ 324973 h 929254"/>
              <a:gd name="connsiteX5" fmla="*/ 422224 w 835097"/>
              <a:gd name="connsiteY5" fmla="*/ 562535 h 929254"/>
              <a:gd name="connsiteX6" fmla="*/ 80467 w 835097"/>
              <a:gd name="connsiteY6" fmla="*/ 741939 h 929254"/>
              <a:gd name="connsiteX7" fmla="*/ 0 w 835097"/>
              <a:gd name="connsiteY7" fmla="*/ 778515 h 929254"/>
              <a:gd name="connsiteX8" fmla="*/ 0 w 835097"/>
              <a:gd name="connsiteY8" fmla="*/ 778515 h 929254"/>
              <a:gd name="connsiteX0" fmla="*/ 379071 w 834299"/>
              <a:gd name="connsiteY0" fmla="*/ 804386 h 804386"/>
              <a:gd name="connsiteX1" fmla="*/ 824667 w 834299"/>
              <a:gd name="connsiteY1" fmla="*/ 48151 h 804386"/>
              <a:gd name="connsiteX2" fmla="*/ 680314 w 834299"/>
              <a:gd name="connsiteY2" fmla="*/ 90377 h 804386"/>
              <a:gd name="connsiteX3" fmla="*/ 621792 w 834299"/>
              <a:gd name="connsiteY3" fmla="*/ 200105 h 804386"/>
              <a:gd name="connsiteX4" fmla="*/ 422224 w 834299"/>
              <a:gd name="connsiteY4" fmla="*/ 437667 h 804386"/>
              <a:gd name="connsiteX5" fmla="*/ 80467 w 834299"/>
              <a:gd name="connsiteY5" fmla="*/ 617071 h 804386"/>
              <a:gd name="connsiteX6" fmla="*/ 0 w 834299"/>
              <a:gd name="connsiteY6" fmla="*/ 653647 h 804386"/>
              <a:gd name="connsiteX7" fmla="*/ 0 w 834299"/>
              <a:gd name="connsiteY7" fmla="*/ 653647 h 804386"/>
              <a:gd name="connsiteX0" fmla="*/ 379071 w 738887"/>
              <a:gd name="connsiteY0" fmla="*/ 719561 h 719561"/>
              <a:gd name="connsiteX1" fmla="*/ 718605 w 738887"/>
              <a:gd name="connsiteY1" fmla="*/ 162132 h 719561"/>
              <a:gd name="connsiteX2" fmla="*/ 680314 w 738887"/>
              <a:gd name="connsiteY2" fmla="*/ 5552 h 719561"/>
              <a:gd name="connsiteX3" fmla="*/ 621792 w 738887"/>
              <a:gd name="connsiteY3" fmla="*/ 115280 h 719561"/>
              <a:gd name="connsiteX4" fmla="*/ 422224 w 738887"/>
              <a:gd name="connsiteY4" fmla="*/ 352842 h 719561"/>
              <a:gd name="connsiteX5" fmla="*/ 80467 w 738887"/>
              <a:gd name="connsiteY5" fmla="*/ 532246 h 719561"/>
              <a:gd name="connsiteX6" fmla="*/ 0 w 738887"/>
              <a:gd name="connsiteY6" fmla="*/ 568822 h 719561"/>
              <a:gd name="connsiteX7" fmla="*/ 0 w 738887"/>
              <a:gd name="connsiteY7" fmla="*/ 568822 h 719561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718492 h 718492"/>
              <a:gd name="connsiteX1" fmla="*/ 755492 w 770215"/>
              <a:gd name="connsiteY1" fmla="*/ 183188 h 718492"/>
              <a:gd name="connsiteX2" fmla="*/ 680314 w 770215"/>
              <a:gd name="connsiteY2" fmla="*/ 4483 h 718492"/>
              <a:gd name="connsiteX3" fmla="*/ 621792 w 770215"/>
              <a:gd name="connsiteY3" fmla="*/ 114211 h 718492"/>
              <a:gd name="connsiteX4" fmla="*/ 422224 w 770215"/>
              <a:gd name="connsiteY4" fmla="*/ 351773 h 718492"/>
              <a:gd name="connsiteX5" fmla="*/ 80467 w 770215"/>
              <a:gd name="connsiteY5" fmla="*/ 531177 h 718492"/>
              <a:gd name="connsiteX6" fmla="*/ 0 w 770215"/>
              <a:gd name="connsiteY6" fmla="*/ 567753 h 718492"/>
              <a:gd name="connsiteX7" fmla="*/ 0 w 770215"/>
              <a:gd name="connsiteY7" fmla="*/ 567753 h 718492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621792 w 770215"/>
              <a:gd name="connsiteY3" fmla="*/ 8624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70215"/>
              <a:gd name="connsiteY0" fmla="*/ 690528 h 690528"/>
              <a:gd name="connsiteX1" fmla="*/ 755492 w 770215"/>
              <a:gd name="connsiteY1" fmla="*/ 155224 h 690528"/>
              <a:gd name="connsiteX2" fmla="*/ 680314 w 770215"/>
              <a:gd name="connsiteY2" fmla="*/ 6019 h 690528"/>
              <a:gd name="connsiteX3" fmla="*/ 555396 w 770215"/>
              <a:gd name="connsiteY3" fmla="*/ 159997 h 690528"/>
              <a:gd name="connsiteX4" fmla="*/ 422224 w 770215"/>
              <a:gd name="connsiteY4" fmla="*/ 323809 h 690528"/>
              <a:gd name="connsiteX5" fmla="*/ 80467 w 770215"/>
              <a:gd name="connsiteY5" fmla="*/ 503213 h 690528"/>
              <a:gd name="connsiteX6" fmla="*/ 0 w 770215"/>
              <a:gd name="connsiteY6" fmla="*/ 539789 h 690528"/>
              <a:gd name="connsiteX7" fmla="*/ 0 w 770215"/>
              <a:gd name="connsiteY7" fmla="*/ 539789 h 690528"/>
              <a:gd name="connsiteX0" fmla="*/ 379071 w 768735"/>
              <a:gd name="connsiteY0" fmla="*/ 657502 h 657502"/>
              <a:gd name="connsiteX1" fmla="*/ 755492 w 768735"/>
              <a:gd name="connsiteY1" fmla="*/ 122198 h 657502"/>
              <a:gd name="connsiteX2" fmla="*/ 665559 w 768735"/>
              <a:gd name="connsiteY2" fmla="*/ 9868 h 657502"/>
              <a:gd name="connsiteX3" fmla="*/ 555396 w 768735"/>
              <a:gd name="connsiteY3" fmla="*/ 126971 h 657502"/>
              <a:gd name="connsiteX4" fmla="*/ 422224 w 768735"/>
              <a:gd name="connsiteY4" fmla="*/ 290783 h 657502"/>
              <a:gd name="connsiteX5" fmla="*/ 80467 w 768735"/>
              <a:gd name="connsiteY5" fmla="*/ 470187 h 657502"/>
              <a:gd name="connsiteX6" fmla="*/ 0 w 768735"/>
              <a:gd name="connsiteY6" fmla="*/ 506763 h 657502"/>
              <a:gd name="connsiteX7" fmla="*/ 0 w 768735"/>
              <a:gd name="connsiteY7" fmla="*/ 506763 h 65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735" h="657502">
                <a:moveTo>
                  <a:pt x="379071" y="657502"/>
                </a:moveTo>
                <a:cubicBezTo>
                  <a:pt x="596363" y="388083"/>
                  <a:pt x="601367" y="424841"/>
                  <a:pt x="755492" y="122198"/>
                </a:cubicBezTo>
                <a:cubicBezTo>
                  <a:pt x="805699" y="3197"/>
                  <a:pt x="699371" y="-15458"/>
                  <a:pt x="665559" y="9868"/>
                </a:cubicBezTo>
                <a:lnTo>
                  <a:pt x="555396" y="126971"/>
                </a:lnTo>
                <a:lnTo>
                  <a:pt x="422224" y="290783"/>
                </a:lnTo>
                <a:lnTo>
                  <a:pt x="80467" y="470187"/>
                </a:lnTo>
                <a:lnTo>
                  <a:pt x="0" y="506763"/>
                </a:lnTo>
                <a:lnTo>
                  <a:pt x="0" y="506763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549438" y="3378200"/>
            <a:ext cx="151428" cy="803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88046" y="3077371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468422" y="3432572"/>
            <a:ext cx="115941" cy="5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525626" y="3396853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4845931" y="3262313"/>
            <a:ext cx="1929675" cy="1121246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395693 w 2493158"/>
              <a:gd name="connsiteY23" fmla="*/ 383071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6 w 2465079"/>
              <a:gd name="connsiteY0" fmla="*/ 111848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378374 w 2465079"/>
              <a:gd name="connsiteY23" fmla="*/ 383071 h 2764817"/>
              <a:gd name="connsiteX24" fmla="*/ 450318 w 2465079"/>
              <a:gd name="connsiteY24" fmla="*/ 310995 h 2764817"/>
              <a:gd name="connsiteX25" fmla="*/ 666151 w 2465079"/>
              <a:gd name="connsiteY25" fmla="*/ 383071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85976 w 2465079"/>
              <a:gd name="connsiteY6" fmla="*/ 1238228 h 2764817"/>
              <a:gd name="connsiteX7" fmla="*/ 991067 w 2465079"/>
              <a:gd name="connsiteY7" fmla="*/ 1628793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97816 w 2465079"/>
              <a:gd name="connsiteY20" fmla="*/ 527224 h 2764817"/>
              <a:gd name="connsiteX21" fmla="*/ 757437 w 2465079"/>
              <a:gd name="connsiteY21" fmla="*/ 491443 h 2764817"/>
              <a:gd name="connsiteX22" fmla="*/ 378374 w 2465079"/>
              <a:gd name="connsiteY22" fmla="*/ 383071 h 2764817"/>
              <a:gd name="connsiteX23" fmla="*/ 450318 w 2465079"/>
              <a:gd name="connsiteY23" fmla="*/ 310995 h 2764817"/>
              <a:gd name="connsiteX24" fmla="*/ 666151 w 2465079"/>
              <a:gd name="connsiteY24" fmla="*/ 383071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03105 w 2465079"/>
              <a:gd name="connsiteY0" fmla="*/ 194845 h 2767407"/>
              <a:gd name="connsiteX1" fmla="*/ 1889201 w 2465079"/>
              <a:gd name="connsiteY1" fmla="*/ 527225 h 2767407"/>
              <a:gd name="connsiteX2" fmla="*/ 2105033 w 2465079"/>
              <a:gd name="connsiteY2" fmla="*/ 815529 h 2767407"/>
              <a:gd name="connsiteX3" fmla="*/ 2464754 w 2465079"/>
              <a:gd name="connsiteY3" fmla="*/ 1103833 h 2767407"/>
              <a:gd name="connsiteX4" fmla="*/ 2248921 w 2465079"/>
              <a:gd name="connsiteY4" fmla="*/ 1247986 h 2767407"/>
              <a:gd name="connsiteX5" fmla="*/ 1961145 w 2465079"/>
              <a:gd name="connsiteY5" fmla="*/ 1392139 h 2767407"/>
              <a:gd name="connsiteX6" fmla="*/ 1485976 w 2465079"/>
              <a:gd name="connsiteY6" fmla="*/ 1238228 h 2767407"/>
              <a:gd name="connsiteX7" fmla="*/ 991067 w 2465079"/>
              <a:gd name="connsiteY7" fmla="*/ 1628793 h 2767407"/>
              <a:gd name="connsiteX8" fmla="*/ 594206 w 2465079"/>
              <a:gd name="connsiteY8" fmla="*/ 2473281 h 2767407"/>
              <a:gd name="connsiteX9" fmla="*/ 90597 w 2465079"/>
              <a:gd name="connsiteY9" fmla="*/ 2761586 h 2767407"/>
              <a:gd name="connsiteX10" fmla="*/ 18653 w 2465079"/>
              <a:gd name="connsiteY10" fmla="*/ 2257053 h 2767407"/>
              <a:gd name="connsiteX11" fmla="*/ 306429 w 2465079"/>
              <a:gd name="connsiteY11" fmla="*/ 1680443 h 2767407"/>
              <a:gd name="connsiteX12" fmla="*/ 738094 w 2465079"/>
              <a:gd name="connsiteY12" fmla="*/ 1536291 h 2767407"/>
              <a:gd name="connsiteX13" fmla="*/ 1385591 w 2465079"/>
              <a:gd name="connsiteY13" fmla="*/ 1031758 h 2767407"/>
              <a:gd name="connsiteX14" fmla="*/ 1889201 w 2465079"/>
              <a:gd name="connsiteY14" fmla="*/ 1031757 h 2767407"/>
              <a:gd name="connsiteX15" fmla="*/ 2033089 w 2465079"/>
              <a:gd name="connsiteY15" fmla="*/ 887605 h 2767407"/>
              <a:gd name="connsiteX16" fmla="*/ 1889201 w 2465079"/>
              <a:gd name="connsiteY16" fmla="*/ 743453 h 2767407"/>
              <a:gd name="connsiteX17" fmla="*/ 1817256 w 2465079"/>
              <a:gd name="connsiteY17" fmla="*/ 599300 h 2767407"/>
              <a:gd name="connsiteX18" fmla="*/ 1457536 w 2465079"/>
              <a:gd name="connsiteY18" fmla="*/ 599301 h 2767407"/>
              <a:gd name="connsiteX19" fmla="*/ 1097816 w 2465079"/>
              <a:gd name="connsiteY19" fmla="*/ 527224 h 2767407"/>
              <a:gd name="connsiteX20" fmla="*/ 757437 w 2465079"/>
              <a:gd name="connsiteY20" fmla="*/ 491443 h 2767407"/>
              <a:gd name="connsiteX21" fmla="*/ 378374 w 2465079"/>
              <a:gd name="connsiteY21" fmla="*/ 383071 h 2767407"/>
              <a:gd name="connsiteX22" fmla="*/ 450318 w 2465079"/>
              <a:gd name="connsiteY22" fmla="*/ 310995 h 2767407"/>
              <a:gd name="connsiteX23" fmla="*/ 666151 w 2465079"/>
              <a:gd name="connsiteY23" fmla="*/ 383071 h 2767407"/>
              <a:gd name="connsiteX24" fmla="*/ 1025871 w 2465079"/>
              <a:gd name="connsiteY24" fmla="*/ 238919 h 2767407"/>
              <a:gd name="connsiteX25" fmla="*/ 1457536 w 2465079"/>
              <a:gd name="connsiteY25" fmla="*/ 94769 h 2767407"/>
              <a:gd name="connsiteX26" fmla="*/ 1851102 w 2465079"/>
              <a:gd name="connsiteY26" fmla="*/ 0 h 2767407"/>
              <a:gd name="connsiteX0" fmla="*/ 2103105 w 2465079"/>
              <a:gd name="connsiteY0" fmla="*/ 19484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85976 w 2465079"/>
              <a:gd name="connsiteY6" fmla="*/ 1238228 h 2761586"/>
              <a:gd name="connsiteX7" fmla="*/ 991067 w 2465079"/>
              <a:gd name="connsiteY7" fmla="*/ 1628793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457536 w 2465079"/>
              <a:gd name="connsiteY17" fmla="*/ 599301 h 2761586"/>
              <a:gd name="connsiteX18" fmla="*/ 1097816 w 2465079"/>
              <a:gd name="connsiteY18" fmla="*/ 527224 h 2761586"/>
              <a:gd name="connsiteX19" fmla="*/ 757437 w 2465079"/>
              <a:gd name="connsiteY19" fmla="*/ 491443 h 2761586"/>
              <a:gd name="connsiteX20" fmla="*/ 378374 w 2465079"/>
              <a:gd name="connsiteY20" fmla="*/ 383071 h 2761586"/>
              <a:gd name="connsiteX21" fmla="*/ 450318 w 2465079"/>
              <a:gd name="connsiteY21" fmla="*/ 310995 h 2761586"/>
              <a:gd name="connsiteX22" fmla="*/ 666151 w 2465079"/>
              <a:gd name="connsiteY22" fmla="*/ 383071 h 2761586"/>
              <a:gd name="connsiteX23" fmla="*/ 1025871 w 2465079"/>
              <a:gd name="connsiteY23" fmla="*/ 238919 h 2761586"/>
              <a:gd name="connsiteX24" fmla="*/ 1457536 w 2465079"/>
              <a:gd name="connsiteY24" fmla="*/ 94769 h 2761586"/>
              <a:gd name="connsiteX25" fmla="*/ 1851102 w 2465079"/>
              <a:gd name="connsiteY25" fmla="*/ 0 h 2761586"/>
              <a:gd name="connsiteX0" fmla="*/ 2084958 w 2446932"/>
              <a:gd name="connsiteY0" fmla="*/ 19484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67829 w 2446932"/>
              <a:gd name="connsiteY6" fmla="*/ 1238228 h 2257053"/>
              <a:gd name="connsiteX7" fmla="*/ 972920 w 2446932"/>
              <a:gd name="connsiteY7" fmla="*/ 1628793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439389 w 2446932"/>
              <a:gd name="connsiteY16" fmla="*/ 599301 h 2257053"/>
              <a:gd name="connsiteX17" fmla="*/ 1079669 w 2446932"/>
              <a:gd name="connsiteY17" fmla="*/ 527224 h 2257053"/>
              <a:gd name="connsiteX18" fmla="*/ 739290 w 2446932"/>
              <a:gd name="connsiteY18" fmla="*/ 491443 h 2257053"/>
              <a:gd name="connsiteX19" fmla="*/ 360227 w 2446932"/>
              <a:gd name="connsiteY19" fmla="*/ 383071 h 2257053"/>
              <a:gd name="connsiteX20" fmla="*/ 432171 w 2446932"/>
              <a:gd name="connsiteY20" fmla="*/ 310995 h 2257053"/>
              <a:gd name="connsiteX21" fmla="*/ 648004 w 2446932"/>
              <a:gd name="connsiteY21" fmla="*/ 383071 h 2257053"/>
              <a:gd name="connsiteX22" fmla="*/ 1007724 w 2446932"/>
              <a:gd name="connsiteY22" fmla="*/ 238919 h 2257053"/>
              <a:gd name="connsiteX23" fmla="*/ 1439389 w 2446932"/>
              <a:gd name="connsiteY23" fmla="*/ 94769 h 2257053"/>
              <a:gd name="connsiteX24" fmla="*/ 1832955 w 2446932"/>
              <a:gd name="connsiteY24" fmla="*/ 0 h 2257053"/>
              <a:gd name="connsiteX0" fmla="*/ 1796676 w 2158650"/>
              <a:gd name="connsiteY0" fmla="*/ 194845 h 1690341"/>
              <a:gd name="connsiteX1" fmla="*/ 1582772 w 2158650"/>
              <a:gd name="connsiteY1" fmla="*/ 527225 h 1690341"/>
              <a:gd name="connsiteX2" fmla="*/ 1798604 w 2158650"/>
              <a:gd name="connsiteY2" fmla="*/ 815529 h 1690341"/>
              <a:gd name="connsiteX3" fmla="*/ 2158325 w 2158650"/>
              <a:gd name="connsiteY3" fmla="*/ 1103833 h 1690341"/>
              <a:gd name="connsiteX4" fmla="*/ 1942492 w 2158650"/>
              <a:gd name="connsiteY4" fmla="*/ 1247986 h 1690341"/>
              <a:gd name="connsiteX5" fmla="*/ 1654716 w 2158650"/>
              <a:gd name="connsiteY5" fmla="*/ 1392139 h 1690341"/>
              <a:gd name="connsiteX6" fmla="*/ 1179547 w 2158650"/>
              <a:gd name="connsiteY6" fmla="*/ 1238228 h 1690341"/>
              <a:gd name="connsiteX7" fmla="*/ 684638 w 2158650"/>
              <a:gd name="connsiteY7" fmla="*/ 1628793 h 1690341"/>
              <a:gd name="connsiteX8" fmla="*/ 0 w 2158650"/>
              <a:gd name="connsiteY8" fmla="*/ 1680443 h 1690341"/>
              <a:gd name="connsiteX9" fmla="*/ 431665 w 2158650"/>
              <a:gd name="connsiteY9" fmla="*/ 1536291 h 1690341"/>
              <a:gd name="connsiteX10" fmla="*/ 1079162 w 2158650"/>
              <a:gd name="connsiteY10" fmla="*/ 1031758 h 1690341"/>
              <a:gd name="connsiteX11" fmla="*/ 1582772 w 2158650"/>
              <a:gd name="connsiteY11" fmla="*/ 1031757 h 1690341"/>
              <a:gd name="connsiteX12" fmla="*/ 1726660 w 2158650"/>
              <a:gd name="connsiteY12" fmla="*/ 887605 h 1690341"/>
              <a:gd name="connsiteX13" fmla="*/ 1582772 w 2158650"/>
              <a:gd name="connsiteY13" fmla="*/ 743453 h 1690341"/>
              <a:gd name="connsiteX14" fmla="*/ 1510827 w 2158650"/>
              <a:gd name="connsiteY14" fmla="*/ 599300 h 1690341"/>
              <a:gd name="connsiteX15" fmla="*/ 1151107 w 2158650"/>
              <a:gd name="connsiteY15" fmla="*/ 599301 h 1690341"/>
              <a:gd name="connsiteX16" fmla="*/ 791387 w 2158650"/>
              <a:gd name="connsiteY16" fmla="*/ 527224 h 1690341"/>
              <a:gd name="connsiteX17" fmla="*/ 451008 w 2158650"/>
              <a:gd name="connsiteY17" fmla="*/ 491443 h 1690341"/>
              <a:gd name="connsiteX18" fmla="*/ 71945 w 2158650"/>
              <a:gd name="connsiteY18" fmla="*/ 383071 h 1690341"/>
              <a:gd name="connsiteX19" fmla="*/ 143889 w 2158650"/>
              <a:gd name="connsiteY19" fmla="*/ 310995 h 1690341"/>
              <a:gd name="connsiteX20" fmla="*/ 359722 w 2158650"/>
              <a:gd name="connsiteY20" fmla="*/ 383071 h 1690341"/>
              <a:gd name="connsiteX21" fmla="*/ 719442 w 2158650"/>
              <a:gd name="connsiteY21" fmla="*/ 238919 h 1690341"/>
              <a:gd name="connsiteX22" fmla="*/ 1151107 w 2158650"/>
              <a:gd name="connsiteY22" fmla="*/ 94769 h 1690341"/>
              <a:gd name="connsiteX23" fmla="*/ 1544673 w 2158650"/>
              <a:gd name="connsiteY23" fmla="*/ 0 h 1690341"/>
              <a:gd name="connsiteX0" fmla="*/ 1741878 w 2103852"/>
              <a:gd name="connsiteY0" fmla="*/ 194845 h 1649585"/>
              <a:gd name="connsiteX1" fmla="*/ 1527974 w 2103852"/>
              <a:gd name="connsiteY1" fmla="*/ 527225 h 1649585"/>
              <a:gd name="connsiteX2" fmla="*/ 1743806 w 2103852"/>
              <a:gd name="connsiteY2" fmla="*/ 815529 h 1649585"/>
              <a:gd name="connsiteX3" fmla="*/ 2103527 w 2103852"/>
              <a:gd name="connsiteY3" fmla="*/ 1103833 h 1649585"/>
              <a:gd name="connsiteX4" fmla="*/ 1887694 w 2103852"/>
              <a:gd name="connsiteY4" fmla="*/ 1247986 h 1649585"/>
              <a:gd name="connsiteX5" fmla="*/ 1599918 w 2103852"/>
              <a:gd name="connsiteY5" fmla="*/ 1392139 h 1649585"/>
              <a:gd name="connsiteX6" fmla="*/ 1124749 w 2103852"/>
              <a:gd name="connsiteY6" fmla="*/ 1238228 h 1649585"/>
              <a:gd name="connsiteX7" fmla="*/ 629840 w 2103852"/>
              <a:gd name="connsiteY7" fmla="*/ 1628793 h 1649585"/>
              <a:gd name="connsiteX8" fmla="*/ 376867 w 2103852"/>
              <a:gd name="connsiteY8" fmla="*/ 1536291 h 1649585"/>
              <a:gd name="connsiteX9" fmla="*/ 1024364 w 2103852"/>
              <a:gd name="connsiteY9" fmla="*/ 1031758 h 1649585"/>
              <a:gd name="connsiteX10" fmla="*/ 1527974 w 2103852"/>
              <a:gd name="connsiteY10" fmla="*/ 1031757 h 1649585"/>
              <a:gd name="connsiteX11" fmla="*/ 1671862 w 2103852"/>
              <a:gd name="connsiteY11" fmla="*/ 887605 h 1649585"/>
              <a:gd name="connsiteX12" fmla="*/ 1527974 w 2103852"/>
              <a:gd name="connsiteY12" fmla="*/ 743453 h 1649585"/>
              <a:gd name="connsiteX13" fmla="*/ 1456029 w 2103852"/>
              <a:gd name="connsiteY13" fmla="*/ 599300 h 1649585"/>
              <a:gd name="connsiteX14" fmla="*/ 1096309 w 2103852"/>
              <a:gd name="connsiteY14" fmla="*/ 599301 h 1649585"/>
              <a:gd name="connsiteX15" fmla="*/ 736589 w 2103852"/>
              <a:gd name="connsiteY15" fmla="*/ 527224 h 1649585"/>
              <a:gd name="connsiteX16" fmla="*/ 396210 w 2103852"/>
              <a:gd name="connsiteY16" fmla="*/ 491443 h 1649585"/>
              <a:gd name="connsiteX17" fmla="*/ 17147 w 2103852"/>
              <a:gd name="connsiteY17" fmla="*/ 383071 h 1649585"/>
              <a:gd name="connsiteX18" fmla="*/ 89091 w 2103852"/>
              <a:gd name="connsiteY18" fmla="*/ 310995 h 1649585"/>
              <a:gd name="connsiteX19" fmla="*/ 304924 w 2103852"/>
              <a:gd name="connsiteY19" fmla="*/ 383071 h 1649585"/>
              <a:gd name="connsiteX20" fmla="*/ 664644 w 2103852"/>
              <a:gd name="connsiteY20" fmla="*/ 238919 h 1649585"/>
              <a:gd name="connsiteX21" fmla="*/ 1096309 w 2103852"/>
              <a:gd name="connsiteY21" fmla="*/ 94769 h 1649585"/>
              <a:gd name="connsiteX22" fmla="*/ 1489875 w 2103852"/>
              <a:gd name="connsiteY22" fmla="*/ 0 h 1649585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40512"/>
              <a:gd name="connsiteX1" fmla="*/ 1527974 w 2103852"/>
              <a:gd name="connsiteY1" fmla="*/ 527225 h 1640512"/>
              <a:gd name="connsiteX2" fmla="*/ 1743806 w 2103852"/>
              <a:gd name="connsiteY2" fmla="*/ 815529 h 1640512"/>
              <a:gd name="connsiteX3" fmla="*/ 2103527 w 2103852"/>
              <a:gd name="connsiteY3" fmla="*/ 1103833 h 1640512"/>
              <a:gd name="connsiteX4" fmla="*/ 1887694 w 2103852"/>
              <a:gd name="connsiteY4" fmla="*/ 1247986 h 1640512"/>
              <a:gd name="connsiteX5" fmla="*/ 1599918 w 2103852"/>
              <a:gd name="connsiteY5" fmla="*/ 1392139 h 1640512"/>
              <a:gd name="connsiteX6" fmla="*/ 1124749 w 2103852"/>
              <a:gd name="connsiteY6" fmla="*/ 1238228 h 1640512"/>
              <a:gd name="connsiteX7" fmla="*/ 629840 w 2103852"/>
              <a:gd name="connsiteY7" fmla="*/ 1628793 h 1640512"/>
              <a:gd name="connsiteX8" fmla="*/ 385568 w 2103852"/>
              <a:gd name="connsiteY8" fmla="*/ 1492707 h 1640512"/>
              <a:gd name="connsiteX9" fmla="*/ 1024364 w 2103852"/>
              <a:gd name="connsiteY9" fmla="*/ 1031758 h 1640512"/>
              <a:gd name="connsiteX10" fmla="*/ 1527974 w 2103852"/>
              <a:gd name="connsiteY10" fmla="*/ 1031757 h 1640512"/>
              <a:gd name="connsiteX11" fmla="*/ 1671862 w 2103852"/>
              <a:gd name="connsiteY11" fmla="*/ 887605 h 1640512"/>
              <a:gd name="connsiteX12" fmla="*/ 1527974 w 2103852"/>
              <a:gd name="connsiteY12" fmla="*/ 743453 h 1640512"/>
              <a:gd name="connsiteX13" fmla="*/ 1456029 w 2103852"/>
              <a:gd name="connsiteY13" fmla="*/ 599300 h 1640512"/>
              <a:gd name="connsiteX14" fmla="*/ 1096309 w 2103852"/>
              <a:gd name="connsiteY14" fmla="*/ 599301 h 1640512"/>
              <a:gd name="connsiteX15" fmla="*/ 736589 w 2103852"/>
              <a:gd name="connsiteY15" fmla="*/ 527224 h 1640512"/>
              <a:gd name="connsiteX16" fmla="*/ 396210 w 2103852"/>
              <a:gd name="connsiteY16" fmla="*/ 491443 h 1640512"/>
              <a:gd name="connsiteX17" fmla="*/ 17147 w 2103852"/>
              <a:gd name="connsiteY17" fmla="*/ 383071 h 1640512"/>
              <a:gd name="connsiteX18" fmla="*/ 89091 w 2103852"/>
              <a:gd name="connsiteY18" fmla="*/ 310995 h 1640512"/>
              <a:gd name="connsiteX19" fmla="*/ 304924 w 2103852"/>
              <a:gd name="connsiteY19" fmla="*/ 383071 h 1640512"/>
              <a:gd name="connsiteX20" fmla="*/ 664644 w 2103852"/>
              <a:gd name="connsiteY20" fmla="*/ 238919 h 1640512"/>
              <a:gd name="connsiteX21" fmla="*/ 1096309 w 2103852"/>
              <a:gd name="connsiteY21" fmla="*/ 94769 h 1640512"/>
              <a:gd name="connsiteX22" fmla="*/ 1489875 w 2103852"/>
              <a:gd name="connsiteY22" fmla="*/ 0 h 1640512"/>
              <a:gd name="connsiteX0" fmla="*/ 1741878 w 2103852"/>
              <a:gd name="connsiteY0" fmla="*/ 194845 h 1658190"/>
              <a:gd name="connsiteX1" fmla="*/ 1527974 w 2103852"/>
              <a:gd name="connsiteY1" fmla="*/ 527225 h 1658190"/>
              <a:gd name="connsiteX2" fmla="*/ 1743806 w 2103852"/>
              <a:gd name="connsiteY2" fmla="*/ 815529 h 1658190"/>
              <a:gd name="connsiteX3" fmla="*/ 2103527 w 2103852"/>
              <a:gd name="connsiteY3" fmla="*/ 1103833 h 1658190"/>
              <a:gd name="connsiteX4" fmla="*/ 1887694 w 2103852"/>
              <a:gd name="connsiteY4" fmla="*/ 1247986 h 1658190"/>
              <a:gd name="connsiteX5" fmla="*/ 1599918 w 2103852"/>
              <a:gd name="connsiteY5" fmla="*/ 1392139 h 1658190"/>
              <a:gd name="connsiteX6" fmla="*/ 1124749 w 2103852"/>
              <a:gd name="connsiteY6" fmla="*/ 1238228 h 1658190"/>
              <a:gd name="connsiteX7" fmla="*/ 629840 w 2103852"/>
              <a:gd name="connsiteY7" fmla="*/ 1628793 h 1658190"/>
              <a:gd name="connsiteX8" fmla="*/ 385568 w 2103852"/>
              <a:gd name="connsiteY8" fmla="*/ 1492707 h 1658190"/>
              <a:gd name="connsiteX9" fmla="*/ 1024364 w 2103852"/>
              <a:gd name="connsiteY9" fmla="*/ 1031758 h 1658190"/>
              <a:gd name="connsiteX10" fmla="*/ 1527974 w 2103852"/>
              <a:gd name="connsiteY10" fmla="*/ 1031757 h 1658190"/>
              <a:gd name="connsiteX11" fmla="*/ 1671862 w 2103852"/>
              <a:gd name="connsiteY11" fmla="*/ 887605 h 1658190"/>
              <a:gd name="connsiteX12" fmla="*/ 1527974 w 2103852"/>
              <a:gd name="connsiteY12" fmla="*/ 743453 h 1658190"/>
              <a:gd name="connsiteX13" fmla="*/ 1456029 w 2103852"/>
              <a:gd name="connsiteY13" fmla="*/ 599300 h 1658190"/>
              <a:gd name="connsiteX14" fmla="*/ 1096309 w 2103852"/>
              <a:gd name="connsiteY14" fmla="*/ 599301 h 1658190"/>
              <a:gd name="connsiteX15" fmla="*/ 736589 w 2103852"/>
              <a:gd name="connsiteY15" fmla="*/ 527224 h 1658190"/>
              <a:gd name="connsiteX16" fmla="*/ 396210 w 2103852"/>
              <a:gd name="connsiteY16" fmla="*/ 491443 h 1658190"/>
              <a:gd name="connsiteX17" fmla="*/ 17147 w 2103852"/>
              <a:gd name="connsiteY17" fmla="*/ 383071 h 1658190"/>
              <a:gd name="connsiteX18" fmla="*/ 89091 w 2103852"/>
              <a:gd name="connsiteY18" fmla="*/ 310995 h 1658190"/>
              <a:gd name="connsiteX19" fmla="*/ 304924 w 2103852"/>
              <a:gd name="connsiteY19" fmla="*/ 383071 h 1658190"/>
              <a:gd name="connsiteX20" fmla="*/ 664644 w 2103852"/>
              <a:gd name="connsiteY20" fmla="*/ 238919 h 1658190"/>
              <a:gd name="connsiteX21" fmla="*/ 1096309 w 2103852"/>
              <a:gd name="connsiteY21" fmla="*/ 94769 h 1658190"/>
              <a:gd name="connsiteX22" fmla="*/ 1489875 w 2103852"/>
              <a:gd name="connsiteY22" fmla="*/ 0 h 1658190"/>
              <a:gd name="connsiteX0" fmla="*/ 1741878 w 2103852"/>
              <a:gd name="connsiteY0" fmla="*/ 194845 h 1614754"/>
              <a:gd name="connsiteX1" fmla="*/ 1527974 w 2103852"/>
              <a:gd name="connsiteY1" fmla="*/ 527225 h 1614754"/>
              <a:gd name="connsiteX2" fmla="*/ 1743806 w 2103852"/>
              <a:gd name="connsiteY2" fmla="*/ 815529 h 1614754"/>
              <a:gd name="connsiteX3" fmla="*/ 2103527 w 2103852"/>
              <a:gd name="connsiteY3" fmla="*/ 1103833 h 1614754"/>
              <a:gd name="connsiteX4" fmla="*/ 1887694 w 2103852"/>
              <a:gd name="connsiteY4" fmla="*/ 1247986 h 1614754"/>
              <a:gd name="connsiteX5" fmla="*/ 1599918 w 2103852"/>
              <a:gd name="connsiteY5" fmla="*/ 1392139 h 1614754"/>
              <a:gd name="connsiteX6" fmla="*/ 1124749 w 2103852"/>
              <a:gd name="connsiteY6" fmla="*/ 1238228 h 1614754"/>
              <a:gd name="connsiteX7" fmla="*/ 629840 w 2103852"/>
              <a:gd name="connsiteY7" fmla="*/ 1550342 h 1614754"/>
              <a:gd name="connsiteX8" fmla="*/ 385568 w 2103852"/>
              <a:gd name="connsiteY8" fmla="*/ 1492707 h 1614754"/>
              <a:gd name="connsiteX9" fmla="*/ 1024364 w 2103852"/>
              <a:gd name="connsiteY9" fmla="*/ 1031758 h 1614754"/>
              <a:gd name="connsiteX10" fmla="*/ 1527974 w 2103852"/>
              <a:gd name="connsiteY10" fmla="*/ 1031757 h 1614754"/>
              <a:gd name="connsiteX11" fmla="*/ 1671862 w 2103852"/>
              <a:gd name="connsiteY11" fmla="*/ 887605 h 1614754"/>
              <a:gd name="connsiteX12" fmla="*/ 1527974 w 2103852"/>
              <a:gd name="connsiteY12" fmla="*/ 743453 h 1614754"/>
              <a:gd name="connsiteX13" fmla="*/ 1456029 w 2103852"/>
              <a:gd name="connsiteY13" fmla="*/ 599300 h 1614754"/>
              <a:gd name="connsiteX14" fmla="*/ 1096309 w 2103852"/>
              <a:gd name="connsiteY14" fmla="*/ 599301 h 1614754"/>
              <a:gd name="connsiteX15" fmla="*/ 736589 w 2103852"/>
              <a:gd name="connsiteY15" fmla="*/ 527224 h 1614754"/>
              <a:gd name="connsiteX16" fmla="*/ 396210 w 2103852"/>
              <a:gd name="connsiteY16" fmla="*/ 491443 h 1614754"/>
              <a:gd name="connsiteX17" fmla="*/ 17147 w 2103852"/>
              <a:gd name="connsiteY17" fmla="*/ 383071 h 1614754"/>
              <a:gd name="connsiteX18" fmla="*/ 89091 w 2103852"/>
              <a:gd name="connsiteY18" fmla="*/ 310995 h 1614754"/>
              <a:gd name="connsiteX19" fmla="*/ 304924 w 2103852"/>
              <a:gd name="connsiteY19" fmla="*/ 383071 h 1614754"/>
              <a:gd name="connsiteX20" fmla="*/ 664644 w 2103852"/>
              <a:gd name="connsiteY20" fmla="*/ 238919 h 1614754"/>
              <a:gd name="connsiteX21" fmla="*/ 1096309 w 2103852"/>
              <a:gd name="connsiteY21" fmla="*/ 94769 h 1614754"/>
              <a:gd name="connsiteX22" fmla="*/ 1489875 w 2103852"/>
              <a:gd name="connsiteY22" fmla="*/ 0 h 1614754"/>
              <a:gd name="connsiteX0" fmla="*/ 1741878 w 2103527"/>
              <a:gd name="connsiteY0" fmla="*/ 194845 h 1614754"/>
              <a:gd name="connsiteX1" fmla="*/ 1527974 w 2103527"/>
              <a:gd name="connsiteY1" fmla="*/ 527225 h 1614754"/>
              <a:gd name="connsiteX2" fmla="*/ 2103527 w 2103527"/>
              <a:gd name="connsiteY2" fmla="*/ 1103833 h 1614754"/>
              <a:gd name="connsiteX3" fmla="*/ 1887694 w 2103527"/>
              <a:gd name="connsiteY3" fmla="*/ 1247986 h 1614754"/>
              <a:gd name="connsiteX4" fmla="*/ 1599918 w 2103527"/>
              <a:gd name="connsiteY4" fmla="*/ 1392139 h 1614754"/>
              <a:gd name="connsiteX5" fmla="*/ 1124749 w 2103527"/>
              <a:gd name="connsiteY5" fmla="*/ 1238228 h 1614754"/>
              <a:gd name="connsiteX6" fmla="*/ 629840 w 2103527"/>
              <a:gd name="connsiteY6" fmla="*/ 1550342 h 1614754"/>
              <a:gd name="connsiteX7" fmla="*/ 385568 w 2103527"/>
              <a:gd name="connsiteY7" fmla="*/ 1492707 h 1614754"/>
              <a:gd name="connsiteX8" fmla="*/ 1024364 w 2103527"/>
              <a:gd name="connsiteY8" fmla="*/ 1031758 h 1614754"/>
              <a:gd name="connsiteX9" fmla="*/ 1527974 w 2103527"/>
              <a:gd name="connsiteY9" fmla="*/ 1031757 h 1614754"/>
              <a:gd name="connsiteX10" fmla="*/ 1671862 w 2103527"/>
              <a:gd name="connsiteY10" fmla="*/ 887605 h 1614754"/>
              <a:gd name="connsiteX11" fmla="*/ 1527974 w 2103527"/>
              <a:gd name="connsiteY11" fmla="*/ 743453 h 1614754"/>
              <a:gd name="connsiteX12" fmla="*/ 1456029 w 2103527"/>
              <a:gd name="connsiteY12" fmla="*/ 599300 h 1614754"/>
              <a:gd name="connsiteX13" fmla="*/ 1096309 w 2103527"/>
              <a:gd name="connsiteY13" fmla="*/ 599301 h 1614754"/>
              <a:gd name="connsiteX14" fmla="*/ 736589 w 2103527"/>
              <a:gd name="connsiteY14" fmla="*/ 527224 h 1614754"/>
              <a:gd name="connsiteX15" fmla="*/ 396210 w 2103527"/>
              <a:gd name="connsiteY15" fmla="*/ 491443 h 1614754"/>
              <a:gd name="connsiteX16" fmla="*/ 17147 w 2103527"/>
              <a:gd name="connsiteY16" fmla="*/ 383071 h 1614754"/>
              <a:gd name="connsiteX17" fmla="*/ 89091 w 2103527"/>
              <a:gd name="connsiteY17" fmla="*/ 310995 h 1614754"/>
              <a:gd name="connsiteX18" fmla="*/ 304924 w 2103527"/>
              <a:gd name="connsiteY18" fmla="*/ 383071 h 1614754"/>
              <a:gd name="connsiteX19" fmla="*/ 664644 w 2103527"/>
              <a:gd name="connsiteY19" fmla="*/ 238919 h 1614754"/>
              <a:gd name="connsiteX20" fmla="*/ 1096309 w 2103527"/>
              <a:gd name="connsiteY20" fmla="*/ 94769 h 1614754"/>
              <a:gd name="connsiteX21" fmla="*/ 1489875 w 2103527"/>
              <a:gd name="connsiteY21" fmla="*/ 0 h 1614754"/>
              <a:gd name="connsiteX0" fmla="*/ 1741878 w 1887694"/>
              <a:gd name="connsiteY0" fmla="*/ 194845 h 1614754"/>
              <a:gd name="connsiteX1" fmla="*/ 1527974 w 1887694"/>
              <a:gd name="connsiteY1" fmla="*/ 527225 h 1614754"/>
              <a:gd name="connsiteX2" fmla="*/ 1887694 w 1887694"/>
              <a:gd name="connsiteY2" fmla="*/ 1247986 h 1614754"/>
              <a:gd name="connsiteX3" fmla="*/ 1599918 w 1887694"/>
              <a:gd name="connsiteY3" fmla="*/ 1392139 h 1614754"/>
              <a:gd name="connsiteX4" fmla="*/ 1124749 w 1887694"/>
              <a:gd name="connsiteY4" fmla="*/ 1238228 h 1614754"/>
              <a:gd name="connsiteX5" fmla="*/ 629840 w 1887694"/>
              <a:gd name="connsiteY5" fmla="*/ 1550342 h 1614754"/>
              <a:gd name="connsiteX6" fmla="*/ 385568 w 1887694"/>
              <a:gd name="connsiteY6" fmla="*/ 1492707 h 1614754"/>
              <a:gd name="connsiteX7" fmla="*/ 1024364 w 1887694"/>
              <a:gd name="connsiteY7" fmla="*/ 1031758 h 1614754"/>
              <a:gd name="connsiteX8" fmla="*/ 1527974 w 1887694"/>
              <a:gd name="connsiteY8" fmla="*/ 1031757 h 1614754"/>
              <a:gd name="connsiteX9" fmla="*/ 1671862 w 1887694"/>
              <a:gd name="connsiteY9" fmla="*/ 887605 h 1614754"/>
              <a:gd name="connsiteX10" fmla="*/ 1527974 w 1887694"/>
              <a:gd name="connsiteY10" fmla="*/ 743453 h 1614754"/>
              <a:gd name="connsiteX11" fmla="*/ 1456029 w 1887694"/>
              <a:gd name="connsiteY11" fmla="*/ 599300 h 1614754"/>
              <a:gd name="connsiteX12" fmla="*/ 1096309 w 1887694"/>
              <a:gd name="connsiteY12" fmla="*/ 599301 h 1614754"/>
              <a:gd name="connsiteX13" fmla="*/ 736589 w 1887694"/>
              <a:gd name="connsiteY13" fmla="*/ 527224 h 1614754"/>
              <a:gd name="connsiteX14" fmla="*/ 396210 w 1887694"/>
              <a:gd name="connsiteY14" fmla="*/ 491443 h 1614754"/>
              <a:gd name="connsiteX15" fmla="*/ 17147 w 1887694"/>
              <a:gd name="connsiteY15" fmla="*/ 383071 h 1614754"/>
              <a:gd name="connsiteX16" fmla="*/ 89091 w 1887694"/>
              <a:gd name="connsiteY16" fmla="*/ 310995 h 1614754"/>
              <a:gd name="connsiteX17" fmla="*/ 304924 w 1887694"/>
              <a:gd name="connsiteY17" fmla="*/ 383071 h 1614754"/>
              <a:gd name="connsiteX18" fmla="*/ 664644 w 1887694"/>
              <a:gd name="connsiteY18" fmla="*/ 238919 h 1614754"/>
              <a:gd name="connsiteX19" fmla="*/ 1096309 w 1887694"/>
              <a:gd name="connsiteY19" fmla="*/ 94769 h 1614754"/>
              <a:gd name="connsiteX20" fmla="*/ 1489875 w 1887694"/>
              <a:gd name="connsiteY20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599918 w 1741878"/>
              <a:gd name="connsiteY2" fmla="*/ 1392139 h 1614754"/>
              <a:gd name="connsiteX3" fmla="*/ 1124749 w 1741878"/>
              <a:gd name="connsiteY3" fmla="*/ 1238228 h 1614754"/>
              <a:gd name="connsiteX4" fmla="*/ 629840 w 1741878"/>
              <a:gd name="connsiteY4" fmla="*/ 1550342 h 1614754"/>
              <a:gd name="connsiteX5" fmla="*/ 385568 w 1741878"/>
              <a:gd name="connsiteY5" fmla="*/ 1492707 h 1614754"/>
              <a:gd name="connsiteX6" fmla="*/ 1024364 w 1741878"/>
              <a:gd name="connsiteY6" fmla="*/ 1031758 h 1614754"/>
              <a:gd name="connsiteX7" fmla="*/ 1527974 w 1741878"/>
              <a:gd name="connsiteY7" fmla="*/ 1031757 h 1614754"/>
              <a:gd name="connsiteX8" fmla="*/ 1671862 w 1741878"/>
              <a:gd name="connsiteY8" fmla="*/ 887605 h 1614754"/>
              <a:gd name="connsiteX9" fmla="*/ 1527974 w 1741878"/>
              <a:gd name="connsiteY9" fmla="*/ 743453 h 1614754"/>
              <a:gd name="connsiteX10" fmla="*/ 1456029 w 1741878"/>
              <a:gd name="connsiteY10" fmla="*/ 599300 h 1614754"/>
              <a:gd name="connsiteX11" fmla="*/ 1096309 w 1741878"/>
              <a:gd name="connsiteY11" fmla="*/ 599301 h 1614754"/>
              <a:gd name="connsiteX12" fmla="*/ 736589 w 1741878"/>
              <a:gd name="connsiteY12" fmla="*/ 527224 h 1614754"/>
              <a:gd name="connsiteX13" fmla="*/ 396210 w 1741878"/>
              <a:gd name="connsiteY13" fmla="*/ 491443 h 1614754"/>
              <a:gd name="connsiteX14" fmla="*/ 17147 w 1741878"/>
              <a:gd name="connsiteY14" fmla="*/ 383071 h 1614754"/>
              <a:gd name="connsiteX15" fmla="*/ 89091 w 1741878"/>
              <a:gd name="connsiteY15" fmla="*/ 310995 h 1614754"/>
              <a:gd name="connsiteX16" fmla="*/ 304924 w 1741878"/>
              <a:gd name="connsiteY16" fmla="*/ 383071 h 1614754"/>
              <a:gd name="connsiteX17" fmla="*/ 664644 w 1741878"/>
              <a:gd name="connsiteY17" fmla="*/ 238919 h 1614754"/>
              <a:gd name="connsiteX18" fmla="*/ 1096309 w 1741878"/>
              <a:gd name="connsiteY18" fmla="*/ 94769 h 1614754"/>
              <a:gd name="connsiteX19" fmla="*/ 1489875 w 1741878"/>
              <a:gd name="connsiteY19" fmla="*/ 0 h 1614754"/>
              <a:gd name="connsiteX0" fmla="*/ 1741878 w 1741878"/>
              <a:gd name="connsiteY0" fmla="*/ 194845 h 1614754"/>
              <a:gd name="connsiteX1" fmla="*/ 1527974 w 1741878"/>
              <a:gd name="connsiteY1" fmla="*/ 527225 h 1614754"/>
              <a:gd name="connsiteX2" fmla="*/ 1124749 w 1741878"/>
              <a:gd name="connsiteY2" fmla="*/ 1238228 h 1614754"/>
              <a:gd name="connsiteX3" fmla="*/ 629840 w 1741878"/>
              <a:gd name="connsiteY3" fmla="*/ 1550342 h 1614754"/>
              <a:gd name="connsiteX4" fmla="*/ 385568 w 1741878"/>
              <a:gd name="connsiteY4" fmla="*/ 1492707 h 1614754"/>
              <a:gd name="connsiteX5" fmla="*/ 1024364 w 1741878"/>
              <a:gd name="connsiteY5" fmla="*/ 1031758 h 1614754"/>
              <a:gd name="connsiteX6" fmla="*/ 1527974 w 1741878"/>
              <a:gd name="connsiteY6" fmla="*/ 1031757 h 1614754"/>
              <a:gd name="connsiteX7" fmla="*/ 1671862 w 1741878"/>
              <a:gd name="connsiteY7" fmla="*/ 887605 h 1614754"/>
              <a:gd name="connsiteX8" fmla="*/ 1527974 w 1741878"/>
              <a:gd name="connsiteY8" fmla="*/ 743453 h 1614754"/>
              <a:gd name="connsiteX9" fmla="*/ 1456029 w 1741878"/>
              <a:gd name="connsiteY9" fmla="*/ 599300 h 1614754"/>
              <a:gd name="connsiteX10" fmla="*/ 1096309 w 1741878"/>
              <a:gd name="connsiteY10" fmla="*/ 599301 h 1614754"/>
              <a:gd name="connsiteX11" fmla="*/ 736589 w 1741878"/>
              <a:gd name="connsiteY11" fmla="*/ 527224 h 1614754"/>
              <a:gd name="connsiteX12" fmla="*/ 396210 w 1741878"/>
              <a:gd name="connsiteY12" fmla="*/ 491443 h 1614754"/>
              <a:gd name="connsiteX13" fmla="*/ 17147 w 1741878"/>
              <a:gd name="connsiteY13" fmla="*/ 383071 h 1614754"/>
              <a:gd name="connsiteX14" fmla="*/ 89091 w 1741878"/>
              <a:gd name="connsiteY14" fmla="*/ 310995 h 1614754"/>
              <a:gd name="connsiteX15" fmla="*/ 304924 w 1741878"/>
              <a:gd name="connsiteY15" fmla="*/ 383071 h 1614754"/>
              <a:gd name="connsiteX16" fmla="*/ 664644 w 1741878"/>
              <a:gd name="connsiteY16" fmla="*/ 238919 h 1614754"/>
              <a:gd name="connsiteX17" fmla="*/ 1096309 w 1741878"/>
              <a:gd name="connsiteY17" fmla="*/ 94769 h 1614754"/>
              <a:gd name="connsiteX18" fmla="*/ 1489875 w 1741878"/>
              <a:gd name="connsiteY18" fmla="*/ 0 h 1614754"/>
              <a:gd name="connsiteX0" fmla="*/ 1741878 w 1741878"/>
              <a:gd name="connsiteY0" fmla="*/ 194845 h 1659743"/>
              <a:gd name="connsiteX1" fmla="*/ 1527974 w 1741878"/>
              <a:gd name="connsiteY1" fmla="*/ 527225 h 1659743"/>
              <a:gd name="connsiteX2" fmla="*/ 629840 w 1741878"/>
              <a:gd name="connsiteY2" fmla="*/ 1550342 h 1659743"/>
              <a:gd name="connsiteX3" fmla="*/ 385568 w 1741878"/>
              <a:gd name="connsiteY3" fmla="*/ 1492707 h 1659743"/>
              <a:gd name="connsiteX4" fmla="*/ 1024364 w 1741878"/>
              <a:gd name="connsiteY4" fmla="*/ 1031758 h 1659743"/>
              <a:gd name="connsiteX5" fmla="*/ 1527974 w 1741878"/>
              <a:gd name="connsiteY5" fmla="*/ 1031757 h 1659743"/>
              <a:gd name="connsiteX6" fmla="*/ 1671862 w 1741878"/>
              <a:gd name="connsiteY6" fmla="*/ 887605 h 1659743"/>
              <a:gd name="connsiteX7" fmla="*/ 1527974 w 1741878"/>
              <a:gd name="connsiteY7" fmla="*/ 743453 h 1659743"/>
              <a:gd name="connsiteX8" fmla="*/ 1456029 w 1741878"/>
              <a:gd name="connsiteY8" fmla="*/ 599300 h 1659743"/>
              <a:gd name="connsiteX9" fmla="*/ 1096309 w 1741878"/>
              <a:gd name="connsiteY9" fmla="*/ 599301 h 1659743"/>
              <a:gd name="connsiteX10" fmla="*/ 736589 w 1741878"/>
              <a:gd name="connsiteY10" fmla="*/ 527224 h 1659743"/>
              <a:gd name="connsiteX11" fmla="*/ 396210 w 1741878"/>
              <a:gd name="connsiteY11" fmla="*/ 491443 h 1659743"/>
              <a:gd name="connsiteX12" fmla="*/ 17147 w 1741878"/>
              <a:gd name="connsiteY12" fmla="*/ 383071 h 1659743"/>
              <a:gd name="connsiteX13" fmla="*/ 89091 w 1741878"/>
              <a:gd name="connsiteY13" fmla="*/ 310995 h 1659743"/>
              <a:gd name="connsiteX14" fmla="*/ 304924 w 1741878"/>
              <a:gd name="connsiteY14" fmla="*/ 383071 h 1659743"/>
              <a:gd name="connsiteX15" fmla="*/ 664644 w 1741878"/>
              <a:gd name="connsiteY15" fmla="*/ 238919 h 1659743"/>
              <a:gd name="connsiteX16" fmla="*/ 1096309 w 1741878"/>
              <a:gd name="connsiteY16" fmla="*/ 94769 h 1659743"/>
              <a:gd name="connsiteX17" fmla="*/ 1489875 w 1741878"/>
              <a:gd name="connsiteY17" fmla="*/ 0 h 1659743"/>
              <a:gd name="connsiteX0" fmla="*/ 1741878 w 1741878"/>
              <a:gd name="connsiteY0" fmla="*/ 194845 h 1492707"/>
              <a:gd name="connsiteX1" fmla="*/ 1527974 w 1741878"/>
              <a:gd name="connsiteY1" fmla="*/ 527225 h 1492707"/>
              <a:gd name="connsiteX2" fmla="*/ 385568 w 1741878"/>
              <a:gd name="connsiteY2" fmla="*/ 1492707 h 1492707"/>
              <a:gd name="connsiteX3" fmla="*/ 1024364 w 1741878"/>
              <a:gd name="connsiteY3" fmla="*/ 1031758 h 1492707"/>
              <a:gd name="connsiteX4" fmla="*/ 1527974 w 1741878"/>
              <a:gd name="connsiteY4" fmla="*/ 1031757 h 1492707"/>
              <a:gd name="connsiteX5" fmla="*/ 1671862 w 1741878"/>
              <a:gd name="connsiteY5" fmla="*/ 887605 h 1492707"/>
              <a:gd name="connsiteX6" fmla="*/ 1527974 w 1741878"/>
              <a:gd name="connsiteY6" fmla="*/ 743453 h 1492707"/>
              <a:gd name="connsiteX7" fmla="*/ 1456029 w 1741878"/>
              <a:gd name="connsiteY7" fmla="*/ 599300 h 1492707"/>
              <a:gd name="connsiteX8" fmla="*/ 1096309 w 1741878"/>
              <a:gd name="connsiteY8" fmla="*/ 599301 h 1492707"/>
              <a:gd name="connsiteX9" fmla="*/ 736589 w 1741878"/>
              <a:gd name="connsiteY9" fmla="*/ 527224 h 1492707"/>
              <a:gd name="connsiteX10" fmla="*/ 396210 w 1741878"/>
              <a:gd name="connsiteY10" fmla="*/ 491443 h 1492707"/>
              <a:gd name="connsiteX11" fmla="*/ 17147 w 1741878"/>
              <a:gd name="connsiteY11" fmla="*/ 383071 h 1492707"/>
              <a:gd name="connsiteX12" fmla="*/ 89091 w 1741878"/>
              <a:gd name="connsiteY12" fmla="*/ 310995 h 1492707"/>
              <a:gd name="connsiteX13" fmla="*/ 304924 w 1741878"/>
              <a:gd name="connsiteY13" fmla="*/ 383071 h 1492707"/>
              <a:gd name="connsiteX14" fmla="*/ 664644 w 1741878"/>
              <a:gd name="connsiteY14" fmla="*/ 238919 h 1492707"/>
              <a:gd name="connsiteX15" fmla="*/ 1096309 w 1741878"/>
              <a:gd name="connsiteY15" fmla="*/ 94769 h 1492707"/>
              <a:gd name="connsiteX16" fmla="*/ 1489875 w 1741878"/>
              <a:gd name="connsiteY16" fmla="*/ 0 h 1492707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42778"/>
              <a:gd name="connsiteX1" fmla="*/ 1527974 w 1741878"/>
              <a:gd name="connsiteY1" fmla="*/ 527225 h 1042778"/>
              <a:gd name="connsiteX2" fmla="*/ 1024364 w 1741878"/>
              <a:gd name="connsiteY2" fmla="*/ 1031758 h 1042778"/>
              <a:gd name="connsiteX3" fmla="*/ 1527974 w 1741878"/>
              <a:gd name="connsiteY3" fmla="*/ 1031757 h 1042778"/>
              <a:gd name="connsiteX4" fmla="*/ 1671862 w 1741878"/>
              <a:gd name="connsiteY4" fmla="*/ 887605 h 1042778"/>
              <a:gd name="connsiteX5" fmla="*/ 1527974 w 1741878"/>
              <a:gd name="connsiteY5" fmla="*/ 743453 h 1042778"/>
              <a:gd name="connsiteX6" fmla="*/ 1456029 w 1741878"/>
              <a:gd name="connsiteY6" fmla="*/ 599300 h 1042778"/>
              <a:gd name="connsiteX7" fmla="*/ 1096309 w 1741878"/>
              <a:gd name="connsiteY7" fmla="*/ 599301 h 1042778"/>
              <a:gd name="connsiteX8" fmla="*/ 736589 w 1741878"/>
              <a:gd name="connsiteY8" fmla="*/ 527224 h 1042778"/>
              <a:gd name="connsiteX9" fmla="*/ 396210 w 1741878"/>
              <a:gd name="connsiteY9" fmla="*/ 491443 h 1042778"/>
              <a:gd name="connsiteX10" fmla="*/ 17147 w 1741878"/>
              <a:gd name="connsiteY10" fmla="*/ 383071 h 1042778"/>
              <a:gd name="connsiteX11" fmla="*/ 89091 w 1741878"/>
              <a:gd name="connsiteY11" fmla="*/ 310995 h 1042778"/>
              <a:gd name="connsiteX12" fmla="*/ 304924 w 1741878"/>
              <a:gd name="connsiteY12" fmla="*/ 383071 h 1042778"/>
              <a:gd name="connsiteX13" fmla="*/ 664644 w 1741878"/>
              <a:gd name="connsiteY13" fmla="*/ 238919 h 1042778"/>
              <a:gd name="connsiteX14" fmla="*/ 1096309 w 1741878"/>
              <a:gd name="connsiteY14" fmla="*/ 94769 h 1042778"/>
              <a:gd name="connsiteX15" fmla="*/ 1489875 w 1741878"/>
              <a:gd name="connsiteY15" fmla="*/ 0 h 1042778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1031757"/>
              <a:gd name="connsiteX1" fmla="*/ 1527974 w 1741878"/>
              <a:gd name="connsiteY1" fmla="*/ 527225 h 1031757"/>
              <a:gd name="connsiteX2" fmla="*/ 1527974 w 1741878"/>
              <a:gd name="connsiteY2" fmla="*/ 1031757 h 1031757"/>
              <a:gd name="connsiteX3" fmla="*/ 1671862 w 1741878"/>
              <a:gd name="connsiteY3" fmla="*/ 887605 h 1031757"/>
              <a:gd name="connsiteX4" fmla="*/ 1527974 w 1741878"/>
              <a:gd name="connsiteY4" fmla="*/ 743453 h 1031757"/>
              <a:gd name="connsiteX5" fmla="*/ 1456029 w 1741878"/>
              <a:gd name="connsiteY5" fmla="*/ 599300 h 1031757"/>
              <a:gd name="connsiteX6" fmla="*/ 1096309 w 1741878"/>
              <a:gd name="connsiteY6" fmla="*/ 599301 h 1031757"/>
              <a:gd name="connsiteX7" fmla="*/ 736589 w 1741878"/>
              <a:gd name="connsiteY7" fmla="*/ 527224 h 1031757"/>
              <a:gd name="connsiteX8" fmla="*/ 396210 w 1741878"/>
              <a:gd name="connsiteY8" fmla="*/ 491443 h 1031757"/>
              <a:gd name="connsiteX9" fmla="*/ 17147 w 1741878"/>
              <a:gd name="connsiteY9" fmla="*/ 383071 h 1031757"/>
              <a:gd name="connsiteX10" fmla="*/ 89091 w 1741878"/>
              <a:gd name="connsiteY10" fmla="*/ 310995 h 1031757"/>
              <a:gd name="connsiteX11" fmla="*/ 304924 w 1741878"/>
              <a:gd name="connsiteY11" fmla="*/ 383071 h 1031757"/>
              <a:gd name="connsiteX12" fmla="*/ 664644 w 1741878"/>
              <a:gd name="connsiteY12" fmla="*/ 238919 h 1031757"/>
              <a:gd name="connsiteX13" fmla="*/ 1096309 w 1741878"/>
              <a:gd name="connsiteY13" fmla="*/ 94769 h 1031757"/>
              <a:gd name="connsiteX14" fmla="*/ 1489875 w 1741878"/>
              <a:gd name="connsiteY14" fmla="*/ 0 h 1031757"/>
              <a:gd name="connsiteX0" fmla="*/ 1741878 w 1741878"/>
              <a:gd name="connsiteY0" fmla="*/ 194845 h 887605"/>
              <a:gd name="connsiteX1" fmla="*/ 1527974 w 1741878"/>
              <a:gd name="connsiteY1" fmla="*/ 527225 h 887605"/>
              <a:gd name="connsiteX2" fmla="*/ 1671862 w 1741878"/>
              <a:gd name="connsiteY2" fmla="*/ 887605 h 887605"/>
              <a:gd name="connsiteX3" fmla="*/ 1527974 w 1741878"/>
              <a:gd name="connsiteY3" fmla="*/ 743453 h 887605"/>
              <a:gd name="connsiteX4" fmla="*/ 1456029 w 1741878"/>
              <a:gd name="connsiteY4" fmla="*/ 599300 h 887605"/>
              <a:gd name="connsiteX5" fmla="*/ 1096309 w 1741878"/>
              <a:gd name="connsiteY5" fmla="*/ 599301 h 887605"/>
              <a:gd name="connsiteX6" fmla="*/ 736589 w 1741878"/>
              <a:gd name="connsiteY6" fmla="*/ 527224 h 887605"/>
              <a:gd name="connsiteX7" fmla="*/ 396210 w 1741878"/>
              <a:gd name="connsiteY7" fmla="*/ 491443 h 887605"/>
              <a:gd name="connsiteX8" fmla="*/ 17147 w 1741878"/>
              <a:gd name="connsiteY8" fmla="*/ 383071 h 887605"/>
              <a:gd name="connsiteX9" fmla="*/ 89091 w 1741878"/>
              <a:gd name="connsiteY9" fmla="*/ 310995 h 887605"/>
              <a:gd name="connsiteX10" fmla="*/ 304924 w 1741878"/>
              <a:gd name="connsiteY10" fmla="*/ 383071 h 887605"/>
              <a:gd name="connsiteX11" fmla="*/ 664644 w 1741878"/>
              <a:gd name="connsiteY11" fmla="*/ 238919 h 887605"/>
              <a:gd name="connsiteX12" fmla="*/ 1096309 w 1741878"/>
              <a:gd name="connsiteY12" fmla="*/ 94769 h 887605"/>
              <a:gd name="connsiteX13" fmla="*/ 1489875 w 1741878"/>
              <a:gd name="connsiteY13" fmla="*/ 0 h 887605"/>
              <a:gd name="connsiteX0" fmla="*/ 1741878 w 1741878"/>
              <a:gd name="connsiteY0" fmla="*/ 194845 h 743453"/>
              <a:gd name="connsiteX1" fmla="*/ 1527974 w 1741878"/>
              <a:gd name="connsiteY1" fmla="*/ 527225 h 743453"/>
              <a:gd name="connsiteX2" fmla="*/ 1527974 w 1741878"/>
              <a:gd name="connsiteY2" fmla="*/ 743453 h 743453"/>
              <a:gd name="connsiteX3" fmla="*/ 1456029 w 1741878"/>
              <a:gd name="connsiteY3" fmla="*/ 599300 h 743453"/>
              <a:gd name="connsiteX4" fmla="*/ 1096309 w 1741878"/>
              <a:gd name="connsiteY4" fmla="*/ 599301 h 743453"/>
              <a:gd name="connsiteX5" fmla="*/ 736589 w 1741878"/>
              <a:gd name="connsiteY5" fmla="*/ 527224 h 743453"/>
              <a:gd name="connsiteX6" fmla="*/ 396210 w 1741878"/>
              <a:gd name="connsiteY6" fmla="*/ 491443 h 743453"/>
              <a:gd name="connsiteX7" fmla="*/ 17147 w 1741878"/>
              <a:gd name="connsiteY7" fmla="*/ 383071 h 743453"/>
              <a:gd name="connsiteX8" fmla="*/ 89091 w 1741878"/>
              <a:gd name="connsiteY8" fmla="*/ 310995 h 743453"/>
              <a:gd name="connsiteX9" fmla="*/ 304924 w 1741878"/>
              <a:gd name="connsiteY9" fmla="*/ 383071 h 743453"/>
              <a:gd name="connsiteX10" fmla="*/ 664644 w 1741878"/>
              <a:gd name="connsiteY10" fmla="*/ 238919 h 743453"/>
              <a:gd name="connsiteX11" fmla="*/ 1096309 w 1741878"/>
              <a:gd name="connsiteY11" fmla="*/ 94769 h 743453"/>
              <a:gd name="connsiteX12" fmla="*/ 1489875 w 1741878"/>
              <a:gd name="connsiteY12" fmla="*/ 0 h 743453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14650"/>
              <a:gd name="connsiteX1" fmla="*/ 1527974 w 1741878"/>
              <a:gd name="connsiteY1" fmla="*/ 527225 h 614650"/>
              <a:gd name="connsiteX2" fmla="*/ 1456029 w 1741878"/>
              <a:gd name="connsiteY2" fmla="*/ 599300 h 614650"/>
              <a:gd name="connsiteX3" fmla="*/ 1096309 w 1741878"/>
              <a:gd name="connsiteY3" fmla="*/ 599301 h 614650"/>
              <a:gd name="connsiteX4" fmla="*/ 736589 w 1741878"/>
              <a:gd name="connsiteY4" fmla="*/ 527224 h 614650"/>
              <a:gd name="connsiteX5" fmla="*/ 396210 w 1741878"/>
              <a:gd name="connsiteY5" fmla="*/ 491443 h 614650"/>
              <a:gd name="connsiteX6" fmla="*/ 17147 w 1741878"/>
              <a:gd name="connsiteY6" fmla="*/ 383071 h 614650"/>
              <a:gd name="connsiteX7" fmla="*/ 89091 w 1741878"/>
              <a:gd name="connsiteY7" fmla="*/ 310995 h 614650"/>
              <a:gd name="connsiteX8" fmla="*/ 304924 w 1741878"/>
              <a:gd name="connsiteY8" fmla="*/ 383071 h 614650"/>
              <a:gd name="connsiteX9" fmla="*/ 664644 w 1741878"/>
              <a:gd name="connsiteY9" fmla="*/ 238919 h 614650"/>
              <a:gd name="connsiteX10" fmla="*/ 1096309 w 1741878"/>
              <a:gd name="connsiteY10" fmla="*/ 94769 h 614650"/>
              <a:gd name="connsiteX11" fmla="*/ 1489875 w 1741878"/>
              <a:gd name="connsiteY11" fmla="*/ 0 h 614650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736589 w 1741878"/>
              <a:gd name="connsiteY4" fmla="*/ 527224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41878 w 1741878"/>
              <a:gd name="connsiteY0" fmla="*/ 194845 h 607269"/>
              <a:gd name="connsiteX1" fmla="*/ 1527974 w 1741878"/>
              <a:gd name="connsiteY1" fmla="*/ 527225 h 607269"/>
              <a:gd name="connsiteX2" fmla="*/ 1456029 w 1741878"/>
              <a:gd name="connsiteY2" fmla="*/ 599300 h 607269"/>
              <a:gd name="connsiteX3" fmla="*/ 1183317 w 1741878"/>
              <a:gd name="connsiteY3" fmla="*/ 590584 h 607269"/>
              <a:gd name="connsiteX4" fmla="*/ 1162931 w 1741878"/>
              <a:gd name="connsiteY4" fmla="*/ 405189 h 607269"/>
              <a:gd name="connsiteX5" fmla="*/ 396210 w 1741878"/>
              <a:gd name="connsiteY5" fmla="*/ 491443 h 607269"/>
              <a:gd name="connsiteX6" fmla="*/ 17147 w 1741878"/>
              <a:gd name="connsiteY6" fmla="*/ 383071 h 607269"/>
              <a:gd name="connsiteX7" fmla="*/ 89091 w 1741878"/>
              <a:gd name="connsiteY7" fmla="*/ 310995 h 607269"/>
              <a:gd name="connsiteX8" fmla="*/ 304924 w 1741878"/>
              <a:gd name="connsiteY8" fmla="*/ 383071 h 607269"/>
              <a:gd name="connsiteX9" fmla="*/ 664644 w 1741878"/>
              <a:gd name="connsiteY9" fmla="*/ 238919 h 607269"/>
              <a:gd name="connsiteX10" fmla="*/ 1096309 w 1741878"/>
              <a:gd name="connsiteY10" fmla="*/ 94769 h 607269"/>
              <a:gd name="connsiteX11" fmla="*/ 1489875 w 1741878"/>
              <a:gd name="connsiteY11" fmla="*/ 0 h 607269"/>
              <a:gd name="connsiteX0" fmla="*/ 1797194 w 1797194"/>
              <a:gd name="connsiteY0" fmla="*/ 194845 h 607269"/>
              <a:gd name="connsiteX1" fmla="*/ 1583290 w 1797194"/>
              <a:gd name="connsiteY1" fmla="*/ 527225 h 607269"/>
              <a:gd name="connsiteX2" fmla="*/ 1511345 w 1797194"/>
              <a:gd name="connsiteY2" fmla="*/ 599300 h 607269"/>
              <a:gd name="connsiteX3" fmla="*/ 1238633 w 1797194"/>
              <a:gd name="connsiteY3" fmla="*/ 590584 h 607269"/>
              <a:gd name="connsiteX4" fmla="*/ 1218247 w 1797194"/>
              <a:gd name="connsiteY4" fmla="*/ 405189 h 607269"/>
              <a:gd name="connsiteX5" fmla="*/ 72463 w 1797194"/>
              <a:gd name="connsiteY5" fmla="*/ 383071 h 607269"/>
              <a:gd name="connsiteX6" fmla="*/ 144407 w 1797194"/>
              <a:gd name="connsiteY6" fmla="*/ 310995 h 607269"/>
              <a:gd name="connsiteX7" fmla="*/ 360240 w 1797194"/>
              <a:gd name="connsiteY7" fmla="*/ 383071 h 607269"/>
              <a:gd name="connsiteX8" fmla="*/ 719960 w 1797194"/>
              <a:gd name="connsiteY8" fmla="*/ 238919 h 607269"/>
              <a:gd name="connsiteX9" fmla="*/ 1151625 w 1797194"/>
              <a:gd name="connsiteY9" fmla="*/ 94769 h 607269"/>
              <a:gd name="connsiteX10" fmla="*/ 1545191 w 1797194"/>
              <a:gd name="connsiteY10" fmla="*/ 0 h 607269"/>
              <a:gd name="connsiteX0" fmla="*/ 1694495 w 1694495"/>
              <a:gd name="connsiteY0" fmla="*/ 194845 h 607269"/>
              <a:gd name="connsiteX1" fmla="*/ 1480591 w 1694495"/>
              <a:gd name="connsiteY1" fmla="*/ 527225 h 607269"/>
              <a:gd name="connsiteX2" fmla="*/ 1408646 w 1694495"/>
              <a:gd name="connsiteY2" fmla="*/ 599300 h 607269"/>
              <a:gd name="connsiteX3" fmla="*/ 1135934 w 1694495"/>
              <a:gd name="connsiteY3" fmla="*/ 590584 h 607269"/>
              <a:gd name="connsiteX4" fmla="*/ 1115548 w 1694495"/>
              <a:gd name="connsiteY4" fmla="*/ 405189 h 607269"/>
              <a:gd name="connsiteX5" fmla="*/ 41708 w 1694495"/>
              <a:gd name="connsiteY5" fmla="*/ 310995 h 607269"/>
              <a:gd name="connsiteX6" fmla="*/ 257541 w 1694495"/>
              <a:gd name="connsiteY6" fmla="*/ 383071 h 607269"/>
              <a:gd name="connsiteX7" fmla="*/ 617261 w 1694495"/>
              <a:gd name="connsiteY7" fmla="*/ 238919 h 607269"/>
              <a:gd name="connsiteX8" fmla="*/ 1048926 w 1694495"/>
              <a:gd name="connsiteY8" fmla="*/ 94769 h 607269"/>
              <a:gd name="connsiteX9" fmla="*/ 1442492 w 1694495"/>
              <a:gd name="connsiteY9" fmla="*/ 0 h 607269"/>
              <a:gd name="connsiteX0" fmla="*/ 1436954 w 1436954"/>
              <a:gd name="connsiteY0" fmla="*/ 194845 h 607269"/>
              <a:gd name="connsiteX1" fmla="*/ 1223050 w 1436954"/>
              <a:gd name="connsiteY1" fmla="*/ 527225 h 607269"/>
              <a:gd name="connsiteX2" fmla="*/ 1151105 w 1436954"/>
              <a:gd name="connsiteY2" fmla="*/ 599300 h 607269"/>
              <a:gd name="connsiteX3" fmla="*/ 878393 w 1436954"/>
              <a:gd name="connsiteY3" fmla="*/ 590584 h 607269"/>
              <a:gd name="connsiteX4" fmla="*/ 858007 w 1436954"/>
              <a:gd name="connsiteY4" fmla="*/ 405189 h 607269"/>
              <a:gd name="connsiteX5" fmla="*/ 0 w 1436954"/>
              <a:gd name="connsiteY5" fmla="*/ 383071 h 607269"/>
              <a:gd name="connsiteX6" fmla="*/ 359720 w 1436954"/>
              <a:gd name="connsiteY6" fmla="*/ 238919 h 607269"/>
              <a:gd name="connsiteX7" fmla="*/ 791385 w 1436954"/>
              <a:gd name="connsiteY7" fmla="*/ 94769 h 607269"/>
              <a:gd name="connsiteX8" fmla="*/ 1184951 w 1436954"/>
              <a:gd name="connsiteY8" fmla="*/ 0 h 607269"/>
              <a:gd name="connsiteX0" fmla="*/ 1077234 w 1077234"/>
              <a:gd name="connsiteY0" fmla="*/ 194845 h 607269"/>
              <a:gd name="connsiteX1" fmla="*/ 863330 w 1077234"/>
              <a:gd name="connsiteY1" fmla="*/ 527225 h 607269"/>
              <a:gd name="connsiteX2" fmla="*/ 791385 w 1077234"/>
              <a:gd name="connsiteY2" fmla="*/ 599300 h 607269"/>
              <a:gd name="connsiteX3" fmla="*/ 518673 w 1077234"/>
              <a:gd name="connsiteY3" fmla="*/ 590584 h 607269"/>
              <a:gd name="connsiteX4" fmla="*/ 498287 w 1077234"/>
              <a:gd name="connsiteY4" fmla="*/ 405189 h 607269"/>
              <a:gd name="connsiteX5" fmla="*/ 0 w 1077234"/>
              <a:gd name="connsiteY5" fmla="*/ 238919 h 607269"/>
              <a:gd name="connsiteX6" fmla="*/ 431665 w 1077234"/>
              <a:gd name="connsiteY6" fmla="*/ 94769 h 607269"/>
              <a:gd name="connsiteX7" fmla="*/ 825231 w 1077234"/>
              <a:gd name="connsiteY7" fmla="*/ 0 h 607269"/>
              <a:gd name="connsiteX0" fmla="*/ 660958 w 660958"/>
              <a:gd name="connsiteY0" fmla="*/ 194845 h 607269"/>
              <a:gd name="connsiteX1" fmla="*/ 447054 w 660958"/>
              <a:gd name="connsiteY1" fmla="*/ 527225 h 607269"/>
              <a:gd name="connsiteX2" fmla="*/ 375109 w 660958"/>
              <a:gd name="connsiteY2" fmla="*/ 599300 h 607269"/>
              <a:gd name="connsiteX3" fmla="*/ 102397 w 660958"/>
              <a:gd name="connsiteY3" fmla="*/ 590584 h 607269"/>
              <a:gd name="connsiteX4" fmla="*/ 82011 w 660958"/>
              <a:gd name="connsiteY4" fmla="*/ 405189 h 607269"/>
              <a:gd name="connsiteX5" fmla="*/ 15389 w 660958"/>
              <a:gd name="connsiteY5" fmla="*/ 94769 h 607269"/>
              <a:gd name="connsiteX6" fmla="*/ 408955 w 660958"/>
              <a:gd name="connsiteY6" fmla="*/ 0 h 607269"/>
              <a:gd name="connsiteX0" fmla="*/ 628201 w 628201"/>
              <a:gd name="connsiteY0" fmla="*/ 194845 h 607269"/>
              <a:gd name="connsiteX1" fmla="*/ 414297 w 628201"/>
              <a:gd name="connsiteY1" fmla="*/ 527225 h 607269"/>
              <a:gd name="connsiteX2" fmla="*/ 342352 w 628201"/>
              <a:gd name="connsiteY2" fmla="*/ 599300 h 607269"/>
              <a:gd name="connsiteX3" fmla="*/ 69640 w 628201"/>
              <a:gd name="connsiteY3" fmla="*/ 590584 h 607269"/>
              <a:gd name="connsiteX4" fmla="*/ 49254 w 628201"/>
              <a:gd name="connsiteY4" fmla="*/ 405189 h 607269"/>
              <a:gd name="connsiteX5" fmla="*/ 269760 w 628201"/>
              <a:gd name="connsiteY5" fmla="*/ 199371 h 607269"/>
              <a:gd name="connsiteX6" fmla="*/ 376198 w 628201"/>
              <a:gd name="connsiteY6" fmla="*/ 0 h 607269"/>
              <a:gd name="connsiteX0" fmla="*/ 628201 w 634649"/>
              <a:gd name="connsiteY0" fmla="*/ 194845 h 944183"/>
              <a:gd name="connsiteX1" fmla="*/ 414297 w 634649"/>
              <a:gd name="connsiteY1" fmla="*/ 527225 h 944183"/>
              <a:gd name="connsiteX2" fmla="*/ 620401 w 634649"/>
              <a:gd name="connsiteY2" fmla="*/ 944183 h 944183"/>
              <a:gd name="connsiteX3" fmla="*/ 69640 w 634649"/>
              <a:gd name="connsiteY3" fmla="*/ 590584 h 944183"/>
              <a:gd name="connsiteX4" fmla="*/ 49254 w 634649"/>
              <a:gd name="connsiteY4" fmla="*/ 405189 h 944183"/>
              <a:gd name="connsiteX5" fmla="*/ 269760 w 634649"/>
              <a:gd name="connsiteY5" fmla="*/ 199371 h 944183"/>
              <a:gd name="connsiteX6" fmla="*/ 376198 w 634649"/>
              <a:gd name="connsiteY6" fmla="*/ 0 h 944183"/>
              <a:gd name="connsiteX0" fmla="*/ 589267 w 595715"/>
              <a:gd name="connsiteY0" fmla="*/ 194845 h 1037055"/>
              <a:gd name="connsiteX1" fmla="*/ 375363 w 595715"/>
              <a:gd name="connsiteY1" fmla="*/ 527225 h 1037055"/>
              <a:gd name="connsiteX2" fmla="*/ 581467 w 595715"/>
              <a:gd name="connsiteY2" fmla="*/ 944183 h 1037055"/>
              <a:gd name="connsiteX3" fmla="*/ 110149 w 595715"/>
              <a:gd name="connsiteY3" fmla="*/ 1028321 h 1037055"/>
              <a:gd name="connsiteX4" fmla="*/ 10320 w 595715"/>
              <a:gd name="connsiteY4" fmla="*/ 405189 h 1037055"/>
              <a:gd name="connsiteX5" fmla="*/ 230826 w 595715"/>
              <a:gd name="connsiteY5" fmla="*/ 199371 h 1037055"/>
              <a:gd name="connsiteX6" fmla="*/ 337264 w 595715"/>
              <a:gd name="connsiteY6" fmla="*/ 0 h 1037055"/>
              <a:gd name="connsiteX0" fmla="*/ 583024 w 589472"/>
              <a:gd name="connsiteY0" fmla="*/ 194845 h 1402768"/>
              <a:gd name="connsiteX1" fmla="*/ 369120 w 589472"/>
              <a:gd name="connsiteY1" fmla="*/ 527225 h 1402768"/>
              <a:gd name="connsiteX2" fmla="*/ 575224 w 589472"/>
              <a:gd name="connsiteY2" fmla="*/ 944183 h 1402768"/>
              <a:gd name="connsiteX3" fmla="*/ 434916 w 589472"/>
              <a:gd name="connsiteY3" fmla="*/ 1399733 h 1402768"/>
              <a:gd name="connsiteX4" fmla="*/ 4077 w 589472"/>
              <a:gd name="connsiteY4" fmla="*/ 405189 h 1402768"/>
              <a:gd name="connsiteX5" fmla="*/ 224583 w 589472"/>
              <a:gd name="connsiteY5" fmla="*/ 199371 h 1402768"/>
              <a:gd name="connsiteX6" fmla="*/ 331021 w 589472"/>
              <a:gd name="connsiteY6" fmla="*/ 0 h 1402768"/>
              <a:gd name="connsiteX0" fmla="*/ 583024 w 848681"/>
              <a:gd name="connsiteY0" fmla="*/ 194845 h 1405413"/>
              <a:gd name="connsiteX1" fmla="*/ 369120 w 848681"/>
              <a:gd name="connsiteY1" fmla="*/ 527225 h 1405413"/>
              <a:gd name="connsiteX2" fmla="*/ 840032 w 848681"/>
              <a:gd name="connsiteY2" fmla="*/ 1209478 h 1405413"/>
              <a:gd name="connsiteX3" fmla="*/ 434916 w 848681"/>
              <a:gd name="connsiteY3" fmla="*/ 1399733 h 1405413"/>
              <a:gd name="connsiteX4" fmla="*/ 4077 w 848681"/>
              <a:gd name="connsiteY4" fmla="*/ 405189 h 1405413"/>
              <a:gd name="connsiteX5" fmla="*/ 224583 w 848681"/>
              <a:gd name="connsiteY5" fmla="*/ 199371 h 1405413"/>
              <a:gd name="connsiteX6" fmla="*/ 331021 w 848681"/>
              <a:gd name="connsiteY6" fmla="*/ 0 h 1405413"/>
              <a:gd name="connsiteX0" fmla="*/ 579331 w 844988"/>
              <a:gd name="connsiteY0" fmla="*/ 194845 h 1405413"/>
              <a:gd name="connsiteX1" fmla="*/ 365427 w 844988"/>
              <a:gd name="connsiteY1" fmla="*/ 527225 h 1405413"/>
              <a:gd name="connsiteX2" fmla="*/ 836339 w 844988"/>
              <a:gd name="connsiteY2" fmla="*/ 1209478 h 1405413"/>
              <a:gd name="connsiteX3" fmla="*/ 431223 w 844988"/>
              <a:gd name="connsiteY3" fmla="*/ 1399733 h 1405413"/>
              <a:gd name="connsiteX4" fmla="*/ 174654 w 844988"/>
              <a:gd name="connsiteY4" fmla="*/ 979309 h 1405413"/>
              <a:gd name="connsiteX5" fmla="*/ 384 w 844988"/>
              <a:gd name="connsiteY5" fmla="*/ 405189 h 1405413"/>
              <a:gd name="connsiteX6" fmla="*/ 220890 w 844988"/>
              <a:gd name="connsiteY6" fmla="*/ 199371 h 1405413"/>
              <a:gd name="connsiteX7" fmla="*/ 327328 w 844988"/>
              <a:gd name="connsiteY7" fmla="*/ 0 h 1405413"/>
              <a:gd name="connsiteX0" fmla="*/ 867055 w 1132712"/>
              <a:gd name="connsiteY0" fmla="*/ 194845 h 1405413"/>
              <a:gd name="connsiteX1" fmla="*/ 653151 w 1132712"/>
              <a:gd name="connsiteY1" fmla="*/ 527225 h 1405413"/>
              <a:gd name="connsiteX2" fmla="*/ 1124063 w 1132712"/>
              <a:gd name="connsiteY2" fmla="*/ 1209478 h 1405413"/>
              <a:gd name="connsiteX3" fmla="*/ 718947 w 1132712"/>
              <a:gd name="connsiteY3" fmla="*/ 1399733 h 1405413"/>
              <a:gd name="connsiteX4" fmla="*/ 12204 w 1132712"/>
              <a:gd name="connsiteY4" fmla="*/ 1098693 h 1405413"/>
              <a:gd name="connsiteX5" fmla="*/ 288108 w 1132712"/>
              <a:gd name="connsiteY5" fmla="*/ 405189 h 1405413"/>
              <a:gd name="connsiteX6" fmla="*/ 508614 w 1132712"/>
              <a:gd name="connsiteY6" fmla="*/ 199371 h 1405413"/>
              <a:gd name="connsiteX7" fmla="*/ 615052 w 1132712"/>
              <a:gd name="connsiteY7" fmla="*/ 0 h 1405413"/>
              <a:gd name="connsiteX0" fmla="*/ 890018 w 1155675"/>
              <a:gd name="connsiteY0" fmla="*/ 194845 h 1405413"/>
              <a:gd name="connsiteX1" fmla="*/ 676114 w 1155675"/>
              <a:gd name="connsiteY1" fmla="*/ 527225 h 1405413"/>
              <a:gd name="connsiteX2" fmla="*/ 1147026 w 1155675"/>
              <a:gd name="connsiteY2" fmla="*/ 1209478 h 1405413"/>
              <a:gd name="connsiteX3" fmla="*/ 741910 w 1155675"/>
              <a:gd name="connsiteY3" fmla="*/ 1399733 h 1405413"/>
              <a:gd name="connsiteX4" fmla="*/ 35167 w 1155675"/>
              <a:gd name="connsiteY4" fmla="*/ 1098693 h 1405413"/>
              <a:gd name="connsiteX5" fmla="*/ 127850 w 1155675"/>
              <a:gd name="connsiteY5" fmla="*/ 767073 h 1405413"/>
              <a:gd name="connsiteX6" fmla="*/ 311071 w 1155675"/>
              <a:gd name="connsiteY6" fmla="*/ 405189 h 1405413"/>
              <a:gd name="connsiteX7" fmla="*/ 531577 w 1155675"/>
              <a:gd name="connsiteY7" fmla="*/ 199371 h 1405413"/>
              <a:gd name="connsiteX8" fmla="*/ 638015 w 1155675"/>
              <a:gd name="connsiteY8" fmla="*/ 0 h 1405413"/>
              <a:gd name="connsiteX0" fmla="*/ 863908 w 1129565"/>
              <a:gd name="connsiteY0" fmla="*/ 194845 h 1405413"/>
              <a:gd name="connsiteX1" fmla="*/ 650004 w 1129565"/>
              <a:gd name="connsiteY1" fmla="*/ 527225 h 1405413"/>
              <a:gd name="connsiteX2" fmla="*/ 1120916 w 1129565"/>
              <a:gd name="connsiteY2" fmla="*/ 1209478 h 1405413"/>
              <a:gd name="connsiteX3" fmla="*/ 715800 w 1129565"/>
              <a:gd name="connsiteY3" fmla="*/ 1399733 h 1405413"/>
              <a:gd name="connsiteX4" fmla="*/ 9057 w 1129565"/>
              <a:gd name="connsiteY4" fmla="*/ 1098693 h 1405413"/>
              <a:gd name="connsiteX5" fmla="*/ 750521 w 1129565"/>
              <a:gd name="connsiteY5" fmla="*/ 966045 h 1405413"/>
              <a:gd name="connsiteX6" fmla="*/ 284961 w 1129565"/>
              <a:gd name="connsiteY6" fmla="*/ 405189 h 1405413"/>
              <a:gd name="connsiteX7" fmla="*/ 505467 w 1129565"/>
              <a:gd name="connsiteY7" fmla="*/ 199371 h 1405413"/>
              <a:gd name="connsiteX8" fmla="*/ 611905 w 1129565"/>
              <a:gd name="connsiteY8" fmla="*/ 0 h 1405413"/>
              <a:gd name="connsiteX0" fmla="*/ 850809 w 1116466"/>
              <a:gd name="connsiteY0" fmla="*/ 194845 h 1405413"/>
              <a:gd name="connsiteX1" fmla="*/ 636905 w 1116466"/>
              <a:gd name="connsiteY1" fmla="*/ 527225 h 1405413"/>
              <a:gd name="connsiteX2" fmla="*/ 1107817 w 1116466"/>
              <a:gd name="connsiteY2" fmla="*/ 1209478 h 1405413"/>
              <a:gd name="connsiteX3" fmla="*/ 702701 w 1116466"/>
              <a:gd name="connsiteY3" fmla="*/ 1399733 h 1405413"/>
              <a:gd name="connsiteX4" fmla="*/ 9198 w 1116466"/>
              <a:gd name="connsiteY4" fmla="*/ 1165017 h 1405413"/>
              <a:gd name="connsiteX5" fmla="*/ 737422 w 1116466"/>
              <a:gd name="connsiteY5" fmla="*/ 966045 h 1405413"/>
              <a:gd name="connsiteX6" fmla="*/ 271862 w 1116466"/>
              <a:gd name="connsiteY6" fmla="*/ 405189 h 1405413"/>
              <a:gd name="connsiteX7" fmla="*/ 492368 w 1116466"/>
              <a:gd name="connsiteY7" fmla="*/ 199371 h 1405413"/>
              <a:gd name="connsiteX8" fmla="*/ 598806 w 1116466"/>
              <a:gd name="connsiteY8" fmla="*/ 0 h 1405413"/>
              <a:gd name="connsiteX0" fmla="*/ 916349 w 1182006"/>
              <a:gd name="connsiteY0" fmla="*/ 194845 h 1405413"/>
              <a:gd name="connsiteX1" fmla="*/ 702445 w 1182006"/>
              <a:gd name="connsiteY1" fmla="*/ 527225 h 1405413"/>
              <a:gd name="connsiteX2" fmla="*/ 1173357 w 1182006"/>
              <a:gd name="connsiteY2" fmla="*/ 1209478 h 1405413"/>
              <a:gd name="connsiteX3" fmla="*/ 768241 w 1182006"/>
              <a:gd name="connsiteY3" fmla="*/ 1399733 h 1405413"/>
              <a:gd name="connsiteX4" fmla="*/ 8536 w 1182006"/>
              <a:gd name="connsiteY4" fmla="*/ 1204811 h 1405413"/>
              <a:gd name="connsiteX5" fmla="*/ 802962 w 1182006"/>
              <a:gd name="connsiteY5" fmla="*/ 966045 h 1405413"/>
              <a:gd name="connsiteX6" fmla="*/ 337402 w 1182006"/>
              <a:gd name="connsiteY6" fmla="*/ 405189 h 1405413"/>
              <a:gd name="connsiteX7" fmla="*/ 557908 w 1182006"/>
              <a:gd name="connsiteY7" fmla="*/ 199371 h 1405413"/>
              <a:gd name="connsiteX8" fmla="*/ 664346 w 1182006"/>
              <a:gd name="connsiteY8" fmla="*/ 0 h 1405413"/>
              <a:gd name="connsiteX0" fmla="*/ 968847 w 1234504"/>
              <a:gd name="connsiteY0" fmla="*/ 194845 h 1405413"/>
              <a:gd name="connsiteX1" fmla="*/ 754943 w 1234504"/>
              <a:gd name="connsiteY1" fmla="*/ 527225 h 1405413"/>
              <a:gd name="connsiteX2" fmla="*/ 1225855 w 1234504"/>
              <a:gd name="connsiteY2" fmla="*/ 1209478 h 1405413"/>
              <a:gd name="connsiteX3" fmla="*/ 820739 w 1234504"/>
              <a:gd name="connsiteY3" fmla="*/ 1399733 h 1405413"/>
              <a:gd name="connsiteX4" fmla="*/ 8072 w 1234504"/>
              <a:gd name="connsiteY4" fmla="*/ 1271134 h 1405413"/>
              <a:gd name="connsiteX5" fmla="*/ 855460 w 1234504"/>
              <a:gd name="connsiteY5" fmla="*/ 966045 h 1405413"/>
              <a:gd name="connsiteX6" fmla="*/ 389900 w 1234504"/>
              <a:gd name="connsiteY6" fmla="*/ 405189 h 1405413"/>
              <a:gd name="connsiteX7" fmla="*/ 610406 w 1234504"/>
              <a:gd name="connsiteY7" fmla="*/ 199371 h 1405413"/>
              <a:gd name="connsiteX8" fmla="*/ 716844 w 1234504"/>
              <a:gd name="connsiteY8" fmla="*/ 0 h 1405413"/>
              <a:gd name="connsiteX0" fmla="*/ 960775 w 1226432"/>
              <a:gd name="connsiteY0" fmla="*/ 194845 h 1405413"/>
              <a:gd name="connsiteX1" fmla="*/ 746871 w 1226432"/>
              <a:gd name="connsiteY1" fmla="*/ 527225 h 1405413"/>
              <a:gd name="connsiteX2" fmla="*/ 1217783 w 1226432"/>
              <a:gd name="connsiteY2" fmla="*/ 1209478 h 1405413"/>
              <a:gd name="connsiteX3" fmla="*/ 812667 w 1226432"/>
              <a:gd name="connsiteY3" fmla="*/ 1399733 h 1405413"/>
              <a:gd name="connsiteX4" fmla="*/ 0 w 1226432"/>
              <a:gd name="connsiteY4" fmla="*/ 1271134 h 1405413"/>
              <a:gd name="connsiteX5" fmla="*/ 847388 w 1226432"/>
              <a:gd name="connsiteY5" fmla="*/ 966045 h 1405413"/>
              <a:gd name="connsiteX6" fmla="*/ 381828 w 1226432"/>
              <a:gd name="connsiteY6" fmla="*/ 405189 h 1405413"/>
              <a:gd name="connsiteX7" fmla="*/ 602334 w 1226432"/>
              <a:gd name="connsiteY7" fmla="*/ 199371 h 1405413"/>
              <a:gd name="connsiteX8" fmla="*/ 708772 w 1226432"/>
              <a:gd name="connsiteY8" fmla="*/ 0 h 1405413"/>
              <a:gd name="connsiteX0" fmla="*/ 960775 w 1223826"/>
              <a:gd name="connsiteY0" fmla="*/ 194845 h 1405413"/>
              <a:gd name="connsiteX1" fmla="*/ 746871 w 1223826"/>
              <a:gd name="connsiteY1" fmla="*/ 527225 h 1405413"/>
              <a:gd name="connsiteX2" fmla="*/ 1217783 w 1223826"/>
              <a:gd name="connsiteY2" fmla="*/ 1209478 h 1405413"/>
              <a:gd name="connsiteX3" fmla="*/ 812667 w 1223826"/>
              <a:gd name="connsiteY3" fmla="*/ 1399733 h 1405413"/>
              <a:gd name="connsiteX4" fmla="*/ 0 w 1223826"/>
              <a:gd name="connsiteY4" fmla="*/ 1271134 h 1405413"/>
              <a:gd name="connsiteX5" fmla="*/ 847388 w 1223826"/>
              <a:gd name="connsiteY5" fmla="*/ 966045 h 1405413"/>
              <a:gd name="connsiteX6" fmla="*/ 381828 w 1223826"/>
              <a:gd name="connsiteY6" fmla="*/ 405189 h 1405413"/>
              <a:gd name="connsiteX7" fmla="*/ 602334 w 1223826"/>
              <a:gd name="connsiteY7" fmla="*/ 199371 h 1405413"/>
              <a:gd name="connsiteX8" fmla="*/ 708772 w 1223826"/>
              <a:gd name="connsiteY8" fmla="*/ 0 h 1405413"/>
              <a:gd name="connsiteX0" fmla="*/ 960775 w 1223826"/>
              <a:gd name="connsiteY0" fmla="*/ 194845 h 1407145"/>
              <a:gd name="connsiteX1" fmla="*/ 746871 w 1223826"/>
              <a:gd name="connsiteY1" fmla="*/ 527225 h 1407145"/>
              <a:gd name="connsiteX2" fmla="*/ 1217783 w 1223826"/>
              <a:gd name="connsiteY2" fmla="*/ 1209478 h 1407145"/>
              <a:gd name="connsiteX3" fmla="*/ 812667 w 1223826"/>
              <a:gd name="connsiteY3" fmla="*/ 1399733 h 1407145"/>
              <a:gd name="connsiteX4" fmla="*/ 0 w 1223826"/>
              <a:gd name="connsiteY4" fmla="*/ 1271134 h 1407145"/>
              <a:gd name="connsiteX5" fmla="*/ 847388 w 1223826"/>
              <a:gd name="connsiteY5" fmla="*/ 966045 h 1407145"/>
              <a:gd name="connsiteX6" fmla="*/ 381828 w 1223826"/>
              <a:gd name="connsiteY6" fmla="*/ 405189 h 1407145"/>
              <a:gd name="connsiteX7" fmla="*/ 602334 w 1223826"/>
              <a:gd name="connsiteY7" fmla="*/ 199371 h 1407145"/>
              <a:gd name="connsiteX8" fmla="*/ 708772 w 1223826"/>
              <a:gd name="connsiteY8" fmla="*/ 0 h 1407145"/>
              <a:gd name="connsiteX0" fmla="*/ 960775 w 1223826"/>
              <a:gd name="connsiteY0" fmla="*/ 194845 h 1399733"/>
              <a:gd name="connsiteX1" fmla="*/ 746871 w 1223826"/>
              <a:gd name="connsiteY1" fmla="*/ 527225 h 1399733"/>
              <a:gd name="connsiteX2" fmla="*/ 1217783 w 1223826"/>
              <a:gd name="connsiteY2" fmla="*/ 1209478 h 1399733"/>
              <a:gd name="connsiteX3" fmla="*/ 812667 w 1223826"/>
              <a:gd name="connsiteY3" fmla="*/ 1399733 h 1399733"/>
              <a:gd name="connsiteX4" fmla="*/ 0 w 1223826"/>
              <a:gd name="connsiteY4" fmla="*/ 1271134 h 1399733"/>
              <a:gd name="connsiteX5" fmla="*/ 847388 w 1223826"/>
              <a:gd name="connsiteY5" fmla="*/ 966045 h 1399733"/>
              <a:gd name="connsiteX6" fmla="*/ 381828 w 1223826"/>
              <a:gd name="connsiteY6" fmla="*/ 405189 h 1399733"/>
              <a:gd name="connsiteX7" fmla="*/ 602334 w 1223826"/>
              <a:gd name="connsiteY7" fmla="*/ 199371 h 1399733"/>
              <a:gd name="connsiteX8" fmla="*/ 708772 w 1223826"/>
              <a:gd name="connsiteY8" fmla="*/ 0 h 1399733"/>
              <a:gd name="connsiteX0" fmla="*/ 971495 w 1234546"/>
              <a:gd name="connsiteY0" fmla="*/ 194845 h 1411293"/>
              <a:gd name="connsiteX1" fmla="*/ 757591 w 1234546"/>
              <a:gd name="connsiteY1" fmla="*/ 527225 h 1411293"/>
              <a:gd name="connsiteX2" fmla="*/ 1228503 w 1234546"/>
              <a:gd name="connsiteY2" fmla="*/ 1209478 h 1411293"/>
              <a:gd name="connsiteX3" fmla="*/ 823387 w 1234546"/>
              <a:gd name="connsiteY3" fmla="*/ 1399733 h 1411293"/>
              <a:gd name="connsiteX4" fmla="*/ 408680 w 1234546"/>
              <a:gd name="connsiteY4" fmla="*/ 1377360 h 1411293"/>
              <a:gd name="connsiteX5" fmla="*/ 10720 w 1234546"/>
              <a:gd name="connsiteY5" fmla="*/ 1271134 h 1411293"/>
              <a:gd name="connsiteX6" fmla="*/ 858108 w 1234546"/>
              <a:gd name="connsiteY6" fmla="*/ 966045 h 1411293"/>
              <a:gd name="connsiteX7" fmla="*/ 392548 w 1234546"/>
              <a:gd name="connsiteY7" fmla="*/ 405189 h 1411293"/>
              <a:gd name="connsiteX8" fmla="*/ 613054 w 1234546"/>
              <a:gd name="connsiteY8" fmla="*/ 199371 h 1411293"/>
              <a:gd name="connsiteX9" fmla="*/ 719492 w 1234546"/>
              <a:gd name="connsiteY9" fmla="*/ 0 h 1411293"/>
              <a:gd name="connsiteX0" fmla="*/ 971301 w 1234352"/>
              <a:gd name="connsiteY0" fmla="*/ 194845 h 1404830"/>
              <a:gd name="connsiteX1" fmla="*/ 757397 w 1234352"/>
              <a:gd name="connsiteY1" fmla="*/ 527225 h 1404830"/>
              <a:gd name="connsiteX2" fmla="*/ 1228309 w 1234352"/>
              <a:gd name="connsiteY2" fmla="*/ 1209478 h 1404830"/>
              <a:gd name="connsiteX3" fmla="*/ 823193 w 1234352"/>
              <a:gd name="connsiteY3" fmla="*/ 1399733 h 1404830"/>
              <a:gd name="connsiteX4" fmla="*/ 415854 w 1234352"/>
              <a:gd name="connsiteY4" fmla="*/ 1310929 h 1404830"/>
              <a:gd name="connsiteX5" fmla="*/ 10526 w 1234352"/>
              <a:gd name="connsiteY5" fmla="*/ 1271134 h 1404830"/>
              <a:gd name="connsiteX6" fmla="*/ 857914 w 1234352"/>
              <a:gd name="connsiteY6" fmla="*/ 966045 h 1404830"/>
              <a:gd name="connsiteX7" fmla="*/ 392354 w 1234352"/>
              <a:gd name="connsiteY7" fmla="*/ 405189 h 1404830"/>
              <a:gd name="connsiteX8" fmla="*/ 612860 w 1234352"/>
              <a:gd name="connsiteY8" fmla="*/ 199371 h 1404830"/>
              <a:gd name="connsiteX9" fmla="*/ 719298 w 1234352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23826"/>
              <a:gd name="connsiteY0" fmla="*/ 194845 h 1404830"/>
              <a:gd name="connsiteX1" fmla="*/ 746871 w 1223826"/>
              <a:gd name="connsiteY1" fmla="*/ 527225 h 1404830"/>
              <a:gd name="connsiteX2" fmla="*/ 1217783 w 1223826"/>
              <a:gd name="connsiteY2" fmla="*/ 1209478 h 1404830"/>
              <a:gd name="connsiteX3" fmla="*/ 812667 w 1223826"/>
              <a:gd name="connsiteY3" fmla="*/ 1399733 h 1404830"/>
              <a:gd name="connsiteX4" fmla="*/ 405328 w 1223826"/>
              <a:gd name="connsiteY4" fmla="*/ 1310929 h 1404830"/>
              <a:gd name="connsiteX5" fmla="*/ 0 w 1223826"/>
              <a:gd name="connsiteY5" fmla="*/ 1271134 h 1404830"/>
              <a:gd name="connsiteX6" fmla="*/ 847388 w 1223826"/>
              <a:gd name="connsiteY6" fmla="*/ 966045 h 1404830"/>
              <a:gd name="connsiteX7" fmla="*/ 381828 w 1223826"/>
              <a:gd name="connsiteY7" fmla="*/ 405189 h 1404830"/>
              <a:gd name="connsiteX8" fmla="*/ 602334 w 1223826"/>
              <a:gd name="connsiteY8" fmla="*/ 199371 h 1404830"/>
              <a:gd name="connsiteX9" fmla="*/ 708772 w 1223826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404830"/>
              <a:gd name="connsiteX1" fmla="*/ 746871 w 1237927"/>
              <a:gd name="connsiteY1" fmla="*/ 527225 h 1404830"/>
              <a:gd name="connsiteX2" fmla="*/ 1217783 w 1237927"/>
              <a:gd name="connsiteY2" fmla="*/ 1209478 h 1404830"/>
              <a:gd name="connsiteX3" fmla="*/ 812667 w 1237927"/>
              <a:gd name="connsiteY3" fmla="*/ 1399733 h 1404830"/>
              <a:gd name="connsiteX4" fmla="*/ 405328 w 1237927"/>
              <a:gd name="connsiteY4" fmla="*/ 1310929 h 1404830"/>
              <a:gd name="connsiteX5" fmla="*/ 0 w 1237927"/>
              <a:gd name="connsiteY5" fmla="*/ 1271134 h 1404830"/>
              <a:gd name="connsiteX6" fmla="*/ 847388 w 1237927"/>
              <a:gd name="connsiteY6" fmla="*/ 966045 h 1404830"/>
              <a:gd name="connsiteX7" fmla="*/ 381828 w 1237927"/>
              <a:gd name="connsiteY7" fmla="*/ 405189 h 1404830"/>
              <a:gd name="connsiteX8" fmla="*/ 602334 w 1237927"/>
              <a:gd name="connsiteY8" fmla="*/ 199371 h 1404830"/>
              <a:gd name="connsiteX9" fmla="*/ 708772 w 1237927"/>
              <a:gd name="connsiteY9" fmla="*/ 0 h 1404830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847388 w 1237927"/>
              <a:gd name="connsiteY6" fmla="*/ 966045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960775 w 1237927"/>
              <a:gd name="connsiteY0" fmla="*/ 194845 h 1377166"/>
              <a:gd name="connsiteX1" fmla="*/ 746871 w 1237927"/>
              <a:gd name="connsiteY1" fmla="*/ 527225 h 1377166"/>
              <a:gd name="connsiteX2" fmla="*/ 1217783 w 1237927"/>
              <a:gd name="connsiteY2" fmla="*/ 1209478 h 1377166"/>
              <a:gd name="connsiteX3" fmla="*/ 934479 w 1237927"/>
              <a:gd name="connsiteY3" fmla="*/ 1042343 h 1377166"/>
              <a:gd name="connsiteX4" fmla="*/ 405328 w 1237927"/>
              <a:gd name="connsiteY4" fmla="*/ 1310929 h 1377166"/>
              <a:gd name="connsiteX5" fmla="*/ 0 w 1237927"/>
              <a:gd name="connsiteY5" fmla="*/ 1271134 h 1377166"/>
              <a:gd name="connsiteX6" fmla="*/ 516756 w 1237927"/>
              <a:gd name="connsiteY6" fmla="*/ 538921 h 1377166"/>
              <a:gd name="connsiteX7" fmla="*/ 381828 w 1237927"/>
              <a:gd name="connsiteY7" fmla="*/ 405189 h 1377166"/>
              <a:gd name="connsiteX8" fmla="*/ 602334 w 1237927"/>
              <a:gd name="connsiteY8" fmla="*/ 199371 h 1377166"/>
              <a:gd name="connsiteX9" fmla="*/ 708772 w 1237927"/>
              <a:gd name="connsiteY9" fmla="*/ 0 h 1377166"/>
              <a:gd name="connsiteX0" fmla="*/ 579695 w 856847"/>
              <a:gd name="connsiteY0" fmla="*/ 194845 h 1338145"/>
              <a:gd name="connsiteX1" fmla="*/ 365791 w 856847"/>
              <a:gd name="connsiteY1" fmla="*/ 527225 h 1338145"/>
              <a:gd name="connsiteX2" fmla="*/ 836703 w 856847"/>
              <a:gd name="connsiteY2" fmla="*/ 1209478 h 1338145"/>
              <a:gd name="connsiteX3" fmla="*/ 553399 w 856847"/>
              <a:gd name="connsiteY3" fmla="*/ 1042343 h 1338145"/>
              <a:gd name="connsiteX4" fmla="*/ 24248 w 856847"/>
              <a:gd name="connsiteY4" fmla="*/ 1310929 h 1338145"/>
              <a:gd name="connsiteX5" fmla="*/ 393295 w 856847"/>
              <a:gd name="connsiteY5" fmla="*/ 268699 h 1338145"/>
              <a:gd name="connsiteX6" fmla="*/ 135676 w 856847"/>
              <a:gd name="connsiteY6" fmla="*/ 538921 h 1338145"/>
              <a:gd name="connsiteX7" fmla="*/ 748 w 856847"/>
              <a:gd name="connsiteY7" fmla="*/ 405189 h 1338145"/>
              <a:gd name="connsiteX8" fmla="*/ 221254 w 856847"/>
              <a:gd name="connsiteY8" fmla="*/ 199371 h 1338145"/>
              <a:gd name="connsiteX9" fmla="*/ 327692 w 856847"/>
              <a:gd name="connsiteY9" fmla="*/ 0 h 1338145"/>
              <a:gd name="connsiteX0" fmla="*/ 579181 w 856333"/>
              <a:gd name="connsiteY0" fmla="*/ 194845 h 1338145"/>
              <a:gd name="connsiteX1" fmla="*/ 365277 w 856333"/>
              <a:gd name="connsiteY1" fmla="*/ 527225 h 1338145"/>
              <a:gd name="connsiteX2" fmla="*/ 836189 w 856333"/>
              <a:gd name="connsiteY2" fmla="*/ 1209478 h 1338145"/>
              <a:gd name="connsiteX3" fmla="*/ 552885 w 856333"/>
              <a:gd name="connsiteY3" fmla="*/ 1042343 h 1338145"/>
              <a:gd name="connsiteX4" fmla="*/ 23734 w 856333"/>
              <a:gd name="connsiteY4" fmla="*/ 1310929 h 1338145"/>
              <a:gd name="connsiteX5" fmla="*/ 392781 w 856333"/>
              <a:gd name="connsiteY5" fmla="*/ 268699 h 1338145"/>
              <a:gd name="connsiteX6" fmla="*/ 169967 w 856333"/>
              <a:gd name="connsiteY6" fmla="*/ 460469 h 1338145"/>
              <a:gd name="connsiteX7" fmla="*/ 234 w 856333"/>
              <a:gd name="connsiteY7" fmla="*/ 405189 h 1338145"/>
              <a:gd name="connsiteX8" fmla="*/ 220740 w 856333"/>
              <a:gd name="connsiteY8" fmla="*/ 199371 h 1338145"/>
              <a:gd name="connsiteX9" fmla="*/ 327178 w 856333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579087 w 856239"/>
              <a:gd name="connsiteY0" fmla="*/ 194845 h 1338145"/>
              <a:gd name="connsiteX1" fmla="*/ 365183 w 856239"/>
              <a:gd name="connsiteY1" fmla="*/ 527225 h 1338145"/>
              <a:gd name="connsiteX2" fmla="*/ 836095 w 856239"/>
              <a:gd name="connsiteY2" fmla="*/ 1209478 h 1338145"/>
              <a:gd name="connsiteX3" fmla="*/ 552791 w 856239"/>
              <a:gd name="connsiteY3" fmla="*/ 1042343 h 1338145"/>
              <a:gd name="connsiteX4" fmla="*/ 23640 w 856239"/>
              <a:gd name="connsiteY4" fmla="*/ 1310929 h 1338145"/>
              <a:gd name="connsiteX5" fmla="*/ 392687 w 856239"/>
              <a:gd name="connsiteY5" fmla="*/ 268699 h 1338145"/>
              <a:gd name="connsiteX6" fmla="*/ 169873 w 856239"/>
              <a:gd name="connsiteY6" fmla="*/ 460469 h 1338145"/>
              <a:gd name="connsiteX7" fmla="*/ 140 w 856239"/>
              <a:gd name="connsiteY7" fmla="*/ 405189 h 1338145"/>
              <a:gd name="connsiteX8" fmla="*/ 220646 w 856239"/>
              <a:gd name="connsiteY8" fmla="*/ 199371 h 1338145"/>
              <a:gd name="connsiteX9" fmla="*/ 327084 w 856239"/>
              <a:gd name="connsiteY9" fmla="*/ 0 h 1338145"/>
              <a:gd name="connsiteX0" fmla="*/ 657384 w 934536"/>
              <a:gd name="connsiteY0" fmla="*/ 194845 h 1338145"/>
              <a:gd name="connsiteX1" fmla="*/ 443480 w 934536"/>
              <a:gd name="connsiteY1" fmla="*/ 527225 h 1338145"/>
              <a:gd name="connsiteX2" fmla="*/ 914392 w 934536"/>
              <a:gd name="connsiteY2" fmla="*/ 1209478 h 1338145"/>
              <a:gd name="connsiteX3" fmla="*/ 631088 w 934536"/>
              <a:gd name="connsiteY3" fmla="*/ 1042343 h 1338145"/>
              <a:gd name="connsiteX4" fmla="*/ 101937 w 934536"/>
              <a:gd name="connsiteY4" fmla="*/ 1310929 h 1338145"/>
              <a:gd name="connsiteX5" fmla="*/ 470984 w 934536"/>
              <a:gd name="connsiteY5" fmla="*/ 268699 h 1338145"/>
              <a:gd name="connsiteX6" fmla="*/ 248170 w 934536"/>
              <a:gd name="connsiteY6" fmla="*/ 460469 h 1338145"/>
              <a:gd name="connsiteX7" fmla="*/ 78437 w 934536"/>
              <a:gd name="connsiteY7" fmla="*/ 405189 h 1338145"/>
              <a:gd name="connsiteX8" fmla="*/ 298943 w 934536"/>
              <a:gd name="connsiteY8" fmla="*/ 199371 h 1338145"/>
              <a:gd name="connsiteX9" fmla="*/ 405381 w 934536"/>
              <a:gd name="connsiteY9" fmla="*/ 0 h 1338145"/>
              <a:gd name="connsiteX0" fmla="*/ 599895 w 877047"/>
              <a:gd name="connsiteY0" fmla="*/ 194845 h 1338145"/>
              <a:gd name="connsiteX1" fmla="*/ 385991 w 877047"/>
              <a:gd name="connsiteY1" fmla="*/ 527225 h 1338145"/>
              <a:gd name="connsiteX2" fmla="*/ 856903 w 877047"/>
              <a:gd name="connsiteY2" fmla="*/ 1209478 h 1338145"/>
              <a:gd name="connsiteX3" fmla="*/ 573599 w 877047"/>
              <a:gd name="connsiteY3" fmla="*/ 1042343 h 1338145"/>
              <a:gd name="connsiteX4" fmla="*/ 44448 w 877047"/>
              <a:gd name="connsiteY4" fmla="*/ 1310929 h 1338145"/>
              <a:gd name="connsiteX5" fmla="*/ 413495 w 877047"/>
              <a:gd name="connsiteY5" fmla="*/ 268699 h 1338145"/>
              <a:gd name="connsiteX6" fmla="*/ 190681 w 877047"/>
              <a:gd name="connsiteY6" fmla="*/ 460469 h 1338145"/>
              <a:gd name="connsiteX7" fmla="*/ 20948 w 877047"/>
              <a:gd name="connsiteY7" fmla="*/ 405189 h 1338145"/>
              <a:gd name="connsiteX8" fmla="*/ 241454 w 877047"/>
              <a:gd name="connsiteY8" fmla="*/ 199371 h 1338145"/>
              <a:gd name="connsiteX9" fmla="*/ 347892 w 877047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556582 w 833734"/>
              <a:gd name="connsiteY0" fmla="*/ 194845 h 1338145"/>
              <a:gd name="connsiteX1" fmla="*/ 342678 w 833734"/>
              <a:gd name="connsiteY1" fmla="*/ 527225 h 1338145"/>
              <a:gd name="connsiteX2" fmla="*/ 813590 w 833734"/>
              <a:gd name="connsiteY2" fmla="*/ 1209478 h 1338145"/>
              <a:gd name="connsiteX3" fmla="*/ 530286 w 833734"/>
              <a:gd name="connsiteY3" fmla="*/ 1042343 h 1338145"/>
              <a:gd name="connsiteX4" fmla="*/ 1135 w 833734"/>
              <a:gd name="connsiteY4" fmla="*/ 1310929 h 1338145"/>
              <a:gd name="connsiteX5" fmla="*/ 370182 w 833734"/>
              <a:gd name="connsiteY5" fmla="*/ 268699 h 1338145"/>
              <a:gd name="connsiteX6" fmla="*/ 147368 w 833734"/>
              <a:gd name="connsiteY6" fmla="*/ 460469 h 1338145"/>
              <a:gd name="connsiteX7" fmla="*/ 247361 w 833734"/>
              <a:gd name="connsiteY7" fmla="*/ 291871 h 1338145"/>
              <a:gd name="connsiteX8" fmla="*/ 198141 w 833734"/>
              <a:gd name="connsiteY8" fmla="*/ 199371 h 1338145"/>
              <a:gd name="connsiteX9" fmla="*/ 304579 w 833734"/>
              <a:gd name="connsiteY9" fmla="*/ 0 h 1338145"/>
              <a:gd name="connsiteX0" fmla="*/ 615161 w 892313"/>
              <a:gd name="connsiteY0" fmla="*/ 194845 h 1338145"/>
              <a:gd name="connsiteX1" fmla="*/ 401257 w 892313"/>
              <a:gd name="connsiteY1" fmla="*/ 527225 h 1338145"/>
              <a:gd name="connsiteX2" fmla="*/ 872169 w 892313"/>
              <a:gd name="connsiteY2" fmla="*/ 1209478 h 1338145"/>
              <a:gd name="connsiteX3" fmla="*/ 588865 w 892313"/>
              <a:gd name="connsiteY3" fmla="*/ 1042343 h 1338145"/>
              <a:gd name="connsiteX4" fmla="*/ 59714 w 892313"/>
              <a:gd name="connsiteY4" fmla="*/ 1310929 h 1338145"/>
              <a:gd name="connsiteX5" fmla="*/ 428761 w 892313"/>
              <a:gd name="connsiteY5" fmla="*/ 268699 h 1338145"/>
              <a:gd name="connsiteX6" fmla="*/ 205947 w 892313"/>
              <a:gd name="connsiteY6" fmla="*/ 460469 h 1338145"/>
              <a:gd name="connsiteX7" fmla="*/ 18812 w 892313"/>
              <a:gd name="connsiteY7" fmla="*/ 448773 h 1338145"/>
              <a:gd name="connsiteX8" fmla="*/ 256720 w 892313"/>
              <a:gd name="connsiteY8" fmla="*/ 199371 h 1338145"/>
              <a:gd name="connsiteX9" fmla="*/ 363158 w 892313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875734 w 1152886"/>
              <a:gd name="connsiteY0" fmla="*/ 194845 h 1338145"/>
              <a:gd name="connsiteX1" fmla="*/ 661830 w 1152886"/>
              <a:gd name="connsiteY1" fmla="*/ 527225 h 1338145"/>
              <a:gd name="connsiteX2" fmla="*/ 1132742 w 1152886"/>
              <a:gd name="connsiteY2" fmla="*/ 1209478 h 1338145"/>
              <a:gd name="connsiteX3" fmla="*/ 849438 w 1152886"/>
              <a:gd name="connsiteY3" fmla="*/ 1042343 h 1338145"/>
              <a:gd name="connsiteX4" fmla="*/ 320287 w 1152886"/>
              <a:gd name="connsiteY4" fmla="*/ 1310929 h 1338145"/>
              <a:gd name="connsiteX5" fmla="*/ 689334 w 1152886"/>
              <a:gd name="connsiteY5" fmla="*/ 268699 h 1338145"/>
              <a:gd name="connsiteX6" fmla="*/ 466520 w 1152886"/>
              <a:gd name="connsiteY6" fmla="*/ 460469 h 1338145"/>
              <a:gd name="connsiteX7" fmla="*/ 959 w 1152886"/>
              <a:gd name="connsiteY7" fmla="*/ 457490 h 1338145"/>
              <a:gd name="connsiteX8" fmla="*/ 517293 w 1152886"/>
              <a:gd name="connsiteY8" fmla="*/ 199371 h 1338145"/>
              <a:gd name="connsiteX9" fmla="*/ 623731 w 1152886"/>
              <a:gd name="connsiteY9" fmla="*/ 0 h 1338145"/>
              <a:gd name="connsiteX0" fmla="*/ 641432 w 918584"/>
              <a:gd name="connsiteY0" fmla="*/ 194845 h 1338145"/>
              <a:gd name="connsiteX1" fmla="*/ 427528 w 918584"/>
              <a:gd name="connsiteY1" fmla="*/ 527225 h 1338145"/>
              <a:gd name="connsiteX2" fmla="*/ 898440 w 918584"/>
              <a:gd name="connsiteY2" fmla="*/ 1209478 h 1338145"/>
              <a:gd name="connsiteX3" fmla="*/ 615136 w 918584"/>
              <a:gd name="connsiteY3" fmla="*/ 1042343 h 1338145"/>
              <a:gd name="connsiteX4" fmla="*/ 85985 w 918584"/>
              <a:gd name="connsiteY4" fmla="*/ 1310929 h 1338145"/>
              <a:gd name="connsiteX5" fmla="*/ 455032 w 918584"/>
              <a:gd name="connsiteY5" fmla="*/ 268699 h 1338145"/>
              <a:gd name="connsiteX6" fmla="*/ 232218 w 918584"/>
              <a:gd name="connsiteY6" fmla="*/ 460469 h 1338145"/>
              <a:gd name="connsiteX7" fmla="*/ 10281 w 918584"/>
              <a:gd name="connsiteY7" fmla="*/ 501075 h 1338145"/>
              <a:gd name="connsiteX8" fmla="*/ 282991 w 918584"/>
              <a:gd name="connsiteY8" fmla="*/ 199371 h 1338145"/>
              <a:gd name="connsiteX9" fmla="*/ 389429 w 918584"/>
              <a:gd name="connsiteY9" fmla="*/ 0 h 1338145"/>
              <a:gd name="connsiteX0" fmla="*/ 641432 w 922411"/>
              <a:gd name="connsiteY0" fmla="*/ 194845 h 1338145"/>
              <a:gd name="connsiteX1" fmla="*/ 531938 w 922411"/>
              <a:gd name="connsiteY1" fmla="*/ 553374 h 1338145"/>
              <a:gd name="connsiteX2" fmla="*/ 898440 w 922411"/>
              <a:gd name="connsiteY2" fmla="*/ 1209478 h 1338145"/>
              <a:gd name="connsiteX3" fmla="*/ 615136 w 922411"/>
              <a:gd name="connsiteY3" fmla="*/ 1042343 h 1338145"/>
              <a:gd name="connsiteX4" fmla="*/ 85985 w 922411"/>
              <a:gd name="connsiteY4" fmla="*/ 1310929 h 1338145"/>
              <a:gd name="connsiteX5" fmla="*/ 455032 w 922411"/>
              <a:gd name="connsiteY5" fmla="*/ 268699 h 1338145"/>
              <a:gd name="connsiteX6" fmla="*/ 232218 w 922411"/>
              <a:gd name="connsiteY6" fmla="*/ 460469 h 1338145"/>
              <a:gd name="connsiteX7" fmla="*/ 10281 w 922411"/>
              <a:gd name="connsiteY7" fmla="*/ 501075 h 1338145"/>
              <a:gd name="connsiteX8" fmla="*/ 282991 w 922411"/>
              <a:gd name="connsiteY8" fmla="*/ 199371 h 1338145"/>
              <a:gd name="connsiteX9" fmla="*/ 389429 w 922411"/>
              <a:gd name="connsiteY9" fmla="*/ 0 h 1338145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22411"/>
              <a:gd name="connsiteY0" fmla="*/ 194845 h 1219044"/>
              <a:gd name="connsiteX1" fmla="*/ 531938 w 922411"/>
              <a:gd name="connsiteY1" fmla="*/ 553374 h 1219044"/>
              <a:gd name="connsiteX2" fmla="*/ 898440 w 922411"/>
              <a:gd name="connsiteY2" fmla="*/ 1209478 h 1219044"/>
              <a:gd name="connsiteX3" fmla="*/ 615136 w 922411"/>
              <a:gd name="connsiteY3" fmla="*/ 1042343 h 1219044"/>
              <a:gd name="connsiteX4" fmla="*/ 347010 w 922411"/>
              <a:gd name="connsiteY4" fmla="*/ 596149 h 1219044"/>
              <a:gd name="connsiteX5" fmla="*/ 455032 w 922411"/>
              <a:gd name="connsiteY5" fmla="*/ 268699 h 1219044"/>
              <a:gd name="connsiteX6" fmla="*/ 232218 w 922411"/>
              <a:gd name="connsiteY6" fmla="*/ 460469 h 1219044"/>
              <a:gd name="connsiteX7" fmla="*/ 10281 w 922411"/>
              <a:gd name="connsiteY7" fmla="*/ 501075 h 1219044"/>
              <a:gd name="connsiteX8" fmla="*/ 282991 w 922411"/>
              <a:gd name="connsiteY8" fmla="*/ 199371 h 1219044"/>
              <a:gd name="connsiteX9" fmla="*/ 389429 w 922411"/>
              <a:gd name="connsiteY9" fmla="*/ 0 h 1219044"/>
              <a:gd name="connsiteX0" fmla="*/ 641432 w 905664"/>
              <a:gd name="connsiteY0" fmla="*/ 194845 h 1134945"/>
              <a:gd name="connsiteX1" fmla="*/ 531938 w 905664"/>
              <a:gd name="connsiteY1" fmla="*/ 553374 h 1134945"/>
              <a:gd name="connsiteX2" fmla="*/ 881038 w 905664"/>
              <a:gd name="connsiteY2" fmla="*/ 1122309 h 1134945"/>
              <a:gd name="connsiteX3" fmla="*/ 615136 w 905664"/>
              <a:gd name="connsiteY3" fmla="*/ 1042343 h 1134945"/>
              <a:gd name="connsiteX4" fmla="*/ 347010 w 905664"/>
              <a:gd name="connsiteY4" fmla="*/ 596149 h 1134945"/>
              <a:gd name="connsiteX5" fmla="*/ 455032 w 905664"/>
              <a:gd name="connsiteY5" fmla="*/ 268699 h 1134945"/>
              <a:gd name="connsiteX6" fmla="*/ 232218 w 905664"/>
              <a:gd name="connsiteY6" fmla="*/ 460469 h 1134945"/>
              <a:gd name="connsiteX7" fmla="*/ 10281 w 905664"/>
              <a:gd name="connsiteY7" fmla="*/ 501075 h 1134945"/>
              <a:gd name="connsiteX8" fmla="*/ 282991 w 905664"/>
              <a:gd name="connsiteY8" fmla="*/ 199371 h 1134945"/>
              <a:gd name="connsiteX9" fmla="*/ 389429 w 905664"/>
              <a:gd name="connsiteY9" fmla="*/ 0 h 1134945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615136 w 905664"/>
              <a:gd name="connsiteY3" fmla="*/ 1042343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5664"/>
              <a:gd name="connsiteY0" fmla="*/ 194845 h 1122309"/>
              <a:gd name="connsiteX1" fmla="*/ 531938 w 905664"/>
              <a:gd name="connsiteY1" fmla="*/ 553374 h 1122309"/>
              <a:gd name="connsiteX2" fmla="*/ 881038 w 905664"/>
              <a:gd name="connsiteY2" fmla="*/ 1122309 h 1122309"/>
              <a:gd name="connsiteX3" fmla="*/ 475922 w 905664"/>
              <a:gd name="connsiteY3" fmla="*/ 894157 h 1122309"/>
              <a:gd name="connsiteX4" fmla="*/ 347010 w 905664"/>
              <a:gd name="connsiteY4" fmla="*/ 596149 h 1122309"/>
              <a:gd name="connsiteX5" fmla="*/ 455032 w 905664"/>
              <a:gd name="connsiteY5" fmla="*/ 268699 h 1122309"/>
              <a:gd name="connsiteX6" fmla="*/ 232218 w 905664"/>
              <a:gd name="connsiteY6" fmla="*/ 460469 h 1122309"/>
              <a:gd name="connsiteX7" fmla="*/ 10281 w 905664"/>
              <a:gd name="connsiteY7" fmla="*/ 501075 h 1122309"/>
              <a:gd name="connsiteX8" fmla="*/ 282991 w 905664"/>
              <a:gd name="connsiteY8" fmla="*/ 199371 h 1122309"/>
              <a:gd name="connsiteX9" fmla="*/ 389429 w 905664"/>
              <a:gd name="connsiteY9" fmla="*/ 0 h 1122309"/>
              <a:gd name="connsiteX0" fmla="*/ 641432 w 902520"/>
              <a:gd name="connsiteY0" fmla="*/ 194845 h 1122309"/>
              <a:gd name="connsiteX1" fmla="*/ 453631 w 902520"/>
              <a:gd name="connsiteY1" fmla="*/ 640542 h 1122309"/>
              <a:gd name="connsiteX2" fmla="*/ 881038 w 902520"/>
              <a:gd name="connsiteY2" fmla="*/ 1122309 h 1122309"/>
              <a:gd name="connsiteX3" fmla="*/ 475922 w 902520"/>
              <a:gd name="connsiteY3" fmla="*/ 894157 h 1122309"/>
              <a:gd name="connsiteX4" fmla="*/ 347010 w 902520"/>
              <a:gd name="connsiteY4" fmla="*/ 596149 h 1122309"/>
              <a:gd name="connsiteX5" fmla="*/ 455032 w 902520"/>
              <a:gd name="connsiteY5" fmla="*/ 268699 h 1122309"/>
              <a:gd name="connsiteX6" fmla="*/ 232218 w 902520"/>
              <a:gd name="connsiteY6" fmla="*/ 460469 h 1122309"/>
              <a:gd name="connsiteX7" fmla="*/ 10281 w 902520"/>
              <a:gd name="connsiteY7" fmla="*/ 501075 h 1122309"/>
              <a:gd name="connsiteX8" fmla="*/ 282991 w 902520"/>
              <a:gd name="connsiteY8" fmla="*/ 199371 h 1122309"/>
              <a:gd name="connsiteX9" fmla="*/ 389429 w 902520"/>
              <a:gd name="connsiteY9" fmla="*/ 0 h 1122309"/>
              <a:gd name="connsiteX0" fmla="*/ 865032 w 1126120"/>
              <a:gd name="connsiteY0" fmla="*/ 194845 h 1122309"/>
              <a:gd name="connsiteX1" fmla="*/ 677231 w 1126120"/>
              <a:gd name="connsiteY1" fmla="*/ 640542 h 1122309"/>
              <a:gd name="connsiteX2" fmla="*/ 1104638 w 1126120"/>
              <a:gd name="connsiteY2" fmla="*/ 1122309 h 1122309"/>
              <a:gd name="connsiteX3" fmla="*/ 699522 w 1126120"/>
              <a:gd name="connsiteY3" fmla="*/ 894157 h 1122309"/>
              <a:gd name="connsiteX4" fmla="*/ 570610 w 1126120"/>
              <a:gd name="connsiteY4" fmla="*/ 596149 h 1122309"/>
              <a:gd name="connsiteX5" fmla="*/ 678632 w 1126120"/>
              <a:gd name="connsiteY5" fmla="*/ 268699 h 1122309"/>
              <a:gd name="connsiteX6" fmla="*/ 455818 w 1126120"/>
              <a:gd name="connsiteY6" fmla="*/ 460469 h 1122309"/>
              <a:gd name="connsiteX7" fmla="*/ 1005 w 1126120"/>
              <a:gd name="connsiteY7" fmla="*/ 513039 h 1122309"/>
              <a:gd name="connsiteX8" fmla="*/ 506591 w 1126120"/>
              <a:gd name="connsiteY8" fmla="*/ 199371 h 1122309"/>
              <a:gd name="connsiteX9" fmla="*/ 613029 w 1126120"/>
              <a:gd name="connsiteY9" fmla="*/ 0 h 1122309"/>
              <a:gd name="connsiteX0" fmla="*/ 872606 w 1133694"/>
              <a:gd name="connsiteY0" fmla="*/ 194845 h 1122309"/>
              <a:gd name="connsiteX1" fmla="*/ 684805 w 1133694"/>
              <a:gd name="connsiteY1" fmla="*/ 640542 h 1122309"/>
              <a:gd name="connsiteX2" fmla="*/ 1112212 w 1133694"/>
              <a:gd name="connsiteY2" fmla="*/ 1122309 h 1122309"/>
              <a:gd name="connsiteX3" fmla="*/ 707096 w 1133694"/>
              <a:gd name="connsiteY3" fmla="*/ 894157 h 1122309"/>
              <a:gd name="connsiteX4" fmla="*/ 578184 w 1133694"/>
              <a:gd name="connsiteY4" fmla="*/ 596149 h 1122309"/>
              <a:gd name="connsiteX5" fmla="*/ 686206 w 1133694"/>
              <a:gd name="connsiteY5" fmla="*/ 268699 h 1122309"/>
              <a:gd name="connsiteX6" fmla="*/ 463392 w 1133694"/>
              <a:gd name="connsiteY6" fmla="*/ 460469 h 1122309"/>
              <a:gd name="connsiteX7" fmla="*/ 8579 w 1133694"/>
              <a:gd name="connsiteY7" fmla="*/ 513039 h 1122309"/>
              <a:gd name="connsiteX8" fmla="*/ 191960 w 1133694"/>
              <a:gd name="connsiteY8" fmla="*/ 383697 h 1122309"/>
              <a:gd name="connsiteX9" fmla="*/ 514165 w 1133694"/>
              <a:gd name="connsiteY9" fmla="*/ 199371 h 1122309"/>
              <a:gd name="connsiteX10" fmla="*/ 620603 w 1133694"/>
              <a:gd name="connsiteY10" fmla="*/ 0 h 1122309"/>
              <a:gd name="connsiteX0" fmla="*/ 1175140 w 1436228"/>
              <a:gd name="connsiteY0" fmla="*/ 194845 h 1122309"/>
              <a:gd name="connsiteX1" fmla="*/ 987339 w 1436228"/>
              <a:gd name="connsiteY1" fmla="*/ 640542 h 1122309"/>
              <a:gd name="connsiteX2" fmla="*/ 1414746 w 1436228"/>
              <a:gd name="connsiteY2" fmla="*/ 1122309 h 1122309"/>
              <a:gd name="connsiteX3" fmla="*/ 1009630 w 1436228"/>
              <a:gd name="connsiteY3" fmla="*/ 894157 h 1122309"/>
              <a:gd name="connsiteX4" fmla="*/ 880718 w 1436228"/>
              <a:gd name="connsiteY4" fmla="*/ 596149 h 1122309"/>
              <a:gd name="connsiteX5" fmla="*/ 988740 w 1436228"/>
              <a:gd name="connsiteY5" fmla="*/ 268699 h 1122309"/>
              <a:gd name="connsiteX6" fmla="*/ 765926 w 1436228"/>
              <a:gd name="connsiteY6" fmla="*/ 460469 h 1122309"/>
              <a:gd name="connsiteX7" fmla="*/ 311113 w 1436228"/>
              <a:gd name="connsiteY7" fmla="*/ 513039 h 1122309"/>
              <a:gd name="connsiteX8" fmla="*/ 16802 w 1436228"/>
              <a:gd name="connsiteY8" fmla="*/ 503340 h 1122309"/>
              <a:gd name="connsiteX9" fmla="*/ 816699 w 1436228"/>
              <a:gd name="connsiteY9" fmla="*/ 199371 h 1122309"/>
              <a:gd name="connsiteX10" fmla="*/ 923137 w 1436228"/>
              <a:gd name="connsiteY10" fmla="*/ 0 h 1122309"/>
              <a:gd name="connsiteX0" fmla="*/ 1174262 w 1435350"/>
              <a:gd name="connsiteY0" fmla="*/ 194845 h 1122309"/>
              <a:gd name="connsiteX1" fmla="*/ 986461 w 1435350"/>
              <a:gd name="connsiteY1" fmla="*/ 640542 h 1122309"/>
              <a:gd name="connsiteX2" fmla="*/ 1413868 w 1435350"/>
              <a:gd name="connsiteY2" fmla="*/ 1122309 h 1122309"/>
              <a:gd name="connsiteX3" fmla="*/ 1008752 w 1435350"/>
              <a:gd name="connsiteY3" fmla="*/ 894157 h 1122309"/>
              <a:gd name="connsiteX4" fmla="*/ 879840 w 1435350"/>
              <a:gd name="connsiteY4" fmla="*/ 596149 h 1122309"/>
              <a:gd name="connsiteX5" fmla="*/ 987862 w 1435350"/>
              <a:gd name="connsiteY5" fmla="*/ 268699 h 1122309"/>
              <a:gd name="connsiteX6" fmla="*/ 765048 w 1435350"/>
              <a:gd name="connsiteY6" fmla="*/ 460469 h 1122309"/>
              <a:gd name="connsiteX7" fmla="*/ 328148 w 1435350"/>
              <a:gd name="connsiteY7" fmla="*/ 578842 h 1122309"/>
              <a:gd name="connsiteX8" fmla="*/ 15924 w 1435350"/>
              <a:gd name="connsiteY8" fmla="*/ 503340 h 1122309"/>
              <a:gd name="connsiteX9" fmla="*/ 815821 w 1435350"/>
              <a:gd name="connsiteY9" fmla="*/ 199371 h 1122309"/>
              <a:gd name="connsiteX10" fmla="*/ 922259 w 1435350"/>
              <a:gd name="connsiteY10" fmla="*/ 0 h 1122309"/>
              <a:gd name="connsiteX0" fmla="*/ 1158346 w 1419434"/>
              <a:gd name="connsiteY0" fmla="*/ 194845 h 1122309"/>
              <a:gd name="connsiteX1" fmla="*/ 970545 w 1419434"/>
              <a:gd name="connsiteY1" fmla="*/ 640542 h 1122309"/>
              <a:gd name="connsiteX2" fmla="*/ 1397952 w 1419434"/>
              <a:gd name="connsiteY2" fmla="*/ 1122309 h 1122309"/>
              <a:gd name="connsiteX3" fmla="*/ 992836 w 1419434"/>
              <a:gd name="connsiteY3" fmla="*/ 894157 h 1122309"/>
              <a:gd name="connsiteX4" fmla="*/ 863924 w 1419434"/>
              <a:gd name="connsiteY4" fmla="*/ 596149 h 1122309"/>
              <a:gd name="connsiteX5" fmla="*/ 971946 w 1419434"/>
              <a:gd name="connsiteY5" fmla="*/ 268699 h 1122309"/>
              <a:gd name="connsiteX6" fmla="*/ 749132 w 1419434"/>
              <a:gd name="connsiteY6" fmla="*/ 460469 h 1122309"/>
              <a:gd name="connsiteX7" fmla="*/ 312232 w 1419434"/>
              <a:gd name="connsiteY7" fmla="*/ 578842 h 1122309"/>
              <a:gd name="connsiteX8" fmla="*/ 8 w 1419434"/>
              <a:gd name="connsiteY8" fmla="*/ 503340 h 1122309"/>
              <a:gd name="connsiteX9" fmla="*/ 304537 w 1419434"/>
              <a:gd name="connsiteY9" fmla="*/ 383697 h 1122309"/>
              <a:gd name="connsiteX10" fmla="*/ 799905 w 1419434"/>
              <a:gd name="connsiteY10" fmla="*/ 199371 h 1122309"/>
              <a:gd name="connsiteX11" fmla="*/ 906343 w 1419434"/>
              <a:gd name="connsiteY11" fmla="*/ 0 h 1122309"/>
              <a:gd name="connsiteX0" fmla="*/ 1516683 w 1777771"/>
              <a:gd name="connsiteY0" fmla="*/ 194845 h 1122309"/>
              <a:gd name="connsiteX1" fmla="*/ 1328882 w 1777771"/>
              <a:gd name="connsiteY1" fmla="*/ 640542 h 1122309"/>
              <a:gd name="connsiteX2" fmla="*/ 1756289 w 1777771"/>
              <a:gd name="connsiteY2" fmla="*/ 1122309 h 1122309"/>
              <a:gd name="connsiteX3" fmla="*/ 1351173 w 1777771"/>
              <a:gd name="connsiteY3" fmla="*/ 894157 h 1122309"/>
              <a:gd name="connsiteX4" fmla="*/ 1222261 w 1777771"/>
              <a:gd name="connsiteY4" fmla="*/ 596149 h 1122309"/>
              <a:gd name="connsiteX5" fmla="*/ 1330283 w 1777771"/>
              <a:gd name="connsiteY5" fmla="*/ 268699 h 1122309"/>
              <a:gd name="connsiteX6" fmla="*/ 1107469 w 1777771"/>
              <a:gd name="connsiteY6" fmla="*/ 460469 h 1122309"/>
              <a:gd name="connsiteX7" fmla="*/ 670569 w 1777771"/>
              <a:gd name="connsiteY7" fmla="*/ 578842 h 1122309"/>
              <a:gd name="connsiteX8" fmla="*/ 358345 w 1777771"/>
              <a:gd name="connsiteY8" fmla="*/ 503340 h 1122309"/>
              <a:gd name="connsiteX9" fmla="*/ 23960 w 1777771"/>
              <a:gd name="connsiteY9" fmla="*/ 473429 h 1122309"/>
              <a:gd name="connsiteX10" fmla="*/ 1158242 w 1777771"/>
              <a:gd name="connsiteY10" fmla="*/ 199371 h 1122309"/>
              <a:gd name="connsiteX11" fmla="*/ 1264680 w 1777771"/>
              <a:gd name="connsiteY11" fmla="*/ 0 h 1122309"/>
              <a:gd name="connsiteX0" fmla="*/ 1493429 w 1754517"/>
              <a:gd name="connsiteY0" fmla="*/ 194845 h 1122309"/>
              <a:gd name="connsiteX1" fmla="*/ 1305628 w 1754517"/>
              <a:gd name="connsiteY1" fmla="*/ 640542 h 1122309"/>
              <a:gd name="connsiteX2" fmla="*/ 1733035 w 1754517"/>
              <a:gd name="connsiteY2" fmla="*/ 1122309 h 1122309"/>
              <a:gd name="connsiteX3" fmla="*/ 1327919 w 1754517"/>
              <a:gd name="connsiteY3" fmla="*/ 894157 h 1122309"/>
              <a:gd name="connsiteX4" fmla="*/ 1199007 w 1754517"/>
              <a:gd name="connsiteY4" fmla="*/ 596149 h 1122309"/>
              <a:gd name="connsiteX5" fmla="*/ 1307029 w 1754517"/>
              <a:gd name="connsiteY5" fmla="*/ 268699 h 1122309"/>
              <a:gd name="connsiteX6" fmla="*/ 1084215 w 1754517"/>
              <a:gd name="connsiteY6" fmla="*/ 460469 h 1122309"/>
              <a:gd name="connsiteX7" fmla="*/ 647315 w 1754517"/>
              <a:gd name="connsiteY7" fmla="*/ 578842 h 1122309"/>
              <a:gd name="connsiteX8" fmla="*/ 335091 w 1754517"/>
              <a:gd name="connsiteY8" fmla="*/ 503340 h 1122309"/>
              <a:gd name="connsiteX9" fmla="*/ 706 w 1754517"/>
              <a:gd name="connsiteY9" fmla="*/ 473429 h 1122309"/>
              <a:gd name="connsiteX10" fmla="*/ 275379 w 1754517"/>
              <a:gd name="connsiteY10" fmla="*/ 401643 h 1122309"/>
              <a:gd name="connsiteX11" fmla="*/ 1134988 w 1754517"/>
              <a:gd name="connsiteY11" fmla="*/ 199371 h 1122309"/>
              <a:gd name="connsiteX12" fmla="*/ 1241426 w 1754517"/>
              <a:gd name="connsiteY12" fmla="*/ 0 h 1122309"/>
              <a:gd name="connsiteX0" fmla="*/ 1716277 w 1977365"/>
              <a:gd name="connsiteY0" fmla="*/ 194845 h 1122309"/>
              <a:gd name="connsiteX1" fmla="*/ 1528476 w 1977365"/>
              <a:gd name="connsiteY1" fmla="*/ 640542 h 1122309"/>
              <a:gd name="connsiteX2" fmla="*/ 1955883 w 1977365"/>
              <a:gd name="connsiteY2" fmla="*/ 1122309 h 1122309"/>
              <a:gd name="connsiteX3" fmla="*/ 1550767 w 1977365"/>
              <a:gd name="connsiteY3" fmla="*/ 894157 h 1122309"/>
              <a:gd name="connsiteX4" fmla="*/ 1421855 w 1977365"/>
              <a:gd name="connsiteY4" fmla="*/ 596149 h 1122309"/>
              <a:gd name="connsiteX5" fmla="*/ 1529877 w 1977365"/>
              <a:gd name="connsiteY5" fmla="*/ 268699 h 1122309"/>
              <a:gd name="connsiteX6" fmla="*/ 1307063 w 1977365"/>
              <a:gd name="connsiteY6" fmla="*/ 460469 h 1122309"/>
              <a:gd name="connsiteX7" fmla="*/ 870163 w 1977365"/>
              <a:gd name="connsiteY7" fmla="*/ 578842 h 1122309"/>
              <a:gd name="connsiteX8" fmla="*/ 557939 w 1977365"/>
              <a:gd name="connsiteY8" fmla="*/ 503340 h 1122309"/>
              <a:gd name="connsiteX9" fmla="*/ 223554 w 1977365"/>
              <a:gd name="connsiteY9" fmla="*/ 473429 h 1122309"/>
              <a:gd name="connsiteX10" fmla="*/ 56362 w 1977365"/>
              <a:gd name="connsiteY10" fmla="*/ 335840 h 1122309"/>
              <a:gd name="connsiteX11" fmla="*/ 1357836 w 1977365"/>
              <a:gd name="connsiteY11" fmla="*/ 199371 h 1122309"/>
              <a:gd name="connsiteX12" fmla="*/ 1464274 w 1977365"/>
              <a:gd name="connsiteY12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454794 w 1927961"/>
              <a:gd name="connsiteY11" fmla="*/ 282001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1308432 w 1927961"/>
              <a:gd name="connsiteY12" fmla="*/ 199371 h 1122309"/>
              <a:gd name="connsiteX13" fmla="*/ 1414870 w 1927961"/>
              <a:gd name="connsiteY13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848890 w 1927961"/>
              <a:gd name="connsiteY12" fmla="*/ 305930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308432 w 1927961"/>
              <a:gd name="connsiteY13" fmla="*/ 199371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03340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  <a:gd name="connsiteX0" fmla="*/ 1666873 w 1927961"/>
              <a:gd name="connsiteY0" fmla="*/ 194845 h 1122309"/>
              <a:gd name="connsiteX1" fmla="*/ 1479072 w 1927961"/>
              <a:gd name="connsiteY1" fmla="*/ 640542 h 1122309"/>
              <a:gd name="connsiteX2" fmla="*/ 1906479 w 1927961"/>
              <a:gd name="connsiteY2" fmla="*/ 1122309 h 1122309"/>
              <a:gd name="connsiteX3" fmla="*/ 1501363 w 1927961"/>
              <a:gd name="connsiteY3" fmla="*/ 894157 h 1122309"/>
              <a:gd name="connsiteX4" fmla="*/ 1372451 w 1927961"/>
              <a:gd name="connsiteY4" fmla="*/ 596149 h 1122309"/>
              <a:gd name="connsiteX5" fmla="*/ 1480473 w 1927961"/>
              <a:gd name="connsiteY5" fmla="*/ 268699 h 1122309"/>
              <a:gd name="connsiteX6" fmla="*/ 1257659 w 1927961"/>
              <a:gd name="connsiteY6" fmla="*/ 460469 h 1122309"/>
              <a:gd name="connsiteX7" fmla="*/ 820759 w 1927961"/>
              <a:gd name="connsiteY7" fmla="*/ 578842 h 1122309"/>
              <a:gd name="connsiteX8" fmla="*/ 508535 w 1927961"/>
              <a:gd name="connsiteY8" fmla="*/ 521286 h 1122309"/>
              <a:gd name="connsiteX9" fmla="*/ 174150 w 1927961"/>
              <a:gd name="connsiteY9" fmla="*/ 473429 h 1122309"/>
              <a:gd name="connsiteX10" fmla="*/ 6958 w 1927961"/>
              <a:gd name="connsiteY10" fmla="*/ 335840 h 1122309"/>
              <a:gd name="connsiteX11" fmla="*/ 359256 w 1927961"/>
              <a:gd name="connsiteY11" fmla="*/ 401643 h 1122309"/>
              <a:gd name="connsiteX12" fmla="*/ 598102 w 1927961"/>
              <a:gd name="connsiteY12" fmla="*/ 210216 h 1122309"/>
              <a:gd name="connsiteX13" fmla="*/ 1129297 w 1927961"/>
              <a:gd name="connsiteY13" fmla="*/ 61782 h 1122309"/>
              <a:gd name="connsiteX14" fmla="*/ 1414870 w 1927961"/>
              <a:gd name="connsiteY14" fmla="*/ 0 h 112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961" h="1122309">
                <a:moveTo>
                  <a:pt x="1666873" y="194845"/>
                </a:moveTo>
                <a:cubicBezTo>
                  <a:pt x="1546381" y="401007"/>
                  <a:pt x="1439138" y="485965"/>
                  <a:pt x="1479072" y="640542"/>
                </a:cubicBezTo>
                <a:cubicBezTo>
                  <a:pt x="1519006" y="795119"/>
                  <a:pt x="2038698" y="842605"/>
                  <a:pt x="1906479" y="1122309"/>
                </a:cubicBezTo>
                <a:cubicBezTo>
                  <a:pt x="1721503" y="1077016"/>
                  <a:pt x="1719151" y="992400"/>
                  <a:pt x="1501363" y="894157"/>
                </a:cubicBezTo>
                <a:cubicBezTo>
                  <a:pt x="1425632" y="765235"/>
                  <a:pt x="1375933" y="700392"/>
                  <a:pt x="1372451" y="596149"/>
                </a:cubicBezTo>
                <a:cubicBezTo>
                  <a:pt x="1368969" y="491906"/>
                  <a:pt x="1416373" y="490217"/>
                  <a:pt x="1480473" y="268699"/>
                </a:cubicBezTo>
                <a:cubicBezTo>
                  <a:pt x="1601615" y="-94764"/>
                  <a:pt x="1334749" y="326006"/>
                  <a:pt x="1257659" y="460469"/>
                </a:cubicBezTo>
                <a:cubicBezTo>
                  <a:pt x="990413" y="745858"/>
                  <a:pt x="945613" y="568706"/>
                  <a:pt x="820759" y="578842"/>
                </a:cubicBezTo>
                <a:cubicBezTo>
                  <a:pt x="695905" y="588978"/>
                  <a:pt x="611327" y="577738"/>
                  <a:pt x="508535" y="521286"/>
                </a:cubicBezTo>
                <a:cubicBezTo>
                  <a:pt x="340060" y="560547"/>
                  <a:pt x="184102" y="490379"/>
                  <a:pt x="174150" y="473429"/>
                </a:cubicBezTo>
                <a:cubicBezTo>
                  <a:pt x="164198" y="456480"/>
                  <a:pt x="-39816" y="367745"/>
                  <a:pt x="6958" y="335840"/>
                </a:cubicBezTo>
                <a:cubicBezTo>
                  <a:pt x="53732" y="303935"/>
                  <a:pt x="218934" y="406628"/>
                  <a:pt x="359256" y="401643"/>
                </a:cubicBezTo>
                <a:cubicBezTo>
                  <a:pt x="499578" y="396658"/>
                  <a:pt x="457819" y="303750"/>
                  <a:pt x="598102" y="210216"/>
                </a:cubicBezTo>
                <a:cubicBezTo>
                  <a:pt x="756298" y="176504"/>
                  <a:pt x="1034967" y="112770"/>
                  <a:pt x="1129297" y="61782"/>
                </a:cubicBezTo>
                <a:lnTo>
                  <a:pt x="141487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4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53</Words>
  <Application>Microsoft Macintosh PowerPoint</Application>
  <PresentationFormat>Skjermfremvisning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Harriet Steinkjer Nystu</cp:lastModifiedBy>
  <cp:revision>57</cp:revision>
  <dcterms:created xsi:type="dcterms:W3CDTF">2012-12-02T20:15:51Z</dcterms:created>
  <dcterms:modified xsi:type="dcterms:W3CDTF">2019-12-05T16:52:09Z</dcterms:modified>
</cp:coreProperties>
</file>