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5" r:id="rId4"/>
    <p:sldId id="288" r:id="rId5"/>
    <p:sldId id="296" r:id="rId6"/>
    <p:sldId id="286" r:id="rId7"/>
    <p:sldId id="299" r:id="rId8"/>
    <p:sldId id="290" r:id="rId9"/>
    <p:sldId id="297" r:id="rId10"/>
    <p:sldId id="298" r:id="rId11"/>
  </p:sldIdLst>
  <p:sldSz cx="9144000" cy="6858000" type="screen4x3"/>
  <p:notesSz cx="6811963" cy="99425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144301" y="265388"/>
            <a:ext cx="5071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KM del 2 - Sprint 11-12 år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6171585" y="3265601"/>
            <a:ext cx="342701" cy="1043827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641432 w 641432"/>
              <a:gd name="connsiteY0" fmla="*/ 194845 h 894430"/>
              <a:gd name="connsiteX1" fmla="*/ 453631 w 641432"/>
              <a:gd name="connsiteY1" fmla="*/ 640542 h 894430"/>
              <a:gd name="connsiteX2" fmla="*/ 475922 w 641432"/>
              <a:gd name="connsiteY2" fmla="*/ 894157 h 894430"/>
              <a:gd name="connsiteX3" fmla="*/ 347010 w 641432"/>
              <a:gd name="connsiteY3" fmla="*/ 596149 h 894430"/>
              <a:gd name="connsiteX4" fmla="*/ 455032 w 641432"/>
              <a:gd name="connsiteY4" fmla="*/ 268699 h 894430"/>
              <a:gd name="connsiteX5" fmla="*/ 232218 w 641432"/>
              <a:gd name="connsiteY5" fmla="*/ 460469 h 894430"/>
              <a:gd name="connsiteX6" fmla="*/ 10281 w 641432"/>
              <a:gd name="connsiteY6" fmla="*/ 501075 h 894430"/>
              <a:gd name="connsiteX7" fmla="*/ 282991 w 641432"/>
              <a:gd name="connsiteY7" fmla="*/ 199371 h 894430"/>
              <a:gd name="connsiteX8" fmla="*/ 389429 w 641432"/>
              <a:gd name="connsiteY8" fmla="*/ 0 h 894430"/>
              <a:gd name="connsiteX0" fmla="*/ 641432 w 641432"/>
              <a:gd name="connsiteY0" fmla="*/ 194845 h 672538"/>
              <a:gd name="connsiteX1" fmla="*/ 453631 w 641432"/>
              <a:gd name="connsiteY1" fmla="*/ 640542 h 672538"/>
              <a:gd name="connsiteX2" fmla="*/ 347010 w 641432"/>
              <a:gd name="connsiteY2" fmla="*/ 596149 h 672538"/>
              <a:gd name="connsiteX3" fmla="*/ 455032 w 641432"/>
              <a:gd name="connsiteY3" fmla="*/ 268699 h 672538"/>
              <a:gd name="connsiteX4" fmla="*/ 232218 w 641432"/>
              <a:gd name="connsiteY4" fmla="*/ 460469 h 672538"/>
              <a:gd name="connsiteX5" fmla="*/ 10281 w 641432"/>
              <a:gd name="connsiteY5" fmla="*/ 501075 h 672538"/>
              <a:gd name="connsiteX6" fmla="*/ 282991 w 641432"/>
              <a:gd name="connsiteY6" fmla="*/ 199371 h 672538"/>
              <a:gd name="connsiteX7" fmla="*/ 389429 w 641432"/>
              <a:gd name="connsiteY7" fmla="*/ 0 h 672538"/>
              <a:gd name="connsiteX0" fmla="*/ 641432 w 641432"/>
              <a:gd name="connsiteY0" fmla="*/ 194845 h 618163"/>
              <a:gd name="connsiteX1" fmla="*/ 453631 w 641432"/>
              <a:gd name="connsiteY1" fmla="*/ 544828 h 618163"/>
              <a:gd name="connsiteX2" fmla="*/ 347010 w 641432"/>
              <a:gd name="connsiteY2" fmla="*/ 596149 h 618163"/>
              <a:gd name="connsiteX3" fmla="*/ 455032 w 641432"/>
              <a:gd name="connsiteY3" fmla="*/ 268699 h 618163"/>
              <a:gd name="connsiteX4" fmla="*/ 232218 w 641432"/>
              <a:gd name="connsiteY4" fmla="*/ 460469 h 618163"/>
              <a:gd name="connsiteX5" fmla="*/ 10281 w 641432"/>
              <a:gd name="connsiteY5" fmla="*/ 501075 h 618163"/>
              <a:gd name="connsiteX6" fmla="*/ 282991 w 641432"/>
              <a:gd name="connsiteY6" fmla="*/ 199371 h 618163"/>
              <a:gd name="connsiteX7" fmla="*/ 389429 w 641432"/>
              <a:gd name="connsiteY7" fmla="*/ 0 h 618163"/>
              <a:gd name="connsiteX0" fmla="*/ 641432 w 641432"/>
              <a:gd name="connsiteY0" fmla="*/ 194845 h 615677"/>
              <a:gd name="connsiteX1" fmla="*/ 453631 w 641432"/>
              <a:gd name="connsiteY1" fmla="*/ 544828 h 615677"/>
              <a:gd name="connsiteX2" fmla="*/ 323125 w 641432"/>
              <a:gd name="connsiteY2" fmla="*/ 542310 h 615677"/>
              <a:gd name="connsiteX3" fmla="*/ 455032 w 641432"/>
              <a:gd name="connsiteY3" fmla="*/ 268699 h 615677"/>
              <a:gd name="connsiteX4" fmla="*/ 232218 w 641432"/>
              <a:gd name="connsiteY4" fmla="*/ 460469 h 615677"/>
              <a:gd name="connsiteX5" fmla="*/ 10281 w 641432"/>
              <a:gd name="connsiteY5" fmla="*/ 501075 h 615677"/>
              <a:gd name="connsiteX6" fmla="*/ 282991 w 641432"/>
              <a:gd name="connsiteY6" fmla="*/ 199371 h 615677"/>
              <a:gd name="connsiteX7" fmla="*/ 389429 w 641432"/>
              <a:gd name="connsiteY7" fmla="*/ 0 h 615677"/>
              <a:gd name="connsiteX0" fmla="*/ 641432 w 641432"/>
              <a:gd name="connsiteY0" fmla="*/ 194845 h 950808"/>
              <a:gd name="connsiteX1" fmla="*/ 453631 w 641432"/>
              <a:gd name="connsiteY1" fmla="*/ 544828 h 950808"/>
              <a:gd name="connsiteX2" fmla="*/ 545348 w 641432"/>
              <a:gd name="connsiteY2" fmla="*/ 946347 h 950808"/>
              <a:gd name="connsiteX3" fmla="*/ 455032 w 641432"/>
              <a:gd name="connsiteY3" fmla="*/ 268699 h 950808"/>
              <a:gd name="connsiteX4" fmla="*/ 232218 w 641432"/>
              <a:gd name="connsiteY4" fmla="*/ 460469 h 950808"/>
              <a:gd name="connsiteX5" fmla="*/ 10281 w 641432"/>
              <a:gd name="connsiteY5" fmla="*/ 501075 h 950808"/>
              <a:gd name="connsiteX6" fmla="*/ 282991 w 641432"/>
              <a:gd name="connsiteY6" fmla="*/ 199371 h 950808"/>
              <a:gd name="connsiteX7" fmla="*/ 389429 w 641432"/>
              <a:gd name="connsiteY7" fmla="*/ 0 h 950808"/>
              <a:gd name="connsiteX0" fmla="*/ 641432 w 641432"/>
              <a:gd name="connsiteY0" fmla="*/ 194845 h 946691"/>
              <a:gd name="connsiteX1" fmla="*/ 453631 w 641432"/>
              <a:gd name="connsiteY1" fmla="*/ 544828 h 946691"/>
              <a:gd name="connsiteX2" fmla="*/ 545348 w 641432"/>
              <a:gd name="connsiteY2" fmla="*/ 946347 h 946691"/>
              <a:gd name="connsiteX3" fmla="*/ 339805 w 641432"/>
              <a:gd name="connsiteY3" fmla="*/ 474840 h 946691"/>
              <a:gd name="connsiteX4" fmla="*/ 232218 w 641432"/>
              <a:gd name="connsiteY4" fmla="*/ 460469 h 946691"/>
              <a:gd name="connsiteX5" fmla="*/ 10281 w 641432"/>
              <a:gd name="connsiteY5" fmla="*/ 501075 h 946691"/>
              <a:gd name="connsiteX6" fmla="*/ 282991 w 641432"/>
              <a:gd name="connsiteY6" fmla="*/ 199371 h 946691"/>
              <a:gd name="connsiteX7" fmla="*/ 389429 w 641432"/>
              <a:gd name="connsiteY7" fmla="*/ 0 h 946691"/>
              <a:gd name="connsiteX0" fmla="*/ 641432 w 641432"/>
              <a:gd name="connsiteY0" fmla="*/ 194845 h 960499"/>
              <a:gd name="connsiteX1" fmla="*/ 453631 w 641432"/>
              <a:gd name="connsiteY1" fmla="*/ 544828 h 960499"/>
              <a:gd name="connsiteX2" fmla="*/ 545348 w 641432"/>
              <a:gd name="connsiteY2" fmla="*/ 946347 h 960499"/>
              <a:gd name="connsiteX3" fmla="*/ 421049 w 641432"/>
              <a:gd name="connsiteY3" fmla="*/ 832682 h 960499"/>
              <a:gd name="connsiteX4" fmla="*/ 339805 w 641432"/>
              <a:gd name="connsiteY4" fmla="*/ 474840 h 960499"/>
              <a:gd name="connsiteX5" fmla="*/ 232218 w 641432"/>
              <a:gd name="connsiteY5" fmla="*/ 460469 h 960499"/>
              <a:gd name="connsiteX6" fmla="*/ 10281 w 641432"/>
              <a:gd name="connsiteY6" fmla="*/ 501075 h 960499"/>
              <a:gd name="connsiteX7" fmla="*/ 282991 w 641432"/>
              <a:gd name="connsiteY7" fmla="*/ 199371 h 960499"/>
              <a:gd name="connsiteX8" fmla="*/ 389429 w 641432"/>
              <a:gd name="connsiteY8" fmla="*/ 0 h 960499"/>
              <a:gd name="connsiteX0" fmla="*/ 641432 w 641432"/>
              <a:gd name="connsiteY0" fmla="*/ 194845 h 1029844"/>
              <a:gd name="connsiteX1" fmla="*/ 453631 w 641432"/>
              <a:gd name="connsiteY1" fmla="*/ 544828 h 1029844"/>
              <a:gd name="connsiteX2" fmla="*/ 545348 w 641432"/>
              <a:gd name="connsiteY2" fmla="*/ 946347 h 1029844"/>
              <a:gd name="connsiteX3" fmla="*/ 314052 w 641432"/>
              <a:gd name="connsiteY3" fmla="*/ 989349 h 1029844"/>
              <a:gd name="connsiteX4" fmla="*/ 339805 w 641432"/>
              <a:gd name="connsiteY4" fmla="*/ 474840 h 1029844"/>
              <a:gd name="connsiteX5" fmla="*/ 232218 w 641432"/>
              <a:gd name="connsiteY5" fmla="*/ 460469 h 1029844"/>
              <a:gd name="connsiteX6" fmla="*/ 10281 w 641432"/>
              <a:gd name="connsiteY6" fmla="*/ 501075 h 1029844"/>
              <a:gd name="connsiteX7" fmla="*/ 282991 w 641432"/>
              <a:gd name="connsiteY7" fmla="*/ 199371 h 1029844"/>
              <a:gd name="connsiteX8" fmla="*/ 389429 w 641432"/>
              <a:gd name="connsiteY8" fmla="*/ 0 h 1029844"/>
              <a:gd name="connsiteX0" fmla="*/ 641432 w 641432"/>
              <a:gd name="connsiteY0" fmla="*/ 194845 h 1007296"/>
              <a:gd name="connsiteX1" fmla="*/ 453631 w 641432"/>
              <a:gd name="connsiteY1" fmla="*/ 544828 h 1007296"/>
              <a:gd name="connsiteX2" fmla="*/ 545348 w 641432"/>
              <a:gd name="connsiteY2" fmla="*/ 946347 h 1007296"/>
              <a:gd name="connsiteX3" fmla="*/ 314052 w 641432"/>
              <a:gd name="connsiteY3" fmla="*/ 989349 h 1007296"/>
              <a:gd name="connsiteX4" fmla="*/ 314052 w 641432"/>
              <a:gd name="connsiteY4" fmla="*/ 783207 h 1007296"/>
              <a:gd name="connsiteX5" fmla="*/ 339805 w 641432"/>
              <a:gd name="connsiteY5" fmla="*/ 474840 h 1007296"/>
              <a:gd name="connsiteX6" fmla="*/ 232218 w 641432"/>
              <a:gd name="connsiteY6" fmla="*/ 460469 h 1007296"/>
              <a:gd name="connsiteX7" fmla="*/ 10281 w 641432"/>
              <a:gd name="connsiteY7" fmla="*/ 501075 h 1007296"/>
              <a:gd name="connsiteX8" fmla="*/ 282991 w 641432"/>
              <a:gd name="connsiteY8" fmla="*/ 199371 h 1007296"/>
              <a:gd name="connsiteX9" fmla="*/ 389429 w 641432"/>
              <a:gd name="connsiteY9" fmla="*/ 0 h 1007296"/>
              <a:gd name="connsiteX0" fmla="*/ 641432 w 641432"/>
              <a:gd name="connsiteY0" fmla="*/ 194845 h 1007296"/>
              <a:gd name="connsiteX1" fmla="*/ 453631 w 641432"/>
              <a:gd name="connsiteY1" fmla="*/ 544828 h 1007296"/>
              <a:gd name="connsiteX2" fmla="*/ 545348 w 641432"/>
              <a:gd name="connsiteY2" fmla="*/ 946347 h 1007296"/>
              <a:gd name="connsiteX3" fmla="*/ 314052 w 641432"/>
              <a:gd name="connsiteY3" fmla="*/ 989349 h 1007296"/>
              <a:gd name="connsiteX4" fmla="*/ 396357 w 641432"/>
              <a:gd name="connsiteY4" fmla="*/ 791453 h 1007296"/>
              <a:gd name="connsiteX5" fmla="*/ 339805 w 641432"/>
              <a:gd name="connsiteY5" fmla="*/ 474840 h 1007296"/>
              <a:gd name="connsiteX6" fmla="*/ 232218 w 641432"/>
              <a:gd name="connsiteY6" fmla="*/ 460469 h 1007296"/>
              <a:gd name="connsiteX7" fmla="*/ 10281 w 641432"/>
              <a:gd name="connsiteY7" fmla="*/ 501075 h 1007296"/>
              <a:gd name="connsiteX8" fmla="*/ 282991 w 641432"/>
              <a:gd name="connsiteY8" fmla="*/ 199371 h 1007296"/>
              <a:gd name="connsiteX9" fmla="*/ 389429 w 641432"/>
              <a:gd name="connsiteY9" fmla="*/ 0 h 1007296"/>
              <a:gd name="connsiteX0" fmla="*/ 641432 w 641432"/>
              <a:gd name="connsiteY0" fmla="*/ 194845 h 1055070"/>
              <a:gd name="connsiteX1" fmla="*/ 453631 w 641432"/>
              <a:gd name="connsiteY1" fmla="*/ 544828 h 1055070"/>
              <a:gd name="connsiteX2" fmla="*/ 545348 w 641432"/>
              <a:gd name="connsiteY2" fmla="*/ 946347 h 1055070"/>
              <a:gd name="connsiteX3" fmla="*/ 314052 w 641432"/>
              <a:gd name="connsiteY3" fmla="*/ 1047069 h 1055070"/>
              <a:gd name="connsiteX4" fmla="*/ 396357 w 641432"/>
              <a:gd name="connsiteY4" fmla="*/ 791453 h 1055070"/>
              <a:gd name="connsiteX5" fmla="*/ 339805 w 641432"/>
              <a:gd name="connsiteY5" fmla="*/ 474840 h 1055070"/>
              <a:gd name="connsiteX6" fmla="*/ 232218 w 641432"/>
              <a:gd name="connsiteY6" fmla="*/ 460469 h 1055070"/>
              <a:gd name="connsiteX7" fmla="*/ 10281 w 641432"/>
              <a:gd name="connsiteY7" fmla="*/ 501075 h 1055070"/>
              <a:gd name="connsiteX8" fmla="*/ 282991 w 641432"/>
              <a:gd name="connsiteY8" fmla="*/ 199371 h 1055070"/>
              <a:gd name="connsiteX9" fmla="*/ 389429 w 641432"/>
              <a:gd name="connsiteY9" fmla="*/ 0 h 1055070"/>
              <a:gd name="connsiteX0" fmla="*/ 641432 w 641432"/>
              <a:gd name="connsiteY0" fmla="*/ 194845 h 1048108"/>
              <a:gd name="connsiteX1" fmla="*/ 453631 w 641432"/>
              <a:gd name="connsiteY1" fmla="*/ 544828 h 1048108"/>
              <a:gd name="connsiteX2" fmla="*/ 545348 w 641432"/>
              <a:gd name="connsiteY2" fmla="*/ 946347 h 1048108"/>
              <a:gd name="connsiteX3" fmla="*/ 314052 w 641432"/>
              <a:gd name="connsiteY3" fmla="*/ 1047069 h 1048108"/>
              <a:gd name="connsiteX4" fmla="*/ 355204 w 641432"/>
              <a:gd name="connsiteY4" fmla="*/ 906893 h 1048108"/>
              <a:gd name="connsiteX5" fmla="*/ 396357 w 641432"/>
              <a:gd name="connsiteY5" fmla="*/ 791453 h 1048108"/>
              <a:gd name="connsiteX6" fmla="*/ 339805 w 641432"/>
              <a:gd name="connsiteY6" fmla="*/ 474840 h 1048108"/>
              <a:gd name="connsiteX7" fmla="*/ 232218 w 641432"/>
              <a:gd name="connsiteY7" fmla="*/ 460469 h 1048108"/>
              <a:gd name="connsiteX8" fmla="*/ 10281 w 641432"/>
              <a:gd name="connsiteY8" fmla="*/ 501075 h 1048108"/>
              <a:gd name="connsiteX9" fmla="*/ 282991 w 641432"/>
              <a:gd name="connsiteY9" fmla="*/ 199371 h 1048108"/>
              <a:gd name="connsiteX10" fmla="*/ 389429 w 641432"/>
              <a:gd name="connsiteY10" fmla="*/ 0 h 1048108"/>
              <a:gd name="connsiteX0" fmla="*/ 641432 w 641432"/>
              <a:gd name="connsiteY0" fmla="*/ 194845 h 1048108"/>
              <a:gd name="connsiteX1" fmla="*/ 453631 w 641432"/>
              <a:gd name="connsiteY1" fmla="*/ 544828 h 1048108"/>
              <a:gd name="connsiteX2" fmla="*/ 545348 w 641432"/>
              <a:gd name="connsiteY2" fmla="*/ 946347 h 1048108"/>
              <a:gd name="connsiteX3" fmla="*/ 314052 w 641432"/>
              <a:gd name="connsiteY3" fmla="*/ 1047069 h 1048108"/>
              <a:gd name="connsiteX4" fmla="*/ 322283 w 641432"/>
              <a:gd name="connsiteY4" fmla="*/ 865665 h 1048108"/>
              <a:gd name="connsiteX5" fmla="*/ 396357 w 641432"/>
              <a:gd name="connsiteY5" fmla="*/ 791453 h 1048108"/>
              <a:gd name="connsiteX6" fmla="*/ 339805 w 641432"/>
              <a:gd name="connsiteY6" fmla="*/ 474840 h 1048108"/>
              <a:gd name="connsiteX7" fmla="*/ 232218 w 641432"/>
              <a:gd name="connsiteY7" fmla="*/ 460469 h 1048108"/>
              <a:gd name="connsiteX8" fmla="*/ 10281 w 641432"/>
              <a:gd name="connsiteY8" fmla="*/ 501075 h 1048108"/>
              <a:gd name="connsiteX9" fmla="*/ 282991 w 641432"/>
              <a:gd name="connsiteY9" fmla="*/ 199371 h 1048108"/>
              <a:gd name="connsiteX10" fmla="*/ 389429 w 641432"/>
              <a:gd name="connsiteY10" fmla="*/ 0 h 1048108"/>
              <a:gd name="connsiteX0" fmla="*/ 641432 w 641432"/>
              <a:gd name="connsiteY0" fmla="*/ 194845 h 1048108"/>
              <a:gd name="connsiteX1" fmla="*/ 453631 w 641432"/>
              <a:gd name="connsiteY1" fmla="*/ 544828 h 1048108"/>
              <a:gd name="connsiteX2" fmla="*/ 545348 w 641432"/>
              <a:gd name="connsiteY2" fmla="*/ 946347 h 1048108"/>
              <a:gd name="connsiteX3" fmla="*/ 314052 w 641432"/>
              <a:gd name="connsiteY3" fmla="*/ 1047069 h 1048108"/>
              <a:gd name="connsiteX4" fmla="*/ 322283 w 641432"/>
              <a:gd name="connsiteY4" fmla="*/ 865665 h 1048108"/>
              <a:gd name="connsiteX5" fmla="*/ 396357 w 641432"/>
              <a:gd name="connsiteY5" fmla="*/ 791453 h 1048108"/>
              <a:gd name="connsiteX6" fmla="*/ 339805 w 641432"/>
              <a:gd name="connsiteY6" fmla="*/ 474840 h 1048108"/>
              <a:gd name="connsiteX7" fmla="*/ 232218 w 641432"/>
              <a:gd name="connsiteY7" fmla="*/ 460469 h 1048108"/>
              <a:gd name="connsiteX8" fmla="*/ 10281 w 641432"/>
              <a:gd name="connsiteY8" fmla="*/ 501075 h 1048108"/>
              <a:gd name="connsiteX9" fmla="*/ 282991 w 641432"/>
              <a:gd name="connsiteY9" fmla="*/ 199371 h 1048108"/>
              <a:gd name="connsiteX10" fmla="*/ 389429 w 641432"/>
              <a:gd name="connsiteY10" fmla="*/ 0 h 1048108"/>
              <a:gd name="connsiteX0" fmla="*/ 634767 w 634767"/>
              <a:gd name="connsiteY0" fmla="*/ 194845 h 1048108"/>
              <a:gd name="connsiteX1" fmla="*/ 446966 w 634767"/>
              <a:gd name="connsiteY1" fmla="*/ 544828 h 1048108"/>
              <a:gd name="connsiteX2" fmla="*/ 538683 w 634767"/>
              <a:gd name="connsiteY2" fmla="*/ 946347 h 1048108"/>
              <a:gd name="connsiteX3" fmla="*/ 307387 w 634767"/>
              <a:gd name="connsiteY3" fmla="*/ 1047069 h 1048108"/>
              <a:gd name="connsiteX4" fmla="*/ 315618 w 634767"/>
              <a:gd name="connsiteY4" fmla="*/ 865665 h 1048108"/>
              <a:gd name="connsiteX5" fmla="*/ 389692 w 634767"/>
              <a:gd name="connsiteY5" fmla="*/ 791453 h 1048108"/>
              <a:gd name="connsiteX6" fmla="*/ 333140 w 634767"/>
              <a:gd name="connsiteY6" fmla="*/ 474840 h 1048108"/>
              <a:gd name="connsiteX7" fmla="*/ 497159 w 634767"/>
              <a:gd name="connsiteY7" fmla="*/ 138888 h 1048108"/>
              <a:gd name="connsiteX8" fmla="*/ 3616 w 634767"/>
              <a:gd name="connsiteY8" fmla="*/ 501075 h 1048108"/>
              <a:gd name="connsiteX9" fmla="*/ 276326 w 634767"/>
              <a:gd name="connsiteY9" fmla="*/ 199371 h 1048108"/>
              <a:gd name="connsiteX10" fmla="*/ 382764 w 634767"/>
              <a:gd name="connsiteY10" fmla="*/ 0 h 1048108"/>
              <a:gd name="connsiteX0" fmla="*/ 634767 w 634767"/>
              <a:gd name="connsiteY0" fmla="*/ 194845 h 1048108"/>
              <a:gd name="connsiteX1" fmla="*/ 446966 w 634767"/>
              <a:gd name="connsiteY1" fmla="*/ 544828 h 1048108"/>
              <a:gd name="connsiteX2" fmla="*/ 538683 w 634767"/>
              <a:gd name="connsiteY2" fmla="*/ 946347 h 1048108"/>
              <a:gd name="connsiteX3" fmla="*/ 307387 w 634767"/>
              <a:gd name="connsiteY3" fmla="*/ 1047069 h 1048108"/>
              <a:gd name="connsiteX4" fmla="*/ 315618 w 634767"/>
              <a:gd name="connsiteY4" fmla="*/ 865665 h 1048108"/>
              <a:gd name="connsiteX5" fmla="*/ 389692 w 634767"/>
              <a:gd name="connsiteY5" fmla="*/ 791453 h 1048108"/>
              <a:gd name="connsiteX6" fmla="*/ 333140 w 634767"/>
              <a:gd name="connsiteY6" fmla="*/ 474840 h 1048108"/>
              <a:gd name="connsiteX7" fmla="*/ 497159 w 634767"/>
              <a:gd name="connsiteY7" fmla="*/ 138888 h 1048108"/>
              <a:gd name="connsiteX8" fmla="*/ 3616 w 634767"/>
              <a:gd name="connsiteY8" fmla="*/ 501075 h 1048108"/>
              <a:gd name="connsiteX9" fmla="*/ 276326 w 634767"/>
              <a:gd name="connsiteY9" fmla="*/ 199371 h 1048108"/>
              <a:gd name="connsiteX10" fmla="*/ 382764 w 634767"/>
              <a:gd name="connsiteY10" fmla="*/ 0 h 1048108"/>
              <a:gd name="connsiteX0" fmla="*/ 358441 w 358441"/>
              <a:gd name="connsiteY0" fmla="*/ 194845 h 1048108"/>
              <a:gd name="connsiteX1" fmla="*/ 170640 w 358441"/>
              <a:gd name="connsiteY1" fmla="*/ 544828 h 1048108"/>
              <a:gd name="connsiteX2" fmla="*/ 262357 w 358441"/>
              <a:gd name="connsiteY2" fmla="*/ 946347 h 1048108"/>
              <a:gd name="connsiteX3" fmla="*/ 31061 w 358441"/>
              <a:gd name="connsiteY3" fmla="*/ 1047069 h 1048108"/>
              <a:gd name="connsiteX4" fmla="*/ 39292 w 358441"/>
              <a:gd name="connsiteY4" fmla="*/ 865665 h 1048108"/>
              <a:gd name="connsiteX5" fmla="*/ 113366 w 358441"/>
              <a:gd name="connsiteY5" fmla="*/ 791453 h 1048108"/>
              <a:gd name="connsiteX6" fmla="*/ 56814 w 358441"/>
              <a:gd name="connsiteY6" fmla="*/ 474840 h 1048108"/>
              <a:gd name="connsiteX7" fmla="*/ 220833 w 358441"/>
              <a:gd name="connsiteY7" fmla="*/ 138888 h 1048108"/>
              <a:gd name="connsiteX8" fmla="*/ 0 w 358441"/>
              <a:gd name="connsiteY8" fmla="*/ 199371 h 1048108"/>
              <a:gd name="connsiteX9" fmla="*/ 106438 w 358441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04790 w 342398"/>
              <a:gd name="connsiteY7" fmla="*/ 138888 h 1048108"/>
              <a:gd name="connsiteX8" fmla="*/ 16879 w 342398"/>
              <a:gd name="connsiteY8" fmla="*/ 149897 h 1048108"/>
              <a:gd name="connsiteX9" fmla="*/ 90395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04790 w 342398"/>
              <a:gd name="connsiteY7" fmla="*/ 138888 h 1048108"/>
              <a:gd name="connsiteX8" fmla="*/ 90395 w 342398"/>
              <a:gd name="connsiteY8" fmla="*/ 0 h 1048108"/>
              <a:gd name="connsiteX0" fmla="*/ 482458 w 482458"/>
              <a:gd name="connsiteY0" fmla="*/ 93144 h 946407"/>
              <a:gd name="connsiteX1" fmla="*/ 294657 w 482458"/>
              <a:gd name="connsiteY1" fmla="*/ 443127 h 946407"/>
              <a:gd name="connsiteX2" fmla="*/ 386374 w 482458"/>
              <a:gd name="connsiteY2" fmla="*/ 844646 h 946407"/>
              <a:gd name="connsiteX3" fmla="*/ 155078 w 482458"/>
              <a:gd name="connsiteY3" fmla="*/ 945368 h 946407"/>
              <a:gd name="connsiteX4" fmla="*/ 163309 w 482458"/>
              <a:gd name="connsiteY4" fmla="*/ 763964 h 946407"/>
              <a:gd name="connsiteX5" fmla="*/ 237383 w 482458"/>
              <a:gd name="connsiteY5" fmla="*/ 689752 h 946407"/>
              <a:gd name="connsiteX6" fmla="*/ 180831 w 482458"/>
              <a:gd name="connsiteY6" fmla="*/ 373139 h 946407"/>
              <a:gd name="connsiteX7" fmla="*/ 344850 w 482458"/>
              <a:gd name="connsiteY7" fmla="*/ 37187 h 946407"/>
              <a:gd name="connsiteX8" fmla="*/ 0 w 482458"/>
              <a:gd name="connsiteY8" fmla="*/ 5492 h 946407"/>
              <a:gd name="connsiteX0" fmla="*/ 342398 w 342398"/>
              <a:gd name="connsiteY0" fmla="*/ 178355 h 1031618"/>
              <a:gd name="connsiteX1" fmla="*/ 154597 w 342398"/>
              <a:gd name="connsiteY1" fmla="*/ 528338 h 1031618"/>
              <a:gd name="connsiteX2" fmla="*/ 246314 w 342398"/>
              <a:gd name="connsiteY2" fmla="*/ 929857 h 1031618"/>
              <a:gd name="connsiteX3" fmla="*/ 15018 w 342398"/>
              <a:gd name="connsiteY3" fmla="*/ 1030579 h 1031618"/>
              <a:gd name="connsiteX4" fmla="*/ 23249 w 342398"/>
              <a:gd name="connsiteY4" fmla="*/ 849175 h 1031618"/>
              <a:gd name="connsiteX5" fmla="*/ 97323 w 342398"/>
              <a:gd name="connsiteY5" fmla="*/ 774963 h 1031618"/>
              <a:gd name="connsiteX6" fmla="*/ 40771 w 342398"/>
              <a:gd name="connsiteY6" fmla="*/ 458350 h 1031618"/>
              <a:gd name="connsiteX7" fmla="*/ 204790 w 342398"/>
              <a:gd name="connsiteY7" fmla="*/ 122398 h 1031618"/>
              <a:gd name="connsiteX8" fmla="*/ 65703 w 342398"/>
              <a:gd name="connsiteY8" fmla="*/ 0 h 1031618"/>
              <a:gd name="connsiteX0" fmla="*/ 342398 w 342398"/>
              <a:gd name="connsiteY0" fmla="*/ 178355 h 1031618"/>
              <a:gd name="connsiteX1" fmla="*/ 154597 w 342398"/>
              <a:gd name="connsiteY1" fmla="*/ 528338 h 1031618"/>
              <a:gd name="connsiteX2" fmla="*/ 246314 w 342398"/>
              <a:gd name="connsiteY2" fmla="*/ 929857 h 1031618"/>
              <a:gd name="connsiteX3" fmla="*/ 15018 w 342398"/>
              <a:gd name="connsiteY3" fmla="*/ 1030579 h 1031618"/>
              <a:gd name="connsiteX4" fmla="*/ 23249 w 342398"/>
              <a:gd name="connsiteY4" fmla="*/ 849175 h 1031618"/>
              <a:gd name="connsiteX5" fmla="*/ 97323 w 342398"/>
              <a:gd name="connsiteY5" fmla="*/ 774963 h 1031618"/>
              <a:gd name="connsiteX6" fmla="*/ 40771 w 342398"/>
              <a:gd name="connsiteY6" fmla="*/ 458350 h 1031618"/>
              <a:gd name="connsiteX7" fmla="*/ 204790 w 342398"/>
              <a:gd name="connsiteY7" fmla="*/ 122398 h 1031618"/>
              <a:gd name="connsiteX8" fmla="*/ 179628 w 342398"/>
              <a:gd name="connsiteY8" fmla="*/ 49346 h 1031618"/>
              <a:gd name="connsiteX9" fmla="*/ 65703 w 342398"/>
              <a:gd name="connsiteY9" fmla="*/ 0 h 1031618"/>
              <a:gd name="connsiteX0" fmla="*/ 342398 w 342398"/>
              <a:gd name="connsiteY0" fmla="*/ 178355 h 1031618"/>
              <a:gd name="connsiteX1" fmla="*/ 154597 w 342398"/>
              <a:gd name="connsiteY1" fmla="*/ 528338 h 1031618"/>
              <a:gd name="connsiteX2" fmla="*/ 246314 w 342398"/>
              <a:gd name="connsiteY2" fmla="*/ 929857 h 1031618"/>
              <a:gd name="connsiteX3" fmla="*/ 15018 w 342398"/>
              <a:gd name="connsiteY3" fmla="*/ 1030579 h 1031618"/>
              <a:gd name="connsiteX4" fmla="*/ 23249 w 342398"/>
              <a:gd name="connsiteY4" fmla="*/ 849175 h 1031618"/>
              <a:gd name="connsiteX5" fmla="*/ 97323 w 342398"/>
              <a:gd name="connsiteY5" fmla="*/ 774963 h 1031618"/>
              <a:gd name="connsiteX6" fmla="*/ 40771 w 342398"/>
              <a:gd name="connsiteY6" fmla="*/ 458350 h 1031618"/>
              <a:gd name="connsiteX7" fmla="*/ 204790 w 342398"/>
              <a:gd name="connsiteY7" fmla="*/ 122398 h 1031618"/>
              <a:gd name="connsiteX8" fmla="*/ 89092 w 342398"/>
              <a:gd name="connsiteY8" fmla="*/ 98820 h 1031618"/>
              <a:gd name="connsiteX9" fmla="*/ 65703 w 342398"/>
              <a:gd name="connsiteY9" fmla="*/ 0 h 1031618"/>
              <a:gd name="connsiteX0" fmla="*/ 342398 w 342398"/>
              <a:gd name="connsiteY0" fmla="*/ 178355 h 1031618"/>
              <a:gd name="connsiteX1" fmla="*/ 154597 w 342398"/>
              <a:gd name="connsiteY1" fmla="*/ 528338 h 1031618"/>
              <a:gd name="connsiteX2" fmla="*/ 246314 w 342398"/>
              <a:gd name="connsiteY2" fmla="*/ 929857 h 1031618"/>
              <a:gd name="connsiteX3" fmla="*/ 15018 w 342398"/>
              <a:gd name="connsiteY3" fmla="*/ 1030579 h 1031618"/>
              <a:gd name="connsiteX4" fmla="*/ 23249 w 342398"/>
              <a:gd name="connsiteY4" fmla="*/ 849175 h 1031618"/>
              <a:gd name="connsiteX5" fmla="*/ 97323 w 342398"/>
              <a:gd name="connsiteY5" fmla="*/ 774963 h 1031618"/>
              <a:gd name="connsiteX6" fmla="*/ 40771 w 342398"/>
              <a:gd name="connsiteY6" fmla="*/ 458350 h 1031618"/>
              <a:gd name="connsiteX7" fmla="*/ 204790 w 342398"/>
              <a:gd name="connsiteY7" fmla="*/ 122398 h 1031618"/>
              <a:gd name="connsiteX8" fmla="*/ 72632 w 342398"/>
              <a:gd name="connsiteY8" fmla="*/ 82329 h 1031618"/>
              <a:gd name="connsiteX9" fmla="*/ 65703 w 342398"/>
              <a:gd name="connsiteY9" fmla="*/ 0 h 1031618"/>
              <a:gd name="connsiteX0" fmla="*/ 491521 w 491521"/>
              <a:gd name="connsiteY0" fmla="*/ 178355 h 1031618"/>
              <a:gd name="connsiteX1" fmla="*/ 303720 w 491521"/>
              <a:gd name="connsiteY1" fmla="*/ 528338 h 1031618"/>
              <a:gd name="connsiteX2" fmla="*/ 395437 w 491521"/>
              <a:gd name="connsiteY2" fmla="*/ 929857 h 1031618"/>
              <a:gd name="connsiteX3" fmla="*/ 164141 w 491521"/>
              <a:gd name="connsiteY3" fmla="*/ 1030579 h 1031618"/>
              <a:gd name="connsiteX4" fmla="*/ 172372 w 491521"/>
              <a:gd name="connsiteY4" fmla="*/ 849175 h 1031618"/>
              <a:gd name="connsiteX5" fmla="*/ 246446 w 491521"/>
              <a:gd name="connsiteY5" fmla="*/ 774963 h 1031618"/>
              <a:gd name="connsiteX6" fmla="*/ 189894 w 491521"/>
              <a:gd name="connsiteY6" fmla="*/ 458350 h 1031618"/>
              <a:gd name="connsiteX7" fmla="*/ 0 w 491521"/>
              <a:gd name="connsiteY7" fmla="*/ 237837 h 1031618"/>
              <a:gd name="connsiteX8" fmla="*/ 221755 w 491521"/>
              <a:gd name="connsiteY8" fmla="*/ 82329 h 1031618"/>
              <a:gd name="connsiteX9" fmla="*/ 214826 w 491521"/>
              <a:gd name="connsiteY9" fmla="*/ 0 h 1031618"/>
              <a:gd name="connsiteX0" fmla="*/ 342398 w 396104"/>
              <a:gd name="connsiteY0" fmla="*/ 180536 h 1033799"/>
              <a:gd name="connsiteX1" fmla="*/ 154597 w 396104"/>
              <a:gd name="connsiteY1" fmla="*/ 530519 h 1033799"/>
              <a:gd name="connsiteX2" fmla="*/ 246314 w 396104"/>
              <a:gd name="connsiteY2" fmla="*/ 932038 h 1033799"/>
              <a:gd name="connsiteX3" fmla="*/ 15018 w 396104"/>
              <a:gd name="connsiteY3" fmla="*/ 1032760 h 1033799"/>
              <a:gd name="connsiteX4" fmla="*/ 23249 w 396104"/>
              <a:gd name="connsiteY4" fmla="*/ 851356 h 1033799"/>
              <a:gd name="connsiteX5" fmla="*/ 97323 w 396104"/>
              <a:gd name="connsiteY5" fmla="*/ 777144 h 1033799"/>
              <a:gd name="connsiteX6" fmla="*/ 40771 w 396104"/>
              <a:gd name="connsiteY6" fmla="*/ 460531 h 1033799"/>
              <a:gd name="connsiteX7" fmla="*/ 385861 w 396104"/>
              <a:gd name="connsiteY7" fmla="*/ 17385 h 1033799"/>
              <a:gd name="connsiteX8" fmla="*/ 72632 w 396104"/>
              <a:gd name="connsiteY8" fmla="*/ 84510 h 1033799"/>
              <a:gd name="connsiteX9" fmla="*/ 65703 w 396104"/>
              <a:gd name="connsiteY9" fmla="*/ 2181 h 1033799"/>
              <a:gd name="connsiteX0" fmla="*/ 342398 w 396103"/>
              <a:gd name="connsiteY0" fmla="*/ 178355 h 1031618"/>
              <a:gd name="connsiteX1" fmla="*/ 154597 w 396103"/>
              <a:gd name="connsiteY1" fmla="*/ 528338 h 1031618"/>
              <a:gd name="connsiteX2" fmla="*/ 246314 w 396103"/>
              <a:gd name="connsiteY2" fmla="*/ 929857 h 1031618"/>
              <a:gd name="connsiteX3" fmla="*/ 15018 w 396103"/>
              <a:gd name="connsiteY3" fmla="*/ 1030579 h 1031618"/>
              <a:gd name="connsiteX4" fmla="*/ 23249 w 396103"/>
              <a:gd name="connsiteY4" fmla="*/ 849175 h 1031618"/>
              <a:gd name="connsiteX5" fmla="*/ 97323 w 396103"/>
              <a:gd name="connsiteY5" fmla="*/ 774963 h 1031618"/>
              <a:gd name="connsiteX6" fmla="*/ 40771 w 396103"/>
              <a:gd name="connsiteY6" fmla="*/ 458350 h 1031618"/>
              <a:gd name="connsiteX7" fmla="*/ 385861 w 396103"/>
              <a:gd name="connsiteY7" fmla="*/ 15204 h 1031618"/>
              <a:gd name="connsiteX8" fmla="*/ 72632 w 396103"/>
              <a:gd name="connsiteY8" fmla="*/ 82329 h 1031618"/>
              <a:gd name="connsiteX9" fmla="*/ 65703 w 396103"/>
              <a:gd name="connsiteY9" fmla="*/ 0 h 1031618"/>
              <a:gd name="connsiteX0" fmla="*/ 342398 w 385861"/>
              <a:gd name="connsiteY0" fmla="*/ 178355 h 1031618"/>
              <a:gd name="connsiteX1" fmla="*/ 154597 w 385861"/>
              <a:gd name="connsiteY1" fmla="*/ 528338 h 1031618"/>
              <a:gd name="connsiteX2" fmla="*/ 246314 w 385861"/>
              <a:gd name="connsiteY2" fmla="*/ 929857 h 1031618"/>
              <a:gd name="connsiteX3" fmla="*/ 15018 w 385861"/>
              <a:gd name="connsiteY3" fmla="*/ 1030579 h 1031618"/>
              <a:gd name="connsiteX4" fmla="*/ 23249 w 385861"/>
              <a:gd name="connsiteY4" fmla="*/ 849175 h 1031618"/>
              <a:gd name="connsiteX5" fmla="*/ 97323 w 385861"/>
              <a:gd name="connsiteY5" fmla="*/ 774963 h 1031618"/>
              <a:gd name="connsiteX6" fmla="*/ 40771 w 385861"/>
              <a:gd name="connsiteY6" fmla="*/ 458350 h 1031618"/>
              <a:gd name="connsiteX7" fmla="*/ 385861 w 385861"/>
              <a:gd name="connsiteY7" fmla="*/ 15204 h 1031618"/>
              <a:gd name="connsiteX8" fmla="*/ 72632 w 385861"/>
              <a:gd name="connsiteY8" fmla="*/ 82329 h 1031618"/>
              <a:gd name="connsiteX9" fmla="*/ 65703 w 385861"/>
              <a:gd name="connsiteY9" fmla="*/ 0 h 1031618"/>
              <a:gd name="connsiteX0" fmla="*/ 342398 w 342398"/>
              <a:gd name="connsiteY0" fmla="*/ 178355 h 1031618"/>
              <a:gd name="connsiteX1" fmla="*/ 154597 w 342398"/>
              <a:gd name="connsiteY1" fmla="*/ 528338 h 1031618"/>
              <a:gd name="connsiteX2" fmla="*/ 246314 w 342398"/>
              <a:gd name="connsiteY2" fmla="*/ 929857 h 1031618"/>
              <a:gd name="connsiteX3" fmla="*/ 15018 w 342398"/>
              <a:gd name="connsiteY3" fmla="*/ 1030579 h 1031618"/>
              <a:gd name="connsiteX4" fmla="*/ 23249 w 342398"/>
              <a:gd name="connsiteY4" fmla="*/ 849175 h 1031618"/>
              <a:gd name="connsiteX5" fmla="*/ 97323 w 342398"/>
              <a:gd name="connsiteY5" fmla="*/ 774963 h 1031618"/>
              <a:gd name="connsiteX6" fmla="*/ 40771 w 342398"/>
              <a:gd name="connsiteY6" fmla="*/ 458350 h 1031618"/>
              <a:gd name="connsiteX7" fmla="*/ 245942 w 342398"/>
              <a:gd name="connsiteY7" fmla="*/ 97661 h 1031618"/>
              <a:gd name="connsiteX8" fmla="*/ 72632 w 342398"/>
              <a:gd name="connsiteY8" fmla="*/ 82329 h 1031618"/>
              <a:gd name="connsiteX9" fmla="*/ 65703 w 342398"/>
              <a:gd name="connsiteY9" fmla="*/ 0 h 1031618"/>
              <a:gd name="connsiteX0" fmla="*/ 342398 w 342398"/>
              <a:gd name="connsiteY0" fmla="*/ 178355 h 1031618"/>
              <a:gd name="connsiteX1" fmla="*/ 154597 w 342398"/>
              <a:gd name="connsiteY1" fmla="*/ 528338 h 1031618"/>
              <a:gd name="connsiteX2" fmla="*/ 246314 w 342398"/>
              <a:gd name="connsiteY2" fmla="*/ 929857 h 1031618"/>
              <a:gd name="connsiteX3" fmla="*/ 15018 w 342398"/>
              <a:gd name="connsiteY3" fmla="*/ 1030579 h 1031618"/>
              <a:gd name="connsiteX4" fmla="*/ 23249 w 342398"/>
              <a:gd name="connsiteY4" fmla="*/ 849175 h 1031618"/>
              <a:gd name="connsiteX5" fmla="*/ 97323 w 342398"/>
              <a:gd name="connsiteY5" fmla="*/ 774963 h 1031618"/>
              <a:gd name="connsiteX6" fmla="*/ 40771 w 342398"/>
              <a:gd name="connsiteY6" fmla="*/ 458350 h 1031618"/>
              <a:gd name="connsiteX7" fmla="*/ 245942 w 342398"/>
              <a:gd name="connsiteY7" fmla="*/ 97661 h 1031618"/>
              <a:gd name="connsiteX8" fmla="*/ 31479 w 342398"/>
              <a:gd name="connsiteY8" fmla="*/ 107065 h 1031618"/>
              <a:gd name="connsiteX9" fmla="*/ 65703 w 342398"/>
              <a:gd name="connsiteY9" fmla="*/ 0 h 1031618"/>
              <a:gd name="connsiteX0" fmla="*/ 342398 w 342398"/>
              <a:gd name="connsiteY0" fmla="*/ 178355 h 1031618"/>
              <a:gd name="connsiteX1" fmla="*/ 154597 w 342398"/>
              <a:gd name="connsiteY1" fmla="*/ 528338 h 1031618"/>
              <a:gd name="connsiteX2" fmla="*/ 246314 w 342398"/>
              <a:gd name="connsiteY2" fmla="*/ 929857 h 1031618"/>
              <a:gd name="connsiteX3" fmla="*/ 15018 w 342398"/>
              <a:gd name="connsiteY3" fmla="*/ 1030579 h 1031618"/>
              <a:gd name="connsiteX4" fmla="*/ 23249 w 342398"/>
              <a:gd name="connsiteY4" fmla="*/ 849175 h 1031618"/>
              <a:gd name="connsiteX5" fmla="*/ 97323 w 342398"/>
              <a:gd name="connsiteY5" fmla="*/ 774963 h 1031618"/>
              <a:gd name="connsiteX6" fmla="*/ 40771 w 342398"/>
              <a:gd name="connsiteY6" fmla="*/ 458350 h 1031618"/>
              <a:gd name="connsiteX7" fmla="*/ 245942 w 342398"/>
              <a:gd name="connsiteY7" fmla="*/ 97661 h 1031618"/>
              <a:gd name="connsiteX8" fmla="*/ 89093 w 342398"/>
              <a:gd name="connsiteY8" fmla="*/ 107065 h 1031618"/>
              <a:gd name="connsiteX9" fmla="*/ 65703 w 342398"/>
              <a:gd name="connsiteY9" fmla="*/ 0 h 1031618"/>
              <a:gd name="connsiteX0" fmla="*/ 342398 w 342398"/>
              <a:gd name="connsiteY0" fmla="*/ 101651 h 954914"/>
              <a:gd name="connsiteX1" fmla="*/ 154597 w 342398"/>
              <a:gd name="connsiteY1" fmla="*/ 451634 h 954914"/>
              <a:gd name="connsiteX2" fmla="*/ 246314 w 342398"/>
              <a:gd name="connsiteY2" fmla="*/ 853153 h 954914"/>
              <a:gd name="connsiteX3" fmla="*/ 15018 w 342398"/>
              <a:gd name="connsiteY3" fmla="*/ 953875 h 954914"/>
              <a:gd name="connsiteX4" fmla="*/ 23249 w 342398"/>
              <a:gd name="connsiteY4" fmla="*/ 772471 h 954914"/>
              <a:gd name="connsiteX5" fmla="*/ 97323 w 342398"/>
              <a:gd name="connsiteY5" fmla="*/ 698259 h 954914"/>
              <a:gd name="connsiteX6" fmla="*/ 40771 w 342398"/>
              <a:gd name="connsiteY6" fmla="*/ 381646 h 954914"/>
              <a:gd name="connsiteX7" fmla="*/ 245942 w 342398"/>
              <a:gd name="connsiteY7" fmla="*/ 20957 h 954914"/>
              <a:gd name="connsiteX8" fmla="*/ 89093 w 342398"/>
              <a:gd name="connsiteY8" fmla="*/ 30361 h 954914"/>
              <a:gd name="connsiteX9" fmla="*/ 123317 w 342398"/>
              <a:gd name="connsiteY9" fmla="*/ 22244 h 954914"/>
              <a:gd name="connsiteX0" fmla="*/ 515381 w 515381"/>
              <a:gd name="connsiteY0" fmla="*/ 101651 h 954914"/>
              <a:gd name="connsiteX1" fmla="*/ 327580 w 515381"/>
              <a:gd name="connsiteY1" fmla="*/ 451634 h 954914"/>
              <a:gd name="connsiteX2" fmla="*/ 419297 w 515381"/>
              <a:gd name="connsiteY2" fmla="*/ 853153 h 954914"/>
              <a:gd name="connsiteX3" fmla="*/ 188001 w 515381"/>
              <a:gd name="connsiteY3" fmla="*/ 953875 h 954914"/>
              <a:gd name="connsiteX4" fmla="*/ 196232 w 515381"/>
              <a:gd name="connsiteY4" fmla="*/ 772471 h 954914"/>
              <a:gd name="connsiteX5" fmla="*/ 270306 w 515381"/>
              <a:gd name="connsiteY5" fmla="*/ 698259 h 954914"/>
              <a:gd name="connsiteX6" fmla="*/ 213754 w 515381"/>
              <a:gd name="connsiteY6" fmla="*/ 381646 h 954914"/>
              <a:gd name="connsiteX7" fmla="*/ 418925 w 515381"/>
              <a:gd name="connsiteY7" fmla="*/ 20957 h 954914"/>
              <a:gd name="connsiteX8" fmla="*/ 262076 w 515381"/>
              <a:gd name="connsiteY8" fmla="*/ 30361 h 954914"/>
              <a:gd name="connsiteX9" fmla="*/ 0 w 515381"/>
              <a:gd name="connsiteY9" fmla="*/ 112946 h 954914"/>
              <a:gd name="connsiteX0" fmla="*/ 342398 w 342398"/>
              <a:gd name="connsiteY0" fmla="*/ 186600 h 1039863"/>
              <a:gd name="connsiteX1" fmla="*/ 154597 w 342398"/>
              <a:gd name="connsiteY1" fmla="*/ 536583 h 1039863"/>
              <a:gd name="connsiteX2" fmla="*/ 246314 w 342398"/>
              <a:gd name="connsiteY2" fmla="*/ 938102 h 1039863"/>
              <a:gd name="connsiteX3" fmla="*/ 15018 w 342398"/>
              <a:gd name="connsiteY3" fmla="*/ 1038824 h 1039863"/>
              <a:gd name="connsiteX4" fmla="*/ 23249 w 342398"/>
              <a:gd name="connsiteY4" fmla="*/ 857420 h 1039863"/>
              <a:gd name="connsiteX5" fmla="*/ 97323 w 342398"/>
              <a:gd name="connsiteY5" fmla="*/ 783208 h 1039863"/>
              <a:gd name="connsiteX6" fmla="*/ 40771 w 342398"/>
              <a:gd name="connsiteY6" fmla="*/ 466595 h 1039863"/>
              <a:gd name="connsiteX7" fmla="*/ 245942 w 342398"/>
              <a:gd name="connsiteY7" fmla="*/ 105906 h 1039863"/>
              <a:gd name="connsiteX8" fmla="*/ 89093 w 342398"/>
              <a:gd name="connsiteY8" fmla="*/ 115310 h 1039863"/>
              <a:gd name="connsiteX9" fmla="*/ 41012 w 342398"/>
              <a:gd name="connsiteY9" fmla="*/ 0 h 1039863"/>
              <a:gd name="connsiteX0" fmla="*/ 342398 w 342398"/>
              <a:gd name="connsiteY0" fmla="*/ 101651 h 954914"/>
              <a:gd name="connsiteX1" fmla="*/ 154597 w 342398"/>
              <a:gd name="connsiteY1" fmla="*/ 451634 h 954914"/>
              <a:gd name="connsiteX2" fmla="*/ 246314 w 342398"/>
              <a:gd name="connsiteY2" fmla="*/ 853153 h 954914"/>
              <a:gd name="connsiteX3" fmla="*/ 15018 w 342398"/>
              <a:gd name="connsiteY3" fmla="*/ 953875 h 954914"/>
              <a:gd name="connsiteX4" fmla="*/ 23249 w 342398"/>
              <a:gd name="connsiteY4" fmla="*/ 772471 h 954914"/>
              <a:gd name="connsiteX5" fmla="*/ 97323 w 342398"/>
              <a:gd name="connsiteY5" fmla="*/ 698259 h 954914"/>
              <a:gd name="connsiteX6" fmla="*/ 40771 w 342398"/>
              <a:gd name="connsiteY6" fmla="*/ 381646 h 954914"/>
              <a:gd name="connsiteX7" fmla="*/ 245942 w 342398"/>
              <a:gd name="connsiteY7" fmla="*/ 20957 h 954914"/>
              <a:gd name="connsiteX8" fmla="*/ 89093 w 342398"/>
              <a:gd name="connsiteY8" fmla="*/ 30361 h 954914"/>
              <a:gd name="connsiteX9" fmla="*/ 98626 w 342398"/>
              <a:gd name="connsiteY9" fmla="*/ 22244 h 954914"/>
              <a:gd name="connsiteX0" fmla="*/ 342398 w 342398"/>
              <a:gd name="connsiteY0" fmla="*/ 170109 h 1023372"/>
              <a:gd name="connsiteX1" fmla="*/ 154597 w 342398"/>
              <a:gd name="connsiteY1" fmla="*/ 520092 h 1023372"/>
              <a:gd name="connsiteX2" fmla="*/ 246314 w 342398"/>
              <a:gd name="connsiteY2" fmla="*/ 921611 h 1023372"/>
              <a:gd name="connsiteX3" fmla="*/ 15018 w 342398"/>
              <a:gd name="connsiteY3" fmla="*/ 1022333 h 1023372"/>
              <a:gd name="connsiteX4" fmla="*/ 23249 w 342398"/>
              <a:gd name="connsiteY4" fmla="*/ 840929 h 1023372"/>
              <a:gd name="connsiteX5" fmla="*/ 97323 w 342398"/>
              <a:gd name="connsiteY5" fmla="*/ 766717 h 1023372"/>
              <a:gd name="connsiteX6" fmla="*/ 40771 w 342398"/>
              <a:gd name="connsiteY6" fmla="*/ 450104 h 1023372"/>
              <a:gd name="connsiteX7" fmla="*/ 245942 w 342398"/>
              <a:gd name="connsiteY7" fmla="*/ 89415 h 1023372"/>
              <a:gd name="connsiteX8" fmla="*/ 89093 w 342398"/>
              <a:gd name="connsiteY8" fmla="*/ 98819 h 1023372"/>
              <a:gd name="connsiteX9" fmla="*/ 98626 w 342398"/>
              <a:gd name="connsiteY9" fmla="*/ 0 h 1023372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14151 h 1048108"/>
              <a:gd name="connsiteX8" fmla="*/ 89093 w 342398"/>
              <a:gd name="connsiteY8" fmla="*/ 123555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14151 h 1048108"/>
              <a:gd name="connsiteX8" fmla="*/ 89093 w 342398"/>
              <a:gd name="connsiteY8" fmla="*/ 123555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63625 h 1048108"/>
              <a:gd name="connsiteX8" fmla="*/ 89093 w 342398"/>
              <a:gd name="connsiteY8" fmla="*/ 123555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63625 h 1048108"/>
              <a:gd name="connsiteX8" fmla="*/ 171399 w 342398"/>
              <a:gd name="connsiteY8" fmla="*/ 82327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14151 h 1048108"/>
              <a:gd name="connsiteX8" fmla="*/ 171399 w 342398"/>
              <a:gd name="connsiteY8" fmla="*/ 82327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14151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14151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14151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14151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45942 w 342398"/>
              <a:gd name="connsiteY7" fmla="*/ 114151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138477 w 342398"/>
              <a:gd name="connsiteY7" fmla="*/ 131801 h 1048108"/>
              <a:gd name="connsiteX8" fmla="*/ 65703 w 342398"/>
              <a:gd name="connsiteY8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110705 w 342398"/>
              <a:gd name="connsiteY7" fmla="*/ 231047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61875 w 342398"/>
              <a:gd name="connsiteY7" fmla="*/ 109230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61875 w 342398"/>
              <a:gd name="connsiteY7" fmla="*/ 109230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4845 h 1048108"/>
              <a:gd name="connsiteX1" fmla="*/ 154597 w 342398"/>
              <a:gd name="connsiteY1" fmla="*/ 544828 h 1048108"/>
              <a:gd name="connsiteX2" fmla="*/ 246314 w 342398"/>
              <a:gd name="connsiteY2" fmla="*/ 946347 h 1048108"/>
              <a:gd name="connsiteX3" fmla="*/ 15018 w 342398"/>
              <a:gd name="connsiteY3" fmla="*/ 1047069 h 1048108"/>
              <a:gd name="connsiteX4" fmla="*/ 23249 w 342398"/>
              <a:gd name="connsiteY4" fmla="*/ 865665 h 1048108"/>
              <a:gd name="connsiteX5" fmla="*/ 97323 w 342398"/>
              <a:gd name="connsiteY5" fmla="*/ 791453 h 1048108"/>
              <a:gd name="connsiteX6" fmla="*/ 40771 w 342398"/>
              <a:gd name="connsiteY6" fmla="*/ 474840 h 1048108"/>
              <a:gd name="connsiteX7" fmla="*/ 261875 w 342398"/>
              <a:gd name="connsiteY7" fmla="*/ 109230 h 1048108"/>
              <a:gd name="connsiteX8" fmla="*/ 138477 w 342398"/>
              <a:gd name="connsiteY8" fmla="*/ 131801 h 1048108"/>
              <a:gd name="connsiteX9" fmla="*/ 65703 w 342398"/>
              <a:gd name="connsiteY9" fmla="*/ 0 h 1048108"/>
              <a:gd name="connsiteX0" fmla="*/ 342398 w 342398"/>
              <a:gd name="connsiteY0" fmla="*/ 191553 h 1044816"/>
              <a:gd name="connsiteX1" fmla="*/ 154597 w 342398"/>
              <a:gd name="connsiteY1" fmla="*/ 541536 h 1044816"/>
              <a:gd name="connsiteX2" fmla="*/ 246314 w 342398"/>
              <a:gd name="connsiteY2" fmla="*/ 943055 h 1044816"/>
              <a:gd name="connsiteX3" fmla="*/ 15018 w 342398"/>
              <a:gd name="connsiteY3" fmla="*/ 1043777 h 1044816"/>
              <a:gd name="connsiteX4" fmla="*/ 23249 w 342398"/>
              <a:gd name="connsiteY4" fmla="*/ 862373 h 1044816"/>
              <a:gd name="connsiteX5" fmla="*/ 97323 w 342398"/>
              <a:gd name="connsiteY5" fmla="*/ 788161 h 1044816"/>
              <a:gd name="connsiteX6" fmla="*/ 40771 w 342398"/>
              <a:gd name="connsiteY6" fmla="*/ 471548 h 1044816"/>
              <a:gd name="connsiteX7" fmla="*/ 261875 w 342398"/>
              <a:gd name="connsiteY7" fmla="*/ 105938 h 1044816"/>
              <a:gd name="connsiteX8" fmla="*/ 138477 w 342398"/>
              <a:gd name="connsiteY8" fmla="*/ 128509 h 1044816"/>
              <a:gd name="connsiteX9" fmla="*/ 91994 w 342398"/>
              <a:gd name="connsiteY9" fmla="*/ 0 h 1044816"/>
              <a:gd name="connsiteX0" fmla="*/ 342398 w 342398"/>
              <a:gd name="connsiteY0" fmla="*/ 191553 h 1044816"/>
              <a:gd name="connsiteX1" fmla="*/ 154597 w 342398"/>
              <a:gd name="connsiteY1" fmla="*/ 541536 h 1044816"/>
              <a:gd name="connsiteX2" fmla="*/ 246314 w 342398"/>
              <a:gd name="connsiteY2" fmla="*/ 943055 h 1044816"/>
              <a:gd name="connsiteX3" fmla="*/ 15018 w 342398"/>
              <a:gd name="connsiteY3" fmla="*/ 1043777 h 1044816"/>
              <a:gd name="connsiteX4" fmla="*/ 23249 w 342398"/>
              <a:gd name="connsiteY4" fmla="*/ 862373 h 1044816"/>
              <a:gd name="connsiteX5" fmla="*/ 97323 w 342398"/>
              <a:gd name="connsiteY5" fmla="*/ 788161 h 1044816"/>
              <a:gd name="connsiteX6" fmla="*/ 40771 w 342398"/>
              <a:gd name="connsiteY6" fmla="*/ 471548 h 1044816"/>
              <a:gd name="connsiteX7" fmla="*/ 261875 w 342398"/>
              <a:gd name="connsiteY7" fmla="*/ 105938 h 1044816"/>
              <a:gd name="connsiteX8" fmla="*/ 138477 w 342398"/>
              <a:gd name="connsiteY8" fmla="*/ 128509 h 1044816"/>
              <a:gd name="connsiteX9" fmla="*/ 91994 w 342398"/>
              <a:gd name="connsiteY9" fmla="*/ 0 h 1044816"/>
              <a:gd name="connsiteX0" fmla="*/ 342398 w 342398"/>
              <a:gd name="connsiteY0" fmla="*/ 191553 h 1044816"/>
              <a:gd name="connsiteX1" fmla="*/ 154597 w 342398"/>
              <a:gd name="connsiteY1" fmla="*/ 541536 h 1044816"/>
              <a:gd name="connsiteX2" fmla="*/ 246314 w 342398"/>
              <a:gd name="connsiteY2" fmla="*/ 943055 h 1044816"/>
              <a:gd name="connsiteX3" fmla="*/ 15018 w 342398"/>
              <a:gd name="connsiteY3" fmla="*/ 1043777 h 1044816"/>
              <a:gd name="connsiteX4" fmla="*/ 23249 w 342398"/>
              <a:gd name="connsiteY4" fmla="*/ 862373 h 1044816"/>
              <a:gd name="connsiteX5" fmla="*/ 97323 w 342398"/>
              <a:gd name="connsiteY5" fmla="*/ 788161 h 1044816"/>
              <a:gd name="connsiteX6" fmla="*/ 40771 w 342398"/>
              <a:gd name="connsiteY6" fmla="*/ 471548 h 1044816"/>
              <a:gd name="connsiteX7" fmla="*/ 261875 w 342398"/>
              <a:gd name="connsiteY7" fmla="*/ 105938 h 1044816"/>
              <a:gd name="connsiteX8" fmla="*/ 138477 w 342398"/>
              <a:gd name="connsiteY8" fmla="*/ 128509 h 1044816"/>
              <a:gd name="connsiteX9" fmla="*/ 91994 w 342398"/>
              <a:gd name="connsiteY9" fmla="*/ 0 h 104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98" h="1044816">
                <a:moveTo>
                  <a:pt x="342398" y="191553"/>
                </a:moveTo>
                <a:cubicBezTo>
                  <a:pt x="221906" y="397715"/>
                  <a:pt x="170611" y="416286"/>
                  <a:pt x="154597" y="541536"/>
                </a:cubicBezTo>
                <a:cubicBezTo>
                  <a:pt x="138583" y="666786"/>
                  <a:pt x="269577" y="859348"/>
                  <a:pt x="246314" y="943055"/>
                </a:cubicBezTo>
                <a:cubicBezTo>
                  <a:pt x="223051" y="1026762"/>
                  <a:pt x="46709" y="1050353"/>
                  <a:pt x="15018" y="1043777"/>
                </a:cubicBezTo>
                <a:cubicBezTo>
                  <a:pt x="-16673" y="1037201"/>
                  <a:pt x="9532" y="904976"/>
                  <a:pt x="23249" y="862373"/>
                </a:cubicBezTo>
                <a:cubicBezTo>
                  <a:pt x="36966" y="819770"/>
                  <a:pt x="99889" y="860170"/>
                  <a:pt x="97323" y="788161"/>
                </a:cubicBezTo>
                <a:cubicBezTo>
                  <a:pt x="94757" y="716152"/>
                  <a:pt x="38541" y="564949"/>
                  <a:pt x="40771" y="471548"/>
                </a:cubicBezTo>
                <a:cubicBezTo>
                  <a:pt x="43001" y="378147"/>
                  <a:pt x="340894" y="140065"/>
                  <a:pt x="261875" y="105938"/>
                </a:cubicBezTo>
                <a:cubicBezTo>
                  <a:pt x="192714" y="94858"/>
                  <a:pt x="195271" y="140678"/>
                  <a:pt x="138477" y="128509"/>
                </a:cubicBezTo>
                <a:cubicBezTo>
                  <a:pt x="72574" y="108109"/>
                  <a:pt x="28676" y="82435"/>
                  <a:pt x="91994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78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69"/>
          <p:cNvGrpSpPr/>
          <p:nvPr/>
        </p:nvGrpSpPr>
        <p:grpSpPr>
          <a:xfrm>
            <a:off x="1187624" y="908720"/>
            <a:ext cx="5328591" cy="5688631"/>
            <a:chOff x="755576" y="680205"/>
            <a:chExt cx="5112568" cy="6061163"/>
          </a:xfrm>
        </p:grpSpPr>
        <p:grpSp>
          <p:nvGrpSpPr>
            <p:cNvPr id="5" name="Gruppe 13"/>
            <p:cNvGrpSpPr/>
            <p:nvPr/>
          </p:nvGrpSpPr>
          <p:grpSpPr>
            <a:xfrm>
              <a:off x="755576" y="680205"/>
              <a:ext cx="5112568" cy="6061163"/>
              <a:chOff x="755576" y="404664"/>
              <a:chExt cx="5112568" cy="6061163"/>
            </a:xfrm>
          </p:grpSpPr>
          <p:pic>
            <p:nvPicPr>
              <p:cNvPr id="1026" name="Picture 2" descr="http://webhotel2.gisline.no/GisLineTemp/NordTroms/5idae2yqpnsw1445be3o5k55fce237bd-83d0-4cb4-89c5-3491d1123662_copy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97" t="-714" r="36949" b="10368"/>
              <a:stretch>
                <a:fillRect/>
              </a:stretch>
            </p:blipFill>
            <p:spPr bwMode="auto">
              <a:xfrm>
                <a:off x="755576" y="3353068"/>
                <a:ext cx="5112568" cy="311275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pic>
            <p:nvPicPr>
              <p:cNvPr id="1028" name="Picture 4" descr="http://webhotel2.gisline.no/GisLineTemp/NordTroms/5idae2yqpnsw1445be3o5k55729940ef-bd26-4b17-9000-acae3eb1845f_copy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82" t="-1474" r="35015"/>
              <a:stretch>
                <a:fillRect/>
              </a:stretch>
            </p:blipFill>
            <p:spPr bwMode="auto">
              <a:xfrm>
                <a:off x="755576" y="404664"/>
                <a:ext cx="5112568" cy="34599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sp>
          <p:nvSpPr>
            <p:cNvPr id="15" name="Frihåndsform 14"/>
            <p:cNvSpPr/>
            <p:nvPr/>
          </p:nvSpPr>
          <p:spPr>
            <a:xfrm>
              <a:off x="2843808" y="1485523"/>
              <a:ext cx="2547057" cy="3743677"/>
            </a:xfrm>
            <a:custGeom>
              <a:avLst/>
              <a:gdLst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2074460 w 2988860"/>
                <a:gd name="connsiteY55" fmla="*/ 4039738 h 4626592"/>
                <a:gd name="connsiteX56" fmla="*/ 1883391 w 2988860"/>
                <a:gd name="connsiteY56" fmla="*/ 4244454 h 4626592"/>
                <a:gd name="connsiteX57" fmla="*/ 1733266 w 2988860"/>
                <a:gd name="connsiteY57" fmla="*/ 4353636 h 4626592"/>
                <a:gd name="connsiteX58" fmla="*/ 1624084 w 2988860"/>
                <a:gd name="connsiteY58" fmla="*/ 446281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1953970 w 2988860"/>
                <a:gd name="connsiteY55" fmla="*/ 3982056 h 4626592"/>
                <a:gd name="connsiteX56" fmla="*/ 1883391 w 2988860"/>
                <a:gd name="connsiteY56" fmla="*/ 4244454 h 4626592"/>
                <a:gd name="connsiteX57" fmla="*/ 1733266 w 2988860"/>
                <a:gd name="connsiteY57" fmla="*/ 4353636 h 4626592"/>
                <a:gd name="connsiteX58" fmla="*/ 1624084 w 2988860"/>
                <a:gd name="connsiteY58" fmla="*/ 446281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1953970 w 2988860"/>
                <a:gd name="connsiteY55" fmla="*/ 3982056 h 4626592"/>
                <a:gd name="connsiteX56" fmla="*/ 1737946 w 2988860"/>
                <a:gd name="connsiteY56" fmla="*/ 4126072 h 4626592"/>
                <a:gd name="connsiteX57" fmla="*/ 1733266 w 2988860"/>
                <a:gd name="connsiteY57" fmla="*/ 4353636 h 4626592"/>
                <a:gd name="connsiteX58" fmla="*/ 1624084 w 2988860"/>
                <a:gd name="connsiteY58" fmla="*/ 446281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1953970 w 2988860"/>
                <a:gd name="connsiteY55" fmla="*/ 3982056 h 4626592"/>
                <a:gd name="connsiteX56" fmla="*/ 1737946 w 2988860"/>
                <a:gd name="connsiteY56" fmla="*/ 4126072 h 4626592"/>
                <a:gd name="connsiteX57" fmla="*/ 1305898 w 2988860"/>
                <a:gd name="connsiteY57" fmla="*/ 4126072 h 4626592"/>
                <a:gd name="connsiteX58" fmla="*/ 1624084 w 2988860"/>
                <a:gd name="connsiteY58" fmla="*/ 446281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1953970 w 2988860"/>
                <a:gd name="connsiteY55" fmla="*/ 3982056 h 4626592"/>
                <a:gd name="connsiteX56" fmla="*/ 1737946 w 2988860"/>
                <a:gd name="connsiteY56" fmla="*/ 4126072 h 4626592"/>
                <a:gd name="connsiteX57" fmla="*/ 1305898 w 2988860"/>
                <a:gd name="connsiteY57" fmla="*/ 4126072 h 4626592"/>
                <a:gd name="connsiteX58" fmla="*/ 945858 w 2988860"/>
                <a:gd name="connsiteY58" fmla="*/ 391004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12944"/>
                <a:gd name="connsiteX1" fmla="*/ 2511188 w 2988860"/>
                <a:gd name="connsiteY1" fmla="*/ 218365 h 4612944"/>
                <a:gd name="connsiteX2" fmla="*/ 2456597 w 2988860"/>
                <a:gd name="connsiteY2" fmla="*/ 409433 h 4612944"/>
                <a:gd name="connsiteX3" fmla="*/ 2347415 w 2988860"/>
                <a:gd name="connsiteY3" fmla="*/ 504968 h 4612944"/>
                <a:gd name="connsiteX4" fmla="*/ 2320119 w 2988860"/>
                <a:gd name="connsiteY4" fmla="*/ 627797 h 4612944"/>
                <a:gd name="connsiteX5" fmla="*/ 2347415 w 2988860"/>
                <a:gd name="connsiteY5" fmla="*/ 696036 h 4612944"/>
                <a:gd name="connsiteX6" fmla="*/ 2238233 w 2988860"/>
                <a:gd name="connsiteY6" fmla="*/ 764275 h 4612944"/>
                <a:gd name="connsiteX7" fmla="*/ 2402006 w 2988860"/>
                <a:gd name="connsiteY7" fmla="*/ 982639 h 4612944"/>
                <a:gd name="connsiteX8" fmla="*/ 2361063 w 2988860"/>
                <a:gd name="connsiteY8" fmla="*/ 1064526 h 4612944"/>
                <a:gd name="connsiteX9" fmla="*/ 2292824 w 2988860"/>
                <a:gd name="connsiteY9" fmla="*/ 1146412 h 4612944"/>
                <a:gd name="connsiteX10" fmla="*/ 2115403 w 2988860"/>
                <a:gd name="connsiteY10" fmla="*/ 1201003 h 4612944"/>
                <a:gd name="connsiteX11" fmla="*/ 2006221 w 2988860"/>
                <a:gd name="connsiteY11" fmla="*/ 1310186 h 4612944"/>
                <a:gd name="connsiteX12" fmla="*/ 1965278 w 2988860"/>
                <a:gd name="connsiteY12" fmla="*/ 1364777 h 4612944"/>
                <a:gd name="connsiteX13" fmla="*/ 1665027 w 2988860"/>
                <a:gd name="connsiteY13" fmla="*/ 1460311 h 4612944"/>
                <a:gd name="connsiteX14" fmla="*/ 1473958 w 2988860"/>
                <a:gd name="connsiteY14" fmla="*/ 1528550 h 4612944"/>
                <a:gd name="connsiteX15" fmla="*/ 1351128 w 2988860"/>
                <a:gd name="connsiteY15" fmla="*/ 1596789 h 4612944"/>
                <a:gd name="connsiteX16" fmla="*/ 1323833 w 2988860"/>
                <a:gd name="connsiteY16" fmla="*/ 1746914 h 4612944"/>
                <a:gd name="connsiteX17" fmla="*/ 1323833 w 2988860"/>
                <a:gd name="connsiteY17" fmla="*/ 1746914 h 4612944"/>
                <a:gd name="connsiteX18" fmla="*/ 1610436 w 2988860"/>
                <a:gd name="connsiteY18" fmla="*/ 1774209 h 4612944"/>
                <a:gd name="connsiteX19" fmla="*/ 1924334 w 2988860"/>
                <a:gd name="connsiteY19" fmla="*/ 1719618 h 4612944"/>
                <a:gd name="connsiteX20" fmla="*/ 2074460 w 2988860"/>
                <a:gd name="connsiteY20" fmla="*/ 1637732 h 4612944"/>
                <a:gd name="connsiteX21" fmla="*/ 2142698 w 2988860"/>
                <a:gd name="connsiteY21" fmla="*/ 1501254 h 4612944"/>
                <a:gd name="connsiteX22" fmla="*/ 2279176 w 2988860"/>
                <a:gd name="connsiteY22" fmla="*/ 1364777 h 4612944"/>
                <a:gd name="connsiteX23" fmla="*/ 2470245 w 2988860"/>
                <a:gd name="connsiteY23" fmla="*/ 1419368 h 4612944"/>
                <a:gd name="connsiteX24" fmla="*/ 2456597 w 2988860"/>
                <a:gd name="connsiteY24" fmla="*/ 1596789 h 4612944"/>
                <a:gd name="connsiteX25" fmla="*/ 2442949 w 2988860"/>
                <a:gd name="connsiteY25" fmla="*/ 1678675 h 4612944"/>
                <a:gd name="connsiteX26" fmla="*/ 2470245 w 2988860"/>
                <a:gd name="connsiteY26" fmla="*/ 1883392 h 4612944"/>
                <a:gd name="connsiteX27" fmla="*/ 2388358 w 2988860"/>
                <a:gd name="connsiteY27" fmla="*/ 2224586 h 4612944"/>
                <a:gd name="connsiteX28" fmla="*/ 2279176 w 2988860"/>
                <a:gd name="connsiteY28" fmla="*/ 2497541 h 4612944"/>
                <a:gd name="connsiteX29" fmla="*/ 2115403 w 2988860"/>
                <a:gd name="connsiteY29" fmla="*/ 2634018 h 4612944"/>
                <a:gd name="connsiteX30" fmla="*/ 1951630 w 2988860"/>
                <a:gd name="connsiteY30" fmla="*/ 2784144 h 4612944"/>
                <a:gd name="connsiteX31" fmla="*/ 1815152 w 2988860"/>
                <a:gd name="connsiteY31" fmla="*/ 2879678 h 4612944"/>
                <a:gd name="connsiteX32" fmla="*/ 1692322 w 2988860"/>
                <a:gd name="connsiteY32" fmla="*/ 2920621 h 4612944"/>
                <a:gd name="connsiteX33" fmla="*/ 1542197 w 2988860"/>
                <a:gd name="connsiteY33" fmla="*/ 2906974 h 4612944"/>
                <a:gd name="connsiteX34" fmla="*/ 1392072 w 2988860"/>
                <a:gd name="connsiteY34" fmla="*/ 2947917 h 4612944"/>
                <a:gd name="connsiteX35" fmla="*/ 1310185 w 2988860"/>
                <a:gd name="connsiteY35" fmla="*/ 2975212 h 4612944"/>
                <a:gd name="connsiteX36" fmla="*/ 1241946 w 2988860"/>
                <a:gd name="connsiteY36" fmla="*/ 3002508 h 4612944"/>
                <a:gd name="connsiteX37" fmla="*/ 1241946 w 2988860"/>
                <a:gd name="connsiteY37" fmla="*/ 3002508 h 4612944"/>
                <a:gd name="connsiteX38" fmla="*/ 1241946 w 2988860"/>
                <a:gd name="connsiteY38" fmla="*/ 3098042 h 4612944"/>
                <a:gd name="connsiteX39" fmla="*/ 1241946 w 2988860"/>
                <a:gd name="connsiteY39" fmla="*/ 3098042 h 4612944"/>
                <a:gd name="connsiteX40" fmla="*/ 1528549 w 2988860"/>
                <a:gd name="connsiteY40" fmla="*/ 3234520 h 4612944"/>
                <a:gd name="connsiteX41" fmla="*/ 1746913 w 2988860"/>
                <a:gd name="connsiteY41" fmla="*/ 3261815 h 4612944"/>
                <a:gd name="connsiteX42" fmla="*/ 1828800 w 2988860"/>
                <a:gd name="connsiteY42" fmla="*/ 3343702 h 4612944"/>
                <a:gd name="connsiteX43" fmla="*/ 2183642 w 2988860"/>
                <a:gd name="connsiteY43" fmla="*/ 3316406 h 4612944"/>
                <a:gd name="connsiteX44" fmla="*/ 2456597 w 2988860"/>
                <a:gd name="connsiteY44" fmla="*/ 3179929 h 4612944"/>
                <a:gd name="connsiteX45" fmla="*/ 2702257 w 2988860"/>
                <a:gd name="connsiteY45" fmla="*/ 3057099 h 4612944"/>
                <a:gd name="connsiteX46" fmla="*/ 2825087 w 2988860"/>
                <a:gd name="connsiteY46" fmla="*/ 2920621 h 4612944"/>
                <a:gd name="connsiteX47" fmla="*/ 2906973 w 2988860"/>
                <a:gd name="connsiteY47" fmla="*/ 2770496 h 4612944"/>
                <a:gd name="connsiteX48" fmla="*/ 2961564 w 2988860"/>
                <a:gd name="connsiteY48" fmla="*/ 2756848 h 4612944"/>
                <a:gd name="connsiteX49" fmla="*/ 2988860 w 2988860"/>
                <a:gd name="connsiteY49" fmla="*/ 2825087 h 4612944"/>
                <a:gd name="connsiteX50" fmla="*/ 2825087 w 2988860"/>
                <a:gd name="connsiteY50" fmla="*/ 3057099 h 4612944"/>
                <a:gd name="connsiteX51" fmla="*/ 2661313 w 2988860"/>
                <a:gd name="connsiteY51" fmla="*/ 3234520 h 4612944"/>
                <a:gd name="connsiteX52" fmla="*/ 2497540 w 2988860"/>
                <a:gd name="connsiteY52" fmla="*/ 3507475 h 4612944"/>
                <a:gd name="connsiteX53" fmla="*/ 2374710 w 2988860"/>
                <a:gd name="connsiteY53" fmla="*/ 3684896 h 4612944"/>
                <a:gd name="connsiteX54" fmla="*/ 2210937 w 2988860"/>
                <a:gd name="connsiteY54" fmla="*/ 3889612 h 4612944"/>
                <a:gd name="connsiteX55" fmla="*/ 1953970 w 2988860"/>
                <a:gd name="connsiteY55" fmla="*/ 3982056 h 4612944"/>
                <a:gd name="connsiteX56" fmla="*/ 1737946 w 2988860"/>
                <a:gd name="connsiteY56" fmla="*/ 4126072 h 4612944"/>
                <a:gd name="connsiteX57" fmla="*/ 1305898 w 2988860"/>
                <a:gd name="connsiteY57" fmla="*/ 4126072 h 4612944"/>
                <a:gd name="connsiteX58" fmla="*/ 945858 w 2988860"/>
                <a:gd name="connsiteY58" fmla="*/ 3910048 h 4612944"/>
                <a:gd name="connsiteX59" fmla="*/ 585818 w 2988860"/>
                <a:gd name="connsiteY59" fmla="*/ 3766032 h 4612944"/>
                <a:gd name="connsiteX60" fmla="*/ 1078173 w 2988860"/>
                <a:gd name="connsiteY60" fmla="*/ 4612944 h 4612944"/>
                <a:gd name="connsiteX61" fmla="*/ 859809 w 2988860"/>
                <a:gd name="connsiteY61" fmla="*/ 4490114 h 4612944"/>
                <a:gd name="connsiteX62" fmla="*/ 736979 w 2988860"/>
                <a:gd name="connsiteY62" fmla="*/ 4421875 h 4612944"/>
                <a:gd name="connsiteX63" fmla="*/ 586854 w 2988860"/>
                <a:gd name="connsiteY63" fmla="*/ 4326341 h 4612944"/>
                <a:gd name="connsiteX64" fmla="*/ 559558 w 2988860"/>
                <a:gd name="connsiteY64" fmla="*/ 4148920 h 4612944"/>
                <a:gd name="connsiteX65" fmla="*/ 491319 w 2988860"/>
                <a:gd name="connsiteY65" fmla="*/ 3998795 h 4612944"/>
                <a:gd name="connsiteX66" fmla="*/ 477672 w 2988860"/>
                <a:gd name="connsiteY66" fmla="*/ 3848669 h 4612944"/>
                <a:gd name="connsiteX67" fmla="*/ 368490 w 2988860"/>
                <a:gd name="connsiteY67" fmla="*/ 3862317 h 4612944"/>
                <a:gd name="connsiteX68" fmla="*/ 0 w 2988860"/>
                <a:gd name="connsiteY68" fmla="*/ 3289111 h 4612944"/>
                <a:gd name="connsiteX0" fmla="*/ 2415654 w 2988860"/>
                <a:gd name="connsiteY0" fmla="*/ 0 h 4490114"/>
                <a:gd name="connsiteX1" fmla="*/ 2511188 w 2988860"/>
                <a:gd name="connsiteY1" fmla="*/ 218365 h 4490114"/>
                <a:gd name="connsiteX2" fmla="*/ 2456597 w 2988860"/>
                <a:gd name="connsiteY2" fmla="*/ 409433 h 4490114"/>
                <a:gd name="connsiteX3" fmla="*/ 2347415 w 2988860"/>
                <a:gd name="connsiteY3" fmla="*/ 504968 h 4490114"/>
                <a:gd name="connsiteX4" fmla="*/ 2320119 w 2988860"/>
                <a:gd name="connsiteY4" fmla="*/ 627797 h 4490114"/>
                <a:gd name="connsiteX5" fmla="*/ 2347415 w 2988860"/>
                <a:gd name="connsiteY5" fmla="*/ 696036 h 4490114"/>
                <a:gd name="connsiteX6" fmla="*/ 2238233 w 2988860"/>
                <a:gd name="connsiteY6" fmla="*/ 764275 h 4490114"/>
                <a:gd name="connsiteX7" fmla="*/ 2402006 w 2988860"/>
                <a:gd name="connsiteY7" fmla="*/ 982639 h 4490114"/>
                <a:gd name="connsiteX8" fmla="*/ 2361063 w 2988860"/>
                <a:gd name="connsiteY8" fmla="*/ 1064526 h 4490114"/>
                <a:gd name="connsiteX9" fmla="*/ 2292824 w 2988860"/>
                <a:gd name="connsiteY9" fmla="*/ 1146412 h 4490114"/>
                <a:gd name="connsiteX10" fmla="*/ 2115403 w 2988860"/>
                <a:gd name="connsiteY10" fmla="*/ 1201003 h 4490114"/>
                <a:gd name="connsiteX11" fmla="*/ 2006221 w 2988860"/>
                <a:gd name="connsiteY11" fmla="*/ 1310186 h 4490114"/>
                <a:gd name="connsiteX12" fmla="*/ 1965278 w 2988860"/>
                <a:gd name="connsiteY12" fmla="*/ 1364777 h 4490114"/>
                <a:gd name="connsiteX13" fmla="*/ 1665027 w 2988860"/>
                <a:gd name="connsiteY13" fmla="*/ 1460311 h 4490114"/>
                <a:gd name="connsiteX14" fmla="*/ 1473958 w 2988860"/>
                <a:gd name="connsiteY14" fmla="*/ 1528550 h 4490114"/>
                <a:gd name="connsiteX15" fmla="*/ 1351128 w 2988860"/>
                <a:gd name="connsiteY15" fmla="*/ 1596789 h 4490114"/>
                <a:gd name="connsiteX16" fmla="*/ 1323833 w 2988860"/>
                <a:gd name="connsiteY16" fmla="*/ 1746914 h 4490114"/>
                <a:gd name="connsiteX17" fmla="*/ 1323833 w 2988860"/>
                <a:gd name="connsiteY17" fmla="*/ 1746914 h 4490114"/>
                <a:gd name="connsiteX18" fmla="*/ 1610436 w 2988860"/>
                <a:gd name="connsiteY18" fmla="*/ 1774209 h 4490114"/>
                <a:gd name="connsiteX19" fmla="*/ 1924334 w 2988860"/>
                <a:gd name="connsiteY19" fmla="*/ 1719618 h 4490114"/>
                <a:gd name="connsiteX20" fmla="*/ 2074460 w 2988860"/>
                <a:gd name="connsiteY20" fmla="*/ 1637732 h 4490114"/>
                <a:gd name="connsiteX21" fmla="*/ 2142698 w 2988860"/>
                <a:gd name="connsiteY21" fmla="*/ 1501254 h 4490114"/>
                <a:gd name="connsiteX22" fmla="*/ 2279176 w 2988860"/>
                <a:gd name="connsiteY22" fmla="*/ 1364777 h 4490114"/>
                <a:gd name="connsiteX23" fmla="*/ 2470245 w 2988860"/>
                <a:gd name="connsiteY23" fmla="*/ 1419368 h 4490114"/>
                <a:gd name="connsiteX24" fmla="*/ 2456597 w 2988860"/>
                <a:gd name="connsiteY24" fmla="*/ 1596789 h 4490114"/>
                <a:gd name="connsiteX25" fmla="*/ 2442949 w 2988860"/>
                <a:gd name="connsiteY25" fmla="*/ 1678675 h 4490114"/>
                <a:gd name="connsiteX26" fmla="*/ 2470245 w 2988860"/>
                <a:gd name="connsiteY26" fmla="*/ 1883392 h 4490114"/>
                <a:gd name="connsiteX27" fmla="*/ 2388358 w 2988860"/>
                <a:gd name="connsiteY27" fmla="*/ 2224586 h 4490114"/>
                <a:gd name="connsiteX28" fmla="*/ 2279176 w 2988860"/>
                <a:gd name="connsiteY28" fmla="*/ 2497541 h 4490114"/>
                <a:gd name="connsiteX29" fmla="*/ 2115403 w 2988860"/>
                <a:gd name="connsiteY29" fmla="*/ 2634018 h 4490114"/>
                <a:gd name="connsiteX30" fmla="*/ 1951630 w 2988860"/>
                <a:gd name="connsiteY30" fmla="*/ 2784144 h 4490114"/>
                <a:gd name="connsiteX31" fmla="*/ 1815152 w 2988860"/>
                <a:gd name="connsiteY31" fmla="*/ 2879678 h 4490114"/>
                <a:gd name="connsiteX32" fmla="*/ 1692322 w 2988860"/>
                <a:gd name="connsiteY32" fmla="*/ 2920621 h 4490114"/>
                <a:gd name="connsiteX33" fmla="*/ 1542197 w 2988860"/>
                <a:gd name="connsiteY33" fmla="*/ 2906974 h 4490114"/>
                <a:gd name="connsiteX34" fmla="*/ 1392072 w 2988860"/>
                <a:gd name="connsiteY34" fmla="*/ 2947917 h 4490114"/>
                <a:gd name="connsiteX35" fmla="*/ 1310185 w 2988860"/>
                <a:gd name="connsiteY35" fmla="*/ 2975212 h 4490114"/>
                <a:gd name="connsiteX36" fmla="*/ 1241946 w 2988860"/>
                <a:gd name="connsiteY36" fmla="*/ 3002508 h 4490114"/>
                <a:gd name="connsiteX37" fmla="*/ 1241946 w 2988860"/>
                <a:gd name="connsiteY37" fmla="*/ 3002508 h 4490114"/>
                <a:gd name="connsiteX38" fmla="*/ 1241946 w 2988860"/>
                <a:gd name="connsiteY38" fmla="*/ 3098042 h 4490114"/>
                <a:gd name="connsiteX39" fmla="*/ 1241946 w 2988860"/>
                <a:gd name="connsiteY39" fmla="*/ 3098042 h 4490114"/>
                <a:gd name="connsiteX40" fmla="*/ 1528549 w 2988860"/>
                <a:gd name="connsiteY40" fmla="*/ 3234520 h 4490114"/>
                <a:gd name="connsiteX41" fmla="*/ 1746913 w 2988860"/>
                <a:gd name="connsiteY41" fmla="*/ 3261815 h 4490114"/>
                <a:gd name="connsiteX42" fmla="*/ 1828800 w 2988860"/>
                <a:gd name="connsiteY42" fmla="*/ 3343702 h 4490114"/>
                <a:gd name="connsiteX43" fmla="*/ 2183642 w 2988860"/>
                <a:gd name="connsiteY43" fmla="*/ 3316406 h 4490114"/>
                <a:gd name="connsiteX44" fmla="*/ 2456597 w 2988860"/>
                <a:gd name="connsiteY44" fmla="*/ 3179929 h 4490114"/>
                <a:gd name="connsiteX45" fmla="*/ 2702257 w 2988860"/>
                <a:gd name="connsiteY45" fmla="*/ 3057099 h 4490114"/>
                <a:gd name="connsiteX46" fmla="*/ 2825087 w 2988860"/>
                <a:gd name="connsiteY46" fmla="*/ 2920621 h 4490114"/>
                <a:gd name="connsiteX47" fmla="*/ 2906973 w 2988860"/>
                <a:gd name="connsiteY47" fmla="*/ 2770496 h 4490114"/>
                <a:gd name="connsiteX48" fmla="*/ 2961564 w 2988860"/>
                <a:gd name="connsiteY48" fmla="*/ 2756848 h 4490114"/>
                <a:gd name="connsiteX49" fmla="*/ 2988860 w 2988860"/>
                <a:gd name="connsiteY49" fmla="*/ 2825087 h 4490114"/>
                <a:gd name="connsiteX50" fmla="*/ 2825087 w 2988860"/>
                <a:gd name="connsiteY50" fmla="*/ 3057099 h 4490114"/>
                <a:gd name="connsiteX51" fmla="*/ 2661313 w 2988860"/>
                <a:gd name="connsiteY51" fmla="*/ 3234520 h 4490114"/>
                <a:gd name="connsiteX52" fmla="*/ 2497540 w 2988860"/>
                <a:gd name="connsiteY52" fmla="*/ 3507475 h 4490114"/>
                <a:gd name="connsiteX53" fmla="*/ 2374710 w 2988860"/>
                <a:gd name="connsiteY53" fmla="*/ 3684896 h 4490114"/>
                <a:gd name="connsiteX54" fmla="*/ 2210937 w 2988860"/>
                <a:gd name="connsiteY54" fmla="*/ 3889612 h 4490114"/>
                <a:gd name="connsiteX55" fmla="*/ 1953970 w 2988860"/>
                <a:gd name="connsiteY55" fmla="*/ 3982056 h 4490114"/>
                <a:gd name="connsiteX56" fmla="*/ 1737946 w 2988860"/>
                <a:gd name="connsiteY56" fmla="*/ 4126072 h 4490114"/>
                <a:gd name="connsiteX57" fmla="*/ 1305898 w 2988860"/>
                <a:gd name="connsiteY57" fmla="*/ 4126072 h 4490114"/>
                <a:gd name="connsiteX58" fmla="*/ 945858 w 2988860"/>
                <a:gd name="connsiteY58" fmla="*/ 3910048 h 4490114"/>
                <a:gd name="connsiteX59" fmla="*/ 585818 w 2988860"/>
                <a:gd name="connsiteY59" fmla="*/ 3766032 h 4490114"/>
                <a:gd name="connsiteX60" fmla="*/ 859809 w 2988860"/>
                <a:gd name="connsiteY60" fmla="*/ 4490114 h 4490114"/>
                <a:gd name="connsiteX61" fmla="*/ 736979 w 2988860"/>
                <a:gd name="connsiteY61" fmla="*/ 4421875 h 4490114"/>
                <a:gd name="connsiteX62" fmla="*/ 586854 w 2988860"/>
                <a:gd name="connsiteY62" fmla="*/ 4326341 h 4490114"/>
                <a:gd name="connsiteX63" fmla="*/ 559558 w 2988860"/>
                <a:gd name="connsiteY63" fmla="*/ 4148920 h 4490114"/>
                <a:gd name="connsiteX64" fmla="*/ 491319 w 2988860"/>
                <a:gd name="connsiteY64" fmla="*/ 3998795 h 4490114"/>
                <a:gd name="connsiteX65" fmla="*/ 477672 w 2988860"/>
                <a:gd name="connsiteY65" fmla="*/ 3848669 h 4490114"/>
                <a:gd name="connsiteX66" fmla="*/ 368490 w 2988860"/>
                <a:gd name="connsiteY66" fmla="*/ 3862317 h 4490114"/>
                <a:gd name="connsiteX67" fmla="*/ 0 w 2988860"/>
                <a:gd name="connsiteY67" fmla="*/ 3289111 h 4490114"/>
                <a:gd name="connsiteX0" fmla="*/ 2415654 w 2988860"/>
                <a:gd name="connsiteY0" fmla="*/ 0 h 4421875"/>
                <a:gd name="connsiteX1" fmla="*/ 2511188 w 2988860"/>
                <a:gd name="connsiteY1" fmla="*/ 218365 h 4421875"/>
                <a:gd name="connsiteX2" fmla="*/ 2456597 w 2988860"/>
                <a:gd name="connsiteY2" fmla="*/ 409433 h 4421875"/>
                <a:gd name="connsiteX3" fmla="*/ 2347415 w 2988860"/>
                <a:gd name="connsiteY3" fmla="*/ 504968 h 4421875"/>
                <a:gd name="connsiteX4" fmla="*/ 2320119 w 2988860"/>
                <a:gd name="connsiteY4" fmla="*/ 627797 h 4421875"/>
                <a:gd name="connsiteX5" fmla="*/ 2347415 w 2988860"/>
                <a:gd name="connsiteY5" fmla="*/ 696036 h 4421875"/>
                <a:gd name="connsiteX6" fmla="*/ 2238233 w 2988860"/>
                <a:gd name="connsiteY6" fmla="*/ 764275 h 4421875"/>
                <a:gd name="connsiteX7" fmla="*/ 2402006 w 2988860"/>
                <a:gd name="connsiteY7" fmla="*/ 982639 h 4421875"/>
                <a:gd name="connsiteX8" fmla="*/ 2361063 w 2988860"/>
                <a:gd name="connsiteY8" fmla="*/ 1064526 h 4421875"/>
                <a:gd name="connsiteX9" fmla="*/ 2292824 w 2988860"/>
                <a:gd name="connsiteY9" fmla="*/ 1146412 h 4421875"/>
                <a:gd name="connsiteX10" fmla="*/ 2115403 w 2988860"/>
                <a:gd name="connsiteY10" fmla="*/ 1201003 h 4421875"/>
                <a:gd name="connsiteX11" fmla="*/ 2006221 w 2988860"/>
                <a:gd name="connsiteY11" fmla="*/ 1310186 h 4421875"/>
                <a:gd name="connsiteX12" fmla="*/ 1965278 w 2988860"/>
                <a:gd name="connsiteY12" fmla="*/ 1364777 h 4421875"/>
                <a:gd name="connsiteX13" fmla="*/ 1665027 w 2988860"/>
                <a:gd name="connsiteY13" fmla="*/ 1460311 h 4421875"/>
                <a:gd name="connsiteX14" fmla="*/ 1473958 w 2988860"/>
                <a:gd name="connsiteY14" fmla="*/ 1528550 h 4421875"/>
                <a:gd name="connsiteX15" fmla="*/ 1351128 w 2988860"/>
                <a:gd name="connsiteY15" fmla="*/ 1596789 h 4421875"/>
                <a:gd name="connsiteX16" fmla="*/ 1323833 w 2988860"/>
                <a:gd name="connsiteY16" fmla="*/ 1746914 h 4421875"/>
                <a:gd name="connsiteX17" fmla="*/ 1323833 w 2988860"/>
                <a:gd name="connsiteY17" fmla="*/ 1746914 h 4421875"/>
                <a:gd name="connsiteX18" fmla="*/ 1610436 w 2988860"/>
                <a:gd name="connsiteY18" fmla="*/ 1774209 h 4421875"/>
                <a:gd name="connsiteX19" fmla="*/ 1924334 w 2988860"/>
                <a:gd name="connsiteY19" fmla="*/ 1719618 h 4421875"/>
                <a:gd name="connsiteX20" fmla="*/ 2074460 w 2988860"/>
                <a:gd name="connsiteY20" fmla="*/ 1637732 h 4421875"/>
                <a:gd name="connsiteX21" fmla="*/ 2142698 w 2988860"/>
                <a:gd name="connsiteY21" fmla="*/ 1501254 h 4421875"/>
                <a:gd name="connsiteX22" fmla="*/ 2279176 w 2988860"/>
                <a:gd name="connsiteY22" fmla="*/ 1364777 h 4421875"/>
                <a:gd name="connsiteX23" fmla="*/ 2470245 w 2988860"/>
                <a:gd name="connsiteY23" fmla="*/ 1419368 h 4421875"/>
                <a:gd name="connsiteX24" fmla="*/ 2456597 w 2988860"/>
                <a:gd name="connsiteY24" fmla="*/ 1596789 h 4421875"/>
                <a:gd name="connsiteX25" fmla="*/ 2442949 w 2988860"/>
                <a:gd name="connsiteY25" fmla="*/ 1678675 h 4421875"/>
                <a:gd name="connsiteX26" fmla="*/ 2470245 w 2988860"/>
                <a:gd name="connsiteY26" fmla="*/ 1883392 h 4421875"/>
                <a:gd name="connsiteX27" fmla="*/ 2388358 w 2988860"/>
                <a:gd name="connsiteY27" fmla="*/ 2224586 h 4421875"/>
                <a:gd name="connsiteX28" fmla="*/ 2279176 w 2988860"/>
                <a:gd name="connsiteY28" fmla="*/ 2497541 h 4421875"/>
                <a:gd name="connsiteX29" fmla="*/ 2115403 w 2988860"/>
                <a:gd name="connsiteY29" fmla="*/ 2634018 h 4421875"/>
                <a:gd name="connsiteX30" fmla="*/ 1951630 w 2988860"/>
                <a:gd name="connsiteY30" fmla="*/ 2784144 h 4421875"/>
                <a:gd name="connsiteX31" fmla="*/ 1815152 w 2988860"/>
                <a:gd name="connsiteY31" fmla="*/ 2879678 h 4421875"/>
                <a:gd name="connsiteX32" fmla="*/ 1692322 w 2988860"/>
                <a:gd name="connsiteY32" fmla="*/ 2920621 h 4421875"/>
                <a:gd name="connsiteX33" fmla="*/ 1542197 w 2988860"/>
                <a:gd name="connsiteY33" fmla="*/ 2906974 h 4421875"/>
                <a:gd name="connsiteX34" fmla="*/ 1392072 w 2988860"/>
                <a:gd name="connsiteY34" fmla="*/ 2947917 h 4421875"/>
                <a:gd name="connsiteX35" fmla="*/ 1310185 w 2988860"/>
                <a:gd name="connsiteY35" fmla="*/ 2975212 h 4421875"/>
                <a:gd name="connsiteX36" fmla="*/ 1241946 w 2988860"/>
                <a:gd name="connsiteY36" fmla="*/ 3002508 h 4421875"/>
                <a:gd name="connsiteX37" fmla="*/ 1241946 w 2988860"/>
                <a:gd name="connsiteY37" fmla="*/ 3002508 h 4421875"/>
                <a:gd name="connsiteX38" fmla="*/ 1241946 w 2988860"/>
                <a:gd name="connsiteY38" fmla="*/ 3098042 h 4421875"/>
                <a:gd name="connsiteX39" fmla="*/ 1241946 w 2988860"/>
                <a:gd name="connsiteY39" fmla="*/ 3098042 h 4421875"/>
                <a:gd name="connsiteX40" fmla="*/ 1528549 w 2988860"/>
                <a:gd name="connsiteY40" fmla="*/ 3234520 h 4421875"/>
                <a:gd name="connsiteX41" fmla="*/ 1746913 w 2988860"/>
                <a:gd name="connsiteY41" fmla="*/ 3261815 h 4421875"/>
                <a:gd name="connsiteX42" fmla="*/ 1828800 w 2988860"/>
                <a:gd name="connsiteY42" fmla="*/ 3343702 h 4421875"/>
                <a:gd name="connsiteX43" fmla="*/ 2183642 w 2988860"/>
                <a:gd name="connsiteY43" fmla="*/ 3316406 h 4421875"/>
                <a:gd name="connsiteX44" fmla="*/ 2456597 w 2988860"/>
                <a:gd name="connsiteY44" fmla="*/ 3179929 h 4421875"/>
                <a:gd name="connsiteX45" fmla="*/ 2702257 w 2988860"/>
                <a:gd name="connsiteY45" fmla="*/ 3057099 h 4421875"/>
                <a:gd name="connsiteX46" fmla="*/ 2825087 w 2988860"/>
                <a:gd name="connsiteY46" fmla="*/ 2920621 h 4421875"/>
                <a:gd name="connsiteX47" fmla="*/ 2906973 w 2988860"/>
                <a:gd name="connsiteY47" fmla="*/ 2770496 h 4421875"/>
                <a:gd name="connsiteX48" fmla="*/ 2961564 w 2988860"/>
                <a:gd name="connsiteY48" fmla="*/ 2756848 h 4421875"/>
                <a:gd name="connsiteX49" fmla="*/ 2988860 w 2988860"/>
                <a:gd name="connsiteY49" fmla="*/ 2825087 h 4421875"/>
                <a:gd name="connsiteX50" fmla="*/ 2825087 w 2988860"/>
                <a:gd name="connsiteY50" fmla="*/ 3057099 h 4421875"/>
                <a:gd name="connsiteX51" fmla="*/ 2661313 w 2988860"/>
                <a:gd name="connsiteY51" fmla="*/ 3234520 h 4421875"/>
                <a:gd name="connsiteX52" fmla="*/ 2497540 w 2988860"/>
                <a:gd name="connsiteY52" fmla="*/ 3507475 h 4421875"/>
                <a:gd name="connsiteX53" fmla="*/ 2374710 w 2988860"/>
                <a:gd name="connsiteY53" fmla="*/ 3684896 h 4421875"/>
                <a:gd name="connsiteX54" fmla="*/ 2210937 w 2988860"/>
                <a:gd name="connsiteY54" fmla="*/ 3889612 h 4421875"/>
                <a:gd name="connsiteX55" fmla="*/ 1953970 w 2988860"/>
                <a:gd name="connsiteY55" fmla="*/ 3982056 h 4421875"/>
                <a:gd name="connsiteX56" fmla="*/ 1737946 w 2988860"/>
                <a:gd name="connsiteY56" fmla="*/ 4126072 h 4421875"/>
                <a:gd name="connsiteX57" fmla="*/ 1305898 w 2988860"/>
                <a:gd name="connsiteY57" fmla="*/ 4126072 h 4421875"/>
                <a:gd name="connsiteX58" fmla="*/ 945858 w 2988860"/>
                <a:gd name="connsiteY58" fmla="*/ 3910048 h 4421875"/>
                <a:gd name="connsiteX59" fmla="*/ 585818 w 2988860"/>
                <a:gd name="connsiteY59" fmla="*/ 3766032 h 4421875"/>
                <a:gd name="connsiteX60" fmla="*/ 736979 w 2988860"/>
                <a:gd name="connsiteY60" fmla="*/ 4421875 h 4421875"/>
                <a:gd name="connsiteX61" fmla="*/ 586854 w 2988860"/>
                <a:gd name="connsiteY61" fmla="*/ 4326341 h 4421875"/>
                <a:gd name="connsiteX62" fmla="*/ 559558 w 2988860"/>
                <a:gd name="connsiteY62" fmla="*/ 4148920 h 4421875"/>
                <a:gd name="connsiteX63" fmla="*/ 491319 w 2988860"/>
                <a:gd name="connsiteY63" fmla="*/ 3998795 h 4421875"/>
                <a:gd name="connsiteX64" fmla="*/ 477672 w 2988860"/>
                <a:gd name="connsiteY64" fmla="*/ 3848669 h 4421875"/>
                <a:gd name="connsiteX65" fmla="*/ 368490 w 2988860"/>
                <a:gd name="connsiteY65" fmla="*/ 3862317 h 4421875"/>
                <a:gd name="connsiteX66" fmla="*/ 0 w 2988860"/>
                <a:gd name="connsiteY66" fmla="*/ 3289111 h 4421875"/>
                <a:gd name="connsiteX0" fmla="*/ 2415654 w 2988860"/>
                <a:gd name="connsiteY0" fmla="*/ 0 h 4326341"/>
                <a:gd name="connsiteX1" fmla="*/ 2511188 w 2988860"/>
                <a:gd name="connsiteY1" fmla="*/ 218365 h 4326341"/>
                <a:gd name="connsiteX2" fmla="*/ 2456597 w 2988860"/>
                <a:gd name="connsiteY2" fmla="*/ 409433 h 4326341"/>
                <a:gd name="connsiteX3" fmla="*/ 2347415 w 2988860"/>
                <a:gd name="connsiteY3" fmla="*/ 504968 h 4326341"/>
                <a:gd name="connsiteX4" fmla="*/ 2320119 w 2988860"/>
                <a:gd name="connsiteY4" fmla="*/ 627797 h 4326341"/>
                <a:gd name="connsiteX5" fmla="*/ 2347415 w 2988860"/>
                <a:gd name="connsiteY5" fmla="*/ 696036 h 4326341"/>
                <a:gd name="connsiteX6" fmla="*/ 2238233 w 2988860"/>
                <a:gd name="connsiteY6" fmla="*/ 764275 h 4326341"/>
                <a:gd name="connsiteX7" fmla="*/ 2402006 w 2988860"/>
                <a:gd name="connsiteY7" fmla="*/ 982639 h 4326341"/>
                <a:gd name="connsiteX8" fmla="*/ 2361063 w 2988860"/>
                <a:gd name="connsiteY8" fmla="*/ 1064526 h 4326341"/>
                <a:gd name="connsiteX9" fmla="*/ 2292824 w 2988860"/>
                <a:gd name="connsiteY9" fmla="*/ 1146412 h 4326341"/>
                <a:gd name="connsiteX10" fmla="*/ 2115403 w 2988860"/>
                <a:gd name="connsiteY10" fmla="*/ 1201003 h 4326341"/>
                <a:gd name="connsiteX11" fmla="*/ 2006221 w 2988860"/>
                <a:gd name="connsiteY11" fmla="*/ 1310186 h 4326341"/>
                <a:gd name="connsiteX12" fmla="*/ 1965278 w 2988860"/>
                <a:gd name="connsiteY12" fmla="*/ 1364777 h 4326341"/>
                <a:gd name="connsiteX13" fmla="*/ 1665027 w 2988860"/>
                <a:gd name="connsiteY13" fmla="*/ 1460311 h 4326341"/>
                <a:gd name="connsiteX14" fmla="*/ 1473958 w 2988860"/>
                <a:gd name="connsiteY14" fmla="*/ 1528550 h 4326341"/>
                <a:gd name="connsiteX15" fmla="*/ 1351128 w 2988860"/>
                <a:gd name="connsiteY15" fmla="*/ 1596789 h 4326341"/>
                <a:gd name="connsiteX16" fmla="*/ 1323833 w 2988860"/>
                <a:gd name="connsiteY16" fmla="*/ 1746914 h 4326341"/>
                <a:gd name="connsiteX17" fmla="*/ 1323833 w 2988860"/>
                <a:gd name="connsiteY17" fmla="*/ 1746914 h 4326341"/>
                <a:gd name="connsiteX18" fmla="*/ 1610436 w 2988860"/>
                <a:gd name="connsiteY18" fmla="*/ 1774209 h 4326341"/>
                <a:gd name="connsiteX19" fmla="*/ 1924334 w 2988860"/>
                <a:gd name="connsiteY19" fmla="*/ 1719618 h 4326341"/>
                <a:gd name="connsiteX20" fmla="*/ 2074460 w 2988860"/>
                <a:gd name="connsiteY20" fmla="*/ 1637732 h 4326341"/>
                <a:gd name="connsiteX21" fmla="*/ 2142698 w 2988860"/>
                <a:gd name="connsiteY21" fmla="*/ 1501254 h 4326341"/>
                <a:gd name="connsiteX22" fmla="*/ 2279176 w 2988860"/>
                <a:gd name="connsiteY22" fmla="*/ 1364777 h 4326341"/>
                <a:gd name="connsiteX23" fmla="*/ 2470245 w 2988860"/>
                <a:gd name="connsiteY23" fmla="*/ 1419368 h 4326341"/>
                <a:gd name="connsiteX24" fmla="*/ 2456597 w 2988860"/>
                <a:gd name="connsiteY24" fmla="*/ 1596789 h 4326341"/>
                <a:gd name="connsiteX25" fmla="*/ 2442949 w 2988860"/>
                <a:gd name="connsiteY25" fmla="*/ 1678675 h 4326341"/>
                <a:gd name="connsiteX26" fmla="*/ 2470245 w 2988860"/>
                <a:gd name="connsiteY26" fmla="*/ 1883392 h 4326341"/>
                <a:gd name="connsiteX27" fmla="*/ 2388358 w 2988860"/>
                <a:gd name="connsiteY27" fmla="*/ 2224586 h 4326341"/>
                <a:gd name="connsiteX28" fmla="*/ 2279176 w 2988860"/>
                <a:gd name="connsiteY28" fmla="*/ 2497541 h 4326341"/>
                <a:gd name="connsiteX29" fmla="*/ 2115403 w 2988860"/>
                <a:gd name="connsiteY29" fmla="*/ 2634018 h 4326341"/>
                <a:gd name="connsiteX30" fmla="*/ 1951630 w 2988860"/>
                <a:gd name="connsiteY30" fmla="*/ 2784144 h 4326341"/>
                <a:gd name="connsiteX31" fmla="*/ 1815152 w 2988860"/>
                <a:gd name="connsiteY31" fmla="*/ 2879678 h 4326341"/>
                <a:gd name="connsiteX32" fmla="*/ 1692322 w 2988860"/>
                <a:gd name="connsiteY32" fmla="*/ 2920621 h 4326341"/>
                <a:gd name="connsiteX33" fmla="*/ 1542197 w 2988860"/>
                <a:gd name="connsiteY33" fmla="*/ 2906974 h 4326341"/>
                <a:gd name="connsiteX34" fmla="*/ 1392072 w 2988860"/>
                <a:gd name="connsiteY34" fmla="*/ 2947917 h 4326341"/>
                <a:gd name="connsiteX35" fmla="*/ 1310185 w 2988860"/>
                <a:gd name="connsiteY35" fmla="*/ 2975212 h 4326341"/>
                <a:gd name="connsiteX36" fmla="*/ 1241946 w 2988860"/>
                <a:gd name="connsiteY36" fmla="*/ 3002508 h 4326341"/>
                <a:gd name="connsiteX37" fmla="*/ 1241946 w 2988860"/>
                <a:gd name="connsiteY37" fmla="*/ 3002508 h 4326341"/>
                <a:gd name="connsiteX38" fmla="*/ 1241946 w 2988860"/>
                <a:gd name="connsiteY38" fmla="*/ 3098042 h 4326341"/>
                <a:gd name="connsiteX39" fmla="*/ 1241946 w 2988860"/>
                <a:gd name="connsiteY39" fmla="*/ 3098042 h 4326341"/>
                <a:gd name="connsiteX40" fmla="*/ 1528549 w 2988860"/>
                <a:gd name="connsiteY40" fmla="*/ 3234520 h 4326341"/>
                <a:gd name="connsiteX41" fmla="*/ 1746913 w 2988860"/>
                <a:gd name="connsiteY41" fmla="*/ 3261815 h 4326341"/>
                <a:gd name="connsiteX42" fmla="*/ 1828800 w 2988860"/>
                <a:gd name="connsiteY42" fmla="*/ 3343702 h 4326341"/>
                <a:gd name="connsiteX43" fmla="*/ 2183642 w 2988860"/>
                <a:gd name="connsiteY43" fmla="*/ 3316406 h 4326341"/>
                <a:gd name="connsiteX44" fmla="*/ 2456597 w 2988860"/>
                <a:gd name="connsiteY44" fmla="*/ 3179929 h 4326341"/>
                <a:gd name="connsiteX45" fmla="*/ 2702257 w 2988860"/>
                <a:gd name="connsiteY45" fmla="*/ 3057099 h 4326341"/>
                <a:gd name="connsiteX46" fmla="*/ 2825087 w 2988860"/>
                <a:gd name="connsiteY46" fmla="*/ 2920621 h 4326341"/>
                <a:gd name="connsiteX47" fmla="*/ 2906973 w 2988860"/>
                <a:gd name="connsiteY47" fmla="*/ 2770496 h 4326341"/>
                <a:gd name="connsiteX48" fmla="*/ 2961564 w 2988860"/>
                <a:gd name="connsiteY48" fmla="*/ 2756848 h 4326341"/>
                <a:gd name="connsiteX49" fmla="*/ 2988860 w 2988860"/>
                <a:gd name="connsiteY49" fmla="*/ 2825087 h 4326341"/>
                <a:gd name="connsiteX50" fmla="*/ 2825087 w 2988860"/>
                <a:gd name="connsiteY50" fmla="*/ 3057099 h 4326341"/>
                <a:gd name="connsiteX51" fmla="*/ 2661313 w 2988860"/>
                <a:gd name="connsiteY51" fmla="*/ 3234520 h 4326341"/>
                <a:gd name="connsiteX52" fmla="*/ 2497540 w 2988860"/>
                <a:gd name="connsiteY52" fmla="*/ 3507475 h 4326341"/>
                <a:gd name="connsiteX53" fmla="*/ 2374710 w 2988860"/>
                <a:gd name="connsiteY53" fmla="*/ 3684896 h 4326341"/>
                <a:gd name="connsiteX54" fmla="*/ 2210937 w 2988860"/>
                <a:gd name="connsiteY54" fmla="*/ 3889612 h 4326341"/>
                <a:gd name="connsiteX55" fmla="*/ 1953970 w 2988860"/>
                <a:gd name="connsiteY55" fmla="*/ 3982056 h 4326341"/>
                <a:gd name="connsiteX56" fmla="*/ 1737946 w 2988860"/>
                <a:gd name="connsiteY56" fmla="*/ 4126072 h 4326341"/>
                <a:gd name="connsiteX57" fmla="*/ 1305898 w 2988860"/>
                <a:gd name="connsiteY57" fmla="*/ 4126072 h 4326341"/>
                <a:gd name="connsiteX58" fmla="*/ 945858 w 2988860"/>
                <a:gd name="connsiteY58" fmla="*/ 3910048 h 4326341"/>
                <a:gd name="connsiteX59" fmla="*/ 585818 w 2988860"/>
                <a:gd name="connsiteY59" fmla="*/ 3766032 h 4326341"/>
                <a:gd name="connsiteX60" fmla="*/ 586854 w 2988860"/>
                <a:gd name="connsiteY60" fmla="*/ 4326341 h 4326341"/>
                <a:gd name="connsiteX61" fmla="*/ 559558 w 2988860"/>
                <a:gd name="connsiteY61" fmla="*/ 4148920 h 4326341"/>
                <a:gd name="connsiteX62" fmla="*/ 491319 w 2988860"/>
                <a:gd name="connsiteY62" fmla="*/ 3998795 h 4326341"/>
                <a:gd name="connsiteX63" fmla="*/ 477672 w 2988860"/>
                <a:gd name="connsiteY63" fmla="*/ 3848669 h 4326341"/>
                <a:gd name="connsiteX64" fmla="*/ 368490 w 2988860"/>
                <a:gd name="connsiteY64" fmla="*/ 3862317 h 4326341"/>
                <a:gd name="connsiteX65" fmla="*/ 0 w 2988860"/>
                <a:gd name="connsiteY65" fmla="*/ 3289111 h 4326341"/>
                <a:gd name="connsiteX0" fmla="*/ 2415654 w 2988860"/>
                <a:gd name="connsiteY0" fmla="*/ 0 h 4148920"/>
                <a:gd name="connsiteX1" fmla="*/ 2511188 w 2988860"/>
                <a:gd name="connsiteY1" fmla="*/ 218365 h 4148920"/>
                <a:gd name="connsiteX2" fmla="*/ 2456597 w 2988860"/>
                <a:gd name="connsiteY2" fmla="*/ 409433 h 4148920"/>
                <a:gd name="connsiteX3" fmla="*/ 2347415 w 2988860"/>
                <a:gd name="connsiteY3" fmla="*/ 504968 h 4148920"/>
                <a:gd name="connsiteX4" fmla="*/ 2320119 w 2988860"/>
                <a:gd name="connsiteY4" fmla="*/ 627797 h 4148920"/>
                <a:gd name="connsiteX5" fmla="*/ 2347415 w 2988860"/>
                <a:gd name="connsiteY5" fmla="*/ 696036 h 4148920"/>
                <a:gd name="connsiteX6" fmla="*/ 2238233 w 2988860"/>
                <a:gd name="connsiteY6" fmla="*/ 764275 h 4148920"/>
                <a:gd name="connsiteX7" fmla="*/ 2402006 w 2988860"/>
                <a:gd name="connsiteY7" fmla="*/ 982639 h 4148920"/>
                <a:gd name="connsiteX8" fmla="*/ 2361063 w 2988860"/>
                <a:gd name="connsiteY8" fmla="*/ 1064526 h 4148920"/>
                <a:gd name="connsiteX9" fmla="*/ 2292824 w 2988860"/>
                <a:gd name="connsiteY9" fmla="*/ 1146412 h 4148920"/>
                <a:gd name="connsiteX10" fmla="*/ 2115403 w 2988860"/>
                <a:gd name="connsiteY10" fmla="*/ 1201003 h 4148920"/>
                <a:gd name="connsiteX11" fmla="*/ 2006221 w 2988860"/>
                <a:gd name="connsiteY11" fmla="*/ 1310186 h 4148920"/>
                <a:gd name="connsiteX12" fmla="*/ 1965278 w 2988860"/>
                <a:gd name="connsiteY12" fmla="*/ 1364777 h 4148920"/>
                <a:gd name="connsiteX13" fmla="*/ 1665027 w 2988860"/>
                <a:gd name="connsiteY13" fmla="*/ 1460311 h 4148920"/>
                <a:gd name="connsiteX14" fmla="*/ 1473958 w 2988860"/>
                <a:gd name="connsiteY14" fmla="*/ 1528550 h 4148920"/>
                <a:gd name="connsiteX15" fmla="*/ 1351128 w 2988860"/>
                <a:gd name="connsiteY15" fmla="*/ 1596789 h 4148920"/>
                <a:gd name="connsiteX16" fmla="*/ 1323833 w 2988860"/>
                <a:gd name="connsiteY16" fmla="*/ 1746914 h 4148920"/>
                <a:gd name="connsiteX17" fmla="*/ 1323833 w 2988860"/>
                <a:gd name="connsiteY17" fmla="*/ 1746914 h 4148920"/>
                <a:gd name="connsiteX18" fmla="*/ 1610436 w 2988860"/>
                <a:gd name="connsiteY18" fmla="*/ 1774209 h 4148920"/>
                <a:gd name="connsiteX19" fmla="*/ 1924334 w 2988860"/>
                <a:gd name="connsiteY19" fmla="*/ 1719618 h 4148920"/>
                <a:gd name="connsiteX20" fmla="*/ 2074460 w 2988860"/>
                <a:gd name="connsiteY20" fmla="*/ 1637732 h 4148920"/>
                <a:gd name="connsiteX21" fmla="*/ 2142698 w 2988860"/>
                <a:gd name="connsiteY21" fmla="*/ 1501254 h 4148920"/>
                <a:gd name="connsiteX22" fmla="*/ 2279176 w 2988860"/>
                <a:gd name="connsiteY22" fmla="*/ 1364777 h 4148920"/>
                <a:gd name="connsiteX23" fmla="*/ 2470245 w 2988860"/>
                <a:gd name="connsiteY23" fmla="*/ 1419368 h 4148920"/>
                <a:gd name="connsiteX24" fmla="*/ 2456597 w 2988860"/>
                <a:gd name="connsiteY24" fmla="*/ 1596789 h 4148920"/>
                <a:gd name="connsiteX25" fmla="*/ 2442949 w 2988860"/>
                <a:gd name="connsiteY25" fmla="*/ 1678675 h 4148920"/>
                <a:gd name="connsiteX26" fmla="*/ 2470245 w 2988860"/>
                <a:gd name="connsiteY26" fmla="*/ 1883392 h 4148920"/>
                <a:gd name="connsiteX27" fmla="*/ 2388358 w 2988860"/>
                <a:gd name="connsiteY27" fmla="*/ 2224586 h 4148920"/>
                <a:gd name="connsiteX28" fmla="*/ 2279176 w 2988860"/>
                <a:gd name="connsiteY28" fmla="*/ 2497541 h 4148920"/>
                <a:gd name="connsiteX29" fmla="*/ 2115403 w 2988860"/>
                <a:gd name="connsiteY29" fmla="*/ 2634018 h 4148920"/>
                <a:gd name="connsiteX30" fmla="*/ 1951630 w 2988860"/>
                <a:gd name="connsiteY30" fmla="*/ 2784144 h 4148920"/>
                <a:gd name="connsiteX31" fmla="*/ 1815152 w 2988860"/>
                <a:gd name="connsiteY31" fmla="*/ 2879678 h 4148920"/>
                <a:gd name="connsiteX32" fmla="*/ 1692322 w 2988860"/>
                <a:gd name="connsiteY32" fmla="*/ 2920621 h 4148920"/>
                <a:gd name="connsiteX33" fmla="*/ 1542197 w 2988860"/>
                <a:gd name="connsiteY33" fmla="*/ 2906974 h 4148920"/>
                <a:gd name="connsiteX34" fmla="*/ 1392072 w 2988860"/>
                <a:gd name="connsiteY34" fmla="*/ 2947917 h 4148920"/>
                <a:gd name="connsiteX35" fmla="*/ 1310185 w 2988860"/>
                <a:gd name="connsiteY35" fmla="*/ 2975212 h 4148920"/>
                <a:gd name="connsiteX36" fmla="*/ 1241946 w 2988860"/>
                <a:gd name="connsiteY36" fmla="*/ 3002508 h 4148920"/>
                <a:gd name="connsiteX37" fmla="*/ 1241946 w 2988860"/>
                <a:gd name="connsiteY37" fmla="*/ 3002508 h 4148920"/>
                <a:gd name="connsiteX38" fmla="*/ 1241946 w 2988860"/>
                <a:gd name="connsiteY38" fmla="*/ 3098042 h 4148920"/>
                <a:gd name="connsiteX39" fmla="*/ 1241946 w 2988860"/>
                <a:gd name="connsiteY39" fmla="*/ 3098042 h 4148920"/>
                <a:gd name="connsiteX40" fmla="*/ 1528549 w 2988860"/>
                <a:gd name="connsiteY40" fmla="*/ 3234520 h 4148920"/>
                <a:gd name="connsiteX41" fmla="*/ 1746913 w 2988860"/>
                <a:gd name="connsiteY41" fmla="*/ 3261815 h 4148920"/>
                <a:gd name="connsiteX42" fmla="*/ 1828800 w 2988860"/>
                <a:gd name="connsiteY42" fmla="*/ 3343702 h 4148920"/>
                <a:gd name="connsiteX43" fmla="*/ 2183642 w 2988860"/>
                <a:gd name="connsiteY43" fmla="*/ 3316406 h 4148920"/>
                <a:gd name="connsiteX44" fmla="*/ 2456597 w 2988860"/>
                <a:gd name="connsiteY44" fmla="*/ 3179929 h 4148920"/>
                <a:gd name="connsiteX45" fmla="*/ 2702257 w 2988860"/>
                <a:gd name="connsiteY45" fmla="*/ 3057099 h 4148920"/>
                <a:gd name="connsiteX46" fmla="*/ 2825087 w 2988860"/>
                <a:gd name="connsiteY46" fmla="*/ 2920621 h 4148920"/>
                <a:gd name="connsiteX47" fmla="*/ 2906973 w 2988860"/>
                <a:gd name="connsiteY47" fmla="*/ 2770496 h 4148920"/>
                <a:gd name="connsiteX48" fmla="*/ 2961564 w 2988860"/>
                <a:gd name="connsiteY48" fmla="*/ 2756848 h 4148920"/>
                <a:gd name="connsiteX49" fmla="*/ 2988860 w 2988860"/>
                <a:gd name="connsiteY49" fmla="*/ 2825087 h 4148920"/>
                <a:gd name="connsiteX50" fmla="*/ 2825087 w 2988860"/>
                <a:gd name="connsiteY50" fmla="*/ 3057099 h 4148920"/>
                <a:gd name="connsiteX51" fmla="*/ 2661313 w 2988860"/>
                <a:gd name="connsiteY51" fmla="*/ 3234520 h 4148920"/>
                <a:gd name="connsiteX52" fmla="*/ 2497540 w 2988860"/>
                <a:gd name="connsiteY52" fmla="*/ 3507475 h 4148920"/>
                <a:gd name="connsiteX53" fmla="*/ 2374710 w 2988860"/>
                <a:gd name="connsiteY53" fmla="*/ 3684896 h 4148920"/>
                <a:gd name="connsiteX54" fmla="*/ 2210937 w 2988860"/>
                <a:gd name="connsiteY54" fmla="*/ 3889612 h 4148920"/>
                <a:gd name="connsiteX55" fmla="*/ 1953970 w 2988860"/>
                <a:gd name="connsiteY55" fmla="*/ 3982056 h 4148920"/>
                <a:gd name="connsiteX56" fmla="*/ 1737946 w 2988860"/>
                <a:gd name="connsiteY56" fmla="*/ 4126072 h 4148920"/>
                <a:gd name="connsiteX57" fmla="*/ 1305898 w 2988860"/>
                <a:gd name="connsiteY57" fmla="*/ 4126072 h 4148920"/>
                <a:gd name="connsiteX58" fmla="*/ 945858 w 2988860"/>
                <a:gd name="connsiteY58" fmla="*/ 3910048 h 4148920"/>
                <a:gd name="connsiteX59" fmla="*/ 585818 w 2988860"/>
                <a:gd name="connsiteY59" fmla="*/ 3766032 h 4148920"/>
                <a:gd name="connsiteX60" fmla="*/ 559558 w 2988860"/>
                <a:gd name="connsiteY60" fmla="*/ 4148920 h 4148920"/>
                <a:gd name="connsiteX61" fmla="*/ 491319 w 2988860"/>
                <a:gd name="connsiteY61" fmla="*/ 3998795 h 4148920"/>
                <a:gd name="connsiteX62" fmla="*/ 477672 w 2988860"/>
                <a:gd name="connsiteY62" fmla="*/ 3848669 h 4148920"/>
                <a:gd name="connsiteX63" fmla="*/ 368490 w 2988860"/>
                <a:gd name="connsiteY63" fmla="*/ 3862317 h 4148920"/>
                <a:gd name="connsiteX64" fmla="*/ 0 w 2988860"/>
                <a:gd name="connsiteY64" fmla="*/ 3289111 h 4148920"/>
                <a:gd name="connsiteX0" fmla="*/ 2415654 w 2988860"/>
                <a:gd name="connsiteY0" fmla="*/ 0 h 4126072"/>
                <a:gd name="connsiteX1" fmla="*/ 2511188 w 2988860"/>
                <a:gd name="connsiteY1" fmla="*/ 218365 h 4126072"/>
                <a:gd name="connsiteX2" fmla="*/ 2456597 w 2988860"/>
                <a:gd name="connsiteY2" fmla="*/ 409433 h 4126072"/>
                <a:gd name="connsiteX3" fmla="*/ 2347415 w 2988860"/>
                <a:gd name="connsiteY3" fmla="*/ 504968 h 4126072"/>
                <a:gd name="connsiteX4" fmla="*/ 2320119 w 2988860"/>
                <a:gd name="connsiteY4" fmla="*/ 627797 h 4126072"/>
                <a:gd name="connsiteX5" fmla="*/ 2347415 w 2988860"/>
                <a:gd name="connsiteY5" fmla="*/ 696036 h 4126072"/>
                <a:gd name="connsiteX6" fmla="*/ 2238233 w 2988860"/>
                <a:gd name="connsiteY6" fmla="*/ 764275 h 4126072"/>
                <a:gd name="connsiteX7" fmla="*/ 2402006 w 2988860"/>
                <a:gd name="connsiteY7" fmla="*/ 982639 h 4126072"/>
                <a:gd name="connsiteX8" fmla="*/ 2361063 w 2988860"/>
                <a:gd name="connsiteY8" fmla="*/ 1064526 h 4126072"/>
                <a:gd name="connsiteX9" fmla="*/ 2292824 w 2988860"/>
                <a:gd name="connsiteY9" fmla="*/ 1146412 h 4126072"/>
                <a:gd name="connsiteX10" fmla="*/ 2115403 w 2988860"/>
                <a:gd name="connsiteY10" fmla="*/ 1201003 h 4126072"/>
                <a:gd name="connsiteX11" fmla="*/ 2006221 w 2988860"/>
                <a:gd name="connsiteY11" fmla="*/ 1310186 h 4126072"/>
                <a:gd name="connsiteX12" fmla="*/ 1965278 w 2988860"/>
                <a:gd name="connsiteY12" fmla="*/ 1364777 h 4126072"/>
                <a:gd name="connsiteX13" fmla="*/ 1665027 w 2988860"/>
                <a:gd name="connsiteY13" fmla="*/ 1460311 h 4126072"/>
                <a:gd name="connsiteX14" fmla="*/ 1473958 w 2988860"/>
                <a:gd name="connsiteY14" fmla="*/ 1528550 h 4126072"/>
                <a:gd name="connsiteX15" fmla="*/ 1351128 w 2988860"/>
                <a:gd name="connsiteY15" fmla="*/ 1596789 h 4126072"/>
                <a:gd name="connsiteX16" fmla="*/ 1323833 w 2988860"/>
                <a:gd name="connsiteY16" fmla="*/ 1746914 h 4126072"/>
                <a:gd name="connsiteX17" fmla="*/ 1323833 w 2988860"/>
                <a:gd name="connsiteY17" fmla="*/ 1746914 h 4126072"/>
                <a:gd name="connsiteX18" fmla="*/ 1610436 w 2988860"/>
                <a:gd name="connsiteY18" fmla="*/ 1774209 h 4126072"/>
                <a:gd name="connsiteX19" fmla="*/ 1924334 w 2988860"/>
                <a:gd name="connsiteY19" fmla="*/ 1719618 h 4126072"/>
                <a:gd name="connsiteX20" fmla="*/ 2074460 w 2988860"/>
                <a:gd name="connsiteY20" fmla="*/ 1637732 h 4126072"/>
                <a:gd name="connsiteX21" fmla="*/ 2142698 w 2988860"/>
                <a:gd name="connsiteY21" fmla="*/ 1501254 h 4126072"/>
                <a:gd name="connsiteX22" fmla="*/ 2279176 w 2988860"/>
                <a:gd name="connsiteY22" fmla="*/ 1364777 h 4126072"/>
                <a:gd name="connsiteX23" fmla="*/ 2470245 w 2988860"/>
                <a:gd name="connsiteY23" fmla="*/ 1419368 h 4126072"/>
                <a:gd name="connsiteX24" fmla="*/ 2456597 w 2988860"/>
                <a:gd name="connsiteY24" fmla="*/ 1596789 h 4126072"/>
                <a:gd name="connsiteX25" fmla="*/ 2442949 w 2988860"/>
                <a:gd name="connsiteY25" fmla="*/ 1678675 h 4126072"/>
                <a:gd name="connsiteX26" fmla="*/ 2470245 w 2988860"/>
                <a:gd name="connsiteY26" fmla="*/ 1883392 h 4126072"/>
                <a:gd name="connsiteX27" fmla="*/ 2388358 w 2988860"/>
                <a:gd name="connsiteY27" fmla="*/ 2224586 h 4126072"/>
                <a:gd name="connsiteX28" fmla="*/ 2279176 w 2988860"/>
                <a:gd name="connsiteY28" fmla="*/ 2497541 h 4126072"/>
                <a:gd name="connsiteX29" fmla="*/ 2115403 w 2988860"/>
                <a:gd name="connsiteY29" fmla="*/ 2634018 h 4126072"/>
                <a:gd name="connsiteX30" fmla="*/ 1951630 w 2988860"/>
                <a:gd name="connsiteY30" fmla="*/ 2784144 h 4126072"/>
                <a:gd name="connsiteX31" fmla="*/ 1815152 w 2988860"/>
                <a:gd name="connsiteY31" fmla="*/ 2879678 h 4126072"/>
                <a:gd name="connsiteX32" fmla="*/ 1692322 w 2988860"/>
                <a:gd name="connsiteY32" fmla="*/ 2920621 h 4126072"/>
                <a:gd name="connsiteX33" fmla="*/ 1542197 w 2988860"/>
                <a:gd name="connsiteY33" fmla="*/ 2906974 h 4126072"/>
                <a:gd name="connsiteX34" fmla="*/ 1392072 w 2988860"/>
                <a:gd name="connsiteY34" fmla="*/ 2947917 h 4126072"/>
                <a:gd name="connsiteX35" fmla="*/ 1310185 w 2988860"/>
                <a:gd name="connsiteY35" fmla="*/ 2975212 h 4126072"/>
                <a:gd name="connsiteX36" fmla="*/ 1241946 w 2988860"/>
                <a:gd name="connsiteY36" fmla="*/ 3002508 h 4126072"/>
                <a:gd name="connsiteX37" fmla="*/ 1241946 w 2988860"/>
                <a:gd name="connsiteY37" fmla="*/ 3002508 h 4126072"/>
                <a:gd name="connsiteX38" fmla="*/ 1241946 w 2988860"/>
                <a:gd name="connsiteY38" fmla="*/ 3098042 h 4126072"/>
                <a:gd name="connsiteX39" fmla="*/ 1241946 w 2988860"/>
                <a:gd name="connsiteY39" fmla="*/ 3098042 h 4126072"/>
                <a:gd name="connsiteX40" fmla="*/ 1528549 w 2988860"/>
                <a:gd name="connsiteY40" fmla="*/ 3234520 h 4126072"/>
                <a:gd name="connsiteX41" fmla="*/ 1746913 w 2988860"/>
                <a:gd name="connsiteY41" fmla="*/ 3261815 h 4126072"/>
                <a:gd name="connsiteX42" fmla="*/ 1828800 w 2988860"/>
                <a:gd name="connsiteY42" fmla="*/ 3343702 h 4126072"/>
                <a:gd name="connsiteX43" fmla="*/ 2183642 w 2988860"/>
                <a:gd name="connsiteY43" fmla="*/ 3316406 h 4126072"/>
                <a:gd name="connsiteX44" fmla="*/ 2456597 w 2988860"/>
                <a:gd name="connsiteY44" fmla="*/ 3179929 h 4126072"/>
                <a:gd name="connsiteX45" fmla="*/ 2702257 w 2988860"/>
                <a:gd name="connsiteY45" fmla="*/ 3057099 h 4126072"/>
                <a:gd name="connsiteX46" fmla="*/ 2825087 w 2988860"/>
                <a:gd name="connsiteY46" fmla="*/ 2920621 h 4126072"/>
                <a:gd name="connsiteX47" fmla="*/ 2906973 w 2988860"/>
                <a:gd name="connsiteY47" fmla="*/ 2770496 h 4126072"/>
                <a:gd name="connsiteX48" fmla="*/ 2961564 w 2988860"/>
                <a:gd name="connsiteY48" fmla="*/ 2756848 h 4126072"/>
                <a:gd name="connsiteX49" fmla="*/ 2988860 w 2988860"/>
                <a:gd name="connsiteY49" fmla="*/ 2825087 h 4126072"/>
                <a:gd name="connsiteX50" fmla="*/ 2825087 w 2988860"/>
                <a:gd name="connsiteY50" fmla="*/ 3057099 h 4126072"/>
                <a:gd name="connsiteX51" fmla="*/ 2661313 w 2988860"/>
                <a:gd name="connsiteY51" fmla="*/ 3234520 h 4126072"/>
                <a:gd name="connsiteX52" fmla="*/ 2497540 w 2988860"/>
                <a:gd name="connsiteY52" fmla="*/ 3507475 h 4126072"/>
                <a:gd name="connsiteX53" fmla="*/ 2374710 w 2988860"/>
                <a:gd name="connsiteY53" fmla="*/ 3684896 h 4126072"/>
                <a:gd name="connsiteX54" fmla="*/ 2210937 w 2988860"/>
                <a:gd name="connsiteY54" fmla="*/ 3889612 h 4126072"/>
                <a:gd name="connsiteX55" fmla="*/ 1953970 w 2988860"/>
                <a:gd name="connsiteY55" fmla="*/ 3982056 h 4126072"/>
                <a:gd name="connsiteX56" fmla="*/ 1737946 w 2988860"/>
                <a:gd name="connsiteY56" fmla="*/ 4126072 h 4126072"/>
                <a:gd name="connsiteX57" fmla="*/ 1305898 w 2988860"/>
                <a:gd name="connsiteY57" fmla="*/ 4126072 h 4126072"/>
                <a:gd name="connsiteX58" fmla="*/ 945858 w 2988860"/>
                <a:gd name="connsiteY58" fmla="*/ 3910048 h 4126072"/>
                <a:gd name="connsiteX59" fmla="*/ 585818 w 2988860"/>
                <a:gd name="connsiteY59" fmla="*/ 3766032 h 4126072"/>
                <a:gd name="connsiteX60" fmla="*/ 491319 w 2988860"/>
                <a:gd name="connsiteY60" fmla="*/ 3998795 h 4126072"/>
                <a:gd name="connsiteX61" fmla="*/ 477672 w 2988860"/>
                <a:gd name="connsiteY61" fmla="*/ 3848669 h 4126072"/>
                <a:gd name="connsiteX62" fmla="*/ 368490 w 2988860"/>
                <a:gd name="connsiteY62" fmla="*/ 3862317 h 4126072"/>
                <a:gd name="connsiteX63" fmla="*/ 0 w 2988860"/>
                <a:gd name="connsiteY63" fmla="*/ 3289111 h 4126072"/>
                <a:gd name="connsiteX0" fmla="*/ 2415654 w 2988860"/>
                <a:gd name="connsiteY0" fmla="*/ 0 h 4126072"/>
                <a:gd name="connsiteX1" fmla="*/ 2511188 w 2988860"/>
                <a:gd name="connsiteY1" fmla="*/ 218365 h 4126072"/>
                <a:gd name="connsiteX2" fmla="*/ 2456597 w 2988860"/>
                <a:gd name="connsiteY2" fmla="*/ 409433 h 4126072"/>
                <a:gd name="connsiteX3" fmla="*/ 2347415 w 2988860"/>
                <a:gd name="connsiteY3" fmla="*/ 504968 h 4126072"/>
                <a:gd name="connsiteX4" fmla="*/ 2320119 w 2988860"/>
                <a:gd name="connsiteY4" fmla="*/ 627797 h 4126072"/>
                <a:gd name="connsiteX5" fmla="*/ 2347415 w 2988860"/>
                <a:gd name="connsiteY5" fmla="*/ 696036 h 4126072"/>
                <a:gd name="connsiteX6" fmla="*/ 2238233 w 2988860"/>
                <a:gd name="connsiteY6" fmla="*/ 764275 h 4126072"/>
                <a:gd name="connsiteX7" fmla="*/ 2402006 w 2988860"/>
                <a:gd name="connsiteY7" fmla="*/ 982639 h 4126072"/>
                <a:gd name="connsiteX8" fmla="*/ 2361063 w 2988860"/>
                <a:gd name="connsiteY8" fmla="*/ 1064526 h 4126072"/>
                <a:gd name="connsiteX9" fmla="*/ 2292824 w 2988860"/>
                <a:gd name="connsiteY9" fmla="*/ 1146412 h 4126072"/>
                <a:gd name="connsiteX10" fmla="*/ 2115403 w 2988860"/>
                <a:gd name="connsiteY10" fmla="*/ 1201003 h 4126072"/>
                <a:gd name="connsiteX11" fmla="*/ 2006221 w 2988860"/>
                <a:gd name="connsiteY11" fmla="*/ 1310186 h 4126072"/>
                <a:gd name="connsiteX12" fmla="*/ 1965278 w 2988860"/>
                <a:gd name="connsiteY12" fmla="*/ 1364777 h 4126072"/>
                <a:gd name="connsiteX13" fmla="*/ 1665027 w 2988860"/>
                <a:gd name="connsiteY13" fmla="*/ 1460311 h 4126072"/>
                <a:gd name="connsiteX14" fmla="*/ 1473958 w 2988860"/>
                <a:gd name="connsiteY14" fmla="*/ 1528550 h 4126072"/>
                <a:gd name="connsiteX15" fmla="*/ 1351128 w 2988860"/>
                <a:gd name="connsiteY15" fmla="*/ 1596789 h 4126072"/>
                <a:gd name="connsiteX16" fmla="*/ 1323833 w 2988860"/>
                <a:gd name="connsiteY16" fmla="*/ 1746914 h 4126072"/>
                <a:gd name="connsiteX17" fmla="*/ 1323833 w 2988860"/>
                <a:gd name="connsiteY17" fmla="*/ 1746914 h 4126072"/>
                <a:gd name="connsiteX18" fmla="*/ 1610436 w 2988860"/>
                <a:gd name="connsiteY18" fmla="*/ 1774209 h 4126072"/>
                <a:gd name="connsiteX19" fmla="*/ 1924334 w 2988860"/>
                <a:gd name="connsiteY19" fmla="*/ 1719618 h 4126072"/>
                <a:gd name="connsiteX20" fmla="*/ 2074460 w 2988860"/>
                <a:gd name="connsiteY20" fmla="*/ 1637732 h 4126072"/>
                <a:gd name="connsiteX21" fmla="*/ 2142698 w 2988860"/>
                <a:gd name="connsiteY21" fmla="*/ 1501254 h 4126072"/>
                <a:gd name="connsiteX22" fmla="*/ 2279176 w 2988860"/>
                <a:gd name="connsiteY22" fmla="*/ 1364777 h 4126072"/>
                <a:gd name="connsiteX23" fmla="*/ 2470245 w 2988860"/>
                <a:gd name="connsiteY23" fmla="*/ 1419368 h 4126072"/>
                <a:gd name="connsiteX24" fmla="*/ 2456597 w 2988860"/>
                <a:gd name="connsiteY24" fmla="*/ 1596789 h 4126072"/>
                <a:gd name="connsiteX25" fmla="*/ 2442949 w 2988860"/>
                <a:gd name="connsiteY25" fmla="*/ 1678675 h 4126072"/>
                <a:gd name="connsiteX26" fmla="*/ 2470245 w 2988860"/>
                <a:gd name="connsiteY26" fmla="*/ 1883392 h 4126072"/>
                <a:gd name="connsiteX27" fmla="*/ 2388358 w 2988860"/>
                <a:gd name="connsiteY27" fmla="*/ 2224586 h 4126072"/>
                <a:gd name="connsiteX28" fmla="*/ 2279176 w 2988860"/>
                <a:gd name="connsiteY28" fmla="*/ 2497541 h 4126072"/>
                <a:gd name="connsiteX29" fmla="*/ 2115403 w 2988860"/>
                <a:gd name="connsiteY29" fmla="*/ 2634018 h 4126072"/>
                <a:gd name="connsiteX30" fmla="*/ 1951630 w 2988860"/>
                <a:gd name="connsiteY30" fmla="*/ 2784144 h 4126072"/>
                <a:gd name="connsiteX31" fmla="*/ 1815152 w 2988860"/>
                <a:gd name="connsiteY31" fmla="*/ 2879678 h 4126072"/>
                <a:gd name="connsiteX32" fmla="*/ 1692322 w 2988860"/>
                <a:gd name="connsiteY32" fmla="*/ 2920621 h 4126072"/>
                <a:gd name="connsiteX33" fmla="*/ 1542197 w 2988860"/>
                <a:gd name="connsiteY33" fmla="*/ 2906974 h 4126072"/>
                <a:gd name="connsiteX34" fmla="*/ 1392072 w 2988860"/>
                <a:gd name="connsiteY34" fmla="*/ 2947917 h 4126072"/>
                <a:gd name="connsiteX35" fmla="*/ 1310185 w 2988860"/>
                <a:gd name="connsiteY35" fmla="*/ 2975212 h 4126072"/>
                <a:gd name="connsiteX36" fmla="*/ 1241946 w 2988860"/>
                <a:gd name="connsiteY36" fmla="*/ 3002508 h 4126072"/>
                <a:gd name="connsiteX37" fmla="*/ 1241946 w 2988860"/>
                <a:gd name="connsiteY37" fmla="*/ 3002508 h 4126072"/>
                <a:gd name="connsiteX38" fmla="*/ 1241946 w 2988860"/>
                <a:gd name="connsiteY38" fmla="*/ 3098042 h 4126072"/>
                <a:gd name="connsiteX39" fmla="*/ 1241946 w 2988860"/>
                <a:gd name="connsiteY39" fmla="*/ 3098042 h 4126072"/>
                <a:gd name="connsiteX40" fmla="*/ 1528549 w 2988860"/>
                <a:gd name="connsiteY40" fmla="*/ 3234520 h 4126072"/>
                <a:gd name="connsiteX41" fmla="*/ 1746913 w 2988860"/>
                <a:gd name="connsiteY41" fmla="*/ 3261815 h 4126072"/>
                <a:gd name="connsiteX42" fmla="*/ 1828800 w 2988860"/>
                <a:gd name="connsiteY42" fmla="*/ 3343702 h 4126072"/>
                <a:gd name="connsiteX43" fmla="*/ 2183642 w 2988860"/>
                <a:gd name="connsiteY43" fmla="*/ 3316406 h 4126072"/>
                <a:gd name="connsiteX44" fmla="*/ 2456597 w 2988860"/>
                <a:gd name="connsiteY44" fmla="*/ 3179929 h 4126072"/>
                <a:gd name="connsiteX45" fmla="*/ 2702257 w 2988860"/>
                <a:gd name="connsiteY45" fmla="*/ 3057099 h 4126072"/>
                <a:gd name="connsiteX46" fmla="*/ 2825087 w 2988860"/>
                <a:gd name="connsiteY46" fmla="*/ 2920621 h 4126072"/>
                <a:gd name="connsiteX47" fmla="*/ 2906973 w 2988860"/>
                <a:gd name="connsiteY47" fmla="*/ 2770496 h 4126072"/>
                <a:gd name="connsiteX48" fmla="*/ 2961564 w 2988860"/>
                <a:gd name="connsiteY48" fmla="*/ 2756848 h 4126072"/>
                <a:gd name="connsiteX49" fmla="*/ 2988860 w 2988860"/>
                <a:gd name="connsiteY49" fmla="*/ 2825087 h 4126072"/>
                <a:gd name="connsiteX50" fmla="*/ 2825087 w 2988860"/>
                <a:gd name="connsiteY50" fmla="*/ 3057099 h 4126072"/>
                <a:gd name="connsiteX51" fmla="*/ 2661313 w 2988860"/>
                <a:gd name="connsiteY51" fmla="*/ 3234520 h 4126072"/>
                <a:gd name="connsiteX52" fmla="*/ 2497540 w 2988860"/>
                <a:gd name="connsiteY52" fmla="*/ 3507475 h 4126072"/>
                <a:gd name="connsiteX53" fmla="*/ 2374710 w 2988860"/>
                <a:gd name="connsiteY53" fmla="*/ 3684896 h 4126072"/>
                <a:gd name="connsiteX54" fmla="*/ 2210937 w 2988860"/>
                <a:gd name="connsiteY54" fmla="*/ 3889612 h 4126072"/>
                <a:gd name="connsiteX55" fmla="*/ 1953970 w 2988860"/>
                <a:gd name="connsiteY55" fmla="*/ 3982056 h 4126072"/>
                <a:gd name="connsiteX56" fmla="*/ 1737946 w 2988860"/>
                <a:gd name="connsiteY56" fmla="*/ 4126072 h 4126072"/>
                <a:gd name="connsiteX57" fmla="*/ 1305898 w 2988860"/>
                <a:gd name="connsiteY57" fmla="*/ 4126072 h 4126072"/>
                <a:gd name="connsiteX58" fmla="*/ 945858 w 2988860"/>
                <a:gd name="connsiteY58" fmla="*/ 3910048 h 4126072"/>
                <a:gd name="connsiteX59" fmla="*/ 585818 w 2988860"/>
                <a:gd name="connsiteY59" fmla="*/ 3766032 h 4126072"/>
                <a:gd name="connsiteX60" fmla="*/ 477672 w 2988860"/>
                <a:gd name="connsiteY60" fmla="*/ 3848669 h 4126072"/>
                <a:gd name="connsiteX61" fmla="*/ 368490 w 2988860"/>
                <a:gd name="connsiteY61" fmla="*/ 3862317 h 4126072"/>
                <a:gd name="connsiteX62" fmla="*/ 0 w 2988860"/>
                <a:gd name="connsiteY62" fmla="*/ 3289111 h 4126072"/>
                <a:gd name="connsiteX0" fmla="*/ 2047164 w 2620370"/>
                <a:gd name="connsiteY0" fmla="*/ 0 h 4342097"/>
                <a:gd name="connsiteX1" fmla="*/ 2142698 w 2620370"/>
                <a:gd name="connsiteY1" fmla="*/ 218365 h 4342097"/>
                <a:gd name="connsiteX2" fmla="*/ 2088107 w 2620370"/>
                <a:gd name="connsiteY2" fmla="*/ 409433 h 4342097"/>
                <a:gd name="connsiteX3" fmla="*/ 1978925 w 2620370"/>
                <a:gd name="connsiteY3" fmla="*/ 504968 h 4342097"/>
                <a:gd name="connsiteX4" fmla="*/ 1951629 w 2620370"/>
                <a:gd name="connsiteY4" fmla="*/ 627797 h 4342097"/>
                <a:gd name="connsiteX5" fmla="*/ 1978925 w 2620370"/>
                <a:gd name="connsiteY5" fmla="*/ 696036 h 4342097"/>
                <a:gd name="connsiteX6" fmla="*/ 1869743 w 2620370"/>
                <a:gd name="connsiteY6" fmla="*/ 764275 h 4342097"/>
                <a:gd name="connsiteX7" fmla="*/ 2033516 w 2620370"/>
                <a:gd name="connsiteY7" fmla="*/ 982639 h 4342097"/>
                <a:gd name="connsiteX8" fmla="*/ 1992573 w 2620370"/>
                <a:gd name="connsiteY8" fmla="*/ 1064526 h 4342097"/>
                <a:gd name="connsiteX9" fmla="*/ 1924334 w 2620370"/>
                <a:gd name="connsiteY9" fmla="*/ 1146412 h 4342097"/>
                <a:gd name="connsiteX10" fmla="*/ 1746913 w 2620370"/>
                <a:gd name="connsiteY10" fmla="*/ 1201003 h 4342097"/>
                <a:gd name="connsiteX11" fmla="*/ 1637731 w 2620370"/>
                <a:gd name="connsiteY11" fmla="*/ 1310186 h 4342097"/>
                <a:gd name="connsiteX12" fmla="*/ 1596788 w 2620370"/>
                <a:gd name="connsiteY12" fmla="*/ 1364777 h 4342097"/>
                <a:gd name="connsiteX13" fmla="*/ 1296537 w 2620370"/>
                <a:gd name="connsiteY13" fmla="*/ 1460311 h 4342097"/>
                <a:gd name="connsiteX14" fmla="*/ 1105468 w 2620370"/>
                <a:gd name="connsiteY14" fmla="*/ 1528550 h 4342097"/>
                <a:gd name="connsiteX15" fmla="*/ 982638 w 2620370"/>
                <a:gd name="connsiteY15" fmla="*/ 1596789 h 4342097"/>
                <a:gd name="connsiteX16" fmla="*/ 955343 w 2620370"/>
                <a:gd name="connsiteY16" fmla="*/ 1746914 h 4342097"/>
                <a:gd name="connsiteX17" fmla="*/ 955343 w 2620370"/>
                <a:gd name="connsiteY17" fmla="*/ 1746914 h 4342097"/>
                <a:gd name="connsiteX18" fmla="*/ 1241946 w 2620370"/>
                <a:gd name="connsiteY18" fmla="*/ 1774209 h 4342097"/>
                <a:gd name="connsiteX19" fmla="*/ 1555844 w 2620370"/>
                <a:gd name="connsiteY19" fmla="*/ 1719618 h 4342097"/>
                <a:gd name="connsiteX20" fmla="*/ 1705970 w 2620370"/>
                <a:gd name="connsiteY20" fmla="*/ 1637732 h 4342097"/>
                <a:gd name="connsiteX21" fmla="*/ 1774208 w 2620370"/>
                <a:gd name="connsiteY21" fmla="*/ 1501254 h 4342097"/>
                <a:gd name="connsiteX22" fmla="*/ 1910686 w 2620370"/>
                <a:gd name="connsiteY22" fmla="*/ 1364777 h 4342097"/>
                <a:gd name="connsiteX23" fmla="*/ 2101755 w 2620370"/>
                <a:gd name="connsiteY23" fmla="*/ 1419368 h 4342097"/>
                <a:gd name="connsiteX24" fmla="*/ 2088107 w 2620370"/>
                <a:gd name="connsiteY24" fmla="*/ 1596789 h 4342097"/>
                <a:gd name="connsiteX25" fmla="*/ 2074459 w 2620370"/>
                <a:gd name="connsiteY25" fmla="*/ 1678675 h 4342097"/>
                <a:gd name="connsiteX26" fmla="*/ 2101755 w 2620370"/>
                <a:gd name="connsiteY26" fmla="*/ 1883392 h 4342097"/>
                <a:gd name="connsiteX27" fmla="*/ 2019868 w 2620370"/>
                <a:gd name="connsiteY27" fmla="*/ 2224586 h 4342097"/>
                <a:gd name="connsiteX28" fmla="*/ 1910686 w 2620370"/>
                <a:gd name="connsiteY28" fmla="*/ 2497541 h 4342097"/>
                <a:gd name="connsiteX29" fmla="*/ 1746913 w 2620370"/>
                <a:gd name="connsiteY29" fmla="*/ 2634018 h 4342097"/>
                <a:gd name="connsiteX30" fmla="*/ 1583140 w 2620370"/>
                <a:gd name="connsiteY30" fmla="*/ 2784144 h 4342097"/>
                <a:gd name="connsiteX31" fmla="*/ 1446662 w 2620370"/>
                <a:gd name="connsiteY31" fmla="*/ 2879678 h 4342097"/>
                <a:gd name="connsiteX32" fmla="*/ 1323832 w 2620370"/>
                <a:gd name="connsiteY32" fmla="*/ 2920621 h 4342097"/>
                <a:gd name="connsiteX33" fmla="*/ 1173707 w 2620370"/>
                <a:gd name="connsiteY33" fmla="*/ 2906974 h 4342097"/>
                <a:gd name="connsiteX34" fmla="*/ 1023582 w 2620370"/>
                <a:gd name="connsiteY34" fmla="*/ 2947917 h 4342097"/>
                <a:gd name="connsiteX35" fmla="*/ 941695 w 2620370"/>
                <a:gd name="connsiteY35" fmla="*/ 2975212 h 4342097"/>
                <a:gd name="connsiteX36" fmla="*/ 873456 w 2620370"/>
                <a:gd name="connsiteY36" fmla="*/ 3002508 h 4342097"/>
                <a:gd name="connsiteX37" fmla="*/ 873456 w 2620370"/>
                <a:gd name="connsiteY37" fmla="*/ 3002508 h 4342097"/>
                <a:gd name="connsiteX38" fmla="*/ 873456 w 2620370"/>
                <a:gd name="connsiteY38" fmla="*/ 3098042 h 4342097"/>
                <a:gd name="connsiteX39" fmla="*/ 873456 w 2620370"/>
                <a:gd name="connsiteY39" fmla="*/ 3098042 h 4342097"/>
                <a:gd name="connsiteX40" fmla="*/ 1160059 w 2620370"/>
                <a:gd name="connsiteY40" fmla="*/ 3234520 h 4342097"/>
                <a:gd name="connsiteX41" fmla="*/ 1378423 w 2620370"/>
                <a:gd name="connsiteY41" fmla="*/ 3261815 h 4342097"/>
                <a:gd name="connsiteX42" fmla="*/ 1460310 w 2620370"/>
                <a:gd name="connsiteY42" fmla="*/ 3343702 h 4342097"/>
                <a:gd name="connsiteX43" fmla="*/ 1815152 w 2620370"/>
                <a:gd name="connsiteY43" fmla="*/ 3316406 h 4342097"/>
                <a:gd name="connsiteX44" fmla="*/ 2088107 w 2620370"/>
                <a:gd name="connsiteY44" fmla="*/ 3179929 h 4342097"/>
                <a:gd name="connsiteX45" fmla="*/ 2333767 w 2620370"/>
                <a:gd name="connsiteY45" fmla="*/ 3057099 h 4342097"/>
                <a:gd name="connsiteX46" fmla="*/ 2456597 w 2620370"/>
                <a:gd name="connsiteY46" fmla="*/ 2920621 h 4342097"/>
                <a:gd name="connsiteX47" fmla="*/ 2538483 w 2620370"/>
                <a:gd name="connsiteY47" fmla="*/ 2770496 h 4342097"/>
                <a:gd name="connsiteX48" fmla="*/ 2593074 w 2620370"/>
                <a:gd name="connsiteY48" fmla="*/ 2756848 h 4342097"/>
                <a:gd name="connsiteX49" fmla="*/ 2620370 w 2620370"/>
                <a:gd name="connsiteY49" fmla="*/ 2825087 h 4342097"/>
                <a:gd name="connsiteX50" fmla="*/ 2456597 w 2620370"/>
                <a:gd name="connsiteY50" fmla="*/ 3057099 h 4342097"/>
                <a:gd name="connsiteX51" fmla="*/ 2292823 w 2620370"/>
                <a:gd name="connsiteY51" fmla="*/ 3234520 h 4342097"/>
                <a:gd name="connsiteX52" fmla="*/ 2129050 w 2620370"/>
                <a:gd name="connsiteY52" fmla="*/ 3507475 h 4342097"/>
                <a:gd name="connsiteX53" fmla="*/ 2006220 w 2620370"/>
                <a:gd name="connsiteY53" fmla="*/ 3684896 h 4342097"/>
                <a:gd name="connsiteX54" fmla="*/ 1842447 w 2620370"/>
                <a:gd name="connsiteY54" fmla="*/ 3889612 h 4342097"/>
                <a:gd name="connsiteX55" fmla="*/ 1585480 w 2620370"/>
                <a:gd name="connsiteY55" fmla="*/ 3982056 h 4342097"/>
                <a:gd name="connsiteX56" fmla="*/ 1369456 w 2620370"/>
                <a:gd name="connsiteY56" fmla="*/ 4126072 h 4342097"/>
                <a:gd name="connsiteX57" fmla="*/ 937408 w 2620370"/>
                <a:gd name="connsiteY57" fmla="*/ 4126072 h 4342097"/>
                <a:gd name="connsiteX58" fmla="*/ 577368 w 2620370"/>
                <a:gd name="connsiteY58" fmla="*/ 3910048 h 4342097"/>
                <a:gd name="connsiteX59" fmla="*/ 217328 w 2620370"/>
                <a:gd name="connsiteY59" fmla="*/ 3766032 h 4342097"/>
                <a:gd name="connsiteX60" fmla="*/ 109182 w 2620370"/>
                <a:gd name="connsiteY60" fmla="*/ 3848669 h 4342097"/>
                <a:gd name="connsiteX61" fmla="*/ 0 w 2620370"/>
                <a:gd name="connsiteY61" fmla="*/ 3862317 h 4342097"/>
                <a:gd name="connsiteX62" fmla="*/ 217328 w 2620370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05613 w 2547058"/>
                <a:gd name="connsiteY3" fmla="*/ 504968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4054065 h 4342097"/>
                <a:gd name="connsiteX62" fmla="*/ 144016 w 2547058"/>
                <a:gd name="connsiteY62" fmla="*/ 4342097 h 4342097"/>
                <a:gd name="connsiteX0" fmla="*/ 1937982 w 2511188"/>
                <a:gd name="connsiteY0" fmla="*/ 0 h 4342097"/>
                <a:gd name="connsiteX1" fmla="*/ 2033516 w 2511188"/>
                <a:gd name="connsiteY1" fmla="*/ 218365 h 4342097"/>
                <a:gd name="connsiteX2" fmla="*/ 1978925 w 2511188"/>
                <a:gd name="connsiteY2" fmla="*/ 409433 h 4342097"/>
                <a:gd name="connsiteX3" fmla="*/ 1869743 w 2511188"/>
                <a:gd name="connsiteY3" fmla="*/ 504968 h 4342097"/>
                <a:gd name="connsiteX4" fmla="*/ 1842447 w 2511188"/>
                <a:gd name="connsiteY4" fmla="*/ 627797 h 4342097"/>
                <a:gd name="connsiteX5" fmla="*/ 1869743 w 2511188"/>
                <a:gd name="connsiteY5" fmla="*/ 696036 h 4342097"/>
                <a:gd name="connsiteX6" fmla="*/ 1760561 w 2511188"/>
                <a:gd name="connsiteY6" fmla="*/ 764275 h 4342097"/>
                <a:gd name="connsiteX7" fmla="*/ 1924334 w 2511188"/>
                <a:gd name="connsiteY7" fmla="*/ 982639 h 4342097"/>
                <a:gd name="connsiteX8" fmla="*/ 1883391 w 2511188"/>
                <a:gd name="connsiteY8" fmla="*/ 1064526 h 4342097"/>
                <a:gd name="connsiteX9" fmla="*/ 1815152 w 2511188"/>
                <a:gd name="connsiteY9" fmla="*/ 1146412 h 4342097"/>
                <a:gd name="connsiteX10" fmla="*/ 1637731 w 2511188"/>
                <a:gd name="connsiteY10" fmla="*/ 1201003 h 4342097"/>
                <a:gd name="connsiteX11" fmla="*/ 1528549 w 2511188"/>
                <a:gd name="connsiteY11" fmla="*/ 1310186 h 4342097"/>
                <a:gd name="connsiteX12" fmla="*/ 1487606 w 2511188"/>
                <a:gd name="connsiteY12" fmla="*/ 1364777 h 4342097"/>
                <a:gd name="connsiteX13" fmla="*/ 1187355 w 2511188"/>
                <a:gd name="connsiteY13" fmla="*/ 1460311 h 4342097"/>
                <a:gd name="connsiteX14" fmla="*/ 996286 w 2511188"/>
                <a:gd name="connsiteY14" fmla="*/ 1528550 h 4342097"/>
                <a:gd name="connsiteX15" fmla="*/ 873456 w 2511188"/>
                <a:gd name="connsiteY15" fmla="*/ 1596789 h 4342097"/>
                <a:gd name="connsiteX16" fmla="*/ 846161 w 2511188"/>
                <a:gd name="connsiteY16" fmla="*/ 1746914 h 4342097"/>
                <a:gd name="connsiteX17" fmla="*/ 846161 w 2511188"/>
                <a:gd name="connsiteY17" fmla="*/ 1746914 h 4342097"/>
                <a:gd name="connsiteX18" fmla="*/ 1132764 w 2511188"/>
                <a:gd name="connsiteY18" fmla="*/ 1774209 h 4342097"/>
                <a:gd name="connsiteX19" fmla="*/ 1446662 w 2511188"/>
                <a:gd name="connsiteY19" fmla="*/ 1719618 h 4342097"/>
                <a:gd name="connsiteX20" fmla="*/ 1596788 w 2511188"/>
                <a:gd name="connsiteY20" fmla="*/ 1637732 h 4342097"/>
                <a:gd name="connsiteX21" fmla="*/ 1665026 w 2511188"/>
                <a:gd name="connsiteY21" fmla="*/ 1501254 h 4342097"/>
                <a:gd name="connsiteX22" fmla="*/ 1801504 w 2511188"/>
                <a:gd name="connsiteY22" fmla="*/ 1364777 h 4342097"/>
                <a:gd name="connsiteX23" fmla="*/ 1992573 w 2511188"/>
                <a:gd name="connsiteY23" fmla="*/ 1419368 h 4342097"/>
                <a:gd name="connsiteX24" fmla="*/ 1978925 w 2511188"/>
                <a:gd name="connsiteY24" fmla="*/ 1596789 h 4342097"/>
                <a:gd name="connsiteX25" fmla="*/ 1965277 w 2511188"/>
                <a:gd name="connsiteY25" fmla="*/ 1678675 h 4342097"/>
                <a:gd name="connsiteX26" fmla="*/ 1992573 w 2511188"/>
                <a:gd name="connsiteY26" fmla="*/ 1883392 h 4342097"/>
                <a:gd name="connsiteX27" fmla="*/ 1910686 w 2511188"/>
                <a:gd name="connsiteY27" fmla="*/ 2224586 h 4342097"/>
                <a:gd name="connsiteX28" fmla="*/ 1801504 w 2511188"/>
                <a:gd name="connsiteY28" fmla="*/ 2497541 h 4342097"/>
                <a:gd name="connsiteX29" fmla="*/ 1637731 w 2511188"/>
                <a:gd name="connsiteY29" fmla="*/ 2634018 h 4342097"/>
                <a:gd name="connsiteX30" fmla="*/ 1473958 w 2511188"/>
                <a:gd name="connsiteY30" fmla="*/ 2784144 h 4342097"/>
                <a:gd name="connsiteX31" fmla="*/ 1337480 w 2511188"/>
                <a:gd name="connsiteY31" fmla="*/ 2879678 h 4342097"/>
                <a:gd name="connsiteX32" fmla="*/ 1214650 w 2511188"/>
                <a:gd name="connsiteY32" fmla="*/ 2920621 h 4342097"/>
                <a:gd name="connsiteX33" fmla="*/ 1064525 w 2511188"/>
                <a:gd name="connsiteY33" fmla="*/ 2906974 h 4342097"/>
                <a:gd name="connsiteX34" fmla="*/ 914400 w 2511188"/>
                <a:gd name="connsiteY34" fmla="*/ 2947917 h 4342097"/>
                <a:gd name="connsiteX35" fmla="*/ 832513 w 2511188"/>
                <a:gd name="connsiteY35" fmla="*/ 2975212 h 4342097"/>
                <a:gd name="connsiteX36" fmla="*/ 764274 w 2511188"/>
                <a:gd name="connsiteY36" fmla="*/ 3002508 h 4342097"/>
                <a:gd name="connsiteX37" fmla="*/ 764274 w 2511188"/>
                <a:gd name="connsiteY37" fmla="*/ 3002508 h 4342097"/>
                <a:gd name="connsiteX38" fmla="*/ 764274 w 2511188"/>
                <a:gd name="connsiteY38" fmla="*/ 3098042 h 4342097"/>
                <a:gd name="connsiteX39" fmla="*/ 764274 w 2511188"/>
                <a:gd name="connsiteY39" fmla="*/ 3098042 h 4342097"/>
                <a:gd name="connsiteX40" fmla="*/ 1050877 w 2511188"/>
                <a:gd name="connsiteY40" fmla="*/ 3234520 h 4342097"/>
                <a:gd name="connsiteX41" fmla="*/ 1269241 w 2511188"/>
                <a:gd name="connsiteY41" fmla="*/ 3261815 h 4342097"/>
                <a:gd name="connsiteX42" fmla="*/ 1351128 w 2511188"/>
                <a:gd name="connsiteY42" fmla="*/ 3343702 h 4342097"/>
                <a:gd name="connsiteX43" fmla="*/ 1705970 w 2511188"/>
                <a:gd name="connsiteY43" fmla="*/ 3316406 h 4342097"/>
                <a:gd name="connsiteX44" fmla="*/ 1978925 w 2511188"/>
                <a:gd name="connsiteY44" fmla="*/ 3179929 h 4342097"/>
                <a:gd name="connsiteX45" fmla="*/ 2224585 w 2511188"/>
                <a:gd name="connsiteY45" fmla="*/ 3057099 h 4342097"/>
                <a:gd name="connsiteX46" fmla="*/ 2347415 w 2511188"/>
                <a:gd name="connsiteY46" fmla="*/ 2920621 h 4342097"/>
                <a:gd name="connsiteX47" fmla="*/ 2429301 w 2511188"/>
                <a:gd name="connsiteY47" fmla="*/ 2770496 h 4342097"/>
                <a:gd name="connsiteX48" fmla="*/ 2483892 w 2511188"/>
                <a:gd name="connsiteY48" fmla="*/ 2756848 h 4342097"/>
                <a:gd name="connsiteX49" fmla="*/ 2511188 w 2511188"/>
                <a:gd name="connsiteY49" fmla="*/ 2825087 h 4342097"/>
                <a:gd name="connsiteX50" fmla="*/ 2347415 w 2511188"/>
                <a:gd name="connsiteY50" fmla="*/ 3057099 h 4342097"/>
                <a:gd name="connsiteX51" fmla="*/ 2183641 w 2511188"/>
                <a:gd name="connsiteY51" fmla="*/ 3234520 h 4342097"/>
                <a:gd name="connsiteX52" fmla="*/ 2019868 w 2511188"/>
                <a:gd name="connsiteY52" fmla="*/ 3507475 h 4342097"/>
                <a:gd name="connsiteX53" fmla="*/ 1897038 w 2511188"/>
                <a:gd name="connsiteY53" fmla="*/ 3684896 h 4342097"/>
                <a:gd name="connsiteX54" fmla="*/ 1733265 w 2511188"/>
                <a:gd name="connsiteY54" fmla="*/ 3889612 h 4342097"/>
                <a:gd name="connsiteX55" fmla="*/ 1476298 w 2511188"/>
                <a:gd name="connsiteY55" fmla="*/ 3982056 h 4342097"/>
                <a:gd name="connsiteX56" fmla="*/ 1260274 w 2511188"/>
                <a:gd name="connsiteY56" fmla="*/ 4126072 h 4342097"/>
                <a:gd name="connsiteX57" fmla="*/ 828226 w 2511188"/>
                <a:gd name="connsiteY57" fmla="*/ 4126072 h 4342097"/>
                <a:gd name="connsiteX58" fmla="*/ 468186 w 2511188"/>
                <a:gd name="connsiteY58" fmla="*/ 3910048 h 4342097"/>
                <a:gd name="connsiteX59" fmla="*/ 108146 w 2511188"/>
                <a:gd name="connsiteY59" fmla="*/ 3766032 h 4342097"/>
                <a:gd name="connsiteX60" fmla="*/ 0 w 2511188"/>
                <a:gd name="connsiteY60" fmla="*/ 3848669 h 4342097"/>
                <a:gd name="connsiteX61" fmla="*/ 36138 w 2511188"/>
                <a:gd name="connsiteY61" fmla="*/ 4126073 h 4342097"/>
                <a:gd name="connsiteX62" fmla="*/ 108146 w 251118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05613 w 2547058"/>
                <a:gd name="connsiteY3" fmla="*/ 504968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144016 w 254705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05613 w 2547058"/>
                <a:gd name="connsiteY3" fmla="*/ 504968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80547 w 2547058"/>
                <a:gd name="connsiteY62" fmla="*/ 4193855 h 4342097"/>
                <a:gd name="connsiteX63" fmla="*/ 144016 w 2547058"/>
                <a:gd name="connsiteY63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05613 w 2547058"/>
                <a:gd name="connsiteY3" fmla="*/ 504968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144016 w 2547058"/>
                <a:gd name="connsiteY62" fmla="*/ 4198081 h 4342097"/>
                <a:gd name="connsiteX63" fmla="*/ 144016 w 2547058"/>
                <a:gd name="connsiteY63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144016 w 2547058"/>
                <a:gd name="connsiteY62" fmla="*/ 4198081 h 4342097"/>
                <a:gd name="connsiteX63" fmla="*/ 144016 w 2547058"/>
                <a:gd name="connsiteY63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872208 w 2547058"/>
                <a:gd name="connsiteY5" fmla="*/ 597681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144016 w 2547058"/>
                <a:gd name="connsiteY62" fmla="*/ 4198081 h 4342097"/>
                <a:gd name="connsiteX63" fmla="*/ 144016 w 2547058"/>
                <a:gd name="connsiteY63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523476 w 2547058"/>
                <a:gd name="connsiteY11" fmla="*/ 1364777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12168 w 2547058"/>
                <a:gd name="connsiteY54" fmla="*/ 3982056 h 4342097"/>
                <a:gd name="connsiteX55" fmla="*/ 1296144 w 2547058"/>
                <a:gd name="connsiteY55" fmla="*/ 4126072 h 4342097"/>
                <a:gd name="connsiteX56" fmla="*/ 864096 w 2547058"/>
                <a:gd name="connsiteY56" fmla="*/ 4126072 h 4342097"/>
                <a:gd name="connsiteX57" fmla="*/ 504056 w 2547058"/>
                <a:gd name="connsiteY57" fmla="*/ 3910048 h 4342097"/>
                <a:gd name="connsiteX58" fmla="*/ 144016 w 2547058"/>
                <a:gd name="connsiteY58" fmla="*/ 3766032 h 4342097"/>
                <a:gd name="connsiteX59" fmla="*/ 35870 w 2547058"/>
                <a:gd name="connsiteY59" fmla="*/ 3848669 h 4342097"/>
                <a:gd name="connsiteX60" fmla="*/ 0 w 2547058"/>
                <a:gd name="connsiteY60" fmla="*/ 3982057 h 4342097"/>
                <a:gd name="connsiteX61" fmla="*/ 144016 w 2547058"/>
                <a:gd name="connsiteY61" fmla="*/ 4198081 h 4342097"/>
                <a:gd name="connsiteX62" fmla="*/ 144016 w 254705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358898 w 2547058"/>
                <a:gd name="connsiteY11" fmla="*/ 1135301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12168 w 2547058"/>
                <a:gd name="connsiteY54" fmla="*/ 3982056 h 4342097"/>
                <a:gd name="connsiteX55" fmla="*/ 1296144 w 2547058"/>
                <a:gd name="connsiteY55" fmla="*/ 4126072 h 4342097"/>
                <a:gd name="connsiteX56" fmla="*/ 864096 w 2547058"/>
                <a:gd name="connsiteY56" fmla="*/ 4126072 h 4342097"/>
                <a:gd name="connsiteX57" fmla="*/ 504056 w 2547058"/>
                <a:gd name="connsiteY57" fmla="*/ 3910048 h 4342097"/>
                <a:gd name="connsiteX58" fmla="*/ 144016 w 2547058"/>
                <a:gd name="connsiteY58" fmla="*/ 3766032 h 4342097"/>
                <a:gd name="connsiteX59" fmla="*/ 35870 w 2547058"/>
                <a:gd name="connsiteY59" fmla="*/ 3848669 h 4342097"/>
                <a:gd name="connsiteX60" fmla="*/ 0 w 2547058"/>
                <a:gd name="connsiteY60" fmla="*/ 3982057 h 4342097"/>
                <a:gd name="connsiteX61" fmla="*/ 144016 w 2547058"/>
                <a:gd name="connsiteY61" fmla="*/ 4198081 h 4342097"/>
                <a:gd name="connsiteX62" fmla="*/ 144016 w 254705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26524 w 2547058"/>
                <a:gd name="connsiteY10" fmla="*/ 1314261 h 4342097"/>
                <a:gd name="connsiteX11" fmla="*/ 1358898 w 2547058"/>
                <a:gd name="connsiteY11" fmla="*/ 1135301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12168 w 2547058"/>
                <a:gd name="connsiteY54" fmla="*/ 3982056 h 4342097"/>
                <a:gd name="connsiteX55" fmla="*/ 1296144 w 2547058"/>
                <a:gd name="connsiteY55" fmla="*/ 4126072 h 4342097"/>
                <a:gd name="connsiteX56" fmla="*/ 864096 w 2547058"/>
                <a:gd name="connsiteY56" fmla="*/ 4126072 h 4342097"/>
                <a:gd name="connsiteX57" fmla="*/ 504056 w 2547058"/>
                <a:gd name="connsiteY57" fmla="*/ 3910048 h 4342097"/>
                <a:gd name="connsiteX58" fmla="*/ 144016 w 2547058"/>
                <a:gd name="connsiteY58" fmla="*/ 3766032 h 4342097"/>
                <a:gd name="connsiteX59" fmla="*/ 35870 w 2547058"/>
                <a:gd name="connsiteY59" fmla="*/ 3848669 h 4342097"/>
                <a:gd name="connsiteX60" fmla="*/ 0 w 2547058"/>
                <a:gd name="connsiteY60" fmla="*/ 3982057 h 4342097"/>
                <a:gd name="connsiteX61" fmla="*/ 144016 w 2547058"/>
                <a:gd name="connsiteY61" fmla="*/ 4198081 h 4342097"/>
                <a:gd name="connsiteX62" fmla="*/ 144016 w 254705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358898 w 2547058"/>
                <a:gd name="connsiteY10" fmla="*/ 1135301 h 4342097"/>
                <a:gd name="connsiteX11" fmla="*/ 1223225 w 2547058"/>
                <a:gd name="connsiteY11" fmla="*/ 1460311 h 4342097"/>
                <a:gd name="connsiteX12" fmla="*/ 1032156 w 2547058"/>
                <a:gd name="connsiteY12" fmla="*/ 1528550 h 4342097"/>
                <a:gd name="connsiteX13" fmla="*/ 909326 w 2547058"/>
                <a:gd name="connsiteY13" fmla="*/ 1596789 h 4342097"/>
                <a:gd name="connsiteX14" fmla="*/ 882031 w 2547058"/>
                <a:gd name="connsiteY14" fmla="*/ 1746914 h 4342097"/>
                <a:gd name="connsiteX15" fmla="*/ 882031 w 2547058"/>
                <a:gd name="connsiteY15" fmla="*/ 1746914 h 4342097"/>
                <a:gd name="connsiteX16" fmla="*/ 1168634 w 2547058"/>
                <a:gd name="connsiteY16" fmla="*/ 1774209 h 4342097"/>
                <a:gd name="connsiteX17" fmla="*/ 1482532 w 2547058"/>
                <a:gd name="connsiteY17" fmla="*/ 1719618 h 4342097"/>
                <a:gd name="connsiteX18" fmla="*/ 1632658 w 2547058"/>
                <a:gd name="connsiteY18" fmla="*/ 1637732 h 4342097"/>
                <a:gd name="connsiteX19" fmla="*/ 1700896 w 2547058"/>
                <a:gd name="connsiteY19" fmla="*/ 1501254 h 4342097"/>
                <a:gd name="connsiteX20" fmla="*/ 1837374 w 2547058"/>
                <a:gd name="connsiteY20" fmla="*/ 1364777 h 4342097"/>
                <a:gd name="connsiteX21" fmla="*/ 2028443 w 2547058"/>
                <a:gd name="connsiteY21" fmla="*/ 1419368 h 4342097"/>
                <a:gd name="connsiteX22" fmla="*/ 2014795 w 2547058"/>
                <a:gd name="connsiteY22" fmla="*/ 1596789 h 4342097"/>
                <a:gd name="connsiteX23" fmla="*/ 2001147 w 2547058"/>
                <a:gd name="connsiteY23" fmla="*/ 1678675 h 4342097"/>
                <a:gd name="connsiteX24" fmla="*/ 2028443 w 2547058"/>
                <a:gd name="connsiteY24" fmla="*/ 1883392 h 4342097"/>
                <a:gd name="connsiteX25" fmla="*/ 1946556 w 2547058"/>
                <a:gd name="connsiteY25" fmla="*/ 2224586 h 4342097"/>
                <a:gd name="connsiteX26" fmla="*/ 1837374 w 2547058"/>
                <a:gd name="connsiteY26" fmla="*/ 2497541 h 4342097"/>
                <a:gd name="connsiteX27" fmla="*/ 1673601 w 2547058"/>
                <a:gd name="connsiteY27" fmla="*/ 2634018 h 4342097"/>
                <a:gd name="connsiteX28" fmla="*/ 1509828 w 2547058"/>
                <a:gd name="connsiteY28" fmla="*/ 2784144 h 4342097"/>
                <a:gd name="connsiteX29" fmla="*/ 1373350 w 2547058"/>
                <a:gd name="connsiteY29" fmla="*/ 2879678 h 4342097"/>
                <a:gd name="connsiteX30" fmla="*/ 1250520 w 2547058"/>
                <a:gd name="connsiteY30" fmla="*/ 2920621 h 4342097"/>
                <a:gd name="connsiteX31" fmla="*/ 1100395 w 2547058"/>
                <a:gd name="connsiteY31" fmla="*/ 2906974 h 4342097"/>
                <a:gd name="connsiteX32" fmla="*/ 950270 w 2547058"/>
                <a:gd name="connsiteY32" fmla="*/ 2947917 h 4342097"/>
                <a:gd name="connsiteX33" fmla="*/ 868383 w 2547058"/>
                <a:gd name="connsiteY33" fmla="*/ 2975212 h 4342097"/>
                <a:gd name="connsiteX34" fmla="*/ 800144 w 2547058"/>
                <a:gd name="connsiteY34" fmla="*/ 3002508 h 4342097"/>
                <a:gd name="connsiteX35" fmla="*/ 800144 w 2547058"/>
                <a:gd name="connsiteY35" fmla="*/ 3002508 h 4342097"/>
                <a:gd name="connsiteX36" fmla="*/ 800144 w 2547058"/>
                <a:gd name="connsiteY36" fmla="*/ 3098042 h 4342097"/>
                <a:gd name="connsiteX37" fmla="*/ 800144 w 2547058"/>
                <a:gd name="connsiteY37" fmla="*/ 3098042 h 4342097"/>
                <a:gd name="connsiteX38" fmla="*/ 1086747 w 2547058"/>
                <a:gd name="connsiteY38" fmla="*/ 3234520 h 4342097"/>
                <a:gd name="connsiteX39" fmla="*/ 1305111 w 2547058"/>
                <a:gd name="connsiteY39" fmla="*/ 3261815 h 4342097"/>
                <a:gd name="connsiteX40" fmla="*/ 1386998 w 2547058"/>
                <a:gd name="connsiteY40" fmla="*/ 3343702 h 4342097"/>
                <a:gd name="connsiteX41" fmla="*/ 1741840 w 2547058"/>
                <a:gd name="connsiteY41" fmla="*/ 3316406 h 4342097"/>
                <a:gd name="connsiteX42" fmla="*/ 2014795 w 2547058"/>
                <a:gd name="connsiteY42" fmla="*/ 3179929 h 4342097"/>
                <a:gd name="connsiteX43" fmla="*/ 2260455 w 2547058"/>
                <a:gd name="connsiteY43" fmla="*/ 3057099 h 4342097"/>
                <a:gd name="connsiteX44" fmla="*/ 2383285 w 2547058"/>
                <a:gd name="connsiteY44" fmla="*/ 2920621 h 4342097"/>
                <a:gd name="connsiteX45" fmla="*/ 2465171 w 2547058"/>
                <a:gd name="connsiteY45" fmla="*/ 2770496 h 4342097"/>
                <a:gd name="connsiteX46" fmla="*/ 2519762 w 2547058"/>
                <a:gd name="connsiteY46" fmla="*/ 2756848 h 4342097"/>
                <a:gd name="connsiteX47" fmla="*/ 2547058 w 2547058"/>
                <a:gd name="connsiteY47" fmla="*/ 2825087 h 4342097"/>
                <a:gd name="connsiteX48" fmla="*/ 2383285 w 2547058"/>
                <a:gd name="connsiteY48" fmla="*/ 3057099 h 4342097"/>
                <a:gd name="connsiteX49" fmla="*/ 2219511 w 2547058"/>
                <a:gd name="connsiteY49" fmla="*/ 3234520 h 4342097"/>
                <a:gd name="connsiteX50" fmla="*/ 2055738 w 2547058"/>
                <a:gd name="connsiteY50" fmla="*/ 3507475 h 4342097"/>
                <a:gd name="connsiteX51" fmla="*/ 1932908 w 2547058"/>
                <a:gd name="connsiteY51" fmla="*/ 3684896 h 4342097"/>
                <a:gd name="connsiteX52" fmla="*/ 1769135 w 2547058"/>
                <a:gd name="connsiteY52" fmla="*/ 3889612 h 4342097"/>
                <a:gd name="connsiteX53" fmla="*/ 1512168 w 2547058"/>
                <a:gd name="connsiteY53" fmla="*/ 3982056 h 4342097"/>
                <a:gd name="connsiteX54" fmla="*/ 1296144 w 2547058"/>
                <a:gd name="connsiteY54" fmla="*/ 4126072 h 4342097"/>
                <a:gd name="connsiteX55" fmla="*/ 864096 w 2547058"/>
                <a:gd name="connsiteY55" fmla="*/ 4126072 h 4342097"/>
                <a:gd name="connsiteX56" fmla="*/ 504056 w 2547058"/>
                <a:gd name="connsiteY56" fmla="*/ 3910048 h 4342097"/>
                <a:gd name="connsiteX57" fmla="*/ 144016 w 2547058"/>
                <a:gd name="connsiteY57" fmla="*/ 3766032 h 4342097"/>
                <a:gd name="connsiteX58" fmla="*/ 35870 w 2547058"/>
                <a:gd name="connsiteY58" fmla="*/ 3848669 h 4342097"/>
                <a:gd name="connsiteX59" fmla="*/ 0 w 2547058"/>
                <a:gd name="connsiteY59" fmla="*/ 3982057 h 4342097"/>
                <a:gd name="connsiteX60" fmla="*/ 144016 w 2547058"/>
                <a:gd name="connsiteY60" fmla="*/ 4198081 h 4342097"/>
                <a:gd name="connsiteX61" fmla="*/ 144016 w 2547058"/>
                <a:gd name="connsiteY61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777961 w 2547058"/>
                <a:gd name="connsiteY8" fmla="*/ 1135301 h 4342097"/>
                <a:gd name="connsiteX9" fmla="*/ 1673601 w 2547058"/>
                <a:gd name="connsiteY9" fmla="*/ 1201003 h 4342097"/>
                <a:gd name="connsiteX10" fmla="*/ 1358898 w 2547058"/>
                <a:gd name="connsiteY10" fmla="*/ 1135301 h 4342097"/>
                <a:gd name="connsiteX11" fmla="*/ 1223225 w 2547058"/>
                <a:gd name="connsiteY11" fmla="*/ 1460311 h 4342097"/>
                <a:gd name="connsiteX12" fmla="*/ 1032156 w 2547058"/>
                <a:gd name="connsiteY12" fmla="*/ 1528550 h 4342097"/>
                <a:gd name="connsiteX13" fmla="*/ 909326 w 2547058"/>
                <a:gd name="connsiteY13" fmla="*/ 1596789 h 4342097"/>
                <a:gd name="connsiteX14" fmla="*/ 882031 w 2547058"/>
                <a:gd name="connsiteY14" fmla="*/ 1746914 h 4342097"/>
                <a:gd name="connsiteX15" fmla="*/ 882031 w 2547058"/>
                <a:gd name="connsiteY15" fmla="*/ 1746914 h 4342097"/>
                <a:gd name="connsiteX16" fmla="*/ 1168634 w 2547058"/>
                <a:gd name="connsiteY16" fmla="*/ 1774209 h 4342097"/>
                <a:gd name="connsiteX17" fmla="*/ 1482532 w 2547058"/>
                <a:gd name="connsiteY17" fmla="*/ 1719618 h 4342097"/>
                <a:gd name="connsiteX18" fmla="*/ 1632658 w 2547058"/>
                <a:gd name="connsiteY18" fmla="*/ 1637732 h 4342097"/>
                <a:gd name="connsiteX19" fmla="*/ 1700896 w 2547058"/>
                <a:gd name="connsiteY19" fmla="*/ 1501254 h 4342097"/>
                <a:gd name="connsiteX20" fmla="*/ 1837374 w 2547058"/>
                <a:gd name="connsiteY20" fmla="*/ 1364777 h 4342097"/>
                <a:gd name="connsiteX21" fmla="*/ 2028443 w 2547058"/>
                <a:gd name="connsiteY21" fmla="*/ 1419368 h 4342097"/>
                <a:gd name="connsiteX22" fmla="*/ 2014795 w 2547058"/>
                <a:gd name="connsiteY22" fmla="*/ 1596789 h 4342097"/>
                <a:gd name="connsiteX23" fmla="*/ 2001147 w 2547058"/>
                <a:gd name="connsiteY23" fmla="*/ 1678675 h 4342097"/>
                <a:gd name="connsiteX24" fmla="*/ 2028443 w 2547058"/>
                <a:gd name="connsiteY24" fmla="*/ 1883392 h 4342097"/>
                <a:gd name="connsiteX25" fmla="*/ 1946556 w 2547058"/>
                <a:gd name="connsiteY25" fmla="*/ 2224586 h 4342097"/>
                <a:gd name="connsiteX26" fmla="*/ 1837374 w 2547058"/>
                <a:gd name="connsiteY26" fmla="*/ 2497541 h 4342097"/>
                <a:gd name="connsiteX27" fmla="*/ 1673601 w 2547058"/>
                <a:gd name="connsiteY27" fmla="*/ 2634018 h 4342097"/>
                <a:gd name="connsiteX28" fmla="*/ 1509828 w 2547058"/>
                <a:gd name="connsiteY28" fmla="*/ 2784144 h 4342097"/>
                <a:gd name="connsiteX29" fmla="*/ 1373350 w 2547058"/>
                <a:gd name="connsiteY29" fmla="*/ 2879678 h 4342097"/>
                <a:gd name="connsiteX30" fmla="*/ 1250520 w 2547058"/>
                <a:gd name="connsiteY30" fmla="*/ 2920621 h 4342097"/>
                <a:gd name="connsiteX31" fmla="*/ 1100395 w 2547058"/>
                <a:gd name="connsiteY31" fmla="*/ 2906974 h 4342097"/>
                <a:gd name="connsiteX32" fmla="*/ 950270 w 2547058"/>
                <a:gd name="connsiteY32" fmla="*/ 2947917 h 4342097"/>
                <a:gd name="connsiteX33" fmla="*/ 868383 w 2547058"/>
                <a:gd name="connsiteY33" fmla="*/ 2975212 h 4342097"/>
                <a:gd name="connsiteX34" fmla="*/ 800144 w 2547058"/>
                <a:gd name="connsiteY34" fmla="*/ 3002508 h 4342097"/>
                <a:gd name="connsiteX35" fmla="*/ 800144 w 2547058"/>
                <a:gd name="connsiteY35" fmla="*/ 3002508 h 4342097"/>
                <a:gd name="connsiteX36" fmla="*/ 800144 w 2547058"/>
                <a:gd name="connsiteY36" fmla="*/ 3098042 h 4342097"/>
                <a:gd name="connsiteX37" fmla="*/ 800144 w 2547058"/>
                <a:gd name="connsiteY37" fmla="*/ 3098042 h 4342097"/>
                <a:gd name="connsiteX38" fmla="*/ 1086747 w 2547058"/>
                <a:gd name="connsiteY38" fmla="*/ 3234520 h 4342097"/>
                <a:gd name="connsiteX39" fmla="*/ 1305111 w 2547058"/>
                <a:gd name="connsiteY39" fmla="*/ 3261815 h 4342097"/>
                <a:gd name="connsiteX40" fmla="*/ 1386998 w 2547058"/>
                <a:gd name="connsiteY40" fmla="*/ 3343702 h 4342097"/>
                <a:gd name="connsiteX41" fmla="*/ 1741840 w 2547058"/>
                <a:gd name="connsiteY41" fmla="*/ 3316406 h 4342097"/>
                <a:gd name="connsiteX42" fmla="*/ 2014795 w 2547058"/>
                <a:gd name="connsiteY42" fmla="*/ 3179929 h 4342097"/>
                <a:gd name="connsiteX43" fmla="*/ 2260455 w 2547058"/>
                <a:gd name="connsiteY43" fmla="*/ 3057099 h 4342097"/>
                <a:gd name="connsiteX44" fmla="*/ 2383285 w 2547058"/>
                <a:gd name="connsiteY44" fmla="*/ 2920621 h 4342097"/>
                <a:gd name="connsiteX45" fmla="*/ 2465171 w 2547058"/>
                <a:gd name="connsiteY45" fmla="*/ 2770496 h 4342097"/>
                <a:gd name="connsiteX46" fmla="*/ 2519762 w 2547058"/>
                <a:gd name="connsiteY46" fmla="*/ 2756848 h 4342097"/>
                <a:gd name="connsiteX47" fmla="*/ 2547058 w 2547058"/>
                <a:gd name="connsiteY47" fmla="*/ 2825087 h 4342097"/>
                <a:gd name="connsiteX48" fmla="*/ 2383285 w 2547058"/>
                <a:gd name="connsiteY48" fmla="*/ 3057099 h 4342097"/>
                <a:gd name="connsiteX49" fmla="*/ 2219511 w 2547058"/>
                <a:gd name="connsiteY49" fmla="*/ 3234520 h 4342097"/>
                <a:gd name="connsiteX50" fmla="*/ 2055738 w 2547058"/>
                <a:gd name="connsiteY50" fmla="*/ 3507475 h 4342097"/>
                <a:gd name="connsiteX51" fmla="*/ 1932908 w 2547058"/>
                <a:gd name="connsiteY51" fmla="*/ 3684896 h 4342097"/>
                <a:gd name="connsiteX52" fmla="*/ 1769135 w 2547058"/>
                <a:gd name="connsiteY52" fmla="*/ 3889612 h 4342097"/>
                <a:gd name="connsiteX53" fmla="*/ 1512168 w 2547058"/>
                <a:gd name="connsiteY53" fmla="*/ 3982056 h 4342097"/>
                <a:gd name="connsiteX54" fmla="*/ 1296144 w 2547058"/>
                <a:gd name="connsiteY54" fmla="*/ 4126072 h 4342097"/>
                <a:gd name="connsiteX55" fmla="*/ 864096 w 2547058"/>
                <a:gd name="connsiteY55" fmla="*/ 4126072 h 4342097"/>
                <a:gd name="connsiteX56" fmla="*/ 504056 w 2547058"/>
                <a:gd name="connsiteY56" fmla="*/ 3910048 h 4342097"/>
                <a:gd name="connsiteX57" fmla="*/ 144016 w 2547058"/>
                <a:gd name="connsiteY57" fmla="*/ 3766032 h 4342097"/>
                <a:gd name="connsiteX58" fmla="*/ 35870 w 2547058"/>
                <a:gd name="connsiteY58" fmla="*/ 3848669 h 4342097"/>
                <a:gd name="connsiteX59" fmla="*/ 0 w 2547058"/>
                <a:gd name="connsiteY59" fmla="*/ 3982057 h 4342097"/>
                <a:gd name="connsiteX60" fmla="*/ 144016 w 2547058"/>
                <a:gd name="connsiteY60" fmla="*/ 4198081 h 4342097"/>
                <a:gd name="connsiteX61" fmla="*/ 144016 w 2547058"/>
                <a:gd name="connsiteY61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610336 w 2547058"/>
                <a:gd name="connsiteY7" fmla="*/ 1045821 h 4342097"/>
                <a:gd name="connsiteX8" fmla="*/ 1777961 w 2547058"/>
                <a:gd name="connsiteY8" fmla="*/ 1135301 h 4342097"/>
                <a:gd name="connsiteX9" fmla="*/ 1673601 w 2547058"/>
                <a:gd name="connsiteY9" fmla="*/ 1201003 h 4342097"/>
                <a:gd name="connsiteX10" fmla="*/ 1358898 w 2547058"/>
                <a:gd name="connsiteY10" fmla="*/ 1135301 h 4342097"/>
                <a:gd name="connsiteX11" fmla="*/ 1223225 w 2547058"/>
                <a:gd name="connsiteY11" fmla="*/ 1460311 h 4342097"/>
                <a:gd name="connsiteX12" fmla="*/ 1032156 w 2547058"/>
                <a:gd name="connsiteY12" fmla="*/ 1528550 h 4342097"/>
                <a:gd name="connsiteX13" fmla="*/ 909326 w 2547058"/>
                <a:gd name="connsiteY13" fmla="*/ 1596789 h 4342097"/>
                <a:gd name="connsiteX14" fmla="*/ 882031 w 2547058"/>
                <a:gd name="connsiteY14" fmla="*/ 1746914 h 4342097"/>
                <a:gd name="connsiteX15" fmla="*/ 882031 w 2547058"/>
                <a:gd name="connsiteY15" fmla="*/ 1746914 h 4342097"/>
                <a:gd name="connsiteX16" fmla="*/ 1168634 w 2547058"/>
                <a:gd name="connsiteY16" fmla="*/ 1774209 h 4342097"/>
                <a:gd name="connsiteX17" fmla="*/ 1482532 w 2547058"/>
                <a:gd name="connsiteY17" fmla="*/ 1719618 h 4342097"/>
                <a:gd name="connsiteX18" fmla="*/ 1632658 w 2547058"/>
                <a:gd name="connsiteY18" fmla="*/ 1637732 h 4342097"/>
                <a:gd name="connsiteX19" fmla="*/ 1700896 w 2547058"/>
                <a:gd name="connsiteY19" fmla="*/ 1501254 h 4342097"/>
                <a:gd name="connsiteX20" fmla="*/ 1837374 w 2547058"/>
                <a:gd name="connsiteY20" fmla="*/ 1364777 h 4342097"/>
                <a:gd name="connsiteX21" fmla="*/ 2028443 w 2547058"/>
                <a:gd name="connsiteY21" fmla="*/ 1419368 h 4342097"/>
                <a:gd name="connsiteX22" fmla="*/ 2014795 w 2547058"/>
                <a:gd name="connsiteY22" fmla="*/ 1596789 h 4342097"/>
                <a:gd name="connsiteX23" fmla="*/ 2001147 w 2547058"/>
                <a:gd name="connsiteY23" fmla="*/ 1678675 h 4342097"/>
                <a:gd name="connsiteX24" fmla="*/ 2028443 w 2547058"/>
                <a:gd name="connsiteY24" fmla="*/ 1883392 h 4342097"/>
                <a:gd name="connsiteX25" fmla="*/ 1946556 w 2547058"/>
                <a:gd name="connsiteY25" fmla="*/ 2224586 h 4342097"/>
                <a:gd name="connsiteX26" fmla="*/ 1837374 w 2547058"/>
                <a:gd name="connsiteY26" fmla="*/ 2497541 h 4342097"/>
                <a:gd name="connsiteX27" fmla="*/ 1673601 w 2547058"/>
                <a:gd name="connsiteY27" fmla="*/ 2634018 h 4342097"/>
                <a:gd name="connsiteX28" fmla="*/ 1509828 w 2547058"/>
                <a:gd name="connsiteY28" fmla="*/ 2784144 h 4342097"/>
                <a:gd name="connsiteX29" fmla="*/ 1373350 w 2547058"/>
                <a:gd name="connsiteY29" fmla="*/ 2879678 h 4342097"/>
                <a:gd name="connsiteX30" fmla="*/ 1250520 w 2547058"/>
                <a:gd name="connsiteY30" fmla="*/ 2920621 h 4342097"/>
                <a:gd name="connsiteX31" fmla="*/ 1100395 w 2547058"/>
                <a:gd name="connsiteY31" fmla="*/ 2906974 h 4342097"/>
                <a:gd name="connsiteX32" fmla="*/ 950270 w 2547058"/>
                <a:gd name="connsiteY32" fmla="*/ 2947917 h 4342097"/>
                <a:gd name="connsiteX33" fmla="*/ 868383 w 2547058"/>
                <a:gd name="connsiteY33" fmla="*/ 2975212 h 4342097"/>
                <a:gd name="connsiteX34" fmla="*/ 800144 w 2547058"/>
                <a:gd name="connsiteY34" fmla="*/ 3002508 h 4342097"/>
                <a:gd name="connsiteX35" fmla="*/ 800144 w 2547058"/>
                <a:gd name="connsiteY35" fmla="*/ 3002508 h 4342097"/>
                <a:gd name="connsiteX36" fmla="*/ 800144 w 2547058"/>
                <a:gd name="connsiteY36" fmla="*/ 3098042 h 4342097"/>
                <a:gd name="connsiteX37" fmla="*/ 800144 w 2547058"/>
                <a:gd name="connsiteY37" fmla="*/ 3098042 h 4342097"/>
                <a:gd name="connsiteX38" fmla="*/ 1086747 w 2547058"/>
                <a:gd name="connsiteY38" fmla="*/ 3234520 h 4342097"/>
                <a:gd name="connsiteX39" fmla="*/ 1305111 w 2547058"/>
                <a:gd name="connsiteY39" fmla="*/ 3261815 h 4342097"/>
                <a:gd name="connsiteX40" fmla="*/ 1386998 w 2547058"/>
                <a:gd name="connsiteY40" fmla="*/ 3343702 h 4342097"/>
                <a:gd name="connsiteX41" fmla="*/ 1741840 w 2547058"/>
                <a:gd name="connsiteY41" fmla="*/ 3316406 h 4342097"/>
                <a:gd name="connsiteX42" fmla="*/ 2014795 w 2547058"/>
                <a:gd name="connsiteY42" fmla="*/ 3179929 h 4342097"/>
                <a:gd name="connsiteX43" fmla="*/ 2260455 w 2547058"/>
                <a:gd name="connsiteY43" fmla="*/ 3057099 h 4342097"/>
                <a:gd name="connsiteX44" fmla="*/ 2383285 w 2547058"/>
                <a:gd name="connsiteY44" fmla="*/ 2920621 h 4342097"/>
                <a:gd name="connsiteX45" fmla="*/ 2465171 w 2547058"/>
                <a:gd name="connsiteY45" fmla="*/ 2770496 h 4342097"/>
                <a:gd name="connsiteX46" fmla="*/ 2519762 w 2547058"/>
                <a:gd name="connsiteY46" fmla="*/ 2756848 h 4342097"/>
                <a:gd name="connsiteX47" fmla="*/ 2547058 w 2547058"/>
                <a:gd name="connsiteY47" fmla="*/ 2825087 h 4342097"/>
                <a:gd name="connsiteX48" fmla="*/ 2383285 w 2547058"/>
                <a:gd name="connsiteY48" fmla="*/ 3057099 h 4342097"/>
                <a:gd name="connsiteX49" fmla="*/ 2219511 w 2547058"/>
                <a:gd name="connsiteY49" fmla="*/ 3234520 h 4342097"/>
                <a:gd name="connsiteX50" fmla="*/ 2055738 w 2547058"/>
                <a:gd name="connsiteY50" fmla="*/ 3507475 h 4342097"/>
                <a:gd name="connsiteX51" fmla="*/ 1932908 w 2547058"/>
                <a:gd name="connsiteY51" fmla="*/ 3684896 h 4342097"/>
                <a:gd name="connsiteX52" fmla="*/ 1769135 w 2547058"/>
                <a:gd name="connsiteY52" fmla="*/ 3889612 h 4342097"/>
                <a:gd name="connsiteX53" fmla="*/ 1512168 w 2547058"/>
                <a:gd name="connsiteY53" fmla="*/ 3982056 h 4342097"/>
                <a:gd name="connsiteX54" fmla="*/ 1296144 w 2547058"/>
                <a:gd name="connsiteY54" fmla="*/ 4126072 h 4342097"/>
                <a:gd name="connsiteX55" fmla="*/ 864096 w 2547058"/>
                <a:gd name="connsiteY55" fmla="*/ 4126072 h 4342097"/>
                <a:gd name="connsiteX56" fmla="*/ 504056 w 2547058"/>
                <a:gd name="connsiteY56" fmla="*/ 3910048 h 4342097"/>
                <a:gd name="connsiteX57" fmla="*/ 144016 w 2547058"/>
                <a:gd name="connsiteY57" fmla="*/ 3766032 h 4342097"/>
                <a:gd name="connsiteX58" fmla="*/ 35870 w 2547058"/>
                <a:gd name="connsiteY58" fmla="*/ 3848669 h 4342097"/>
                <a:gd name="connsiteX59" fmla="*/ 0 w 2547058"/>
                <a:gd name="connsiteY59" fmla="*/ 3982057 h 4342097"/>
                <a:gd name="connsiteX60" fmla="*/ 144016 w 2547058"/>
                <a:gd name="connsiteY60" fmla="*/ 4198081 h 4342097"/>
                <a:gd name="connsiteX61" fmla="*/ 144016 w 2547058"/>
                <a:gd name="connsiteY61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442711 w 2547058"/>
                <a:gd name="connsiteY6" fmla="*/ 956341 h 4342097"/>
                <a:gd name="connsiteX7" fmla="*/ 1610336 w 2547058"/>
                <a:gd name="connsiteY7" fmla="*/ 1045821 h 4342097"/>
                <a:gd name="connsiteX8" fmla="*/ 1777961 w 2547058"/>
                <a:gd name="connsiteY8" fmla="*/ 1135301 h 4342097"/>
                <a:gd name="connsiteX9" fmla="*/ 1673601 w 2547058"/>
                <a:gd name="connsiteY9" fmla="*/ 1201003 h 4342097"/>
                <a:gd name="connsiteX10" fmla="*/ 1358898 w 2547058"/>
                <a:gd name="connsiteY10" fmla="*/ 1135301 h 4342097"/>
                <a:gd name="connsiteX11" fmla="*/ 1223225 w 2547058"/>
                <a:gd name="connsiteY11" fmla="*/ 1460311 h 4342097"/>
                <a:gd name="connsiteX12" fmla="*/ 1032156 w 2547058"/>
                <a:gd name="connsiteY12" fmla="*/ 1528550 h 4342097"/>
                <a:gd name="connsiteX13" fmla="*/ 909326 w 2547058"/>
                <a:gd name="connsiteY13" fmla="*/ 1596789 h 4342097"/>
                <a:gd name="connsiteX14" fmla="*/ 882031 w 2547058"/>
                <a:gd name="connsiteY14" fmla="*/ 1746914 h 4342097"/>
                <a:gd name="connsiteX15" fmla="*/ 882031 w 2547058"/>
                <a:gd name="connsiteY15" fmla="*/ 1746914 h 4342097"/>
                <a:gd name="connsiteX16" fmla="*/ 1168634 w 2547058"/>
                <a:gd name="connsiteY16" fmla="*/ 1774209 h 4342097"/>
                <a:gd name="connsiteX17" fmla="*/ 1482532 w 2547058"/>
                <a:gd name="connsiteY17" fmla="*/ 1719618 h 4342097"/>
                <a:gd name="connsiteX18" fmla="*/ 1632658 w 2547058"/>
                <a:gd name="connsiteY18" fmla="*/ 1637732 h 4342097"/>
                <a:gd name="connsiteX19" fmla="*/ 1700896 w 2547058"/>
                <a:gd name="connsiteY19" fmla="*/ 1501254 h 4342097"/>
                <a:gd name="connsiteX20" fmla="*/ 1837374 w 2547058"/>
                <a:gd name="connsiteY20" fmla="*/ 1364777 h 4342097"/>
                <a:gd name="connsiteX21" fmla="*/ 2028443 w 2547058"/>
                <a:gd name="connsiteY21" fmla="*/ 1419368 h 4342097"/>
                <a:gd name="connsiteX22" fmla="*/ 2014795 w 2547058"/>
                <a:gd name="connsiteY22" fmla="*/ 1596789 h 4342097"/>
                <a:gd name="connsiteX23" fmla="*/ 2001147 w 2547058"/>
                <a:gd name="connsiteY23" fmla="*/ 1678675 h 4342097"/>
                <a:gd name="connsiteX24" fmla="*/ 2028443 w 2547058"/>
                <a:gd name="connsiteY24" fmla="*/ 1883392 h 4342097"/>
                <a:gd name="connsiteX25" fmla="*/ 1946556 w 2547058"/>
                <a:gd name="connsiteY25" fmla="*/ 2224586 h 4342097"/>
                <a:gd name="connsiteX26" fmla="*/ 1837374 w 2547058"/>
                <a:gd name="connsiteY26" fmla="*/ 2497541 h 4342097"/>
                <a:gd name="connsiteX27" fmla="*/ 1673601 w 2547058"/>
                <a:gd name="connsiteY27" fmla="*/ 2634018 h 4342097"/>
                <a:gd name="connsiteX28" fmla="*/ 1509828 w 2547058"/>
                <a:gd name="connsiteY28" fmla="*/ 2784144 h 4342097"/>
                <a:gd name="connsiteX29" fmla="*/ 1373350 w 2547058"/>
                <a:gd name="connsiteY29" fmla="*/ 2879678 h 4342097"/>
                <a:gd name="connsiteX30" fmla="*/ 1250520 w 2547058"/>
                <a:gd name="connsiteY30" fmla="*/ 2920621 h 4342097"/>
                <a:gd name="connsiteX31" fmla="*/ 1100395 w 2547058"/>
                <a:gd name="connsiteY31" fmla="*/ 2906974 h 4342097"/>
                <a:gd name="connsiteX32" fmla="*/ 950270 w 2547058"/>
                <a:gd name="connsiteY32" fmla="*/ 2947917 h 4342097"/>
                <a:gd name="connsiteX33" fmla="*/ 868383 w 2547058"/>
                <a:gd name="connsiteY33" fmla="*/ 2975212 h 4342097"/>
                <a:gd name="connsiteX34" fmla="*/ 800144 w 2547058"/>
                <a:gd name="connsiteY34" fmla="*/ 3002508 h 4342097"/>
                <a:gd name="connsiteX35" fmla="*/ 800144 w 2547058"/>
                <a:gd name="connsiteY35" fmla="*/ 3002508 h 4342097"/>
                <a:gd name="connsiteX36" fmla="*/ 800144 w 2547058"/>
                <a:gd name="connsiteY36" fmla="*/ 3098042 h 4342097"/>
                <a:gd name="connsiteX37" fmla="*/ 800144 w 2547058"/>
                <a:gd name="connsiteY37" fmla="*/ 3098042 h 4342097"/>
                <a:gd name="connsiteX38" fmla="*/ 1086747 w 2547058"/>
                <a:gd name="connsiteY38" fmla="*/ 3234520 h 4342097"/>
                <a:gd name="connsiteX39" fmla="*/ 1305111 w 2547058"/>
                <a:gd name="connsiteY39" fmla="*/ 3261815 h 4342097"/>
                <a:gd name="connsiteX40" fmla="*/ 1386998 w 2547058"/>
                <a:gd name="connsiteY40" fmla="*/ 3343702 h 4342097"/>
                <a:gd name="connsiteX41" fmla="*/ 1741840 w 2547058"/>
                <a:gd name="connsiteY41" fmla="*/ 3316406 h 4342097"/>
                <a:gd name="connsiteX42" fmla="*/ 2014795 w 2547058"/>
                <a:gd name="connsiteY42" fmla="*/ 3179929 h 4342097"/>
                <a:gd name="connsiteX43" fmla="*/ 2260455 w 2547058"/>
                <a:gd name="connsiteY43" fmla="*/ 3057099 h 4342097"/>
                <a:gd name="connsiteX44" fmla="*/ 2383285 w 2547058"/>
                <a:gd name="connsiteY44" fmla="*/ 2920621 h 4342097"/>
                <a:gd name="connsiteX45" fmla="*/ 2465171 w 2547058"/>
                <a:gd name="connsiteY45" fmla="*/ 2770496 h 4342097"/>
                <a:gd name="connsiteX46" fmla="*/ 2519762 w 2547058"/>
                <a:gd name="connsiteY46" fmla="*/ 2756848 h 4342097"/>
                <a:gd name="connsiteX47" fmla="*/ 2547058 w 2547058"/>
                <a:gd name="connsiteY47" fmla="*/ 2825087 h 4342097"/>
                <a:gd name="connsiteX48" fmla="*/ 2383285 w 2547058"/>
                <a:gd name="connsiteY48" fmla="*/ 3057099 h 4342097"/>
                <a:gd name="connsiteX49" fmla="*/ 2219511 w 2547058"/>
                <a:gd name="connsiteY49" fmla="*/ 3234520 h 4342097"/>
                <a:gd name="connsiteX50" fmla="*/ 2055738 w 2547058"/>
                <a:gd name="connsiteY50" fmla="*/ 3507475 h 4342097"/>
                <a:gd name="connsiteX51" fmla="*/ 1932908 w 2547058"/>
                <a:gd name="connsiteY51" fmla="*/ 3684896 h 4342097"/>
                <a:gd name="connsiteX52" fmla="*/ 1769135 w 2547058"/>
                <a:gd name="connsiteY52" fmla="*/ 3889612 h 4342097"/>
                <a:gd name="connsiteX53" fmla="*/ 1512168 w 2547058"/>
                <a:gd name="connsiteY53" fmla="*/ 3982056 h 4342097"/>
                <a:gd name="connsiteX54" fmla="*/ 1296144 w 2547058"/>
                <a:gd name="connsiteY54" fmla="*/ 4126072 h 4342097"/>
                <a:gd name="connsiteX55" fmla="*/ 864096 w 2547058"/>
                <a:gd name="connsiteY55" fmla="*/ 4126072 h 4342097"/>
                <a:gd name="connsiteX56" fmla="*/ 504056 w 2547058"/>
                <a:gd name="connsiteY56" fmla="*/ 3910048 h 4342097"/>
                <a:gd name="connsiteX57" fmla="*/ 144016 w 2547058"/>
                <a:gd name="connsiteY57" fmla="*/ 3766032 h 4342097"/>
                <a:gd name="connsiteX58" fmla="*/ 35870 w 2547058"/>
                <a:gd name="connsiteY58" fmla="*/ 3848669 h 4342097"/>
                <a:gd name="connsiteX59" fmla="*/ 0 w 2547058"/>
                <a:gd name="connsiteY59" fmla="*/ 3982057 h 4342097"/>
                <a:gd name="connsiteX60" fmla="*/ 144016 w 2547058"/>
                <a:gd name="connsiteY60" fmla="*/ 4198081 h 4342097"/>
                <a:gd name="connsiteX61" fmla="*/ 144016 w 2547058"/>
                <a:gd name="connsiteY61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442711 w 2547058"/>
                <a:gd name="connsiteY5" fmla="*/ 777381 h 4342097"/>
                <a:gd name="connsiteX6" fmla="*/ 1442711 w 2547058"/>
                <a:gd name="connsiteY6" fmla="*/ 956341 h 4342097"/>
                <a:gd name="connsiteX7" fmla="*/ 1610336 w 2547058"/>
                <a:gd name="connsiteY7" fmla="*/ 1045821 h 4342097"/>
                <a:gd name="connsiteX8" fmla="*/ 1777961 w 2547058"/>
                <a:gd name="connsiteY8" fmla="*/ 1135301 h 4342097"/>
                <a:gd name="connsiteX9" fmla="*/ 1673601 w 2547058"/>
                <a:gd name="connsiteY9" fmla="*/ 1201003 h 4342097"/>
                <a:gd name="connsiteX10" fmla="*/ 1358898 w 2547058"/>
                <a:gd name="connsiteY10" fmla="*/ 1135301 h 4342097"/>
                <a:gd name="connsiteX11" fmla="*/ 1223225 w 2547058"/>
                <a:gd name="connsiteY11" fmla="*/ 1460311 h 4342097"/>
                <a:gd name="connsiteX12" fmla="*/ 1032156 w 2547058"/>
                <a:gd name="connsiteY12" fmla="*/ 1528550 h 4342097"/>
                <a:gd name="connsiteX13" fmla="*/ 909326 w 2547058"/>
                <a:gd name="connsiteY13" fmla="*/ 1596789 h 4342097"/>
                <a:gd name="connsiteX14" fmla="*/ 882031 w 2547058"/>
                <a:gd name="connsiteY14" fmla="*/ 1746914 h 4342097"/>
                <a:gd name="connsiteX15" fmla="*/ 882031 w 2547058"/>
                <a:gd name="connsiteY15" fmla="*/ 1746914 h 4342097"/>
                <a:gd name="connsiteX16" fmla="*/ 1168634 w 2547058"/>
                <a:gd name="connsiteY16" fmla="*/ 1774209 h 4342097"/>
                <a:gd name="connsiteX17" fmla="*/ 1482532 w 2547058"/>
                <a:gd name="connsiteY17" fmla="*/ 1719618 h 4342097"/>
                <a:gd name="connsiteX18" fmla="*/ 1632658 w 2547058"/>
                <a:gd name="connsiteY18" fmla="*/ 1637732 h 4342097"/>
                <a:gd name="connsiteX19" fmla="*/ 1700896 w 2547058"/>
                <a:gd name="connsiteY19" fmla="*/ 1501254 h 4342097"/>
                <a:gd name="connsiteX20" fmla="*/ 1837374 w 2547058"/>
                <a:gd name="connsiteY20" fmla="*/ 1364777 h 4342097"/>
                <a:gd name="connsiteX21" fmla="*/ 2028443 w 2547058"/>
                <a:gd name="connsiteY21" fmla="*/ 1419368 h 4342097"/>
                <a:gd name="connsiteX22" fmla="*/ 2014795 w 2547058"/>
                <a:gd name="connsiteY22" fmla="*/ 1596789 h 4342097"/>
                <a:gd name="connsiteX23" fmla="*/ 2001147 w 2547058"/>
                <a:gd name="connsiteY23" fmla="*/ 1678675 h 4342097"/>
                <a:gd name="connsiteX24" fmla="*/ 2028443 w 2547058"/>
                <a:gd name="connsiteY24" fmla="*/ 1883392 h 4342097"/>
                <a:gd name="connsiteX25" fmla="*/ 1946556 w 2547058"/>
                <a:gd name="connsiteY25" fmla="*/ 2224586 h 4342097"/>
                <a:gd name="connsiteX26" fmla="*/ 1837374 w 2547058"/>
                <a:gd name="connsiteY26" fmla="*/ 2497541 h 4342097"/>
                <a:gd name="connsiteX27" fmla="*/ 1673601 w 2547058"/>
                <a:gd name="connsiteY27" fmla="*/ 2634018 h 4342097"/>
                <a:gd name="connsiteX28" fmla="*/ 1509828 w 2547058"/>
                <a:gd name="connsiteY28" fmla="*/ 2784144 h 4342097"/>
                <a:gd name="connsiteX29" fmla="*/ 1373350 w 2547058"/>
                <a:gd name="connsiteY29" fmla="*/ 2879678 h 4342097"/>
                <a:gd name="connsiteX30" fmla="*/ 1250520 w 2547058"/>
                <a:gd name="connsiteY30" fmla="*/ 2920621 h 4342097"/>
                <a:gd name="connsiteX31" fmla="*/ 1100395 w 2547058"/>
                <a:gd name="connsiteY31" fmla="*/ 2906974 h 4342097"/>
                <a:gd name="connsiteX32" fmla="*/ 950270 w 2547058"/>
                <a:gd name="connsiteY32" fmla="*/ 2947917 h 4342097"/>
                <a:gd name="connsiteX33" fmla="*/ 868383 w 2547058"/>
                <a:gd name="connsiteY33" fmla="*/ 2975212 h 4342097"/>
                <a:gd name="connsiteX34" fmla="*/ 800144 w 2547058"/>
                <a:gd name="connsiteY34" fmla="*/ 3002508 h 4342097"/>
                <a:gd name="connsiteX35" fmla="*/ 800144 w 2547058"/>
                <a:gd name="connsiteY35" fmla="*/ 3002508 h 4342097"/>
                <a:gd name="connsiteX36" fmla="*/ 800144 w 2547058"/>
                <a:gd name="connsiteY36" fmla="*/ 3098042 h 4342097"/>
                <a:gd name="connsiteX37" fmla="*/ 800144 w 2547058"/>
                <a:gd name="connsiteY37" fmla="*/ 3098042 h 4342097"/>
                <a:gd name="connsiteX38" fmla="*/ 1086747 w 2547058"/>
                <a:gd name="connsiteY38" fmla="*/ 3234520 h 4342097"/>
                <a:gd name="connsiteX39" fmla="*/ 1305111 w 2547058"/>
                <a:gd name="connsiteY39" fmla="*/ 3261815 h 4342097"/>
                <a:gd name="connsiteX40" fmla="*/ 1386998 w 2547058"/>
                <a:gd name="connsiteY40" fmla="*/ 3343702 h 4342097"/>
                <a:gd name="connsiteX41" fmla="*/ 1741840 w 2547058"/>
                <a:gd name="connsiteY41" fmla="*/ 3316406 h 4342097"/>
                <a:gd name="connsiteX42" fmla="*/ 2014795 w 2547058"/>
                <a:gd name="connsiteY42" fmla="*/ 3179929 h 4342097"/>
                <a:gd name="connsiteX43" fmla="*/ 2260455 w 2547058"/>
                <a:gd name="connsiteY43" fmla="*/ 3057099 h 4342097"/>
                <a:gd name="connsiteX44" fmla="*/ 2383285 w 2547058"/>
                <a:gd name="connsiteY44" fmla="*/ 2920621 h 4342097"/>
                <a:gd name="connsiteX45" fmla="*/ 2465171 w 2547058"/>
                <a:gd name="connsiteY45" fmla="*/ 2770496 h 4342097"/>
                <a:gd name="connsiteX46" fmla="*/ 2519762 w 2547058"/>
                <a:gd name="connsiteY46" fmla="*/ 2756848 h 4342097"/>
                <a:gd name="connsiteX47" fmla="*/ 2547058 w 2547058"/>
                <a:gd name="connsiteY47" fmla="*/ 2825087 h 4342097"/>
                <a:gd name="connsiteX48" fmla="*/ 2383285 w 2547058"/>
                <a:gd name="connsiteY48" fmla="*/ 3057099 h 4342097"/>
                <a:gd name="connsiteX49" fmla="*/ 2219511 w 2547058"/>
                <a:gd name="connsiteY49" fmla="*/ 3234520 h 4342097"/>
                <a:gd name="connsiteX50" fmla="*/ 2055738 w 2547058"/>
                <a:gd name="connsiteY50" fmla="*/ 3507475 h 4342097"/>
                <a:gd name="connsiteX51" fmla="*/ 1932908 w 2547058"/>
                <a:gd name="connsiteY51" fmla="*/ 3684896 h 4342097"/>
                <a:gd name="connsiteX52" fmla="*/ 1769135 w 2547058"/>
                <a:gd name="connsiteY52" fmla="*/ 3889612 h 4342097"/>
                <a:gd name="connsiteX53" fmla="*/ 1512168 w 2547058"/>
                <a:gd name="connsiteY53" fmla="*/ 3982056 h 4342097"/>
                <a:gd name="connsiteX54" fmla="*/ 1296144 w 2547058"/>
                <a:gd name="connsiteY54" fmla="*/ 4126072 h 4342097"/>
                <a:gd name="connsiteX55" fmla="*/ 864096 w 2547058"/>
                <a:gd name="connsiteY55" fmla="*/ 4126072 h 4342097"/>
                <a:gd name="connsiteX56" fmla="*/ 504056 w 2547058"/>
                <a:gd name="connsiteY56" fmla="*/ 3910048 h 4342097"/>
                <a:gd name="connsiteX57" fmla="*/ 144016 w 2547058"/>
                <a:gd name="connsiteY57" fmla="*/ 3766032 h 4342097"/>
                <a:gd name="connsiteX58" fmla="*/ 35870 w 2547058"/>
                <a:gd name="connsiteY58" fmla="*/ 3848669 h 4342097"/>
                <a:gd name="connsiteX59" fmla="*/ 0 w 2547058"/>
                <a:gd name="connsiteY59" fmla="*/ 3982057 h 4342097"/>
                <a:gd name="connsiteX60" fmla="*/ 144016 w 2547058"/>
                <a:gd name="connsiteY60" fmla="*/ 4198081 h 4342097"/>
                <a:gd name="connsiteX61" fmla="*/ 144016 w 2547058"/>
                <a:gd name="connsiteY61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868732 w 2547058"/>
                <a:gd name="connsiteY5" fmla="*/ 618425 h 4342097"/>
                <a:gd name="connsiteX6" fmla="*/ 1442711 w 2547058"/>
                <a:gd name="connsiteY6" fmla="*/ 777381 h 4342097"/>
                <a:gd name="connsiteX7" fmla="*/ 1442711 w 2547058"/>
                <a:gd name="connsiteY7" fmla="*/ 956341 h 4342097"/>
                <a:gd name="connsiteX8" fmla="*/ 1610336 w 2547058"/>
                <a:gd name="connsiteY8" fmla="*/ 1045821 h 4342097"/>
                <a:gd name="connsiteX9" fmla="*/ 1777961 w 2547058"/>
                <a:gd name="connsiteY9" fmla="*/ 1135301 h 4342097"/>
                <a:gd name="connsiteX10" fmla="*/ 1673601 w 2547058"/>
                <a:gd name="connsiteY10" fmla="*/ 1201003 h 4342097"/>
                <a:gd name="connsiteX11" fmla="*/ 1358898 w 2547058"/>
                <a:gd name="connsiteY11" fmla="*/ 1135301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12168 w 2547058"/>
                <a:gd name="connsiteY54" fmla="*/ 3982056 h 4342097"/>
                <a:gd name="connsiteX55" fmla="*/ 1296144 w 2547058"/>
                <a:gd name="connsiteY55" fmla="*/ 4126072 h 4342097"/>
                <a:gd name="connsiteX56" fmla="*/ 864096 w 2547058"/>
                <a:gd name="connsiteY56" fmla="*/ 4126072 h 4342097"/>
                <a:gd name="connsiteX57" fmla="*/ 504056 w 2547058"/>
                <a:gd name="connsiteY57" fmla="*/ 3910048 h 4342097"/>
                <a:gd name="connsiteX58" fmla="*/ 144016 w 2547058"/>
                <a:gd name="connsiteY58" fmla="*/ 3766032 h 4342097"/>
                <a:gd name="connsiteX59" fmla="*/ 35870 w 2547058"/>
                <a:gd name="connsiteY59" fmla="*/ 3848669 h 4342097"/>
                <a:gd name="connsiteX60" fmla="*/ 0 w 2547058"/>
                <a:gd name="connsiteY60" fmla="*/ 3982057 h 4342097"/>
                <a:gd name="connsiteX61" fmla="*/ 144016 w 2547058"/>
                <a:gd name="connsiteY61" fmla="*/ 4198081 h 4342097"/>
                <a:gd name="connsiteX62" fmla="*/ 144016 w 254705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442711 w 2547058"/>
                <a:gd name="connsiteY5" fmla="*/ 777381 h 4342097"/>
                <a:gd name="connsiteX6" fmla="*/ 1442711 w 2547058"/>
                <a:gd name="connsiteY6" fmla="*/ 956341 h 4342097"/>
                <a:gd name="connsiteX7" fmla="*/ 1610336 w 2547058"/>
                <a:gd name="connsiteY7" fmla="*/ 1045821 h 4342097"/>
                <a:gd name="connsiteX8" fmla="*/ 1777961 w 2547058"/>
                <a:gd name="connsiteY8" fmla="*/ 1135301 h 4342097"/>
                <a:gd name="connsiteX9" fmla="*/ 1673601 w 2547058"/>
                <a:gd name="connsiteY9" fmla="*/ 1201003 h 4342097"/>
                <a:gd name="connsiteX10" fmla="*/ 1358898 w 2547058"/>
                <a:gd name="connsiteY10" fmla="*/ 1135301 h 4342097"/>
                <a:gd name="connsiteX11" fmla="*/ 1223225 w 2547058"/>
                <a:gd name="connsiteY11" fmla="*/ 1460311 h 4342097"/>
                <a:gd name="connsiteX12" fmla="*/ 1032156 w 2547058"/>
                <a:gd name="connsiteY12" fmla="*/ 1528550 h 4342097"/>
                <a:gd name="connsiteX13" fmla="*/ 909326 w 2547058"/>
                <a:gd name="connsiteY13" fmla="*/ 1596789 h 4342097"/>
                <a:gd name="connsiteX14" fmla="*/ 882031 w 2547058"/>
                <a:gd name="connsiteY14" fmla="*/ 1746914 h 4342097"/>
                <a:gd name="connsiteX15" fmla="*/ 882031 w 2547058"/>
                <a:gd name="connsiteY15" fmla="*/ 1746914 h 4342097"/>
                <a:gd name="connsiteX16" fmla="*/ 1168634 w 2547058"/>
                <a:gd name="connsiteY16" fmla="*/ 1774209 h 4342097"/>
                <a:gd name="connsiteX17" fmla="*/ 1482532 w 2547058"/>
                <a:gd name="connsiteY17" fmla="*/ 1719618 h 4342097"/>
                <a:gd name="connsiteX18" fmla="*/ 1632658 w 2547058"/>
                <a:gd name="connsiteY18" fmla="*/ 1637732 h 4342097"/>
                <a:gd name="connsiteX19" fmla="*/ 1700896 w 2547058"/>
                <a:gd name="connsiteY19" fmla="*/ 1501254 h 4342097"/>
                <a:gd name="connsiteX20" fmla="*/ 1837374 w 2547058"/>
                <a:gd name="connsiteY20" fmla="*/ 1364777 h 4342097"/>
                <a:gd name="connsiteX21" fmla="*/ 2028443 w 2547058"/>
                <a:gd name="connsiteY21" fmla="*/ 1419368 h 4342097"/>
                <a:gd name="connsiteX22" fmla="*/ 2014795 w 2547058"/>
                <a:gd name="connsiteY22" fmla="*/ 1596789 h 4342097"/>
                <a:gd name="connsiteX23" fmla="*/ 2001147 w 2547058"/>
                <a:gd name="connsiteY23" fmla="*/ 1678675 h 4342097"/>
                <a:gd name="connsiteX24" fmla="*/ 2028443 w 2547058"/>
                <a:gd name="connsiteY24" fmla="*/ 1883392 h 4342097"/>
                <a:gd name="connsiteX25" fmla="*/ 1946556 w 2547058"/>
                <a:gd name="connsiteY25" fmla="*/ 2224586 h 4342097"/>
                <a:gd name="connsiteX26" fmla="*/ 1837374 w 2547058"/>
                <a:gd name="connsiteY26" fmla="*/ 2497541 h 4342097"/>
                <a:gd name="connsiteX27" fmla="*/ 1673601 w 2547058"/>
                <a:gd name="connsiteY27" fmla="*/ 2634018 h 4342097"/>
                <a:gd name="connsiteX28" fmla="*/ 1509828 w 2547058"/>
                <a:gd name="connsiteY28" fmla="*/ 2784144 h 4342097"/>
                <a:gd name="connsiteX29" fmla="*/ 1373350 w 2547058"/>
                <a:gd name="connsiteY29" fmla="*/ 2879678 h 4342097"/>
                <a:gd name="connsiteX30" fmla="*/ 1250520 w 2547058"/>
                <a:gd name="connsiteY30" fmla="*/ 2920621 h 4342097"/>
                <a:gd name="connsiteX31" fmla="*/ 1100395 w 2547058"/>
                <a:gd name="connsiteY31" fmla="*/ 2906974 h 4342097"/>
                <a:gd name="connsiteX32" fmla="*/ 950270 w 2547058"/>
                <a:gd name="connsiteY32" fmla="*/ 2947917 h 4342097"/>
                <a:gd name="connsiteX33" fmla="*/ 868383 w 2547058"/>
                <a:gd name="connsiteY33" fmla="*/ 2975212 h 4342097"/>
                <a:gd name="connsiteX34" fmla="*/ 800144 w 2547058"/>
                <a:gd name="connsiteY34" fmla="*/ 3002508 h 4342097"/>
                <a:gd name="connsiteX35" fmla="*/ 800144 w 2547058"/>
                <a:gd name="connsiteY35" fmla="*/ 3002508 h 4342097"/>
                <a:gd name="connsiteX36" fmla="*/ 800144 w 2547058"/>
                <a:gd name="connsiteY36" fmla="*/ 3098042 h 4342097"/>
                <a:gd name="connsiteX37" fmla="*/ 800144 w 2547058"/>
                <a:gd name="connsiteY37" fmla="*/ 3098042 h 4342097"/>
                <a:gd name="connsiteX38" fmla="*/ 1086747 w 2547058"/>
                <a:gd name="connsiteY38" fmla="*/ 3234520 h 4342097"/>
                <a:gd name="connsiteX39" fmla="*/ 1305111 w 2547058"/>
                <a:gd name="connsiteY39" fmla="*/ 3261815 h 4342097"/>
                <a:gd name="connsiteX40" fmla="*/ 1386998 w 2547058"/>
                <a:gd name="connsiteY40" fmla="*/ 3343702 h 4342097"/>
                <a:gd name="connsiteX41" fmla="*/ 1741840 w 2547058"/>
                <a:gd name="connsiteY41" fmla="*/ 3316406 h 4342097"/>
                <a:gd name="connsiteX42" fmla="*/ 2014795 w 2547058"/>
                <a:gd name="connsiteY42" fmla="*/ 3179929 h 4342097"/>
                <a:gd name="connsiteX43" fmla="*/ 2260455 w 2547058"/>
                <a:gd name="connsiteY43" fmla="*/ 3057099 h 4342097"/>
                <a:gd name="connsiteX44" fmla="*/ 2383285 w 2547058"/>
                <a:gd name="connsiteY44" fmla="*/ 2920621 h 4342097"/>
                <a:gd name="connsiteX45" fmla="*/ 2465171 w 2547058"/>
                <a:gd name="connsiteY45" fmla="*/ 2770496 h 4342097"/>
                <a:gd name="connsiteX46" fmla="*/ 2519762 w 2547058"/>
                <a:gd name="connsiteY46" fmla="*/ 2756848 h 4342097"/>
                <a:gd name="connsiteX47" fmla="*/ 2547058 w 2547058"/>
                <a:gd name="connsiteY47" fmla="*/ 2825087 h 4342097"/>
                <a:gd name="connsiteX48" fmla="*/ 2383285 w 2547058"/>
                <a:gd name="connsiteY48" fmla="*/ 3057099 h 4342097"/>
                <a:gd name="connsiteX49" fmla="*/ 2219511 w 2547058"/>
                <a:gd name="connsiteY49" fmla="*/ 3234520 h 4342097"/>
                <a:gd name="connsiteX50" fmla="*/ 2055738 w 2547058"/>
                <a:gd name="connsiteY50" fmla="*/ 3507475 h 4342097"/>
                <a:gd name="connsiteX51" fmla="*/ 1932908 w 2547058"/>
                <a:gd name="connsiteY51" fmla="*/ 3684896 h 4342097"/>
                <a:gd name="connsiteX52" fmla="*/ 1769135 w 2547058"/>
                <a:gd name="connsiteY52" fmla="*/ 3889612 h 4342097"/>
                <a:gd name="connsiteX53" fmla="*/ 1512168 w 2547058"/>
                <a:gd name="connsiteY53" fmla="*/ 3982056 h 4342097"/>
                <a:gd name="connsiteX54" fmla="*/ 1296144 w 2547058"/>
                <a:gd name="connsiteY54" fmla="*/ 4126072 h 4342097"/>
                <a:gd name="connsiteX55" fmla="*/ 864096 w 2547058"/>
                <a:gd name="connsiteY55" fmla="*/ 4126072 h 4342097"/>
                <a:gd name="connsiteX56" fmla="*/ 504056 w 2547058"/>
                <a:gd name="connsiteY56" fmla="*/ 3910048 h 4342097"/>
                <a:gd name="connsiteX57" fmla="*/ 144016 w 2547058"/>
                <a:gd name="connsiteY57" fmla="*/ 3766032 h 4342097"/>
                <a:gd name="connsiteX58" fmla="*/ 35870 w 2547058"/>
                <a:gd name="connsiteY58" fmla="*/ 3848669 h 4342097"/>
                <a:gd name="connsiteX59" fmla="*/ 0 w 2547058"/>
                <a:gd name="connsiteY59" fmla="*/ 3982057 h 4342097"/>
                <a:gd name="connsiteX60" fmla="*/ 144016 w 2547058"/>
                <a:gd name="connsiteY60" fmla="*/ 4198081 h 4342097"/>
                <a:gd name="connsiteX61" fmla="*/ 144016 w 2547058"/>
                <a:gd name="connsiteY61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878317 w 2547058"/>
                <a:gd name="connsiteY3" fmla="*/ 627797 h 4342097"/>
                <a:gd name="connsiteX4" fmla="*/ 1442711 w 2547058"/>
                <a:gd name="connsiteY4" fmla="*/ 777381 h 4342097"/>
                <a:gd name="connsiteX5" fmla="*/ 1442711 w 2547058"/>
                <a:gd name="connsiteY5" fmla="*/ 956341 h 4342097"/>
                <a:gd name="connsiteX6" fmla="*/ 1610336 w 2547058"/>
                <a:gd name="connsiteY6" fmla="*/ 1045821 h 4342097"/>
                <a:gd name="connsiteX7" fmla="*/ 1777961 w 2547058"/>
                <a:gd name="connsiteY7" fmla="*/ 1135301 h 4342097"/>
                <a:gd name="connsiteX8" fmla="*/ 1673601 w 2547058"/>
                <a:gd name="connsiteY8" fmla="*/ 1201003 h 4342097"/>
                <a:gd name="connsiteX9" fmla="*/ 1358898 w 2547058"/>
                <a:gd name="connsiteY9" fmla="*/ 1135301 h 4342097"/>
                <a:gd name="connsiteX10" fmla="*/ 1223225 w 2547058"/>
                <a:gd name="connsiteY10" fmla="*/ 1460311 h 4342097"/>
                <a:gd name="connsiteX11" fmla="*/ 1032156 w 2547058"/>
                <a:gd name="connsiteY11" fmla="*/ 1528550 h 4342097"/>
                <a:gd name="connsiteX12" fmla="*/ 909326 w 2547058"/>
                <a:gd name="connsiteY12" fmla="*/ 1596789 h 4342097"/>
                <a:gd name="connsiteX13" fmla="*/ 882031 w 2547058"/>
                <a:gd name="connsiteY13" fmla="*/ 1746914 h 4342097"/>
                <a:gd name="connsiteX14" fmla="*/ 882031 w 2547058"/>
                <a:gd name="connsiteY14" fmla="*/ 1746914 h 4342097"/>
                <a:gd name="connsiteX15" fmla="*/ 1168634 w 2547058"/>
                <a:gd name="connsiteY15" fmla="*/ 1774209 h 4342097"/>
                <a:gd name="connsiteX16" fmla="*/ 1482532 w 2547058"/>
                <a:gd name="connsiteY16" fmla="*/ 1719618 h 4342097"/>
                <a:gd name="connsiteX17" fmla="*/ 1632658 w 2547058"/>
                <a:gd name="connsiteY17" fmla="*/ 1637732 h 4342097"/>
                <a:gd name="connsiteX18" fmla="*/ 1700896 w 2547058"/>
                <a:gd name="connsiteY18" fmla="*/ 1501254 h 4342097"/>
                <a:gd name="connsiteX19" fmla="*/ 1837374 w 2547058"/>
                <a:gd name="connsiteY19" fmla="*/ 1364777 h 4342097"/>
                <a:gd name="connsiteX20" fmla="*/ 2028443 w 2547058"/>
                <a:gd name="connsiteY20" fmla="*/ 1419368 h 4342097"/>
                <a:gd name="connsiteX21" fmla="*/ 2014795 w 2547058"/>
                <a:gd name="connsiteY21" fmla="*/ 1596789 h 4342097"/>
                <a:gd name="connsiteX22" fmla="*/ 2001147 w 2547058"/>
                <a:gd name="connsiteY22" fmla="*/ 1678675 h 4342097"/>
                <a:gd name="connsiteX23" fmla="*/ 2028443 w 2547058"/>
                <a:gd name="connsiteY23" fmla="*/ 1883392 h 4342097"/>
                <a:gd name="connsiteX24" fmla="*/ 1946556 w 2547058"/>
                <a:gd name="connsiteY24" fmla="*/ 2224586 h 4342097"/>
                <a:gd name="connsiteX25" fmla="*/ 1837374 w 2547058"/>
                <a:gd name="connsiteY25" fmla="*/ 2497541 h 4342097"/>
                <a:gd name="connsiteX26" fmla="*/ 1673601 w 2547058"/>
                <a:gd name="connsiteY26" fmla="*/ 2634018 h 4342097"/>
                <a:gd name="connsiteX27" fmla="*/ 1509828 w 2547058"/>
                <a:gd name="connsiteY27" fmla="*/ 2784144 h 4342097"/>
                <a:gd name="connsiteX28" fmla="*/ 1373350 w 2547058"/>
                <a:gd name="connsiteY28" fmla="*/ 2879678 h 4342097"/>
                <a:gd name="connsiteX29" fmla="*/ 1250520 w 2547058"/>
                <a:gd name="connsiteY29" fmla="*/ 2920621 h 4342097"/>
                <a:gd name="connsiteX30" fmla="*/ 1100395 w 2547058"/>
                <a:gd name="connsiteY30" fmla="*/ 2906974 h 4342097"/>
                <a:gd name="connsiteX31" fmla="*/ 950270 w 2547058"/>
                <a:gd name="connsiteY31" fmla="*/ 2947917 h 4342097"/>
                <a:gd name="connsiteX32" fmla="*/ 868383 w 2547058"/>
                <a:gd name="connsiteY32" fmla="*/ 2975212 h 4342097"/>
                <a:gd name="connsiteX33" fmla="*/ 800144 w 2547058"/>
                <a:gd name="connsiteY33" fmla="*/ 3002508 h 4342097"/>
                <a:gd name="connsiteX34" fmla="*/ 800144 w 2547058"/>
                <a:gd name="connsiteY34" fmla="*/ 3002508 h 4342097"/>
                <a:gd name="connsiteX35" fmla="*/ 800144 w 2547058"/>
                <a:gd name="connsiteY35" fmla="*/ 3098042 h 4342097"/>
                <a:gd name="connsiteX36" fmla="*/ 800144 w 2547058"/>
                <a:gd name="connsiteY36" fmla="*/ 3098042 h 4342097"/>
                <a:gd name="connsiteX37" fmla="*/ 1086747 w 2547058"/>
                <a:gd name="connsiteY37" fmla="*/ 3234520 h 4342097"/>
                <a:gd name="connsiteX38" fmla="*/ 1305111 w 2547058"/>
                <a:gd name="connsiteY38" fmla="*/ 3261815 h 4342097"/>
                <a:gd name="connsiteX39" fmla="*/ 1386998 w 2547058"/>
                <a:gd name="connsiteY39" fmla="*/ 3343702 h 4342097"/>
                <a:gd name="connsiteX40" fmla="*/ 1741840 w 2547058"/>
                <a:gd name="connsiteY40" fmla="*/ 3316406 h 4342097"/>
                <a:gd name="connsiteX41" fmla="*/ 2014795 w 2547058"/>
                <a:gd name="connsiteY41" fmla="*/ 3179929 h 4342097"/>
                <a:gd name="connsiteX42" fmla="*/ 2260455 w 2547058"/>
                <a:gd name="connsiteY42" fmla="*/ 3057099 h 4342097"/>
                <a:gd name="connsiteX43" fmla="*/ 2383285 w 2547058"/>
                <a:gd name="connsiteY43" fmla="*/ 2920621 h 4342097"/>
                <a:gd name="connsiteX44" fmla="*/ 2465171 w 2547058"/>
                <a:gd name="connsiteY44" fmla="*/ 2770496 h 4342097"/>
                <a:gd name="connsiteX45" fmla="*/ 2519762 w 2547058"/>
                <a:gd name="connsiteY45" fmla="*/ 2756848 h 4342097"/>
                <a:gd name="connsiteX46" fmla="*/ 2547058 w 2547058"/>
                <a:gd name="connsiteY46" fmla="*/ 2825087 h 4342097"/>
                <a:gd name="connsiteX47" fmla="*/ 2383285 w 2547058"/>
                <a:gd name="connsiteY47" fmla="*/ 3057099 h 4342097"/>
                <a:gd name="connsiteX48" fmla="*/ 2219511 w 2547058"/>
                <a:gd name="connsiteY48" fmla="*/ 3234520 h 4342097"/>
                <a:gd name="connsiteX49" fmla="*/ 2055738 w 2547058"/>
                <a:gd name="connsiteY49" fmla="*/ 3507475 h 4342097"/>
                <a:gd name="connsiteX50" fmla="*/ 1932908 w 2547058"/>
                <a:gd name="connsiteY50" fmla="*/ 3684896 h 4342097"/>
                <a:gd name="connsiteX51" fmla="*/ 1769135 w 2547058"/>
                <a:gd name="connsiteY51" fmla="*/ 3889612 h 4342097"/>
                <a:gd name="connsiteX52" fmla="*/ 1512168 w 2547058"/>
                <a:gd name="connsiteY52" fmla="*/ 3982056 h 4342097"/>
                <a:gd name="connsiteX53" fmla="*/ 1296144 w 2547058"/>
                <a:gd name="connsiteY53" fmla="*/ 4126072 h 4342097"/>
                <a:gd name="connsiteX54" fmla="*/ 864096 w 2547058"/>
                <a:gd name="connsiteY54" fmla="*/ 4126072 h 4342097"/>
                <a:gd name="connsiteX55" fmla="*/ 504056 w 2547058"/>
                <a:gd name="connsiteY55" fmla="*/ 3910048 h 4342097"/>
                <a:gd name="connsiteX56" fmla="*/ 144016 w 2547058"/>
                <a:gd name="connsiteY56" fmla="*/ 3766032 h 4342097"/>
                <a:gd name="connsiteX57" fmla="*/ 35870 w 2547058"/>
                <a:gd name="connsiteY57" fmla="*/ 3848669 h 4342097"/>
                <a:gd name="connsiteX58" fmla="*/ 0 w 2547058"/>
                <a:gd name="connsiteY58" fmla="*/ 3982057 h 4342097"/>
                <a:gd name="connsiteX59" fmla="*/ 144016 w 2547058"/>
                <a:gd name="connsiteY59" fmla="*/ 4198081 h 4342097"/>
                <a:gd name="connsiteX60" fmla="*/ 144016 w 2547058"/>
                <a:gd name="connsiteY60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29399 w 2547058"/>
                <a:gd name="connsiteY2" fmla="*/ 419461 h 4342097"/>
                <a:gd name="connsiteX3" fmla="*/ 1878317 w 2547058"/>
                <a:gd name="connsiteY3" fmla="*/ 627797 h 4342097"/>
                <a:gd name="connsiteX4" fmla="*/ 1442711 w 2547058"/>
                <a:gd name="connsiteY4" fmla="*/ 777381 h 4342097"/>
                <a:gd name="connsiteX5" fmla="*/ 1442711 w 2547058"/>
                <a:gd name="connsiteY5" fmla="*/ 956341 h 4342097"/>
                <a:gd name="connsiteX6" fmla="*/ 1610336 w 2547058"/>
                <a:gd name="connsiteY6" fmla="*/ 1045821 h 4342097"/>
                <a:gd name="connsiteX7" fmla="*/ 1777961 w 2547058"/>
                <a:gd name="connsiteY7" fmla="*/ 1135301 h 4342097"/>
                <a:gd name="connsiteX8" fmla="*/ 1673601 w 2547058"/>
                <a:gd name="connsiteY8" fmla="*/ 1201003 h 4342097"/>
                <a:gd name="connsiteX9" fmla="*/ 1358898 w 2547058"/>
                <a:gd name="connsiteY9" fmla="*/ 1135301 h 4342097"/>
                <a:gd name="connsiteX10" fmla="*/ 1223225 w 2547058"/>
                <a:gd name="connsiteY10" fmla="*/ 1460311 h 4342097"/>
                <a:gd name="connsiteX11" fmla="*/ 1032156 w 2547058"/>
                <a:gd name="connsiteY11" fmla="*/ 1528550 h 4342097"/>
                <a:gd name="connsiteX12" fmla="*/ 909326 w 2547058"/>
                <a:gd name="connsiteY12" fmla="*/ 1596789 h 4342097"/>
                <a:gd name="connsiteX13" fmla="*/ 882031 w 2547058"/>
                <a:gd name="connsiteY13" fmla="*/ 1746914 h 4342097"/>
                <a:gd name="connsiteX14" fmla="*/ 882031 w 2547058"/>
                <a:gd name="connsiteY14" fmla="*/ 1746914 h 4342097"/>
                <a:gd name="connsiteX15" fmla="*/ 1168634 w 2547058"/>
                <a:gd name="connsiteY15" fmla="*/ 1774209 h 4342097"/>
                <a:gd name="connsiteX16" fmla="*/ 1482532 w 2547058"/>
                <a:gd name="connsiteY16" fmla="*/ 1719618 h 4342097"/>
                <a:gd name="connsiteX17" fmla="*/ 1632658 w 2547058"/>
                <a:gd name="connsiteY17" fmla="*/ 1637732 h 4342097"/>
                <a:gd name="connsiteX18" fmla="*/ 1700896 w 2547058"/>
                <a:gd name="connsiteY18" fmla="*/ 1501254 h 4342097"/>
                <a:gd name="connsiteX19" fmla="*/ 1837374 w 2547058"/>
                <a:gd name="connsiteY19" fmla="*/ 1364777 h 4342097"/>
                <a:gd name="connsiteX20" fmla="*/ 2028443 w 2547058"/>
                <a:gd name="connsiteY20" fmla="*/ 1419368 h 4342097"/>
                <a:gd name="connsiteX21" fmla="*/ 2014795 w 2547058"/>
                <a:gd name="connsiteY21" fmla="*/ 1596789 h 4342097"/>
                <a:gd name="connsiteX22" fmla="*/ 2001147 w 2547058"/>
                <a:gd name="connsiteY22" fmla="*/ 1678675 h 4342097"/>
                <a:gd name="connsiteX23" fmla="*/ 2028443 w 2547058"/>
                <a:gd name="connsiteY23" fmla="*/ 1883392 h 4342097"/>
                <a:gd name="connsiteX24" fmla="*/ 1946556 w 2547058"/>
                <a:gd name="connsiteY24" fmla="*/ 2224586 h 4342097"/>
                <a:gd name="connsiteX25" fmla="*/ 1837374 w 2547058"/>
                <a:gd name="connsiteY25" fmla="*/ 2497541 h 4342097"/>
                <a:gd name="connsiteX26" fmla="*/ 1673601 w 2547058"/>
                <a:gd name="connsiteY26" fmla="*/ 2634018 h 4342097"/>
                <a:gd name="connsiteX27" fmla="*/ 1509828 w 2547058"/>
                <a:gd name="connsiteY27" fmla="*/ 2784144 h 4342097"/>
                <a:gd name="connsiteX28" fmla="*/ 1373350 w 2547058"/>
                <a:gd name="connsiteY28" fmla="*/ 2879678 h 4342097"/>
                <a:gd name="connsiteX29" fmla="*/ 1250520 w 2547058"/>
                <a:gd name="connsiteY29" fmla="*/ 2920621 h 4342097"/>
                <a:gd name="connsiteX30" fmla="*/ 1100395 w 2547058"/>
                <a:gd name="connsiteY30" fmla="*/ 2906974 h 4342097"/>
                <a:gd name="connsiteX31" fmla="*/ 950270 w 2547058"/>
                <a:gd name="connsiteY31" fmla="*/ 2947917 h 4342097"/>
                <a:gd name="connsiteX32" fmla="*/ 868383 w 2547058"/>
                <a:gd name="connsiteY32" fmla="*/ 2975212 h 4342097"/>
                <a:gd name="connsiteX33" fmla="*/ 800144 w 2547058"/>
                <a:gd name="connsiteY33" fmla="*/ 3002508 h 4342097"/>
                <a:gd name="connsiteX34" fmla="*/ 800144 w 2547058"/>
                <a:gd name="connsiteY34" fmla="*/ 3002508 h 4342097"/>
                <a:gd name="connsiteX35" fmla="*/ 800144 w 2547058"/>
                <a:gd name="connsiteY35" fmla="*/ 3098042 h 4342097"/>
                <a:gd name="connsiteX36" fmla="*/ 800144 w 2547058"/>
                <a:gd name="connsiteY36" fmla="*/ 3098042 h 4342097"/>
                <a:gd name="connsiteX37" fmla="*/ 1086747 w 2547058"/>
                <a:gd name="connsiteY37" fmla="*/ 3234520 h 4342097"/>
                <a:gd name="connsiteX38" fmla="*/ 1305111 w 2547058"/>
                <a:gd name="connsiteY38" fmla="*/ 3261815 h 4342097"/>
                <a:gd name="connsiteX39" fmla="*/ 1386998 w 2547058"/>
                <a:gd name="connsiteY39" fmla="*/ 3343702 h 4342097"/>
                <a:gd name="connsiteX40" fmla="*/ 1741840 w 2547058"/>
                <a:gd name="connsiteY40" fmla="*/ 3316406 h 4342097"/>
                <a:gd name="connsiteX41" fmla="*/ 2014795 w 2547058"/>
                <a:gd name="connsiteY41" fmla="*/ 3179929 h 4342097"/>
                <a:gd name="connsiteX42" fmla="*/ 2260455 w 2547058"/>
                <a:gd name="connsiteY42" fmla="*/ 3057099 h 4342097"/>
                <a:gd name="connsiteX43" fmla="*/ 2383285 w 2547058"/>
                <a:gd name="connsiteY43" fmla="*/ 2920621 h 4342097"/>
                <a:gd name="connsiteX44" fmla="*/ 2465171 w 2547058"/>
                <a:gd name="connsiteY44" fmla="*/ 2770496 h 4342097"/>
                <a:gd name="connsiteX45" fmla="*/ 2519762 w 2547058"/>
                <a:gd name="connsiteY45" fmla="*/ 2756848 h 4342097"/>
                <a:gd name="connsiteX46" fmla="*/ 2547058 w 2547058"/>
                <a:gd name="connsiteY46" fmla="*/ 2825087 h 4342097"/>
                <a:gd name="connsiteX47" fmla="*/ 2383285 w 2547058"/>
                <a:gd name="connsiteY47" fmla="*/ 3057099 h 4342097"/>
                <a:gd name="connsiteX48" fmla="*/ 2219511 w 2547058"/>
                <a:gd name="connsiteY48" fmla="*/ 3234520 h 4342097"/>
                <a:gd name="connsiteX49" fmla="*/ 2055738 w 2547058"/>
                <a:gd name="connsiteY49" fmla="*/ 3507475 h 4342097"/>
                <a:gd name="connsiteX50" fmla="*/ 1932908 w 2547058"/>
                <a:gd name="connsiteY50" fmla="*/ 3684896 h 4342097"/>
                <a:gd name="connsiteX51" fmla="*/ 1769135 w 2547058"/>
                <a:gd name="connsiteY51" fmla="*/ 3889612 h 4342097"/>
                <a:gd name="connsiteX52" fmla="*/ 1512168 w 2547058"/>
                <a:gd name="connsiteY52" fmla="*/ 3982056 h 4342097"/>
                <a:gd name="connsiteX53" fmla="*/ 1296144 w 2547058"/>
                <a:gd name="connsiteY53" fmla="*/ 4126072 h 4342097"/>
                <a:gd name="connsiteX54" fmla="*/ 864096 w 2547058"/>
                <a:gd name="connsiteY54" fmla="*/ 4126072 h 4342097"/>
                <a:gd name="connsiteX55" fmla="*/ 504056 w 2547058"/>
                <a:gd name="connsiteY55" fmla="*/ 3910048 h 4342097"/>
                <a:gd name="connsiteX56" fmla="*/ 144016 w 2547058"/>
                <a:gd name="connsiteY56" fmla="*/ 3766032 h 4342097"/>
                <a:gd name="connsiteX57" fmla="*/ 35870 w 2547058"/>
                <a:gd name="connsiteY57" fmla="*/ 3848669 h 4342097"/>
                <a:gd name="connsiteX58" fmla="*/ 0 w 2547058"/>
                <a:gd name="connsiteY58" fmla="*/ 3982057 h 4342097"/>
                <a:gd name="connsiteX59" fmla="*/ 144016 w 2547058"/>
                <a:gd name="connsiteY59" fmla="*/ 4198081 h 4342097"/>
                <a:gd name="connsiteX60" fmla="*/ 144016 w 2547058"/>
                <a:gd name="connsiteY60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1878317 w 2547058"/>
                <a:gd name="connsiteY2" fmla="*/ 627797 h 4342097"/>
                <a:gd name="connsiteX3" fmla="*/ 1442711 w 2547058"/>
                <a:gd name="connsiteY3" fmla="*/ 777381 h 4342097"/>
                <a:gd name="connsiteX4" fmla="*/ 1442711 w 2547058"/>
                <a:gd name="connsiteY4" fmla="*/ 956341 h 4342097"/>
                <a:gd name="connsiteX5" fmla="*/ 1610336 w 2547058"/>
                <a:gd name="connsiteY5" fmla="*/ 1045821 h 4342097"/>
                <a:gd name="connsiteX6" fmla="*/ 1777961 w 2547058"/>
                <a:gd name="connsiteY6" fmla="*/ 1135301 h 4342097"/>
                <a:gd name="connsiteX7" fmla="*/ 1673601 w 2547058"/>
                <a:gd name="connsiteY7" fmla="*/ 1201003 h 4342097"/>
                <a:gd name="connsiteX8" fmla="*/ 1358898 w 2547058"/>
                <a:gd name="connsiteY8" fmla="*/ 1135301 h 4342097"/>
                <a:gd name="connsiteX9" fmla="*/ 1223225 w 2547058"/>
                <a:gd name="connsiteY9" fmla="*/ 1460311 h 4342097"/>
                <a:gd name="connsiteX10" fmla="*/ 1032156 w 2547058"/>
                <a:gd name="connsiteY10" fmla="*/ 1528550 h 4342097"/>
                <a:gd name="connsiteX11" fmla="*/ 909326 w 2547058"/>
                <a:gd name="connsiteY11" fmla="*/ 1596789 h 4342097"/>
                <a:gd name="connsiteX12" fmla="*/ 882031 w 2547058"/>
                <a:gd name="connsiteY12" fmla="*/ 1746914 h 4342097"/>
                <a:gd name="connsiteX13" fmla="*/ 882031 w 2547058"/>
                <a:gd name="connsiteY13" fmla="*/ 1746914 h 4342097"/>
                <a:gd name="connsiteX14" fmla="*/ 1168634 w 2547058"/>
                <a:gd name="connsiteY14" fmla="*/ 1774209 h 4342097"/>
                <a:gd name="connsiteX15" fmla="*/ 1482532 w 2547058"/>
                <a:gd name="connsiteY15" fmla="*/ 1719618 h 4342097"/>
                <a:gd name="connsiteX16" fmla="*/ 1632658 w 2547058"/>
                <a:gd name="connsiteY16" fmla="*/ 1637732 h 4342097"/>
                <a:gd name="connsiteX17" fmla="*/ 1700896 w 2547058"/>
                <a:gd name="connsiteY17" fmla="*/ 1501254 h 4342097"/>
                <a:gd name="connsiteX18" fmla="*/ 1837374 w 2547058"/>
                <a:gd name="connsiteY18" fmla="*/ 1364777 h 4342097"/>
                <a:gd name="connsiteX19" fmla="*/ 2028443 w 2547058"/>
                <a:gd name="connsiteY19" fmla="*/ 1419368 h 4342097"/>
                <a:gd name="connsiteX20" fmla="*/ 2014795 w 2547058"/>
                <a:gd name="connsiteY20" fmla="*/ 1596789 h 4342097"/>
                <a:gd name="connsiteX21" fmla="*/ 2001147 w 2547058"/>
                <a:gd name="connsiteY21" fmla="*/ 1678675 h 4342097"/>
                <a:gd name="connsiteX22" fmla="*/ 2028443 w 2547058"/>
                <a:gd name="connsiteY22" fmla="*/ 1883392 h 4342097"/>
                <a:gd name="connsiteX23" fmla="*/ 1946556 w 2547058"/>
                <a:gd name="connsiteY23" fmla="*/ 2224586 h 4342097"/>
                <a:gd name="connsiteX24" fmla="*/ 1837374 w 2547058"/>
                <a:gd name="connsiteY24" fmla="*/ 2497541 h 4342097"/>
                <a:gd name="connsiteX25" fmla="*/ 1673601 w 2547058"/>
                <a:gd name="connsiteY25" fmla="*/ 2634018 h 4342097"/>
                <a:gd name="connsiteX26" fmla="*/ 1509828 w 2547058"/>
                <a:gd name="connsiteY26" fmla="*/ 2784144 h 4342097"/>
                <a:gd name="connsiteX27" fmla="*/ 1373350 w 2547058"/>
                <a:gd name="connsiteY27" fmla="*/ 2879678 h 4342097"/>
                <a:gd name="connsiteX28" fmla="*/ 1250520 w 2547058"/>
                <a:gd name="connsiteY28" fmla="*/ 2920621 h 4342097"/>
                <a:gd name="connsiteX29" fmla="*/ 1100395 w 2547058"/>
                <a:gd name="connsiteY29" fmla="*/ 2906974 h 4342097"/>
                <a:gd name="connsiteX30" fmla="*/ 950270 w 2547058"/>
                <a:gd name="connsiteY30" fmla="*/ 2947917 h 4342097"/>
                <a:gd name="connsiteX31" fmla="*/ 868383 w 2547058"/>
                <a:gd name="connsiteY31" fmla="*/ 2975212 h 4342097"/>
                <a:gd name="connsiteX32" fmla="*/ 800144 w 2547058"/>
                <a:gd name="connsiteY32" fmla="*/ 3002508 h 4342097"/>
                <a:gd name="connsiteX33" fmla="*/ 800144 w 2547058"/>
                <a:gd name="connsiteY33" fmla="*/ 3002508 h 4342097"/>
                <a:gd name="connsiteX34" fmla="*/ 800144 w 2547058"/>
                <a:gd name="connsiteY34" fmla="*/ 3098042 h 4342097"/>
                <a:gd name="connsiteX35" fmla="*/ 800144 w 2547058"/>
                <a:gd name="connsiteY35" fmla="*/ 3098042 h 4342097"/>
                <a:gd name="connsiteX36" fmla="*/ 1086747 w 2547058"/>
                <a:gd name="connsiteY36" fmla="*/ 3234520 h 4342097"/>
                <a:gd name="connsiteX37" fmla="*/ 1305111 w 2547058"/>
                <a:gd name="connsiteY37" fmla="*/ 3261815 h 4342097"/>
                <a:gd name="connsiteX38" fmla="*/ 1386998 w 2547058"/>
                <a:gd name="connsiteY38" fmla="*/ 3343702 h 4342097"/>
                <a:gd name="connsiteX39" fmla="*/ 1741840 w 2547058"/>
                <a:gd name="connsiteY39" fmla="*/ 3316406 h 4342097"/>
                <a:gd name="connsiteX40" fmla="*/ 2014795 w 2547058"/>
                <a:gd name="connsiteY40" fmla="*/ 3179929 h 4342097"/>
                <a:gd name="connsiteX41" fmla="*/ 2260455 w 2547058"/>
                <a:gd name="connsiteY41" fmla="*/ 3057099 h 4342097"/>
                <a:gd name="connsiteX42" fmla="*/ 2383285 w 2547058"/>
                <a:gd name="connsiteY42" fmla="*/ 2920621 h 4342097"/>
                <a:gd name="connsiteX43" fmla="*/ 2465171 w 2547058"/>
                <a:gd name="connsiteY43" fmla="*/ 2770496 h 4342097"/>
                <a:gd name="connsiteX44" fmla="*/ 2519762 w 2547058"/>
                <a:gd name="connsiteY44" fmla="*/ 2756848 h 4342097"/>
                <a:gd name="connsiteX45" fmla="*/ 2547058 w 2547058"/>
                <a:gd name="connsiteY45" fmla="*/ 2825087 h 4342097"/>
                <a:gd name="connsiteX46" fmla="*/ 2383285 w 2547058"/>
                <a:gd name="connsiteY46" fmla="*/ 3057099 h 4342097"/>
                <a:gd name="connsiteX47" fmla="*/ 2219511 w 2547058"/>
                <a:gd name="connsiteY47" fmla="*/ 3234520 h 4342097"/>
                <a:gd name="connsiteX48" fmla="*/ 2055738 w 2547058"/>
                <a:gd name="connsiteY48" fmla="*/ 3507475 h 4342097"/>
                <a:gd name="connsiteX49" fmla="*/ 1932908 w 2547058"/>
                <a:gd name="connsiteY49" fmla="*/ 3684896 h 4342097"/>
                <a:gd name="connsiteX50" fmla="*/ 1769135 w 2547058"/>
                <a:gd name="connsiteY50" fmla="*/ 3889612 h 4342097"/>
                <a:gd name="connsiteX51" fmla="*/ 1512168 w 2547058"/>
                <a:gd name="connsiteY51" fmla="*/ 3982056 h 4342097"/>
                <a:gd name="connsiteX52" fmla="*/ 1296144 w 2547058"/>
                <a:gd name="connsiteY52" fmla="*/ 4126072 h 4342097"/>
                <a:gd name="connsiteX53" fmla="*/ 864096 w 2547058"/>
                <a:gd name="connsiteY53" fmla="*/ 4126072 h 4342097"/>
                <a:gd name="connsiteX54" fmla="*/ 504056 w 2547058"/>
                <a:gd name="connsiteY54" fmla="*/ 3910048 h 4342097"/>
                <a:gd name="connsiteX55" fmla="*/ 144016 w 2547058"/>
                <a:gd name="connsiteY55" fmla="*/ 3766032 h 4342097"/>
                <a:gd name="connsiteX56" fmla="*/ 35870 w 2547058"/>
                <a:gd name="connsiteY56" fmla="*/ 3848669 h 4342097"/>
                <a:gd name="connsiteX57" fmla="*/ 0 w 2547058"/>
                <a:gd name="connsiteY57" fmla="*/ 3982057 h 4342097"/>
                <a:gd name="connsiteX58" fmla="*/ 144016 w 2547058"/>
                <a:gd name="connsiteY58" fmla="*/ 4198081 h 4342097"/>
                <a:gd name="connsiteX59" fmla="*/ 144016 w 2547058"/>
                <a:gd name="connsiteY59" fmla="*/ 4342097 h 4342097"/>
                <a:gd name="connsiteX0" fmla="*/ 1973852 w 2547058"/>
                <a:gd name="connsiteY0" fmla="*/ 0 h 4342097"/>
                <a:gd name="connsiteX1" fmla="*/ 1878317 w 2547058"/>
                <a:gd name="connsiteY1" fmla="*/ 627797 h 4342097"/>
                <a:gd name="connsiteX2" fmla="*/ 1442711 w 2547058"/>
                <a:gd name="connsiteY2" fmla="*/ 777381 h 4342097"/>
                <a:gd name="connsiteX3" fmla="*/ 1442711 w 2547058"/>
                <a:gd name="connsiteY3" fmla="*/ 956341 h 4342097"/>
                <a:gd name="connsiteX4" fmla="*/ 1610336 w 2547058"/>
                <a:gd name="connsiteY4" fmla="*/ 1045821 h 4342097"/>
                <a:gd name="connsiteX5" fmla="*/ 1777961 w 2547058"/>
                <a:gd name="connsiteY5" fmla="*/ 1135301 h 4342097"/>
                <a:gd name="connsiteX6" fmla="*/ 1673601 w 2547058"/>
                <a:gd name="connsiteY6" fmla="*/ 1201003 h 4342097"/>
                <a:gd name="connsiteX7" fmla="*/ 1358898 w 2547058"/>
                <a:gd name="connsiteY7" fmla="*/ 1135301 h 4342097"/>
                <a:gd name="connsiteX8" fmla="*/ 1223225 w 2547058"/>
                <a:gd name="connsiteY8" fmla="*/ 1460311 h 4342097"/>
                <a:gd name="connsiteX9" fmla="*/ 1032156 w 2547058"/>
                <a:gd name="connsiteY9" fmla="*/ 1528550 h 4342097"/>
                <a:gd name="connsiteX10" fmla="*/ 909326 w 2547058"/>
                <a:gd name="connsiteY10" fmla="*/ 1596789 h 4342097"/>
                <a:gd name="connsiteX11" fmla="*/ 882031 w 2547058"/>
                <a:gd name="connsiteY11" fmla="*/ 1746914 h 4342097"/>
                <a:gd name="connsiteX12" fmla="*/ 882031 w 2547058"/>
                <a:gd name="connsiteY12" fmla="*/ 1746914 h 4342097"/>
                <a:gd name="connsiteX13" fmla="*/ 1168634 w 2547058"/>
                <a:gd name="connsiteY13" fmla="*/ 1774209 h 4342097"/>
                <a:gd name="connsiteX14" fmla="*/ 1482532 w 2547058"/>
                <a:gd name="connsiteY14" fmla="*/ 1719618 h 4342097"/>
                <a:gd name="connsiteX15" fmla="*/ 1632658 w 2547058"/>
                <a:gd name="connsiteY15" fmla="*/ 1637732 h 4342097"/>
                <a:gd name="connsiteX16" fmla="*/ 1700896 w 2547058"/>
                <a:gd name="connsiteY16" fmla="*/ 1501254 h 4342097"/>
                <a:gd name="connsiteX17" fmla="*/ 1837374 w 2547058"/>
                <a:gd name="connsiteY17" fmla="*/ 1364777 h 4342097"/>
                <a:gd name="connsiteX18" fmla="*/ 2028443 w 2547058"/>
                <a:gd name="connsiteY18" fmla="*/ 1419368 h 4342097"/>
                <a:gd name="connsiteX19" fmla="*/ 2014795 w 2547058"/>
                <a:gd name="connsiteY19" fmla="*/ 1596789 h 4342097"/>
                <a:gd name="connsiteX20" fmla="*/ 2001147 w 2547058"/>
                <a:gd name="connsiteY20" fmla="*/ 1678675 h 4342097"/>
                <a:gd name="connsiteX21" fmla="*/ 2028443 w 2547058"/>
                <a:gd name="connsiteY21" fmla="*/ 1883392 h 4342097"/>
                <a:gd name="connsiteX22" fmla="*/ 1946556 w 2547058"/>
                <a:gd name="connsiteY22" fmla="*/ 2224586 h 4342097"/>
                <a:gd name="connsiteX23" fmla="*/ 1837374 w 2547058"/>
                <a:gd name="connsiteY23" fmla="*/ 2497541 h 4342097"/>
                <a:gd name="connsiteX24" fmla="*/ 1673601 w 2547058"/>
                <a:gd name="connsiteY24" fmla="*/ 2634018 h 4342097"/>
                <a:gd name="connsiteX25" fmla="*/ 1509828 w 2547058"/>
                <a:gd name="connsiteY25" fmla="*/ 2784144 h 4342097"/>
                <a:gd name="connsiteX26" fmla="*/ 1373350 w 2547058"/>
                <a:gd name="connsiteY26" fmla="*/ 2879678 h 4342097"/>
                <a:gd name="connsiteX27" fmla="*/ 1250520 w 2547058"/>
                <a:gd name="connsiteY27" fmla="*/ 2920621 h 4342097"/>
                <a:gd name="connsiteX28" fmla="*/ 1100395 w 2547058"/>
                <a:gd name="connsiteY28" fmla="*/ 2906974 h 4342097"/>
                <a:gd name="connsiteX29" fmla="*/ 950270 w 2547058"/>
                <a:gd name="connsiteY29" fmla="*/ 2947917 h 4342097"/>
                <a:gd name="connsiteX30" fmla="*/ 868383 w 2547058"/>
                <a:gd name="connsiteY30" fmla="*/ 2975212 h 4342097"/>
                <a:gd name="connsiteX31" fmla="*/ 800144 w 2547058"/>
                <a:gd name="connsiteY31" fmla="*/ 3002508 h 4342097"/>
                <a:gd name="connsiteX32" fmla="*/ 800144 w 2547058"/>
                <a:gd name="connsiteY32" fmla="*/ 3002508 h 4342097"/>
                <a:gd name="connsiteX33" fmla="*/ 800144 w 2547058"/>
                <a:gd name="connsiteY33" fmla="*/ 3098042 h 4342097"/>
                <a:gd name="connsiteX34" fmla="*/ 800144 w 2547058"/>
                <a:gd name="connsiteY34" fmla="*/ 3098042 h 4342097"/>
                <a:gd name="connsiteX35" fmla="*/ 1086747 w 2547058"/>
                <a:gd name="connsiteY35" fmla="*/ 3234520 h 4342097"/>
                <a:gd name="connsiteX36" fmla="*/ 1305111 w 2547058"/>
                <a:gd name="connsiteY36" fmla="*/ 3261815 h 4342097"/>
                <a:gd name="connsiteX37" fmla="*/ 1386998 w 2547058"/>
                <a:gd name="connsiteY37" fmla="*/ 3343702 h 4342097"/>
                <a:gd name="connsiteX38" fmla="*/ 1741840 w 2547058"/>
                <a:gd name="connsiteY38" fmla="*/ 3316406 h 4342097"/>
                <a:gd name="connsiteX39" fmla="*/ 2014795 w 2547058"/>
                <a:gd name="connsiteY39" fmla="*/ 3179929 h 4342097"/>
                <a:gd name="connsiteX40" fmla="*/ 2260455 w 2547058"/>
                <a:gd name="connsiteY40" fmla="*/ 3057099 h 4342097"/>
                <a:gd name="connsiteX41" fmla="*/ 2383285 w 2547058"/>
                <a:gd name="connsiteY41" fmla="*/ 2920621 h 4342097"/>
                <a:gd name="connsiteX42" fmla="*/ 2465171 w 2547058"/>
                <a:gd name="connsiteY42" fmla="*/ 2770496 h 4342097"/>
                <a:gd name="connsiteX43" fmla="*/ 2519762 w 2547058"/>
                <a:gd name="connsiteY43" fmla="*/ 2756848 h 4342097"/>
                <a:gd name="connsiteX44" fmla="*/ 2547058 w 2547058"/>
                <a:gd name="connsiteY44" fmla="*/ 2825087 h 4342097"/>
                <a:gd name="connsiteX45" fmla="*/ 2383285 w 2547058"/>
                <a:gd name="connsiteY45" fmla="*/ 3057099 h 4342097"/>
                <a:gd name="connsiteX46" fmla="*/ 2219511 w 2547058"/>
                <a:gd name="connsiteY46" fmla="*/ 3234520 h 4342097"/>
                <a:gd name="connsiteX47" fmla="*/ 2055738 w 2547058"/>
                <a:gd name="connsiteY47" fmla="*/ 3507475 h 4342097"/>
                <a:gd name="connsiteX48" fmla="*/ 1932908 w 2547058"/>
                <a:gd name="connsiteY48" fmla="*/ 3684896 h 4342097"/>
                <a:gd name="connsiteX49" fmla="*/ 1769135 w 2547058"/>
                <a:gd name="connsiteY49" fmla="*/ 3889612 h 4342097"/>
                <a:gd name="connsiteX50" fmla="*/ 1512168 w 2547058"/>
                <a:gd name="connsiteY50" fmla="*/ 3982056 h 4342097"/>
                <a:gd name="connsiteX51" fmla="*/ 1296144 w 2547058"/>
                <a:gd name="connsiteY51" fmla="*/ 4126072 h 4342097"/>
                <a:gd name="connsiteX52" fmla="*/ 864096 w 2547058"/>
                <a:gd name="connsiteY52" fmla="*/ 4126072 h 4342097"/>
                <a:gd name="connsiteX53" fmla="*/ 504056 w 2547058"/>
                <a:gd name="connsiteY53" fmla="*/ 3910048 h 4342097"/>
                <a:gd name="connsiteX54" fmla="*/ 144016 w 2547058"/>
                <a:gd name="connsiteY54" fmla="*/ 3766032 h 4342097"/>
                <a:gd name="connsiteX55" fmla="*/ 35870 w 2547058"/>
                <a:gd name="connsiteY55" fmla="*/ 3848669 h 4342097"/>
                <a:gd name="connsiteX56" fmla="*/ 0 w 2547058"/>
                <a:gd name="connsiteY56" fmla="*/ 3982057 h 4342097"/>
                <a:gd name="connsiteX57" fmla="*/ 144016 w 2547058"/>
                <a:gd name="connsiteY57" fmla="*/ 4198081 h 4342097"/>
                <a:gd name="connsiteX58" fmla="*/ 144016 w 2547058"/>
                <a:gd name="connsiteY58" fmla="*/ 4342097 h 4342097"/>
                <a:gd name="connsiteX0" fmla="*/ 1878317 w 2547058"/>
                <a:gd name="connsiteY0" fmla="*/ 0 h 3714300"/>
                <a:gd name="connsiteX1" fmla="*/ 1442711 w 2547058"/>
                <a:gd name="connsiteY1" fmla="*/ 149584 h 3714300"/>
                <a:gd name="connsiteX2" fmla="*/ 1442711 w 2547058"/>
                <a:gd name="connsiteY2" fmla="*/ 328544 h 3714300"/>
                <a:gd name="connsiteX3" fmla="*/ 1610336 w 2547058"/>
                <a:gd name="connsiteY3" fmla="*/ 418024 h 3714300"/>
                <a:gd name="connsiteX4" fmla="*/ 1777961 w 2547058"/>
                <a:gd name="connsiteY4" fmla="*/ 507504 h 3714300"/>
                <a:gd name="connsiteX5" fmla="*/ 1673601 w 2547058"/>
                <a:gd name="connsiteY5" fmla="*/ 573206 h 3714300"/>
                <a:gd name="connsiteX6" fmla="*/ 1358898 w 2547058"/>
                <a:gd name="connsiteY6" fmla="*/ 507504 h 3714300"/>
                <a:gd name="connsiteX7" fmla="*/ 1223225 w 2547058"/>
                <a:gd name="connsiteY7" fmla="*/ 832514 h 3714300"/>
                <a:gd name="connsiteX8" fmla="*/ 1032156 w 2547058"/>
                <a:gd name="connsiteY8" fmla="*/ 900753 h 3714300"/>
                <a:gd name="connsiteX9" fmla="*/ 909326 w 2547058"/>
                <a:gd name="connsiteY9" fmla="*/ 968992 h 3714300"/>
                <a:gd name="connsiteX10" fmla="*/ 882031 w 2547058"/>
                <a:gd name="connsiteY10" fmla="*/ 1119117 h 3714300"/>
                <a:gd name="connsiteX11" fmla="*/ 882031 w 2547058"/>
                <a:gd name="connsiteY11" fmla="*/ 1119117 h 3714300"/>
                <a:gd name="connsiteX12" fmla="*/ 1168634 w 2547058"/>
                <a:gd name="connsiteY12" fmla="*/ 1146412 h 3714300"/>
                <a:gd name="connsiteX13" fmla="*/ 1482532 w 2547058"/>
                <a:gd name="connsiteY13" fmla="*/ 1091821 h 3714300"/>
                <a:gd name="connsiteX14" fmla="*/ 1632658 w 2547058"/>
                <a:gd name="connsiteY14" fmla="*/ 1009935 h 3714300"/>
                <a:gd name="connsiteX15" fmla="*/ 1700896 w 2547058"/>
                <a:gd name="connsiteY15" fmla="*/ 873457 h 3714300"/>
                <a:gd name="connsiteX16" fmla="*/ 1837374 w 2547058"/>
                <a:gd name="connsiteY16" fmla="*/ 736980 h 3714300"/>
                <a:gd name="connsiteX17" fmla="*/ 2028443 w 2547058"/>
                <a:gd name="connsiteY17" fmla="*/ 791571 h 3714300"/>
                <a:gd name="connsiteX18" fmla="*/ 2014795 w 2547058"/>
                <a:gd name="connsiteY18" fmla="*/ 968992 h 3714300"/>
                <a:gd name="connsiteX19" fmla="*/ 2001147 w 2547058"/>
                <a:gd name="connsiteY19" fmla="*/ 1050878 h 3714300"/>
                <a:gd name="connsiteX20" fmla="*/ 2028443 w 2547058"/>
                <a:gd name="connsiteY20" fmla="*/ 1255595 h 3714300"/>
                <a:gd name="connsiteX21" fmla="*/ 1946556 w 2547058"/>
                <a:gd name="connsiteY21" fmla="*/ 1596789 h 3714300"/>
                <a:gd name="connsiteX22" fmla="*/ 1837374 w 2547058"/>
                <a:gd name="connsiteY22" fmla="*/ 1869744 h 3714300"/>
                <a:gd name="connsiteX23" fmla="*/ 1673601 w 2547058"/>
                <a:gd name="connsiteY23" fmla="*/ 2006221 h 3714300"/>
                <a:gd name="connsiteX24" fmla="*/ 1509828 w 2547058"/>
                <a:gd name="connsiteY24" fmla="*/ 2156347 h 3714300"/>
                <a:gd name="connsiteX25" fmla="*/ 1373350 w 2547058"/>
                <a:gd name="connsiteY25" fmla="*/ 2251881 h 3714300"/>
                <a:gd name="connsiteX26" fmla="*/ 1250520 w 2547058"/>
                <a:gd name="connsiteY26" fmla="*/ 2292824 h 3714300"/>
                <a:gd name="connsiteX27" fmla="*/ 1100395 w 2547058"/>
                <a:gd name="connsiteY27" fmla="*/ 2279177 h 3714300"/>
                <a:gd name="connsiteX28" fmla="*/ 950270 w 2547058"/>
                <a:gd name="connsiteY28" fmla="*/ 2320120 h 3714300"/>
                <a:gd name="connsiteX29" fmla="*/ 868383 w 2547058"/>
                <a:gd name="connsiteY29" fmla="*/ 2347415 h 3714300"/>
                <a:gd name="connsiteX30" fmla="*/ 800144 w 2547058"/>
                <a:gd name="connsiteY30" fmla="*/ 2374711 h 3714300"/>
                <a:gd name="connsiteX31" fmla="*/ 800144 w 2547058"/>
                <a:gd name="connsiteY31" fmla="*/ 2374711 h 3714300"/>
                <a:gd name="connsiteX32" fmla="*/ 800144 w 2547058"/>
                <a:gd name="connsiteY32" fmla="*/ 2470245 h 3714300"/>
                <a:gd name="connsiteX33" fmla="*/ 800144 w 2547058"/>
                <a:gd name="connsiteY33" fmla="*/ 2470245 h 3714300"/>
                <a:gd name="connsiteX34" fmla="*/ 1086747 w 2547058"/>
                <a:gd name="connsiteY34" fmla="*/ 2606723 h 3714300"/>
                <a:gd name="connsiteX35" fmla="*/ 1305111 w 2547058"/>
                <a:gd name="connsiteY35" fmla="*/ 2634018 h 3714300"/>
                <a:gd name="connsiteX36" fmla="*/ 1386998 w 2547058"/>
                <a:gd name="connsiteY36" fmla="*/ 2715905 h 3714300"/>
                <a:gd name="connsiteX37" fmla="*/ 1741840 w 2547058"/>
                <a:gd name="connsiteY37" fmla="*/ 2688609 h 3714300"/>
                <a:gd name="connsiteX38" fmla="*/ 2014795 w 2547058"/>
                <a:gd name="connsiteY38" fmla="*/ 2552132 h 3714300"/>
                <a:gd name="connsiteX39" fmla="*/ 2260455 w 2547058"/>
                <a:gd name="connsiteY39" fmla="*/ 2429302 h 3714300"/>
                <a:gd name="connsiteX40" fmla="*/ 2383285 w 2547058"/>
                <a:gd name="connsiteY40" fmla="*/ 2292824 h 3714300"/>
                <a:gd name="connsiteX41" fmla="*/ 2465171 w 2547058"/>
                <a:gd name="connsiteY41" fmla="*/ 2142699 h 3714300"/>
                <a:gd name="connsiteX42" fmla="*/ 2519762 w 2547058"/>
                <a:gd name="connsiteY42" fmla="*/ 2129051 h 3714300"/>
                <a:gd name="connsiteX43" fmla="*/ 2547058 w 2547058"/>
                <a:gd name="connsiteY43" fmla="*/ 2197290 h 3714300"/>
                <a:gd name="connsiteX44" fmla="*/ 2383285 w 2547058"/>
                <a:gd name="connsiteY44" fmla="*/ 2429302 h 3714300"/>
                <a:gd name="connsiteX45" fmla="*/ 2219511 w 2547058"/>
                <a:gd name="connsiteY45" fmla="*/ 2606723 h 3714300"/>
                <a:gd name="connsiteX46" fmla="*/ 2055738 w 2547058"/>
                <a:gd name="connsiteY46" fmla="*/ 2879678 h 3714300"/>
                <a:gd name="connsiteX47" fmla="*/ 1932908 w 2547058"/>
                <a:gd name="connsiteY47" fmla="*/ 3057099 h 3714300"/>
                <a:gd name="connsiteX48" fmla="*/ 1769135 w 2547058"/>
                <a:gd name="connsiteY48" fmla="*/ 3261815 h 3714300"/>
                <a:gd name="connsiteX49" fmla="*/ 1512168 w 2547058"/>
                <a:gd name="connsiteY49" fmla="*/ 3354259 h 3714300"/>
                <a:gd name="connsiteX50" fmla="*/ 1296144 w 2547058"/>
                <a:gd name="connsiteY50" fmla="*/ 3498275 h 3714300"/>
                <a:gd name="connsiteX51" fmla="*/ 864096 w 2547058"/>
                <a:gd name="connsiteY51" fmla="*/ 3498275 h 3714300"/>
                <a:gd name="connsiteX52" fmla="*/ 504056 w 2547058"/>
                <a:gd name="connsiteY52" fmla="*/ 3282251 h 3714300"/>
                <a:gd name="connsiteX53" fmla="*/ 144016 w 2547058"/>
                <a:gd name="connsiteY53" fmla="*/ 3138235 h 3714300"/>
                <a:gd name="connsiteX54" fmla="*/ 35870 w 2547058"/>
                <a:gd name="connsiteY54" fmla="*/ 3220872 h 3714300"/>
                <a:gd name="connsiteX55" fmla="*/ 0 w 2547058"/>
                <a:gd name="connsiteY55" fmla="*/ 3354260 h 3714300"/>
                <a:gd name="connsiteX56" fmla="*/ 144016 w 2547058"/>
                <a:gd name="connsiteY56" fmla="*/ 3570284 h 3714300"/>
                <a:gd name="connsiteX57" fmla="*/ 144016 w 2547058"/>
                <a:gd name="connsiteY57" fmla="*/ 3714300 h 3714300"/>
                <a:gd name="connsiteX0" fmla="*/ 1878317 w 2547058"/>
                <a:gd name="connsiteY0" fmla="*/ 29377 h 3743677"/>
                <a:gd name="connsiteX1" fmla="*/ 1777961 w 2547058"/>
                <a:gd name="connsiteY1" fmla="*/ 0 h 3743677"/>
                <a:gd name="connsiteX2" fmla="*/ 1442711 w 2547058"/>
                <a:gd name="connsiteY2" fmla="*/ 178961 h 3743677"/>
                <a:gd name="connsiteX3" fmla="*/ 1442711 w 2547058"/>
                <a:gd name="connsiteY3" fmla="*/ 357921 h 3743677"/>
                <a:gd name="connsiteX4" fmla="*/ 1610336 w 2547058"/>
                <a:gd name="connsiteY4" fmla="*/ 447401 h 3743677"/>
                <a:gd name="connsiteX5" fmla="*/ 1777961 w 2547058"/>
                <a:gd name="connsiteY5" fmla="*/ 536881 h 3743677"/>
                <a:gd name="connsiteX6" fmla="*/ 1673601 w 2547058"/>
                <a:gd name="connsiteY6" fmla="*/ 602583 h 3743677"/>
                <a:gd name="connsiteX7" fmla="*/ 1358898 w 2547058"/>
                <a:gd name="connsiteY7" fmla="*/ 536881 h 3743677"/>
                <a:gd name="connsiteX8" fmla="*/ 1223225 w 2547058"/>
                <a:gd name="connsiteY8" fmla="*/ 861891 h 3743677"/>
                <a:gd name="connsiteX9" fmla="*/ 1032156 w 2547058"/>
                <a:gd name="connsiteY9" fmla="*/ 930130 h 3743677"/>
                <a:gd name="connsiteX10" fmla="*/ 909326 w 2547058"/>
                <a:gd name="connsiteY10" fmla="*/ 998369 h 3743677"/>
                <a:gd name="connsiteX11" fmla="*/ 882031 w 2547058"/>
                <a:gd name="connsiteY11" fmla="*/ 1148494 h 3743677"/>
                <a:gd name="connsiteX12" fmla="*/ 882031 w 2547058"/>
                <a:gd name="connsiteY12" fmla="*/ 1148494 h 3743677"/>
                <a:gd name="connsiteX13" fmla="*/ 1168634 w 2547058"/>
                <a:gd name="connsiteY13" fmla="*/ 1175789 h 3743677"/>
                <a:gd name="connsiteX14" fmla="*/ 1482532 w 2547058"/>
                <a:gd name="connsiteY14" fmla="*/ 1121198 h 3743677"/>
                <a:gd name="connsiteX15" fmla="*/ 1632658 w 2547058"/>
                <a:gd name="connsiteY15" fmla="*/ 1039312 h 3743677"/>
                <a:gd name="connsiteX16" fmla="*/ 1700896 w 2547058"/>
                <a:gd name="connsiteY16" fmla="*/ 902834 h 3743677"/>
                <a:gd name="connsiteX17" fmla="*/ 1837374 w 2547058"/>
                <a:gd name="connsiteY17" fmla="*/ 766357 h 3743677"/>
                <a:gd name="connsiteX18" fmla="*/ 2028443 w 2547058"/>
                <a:gd name="connsiteY18" fmla="*/ 820948 h 3743677"/>
                <a:gd name="connsiteX19" fmla="*/ 2014795 w 2547058"/>
                <a:gd name="connsiteY19" fmla="*/ 998369 h 3743677"/>
                <a:gd name="connsiteX20" fmla="*/ 2001147 w 2547058"/>
                <a:gd name="connsiteY20" fmla="*/ 1080255 h 3743677"/>
                <a:gd name="connsiteX21" fmla="*/ 2028443 w 2547058"/>
                <a:gd name="connsiteY21" fmla="*/ 1284972 h 3743677"/>
                <a:gd name="connsiteX22" fmla="*/ 1946556 w 2547058"/>
                <a:gd name="connsiteY22" fmla="*/ 1626166 h 3743677"/>
                <a:gd name="connsiteX23" fmla="*/ 1837374 w 2547058"/>
                <a:gd name="connsiteY23" fmla="*/ 1899121 h 3743677"/>
                <a:gd name="connsiteX24" fmla="*/ 1673601 w 2547058"/>
                <a:gd name="connsiteY24" fmla="*/ 2035598 h 3743677"/>
                <a:gd name="connsiteX25" fmla="*/ 1509828 w 2547058"/>
                <a:gd name="connsiteY25" fmla="*/ 2185724 h 3743677"/>
                <a:gd name="connsiteX26" fmla="*/ 1373350 w 2547058"/>
                <a:gd name="connsiteY26" fmla="*/ 2281258 h 3743677"/>
                <a:gd name="connsiteX27" fmla="*/ 1250520 w 2547058"/>
                <a:gd name="connsiteY27" fmla="*/ 2322201 h 3743677"/>
                <a:gd name="connsiteX28" fmla="*/ 1100395 w 2547058"/>
                <a:gd name="connsiteY28" fmla="*/ 2308554 h 3743677"/>
                <a:gd name="connsiteX29" fmla="*/ 950270 w 2547058"/>
                <a:gd name="connsiteY29" fmla="*/ 2349497 h 3743677"/>
                <a:gd name="connsiteX30" fmla="*/ 868383 w 2547058"/>
                <a:gd name="connsiteY30" fmla="*/ 2376792 h 3743677"/>
                <a:gd name="connsiteX31" fmla="*/ 800144 w 2547058"/>
                <a:gd name="connsiteY31" fmla="*/ 2404088 h 3743677"/>
                <a:gd name="connsiteX32" fmla="*/ 800144 w 2547058"/>
                <a:gd name="connsiteY32" fmla="*/ 2404088 h 3743677"/>
                <a:gd name="connsiteX33" fmla="*/ 800144 w 2547058"/>
                <a:gd name="connsiteY33" fmla="*/ 2499622 h 3743677"/>
                <a:gd name="connsiteX34" fmla="*/ 800144 w 2547058"/>
                <a:gd name="connsiteY34" fmla="*/ 2499622 h 3743677"/>
                <a:gd name="connsiteX35" fmla="*/ 1086747 w 2547058"/>
                <a:gd name="connsiteY35" fmla="*/ 2636100 h 3743677"/>
                <a:gd name="connsiteX36" fmla="*/ 1305111 w 2547058"/>
                <a:gd name="connsiteY36" fmla="*/ 2663395 h 3743677"/>
                <a:gd name="connsiteX37" fmla="*/ 1386998 w 2547058"/>
                <a:gd name="connsiteY37" fmla="*/ 2745282 h 3743677"/>
                <a:gd name="connsiteX38" fmla="*/ 1741840 w 2547058"/>
                <a:gd name="connsiteY38" fmla="*/ 2717986 h 3743677"/>
                <a:gd name="connsiteX39" fmla="*/ 2014795 w 2547058"/>
                <a:gd name="connsiteY39" fmla="*/ 2581509 h 3743677"/>
                <a:gd name="connsiteX40" fmla="*/ 2260455 w 2547058"/>
                <a:gd name="connsiteY40" fmla="*/ 2458679 h 3743677"/>
                <a:gd name="connsiteX41" fmla="*/ 2383285 w 2547058"/>
                <a:gd name="connsiteY41" fmla="*/ 2322201 h 3743677"/>
                <a:gd name="connsiteX42" fmla="*/ 2465171 w 2547058"/>
                <a:gd name="connsiteY42" fmla="*/ 2172076 h 3743677"/>
                <a:gd name="connsiteX43" fmla="*/ 2519762 w 2547058"/>
                <a:gd name="connsiteY43" fmla="*/ 2158428 h 3743677"/>
                <a:gd name="connsiteX44" fmla="*/ 2547058 w 2547058"/>
                <a:gd name="connsiteY44" fmla="*/ 2226667 h 3743677"/>
                <a:gd name="connsiteX45" fmla="*/ 2383285 w 2547058"/>
                <a:gd name="connsiteY45" fmla="*/ 2458679 h 3743677"/>
                <a:gd name="connsiteX46" fmla="*/ 2219511 w 2547058"/>
                <a:gd name="connsiteY46" fmla="*/ 2636100 h 3743677"/>
                <a:gd name="connsiteX47" fmla="*/ 2055738 w 2547058"/>
                <a:gd name="connsiteY47" fmla="*/ 2909055 h 3743677"/>
                <a:gd name="connsiteX48" fmla="*/ 1932908 w 2547058"/>
                <a:gd name="connsiteY48" fmla="*/ 3086476 h 3743677"/>
                <a:gd name="connsiteX49" fmla="*/ 1769135 w 2547058"/>
                <a:gd name="connsiteY49" fmla="*/ 3291192 h 3743677"/>
                <a:gd name="connsiteX50" fmla="*/ 1512168 w 2547058"/>
                <a:gd name="connsiteY50" fmla="*/ 3383636 h 3743677"/>
                <a:gd name="connsiteX51" fmla="*/ 1296144 w 2547058"/>
                <a:gd name="connsiteY51" fmla="*/ 3527652 h 3743677"/>
                <a:gd name="connsiteX52" fmla="*/ 864096 w 2547058"/>
                <a:gd name="connsiteY52" fmla="*/ 3527652 h 3743677"/>
                <a:gd name="connsiteX53" fmla="*/ 504056 w 2547058"/>
                <a:gd name="connsiteY53" fmla="*/ 3311628 h 3743677"/>
                <a:gd name="connsiteX54" fmla="*/ 144016 w 2547058"/>
                <a:gd name="connsiteY54" fmla="*/ 3167612 h 3743677"/>
                <a:gd name="connsiteX55" fmla="*/ 35870 w 2547058"/>
                <a:gd name="connsiteY55" fmla="*/ 3250249 h 3743677"/>
                <a:gd name="connsiteX56" fmla="*/ 0 w 2547058"/>
                <a:gd name="connsiteY56" fmla="*/ 3383637 h 3743677"/>
                <a:gd name="connsiteX57" fmla="*/ 144016 w 2547058"/>
                <a:gd name="connsiteY57" fmla="*/ 3599661 h 3743677"/>
                <a:gd name="connsiteX58" fmla="*/ 144016 w 2547058"/>
                <a:gd name="connsiteY58" fmla="*/ 3743677 h 3743677"/>
                <a:gd name="connsiteX0" fmla="*/ 1777961 w 2547058"/>
                <a:gd name="connsiteY0" fmla="*/ 0 h 3743677"/>
                <a:gd name="connsiteX1" fmla="*/ 1442711 w 2547058"/>
                <a:gd name="connsiteY1" fmla="*/ 178961 h 3743677"/>
                <a:gd name="connsiteX2" fmla="*/ 1442711 w 2547058"/>
                <a:gd name="connsiteY2" fmla="*/ 357921 h 3743677"/>
                <a:gd name="connsiteX3" fmla="*/ 1610336 w 2547058"/>
                <a:gd name="connsiteY3" fmla="*/ 447401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358898 w 2547058"/>
                <a:gd name="connsiteY6" fmla="*/ 536881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2014795 w 2547058"/>
                <a:gd name="connsiteY18" fmla="*/ 998369 h 3743677"/>
                <a:gd name="connsiteX19" fmla="*/ 2001147 w 2547058"/>
                <a:gd name="connsiteY19" fmla="*/ 1080255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442711 w 2547058"/>
                <a:gd name="connsiteY2" fmla="*/ 357921 h 3743677"/>
                <a:gd name="connsiteX3" fmla="*/ 1610336 w 2547058"/>
                <a:gd name="connsiteY3" fmla="*/ 447401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358898 w 2547058"/>
                <a:gd name="connsiteY6" fmla="*/ 536881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2014795 w 2547058"/>
                <a:gd name="connsiteY18" fmla="*/ 998369 h 3743677"/>
                <a:gd name="connsiteX19" fmla="*/ 2001147 w 2547058"/>
                <a:gd name="connsiteY19" fmla="*/ 1080255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602356 w 2547058"/>
                <a:gd name="connsiteY2" fmla="*/ 311438 h 3743677"/>
                <a:gd name="connsiteX3" fmla="*/ 1610336 w 2547058"/>
                <a:gd name="connsiteY3" fmla="*/ 447401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358898 w 2547058"/>
                <a:gd name="connsiteY6" fmla="*/ 536881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2014795 w 2547058"/>
                <a:gd name="connsiteY18" fmla="*/ 998369 h 3743677"/>
                <a:gd name="connsiteX19" fmla="*/ 2001147 w 2547058"/>
                <a:gd name="connsiteY19" fmla="*/ 1080255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602356 w 2547058"/>
                <a:gd name="connsiteY2" fmla="*/ 311438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358898 w 2547058"/>
                <a:gd name="connsiteY6" fmla="*/ 536881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2014795 w 2547058"/>
                <a:gd name="connsiteY18" fmla="*/ 998369 h 3743677"/>
                <a:gd name="connsiteX19" fmla="*/ 2001147 w 2547058"/>
                <a:gd name="connsiteY19" fmla="*/ 1080255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602356 w 2547058"/>
                <a:gd name="connsiteY2" fmla="*/ 311438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358898 w 2547058"/>
                <a:gd name="connsiteY6" fmla="*/ 536881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2014795 w 2547058"/>
                <a:gd name="connsiteY18" fmla="*/ 998369 h 3743677"/>
                <a:gd name="connsiteX19" fmla="*/ 2001147 w 2547058"/>
                <a:gd name="connsiteY19" fmla="*/ 1080255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602356 w 2547058"/>
                <a:gd name="connsiteY2" fmla="*/ 311438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2014795 w 2547058"/>
                <a:gd name="connsiteY18" fmla="*/ 998369 h 3743677"/>
                <a:gd name="connsiteX19" fmla="*/ 2001147 w 2547058"/>
                <a:gd name="connsiteY19" fmla="*/ 1080255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602356 w 2547058"/>
                <a:gd name="connsiteY2" fmla="*/ 311438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1995445 w 2547058"/>
                <a:gd name="connsiteY18" fmla="*/ 993204 h 3743677"/>
                <a:gd name="connsiteX19" fmla="*/ 2001147 w 2547058"/>
                <a:gd name="connsiteY19" fmla="*/ 1080255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602356 w 2547058"/>
                <a:gd name="connsiteY2" fmla="*/ 311438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1995445 w 2547058"/>
                <a:gd name="connsiteY18" fmla="*/ 993204 h 3743677"/>
                <a:gd name="connsiteX19" fmla="*/ 2001147 w 2547058"/>
                <a:gd name="connsiteY19" fmla="*/ 1080255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602356 w 2547058"/>
                <a:gd name="connsiteY2" fmla="*/ 311438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28443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587843 w 2547058"/>
                <a:gd name="connsiteY1" fmla="*/ 178961 h 3743677"/>
                <a:gd name="connsiteX2" fmla="*/ 1602356 w 2547058"/>
                <a:gd name="connsiteY2" fmla="*/ 311438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602356 w 2547058"/>
                <a:gd name="connsiteY2" fmla="*/ 311438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784495 w 2547058"/>
                <a:gd name="connsiteY3" fmla="*/ 437072 h 3743677"/>
                <a:gd name="connsiteX4" fmla="*/ 1777961 w 2547058"/>
                <a:gd name="connsiteY4" fmla="*/ 53688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784495 w 2547058"/>
                <a:gd name="connsiteY3" fmla="*/ 437072 h 3743677"/>
                <a:gd name="connsiteX4" fmla="*/ 1811826 w 2547058"/>
                <a:gd name="connsiteY4" fmla="*/ 54721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37710 w 2547058"/>
                <a:gd name="connsiteY3" fmla="*/ 437072 h 3743677"/>
                <a:gd name="connsiteX4" fmla="*/ 1811826 w 2547058"/>
                <a:gd name="connsiteY4" fmla="*/ 54721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37710 w 2547058"/>
                <a:gd name="connsiteY3" fmla="*/ 437072 h 3743677"/>
                <a:gd name="connsiteX4" fmla="*/ 1811826 w 2547058"/>
                <a:gd name="connsiteY4" fmla="*/ 54721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37710 w 2547058"/>
                <a:gd name="connsiteY3" fmla="*/ 437072 h 3743677"/>
                <a:gd name="connsiteX4" fmla="*/ 1811826 w 2547058"/>
                <a:gd name="connsiteY4" fmla="*/ 54721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811826 w 2547058"/>
                <a:gd name="connsiteY4" fmla="*/ 54721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811826 w 2547058"/>
                <a:gd name="connsiteY4" fmla="*/ 547211 h 3743677"/>
                <a:gd name="connsiteX5" fmla="*/ 1673601 w 2547058"/>
                <a:gd name="connsiteY5" fmla="*/ 602583 h 3743677"/>
                <a:gd name="connsiteX6" fmla="*/ 1528218 w 2547058"/>
                <a:gd name="connsiteY6" fmla="*/ 764135 h 3743677"/>
                <a:gd name="connsiteX7" fmla="*/ 1223225 w 2547058"/>
                <a:gd name="connsiteY7" fmla="*/ 861891 h 3743677"/>
                <a:gd name="connsiteX8" fmla="*/ 1032156 w 2547058"/>
                <a:gd name="connsiteY8" fmla="*/ 930130 h 3743677"/>
                <a:gd name="connsiteX9" fmla="*/ 909326 w 2547058"/>
                <a:gd name="connsiteY9" fmla="*/ 998369 h 3743677"/>
                <a:gd name="connsiteX10" fmla="*/ 882031 w 2547058"/>
                <a:gd name="connsiteY10" fmla="*/ 1148494 h 3743677"/>
                <a:gd name="connsiteX11" fmla="*/ 882031 w 2547058"/>
                <a:gd name="connsiteY11" fmla="*/ 1148494 h 3743677"/>
                <a:gd name="connsiteX12" fmla="*/ 1168634 w 2547058"/>
                <a:gd name="connsiteY12" fmla="*/ 1175789 h 3743677"/>
                <a:gd name="connsiteX13" fmla="*/ 1482532 w 2547058"/>
                <a:gd name="connsiteY13" fmla="*/ 1121198 h 3743677"/>
                <a:gd name="connsiteX14" fmla="*/ 1632658 w 2547058"/>
                <a:gd name="connsiteY14" fmla="*/ 1039312 h 3743677"/>
                <a:gd name="connsiteX15" fmla="*/ 1700896 w 2547058"/>
                <a:gd name="connsiteY15" fmla="*/ 902834 h 3743677"/>
                <a:gd name="connsiteX16" fmla="*/ 1837374 w 2547058"/>
                <a:gd name="connsiteY16" fmla="*/ 766357 h 3743677"/>
                <a:gd name="connsiteX17" fmla="*/ 2004255 w 2547058"/>
                <a:gd name="connsiteY17" fmla="*/ 820948 h 3743677"/>
                <a:gd name="connsiteX18" fmla="*/ 1995445 w 2547058"/>
                <a:gd name="connsiteY18" fmla="*/ 993204 h 3743677"/>
                <a:gd name="connsiteX19" fmla="*/ 1972121 w 2547058"/>
                <a:gd name="connsiteY19" fmla="*/ 1085419 h 3743677"/>
                <a:gd name="connsiteX20" fmla="*/ 2028443 w 2547058"/>
                <a:gd name="connsiteY20" fmla="*/ 1284972 h 3743677"/>
                <a:gd name="connsiteX21" fmla="*/ 1946556 w 2547058"/>
                <a:gd name="connsiteY21" fmla="*/ 1626166 h 3743677"/>
                <a:gd name="connsiteX22" fmla="*/ 1837374 w 2547058"/>
                <a:gd name="connsiteY22" fmla="*/ 1899121 h 3743677"/>
                <a:gd name="connsiteX23" fmla="*/ 1673601 w 2547058"/>
                <a:gd name="connsiteY23" fmla="*/ 2035598 h 3743677"/>
                <a:gd name="connsiteX24" fmla="*/ 1509828 w 2547058"/>
                <a:gd name="connsiteY24" fmla="*/ 2185724 h 3743677"/>
                <a:gd name="connsiteX25" fmla="*/ 1373350 w 2547058"/>
                <a:gd name="connsiteY25" fmla="*/ 2281258 h 3743677"/>
                <a:gd name="connsiteX26" fmla="*/ 1250520 w 2547058"/>
                <a:gd name="connsiteY26" fmla="*/ 2322201 h 3743677"/>
                <a:gd name="connsiteX27" fmla="*/ 1100395 w 2547058"/>
                <a:gd name="connsiteY27" fmla="*/ 2308554 h 3743677"/>
                <a:gd name="connsiteX28" fmla="*/ 950270 w 2547058"/>
                <a:gd name="connsiteY28" fmla="*/ 2349497 h 3743677"/>
                <a:gd name="connsiteX29" fmla="*/ 868383 w 2547058"/>
                <a:gd name="connsiteY29" fmla="*/ 2376792 h 3743677"/>
                <a:gd name="connsiteX30" fmla="*/ 800144 w 2547058"/>
                <a:gd name="connsiteY30" fmla="*/ 2404088 h 3743677"/>
                <a:gd name="connsiteX31" fmla="*/ 800144 w 2547058"/>
                <a:gd name="connsiteY31" fmla="*/ 2404088 h 3743677"/>
                <a:gd name="connsiteX32" fmla="*/ 800144 w 2547058"/>
                <a:gd name="connsiteY32" fmla="*/ 2499622 h 3743677"/>
                <a:gd name="connsiteX33" fmla="*/ 800144 w 2547058"/>
                <a:gd name="connsiteY33" fmla="*/ 2499622 h 3743677"/>
                <a:gd name="connsiteX34" fmla="*/ 1086747 w 2547058"/>
                <a:gd name="connsiteY34" fmla="*/ 2636100 h 3743677"/>
                <a:gd name="connsiteX35" fmla="*/ 1305111 w 2547058"/>
                <a:gd name="connsiteY35" fmla="*/ 2663395 h 3743677"/>
                <a:gd name="connsiteX36" fmla="*/ 1386998 w 2547058"/>
                <a:gd name="connsiteY36" fmla="*/ 2745282 h 3743677"/>
                <a:gd name="connsiteX37" fmla="*/ 1741840 w 2547058"/>
                <a:gd name="connsiteY37" fmla="*/ 2717986 h 3743677"/>
                <a:gd name="connsiteX38" fmla="*/ 2014795 w 2547058"/>
                <a:gd name="connsiteY38" fmla="*/ 2581509 h 3743677"/>
                <a:gd name="connsiteX39" fmla="*/ 2260455 w 2547058"/>
                <a:gd name="connsiteY39" fmla="*/ 2458679 h 3743677"/>
                <a:gd name="connsiteX40" fmla="*/ 2383285 w 2547058"/>
                <a:gd name="connsiteY40" fmla="*/ 2322201 h 3743677"/>
                <a:gd name="connsiteX41" fmla="*/ 2465171 w 2547058"/>
                <a:gd name="connsiteY41" fmla="*/ 2172076 h 3743677"/>
                <a:gd name="connsiteX42" fmla="*/ 2519762 w 2547058"/>
                <a:gd name="connsiteY42" fmla="*/ 2158428 h 3743677"/>
                <a:gd name="connsiteX43" fmla="*/ 2547058 w 2547058"/>
                <a:gd name="connsiteY43" fmla="*/ 2226667 h 3743677"/>
                <a:gd name="connsiteX44" fmla="*/ 2383285 w 2547058"/>
                <a:gd name="connsiteY44" fmla="*/ 2458679 h 3743677"/>
                <a:gd name="connsiteX45" fmla="*/ 2219511 w 2547058"/>
                <a:gd name="connsiteY45" fmla="*/ 2636100 h 3743677"/>
                <a:gd name="connsiteX46" fmla="*/ 2055738 w 2547058"/>
                <a:gd name="connsiteY46" fmla="*/ 2909055 h 3743677"/>
                <a:gd name="connsiteX47" fmla="*/ 1932908 w 2547058"/>
                <a:gd name="connsiteY47" fmla="*/ 3086476 h 3743677"/>
                <a:gd name="connsiteX48" fmla="*/ 1769135 w 2547058"/>
                <a:gd name="connsiteY48" fmla="*/ 3291192 h 3743677"/>
                <a:gd name="connsiteX49" fmla="*/ 1512168 w 2547058"/>
                <a:gd name="connsiteY49" fmla="*/ 3383636 h 3743677"/>
                <a:gd name="connsiteX50" fmla="*/ 1296144 w 2547058"/>
                <a:gd name="connsiteY50" fmla="*/ 3527652 h 3743677"/>
                <a:gd name="connsiteX51" fmla="*/ 864096 w 2547058"/>
                <a:gd name="connsiteY51" fmla="*/ 3527652 h 3743677"/>
                <a:gd name="connsiteX52" fmla="*/ 504056 w 2547058"/>
                <a:gd name="connsiteY52" fmla="*/ 3311628 h 3743677"/>
                <a:gd name="connsiteX53" fmla="*/ 144016 w 2547058"/>
                <a:gd name="connsiteY53" fmla="*/ 3167612 h 3743677"/>
                <a:gd name="connsiteX54" fmla="*/ 35870 w 2547058"/>
                <a:gd name="connsiteY54" fmla="*/ 3250249 h 3743677"/>
                <a:gd name="connsiteX55" fmla="*/ 0 w 2547058"/>
                <a:gd name="connsiteY55" fmla="*/ 3383637 h 3743677"/>
                <a:gd name="connsiteX56" fmla="*/ 144016 w 2547058"/>
                <a:gd name="connsiteY56" fmla="*/ 3599661 h 3743677"/>
                <a:gd name="connsiteX57" fmla="*/ 144016 w 2547058"/>
                <a:gd name="connsiteY57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04088 h 3743677"/>
                <a:gd name="connsiteX30" fmla="*/ 800144 w 2547058"/>
                <a:gd name="connsiteY30" fmla="*/ 2404088 h 3743677"/>
                <a:gd name="connsiteX31" fmla="*/ 800144 w 2547058"/>
                <a:gd name="connsiteY31" fmla="*/ 2499622 h 3743677"/>
                <a:gd name="connsiteX32" fmla="*/ 800144 w 2547058"/>
                <a:gd name="connsiteY32" fmla="*/ 2499622 h 3743677"/>
                <a:gd name="connsiteX33" fmla="*/ 1086747 w 2547058"/>
                <a:gd name="connsiteY33" fmla="*/ 2636100 h 3743677"/>
                <a:gd name="connsiteX34" fmla="*/ 1305111 w 2547058"/>
                <a:gd name="connsiteY34" fmla="*/ 2663395 h 3743677"/>
                <a:gd name="connsiteX35" fmla="*/ 1386998 w 2547058"/>
                <a:gd name="connsiteY35" fmla="*/ 2745282 h 3743677"/>
                <a:gd name="connsiteX36" fmla="*/ 1741840 w 2547058"/>
                <a:gd name="connsiteY36" fmla="*/ 2717986 h 3743677"/>
                <a:gd name="connsiteX37" fmla="*/ 2014795 w 2547058"/>
                <a:gd name="connsiteY37" fmla="*/ 2581509 h 3743677"/>
                <a:gd name="connsiteX38" fmla="*/ 2260455 w 2547058"/>
                <a:gd name="connsiteY38" fmla="*/ 2458679 h 3743677"/>
                <a:gd name="connsiteX39" fmla="*/ 2383285 w 2547058"/>
                <a:gd name="connsiteY39" fmla="*/ 2322201 h 3743677"/>
                <a:gd name="connsiteX40" fmla="*/ 2465171 w 2547058"/>
                <a:gd name="connsiteY40" fmla="*/ 2172076 h 3743677"/>
                <a:gd name="connsiteX41" fmla="*/ 2519762 w 2547058"/>
                <a:gd name="connsiteY41" fmla="*/ 2158428 h 3743677"/>
                <a:gd name="connsiteX42" fmla="*/ 2547058 w 2547058"/>
                <a:gd name="connsiteY42" fmla="*/ 2226667 h 3743677"/>
                <a:gd name="connsiteX43" fmla="*/ 2383285 w 2547058"/>
                <a:gd name="connsiteY43" fmla="*/ 2458679 h 3743677"/>
                <a:gd name="connsiteX44" fmla="*/ 2219511 w 2547058"/>
                <a:gd name="connsiteY44" fmla="*/ 2636100 h 3743677"/>
                <a:gd name="connsiteX45" fmla="*/ 2055738 w 2547058"/>
                <a:gd name="connsiteY45" fmla="*/ 2909055 h 3743677"/>
                <a:gd name="connsiteX46" fmla="*/ 1932908 w 2547058"/>
                <a:gd name="connsiteY46" fmla="*/ 3086476 h 3743677"/>
                <a:gd name="connsiteX47" fmla="*/ 1769135 w 2547058"/>
                <a:gd name="connsiteY47" fmla="*/ 3291192 h 3743677"/>
                <a:gd name="connsiteX48" fmla="*/ 1512168 w 2547058"/>
                <a:gd name="connsiteY48" fmla="*/ 3383636 h 3743677"/>
                <a:gd name="connsiteX49" fmla="*/ 1296144 w 2547058"/>
                <a:gd name="connsiteY49" fmla="*/ 3527652 h 3743677"/>
                <a:gd name="connsiteX50" fmla="*/ 864096 w 2547058"/>
                <a:gd name="connsiteY50" fmla="*/ 3527652 h 3743677"/>
                <a:gd name="connsiteX51" fmla="*/ 504056 w 2547058"/>
                <a:gd name="connsiteY51" fmla="*/ 3311628 h 3743677"/>
                <a:gd name="connsiteX52" fmla="*/ 144016 w 2547058"/>
                <a:gd name="connsiteY52" fmla="*/ 3167612 h 3743677"/>
                <a:gd name="connsiteX53" fmla="*/ 35870 w 2547058"/>
                <a:gd name="connsiteY53" fmla="*/ 3250249 h 3743677"/>
                <a:gd name="connsiteX54" fmla="*/ 0 w 2547058"/>
                <a:gd name="connsiteY54" fmla="*/ 3383637 h 3743677"/>
                <a:gd name="connsiteX55" fmla="*/ 144016 w 2547058"/>
                <a:gd name="connsiteY55" fmla="*/ 3599661 h 3743677"/>
                <a:gd name="connsiteX56" fmla="*/ 144016 w 2547058"/>
                <a:gd name="connsiteY56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04088 h 3743677"/>
                <a:gd name="connsiteX30" fmla="*/ 800144 w 2547058"/>
                <a:gd name="connsiteY30" fmla="*/ 2404088 h 3743677"/>
                <a:gd name="connsiteX31" fmla="*/ 800144 w 2547058"/>
                <a:gd name="connsiteY31" fmla="*/ 2499622 h 3743677"/>
                <a:gd name="connsiteX32" fmla="*/ 800144 w 2547058"/>
                <a:gd name="connsiteY32" fmla="*/ 2499622 h 3743677"/>
                <a:gd name="connsiteX33" fmla="*/ 1086747 w 2547058"/>
                <a:gd name="connsiteY33" fmla="*/ 2636100 h 3743677"/>
                <a:gd name="connsiteX34" fmla="*/ 1305111 w 2547058"/>
                <a:gd name="connsiteY34" fmla="*/ 2663395 h 3743677"/>
                <a:gd name="connsiteX35" fmla="*/ 1386998 w 2547058"/>
                <a:gd name="connsiteY35" fmla="*/ 2745282 h 3743677"/>
                <a:gd name="connsiteX36" fmla="*/ 1741840 w 2547058"/>
                <a:gd name="connsiteY36" fmla="*/ 2717986 h 3743677"/>
                <a:gd name="connsiteX37" fmla="*/ 2014795 w 2547058"/>
                <a:gd name="connsiteY37" fmla="*/ 2581509 h 3743677"/>
                <a:gd name="connsiteX38" fmla="*/ 2260455 w 2547058"/>
                <a:gd name="connsiteY38" fmla="*/ 2458679 h 3743677"/>
                <a:gd name="connsiteX39" fmla="*/ 2383285 w 2547058"/>
                <a:gd name="connsiteY39" fmla="*/ 2322201 h 3743677"/>
                <a:gd name="connsiteX40" fmla="*/ 2465171 w 2547058"/>
                <a:gd name="connsiteY40" fmla="*/ 2172076 h 3743677"/>
                <a:gd name="connsiteX41" fmla="*/ 2519762 w 2547058"/>
                <a:gd name="connsiteY41" fmla="*/ 2158428 h 3743677"/>
                <a:gd name="connsiteX42" fmla="*/ 2547058 w 2547058"/>
                <a:gd name="connsiteY42" fmla="*/ 2226667 h 3743677"/>
                <a:gd name="connsiteX43" fmla="*/ 2383285 w 2547058"/>
                <a:gd name="connsiteY43" fmla="*/ 2458679 h 3743677"/>
                <a:gd name="connsiteX44" fmla="*/ 2219511 w 2547058"/>
                <a:gd name="connsiteY44" fmla="*/ 2636100 h 3743677"/>
                <a:gd name="connsiteX45" fmla="*/ 2055738 w 2547058"/>
                <a:gd name="connsiteY45" fmla="*/ 2909055 h 3743677"/>
                <a:gd name="connsiteX46" fmla="*/ 1932908 w 2547058"/>
                <a:gd name="connsiteY46" fmla="*/ 3086476 h 3743677"/>
                <a:gd name="connsiteX47" fmla="*/ 1769135 w 2547058"/>
                <a:gd name="connsiteY47" fmla="*/ 3291192 h 3743677"/>
                <a:gd name="connsiteX48" fmla="*/ 1512168 w 2547058"/>
                <a:gd name="connsiteY48" fmla="*/ 3383636 h 3743677"/>
                <a:gd name="connsiteX49" fmla="*/ 1296144 w 2547058"/>
                <a:gd name="connsiteY49" fmla="*/ 3527652 h 3743677"/>
                <a:gd name="connsiteX50" fmla="*/ 864096 w 2547058"/>
                <a:gd name="connsiteY50" fmla="*/ 3527652 h 3743677"/>
                <a:gd name="connsiteX51" fmla="*/ 504056 w 2547058"/>
                <a:gd name="connsiteY51" fmla="*/ 3311628 h 3743677"/>
                <a:gd name="connsiteX52" fmla="*/ 144016 w 2547058"/>
                <a:gd name="connsiteY52" fmla="*/ 3167612 h 3743677"/>
                <a:gd name="connsiteX53" fmla="*/ 35870 w 2547058"/>
                <a:gd name="connsiteY53" fmla="*/ 3250249 h 3743677"/>
                <a:gd name="connsiteX54" fmla="*/ 0 w 2547058"/>
                <a:gd name="connsiteY54" fmla="*/ 3383637 h 3743677"/>
                <a:gd name="connsiteX55" fmla="*/ 144016 w 2547058"/>
                <a:gd name="connsiteY55" fmla="*/ 3599661 h 3743677"/>
                <a:gd name="connsiteX56" fmla="*/ 144016 w 2547058"/>
                <a:gd name="connsiteY56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04088 h 3743677"/>
                <a:gd name="connsiteX30" fmla="*/ 800144 w 2547058"/>
                <a:gd name="connsiteY30" fmla="*/ 2404088 h 3743677"/>
                <a:gd name="connsiteX31" fmla="*/ 800144 w 2547058"/>
                <a:gd name="connsiteY31" fmla="*/ 2499622 h 3743677"/>
                <a:gd name="connsiteX32" fmla="*/ 800144 w 2547058"/>
                <a:gd name="connsiteY32" fmla="*/ 2499622 h 3743677"/>
                <a:gd name="connsiteX33" fmla="*/ 1086747 w 2547058"/>
                <a:gd name="connsiteY33" fmla="*/ 2636100 h 3743677"/>
                <a:gd name="connsiteX34" fmla="*/ 1305111 w 2547058"/>
                <a:gd name="connsiteY34" fmla="*/ 2663395 h 3743677"/>
                <a:gd name="connsiteX35" fmla="*/ 1386998 w 2547058"/>
                <a:gd name="connsiteY35" fmla="*/ 2745282 h 3743677"/>
                <a:gd name="connsiteX36" fmla="*/ 1741840 w 2547058"/>
                <a:gd name="connsiteY36" fmla="*/ 2717986 h 3743677"/>
                <a:gd name="connsiteX37" fmla="*/ 2014795 w 2547058"/>
                <a:gd name="connsiteY37" fmla="*/ 2581509 h 3743677"/>
                <a:gd name="connsiteX38" fmla="*/ 2260455 w 2547058"/>
                <a:gd name="connsiteY38" fmla="*/ 2458679 h 3743677"/>
                <a:gd name="connsiteX39" fmla="*/ 2383285 w 2547058"/>
                <a:gd name="connsiteY39" fmla="*/ 2322201 h 3743677"/>
                <a:gd name="connsiteX40" fmla="*/ 2465171 w 2547058"/>
                <a:gd name="connsiteY40" fmla="*/ 2172076 h 3743677"/>
                <a:gd name="connsiteX41" fmla="*/ 2519762 w 2547058"/>
                <a:gd name="connsiteY41" fmla="*/ 2158428 h 3743677"/>
                <a:gd name="connsiteX42" fmla="*/ 2547058 w 2547058"/>
                <a:gd name="connsiteY42" fmla="*/ 2226667 h 3743677"/>
                <a:gd name="connsiteX43" fmla="*/ 2383285 w 2547058"/>
                <a:gd name="connsiteY43" fmla="*/ 2458679 h 3743677"/>
                <a:gd name="connsiteX44" fmla="*/ 2219511 w 2547058"/>
                <a:gd name="connsiteY44" fmla="*/ 2636100 h 3743677"/>
                <a:gd name="connsiteX45" fmla="*/ 2055738 w 2547058"/>
                <a:gd name="connsiteY45" fmla="*/ 2909055 h 3743677"/>
                <a:gd name="connsiteX46" fmla="*/ 1932908 w 2547058"/>
                <a:gd name="connsiteY46" fmla="*/ 3086476 h 3743677"/>
                <a:gd name="connsiteX47" fmla="*/ 1769135 w 2547058"/>
                <a:gd name="connsiteY47" fmla="*/ 3291192 h 3743677"/>
                <a:gd name="connsiteX48" fmla="*/ 1512168 w 2547058"/>
                <a:gd name="connsiteY48" fmla="*/ 3383636 h 3743677"/>
                <a:gd name="connsiteX49" fmla="*/ 1296144 w 2547058"/>
                <a:gd name="connsiteY49" fmla="*/ 3527652 h 3743677"/>
                <a:gd name="connsiteX50" fmla="*/ 864096 w 2547058"/>
                <a:gd name="connsiteY50" fmla="*/ 3527652 h 3743677"/>
                <a:gd name="connsiteX51" fmla="*/ 504056 w 2547058"/>
                <a:gd name="connsiteY51" fmla="*/ 3311628 h 3743677"/>
                <a:gd name="connsiteX52" fmla="*/ 197231 w 2547058"/>
                <a:gd name="connsiteY52" fmla="*/ 3131459 h 3743677"/>
                <a:gd name="connsiteX53" fmla="*/ 35870 w 2547058"/>
                <a:gd name="connsiteY53" fmla="*/ 3250249 h 3743677"/>
                <a:gd name="connsiteX54" fmla="*/ 0 w 2547058"/>
                <a:gd name="connsiteY54" fmla="*/ 3383637 h 3743677"/>
                <a:gd name="connsiteX55" fmla="*/ 144016 w 2547058"/>
                <a:gd name="connsiteY55" fmla="*/ 3599661 h 3743677"/>
                <a:gd name="connsiteX56" fmla="*/ 144016 w 2547058"/>
                <a:gd name="connsiteY56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04088 h 3743677"/>
                <a:gd name="connsiteX30" fmla="*/ 800144 w 2547058"/>
                <a:gd name="connsiteY30" fmla="*/ 2404088 h 3743677"/>
                <a:gd name="connsiteX31" fmla="*/ 800144 w 2547058"/>
                <a:gd name="connsiteY31" fmla="*/ 2499622 h 3743677"/>
                <a:gd name="connsiteX32" fmla="*/ 800144 w 2547058"/>
                <a:gd name="connsiteY32" fmla="*/ 2499622 h 3743677"/>
                <a:gd name="connsiteX33" fmla="*/ 1086747 w 2547058"/>
                <a:gd name="connsiteY33" fmla="*/ 2636100 h 3743677"/>
                <a:gd name="connsiteX34" fmla="*/ 1305111 w 2547058"/>
                <a:gd name="connsiteY34" fmla="*/ 2663395 h 3743677"/>
                <a:gd name="connsiteX35" fmla="*/ 1386998 w 2547058"/>
                <a:gd name="connsiteY35" fmla="*/ 2745282 h 3743677"/>
                <a:gd name="connsiteX36" fmla="*/ 1741840 w 2547058"/>
                <a:gd name="connsiteY36" fmla="*/ 2717986 h 3743677"/>
                <a:gd name="connsiteX37" fmla="*/ 2014795 w 2547058"/>
                <a:gd name="connsiteY37" fmla="*/ 2581509 h 3743677"/>
                <a:gd name="connsiteX38" fmla="*/ 2260455 w 2547058"/>
                <a:gd name="connsiteY38" fmla="*/ 2458679 h 3743677"/>
                <a:gd name="connsiteX39" fmla="*/ 2383285 w 2547058"/>
                <a:gd name="connsiteY39" fmla="*/ 2322201 h 3743677"/>
                <a:gd name="connsiteX40" fmla="*/ 2465171 w 2547058"/>
                <a:gd name="connsiteY40" fmla="*/ 2172076 h 3743677"/>
                <a:gd name="connsiteX41" fmla="*/ 2519762 w 2547058"/>
                <a:gd name="connsiteY41" fmla="*/ 2158428 h 3743677"/>
                <a:gd name="connsiteX42" fmla="*/ 2547058 w 2547058"/>
                <a:gd name="connsiteY42" fmla="*/ 2226667 h 3743677"/>
                <a:gd name="connsiteX43" fmla="*/ 2383285 w 2547058"/>
                <a:gd name="connsiteY43" fmla="*/ 2458679 h 3743677"/>
                <a:gd name="connsiteX44" fmla="*/ 2219511 w 2547058"/>
                <a:gd name="connsiteY44" fmla="*/ 2636100 h 3743677"/>
                <a:gd name="connsiteX45" fmla="*/ 2055738 w 2547058"/>
                <a:gd name="connsiteY45" fmla="*/ 2909055 h 3743677"/>
                <a:gd name="connsiteX46" fmla="*/ 1932908 w 2547058"/>
                <a:gd name="connsiteY46" fmla="*/ 3086476 h 3743677"/>
                <a:gd name="connsiteX47" fmla="*/ 1769135 w 2547058"/>
                <a:gd name="connsiteY47" fmla="*/ 3291192 h 3743677"/>
                <a:gd name="connsiteX48" fmla="*/ 1512168 w 2547058"/>
                <a:gd name="connsiteY48" fmla="*/ 3383636 h 3743677"/>
                <a:gd name="connsiteX49" fmla="*/ 1296144 w 2547058"/>
                <a:gd name="connsiteY49" fmla="*/ 3527652 h 3743677"/>
                <a:gd name="connsiteX50" fmla="*/ 864096 w 2547058"/>
                <a:gd name="connsiteY50" fmla="*/ 3527652 h 3743677"/>
                <a:gd name="connsiteX51" fmla="*/ 504056 w 2547058"/>
                <a:gd name="connsiteY51" fmla="*/ 3311628 h 3743677"/>
                <a:gd name="connsiteX52" fmla="*/ 197231 w 2547058"/>
                <a:gd name="connsiteY52" fmla="*/ 3131459 h 3743677"/>
                <a:gd name="connsiteX53" fmla="*/ 35870 w 2547058"/>
                <a:gd name="connsiteY53" fmla="*/ 3250249 h 3743677"/>
                <a:gd name="connsiteX54" fmla="*/ 0 w 2547058"/>
                <a:gd name="connsiteY54" fmla="*/ 3383637 h 3743677"/>
                <a:gd name="connsiteX55" fmla="*/ 144016 w 2547058"/>
                <a:gd name="connsiteY55" fmla="*/ 3599661 h 3743677"/>
                <a:gd name="connsiteX56" fmla="*/ 144016 w 2547058"/>
                <a:gd name="connsiteY56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04088 h 3743677"/>
                <a:gd name="connsiteX30" fmla="*/ 800144 w 2547058"/>
                <a:gd name="connsiteY30" fmla="*/ 2404088 h 3743677"/>
                <a:gd name="connsiteX31" fmla="*/ 800144 w 2547058"/>
                <a:gd name="connsiteY31" fmla="*/ 2499622 h 3743677"/>
                <a:gd name="connsiteX32" fmla="*/ 800144 w 2547058"/>
                <a:gd name="connsiteY32" fmla="*/ 2499622 h 3743677"/>
                <a:gd name="connsiteX33" fmla="*/ 1086747 w 2547058"/>
                <a:gd name="connsiteY33" fmla="*/ 2636100 h 3743677"/>
                <a:gd name="connsiteX34" fmla="*/ 1305111 w 2547058"/>
                <a:gd name="connsiteY34" fmla="*/ 2663395 h 3743677"/>
                <a:gd name="connsiteX35" fmla="*/ 1386998 w 2547058"/>
                <a:gd name="connsiteY35" fmla="*/ 2745282 h 3743677"/>
                <a:gd name="connsiteX36" fmla="*/ 1741840 w 2547058"/>
                <a:gd name="connsiteY36" fmla="*/ 2717986 h 3743677"/>
                <a:gd name="connsiteX37" fmla="*/ 2014795 w 2547058"/>
                <a:gd name="connsiteY37" fmla="*/ 2581509 h 3743677"/>
                <a:gd name="connsiteX38" fmla="*/ 2260455 w 2547058"/>
                <a:gd name="connsiteY38" fmla="*/ 2458679 h 3743677"/>
                <a:gd name="connsiteX39" fmla="*/ 2383285 w 2547058"/>
                <a:gd name="connsiteY39" fmla="*/ 2322201 h 3743677"/>
                <a:gd name="connsiteX40" fmla="*/ 2465171 w 2547058"/>
                <a:gd name="connsiteY40" fmla="*/ 2172076 h 3743677"/>
                <a:gd name="connsiteX41" fmla="*/ 2519762 w 2547058"/>
                <a:gd name="connsiteY41" fmla="*/ 2158428 h 3743677"/>
                <a:gd name="connsiteX42" fmla="*/ 2547058 w 2547058"/>
                <a:gd name="connsiteY42" fmla="*/ 2226667 h 3743677"/>
                <a:gd name="connsiteX43" fmla="*/ 2383285 w 2547058"/>
                <a:gd name="connsiteY43" fmla="*/ 2458679 h 3743677"/>
                <a:gd name="connsiteX44" fmla="*/ 2219511 w 2547058"/>
                <a:gd name="connsiteY44" fmla="*/ 2636100 h 3743677"/>
                <a:gd name="connsiteX45" fmla="*/ 2055738 w 2547058"/>
                <a:gd name="connsiteY45" fmla="*/ 2909055 h 3743677"/>
                <a:gd name="connsiteX46" fmla="*/ 1932908 w 2547058"/>
                <a:gd name="connsiteY46" fmla="*/ 3086476 h 3743677"/>
                <a:gd name="connsiteX47" fmla="*/ 1769135 w 2547058"/>
                <a:gd name="connsiteY47" fmla="*/ 3291192 h 3743677"/>
                <a:gd name="connsiteX48" fmla="*/ 1512168 w 2547058"/>
                <a:gd name="connsiteY48" fmla="*/ 3383636 h 3743677"/>
                <a:gd name="connsiteX49" fmla="*/ 1296144 w 2547058"/>
                <a:gd name="connsiteY49" fmla="*/ 3527652 h 3743677"/>
                <a:gd name="connsiteX50" fmla="*/ 864096 w 2547058"/>
                <a:gd name="connsiteY50" fmla="*/ 3527652 h 3743677"/>
                <a:gd name="connsiteX51" fmla="*/ 504056 w 2547058"/>
                <a:gd name="connsiteY51" fmla="*/ 3311628 h 3743677"/>
                <a:gd name="connsiteX52" fmla="*/ 197231 w 2547058"/>
                <a:gd name="connsiteY52" fmla="*/ 3131459 h 3743677"/>
                <a:gd name="connsiteX53" fmla="*/ 35870 w 2547058"/>
                <a:gd name="connsiteY53" fmla="*/ 3250249 h 3743677"/>
                <a:gd name="connsiteX54" fmla="*/ 0 w 2547058"/>
                <a:gd name="connsiteY54" fmla="*/ 3383637 h 3743677"/>
                <a:gd name="connsiteX55" fmla="*/ 144016 w 2547058"/>
                <a:gd name="connsiteY55" fmla="*/ 3599661 h 3743677"/>
                <a:gd name="connsiteX56" fmla="*/ 144016 w 2547058"/>
                <a:gd name="connsiteY56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04088 h 3743677"/>
                <a:gd name="connsiteX30" fmla="*/ 800144 w 2547058"/>
                <a:gd name="connsiteY30" fmla="*/ 2499622 h 3743677"/>
                <a:gd name="connsiteX31" fmla="*/ 800144 w 2547058"/>
                <a:gd name="connsiteY31" fmla="*/ 2499622 h 3743677"/>
                <a:gd name="connsiteX32" fmla="*/ 1086747 w 2547058"/>
                <a:gd name="connsiteY32" fmla="*/ 2636100 h 3743677"/>
                <a:gd name="connsiteX33" fmla="*/ 1305111 w 2547058"/>
                <a:gd name="connsiteY33" fmla="*/ 2663395 h 3743677"/>
                <a:gd name="connsiteX34" fmla="*/ 1386998 w 2547058"/>
                <a:gd name="connsiteY34" fmla="*/ 2745282 h 3743677"/>
                <a:gd name="connsiteX35" fmla="*/ 1741840 w 2547058"/>
                <a:gd name="connsiteY35" fmla="*/ 2717986 h 3743677"/>
                <a:gd name="connsiteX36" fmla="*/ 2014795 w 2547058"/>
                <a:gd name="connsiteY36" fmla="*/ 2581509 h 3743677"/>
                <a:gd name="connsiteX37" fmla="*/ 2260455 w 2547058"/>
                <a:gd name="connsiteY37" fmla="*/ 2458679 h 3743677"/>
                <a:gd name="connsiteX38" fmla="*/ 2383285 w 2547058"/>
                <a:gd name="connsiteY38" fmla="*/ 2322201 h 3743677"/>
                <a:gd name="connsiteX39" fmla="*/ 2465171 w 2547058"/>
                <a:gd name="connsiteY39" fmla="*/ 2172076 h 3743677"/>
                <a:gd name="connsiteX40" fmla="*/ 2519762 w 2547058"/>
                <a:gd name="connsiteY40" fmla="*/ 2158428 h 3743677"/>
                <a:gd name="connsiteX41" fmla="*/ 2547058 w 2547058"/>
                <a:gd name="connsiteY41" fmla="*/ 2226667 h 3743677"/>
                <a:gd name="connsiteX42" fmla="*/ 2383285 w 2547058"/>
                <a:gd name="connsiteY42" fmla="*/ 2458679 h 3743677"/>
                <a:gd name="connsiteX43" fmla="*/ 2219511 w 2547058"/>
                <a:gd name="connsiteY43" fmla="*/ 2636100 h 3743677"/>
                <a:gd name="connsiteX44" fmla="*/ 2055738 w 2547058"/>
                <a:gd name="connsiteY44" fmla="*/ 2909055 h 3743677"/>
                <a:gd name="connsiteX45" fmla="*/ 1932908 w 2547058"/>
                <a:gd name="connsiteY45" fmla="*/ 3086476 h 3743677"/>
                <a:gd name="connsiteX46" fmla="*/ 1769135 w 2547058"/>
                <a:gd name="connsiteY46" fmla="*/ 3291192 h 3743677"/>
                <a:gd name="connsiteX47" fmla="*/ 1512168 w 2547058"/>
                <a:gd name="connsiteY47" fmla="*/ 3383636 h 3743677"/>
                <a:gd name="connsiteX48" fmla="*/ 1296144 w 2547058"/>
                <a:gd name="connsiteY48" fmla="*/ 3527652 h 3743677"/>
                <a:gd name="connsiteX49" fmla="*/ 864096 w 2547058"/>
                <a:gd name="connsiteY49" fmla="*/ 3527652 h 3743677"/>
                <a:gd name="connsiteX50" fmla="*/ 504056 w 2547058"/>
                <a:gd name="connsiteY50" fmla="*/ 3311628 h 3743677"/>
                <a:gd name="connsiteX51" fmla="*/ 197231 w 2547058"/>
                <a:gd name="connsiteY51" fmla="*/ 3131459 h 3743677"/>
                <a:gd name="connsiteX52" fmla="*/ 35870 w 2547058"/>
                <a:gd name="connsiteY52" fmla="*/ 3250249 h 3743677"/>
                <a:gd name="connsiteX53" fmla="*/ 0 w 2547058"/>
                <a:gd name="connsiteY53" fmla="*/ 3383637 h 3743677"/>
                <a:gd name="connsiteX54" fmla="*/ 144016 w 2547058"/>
                <a:gd name="connsiteY54" fmla="*/ 3599661 h 3743677"/>
                <a:gd name="connsiteX55" fmla="*/ 144016 w 2547058"/>
                <a:gd name="connsiteY55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04088 h 3743677"/>
                <a:gd name="connsiteX30" fmla="*/ 800144 w 2547058"/>
                <a:gd name="connsiteY30" fmla="*/ 2499622 h 3743677"/>
                <a:gd name="connsiteX31" fmla="*/ 800144 w 2547058"/>
                <a:gd name="connsiteY31" fmla="*/ 2499622 h 3743677"/>
                <a:gd name="connsiteX32" fmla="*/ 1086747 w 2547058"/>
                <a:gd name="connsiteY32" fmla="*/ 2636100 h 3743677"/>
                <a:gd name="connsiteX33" fmla="*/ 1305111 w 2547058"/>
                <a:gd name="connsiteY33" fmla="*/ 2663395 h 3743677"/>
                <a:gd name="connsiteX34" fmla="*/ 1386998 w 2547058"/>
                <a:gd name="connsiteY34" fmla="*/ 2745282 h 3743677"/>
                <a:gd name="connsiteX35" fmla="*/ 1741840 w 2547058"/>
                <a:gd name="connsiteY35" fmla="*/ 2717986 h 3743677"/>
                <a:gd name="connsiteX36" fmla="*/ 2014795 w 2547058"/>
                <a:gd name="connsiteY36" fmla="*/ 2581509 h 3743677"/>
                <a:gd name="connsiteX37" fmla="*/ 2260455 w 2547058"/>
                <a:gd name="connsiteY37" fmla="*/ 2458679 h 3743677"/>
                <a:gd name="connsiteX38" fmla="*/ 2383285 w 2547058"/>
                <a:gd name="connsiteY38" fmla="*/ 2322201 h 3743677"/>
                <a:gd name="connsiteX39" fmla="*/ 2465171 w 2547058"/>
                <a:gd name="connsiteY39" fmla="*/ 2172076 h 3743677"/>
                <a:gd name="connsiteX40" fmla="*/ 2519762 w 2547058"/>
                <a:gd name="connsiteY40" fmla="*/ 2158428 h 3743677"/>
                <a:gd name="connsiteX41" fmla="*/ 2547058 w 2547058"/>
                <a:gd name="connsiteY41" fmla="*/ 2226667 h 3743677"/>
                <a:gd name="connsiteX42" fmla="*/ 2383285 w 2547058"/>
                <a:gd name="connsiteY42" fmla="*/ 2458679 h 3743677"/>
                <a:gd name="connsiteX43" fmla="*/ 2219511 w 2547058"/>
                <a:gd name="connsiteY43" fmla="*/ 2636100 h 3743677"/>
                <a:gd name="connsiteX44" fmla="*/ 2055738 w 2547058"/>
                <a:gd name="connsiteY44" fmla="*/ 2909055 h 3743677"/>
                <a:gd name="connsiteX45" fmla="*/ 1932908 w 2547058"/>
                <a:gd name="connsiteY45" fmla="*/ 3086476 h 3743677"/>
                <a:gd name="connsiteX46" fmla="*/ 1769135 w 2547058"/>
                <a:gd name="connsiteY46" fmla="*/ 3291192 h 3743677"/>
                <a:gd name="connsiteX47" fmla="*/ 1512168 w 2547058"/>
                <a:gd name="connsiteY47" fmla="*/ 3383636 h 3743677"/>
                <a:gd name="connsiteX48" fmla="*/ 1296144 w 2547058"/>
                <a:gd name="connsiteY48" fmla="*/ 3527652 h 3743677"/>
                <a:gd name="connsiteX49" fmla="*/ 864096 w 2547058"/>
                <a:gd name="connsiteY49" fmla="*/ 3527652 h 3743677"/>
                <a:gd name="connsiteX50" fmla="*/ 504056 w 2547058"/>
                <a:gd name="connsiteY50" fmla="*/ 3311628 h 3743677"/>
                <a:gd name="connsiteX51" fmla="*/ 197231 w 2547058"/>
                <a:gd name="connsiteY51" fmla="*/ 3131459 h 3743677"/>
                <a:gd name="connsiteX52" fmla="*/ 35870 w 2547058"/>
                <a:gd name="connsiteY52" fmla="*/ 3250249 h 3743677"/>
                <a:gd name="connsiteX53" fmla="*/ 0 w 2547058"/>
                <a:gd name="connsiteY53" fmla="*/ 3383637 h 3743677"/>
                <a:gd name="connsiteX54" fmla="*/ 144016 w 2547058"/>
                <a:gd name="connsiteY54" fmla="*/ 3599661 h 3743677"/>
                <a:gd name="connsiteX55" fmla="*/ 144016 w 2547058"/>
                <a:gd name="connsiteY55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99622 h 3743677"/>
                <a:gd name="connsiteX30" fmla="*/ 800144 w 2547058"/>
                <a:gd name="connsiteY30" fmla="*/ 2499622 h 3743677"/>
                <a:gd name="connsiteX31" fmla="*/ 1086747 w 2547058"/>
                <a:gd name="connsiteY31" fmla="*/ 2636100 h 3743677"/>
                <a:gd name="connsiteX32" fmla="*/ 1305111 w 2547058"/>
                <a:gd name="connsiteY32" fmla="*/ 2663395 h 3743677"/>
                <a:gd name="connsiteX33" fmla="*/ 1386998 w 2547058"/>
                <a:gd name="connsiteY33" fmla="*/ 2745282 h 3743677"/>
                <a:gd name="connsiteX34" fmla="*/ 1741840 w 2547058"/>
                <a:gd name="connsiteY34" fmla="*/ 2717986 h 3743677"/>
                <a:gd name="connsiteX35" fmla="*/ 2014795 w 2547058"/>
                <a:gd name="connsiteY35" fmla="*/ 2581509 h 3743677"/>
                <a:gd name="connsiteX36" fmla="*/ 2260455 w 2547058"/>
                <a:gd name="connsiteY36" fmla="*/ 2458679 h 3743677"/>
                <a:gd name="connsiteX37" fmla="*/ 2383285 w 2547058"/>
                <a:gd name="connsiteY37" fmla="*/ 2322201 h 3743677"/>
                <a:gd name="connsiteX38" fmla="*/ 2465171 w 2547058"/>
                <a:gd name="connsiteY38" fmla="*/ 2172076 h 3743677"/>
                <a:gd name="connsiteX39" fmla="*/ 2519762 w 2547058"/>
                <a:gd name="connsiteY39" fmla="*/ 2158428 h 3743677"/>
                <a:gd name="connsiteX40" fmla="*/ 2547058 w 2547058"/>
                <a:gd name="connsiteY40" fmla="*/ 2226667 h 3743677"/>
                <a:gd name="connsiteX41" fmla="*/ 2383285 w 2547058"/>
                <a:gd name="connsiteY41" fmla="*/ 2458679 h 3743677"/>
                <a:gd name="connsiteX42" fmla="*/ 2219511 w 2547058"/>
                <a:gd name="connsiteY42" fmla="*/ 2636100 h 3743677"/>
                <a:gd name="connsiteX43" fmla="*/ 2055738 w 2547058"/>
                <a:gd name="connsiteY43" fmla="*/ 2909055 h 3743677"/>
                <a:gd name="connsiteX44" fmla="*/ 1932908 w 2547058"/>
                <a:gd name="connsiteY44" fmla="*/ 3086476 h 3743677"/>
                <a:gd name="connsiteX45" fmla="*/ 1769135 w 2547058"/>
                <a:gd name="connsiteY45" fmla="*/ 3291192 h 3743677"/>
                <a:gd name="connsiteX46" fmla="*/ 1512168 w 2547058"/>
                <a:gd name="connsiteY46" fmla="*/ 3383636 h 3743677"/>
                <a:gd name="connsiteX47" fmla="*/ 1296144 w 2547058"/>
                <a:gd name="connsiteY47" fmla="*/ 3527652 h 3743677"/>
                <a:gd name="connsiteX48" fmla="*/ 864096 w 2547058"/>
                <a:gd name="connsiteY48" fmla="*/ 3527652 h 3743677"/>
                <a:gd name="connsiteX49" fmla="*/ 504056 w 2547058"/>
                <a:gd name="connsiteY49" fmla="*/ 3311628 h 3743677"/>
                <a:gd name="connsiteX50" fmla="*/ 197231 w 2547058"/>
                <a:gd name="connsiteY50" fmla="*/ 3131459 h 3743677"/>
                <a:gd name="connsiteX51" fmla="*/ 35870 w 2547058"/>
                <a:gd name="connsiteY51" fmla="*/ 3250249 h 3743677"/>
                <a:gd name="connsiteX52" fmla="*/ 0 w 2547058"/>
                <a:gd name="connsiteY52" fmla="*/ 3383637 h 3743677"/>
                <a:gd name="connsiteX53" fmla="*/ 144016 w 2547058"/>
                <a:gd name="connsiteY53" fmla="*/ 3599661 h 3743677"/>
                <a:gd name="connsiteX54" fmla="*/ 144016 w 2547058"/>
                <a:gd name="connsiteY54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99622 h 3743677"/>
                <a:gd name="connsiteX30" fmla="*/ 800144 w 2547058"/>
                <a:gd name="connsiteY30" fmla="*/ 2499622 h 3743677"/>
                <a:gd name="connsiteX31" fmla="*/ 1086747 w 2547058"/>
                <a:gd name="connsiteY31" fmla="*/ 2636100 h 3743677"/>
                <a:gd name="connsiteX32" fmla="*/ 1305111 w 2547058"/>
                <a:gd name="connsiteY32" fmla="*/ 2663395 h 3743677"/>
                <a:gd name="connsiteX33" fmla="*/ 1386998 w 2547058"/>
                <a:gd name="connsiteY33" fmla="*/ 2745282 h 3743677"/>
                <a:gd name="connsiteX34" fmla="*/ 1741840 w 2547058"/>
                <a:gd name="connsiteY34" fmla="*/ 2717986 h 3743677"/>
                <a:gd name="connsiteX35" fmla="*/ 2014795 w 2547058"/>
                <a:gd name="connsiteY35" fmla="*/ 2581509 h 3743677"/>
                <a:gd name="connsiteX36" fmla="*/ 2260455 w 2547058"/>
                <a:gd name="connsiteY36" fmla="*/ 2458679 h 3743677"/>
                <a:gd name="connsiteX37" fmla="*/ 2383285 w 2547058"/>
                <a:gd name="connsiteY37" fmla="*/ 2322201 h 3743677"/>
                <a:gd name="connsiteX38" fmla="*/ 2465171 w 2547058"/>
                <a:gd name="connsiteY38" fmla="*/ 2172076 h 3743677"/>
                <a:gd name="connsiteX39" fmla="*/ 2519762 w 2547058"/>
                <a:gd name="connsiteY39" fmla="*/ 2158428 h 3743677"/>
                <a:gd name="connsiteX40" fmla="*/ 2547058 w 2547058"/>
                <a:gd name="connsiteY40" fmla="*/ 2226667 h 3743677"/>
                <a:gd name="connsiteX41" fmla="*/ 2383285 w 2547058"/>
                <a:gd name="connsiteY41" fmla="*/ 2458679 h 3743677"/>
                <a:gd name="connsiteX42" fmla="*/ 2219511 w 2547058"/>
                <a:gd name="connsiteY42" fmla="*/ 2636100 h 3743677"/>
                <a:gd name="connsiteX43" fmla="*/ 2055738 w 2547058"/>
                <a:gd name="connsiteY43" fmla="*/ 2909055 h 3743677"/>
                <a:gd name="connsiteX44" fmla="*/ 1932908 w 2547058"/>
                <a:gd name="connsiteY44" fmla="*/ 3086476 h 3743677"/>
                <a:gd name="connsiteX45" fmla="*/ 1769135 w 2547058"/>
                <a:gd name="connsiteY45" fmla="*/ 3291192 h 3743677"/>
                <a:gd name="connsiteX46" fmla="*/ 1512168 w 2547058"/>
                <a:gd name="connsiteY46" fmla="*/ 3383636 h 3743677"/>
                <a:gd name="connsiteX47" fmla="*/ 1296144 w 2547058"/>
                <a:gd name="connsiteY47" fmla="*/ 3527652 h 3743677"/>
                <a:gd name="connsiteX48" fmla="*/ 864096 w 2547058"/>
                <a:gd name="connsiteY48" fmla="*/ 3527652 h 3743677"/>
                <a:gd name="connsiteX49" fmla="*/ 504056 w 2547058"/>
                <a:gd name="connsiteY49" fmla="*/ 3311628 h 3743677"/>
                <a:gd name="connsiteX50" fmla="*/ 197231 w 2547058"/>
                <a:gd name="connsiteY50" fmla="*/ 3131459 h 3743677"/>
                <a:gd name="connsiteX51" fmla="*/ 35870 w 2547058"/>
                <a:gd name="connsiteY51" fmla="*/ 3250249 h 3743677"/>
                <a:gd name="connsiteX52" fmla="*/ 0 w 2547058"/>
                <a:gd name="connsiteY52" fmla="*/ 3383637 h 3743677"/>
                <a:gd name="connsiteX53" fmla="*/ 144016 w 2547058"/>
                <a:gd name="connsiteY53" fmla="*/ 3599661 h 3743677"/>
                <a:gd name="connsiteX54" fmla="*/ 144016 w 2547058"/>
                <a:gd name="connsiteY54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09326 w 2547058"/>
                <a:gd name="connsiteY8" fmla="*/ 998369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99622 h 3743677"/>
                <a:gd name="connsiteX30" fmla="*/ 800144 w 2547058"/>
                <a:gd name="connsiteY30" fmla="*/ 2499622 h 3743677"/>
                <a:gd name="connsiteX31" fmla="*/ 1086747 w 2547058"/>
                <a:gd name="connsiteY31" fmla="*/ 2636100 h 3743677"/>
                <a:gd name="connsiteX32" fmla="*/ 1305111 w 2547058"/>
                <a:gd name="connsiteY32" fmla="*/ 2663395 h 3743677"/>
                <a:gd name="connsiteX33" fmla="*/ 1386998 w 2547058"/>
                <a:gd name="connsiteY33" fmla="*/ 2745282 h 3743677"/>
                <a:gd name="connsiteX34" fmla="*/ 1741840 w 2547058"/>
                <a:gd name="connsiteY34" fmla="*/ 2717986 h 3743677"/>
                <a:gd name="connsiteX35" fmla="*/ 2014795 w 2547058"/>
                <a:gd name="connsiteY35" fmla="*/ 2581509 h 3743677"/>
                <a:gd name="connsiteX36" fmla="*/ 2260455 w 2547058"/>
                <a:gd name="connsiteY36" fmla="*/ 2458679 h 3743677"/>
                <a:gd name="connsiteX37" fmla="*/ 2383285 w 2547058"/>
                <a:gd name="connsiteY37" fmla="*/ 2322201 h 3743677"/>
                <a:gd name="connsiteX38" fmla="*/ 2465171 w 2547058"/>
                <a:gd name="connsiteY38" fmla="*/ 2172076 h 3743677"/>
                <a:gd name="connsiteX39" fmla="*/ 2519762 w 2547058"/>
                <a:gd name="connsiteY39" fmla="*/ 2158428 h 3743677"/>
                <a:gd name="connsiteX40" fmla="*/ 2547058 w 2547058"/>
                <a:gd name="connsiteY40" fmla="*/ 2226667 h 3743677"/>
                <a:gd name="connsiteX41" fmla="*/ 2383285 w 2547058"/>
                <a:gd name="connsiteY41" fmla="*/ 2458679 h 3743677"/>
                <a:gd name="connsiteX42" fmla="*/ 2219511 w 2547058"/>
                <a:gd name="connsiteY42" fmla="*/ 2636100 h 3743677"/>
                <a:gd name="connsiteX43" fmla="*/ 2055738 w 2547058"/>
                <a:gd name="connsiteY43" fmla="*/ 2909055 h 3743677"/>
                <a:gd name="connsiteX44" fmla="*/ 1932908 w 2547058"/>
                <a:gd name="connsiteY44" fmla="*/ 3086476 h 3743677"/>
                <a:gd name="connsiteX45" fmla="*/ 1769135 w 2547058"/>
                <a:gd name="connsiteY45" fmla="*/ 3291192 h 3743677"/>
                <a:gd name="connsiteX46" fmla="*/ 1512168 w 2547058"/>
                <a:gd name="connsiteY46" fmla="*/ 3383636 h 3743677"/>
                <a:gd name="connsiteX47" fmla="*/ 1296144 w 2547058"/>
                <a:gd name="connsiteY47" fmla="*/ 3527652 h 3743677"/>
                <a:gd name="connsiteX48" fmla="*/ 864096 w 2547058"/>
                <a:gd name="connsiteY48" fmla="*/ 3527652 h 3743677"/>
                <a:gd name="connsiteX49" fmla="*/ 504056 w 2547058"/>
                <a:gd name="connsiteY49" fmla="*/ 3311628 h 3743677"/>
                <a:gd name="connsiteX50" fmla="*/ 197231 w 2547058"/>
                <a:gd name="connsiteY50" fmla="*/ 3131459 h 3743677"/>
                <a:gd name="connsiteX51" fmla="*/ 35870 w 2547058"/>
                <a:gd name="connsiteY51" fmla="*/ 3250249 h 3743677"/>
                <a:gd name="connsiteX52" fmla="*/ 0 w 2547058"/>
                <a:gd name="connsiteY52" fmla="*/ 3383637 h 3743677"/>
                <a:gd name="connsiteX53" fmla="*/ 144016 w 2547058"/>
                <a:gd name="connsiteY53" fmla="*/ 3599661 h 3743677"/>
                <a:gd name="connsiteX54" fmla="*/ 144016 w 2547058"/>
                <a:gd name="connsiteY54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86454 w 2547058"/>
                <a:gd name="connsiteY8" fmla="*/ 1030488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99622 h 3743677"/>
                <a:gd name="connsiteX30" fmla="*/ 800144 w 2547058"/>
                <a:gd name="connsiteY30" fmla="*/ 2499622 h 3743677"/>
                <a:gd name="connsiteX31" fmla="*/ 1086747 w 2547058"/>
                <a:gd name="connsiteY31" fmla="*/ 2636100 h 3743677"/>
                <a:gd name="connsiteX32" fmla="*/ 1305111 w 2547058"/>
                <a:gd name="connsiteY32" fmla="*/ 2663395 h 3743677"/>
                <a:gd name="connsiteX33" fmla="*/ 1386998 w 2547058"/>
                <a:gd name="connsiteY33" fmla="*/ 2745282 h 3743677"/>
                <a:gd name="connsiteX34" fmla="*/ 1741840 w 2547058"/>
                <a:gd name="connsiteY34" fmla="*/ 2717986 h 3743677"/>
                <a:gd name="connsiteX35" fmla="*/ 2014795 w 2547058"/>
                <a:gd name="connsiteY35" fmla="*/ 2581509 h 3743677"/>
                <a:gd name="connsiteX36" fmla="*/ 2260455 w 2547058"/>
                <a:gd name="connsiteY36" fmla="*/ 2458679 h 3743677"/>
                <a:gd name="connsiteX37" fmla="*/ 2383285 w 2547058"/>
                <a:gd name="connsiteY37" fmla="*/ 2322201 h 3743677"/>
                <a:gd name="connsiteX38" fmla="*/ 2465171 w 2547058"/>
                <a:gd name="connsiteY38" fmla="*/ 2172076 h 3743677"/>
                <a:gd name="connsiteX39" fmla="*/ 2519762 w 2547058"/>
                <a:gd name="connsiteY39" fmla="*/ 2158428 h 3743677"/>
                <a:gd name="connsiteX40" fmla="*/ 2547058 w 2547058"/>
                <a:gd name="connsiteY40" fmla="*/ 2226667 h 3743677"/>
                <a:gd name="connsiteX41" fmla="*/ 2383285 w 2547058"/>
                <a:gd name="connsiteY41" fmla="*/ 2458679 h 3743677"/>
                <a:gd name="connsiteX42" fmla="*/ 2219511 w 2547058"/>
                <a:gd name="connsiteY42" fmla="*/ 2636100 h 3743677"/>
                <a:gd name="connsiteX43" fmla="*/ 2055738 w 2547058"/>
                <a:gd name="connsiteY43" fmla="*/ 2909055 h 3743677"/>
                <a:gd name="connsiteX44" fmla="*/ 1932908 w 2547058"/>
                <a:gd name="connsiteY44" fmla="*/ 3086476 h 3743677"/>
                <a:gd name="connsiteX45" fmla="*/ 1769135 w 2547058"/>
                <a:gd name="connsiteY45" fmla="*/ 3291192 h 3743677"/>
                <a:gd name="connsiteX46" fmla="*/ 1512168 w 2547058"/>
                <a:gd name="connsiteY46" fmla="*/ 3383636 h 3743677"/>
                <a:gd name="connsiteX47" fmla="*/ 1296144 w 2547058"/>
                <a:gd name="connsiteY47" fmla="*/ 3527652 h 3743677"/>
                <a:gd name="connsiteX48" fmla="*/ 864096 w 2547058"/>
                <a:gd name="connsiteY48" fmla="*/ 3527652 h 3743677"/>
                <a:gd name="connsiteX49" fmla="*/ 504056 w 2547058"/>
                <a:gd name="connsiteY49" fmla="*/ 3311628 h 3743677"/>
                <a:gd name="connsiteX50" fmla="*/ 197231 w 2547058"/>
                <a:gd name="connsiteY50" fmla="*/ 3131459 h 3743677"/>
                <a:gd name="connsiteX51" fmla="*/ 35870 w 2547058"/>
                <a:gd name="connsiteY51" fmla="*/ 3250249 h 3743677"/>
                <a:gd name="connsiteX52" fmla="*/ 0 w 2547058"/>
                <a:gd name="connsiteY52" fmla="*/ 3383637 h 3743677"/>
                <a:gd name="connsiteX53" fmla="*/ 144016 w 2547058"/>
                <a:gd name="connsiteY53" fmla="*/ 3599661 h 3743677"/>
                <a:gd name="connsiteX54" fmla="*/ 144016 w 2547058"/>
                <a:gd name="connsiteY54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14147 w 2547058"/>
                <a:gd name="connsiteY8" fmla="*/ 1003722 h 3743677"/>
                <a:gd name="connsiteX9" fmla="*/ 882031 w 2547058"/>
                <a:gd name="connsiteY9" fmla="*/ 1148494 h 3743677"/>
                <a:gd name="connsiteX10" fmla="*/ 882031 w 2547058"/>
                <a:gd name="connsiteY10" fmla="*/ 1148494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99622 h 3743677"/>
                <a:gd name="connsiteX30" fmla="*/ 800144 w 2547058"/>
                <a:gd name="connsiteY30" fmla="*/ 2499622 h 3743677"/>
                <a:gd name="connsiteX31" fmla="*/ 1086747 w 2547058"/>
                <a:gd name="connsiteY31" fmla="*/ 2636100 h 3743677"/>
                <a:gd name="connsiteX32" fmla="*/ 1305111 w 2547058"/>
                <a:gd name="connsiteY32" fmla="*/ 2663395 h 3743677"/>
                <a:gd name="connsiteX33" fmla="*/ 1386998 w 2547058"/>
                <a:gd name="connsiteY33" fmla="*/ 2745282 h 3743677"/>
                <a:gd name="connsiteX34" fmla="*/ 1741840 w 2547058"/>
                <a:gd name="connsiteY34" fmla="*/ 2717986 h 3743677"/>
                <a:gd name="connsiteX35" fmla="*/ 2014795 w 2547058"/>
                <a:gd name="connsiteY35" fmla="*/ 2581509 h 3743677"/>
                <a:gd name="connsiteX36" fmla="*/ 2260455 w 2547058"/>
                <a:gd name="connsiteY36" fmla="*/ 2458679 h 3743677"/>
                <a:gd name="connsiteX37" fmla="*/ 2383285 w 2547058"/>
                <a:gd name="connsiteY37" fmla="*/ 2322201 h 3743677"/>
                <a:gd name="connsiteX38" fmla="*/ 2465171 w 2547058"/>
                <a:gd name="connsiteY38" fmla="*/ 2172076 h 3743677"/>
                <a:gd name="connsiteX39" fmla="*/ 2519762 w 2547058"/>
                <a:gd name="connsiteY39" fmla="*/ 2158428 h 3743677"/>
                <a:gd name="connsiteX40" fmla="*/ 2547058 w 2547058"/>
                <a:gd name="connsiteY40" fmla="*/ 2226667 h 3743677"/>
                <a:gd name="connsiteX41" fmla="*/ 2383285 w 2547058"/>
                <a:gd name="connsiteY41" fmla="*/ 2458679 h 3743677"/>
                <a:gd name="connsiteX42" fmla="*/ 2219511 w 2547058"/>
                <a:gd name="connsiteY42" fmla="*/ 2636100 h 3743677"/>
                <a:gd name="connsiteX43" fmla="*/ 2055738 w 2547058"/>
                <a:gd name="connsiteY43" fmla="*/ 2909055 h 3743677"/>
                <a:gd name="connsiteX44" fmla="*/ 1932908 w 2547058"/>
                <a:gd name="connsiteY44" fmla="*/ 3086476 h 3743677"/>
                <a:gd name="connsiteX45" fmla="*/ 1769135 w 2547058"/>
                <a:gd name="connsiteY45" fmla="*/ 3291192 h 3743677"/>
                <a:gd name="connsiteX46" fmla="*/ 1512168 w 2547058"/>
                <a:gd name="connsiteY46" fmla="*/ 3383636 h 3743677"/>
                <a:gd name="connsiteX47" fmla="*/ 1296144 w 2547058"/>
                <a:gd name="connsiteY47" fmla="*/ 3527652 h 3743677"/>
                <a:gd name="connsiteX48" fmla="*/ 864096 w 2547058"/>
                <a:gd name="connsiteY48" fmla="*/ 3527652 h 3743677"/>
                <a:gd name="connsiteX49" fmla="*/ 504056 w 2547058"/>
                <a:gd name="connsiteY49" fmla="*/ 3311628 h 3743677"/>
                <a:gd name="connsiteX50" fmla="*/ 197231 w 2547058"/>
                <a:gd name="connsiteY50" fmla="*/ 3131459 h 3743677"/>
                <a:gd name="connsiteX51" fmla="*/ 35870 w 2547058"/>
                <a:gd name="connsiteY51" fmla="*/ 3250249 h 3743677"/>
                <a:gd name="connsiteX52" fmla="*/ 0 w 2547058"/>
                <a:gd name="connsiteY52" fmla="*/ 3383637 h 3743677"/>
                <a:gd name="connsiteX53" fmla="*/ 144016 w 2547058"/>
                <a:gd name="connsiteY53" fmla="*/ 3599661 h 3743677"/>
                <a:gd name="connsiteX54" fmla="*/ 144016 w 2547058"/>
                <a:gd name="connsiteY54" fmla="*/ 3743677 h 3743677"/>
                <a:gd name="connsiteX0" fmla="*/ 1777961 w 2547058"/>
                <a:gd name="connsiteY0" fmla="*/ 0 h 3743677"/>
                <a:gd name="connsiteX1" fmla="*/ 1641058 w 2547058"/>
                <a:gd name="connsiteY1" fmla="*/ 209950 h 3743677"/>
                <a:gd name="connsiteX2" fmla="*/ 1708786 w 2547058"/>
                <a:gd name="connsiteY2" fmla="*/ 373417 h 3743677"/>
                <a:gd name="connsiteX3" fmla="*/ 1852223 w 2547058"/>
                <a:gd name="connsiteY3" fmla="*/ 462895 h 3743677"/>
                <a:gd name="connsiteX4" fmla="*/ 1673601 w 2547058"/>
                <a:gd name="connsiteY4" fmla="*/ 602583 h 3743677"/>
                <a:gd name="connsiteX5" fmla="*/ 1528218 w 2547058"/>
                <a:gd name="connsiteY5" fmla="*/ 764135 h 3743677"/>
                <a:gd name="connsiteX6" fmla="*/ 1223225 w 2547058"/>
                <a:gd name="connsiteY6" fmla="*/ 861891 h 3743677"/>
                <a:gd name="connsiteX7" fmla="*/ 1032156 w 2547058"/>
                <a:gd name="connsiteY7" fmla="*/ 930130 h 3743677"/>
                <a:gd name="connsiteX8" fmla="*/ 914147 w 2547058"/>
                <a:gd name="connsiteY8" fmla="*/ 1003722 h 3743677"/>
                <a:gd name="connsiteX9" fmla="*/ 882031 w 2547058"/>
                <a:gd name="connsiteY9" fmla="*/ 1148494 h 3743677"/>
                <a:gd name="connsiteX10" fmla="*/ 872391 w 2547058"/>
                <a:gd name="connsiteY10" fmla="*/ 1153847 h 3743677"/>
                <a:gd name="connsiteX11" fmla="*/ 1168634 w 2547058"/>
                <a:gd name="connsiteY11" fmla="*/ 1175789 h 3743677"/>
                <a:gd name="connsiteX12" fmla="*/ 1482532 w 2547058"/>
                <a:gd name="connsiteY12" fmla="*/ 1121198 h 3743677"/>
                <a:gd name="connsiteX13" fmla="*/ 1632658 w 2547058"/>
                <a:gd name="connsiteY13" fmla="*/ 1039312 h 3743677"/>
                <a:gd name="connsiteX14" fmla="*/ 1700896 w 2547058"/>
                <a:gd name="connsiteY14" fmla="*/ 902834 h 3743677"/>
                <a:gd name="connsiteX15" fmla="*/ 1837374 w 2547058"/>
                <a:gd name="connsiteY15" fmla="*/ 766357 h 3743677"/>
                <a:gd name="connsiteX16" fmla="*/ 2004255 w 2547058"/>
                <a:gd name="connsiteY16" fmla="*/ 820948 h 3743677"/>
                <a:gd name="connsiteX17" fmla="*/ 1995445 w 2547058"/>
                <a:gd name="connsiteY17" fmla="*/ 993204 h 3743677"/>
                <a:gd name="connsiteX18" fmla="*/ 1972121 w 2547058"/>
                <a:gd name="connsiteY18" fmla="*/ 1085419 h 3743677"/>
                <a:gd name="connsiteX19" fmla="*/ 2028443 w 2547058"/>
                <a:gd name="connsiteY19" fmla="*/ 1284972 h 3743677"/>
                <a:gd name="connsiteX20" fmla="*/ 1946556 w 2547058"/>
                <a:gd name="connsiteY20" fmla="*/ 1626166 h 3743677"/>
                <a:gd name="connsiteX21" fmla="*/ 1837374 w 2547058"/>
                <a:gd name="connsiteY21" fmla="*/ 1899121 h 3743677"/>
                <a:gd name="connsiteX22" fmla="*/ 1673601 w 2547058"/>
                <a:gd name="connsiteY22" fmla="*/ 2035598 h 3743677"/>
                <a:gd name="connsiteX23" fmla="*/ 1509828 w 2547058"/>
                <a:gd name="connsiteY23" fmla="*/ 2185724 h 3743677"/>
                <a:gd name="connsiteX24" fmla="*/ 1373350 w 2547058"/>
                <a:gd name="connsiteY24" fmla="*/ 2281258 h 3743677"/>
                <a:gd name="connsiteX25" fmla="*/ 1250520 w 2547058"/>
                <a:gd name="connsiteY25" fmla="*/ 2322201 h 3743677"/>
                <a:gd name="connsiteX26" fmla="*/ 1100395 w 2547058"/>
                <a:gd name="connsiteY26" fmla="*/ 2308554 h 3743677"/>
                <a:gd name="connsiteX27" fmla="*/ 950270 w 2547058"/>
                <a:gd name="connsiteY27" fmla="*/ 2349497 h 3743677"/>
                <a:gd name="connsiteX28" fmla="*/ 868383 w 2547058"/>
                <a:gd name="connsiteY28" fmla="*/ 2376792 h 3743677"/>
                <a:gd name="connsiteX29" fmla="*/ 800144 w 2547058"/>
                <a:gd name="connsiteY29" fmla="*/ 2499622 h 3743677"/>
                <a:gd name="connsiteX30" fmla="*/ 800144 w 2547058"/>
                <a:gd name="connsiteY30" fmla="*/ 2499622 h 3743677"/>
                <a:gd name="connsiteX31" fmla="*/ 1086747 w 2547058"/>
                <a:gd name="connsiteY31" fmla="*/ 2636100 h 3743677"/>
                <a:gd name="connsiteX32" fmla="*/ 1305111 w 2547058"/>
                <a:gd name="connsiteY32" fmla="*/ 2663395 h 3743677"/>
                <a:gd name="connsiteX33" fmla="*/ 1386998 w 2547058"/>
                <a:gd name="connsiteY33" fmla="*/ 2745282 h 3743677"/>
                <a:gd name="connsiteX34" fmla="*/ 1741840 w 2547058"/>
                <a:gd name="connsiteY34" fmla="*/ 2717986 h 3743677"/>
                <a:gd name="connsiteX35" fmla="*/ 2014795 w 2547058"/>
                <a:gd name="connsiteY35" fmla="*/ 2581509 h 3743677"/>
                <a:gd name="connsiteX36" fmla="*/ 2260455 w 2547058"/>
                <a:gd name="connsiteY36" fmla="*/ 2458679 h 3743677"/>
                <a:gd name="connsiteX37" fmla="*/ 2383285 w 2547058"/>
                <a:gd name="connsiteY37" fmla="*/ 2322201 h 3743677"/>
                <a:gd name="connsiteX38" fmla="*/ 2465171 w 2547058"/>
                <a:gd name="connsiteY38" fmla="*/ 2172076 h 3743677"/>
                <a:gd name="connsiteX39" fmla="*/ 2519762 w 2547058"/>
                <a:gd name="connsiteY39" fmla="*/ 2158428 h 3743677"/>
                <a:gd name="connsiteX40" fmla="*/ 2547058 w 2547058"/>
                <a:gd name="connsiteY40" fmla="*/ 2226667 h 3743677"/>
                <a:gd name="connsiteX41" fmla="*/ 2383285 w 2547058"/>
                <a:gd name="connsiteY41" fmla="*/ 2458679 h 3743677"/>
                <a:gd name="connsiteX42" fmla="*/ 2219511 w 2547058"/>
                <a:gd name="connsiteY42" fmla="*/ 2636100 h 3743677"/>
                <a:gd name="connsiteX43" fmla="*/ 2055738 w 2547058"/>
                <a:gd name="connsiteY43" fmla="*/ 2909055 h 3743677"/>
                <a:gd name="connsiteX44" fmla="*/ 1932908 w 2547058"/>
                <a:gd name="connsiteY44" fmla="*/ 3086476 h 3743677"/>
                <a:gd name="connsiteX45" fmla="*/ 1769135 w 2547058"/>
                <a:gd name="connsiteY45" fmla="*/ 3291192 h 3743677"/>
                <a:gd name="connsiteX46" fmla="*/ 1512168 w 2547058"/>
                <a:gd name="connsiteY46" fmla="*/ 3383636 h 3743677"/>
                <a:gd name="connsiteX47" fmla="*/ 1296144 w 2547058"/>
                <a:gd name="connsiteY47" fmla="*/ 3527652 h 3743677"/>
                <a:gd name="connsiteX48" fmla="*/ 864096 w 2547058"/>
                <a:gd name="connsiteY48" fmla="*/ 3527652 h 3743677"/>
                <a:gd name="connsiteX49" fmla="*/ 504056 w 2547058"/>
                <a:gd name="connsiteY49" fmla="*/ 3311628 h 3743677"/>
                <a:gd name="connsiteX50" fmla="*/ 197231 w 2547058"/>
                <a:gd name="connsiteY50" fmla="*/ 3131459 h 3743677"/>
                <a:gd name="connsiteX51" fmla="*/ 35870 w 2547058"/>
                <a:gd name="connsiteY51" fmla="*/ 3250249 h 3743677"/>
                <a:gd name="connsiteX52" fmla="*/ 0 w 2547058"/>
                <a:gd name="connsiteY52" fmla="*/ 3383637 h 3743677"/>
                <a:gd name="connsiteX53" fmla="*/ 144016 w 2547058"/>
                <a:gd name="connsiteY53" fmla="*/ 3599661 h 3743677"/>
                <a:gd name="connsiteX54" fmla="*/ 144016 w 2547058"/>
                <a:gd name="connsiteY54" fmla="*/ 3743677 h 37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547058" h="3743677">
                  <a:moveTo>
                    <a:pt x="1777961" y="0"/>
                  </a:moveTo>
                  <a:lnTo>
                    <a:pt x="1641058" y="209950"/>
                  </a:lnTo>
                  <a:cubicBezTo>
                    <a:pt x="1636222" y="305758"/>
                    <a:pt x="1670084" y="308598"/>
                    <a:pt x="1708786" y="373417"/>
                  </a:cubicBezTo>
                  <a:cubicBezTo>
                    <a:pt x="1780787" y="404965"/>
                    <a:pt x="1809248" y="441677"/>
                    <a:pt x="1852223" y="462895"/>
                  </a:cubicBezTo>
                  <a:cubicBezTo>
                    <a:pt x="1879761" y="576601"/>
                    <a:pt x="1733142" y="556020"/>
                    <a:pt x="1673601" y="602583"/>
                  </a:cubicBezTo>
                  <a:lnTo>
                    <a:pt x="1528218" y="764135"/>
                  </a:lnTo>
                  <a:lnTo>
                    <a:pt x="1223225" y="861891"/>
                  </a:lnTo>
                  <a:lnTo>
                    <a:pt x="1032156" y="930130"/>
                  </a:lnTo>
                  <a:lnTo>
                    <a:pt x="914147" y="1003722"/>
                  </a:lnTo>
                  <a:lnTo>
                    <a:pt x="882031" y="1148494"/>
                  </a:lnTo>
                  <a:lnTo>
                    <a:pt x="872391" y="1153847"/>
                  </a:lnTo>
                  <a:lnTo>
                    <a:pt x="1168634" y="1175789"/>
                  </a:lnTo>
                  <a:lnTo>
                    <a:pt x="1482532" y="1121198"/>
                  </a:lnTo>
                  <a:lnTo>
                    <a:pt x="1632658" y="1039312"/>
                  </a:lnTo>
                  <a:lnTo>
                    <a:pt x="1700896" y="902834"/>
                  </a:lnTo>
                  <a:lnTo>
                    <a:pt x="1837374" y="766357"/>
                  </a:lnTo>
                  <a:cubicBezTo>
                    <a:pt x="1901064" y="784554"/>
                    <a:pt x="1921215" y="745937"/>
                    <a:pt x="2004255" y="820948"/>
                  </a:cubicBezTo>
                  <a:lnTo>
                    <a:pt x="1995445" y="993204"/>
                  </a:lnTo>
                  <a:lnTo>
                    <a:pt x="1972121" y="1085419"/>
                  </a:lnTo>
                  <a:lnTo>
                    <a:pt x="2028443" y="1284972"/>
                  </a:lnTo>
                  <a:lnTo>
                    <a:pt x="1946556" y="1626166"/>
                  </a:lnTo>
                  <a:lnTo>
                    <a:pt x="1837374" y="1899121"/>
                  </a:lnTo>
                  <a:lnTo>
                    <a:pt x="1673601" y="2035598"/>
                  </a:lnTo>
                  <a:lnTo>
                    <a:pt x="1509828" y="2185724"/>
                  </a:lnTo>
                  <a:lnTo>
                    <a:pt x="1373350" y="2281258"/>
                  </a:lnTo>
                  <a:lnTo>
                    <a:pt x="1250520" y="2322201"/>
                  </a:lnTo>
                  <a:lnTo>
                    <a:pt x="1100395" y="2308554"/>
                  </a:lnTo>
                  <a:lnTo>
                    <a:pt x="950270" y="2349497"/>
                  </a:lnTo>
                  <a:lnTo>
                    <a:pt x="868383" y="2376792"/>
                  </a:lnTo>
                  <a:cubicBezTo>
                    <a:pt x="845637" y="2417735"/>
                    <a:pt x="832531" y="2399794"/>
                    <a:pt x="800144" y="2499622"/>
                  </a:cubicBezTo>
                  <a:lnTo>
                    <a:pt x="800144" y="2499622"/>
                  </a:lnTo>
                  <a:lnTo>
                    <a:pt x="1086747" y="2636100"/>
                  </a:lnTo>
                  <a:lnTo>
                    <a:pt x="1305111" y="2663395"/>
                  </a:lnTo>
                  <a:lnTo>
                    <a:pt x="1386998" y="2745282"/>
                  </a:lnTo>
                  <a:lnTo>
                    <a:pt x="1741840" y="2717986"/>
                  </a:lnTo>
                  <a:lnTo>
                    <a:pt x="2014795" y="2581509"/>
                  </a:lnTo>
                  <a:lnTo>
                    <a:pt x="2260455" y="2458679"/>
                  </a:lnTo>
                  <a:lnTo>
                    <a:pt x="2383285" y="2322201"/>
                  </a:lnTo>
                  <a:lnTo>
                    <a:pt x="2465171" y="2172076"/>
                  </a:lnTo>
                  <a:lnTo>
                    <a:pt x="2519762" y="2158428"/>
                  </a:lnTo>
                  <a:lnTo>
                    <a:pt x="2547058" y="2226667"/>
                  </a:lnTo>
                  <a:lnTo>
                    <a:pt x="2383285" y="2458679"/>
                  </a:lnTo>
                  <a:lnTo>
                    <a:pt x="2219511" y="2636100"/>
                  </a:lnTo>
                  <a:lnTo>
                    <a:pt x="2055738" y="2909055"/>
                  </a:lnTo>
                  <a:lnTo>
                    <a:pt x="1932908" y="3086476"/>
                  </a:lnTo>
                  <a:lnTo>
                    <a:pt x="1769135" y="3291192"/>
                  </a:lnTo>
                  <a:lnTo>
                    <a:pt x="1512168" y="3383636"/>
                  </a:lnTo>
                  <a:lnTo>
                    <a:pt x="1296144" y="3527652"/>
                  </a:lnTo>
                  <a:lnTo>
                    <a:pt x="864096" y="3527652"/>
                  </a:lnTo>
                  <a:lnTo>
                    <a:pt x="504056" y="3311628"/>
                  </a:lnTo>
                  <a:lnTo>
                    <a:pt x="197231" y="3131459"/>
                  </a:lnTo>
                  <a:cubicBezTo>
                    <a:pt x="119200" y="3121229"/>
                    <a:pt x="101117" y="3187719"/>
                    <a:pt x="35870" y="3250249"/>
                  </a:cubicBezTo>
                  <a:lnTo>
                    <a:pt x="0" y="3383637"/>
                  </a:lnTo>
                  <a:cubicBezTo>
                    <a:pt x="48005" y="3512459"/>
                    <a:pt x="96011" y="3527653"/>
                    <a:pt x="144016" y="3599661"/>
                  </a:cubicBezTo>
                  <a:lnTo>
                    <a:pt x="144016" y="37436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ihåndsform 15"/>
            <p:cNvSpPr/>
            <p:nvPr/>
          </p:nvSpPr>
          <p:spPr>
            <a:xfrm>
              <a:off x="2993361" y="5236236"/>
              <a:ext cx="1184172" cy="425014"/>
            </a:xfrm>
            <a:custGeom>
              <a:avLst/>
              <a:gdLst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380226 w 2769079"/>
                <a:gd name="connsiteY41" fmla="*/ 914400 h 1130060"/>
                <a:gd name="connsiteX42" fmla="*/ 1544128 w 2769079"/>
                <a:gd name="connsiteY42" fmla="*/ 802256 h 1130060"/>
                <a:gd name="connsiteX43" fmla="*/ 1682151 w 2769079"/>
                <a:gd name="connsiteY43" fmla="*/ 681487 h 1130060"/>
                <a:gd name="connsiteX44" fmla="*/ 1656272 w 2769079"/>
                <a:gd name="connsiteY44" fmla="*/ 629728 h 1130060"/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380226 w 2769079"/>
                <a:gd name="connsiteY41" fmla="*/ 914400 h 1130060"/>
                <a:gd name="connsiteX42" fmla="*/ 1544128 w 2769079"/>
                <a:gd name="connsiteY42" fmla="*/ 802256 h 1130060"/>
                <a:gd name="connsiteX43" fmla="*/ 1682151 w 2769079"/>
                <a:gd name="connsiteY43" fmla="*/ 681487 h 1130060"/>
                <a:gd name="connsiteX44" fmla="*/ 1290602 w 2769079"/>
                <a:gd name="connsiteY44" fmla="*/ 511278 h 1130060"/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380226 w 2769079"/>
                <a:gd name="connsiteY41" fmla="*/ 914400 h 1130060"/>
                <a:gd name="connsiteX42" fmla="*/ 1544128 w 2769079"/>
                <a:gd name="connsiteY42" fmla="*/ 802256 h 1130060"/>
                <a:gd name="connsiteX43" fmla="*/ 1362610 w 2769079"/>
                <a:gd name="connsiteY43" fmla="*/ 583286 h 1130060"/>
                <a:gd name="connsiteX44" fmla="*/ 1290602 w 2769079"/>
                <a:gd name="connsiteY44" fmla="*/ 511278 h 1130060"/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380226 w 2769079"/>
                <a:gd name="connsiteY41" fmla="*/ 914400 h 1130060"/>
                <a:gd name="connsiteX42" fmla="*/ 1218594 w 2769079"/>
                <a:gd name="connsiteY42" fmla="*/ 727302 h 1130060"/>
                <a:gd name="connsiteX43" fmla="*/ 1362610 w 2769079"/>
                <a:gd name="connsiteY43" fmla="*/ 583286 h 1130060"/>
                <a:gd name="connsiteX44" fmla="*/ 1290602 w 2769079"/>
                <a:gd name="connsiteY44" fmla="*/ 511278 h 1130060"/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002570 w 2769079"/>
                <a:gd name="connsiteY41" fmla="*/ 871318 h 1130060"/>
                <a:gd name="connsiteX42" fmla="*/ 1218594 w 2769079"/>
                <a:gd name="connsiteY42" fmla="*/ 727302 h 1130060"/>
                <a:gd name="connsiteX43" fmla="*/ 1362610 w 2769079"/>
                <a:gd name="connsiteY43" fmla="*/ 583286 h 1130060"/>
                <a:gd name="connsiteX44" fmla="*/ 1290602 w 2769079"/>
                <a:gd name="connsiteY44" fmla="*/ 511278 h 1130060"/>
                <a:gd name="connsiteX0" fmla="*/ 0 w 2769079"/>
                <a:gd name="connsiteY0" fmla="*/ 86264 h 1159350"/>
                <a:gd name="connsiteX1" fmla="*/ 232913 w 2769079"/>
                <a:gd name="connsiteY1" fmla="*/ 181155 h 1159350"/>
                <a:gd name="connsiteX2" fmla="*/ 327804 w 2769079"/>
                <a:gd name="connsiteY2" fmla="*/ 258792 h 1159350"/>
                <a:gd name="connsiteX3" fmla="*/ 474453 w 2769079"/>
                <a:gd name="connsiteY3" fmla="*/ 336430 h 1159350"/>
                <a:gd name="connsiteX4" fmla="*/ 715992 w 2769079"/>
                <a:gd name="connsiteY4" fmla="*/ 370936 h 1159350"/>
                <a:gd name="connsiteX5" fmla="*/ 931653 w 2769079"/>
                <a:gd name="connsiteY5" fmla="*/ 310551 h 1159350"/>
                <a:gd name="connsiteX6" fmla="*/ 1078302 w 2769079"/>
                <a:gd name="connsiteY6" fmla="*/ 155275 h 1159350"/>
                <a:gd name="connsiteX7" fmla="*/ 1155940 w 2769079"/>
                <a:gd name="connsiteY7" fmla="*/ 69011 h 1159350"/>
                <a:gd name="connsiteX8" fmla="*/ 1276709 w 2769079"/>
                <a:gd name="connsiteY8" fmla="*/ 0 h 1159350"/>
                <a:gd name="connsiteX9" fmla="*/ 1414732 w 2769079"/>
                <a:gd name="connsiteY9" fmla="*/ 86264 h 1159350"/>
                <a:gd name="connsiteX10" fmla="*/ 1570008 w 2769079"/>
                <a:gd name="connsiteY10" fmla="*/ 276045 h 1159350"/>
                <a:gd name="connsiteX11" fmla="*/ 1742536 w 2769079"/>
                <a:gd name="connsiteY11" fmla="*/ 517585 h 1159350"/>
                <a:gd name="connsiteX12" fmla="*/ 1871932 w 2769079"/>
                <a:gd name="connsiteY12" fmla="*/ 603849 h 1159350"/>
                <a:gd name="connsiteX13" fmla="*/ 2001328 w 2769079"/>
                <a:gd name="connsiteY13" fmla="*/ 750498 h 1159350"/>
                <a:gd name="connsiteX14" fmla="*/ 2078966 w 2769079"/>
                <a:gd name="connsiteY14" fmla="*/ 836762 h 1159350"/>
                <a:gd name="connsiteX15" fmla="*/ 2053087 w 2769079"/>
                <a:gd name="connsiteY15" fmla="*/ 888521 h 1159350"/>
                <a:gd name="connsiteX16" fmla="*/ 1897811 w 2769079"/>
                <a:gd name="connsiteY16" fmla="*/ 931653 h 1159350"/>
                <a:gd name="connsiteX17" fmla="*/ 1897811 w 2769079"/>
                <a:gd name="connsiteY17" fmla="*/ 1026543 h 1159350"/>
                <a:gd name="connsiteX18" fmla="*/ 1975449 w 2769079"/>
                <a:gd name="connsiteY18" fmla="*/ 1069675 h 1159350"/>
                <a:gd name="connsiteX19" fmla="*/ 2156604 w 2769079"/>
                <a:gd name="connsiteY19" fmla="*/ 1017917 h 1159350"/>
                <a:gd name="connsiteX20" fmla="*/ 2303253 w 2769079"/>
                <a:gd name="connsiteY20" fmla="*/ 923026 h 1159350"/>
                <a:gd name="connsiteX21" fmla="*/ 2406770 w 2769079"/>
                <a:gd name="connsiteY21" fmla="*/ 836762 h 1159350"/>
                <a:gd name="connsiteX22" fmla="*/ 2518913 w 2769079"/>
                <a:gd name="connsiteY22" fmla="*/ 715992 h 1159350"/>
                <a:gd name="connsiteX23" fmla="*/ 2570672 w 2769079"/>
                <a:gd name="connsiteY23" fmla="*/ 655607 h 1159350"/>
                <a:gd name="connsiteX24" fmla="*/ 2622430 w 2769079"/>
                <a:gd name="connsiteY24" fmla="*/ 543464 h 1159350"/>
                <a:gd name="connsiteX25" fmla="*/ 2691442 w 2769079"/>
                <a:gd name="connsiteY25" fmla="*/ 474453 h 1159350"/>
                <a:gd name="connsiteX26" fmla="*/ 2691442 w 2769079"/>
                <a:gd name="connsiteY26" fmla="*/ 327804 h 1159350"/>
                <a:gd name="connsiteX27" fmla="*/ 2743200 w 2769079"/>
                <a:gd name="connsiteY27" fmla="*/ 327804 h 1159350"/>
                <a:gd name="connsiteX28" fmla="*/ 2769079 w 2769079"/>
                <a:gd name="connsiteY28" fmla="*/ 439947 h 1159350"/>
                <a:gd name="connsiteX29" fmla="*/ 2717321 w 2769079"/>
                <a:gd name="connsiteY29" fmla="*/ 629728 h 1159350"/>
                <a:gd name="connsiteX30" fmla="*/ 2570672 w 2769079"/>
                <a:gd name="connsiteY30" fmla="*/ 828136 h 1159350"/>
                <a:gd name="connsiteX31" fmla="*/ 2406770 w 2769079"/>
                <a:gd name="connsiteY31" fmla="*/ 914400 h 1159350"/>
                <a:gd name="connsiteX32" fmla="*/ 2242868 w 2769079"/>
                <a:gd name="connsiteY32" fmla="*/ 1026543 h 1159350"/>
                <a:gd name="connsiteX33" fmla="*/ 1984076 w 2769079"/>
                <a:gd name="connsiteY33" fmla="*/ 1112807 h 1159350"/>
                <a:gd name="connsiteX34" fmla="*/ 1863306 w 2769079"/>
                <a:gd name="connsiteY34" fmla="*/ 1112807 h 1159350"/>
                <a:gd name="connsiteX35" fmla="*/ 1768415 w 2769079"/>
                <a:gd name="connsiteY35" fmla="*/ 992038 h 1159350"/>
                <a:gd name="connsiteX36" fmla="*/ 1690777 w 2769079"/>
                <a:gd name="connsiteY36" fmla="*/ 940279 h 1159350"/>
                <a:gd name="connsiteX37" fmla="*/ 1509623 w 2769079"/>
                <a:gd name="connsiteY37" fmla="*/ 1035170 h 1159350"/>
                <a:gd name="connsiteX38" fmla="*/ 1371600 w 2769079"/>
                <a:gd name="connsiteY38" fmla="*/ 1121434 h 1159350"/>
                <a:gd name="connsiteX39" fmla="*/ 1216325 w 2769079"/>
                <a:gd name="connsiteY39" fmla="*/ 1130060 h 1159350"/>
                <a:gd name="connsiteX40" fmla="*/ 786546 w 2769079"/>
                <a:gd name="connsiteY40" fmla="*/ 1159350 h 1159350"/>
                <a:gd name="connsiteX41" fmla="*/ 1002570 w 2769079"/>
                <a:gd name="connsiteY41" fmla="*/ 871318 h 1159350"/>
                <a:gd name="connsiteX42" fmla="*/ 1218594 w 2769079"/>
                <a:gd name="connsiteY42" fmla="*/ 727302 h 1159350"/>
                <a:gd name="connsiteX43" fmla="*/ 1362610 w 2769079"/>
                <a:gd name="connsiteY43" fmla="*/ 583286 h 1159350"/>
                <a:gd name="connsiteX44" fmla="*/ 1290602 w 2769079"/>
                <a:gd name="connsiteY44" fmla="*/ 511278 h 1159350"/>
                <a:gd name="connsiteX0" fmla="*/ 0 w 2769079"/>
                <a:gd name="connsiteY0" fmla="*/ 86264 h 1303366"/>
                <a:gd name="connsiteX1" fmla="*/ 232913 w 2769079"/>
                <a:gd name="connsiteY1" fmla="*/ 181155 h 1303366"/>
                <a:gd name="connsiteX2" fmla="*/ 327804 w 2769079"/>
                <a:gd name="connsiteY2" fmla="*/ 258792 h 1303366"/>
                <a:gd name="connsiteX3" fmla="*/ 474453 w 2769079"/>
                <a:gd name="connsiteY3" fmla="*/ 336430 h 1303366"/>
                <a:gd name="connsiteX4" fmla="*/ 715992 w 2769079"/>
                <a:gd name="connsiteY4" fmla="*/ 370936 h 1303366"/>
                <a:gd name="connsiteX5" fmla="*/ 931653 w 2769079"/>
                <a:gd name="connsiteY5" fmla="*/ 310551 h 1303366"/>
                <a:gd name="connsiteX6" fmla="*/ 1078302 w 2769079"/>
                <a:gd name="connsiteY6" fmla="*/ 155275 h 1303366"/>
                <a:gd name="connsiteX7" fmla="*/ 1155940 w 2769079"/>
                <a:gd name="connsiteY7" fmla="*/ 69011 h 1303366"/>
                <a:gd name="connsiteX8" fmla="*/ 1276709 w 2769079"/>
                <a:gd name="connsiteY8" fmla="*/ 0 h 1303366"/>
                <a:gd name="connsiteX9" fmla="*/ 1414732 w 2769079"/>
                <a:gd name="connsiteY9" fmla="*/ 86264 h 1303366"/>
                <a:gd name="connsiteX10" fmla="*/ 1570008 w 2769079"/>
                <a:gd name="connsiteY10" fmla="*/ 276045 h 1303366"/>
                <a:gd name="connsiteX11" fmla="*/ 1742536 w 2769079"/>
                <a:gd name="connsiteY11" fmla="*/ 517585 h 1303366"/>
                <a:gd name="connsiteX12" fmla="*/ 1871932 w 2769079"/>
                <a:gd name="connsiteY12" fmla="*/ 603849 h 1303366"/>
                <a:gd name="connsiteX13" fmla="*/ 2001328 w 2769079"/>
                <a:gd name="connsiteY13" fmla="*/ 750498 h 1303366"/>
                <a:gd name="connsiteX14" fmla="*/ 2078966 w 2769079"/>
                <a:gd name="connsiteY14" fmla="*/ 836762 h 1303366"/>
                <a:gd name="connsiteX15" fmla="*/ 2053087 w 2769079"/>
                <a:gd name="connsiteY15" fmla="*/ 888521 h 1303366"/>
                <a:gd name="connsiteX16" fmla="*/ 1897811 w 2769079"/>
                <a:gd name="connsiteY16" fmla="*/ 931653 h 1303366"/>
                <a:gd name="connsiteX17" fmla="*/ 1897811 w 2769079"/>
                <a:gd name="connsiteY17" fmla="*/ 1026543 h 1303366"/>
                <a:gd name="connsiteX18" fmla="*/ 1975449 w 2769079"/>
                <a:gd name="connsiteY18" fmla="*/ 1069675 h 1303366"/>
                <a:gd name="connsiteX19" fmla="*/ 2156604 w 2769079"/>
                <a:gd name="connsiteY19" fmla="*/ 1017917 h 1303366"/>
                <a:gd name="connsiteX20" fmla="*/ 2303253 w 2769079"/>
                <a:gd name="connsiteY20" fmla="*/ 923026 h 1303366"/>
                <a:gd name="connsiteX21" fmla="*/ 2406770 w 2769079"/>
                <a:gd name="connsiteY21" fmla="*/ 836762 h 1303366"/>
                <a:gd name="connsiteX22" fmla="*/ 2518913 w 2769079"/>
                <a:gd name="connsiteY22" fmla="*/ 715992 h 1303366"/>
                <a:gd name="connsiteX23" fmla="*/ 2570672 w 2769079"/>
                <a:gd name="connsiteY23" fmla="*/ 655607 h 1303366"/>
                <a:gd name="connsiteX24" fmla="*/ 2622430 w 2769079"/>
                <a:gd name="connsiteY24" fmla="*/ 543464 h 1303366"/>
                <a:gd name="connsiteX25" fmla="*/ 2691442 w 2769079"/>
                <a:gd name="connsiteY25" fmla="*/ 474453 h 1303366"/>
                <a:gd name="connsiteX26" fmla="*/ 2691442 w 2769079"/>
                <a:gd name="connsiteY26" fmla="*/ 327804 h 1303366"/>
                <a:gd name="connsiteX27" fmla="*/ 2743200 w 2769079"/>
                <a:gd name="connsiteY27" fmla="*/ 327804 h 1303366"/>
                <a:gd name="connsiteX28" fmla="*/ 2769079 w 2769079"/>
                <a:gd name="connsiteY28" fmla="*/ 439947 h 1303366"/>
                <a:gd name="connsiteX29" fmla="*/ 2717321 w 2769079"/>
                <a:gd name="connsiteY29" fmla="*/ 629728 h 1303366"/>
                <a:gd name="connsiteX30" fmla="*/ 2570672 w 2769079"/>
                <a:gd name="connsiteY30" fmla="*/ 828136 h 1303366"/>
                <a:gd name="connsiteX31" fmla="*/ 2406770 w 2769079"/>
                <a:gd name="connsiteY31" fmla="*/ 914400 h 1303366"/>
                <a:gd name="connsiteX32" fmla="*/ 2242868 w 2769079"/>
                <a:gd name="connsiteY32" fmla="*/ 1026543 h 1303366"/>
                <a:gd name="connsiteX33" fmla="*/ 1984076 w 2769079"/>
                <a:gd name="connsiteY33" fmla="*/ 1112807 h 1303366"/>
                <a:gd name="connsiteX34" fmla="*/ 1863306 w 2769079"/>
                <a:gd name="connsiteY34" fmla="*/ 1112807 h 1303366"/>
                <a:gd name="connsiteX35" fmla="*/ 1768415 w 2769079"/>
                <a:gd name="connsiteY35" fmla="*/ 992038 h 1303366"/>
                <a:gd name="connsiteX36" fmla="*/ 1690777 w 2769079"/>
                <a:gd name="connsiteY36" fmla="*/ 940279 h 1303366"/>
                <a:gd name="connsiteX37" fmla="*/ 1509623 w 2769079"/>
                <a:gd name="connsiteY37" fmla="*/ 1035170 h 1303366"/>
                <a:gd name="connsiteX38" fmla="*/ 1371600 w 2769079"/>
                <a:gd name="connsiteY38" fmla="*/ 1121434 h 1303366"/>
                <a:gd name="connsiteX39" fmla="*/ 642530 w 2769079"/>
                <a:gd name="connsiteY39" fmla="*/ 1303366 h 1303366"/>
                <a:gd name="connsiteX40" fmla="*/ 786546 w 2769079"/>
                <a:gd name="connsiteY40" fmla="*/ 1159350 h 1303366"/>
                <a:gd name="connsiteX41" fmla="*/ 1002570 w 2769079"/>
                <a:gd name="connsiteY41" fmla="*/ 871318 h 1303366"/>
                <a:gd name="connsiteX42" fmla="*/ 1218594 w 2769079"/>
                <a:gd name="connsiteY42" fmla="*/ 727302 h 1303366"/>
                <a:gd name="connsiteX43" fmla="*/ 1362610 w 2769079"/>
                <a:gd name="connsiteY43" fmla="*/ 583286 h 1303366"/>
                <a:gd name="connsiteX44" fmla="*/ 1290602 w 2769079"/>
                <a:gd name="connsiteY44" fmla="*/ 511278 h 1303366"/>
                <a:gd name="connsiteX0" fmla="*/ 0 w 2769079"/>
                <a:gd name="connsiteY0" fmla="*/ 86264 h 1447382"/>
                <a:gd name="connsiteX1" fmla="*/ 232913 w 2769079"/>
                <a:gd name="connsiteY1" fmla="*/ 181155 h 1447382"/>
                <a:gd name="connsiteX2" fmla="*/ 327804 w 2769079"/>
                <a:gd name="connsiteY2" fmla="*/ 258792 h 1447382"/>
                <a:gd name="connsiteX3" fmla="*/ 474453 w 2769079"/>
                <a:gd name="connsiteY3" fmla="*/ 336430 h 1447382"/>
                <a:gd name="connsiteX4" fmla="*/ 715992 w 2769079"/>
                <a:gd name="connsiteY4" fmla="*/ 370936 h 1447382"/>
                <a:gd name="connsiteX5" fmla="*/ 931653 w 2769079"/>
                <a:gd name="connsiteY5" fmla="*/ 310551 h 1447382"/>
                <a:gd name="connsiteX6" fmla="*/ 1078302 w 2769079"/>
                <a:gd name="connsiteY6" fmla="*/ 155275 h 1447382"/>
                <a:gd name="connsiteX7" fmla="*/ 1155940 w 2769079"/>
                <a:gd name="connsiteY7" fmla="*/ 69011 h 1447382"/>
                <a:gd name="connsiteX8" fmla="*/ 1276709 w 2769079"/>
                <a:gd name="connsiteY8" fmla="*/ 0 h 1447382"/>
                <a:gd name="connsiteX9" fmla="*/ 1414732 w 2769079"/>
                <a:gd name="connsiteY9" fmla="*/ 86264 h 1447382"/>
                <a:gd name="connsiteX10" fmla="*/ 1570008 w 2769079"/>
                <a:gd name="connsiteY10" fmla="*/ 276045 h 1447382"/>
                <a:gd name="connsiteX11" fmla="*/ 1742536 w 2769079"/>
                <a:gd name="connsiteY11" fmla="*/ 517585 h 1447382"/>
                <a:gd name="connsiteX12" fmla="*/ 1871932 w 2769079"/>
                <a:gd name="connsiteY12" fmla="*/ 603849 h 1447382"/>
                <a:gd name="connsiteX13" fmla="*/ 2001328 w 2769079"/>
                <a:gd name="connsiteY13" fmla="*/ 750498 h 1447382"/>
                <a:gd name="connsiteX14" fmla="*/ 2078966 w 2769079"/>
                <a:gd name="connsiteY14" fmla="*/ 836762 h 1447382"/>
                <a:gd name="connsiteX15" fmla="*/ 2053087 w 2769079"/>
                <a:gd name="connsiteY15" fmla="*/ 888521 h 1447382"/>
                <a:gd name="connsiteX16" fmla="*/ 1897811 w 2769079"/>
                <a:gd name="connsiteY16" fmla="*/ 931653 h 1447382"/>
                <a:gd name="connsiteX17" fmla="*/ 1897811 w 2769079"/>
                <a:gd name="connsiteY17" fmla="*/ 1026543 h 1447382"/>
                <a:gd name="connsiteX18" fmla="*/ 1975449 w 2769079"/>
                <a:gd name="connsiteY18" fmla="*/ 1069675 h 1447382"/>
                <a:gd name="connsiteX19" fmla="*/ 2156604 w 2769079"/>
                <a:gd name="connsiteY19" fmla="*/ 1017917 h 1447382"/>
                <a:gd name="connsiteX20" fmla="*/ 2303253 w 2769079"/>
                <a:gd name="connsiteY20" fmla="*/ 923026 h 1447382"/>
                <a:gd name="connsiteX21" fmla="*/ 2406770 w 2769079"/>
                <a:gd name="connsiteY21" fmla="*/ 836762 h 1447382"/>
                <a:gd name="connsiteX22" fmla="*/ 2518913 w 2769079"/>
                <a:gd name="connsiteY22" fmla="*/ 715992 h 1447382"/>
                <a:gd name="connsiteX23" fmla="*/ 2570672 w 2769079"/>
                <a:gd name="connsiteY23" fmla="*/ 655607 h 1447382"/>
                <a:gd name="connsiteX24" fmla="*/ 2622430 w 2769079"/>
                <a:gd name="connsiteY24" fmla="*/ 543464 h 1447382"/>
                <a:gd name="connsiteX25" fmla="*/ 2691442 w 2769079"/>
                <a:gd name="connsiteY25" fmla="*/ 474453 h 1447382"/>
                <a:gd name="connsiteX26" fmla="*/ 2691442 w 2769079"/>
                <a:gd name="connsiteY26" fmla="*/ 327804 h 1447382"/>
                <a:gd name="connsiteX27" fmla="*/ 2743200 w 2769079"/>
                <a:gd name="connsiteY27" fmla="*/ 327804 h 1447382"/>
                <a:gd name="connsiteX28" fmla="*/ 2769079 w 2769079"/>
                <a:gd name="connsiteY28" fmla="*/ 439947 h 1447382"/>
                <a:gd name="connsiteX29" fmla="*/ 2717321 w 2769079"/>
                <a:gd name="connsiteY29" fmla="*/ 629728 h 1447382"/>
                <a:gd name="connsiteX30" fmla="*/ 2570672 w 2769079"/>
                <a:gd name="connsiteY30" fmla="*/ 828136 h 1447382"/>
                <a:gd name="connsiteX31" fmla="*/ 2406770 w 2769079"/>
                <a:gd name="connsiteY31" fmla="*/ 914400 h 1447382"/>
                <a:gd name="connsiteX32" fmla="*/ 2242868 w 2769079"/>
                <a:gd name="connsiteY32" fmla="*/ 1026543 h 1447382"/>
                <a:gd name="connsiteX33" fmla="*/ 1984076 w 2769079"/>
                <a:gd name="connsiteY33" fmla="*/ 1112807 h 1447382"/>
                <a:gd name="connsiteX34" fmla="*/ 1863306 w 2769079"/>
                <a:gd name="connsiteY34" fmla="*/ 1112807 h 1447382"/>
                <a:gd name="connsiteX35" fmla="*/ 1768415 w 2769079"/>
                <a:gd name="connsiteY35" fmla="*/ 992038 h 1447382"/>
                <a:gd name="connsiteX36" fmla="*/ 1690777 w 2769079"/>
                <a:gd name="connsiteY36" fmla="*/ 940279 h 1447382"/>
                <a:gd name="connsiteX37" fmla="*/ 1509623 w 2769079"/>
                <a:gd name="connsiteY37" fmla="*/ 1035170 h 1447382"/>
                <a:gd name="connsiteX38" fmla="*/ 498514 w 2769079"/>
                <a:gd name="connsiteY38" fmla="*/ 1447382 h 1447382"/>
                <a:gd name="connsiteX39" fmla="*/ 642530 w 2769079"/>
                <a:gd name="connsiteY39" fmla="*/ 1303366 h 1447382"/>
                <a:gd name="connsiteX40" fmla="*/ 786546 w 2769079"/>
                <a:gd name="connsiteY40" fmla="*/ 1159350 h 1447382"/>
                <a:gd name="connsiteX41" fmla="*/ 1002570 w 2769079"/>
                <a:gd name="connsiteY41" fmla="*/ 871318 h 1447382"/>
                <a:gd name="connsiteX42" fmla="*/ 1218594 w 2769079"/>
                <a:gd name="connsiteY42" fmla="*/ 727302 h 1447382"/>
                <a:gd name="connsiteX43" fmla="*/ 1362610 w 2769079"/>
                <a:gd name="connsiteY43" fmla="*/ 583286 h 1447382"/>
                <a:gd name="connsiteX44" fmla="*/ 1290602 w 2769079"/>
                <a:gd name="connsiteY44" fmla="*/ 511278 h 1447382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690777 w 2769079"/>
                <a:gd name="connsiteY36" fmla="*/ 940279 h 1591398"/>
                <a:gd name="connsiteX37" fmla="*/ 498514 w 2769079"/>
                <a:gd name="connsiteY37" fmla="*/ 1591398 h 1591398"/>
                <a:gd name="connsiteX38" fmla="*/ 498514 w 2769079"/>
                <a:gd name="connsiteY38" fmla="*/ 1447382 h 1591398"/>
                <a:gd name="connsiteX39" fmla="*/ 642530 w 2769079"/>
                <a:gd name="connsiteY39" fmla="*/ 1303366 h 1591398"/>
                <a:gd name="connsiteX40" fmla="*/ 786546 w 2769079"/>
                <a:gd name="connsiteY40" fmla="*/ 1159350 h 1591398"/>
                <a:gd name="connsiteX41" fmla="*/ 1002570 w 2769079"/>
                <a:gd name="connsiteY41" fmla="*/ 871318 h 1591398"/>
                <a:gd name="connsiteX42" fmla="*/ 1218594 w 2769079"/>
                <a:gd name="connsiteY42" fmla="*/ 727302 h 1591398"/>
                <a:gd name="connsiteX43" fmla="*/ 1362610 w 2769079"/>
                <a:gd name="connsiteY43" fmla="*/ 583286 h 1591398"/>
                <a:gd name="connsiteX44" fmla="*/ 1290602 w 2769079"/>
                <a:gd name="connsiteY44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786546 w 2769079"/>
                <a:gd name="connsiteY36" fmla="*/ 1591398 h 1591398"/>
                <a:gd name="connsiteX37" fmla="*/ 498514 w 2769079"/>
                <a:gd name="connsiteY37" fmla="*/ 1591398 h 1591398"/>
                <a:gd name="connsiteX38" fmla="*/ 498514 w 2769079"/>
                <a:gd name="connsiteY38" fmla="*/ 1447382 h 1591398"/>
                <a:gd name="connsiteX39" fmla="*/ 642530 w 2769079"/>
                <a:gd name="connsiteY39" fmla="*/ 1303366 h 1591398"/>
                <a:gd name="connsiteX40" fmla="*/ 786546 w 2769079"/>
                <a:gd name="connsiteY40" fmla="*/ 1159350 h 1591398"/>
                <a:gd name="connsiteX41" fmla="*/ 1002570 w 2769079"/>
                <a:gd name="connsiteY41" fmla="*/ 871318 h 1591398"/>
                <a:gd name="connsiteX42" fmla="*/ 1218594 w 2769079"/>
                <a:gd name="connsiteY42" fmla="*/ 727302 h 1591398"/>
                <a:gd name="connsiteX43" fmla="*/ 1362610 w 2769079"/>
                <a:gd name="connsiteY43" fmla="*/ 583286 h 1591398"/>
                <a:gd name="connsiteX44" fmla="*/ 1290602 w 2769079"/>
                <a:gd name="connsiteY44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406106 w 2769079"/>
                <a:gd name="connsiteY36" fmla="*/ 1207698 h 1591398"/>
                <a:gd name="connsiteX37" fmla="*/ 786546 w 2769079"/>
                <a:gd name="connsiteY37" fmla="*/ 1591398 h 1591398"/>
                <a:gd name="connsiteX38" fmla="*/ 498514 w 2769079"/>
                <a:gd name="connsiteY38" fmla="*/ 1591398 h 1591398"/>
                <a:gd name="connsiteX39" fmla="*/ 498514 w 2769079"/>
                <a:gd name="connsiteY39" fmla="*/ 1447382 h 1591398"/>
                <a:gd name="connsiteX40" fmla="*/ 642530 w 2769079"/>
                <a:gd name="connsiteY40" fmla="*/ 1303366 h 1591398"/>
                <a:gd name="connsiteX41" fmla="*/ 786546 w 2769079"/>
                <a:gd name="connsiteY41" fmla="*/ 1159350 h 1591398"/>
                <a:gd name="connsiteX42" fmla="*/ 1002570 w 2769079"/>
                <a:gd name="connsiteY42" fmla="*/ 871318 h 1591398"/>
                <a:gd name="connsiteX43" fmla="*/ 1218594 w 2769079"/>
                <a:gd name="connsiteY43" fmla="*/ 727302 h 1591398"/>
                <a:gd name="connsiteX44" fmla="*/ 1362610 w 2769079"/>
                <a:gd name="connsiteY44" fmla="*/ 583286 h 1591398"/>
                <a:gd name="connsiteX45" fmla="*/ 1290602 w 2769079"/>
                <a:gd name="connsiteY45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406106 w 2769079"/>
                <a:gd name="connsiteY36" fmla="*/ 1207698 h 1591398"/>
                <a:gd name="connsiteX37" fmla="*/ 1086928 w 2769079"/>
                <a:gd name="connsiteY37" fmla="*/ 1406105 h 1591398"/>
                <a:gd name="connsiteX38" fmla="*/ 786546 w 2769079"/>
                <a:gd name="connsiteY38" fmla="*/ 1591398 h 1591398"/>
                <a:gd name="connsiteX39" fmla="*/ 498514 w 2769079"/>
                <a:gd name="connsiteY39" fmla="*/ 1591398 h 1591398"/>
                <a:gd name="connsiteX40" fmla="*/ 498514 w 2769079"/>
                <a:gd name="connsiteY40" fmla="*/ 1447382 h 1591398"/>
                <a:gd name="connsiteX41" fmla="*/ 642530 w 2769079"/>
                <a:gd name="connsiteY41" fmla="*/ 1303366 h 1591398"/>
                <a:gd name="connsiteX42" fmla="*/ 786546 w 2769079"/>
                <a:gd name="connsiteY42" fmla="*/ 1159350 h 1591398"/>
                <a:gd name="connsiteX43" fmla="*/ 1002570 w 2769079"/>
                <a:gd name="connsiteY43" fmla="*/ 871318 h 1591398"/>
                <a:gd name="connsiteX44" fmla="*/ 1218594 w 2769079"/>
                <a:gd name="connsiteY44" fmla="*/ 727302 h 1591398"/>
                <a:gd name="connsiteX45" fmla="*/ 1362610 w 2769079"/>
                <a:gd name="connsiteY45" fmla="*/ 583286 h 1591398"/>
                <a:gd name="connsiteX46" fmla="*/ 1290602 w 2769079"/>
                <a:gd name="connsiteY46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406106 w 2769079"/>
                <a:gd name="connsiteY36" fmla="*/ 1207698 h 1591398"/>
                <a:gd name="connsiteX37" fmla="*/ 1218594 w 2769079"/>
                <a:gd name="connsiteY37" fmla="*/ 1303366 h 1591398"/>
                <a:gd name="connsiteX38" fmla="*/ 786546 w 2769079"/>
                <a:gd name="connsiteY38" fmla="*/ 1591398 h 1591398"/>
                <a:gd name="connsiteX39" fmla="*/ 498514 w 2769079"/>
                <a:gd name="connsiteY39" fmla="*/ 1591398 h 1591398"/>
                <a:gd name="connsiteX40" fmla="*/ 498514 w 2769079"/>
                <a:gd name="connsiteY40" fmla="*/ 1447382 h 1591398"/>
                <a:gd name="connsiteX41" fmla="*/ 642530 w 2769079"/>
                <a:gd name="connsiteY41" fmla="*/ 1303366 h 1591398"/>
                <a:gd name="connsiteX42" fmla="*/ 786546 w 2769079"/>
                <a:gd name="connsiteY42" fmla="*/ 1159350 h 1591398"/>
                <a:gd name="connsiteX43" fmla="*/ 1002570 w 2769079"/>
                <a:gd name="connsiteY43" fmla="*/ 871318 h 1591398"/>
                <a:gd name="connsiteX44" fmla="*/ 1218594 w 2769079"/>
                <a:gd name="connsiteY44" fmla="*/ 727302 h 1591398"/>
                <a:gd name="connsiteX45" fmla="*/ 1362610 w 2769079"/>
                <a:gd name="connsiteY45" fmla="*/ 583286 h 1591398"/>
                <a:gd name="connsiteX46" fmla="*/ 1290602 w 2769079"/>
                <a:gd name="connsiteY46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578634 w 2769079"/>
                <a:gd name="connsiteY36" fmla="*/ 1015334 h 1591398"/>
                <a:gd name="connsiteX37" fmla="*/ 1218594 w 2769079"/>
                <a:gd name="connsiteY37" fmla="*/ 1303366 h 1591398"/>
                <a:gd name="connsiteX38" fmla="*/ 786546 w 2769079"/>
                <a:gd name="connsiteY38" fmla="*/ 1591398 h 1591398"/>
                <a:gd name="connsiteX39" fmla="*/ 498514 w 2769079"/>
                <a:gd name="connsiteY39" fmla="*/ 1591398 h 1591398"/>
                <a:gd name="connsiteX40" fmla="*/ 498514 w 2769079"/>
                <a:gd name="connsiteY40" fmla="*/ 1447382 h 1591398"/>
                <a:gd name="connsiteX41" fmla="*/ 642530 w 2769079"/>
                <a:gd name="connsiteY41" fmla="*/ 1303366 h 1591398"/>
                <a:gd name="connsiteX42" fmla="*/ 786546 w 2769079"/>
                <a:gd name="connsiteY42" fmla="*/ 1159350 h 1591398"/>
                <a:gd name="connsiteX43" fmla="*/ 1002570 w 2769079"/>
                <a:gd name="connsiteY43" fmla="*/ 871318 h 1591398"/>
                <a:gd name="connsiteX44" fmla="*/ 1218594 w 2769079"/>
                <a:gd name="connsiteY44" fmla="*/ 727302 h 1591398"/>
                <a:gd name="connsiteX45" fmla="*/ 1362610 w 2769079"/>
                <a:gd name="connsiteY45" fmla="*/ 583286 h 1591398"/>
                <a:gd name="connsiteX46" fmla="*/ 1290602 w 2769079"/>
                <a:gd name="connsiteY46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578634 w 2769079"/>
                <a:gd name="connsiteY36" fmla="*/ 1015334 h 1591398"/>
                <a:gd name="connsiteX37" fmla="*/ 1218594 w 2769079"/>
                <a:gd name="connsiteY37" fmla="*/ 1303366 h 1591398"/>
                <a:gd name="connsiteX38" fmla="*/ 786546 w 2769079"/>
                <a:gd name="connsiteY38" fmla="*/ 1591398 h 1591398"/>
                <a:gd name="connsiteX39" fmla="*/ 498514 w 2769079"/>
                <a:gd name="connsiteY39" fmla="*/ 1591398 h 1591398"/>
                <a:gd name="connsiteX40" fmla="*/ 498514 w 2769079"/>
                <a:gd name="connsiteY40" fmla="*/ 1447382 h 1591398"/>
                <a:gd name="connsiteX41" fmla="*/ 642530 w 2769079"/>
                <a:gd name="connsiteY41" fmla="*/ 1303366 h 1591398"/>
                <a:gd name="connsiteX42" fmla="*/ 786546 w 2769079"/>
                <a:gd name="connsiteY42" fmla="*/ 1159350 h 1591398"/>
                <a:gd name="connsiteX43" fmla="*/ 1002570 w 2769079"/>
                <a:gd name="connsiteY43" fmla="*/ 871318 h 1591398"/>
                <a:gd name="connsiteX44" fmla="*/ 1218594 w 2769079"/>
                <a:gd name="connsiteY44" fmla="*/ 727302 h 1591398"/>
                <a:gd name="connsiteX45" fmla="*/ 1362610 w 2769079"/>
                <a:gd name="connsiteY45" fmla="*/ 583286 h 1591398"/>
                <a:gd name="connsiteX46" fmla="*/ 1290602 w 2769079"/>
                <a:gd name="connsiteY46" fmla="*/ 511278 h 1591398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975449 w 2769079"/>
                <a:gd name="connsiteY18" fmla="*/ 1069675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984076 w 2769079"/>
                <a:gd name="connsiteY33" fmla="*/ 1112807 h 1630392"/>
                <a:gd name="connsiteX34" fmla="*/ 1863306 w 2769079"/>
                <a:gd name="connsiteY34" fmla="*/ 1112807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975449 w 2769079"/>
                <a:gd name="connsiteY18" fmla="*/ 1069675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984076 w 2769079"/>
                <a:gd name="connsiteY33" fmla="*/ 1112807 h 1630392"/>
                <a:gd name="connsiteX34" fmla="*/ 1863306 w 2769079"/>
                <a:gd name="connsiteY34" fmla="*/ 1112807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975449 w 2769079"/>
                <a:gd name="connsiteY18" fmla="*/ 1069675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617589 w 2769079"/>
                <a:gd name="connsiteY33" fmla="*/ 1167470 h 1630392"/>
                <a:gd name="connsiteX34" fmla="*/ 1863306 w 2769079"/>
                <a:gd name="connsiteY34" fmla="*/ 1112807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975449 w 2769079"/>
                <a:gd name="connsiteY18" fmla="*/ 1069675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617589 w 2769079"/>
                <a:gd name="connsiteY33" fmla="*/ 1167470 h 1630392"/>
                <a:gd name="connsiteX34" fmla="*/ 2036652 w 2769079"/>
                <a:gd name="connsiteY34" fmla="*/ 1435910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198526 w 2769079"/>
                <a:gd name="connsiteY18" fmla="*/ 1346430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617589 w 2769079"/>
                <a:gd name="connsiteY33" fmla="*/ 1167470 h 1630392"/>
                <a:gd name="connsiteX34" fmla="*/ 2036652 w 2769079"/>
                <a:gd name="connsiteY34" fmla="*/ 1435910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198526 w 2769079"/>
                <a:gd name="connsiteY18" fmla="*/ 1346430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04278 w 2769079"/>
                <a:gd name="connsiteY32" fmla="*/ 1256950 h 1630392"/>
                <a:gd name="connsiteX33" fmla="*/ 1617589 w 2769079"/>
                <a:gd name="connsiteY33" fmla="*/ 1167470 h 1630392"/>
                <a:gd name="connsiteX34" fmla="*/ 2036652 w 2769079"/>
                <a:gd name="connsiteY34" fmla="*/ 1435910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198526 w 2769079"/>
                <a:gd name="connsiteY18" fmla="*/ 1346430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04278 w 2769079"/>
                <a:gd name="connsiteY32" fmla="*/ 1256950 h 1630392"/>
                <a:gd name="connsiteX33" fmla="*/ 1826866 w 2769079"/>
                <a:gd name="connsiteY33" fmla="*/ 1203601 h 1630392"/>
                <a:gd name="connsiteX34" fmla="*/ 1617589 w 2769079"/>
                <a:gd name="connsiteY34" fmla="*/ 1167470 h 1630392"/>
                <a:gd name="connsiteX35" fmla="*/ 2036652 w 2769079"/>
                <a:gd name="connsiteY35" fmla="*/ 1435910 h 1630392"/>
                <a:gd name="connsiteX36" fmla="*/ 1768415 w 2769079"/>
                <a:gd name="connsiteY36" fmla="*/ 992038 h 1630392"/>
                <a:gd name="connsiteX37" fmla="*/ 1578634 w 2769079"/>
                <a:gd name="connsiteY37" fmla="*/ 1015334 h 1630392"/>
                <a:gd name="connsiteX38" fmla="*/ 1218594 w 2769079"/>
                <a:gd name="connsiteY38" fmla="*/ 1303366 h 1630392"/>
                <a:gd name="connsiteX39" fmla="*/ 786546 w 2769079"/>
                <a:gd name="connsiteY39" fmla="*/ 1591398 h 1630392"/>
                <a:gd name="connsiteX40" fmla="*/ 498514 w 2769079"/>
                <a:gd name="connsiteY40" fmla="*/ 1591398 h 1630392"/>
                <a:gd name="connsiteX41" fmla="*/ 498514 w 2769079"/>
                <a:gd name="connsiteY41" fmla="*/ 1447382 h 1630392"/>
                <a:gd name="connsiteX42" fmla="*/ 642530 w 2769079"/>
                <a:gd name="connsiteY42" fmla="*/ 1303366 h 1630392"/>
                <a:gd name="connsiteX43" fmla="*/ 786546 w 2769079"/>
                <a:gd name="connsiteY43" fmla="*/ 1159350 h 1630392"/>
                <a:gd name="connsiteX44" fmla="*/ 1002570 w 2769079"/>
                <a:gd name="connsiteY44" fmla="*/ 871318 h 1630392"/>
                <a:gd name="connsiteX45" fmla="*/ 1218594 w 2769079"/>
                <a:gd name="connsiteY45" fmla="*/ 727302 h 1630392"/>
                <a:gd name="connsiteX46" fmla="*/ 1362610 w 2769079"/>
                <a:gd name="connsiteY46" fmla="*/ 583286 h 1630392"/>
                <a:gd name="connsiteX47" fmla="*/ 1290602 w 2769079"/>
                <a:gd name="connsiteY47" fmla="*/ 511278 h 1630392"/>
                <a:gd name="connsiteX0" fmla="*/ 0 w 2769079"/>
                <a:gd name="connsiteY0" fmla="*/ 86264 h 2062270"/>
                <a:gd name="connsiteX1" fmla="*/ 232913 w 2769079"/>
                <a:gd name="connsiteY1" fmla="*/ 181155 h 2062270"/>
                <a:gd name="connsiteX2" fmla="*/ 327804 w 2769079"/>
                <a:gd name="connsiteY2" fmla="*/ 258792 h 2062270"/>
                <a:gd name="connsiteX3" fmla="*/ 474453 w 2769079"/>
                <a:gd name="connsiteY3" fmla="*/ 336430 h 2062270"/>
                <a:gd name="connsiteX4" fmla="*/ 715992 w 2769079"/>
                <a:gd name="connsiteY4" fmla="*/ 370936 h 2062270"/>
                <a:gd name="connsiteX5" fmla="*/ 931653 w 2769079"/>
                <a:gd name="connsiteY5" fmla="*/ 310551 h 2062270"/>
                <a:gd name="connsiteX6" fmla="*/ 1078302 w 2769079"/>
                <a:gd name="connsiteY6" fmla="*/ 155275 h 2062270"/>
                <a:gd name="connsiteX7" fmla="*/ 1155940 w 2769079"/>
                <a:gd name="connsiteY7" fmla="*/ 69011 h 2062270"/>
                <a:gd name="connsiteX8" fmla="*/ 1276709 w 2769079"/>
                <a:gd name="connsiteY8" fmla="*/ 0 h 2062270"/>
                <a:gd name="connsiteX9" fmla="*/ 1414732 w 2769079"/>
                <a:gd name="connsiteY9" fmla="*/ 86264 h 2062270"/>
                <a:gd name="connsiteX10" fmla="*/ 1570008 w 2769079"/>
                <a:gd name="connsiteY10" fmla="*/ 276045 h 2062270"/>
                <a:gd name="connsiteX11" fmla="*/ 1742536 w 2769079"/>
                <a:gd name="connsiteY11" fmla="*/ 517585 h 2062270"/>
                <a:gd name="connsiteX12" fmla="*/ 1871932 w 2769079"/>
                <a:gd name="connsiteY12" fmla="*/ 603849 h 2062270"/>
                <a:gd name="connsiteX13" fmla="*/ 2001328 w 2769079"/>
                <a:gd name="connsiteY13" fmla="*/ 750498 h 2062270"/>
                <a:gd name="connsiteX14" fmla="*/ 2078966 w 2769079"/>
                <a:gd name="connsiteY14" fmla="*/ 836762 h 2062270"/>
                <a:gd name="connsiteX15" fmla="*/ 2053087 w 2769079"/>
                <a:gd name="connsiteY15" fmla="*/ 888521 h 2062270"/>
                <a:gd name="connsiteX16" fmla="*/ 1897811 w 2769079"/>
                <a:gd name="connsiteY16" fmla="*/ 931653 h 2062270"/>
                <a:gd name="connsiteX17" fmla="*/ 1897811 w 2769079"/>
                <a:gd name="connsiteY17" fmla="*/ 1026543 h 2062270"/>
                <a:gd name="connsiteX18" fmla="*/ 1198526 w 2769079"/>
                <a:gd name="connsiteY18" fmla="*/ 1346430 h 2062270"/>
                <a:gd name="connsiteX19" fmla="*/ 2156604 w 2769079"/>
                <a:gd name="connsiteY19" fmla="*/ 1017917 h 2062270"/>
                <a:gd name="connsiteX20" fmla="*/ 2303253 w 2769079"/>
                <a:gd name="connsiteY20" fmla="*/ 923026 h 2062270"/>
                <a:gd name="connsiteX21" fmla="*/ 2406770 w 2769079"/>
                <a:gd name="connsiteY21" fmla="*/ 836762 h 2062270"/>
                <a:gd name="connsiteX22" fmla="*/ 2518913 w 2769079"/>
                <a:gd name="connsiteY22" fmla="*/ 715992 h 2062270"/>
                <a:gd name="connsiteX23" fmla="*/ 2570672 w 2769079"/>
                <a:gd name="connsiteY23" fmla="*/ 655607 h 2062270"/>
                <a:gd name="connsiteX24" fmla="*/ 2622430 w 2769079"/>
                <a:gd name="connsiteY24" fmla="*/ 543464 h 2062270"/>
                <a:gd name="connsiteX25" fmla="*/ 2691442 w 2769079"/>
                <a:gd name="connsiteY25" fmla="*/ 474453 h 2062270"/>
                <a:gd name="connsiteX26" fmla="*/ 2691442 w 2769079"/>
                <a:gd name="connsiteY26" fmla="*/ 327804 h 2062270"/>
                <a:gd name="connsiteX27" fmla="*/ 2743200 w 2769079"/>
                <a:gd name="connsiteY27" fmla="*/ 327804 h 2062270"/>
                <a:gd name="connsiteX28" fmla="*/ 2769079 w 2769079"/>
                <a:gd name="connsiteY28" fmla="*/ 439947 h 2062270"/>
                <a:gd name="connsiteX29" fmla="*/ 2717321 w 2769079"/>
                <a:gd name="connsiteY29" fmla="*/ 629728 h 2062270"/>
                <a:gd name="connsiteX30" fmla="*/ 2570672 w 2769079"/>
                <a:gd name="connsiteY30" fmla="*/ 828136 h 2062270"/>
                <a:gd name="connsiteX31" fmla="*/ 2406770 w 2769079"/>
                <a:gd name="connsiteY31" fmla="*/ 914400 h 2062270"/>
                <a:gd name="connsiteX32" fmla="*/ 2204278 w 2769079"/>
                <a:gd name="connsiteY32" fmla="*/ 1256950 h 2062270"/>
                <a:gd name="connsiteX33" fmla="*/ 1869027 w 2769079"/>
                <a:gd name="connsiteY33" fmla="*/ 2062270 h 2062270"/>
                <a:gd name="connsiteX34" fmla="*/ 1617589 w 2769079"/>
                <a:gd name="connsiteY34" fmla="*/ 1167470 h 2062270"/>
                <a:gd name="connsiteX35" fmla="*/ 2036652 w 2769079"/>
                <a:gd name="connsiteY35" fmla="*/ 1435910 h 2062270"/>
                <a:gd name="connsiteX36" fmla="*/ 1768415 w 2769079"/>
                <a:gd name="connsiteY36" fmla="*/ 992038 h 2062270"/>
                <a:gd name="connsiteX37" fmla="*/ 1578634 w 2769079"/>
                <a:gd name="connsiteY37" fmla="*/ 1015334 h 2062270"/>
                <a:gd name="connsiteX38" fmla="*/ 1218594 w 2769079"/>
                <a:gd name="connsiteY38" fmla="*/ 1303366 h 2062270"/>
                <a:gd name="connsiteX39" fmla="*/ 786546 w 2769079"/>
                <a:gd name="connsiteY39" fmla="*/ 1591398 h 2062270"/>
                <a:gd name="connsiteX40" fmla="*/ 498514 w 2769079"/>
                <a:gd name="connsiteY40" fmla="*/ 1591398 h 2062270"/>
                <a:gd name="connsiteX41" fmla="*/ 498514 w 2769079"/>
                <a:gd name="connsiteY41" fmla="*/ 1447382 h 2062270"/>
                <a:gd name="connsiteX42" fmla="*/ 642530 w 2769079"/>
                <a:gd name="connsiteY42" fmla="*/ 1303366 h 2062270"/>
                <a:gd name="connsiteX43" fmla="*/ 786546 w 2769079"/>
                <a:gd name="connsiteY43" fmla="*/ 1159350 h 2062270"/>
                <a:gd name="connsiteX44" fmla="*/ 1002570 w 2769079"/>
                <a:gd name="connsiteY44" fmla="*/ 871318 h 2062270"/>
                <a:gd name="connsiteX45" fmla="*/ 1218594 w 2769079"/>
                <a:gd name="connsiteY45" fmla="*/ 727302 h 2062270"/>
                <a:gd name="connsiteX46" fmla="*/ 1362610 w 2769079"/>
                <a:gd name="connsiteY46" fmla="*/ 583286 h 2062270"/>
                <a:gd name="connsiteX47" fmla="*/ 1290602 w 2769079"/>
                <a:gd name="connsiteY47" fmla="*/ 511278 h 2062270"/>
                <a:gd name="connsiteX0" fmla="*/ 0 w 2769079"/>
                <a:gd name="connsiteY0" fmla="*/ 86264 h 2062270"/>
                <a:gd name="connsiteX1" fmla="*/ 232913 w 2769079"/>
                <a:gd name="connsiteY1" fmla="*/ 181155 h 2062270"/>
                <a:gd name="connsiteX2" fmla="*/ 327804 w 2769079"/>
                <a:gd name="connsiteY2" fmla="*/ 258792 h 2062270"/>
                <a:gd name="connsiteX3" fmla="*/ 474453 w 2769079"/>
                <a:gd name="connsiteY3" fmla="*/ 336430 h 2062270"/>
                <a:gd name="connsiteX4" fmla="*/ 715992 w 2769079"/>
                <a:gd name="connsiteY4" fmla="*/ 370936 h 2062270"/>
                <a:gd name="connsiteX5" fmla="*/ 931653 w 2769079"/>
                <a:gd name="connsiteY5" fmla="*/ 310551 h 2062270"/>
                <a:gd name="connsiteX6" fmla="*/ 1078302 w 2769079"/>
                <a:gd name="connsiteY6" fmla="*/ 155275 h 2062270"/>
                <a:gd name="connsiteX7" fmla="*/ 1155940 w 2769079"/>
                <a:gd name="connsiteY7" fmla="*/ 69011 h 2062270"/>
                <a:gd name="connsiteX8" fmla="*/ 1276709 w 2769079"/>
                <a:gd name="connsiteY8" fmla="*/ 0 h 2062270"/>
                <a:gd name="connsiteX9" fmla="*/ 1414732 w 2769079"/>
                <a:gd name="connsiteY9" fmla="*/ 86264 h 2062270"/>
                <a:gd name="connsiteX10" fmla="*/ 1570008 w 2769079"/>
                <a:gd name="connsiteY10" fmla="*/ 276045 h 2062270"/>
                <a:gd name="connsiteX11" fmla="*/ 1742536 w 2769079"/>
                <a:gd name="connsiteY11" fmla="*/ 517585 h 2062270"/>
                <a:gd name="connsiteX12" fmla="*/ 1871932 w 2769079"/>
                <a:gd name="connsiteY12" fmla="*/ 603849 h 2062270"/>
                <a:gd name="connsiteX13" fmla="*/ 2001328 w 2769079"/>
                <a:gd name="connsiteY13" fmla="*/ 750498 h 2062270"/>
                <a:gd name="connsiteX14" fmla="*/ 2078966 w 2769079"/>
                <a:gd name="connsiteY14" fmla="*/ 836762 h 2062270"/>
                <a:gd name="connsiteX15" fmla="*/ 2053087 w 2769079"/>
                <a:gd name="connsiteY15" fmla="*/ 888521 h 2062270"/>
                <a:gd name="connsiteX16" fmla="*/ 1897811 w 2769079"/>
                <a:gd name="connsiteY16" fmla="*/ 931653 h 2062270"/>
                <a:gd name="connsiteX17" fmla="*/ 1897811 w 2769079"/>
                <a:gd name="connsiteY17" fmla="*/ 1026543 h 2062270"/>
                <a:gd name="connsiteX18" fmla="*/ 1198526 w 2769079"/>
                <a:gd name="connsiteY18" fmla="*/ 1346430 h 2062270"/>
                <a:gd name="connsiteX19" fmla="*/ 2156604 w 2769079"/>
                <a:gd name="connsiteY19" fmla="*/ 1017917 h 2062270"/>
                <a:gd name="connsiteX20" fmla="*/ 2303253 w 2769079"/>
                <a:gd name="connsiteY20" fmla="*/ 923026 h 2062270"/>
                <a:gd name="connsiteX21" fmla="*/ 2406770 w 2769079"/>
                <a:gd name="connsiteY21" fmla="*/ 836762 h 2062270"/>
                <a:gd name="connsiteX22" fmla="*/ 2518913 w 2769079"/>
                <a:gd name="connsiteY22" fmla="*/ 715992 h 2062270"/>
                <a:gd name="connsiteX23" fmla="*/ 2570672 w 2769079"/>
                <a:gd name="connsiteY23" fmla="*/ 655607 h 2062270"/>
                <a:gd name="connsiteX24" fmla="*/ 2622430 w 2769079"/>
                <a:gd name="connsiteY24" fmla="*/ 543464 h 2062270"/>
                <a:gd name="connsiteX25" fmla="*/ 2691442 w 2769079"/>
                <a:gd name="connsiteY25" fmla="*/ 474453 h 2062270"/>
                <a:gd name="connsiteX26" fmla="*/ 2691442 w 2769079"/>
                <a:gd name="connsiteY26" fmla="*/ 327804 h 2062270"/>
                <a:gd name="connsiteX27" fmla="*/ 2743200 w 2769079"/>
                <a:gd name="connsiteY27" fmla="*/ 327804 h 2062270"/>
                <a:gd name="connsiteX28" fmla="*/ 2769079 w 2769079"/>
                <a:gd name="connsiteY28" fmla="*/ 439947 h 2062270"/>
                <a:gd name="connsiteX29" fmla="*/ 2717321 w 2769079"/>
                <a:gd name="connsiteY29" fmla="*/ 629728 h 2062270"/>
                <a:gd name="connsiteX30" fmla="*/ 2570672 w 2769079"/>
                <a:gd name="connsiteY30" fmla="*/ 828136 h 2062270"/>
                <a:gd name="connsiteX31" fmla="*/ 2406770 w 2769079"/>
                <a:gd name="connsiteY31" fmla="*/ 914400 h 2062270"/>
                <a:gd name="connsiteX32" fmla="*/ 2204278 w 2769079"/>
                <a:gd name="connsiteY32" fmla="*/ 1256950 h 2062270"/>
                <a:gd name="connsiteX33" fmla="*/ 1869027 w 2769079"/>
                <a:gd name="connsiteY33" fmla="*/ 2062270 h 2062270"/>
                <a:gd name="connsiteX34" fmla="*/ 1703109 w 2769079"/>
                <a:gd name="connsiteY34" fmla="*/ 1533912 h 2062270"/>
                <a:gd name="connsiteX35" fmla="*/ 1617589 w 2769079"/>
                <a:gd name="connsiteY35" fmla="*/ 1167470 h 2062270"/>
                <a:gd name="connsiteX36" fmla="*/ 2036652 w 2769079"/>
                <a:gd name="connsiteY36" fmla="*/ 1435910 h 2062270"/>
                <a:gd name="connsiteX37" fmla="*/ 1768415 w 2769079"/>
                <a:gd name="connsiteY37" fmla="*/ 992038 h 2062270"/>
                <a:gd name="connsiteX38" fmla="*/ 1578634 w 2769079"/>
                <a:gd name="connsiteY38" fmla="*/ 1015334 h 2062270"/>
                <a:gd name="connsiteX39" fmla="*/ 1218594 w 2769079"/>
                <a:gd name="connsiteY39" fmla="*/ 1303366 h 2062270"/>
                <a:gd name="connsiteX40" fmla="*/ 786546 w 2769079"/>
                <a:gd name="connsiteY40" fmla="*/ 1591398 h 2062270"/>
                <a:gd name="connsiteX41" fmla="*/ 498514 w 2769079"/>
                <a:gd name="connsiteY41" fmla="*/ 1591398 h 2062270"/>
                <a:gd name="connsiteX42" fmla="*/ 498514 w 2769079"/>
                <a:gd name="connsiteY42" fmla="*/ 1447382 h 2062270"/>
                <a:gd name="connsiteX43" fmla="*/ 642530 w 2769079"/>
                <a:gd name="connsiteY43" fmla="*/ 1303366 h 2062270"/>
                <a:gd name="connsiteX44" fmla="*/ 786546 w 2769079"/>
                <a:gd name="connsiteY44" fmla="*/ 1159350 h 2062270"/>
                <a:gd name="connsiteX45" fmla="*/ 1002570 w 2769079"/>
                <a:gd name="connsiteY45" fmla="*/ 871318 h 2062270"/>
                <a:gd name="connsiteX46" fmla="*/ 1218594 w 2769079"/>
                <a:gd name="connsiteY46" fmla="*/ 727302 h 2062270"/>
                <a:gd name="connsiteX47" fmla="*/ 1362610 w 2769079"/>
                <a:gd name="connsiteY47" fmla="*/ 583286 h 2062270"/>
                <a:gd name="connsiteX48" fmla="*/ 1290602 w 2769079"/>
                <a:gd name="connsiteY48" fmla="*/ 511278 h 2062270"/>
                <a:gd name="connsiteX0" fmla="*/ 0 w 2769079"/>
                <a:gd name="connsiteY0" fmla="*/ 86264 h 2062270"/>
                <a:gd name="connsiteX1" fmla="*/ 232913 w 2769079"/>
                <a:gd name="connsiteY1" fmla="*/ 181155 h 2062270"/>
                <a:gd name="connsiteX2" fmla="*/ 327804 w 2769079"/>
                <a:gd name="connsiteY2" fmla="*/ 258792 h 2062270"/>
                <a:gd name="connsiteX3" fmla="*/ 474453 w 2769079"/>
                <a:gd name="connsiteY3" fmla="*/ 336430 h 2062270"/>
                <a:gd name="connsiteX4" fmla="*/ 715992 w 2769079"/>
                <a:gd name="connsiteY4" fmla="*/ 370936 h 2062270"/>
                <a:gd name="connsiteX5" fmla="*/ 931653 w 2769079"/>
                <a:gd name="connsiteY5" fmla="*/ 310551 h 2062270"/>
                <a:gd name="connsiteX6" fmla="*/ 1078302 w 2769079"/>
                <a:gd name="connsiteY6" fmla="*/ 155275 h 2062270"/>
                <a:gd name="connsiteX7" fmla="*/ 1155940 w 2769079"/>
                <a:gd name="connsiteY7" fmla="*/ 69011 h 2062270"/>
                <a:gd name="connsiteX8" fmla="*/ 1276709 w 2769079"/>
                <a:gd name="connsiteY8" fmla="*/ 0 h 2062270"/>
                <a:gd name="connsiteX9" fmla="*/ 1414732 w 2769079"/>
                <a:gd name="connsiteY9" fmla="*/ 86264 h 2062270"/>
                <a:gd name="connsiteX10" fmla="*/ 1570008 w 2769079"/>
                <a:gd name="connsiteY10" fmla="*/ 276045 h 2062270"/>
                <a:gd name="connsiteX11" fmla="*/ 1742536 w 2769079"/>
                <a:gd name="connsiteY11" fmla="*/ 517585 h 2062270"/>
                <a:gd name="connsiteX12" fmla="*/ 1871932 w 2769079"/>
                <a:gd name="connsiteY12" fmla="*/ 603849 h 2062270"/>
                <a:gd name="connsiteX13" fmla="*/ 2001328 w 2769079"/>
                <a:gd name="connsiteY13" fmla="*/ 750498 h 2062270"/>
                <a:gd name="connsiteX14" fmla="*/ 2078966 w 2769079"/>
                <a:gd name="connsiteY14" fmla="*/ 836762 h 2062270"/>
                <a:gd name="connsiteX15" fmla="*/ 2053087 w 2769079"/>
                <a:gd name="connsiteY15" fmla="*/ 888521 h 2062270"/>
                <a:gd name="connsiteX16" fmla="*/ 1897811 w 2769079"/>
                <a:gd name="connsiteY16" fmla="*/ 931653 h 2062270"/>
                <a:gd name="connsiteX17" fmla="*/ 1897811 w 2769079"/>
                <a:gd name="connsiteY17" fmla="*/ 1026543 h 2062270"/>
                <a:gd name="connsiteX18" fmla="*/ 1198526 w 2769079"/>
                <a:gd name="connsiteY18" fmla="*/ 1346430 h 2062270"/>
                <a:gd name="connsiteX19" fmla="*/ 2156604 w 2769079"/>
                <a:gd name="connsiteY19" fmla="*/ 1017917 h 2062270"/>
                <a:gd name="connsiteX20" fmla="*/ 2303253 w 2769079"/>
                <a:gd name="connsiteY20" fmla="*/ 923026 h 2062270"/>
                <a:gd name="connsiteX21" fmla="*/ 2406770 w 2769079"/>
                <a:gd name="connsiteY21" fmla="*/ 836762 h 2062270"/>
                <a:gd name="connsiteX22" fmla="*/ 2518913 w 2769079"/>
                <a:gd name="connsiteY22" fmla="*/ 715992 h 2062270"/>
                <a:gd name="connsiteX23" fmla="*/ 2570672 w 2769079"/>
                <a:gd name="connsiteY23" fmla="*/ 655607 h 2062270"/>
                <a:gd name="connsiteX24" fmla="*/ 2622430 w 2769079"/>
                <a:gd name="connsiteY24" fmla="*/ 543464 h 2062270"/>
                <a:gd name="connsiteX25" fmla="*/ 2691442 w 2769079"/>
                <a:gd name="connsiteY25" fmla="*/ 474453 h 2062270"/>
                <a:gd name="connsiteX26" fmla="*/ 2691442 w 2769079"/>
                <a:gd name="connsiteY26" fmla="*/ 327804 h 2062270"/>
                <a:gd name="connsiteX27" fmla="*/ 2743200 w 2769079"/>
                <a:gd name="connsiteY27" fmla="*/ 327804 h 2062270"/>
                <a:gd name="connsiteX28" fmla="*/ 2769079 w 2769079"/>
                <a:gd name="connsiteY28" fmla="*/ 439947 h 2062270"/>
                <a:gd name="connsiteX29" fmla="*/ 2717321 w 2769079"/>
                <a:gd name="connsiteY29" fmla="*/ 629728 h 2062270"/>
                <a:gd name="connsiteX30" fmla="*/ 2570672 w 2769079"/>
                <a:gd name="connsiteY30" fmla="*/ 828136 h 2062270"/>
                <a:gd name="connsiteX31" fmla="*/ 2406770 w 2769079"/>
                <a:gd name="connsiteY31" fmla="*/ 914400 h 2062270"/>
                <a:gd name="connsiteX32" fmla="*/ 2204278 w 2769079"/>
                <a:gd name="connsiteY32" fmla="*/ 1256950 h 2062270"/>
                <a:gd name="connsiteX33" fmla="*/ 1869027 w 2769079"/>
                <a:gd name="connsiteY33" fmla="*/ 2062270 h 2062270"/>
                <a:gd name="connsiteX34" fmla="*/ 1703109 w 2769079"/>
                <a:gd name="connsiteY34" fmla="*/ 1533912 h 2062270"/>
                <a:gd name="connsiteX35" fmla="*/ 1617589 w 2769079"/>
                <a:gd name="connsiteY35" fmla="*/ 1167470 h 2062270"/>
                <a:gd name="connsiteX36" fmla="*/ 2036652 w 2769079"/>
                <a:gd name="connsiteY36" fmla="*/ 1435910 h 2062270"/>
                <a:gd name="connsiteX37" fmla="*/ 1768415 w 2769079"/>
                <a:gd name="connsiteY37" fmla="*/ 992038 h 2062270"/>
                <a:gd name="connsiteX38" fmla="*/ 1578634 w 2769079"/>
                <a:gd name="connsiteY38" fmla="*/ 1015334 h 2062270"/>
                <a:gd name="connsiteX39" fmla="*/ 1218594 w 2769079"/>
                <a:gd name="connsiteY39" fmla="*/ 1303366 h 2062270"/>
                <a:gd name="connsiteX40" fmla="*/ 786546 w 2769079"/>
                <a:gd name="connsiteY40" fmla="*/ 1591398 h 2062270"/>
                <a:gd name="connsiteX41" fmla="*/ 498514 w 2769079"/>
                <a:gd name="connsiteY41" fmla="*/ 1591398 h 2062270"/>
                <a:gd name="connsiteX42" fmla="*/ 498514 w 2769079"/>
                <a:gd name="connsiteY42" fmla="*/ 1447382 h 2062270"/>
                <a:gd name="connsiteX43" fmla="*/ 642530 w 2769079"/>
                <a:gd name="connsiteY43" fmla="*/ 1303366 h 2062270"/>
                <a:gd name="connsiteX44" fmla="*/ 786546 w 2769079"/>
                <a:gd name="connsiteY44" fmla="*/ 1159350 h 2062270"/>
                <a:gd name="connsiteX45" fmla="*/ 1002570 w 2769079"/>
                <a:gd name="connsiteY45" fmla="*/ 871318 h 2062270"/>
                <a:gd name="connsiteX46" fmla="*/ 1218594 w 2769079"/>
                <a:gd name="connsiteY46" fmla="*/ 727302 h 2062270"/>
                <a:gd name="connsiteX47" fmla="*/ 1362610 w 2769079"/>
                <a:gd name="connsiteY47" fmla="*/ 583286 h 2062270"/>
                <a:gd name="connsiteX48" fmla="*/ 1290602 w 2769079"/>
                <a:gd name="connsiteY48" fmla="*/ 511278 h 2062270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1198526 w 2769079"/>
                <a:gd name="connsiteY18" fmla="*/ 1346430 h 2755787"/>
                <a:gd name="connsiteX19" fmla="*/ 2156604 w 2769079"/>
                <a:gd name="connsiteY19" fmla="*/ 1017917 h 2755787"/>
                <a:gd name="connsiteX20" fmla="*/ 2303253 w 2769079"/>
                <a:gd name="connsiteY20" fmla="*/ 923026 h 2755787"/>
                <a:gd name="connsiteX21" fmla="*/ 2406770 w 2769079"/>
                <a:gd name="connsiteY21" fmla="*/ 836762 h 2755787"/>
                <a:gd name="connsiteX22" fmla="*/ 2518913 w 2769079"/>
                <a:gd name="connsiteY22" fmla="*/ 715992 h 2755787"/>
                <a:gd name="connsiteX23" fmla="*/ 2570672 w 2769079"/>
                <a:gd name="connsiteY23" fmla="*/ 655607 h 2755787"/>
                <a:gd name="connsiteX24" fmla="*/ 2622430 w 2769079"/>
                <a:gd name="connsiteY24" fmla="*/ 543464 h 2755787"/>
                <a:gd name="connsiteX25" fmla="*/ 2691442 w 2769079"/>
                <a:gd name="connsiteY25" fmla="*/ 474453 h 2755787"/>
                <a:gd name="connsiteX26" fmla="*/ 2691442 w 2769079"/>
                <a:gd name="connsiteY26" fmla="*/ 327804 h 2755787"/>
                <a:gd name="connsiteX27" fmla="*/ 2743200 w 2769079"/>
                <a:gd name="connsiteY27" fmla="*/ 327804 h 2755787"/>
                <a:gd name="connsiteX28" fmla="*/ 2769079 w 2769079"/>
                <a:gd name="connsiteY28" fmla="*/ 439947 h 2755787"/>
                <a:gd name="connsiteX29" fmla="*/ 2717321 w 2769079"/>
                <a:gd name="connsiteY29" fmla="*/ 629728 h 2755787"/>
                <a:gd name="connsiteX30" fmla="*/ 2570672 w 2769079"/>
                <a:gd name="connsiteY30" fmla="*/ 828136 h 2755787"/>
                <a:gd name="connsiteX31" fmla="*/ 2406770 w 2769079"/>
                <a:gd name="connsiteY31" fmla="*/ 914400 h 2755787"/>
                <a:gd name="connsiteX32" fmla="*/ 2204278 w 2769079"/>
                <a:gd name="connsiteY32" fmla="*/ 1256950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617589 w 2769079"/>
                <a:gd name="connsiteY35" fmla="*/ 1167470 h 2755787"/>
                <a:gd name="connsiteX36" fmla="*/ 2036652 w 2769079"/>
                <a:gd name="connsiteY36" fmla="*/ 1435910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218594 w 2769079"/>
                <a:gd name="connsiteY39" fmla="*/ 1303366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1198526 w 2769079"/>
                <a:gd name="connsiteY18" fmla="*/ 1346430 h 2755787"/>
                <a:gd name="connsiteX19" fmla="*/ 2156604 w 2769079"/>
                <a:gd name="connsiteY19" fmla="*/ 1017917 h 2755787"/>
                <a:gd name="connsiteX20" fmla="*/ 2303253 w 2769079"/>
                <a:gd name="connsiteY20" fmla="*/ 923026 h 2755787"/>
                <a:gd name="connsiteX21" fmla="*/ 2406770 w 2769079"/>
                <a:gd name="connsiteY21" fmla="*/ 836762 h 2755787"/>
                <a:gd name="connsiteX22" fmla="*/ 2518913 w 2769079"/>
                <a:gd name="connsiteY22" fmla="*/ 715992 h 2755787"/>
                <a:gd name="connsiteX23" fmla="*/ 2570672 w 2769079"/>
                <a:gd name="connsiteY23" fmla="*/ 655607 h 2755787"/>
                <a:gd name="connsiteX24" fmla="*/ 2622430 w 2769079"/>
                <a:gd name="connsiteY24" fmla="*/ 543464 h 2755787"/>
                <a:gd name="connsiteX25" fmla="*/ 2691442 w 2769079"/>
                <a:gd name="connsiteY25" fmla="*/ 474453 h 2755787"/>
                <a:gd name="connsiteX26" fmla="*/ 2691442 w 2769079"/>
                <a:gd name="connsiteY26" fmla="*/ 327804 h 2755787"/>
                <a:gd name="connsiteX27" fmla="*/ 2743200 w 2769079"/>
                <a:gd name="connsiteY27" fmla="*/ 327804 h 2755787"/>
                <a:gd name="connsiteX28" fmla="*/ 2769079 w 2769079"/>
                <a:gd name="connsiteY28" fmla="*/ 439947 h 2755787"/>
                <a:gd name="connsiteX29" fmla="*/ 2717321 w 2769079"/>
                <a:gd name="connsiteY29" fmla="*/ 629728 h 2755787"/>
                <a:gd name="connsiteX30" fmla="*/ 2570672 w 2769079"/>
                <a:gd name="connsiteY30" fmla="*/ 828136 h 2755787"/>
                <a:gd name="connsiteX31" fmla="*/ 2406770 w 2769079"/>
                <a:gd name="connsiteY31" fmla="*/ 914400 h 2755787"/>
                <a:gd name="connsiteX32" fmla="*/ 2204278 w 2769079"/>
                <a:gd name="connsiteY32" fmla="*/ 1256950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030901 w 2769079"/>
                <a:gd name="connsiteY35" fmla="*/ 1704350 h 2755787"/>
                <a:gd name="connsiteX36" fmla="*/ 2036652 w 2769079"/>
                <a:gd name="connsiteY36" fmla="*/ 1435910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218594 w 2769079"/>
                <a:gd name="connsiteY39" fmla="*/ 1303366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1198526 w 2769079"/>
                <a:gd name="connsiteY18" fmla="*/ 1346430 h 2755787"/>
                <a:gd name="connsiteX19" fmla="*/ 2156604 w 2769079"/>
                <a:gd name="connsiteY19" fmla="*/ 1017917 h 2755787"/>
                <a:gd name="connsiteX20" fmla="*/ 2303253 w 2769079"/>
                <a:gd name="connsiteY20" fmla="*/ 923026 h 2755787"/>
                <a:gd name="connsiteX21" fmla="*/ 2406770 w 2769079"/>
                <a:gd name="connsiteY21" fmla="*/ 836762 h 2755787"/>
                <a:gd name="connsiteX22" fmla="*/ 2518913 w 2769079"/>
                <a:gd name="connsiteY22" fmla="*/ 715992 h 2755787"/>
                <a:gd name="connsiteX23" fmla="*/ 2570672 w 2769079"/>
                <a:gd name="connsiteY23" fmla="*/ 655607 h 2755787"/>
                <a:gd name="connsiteX24" fmla="*/ 2622430 w 2769079"/>
                <a:gd name="connsiteY24" fmla="*/ 543464 h 2755787"/>
                <a:gd name="connsiteX25" fmla="*/ 2691442 w 2769079"/>
                <a:gd name="connsiteY25" fmla="*/ 474453 h 2755787"/>
                <a:gd name="connsiteX26" fmla="*/ 2691442 w 2769079"/>
                <a:gd name="connsiteY26" fmla="*/ 327804 h 2755787"/>
                <a:gd name="connsiteX27" fmla="*/ 2743200 w 2769079"/>
                <a:gd name="connsiteY27" fmla="*/ 327804 h 2755787"/>
                <a:gd name="connsiteX28" fmla="*/ 2769079 w 2769079"/>
                <a:gd name="connsiteY28" fmla="*/ 439947 h 2755787"/>
                <a:gd name="connsiteX29" fmla="*/ 2717321 w 2769079"/>
                <a:gd name="connsiteY29" fmla="*/ 629728 h 2755787"/>
                <a:gd name="connsiteX30" fmla="*/ 2570672 w 2769079"/>
                <a:gd name="connsiteY30" fmla="*/ 828136 h 2755787"/>
                <a:gd name="connsiteX31" fmla="*/ 2406770 w 2769079"/>
                <a:gd name="connsiteY31" fmla="*/ 914400 h 2755787"/>
                <a:gd name="connsiteX32" fmla="*/ 2204278 w 2769079"/>
                <a:gd name="connsiteY32" fmla="*/ 1256950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030901 w 2769079"/>
                <a:gd name="connsiteY35" fmla="*/ 1704350 h 2755787"/>
                <a:gd name="connsiteX36" fmla="*/ 2036652 w 2769079"/>
                <a:gd name="connsiteY36" fmla="*/ 1435910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030901 w 2769079"/>
                <a:gd name="connsiteY34" fmla="*/ 1704350 h 2755787"/>
                <a:gd name="connsiteX35" fmla="*/ 2036652 w 2769079"/>
                <a:gd name="connsiteY35" fmla="*/ 1435910 h 2755787"/>
                <a:gd name="connsiteX36" fmla="*/ 1768415 w 2769079"/>
                <a:gd name="connsiteY36" fmla="*/ 992038 h 2755787"/>
                <a:gd name="connsiteX37" fmla="*/ 1578634 w 2769079"/>
                <a:gd name="connsiteY37" fmla="*/ 1015334 h 2755787"/>
                <a:gd name="connsiteX38" fmla="*/ 1198526 w 2769079"/>
                <a:gd name="connsiteY38" fmla="*/ 1256951 h 2755787"/>
                <a:gd name="connsiteX39" fmla="*/ 786546 w 2769079"/>
                <a:gd name="connsiteY39" fmla="*/ 1591398 h 2755787"/>
                <a:gd name="connsiteX40" fmla="*/ 498514 w 2769079"/>
                <a:gd name="connsiteY40" fmla="*/ 1591398 h 2755787"/>
                <a:gd name="connsiteX41" fmla="*/ 498514 w 2769079"/>
                <a:gd name="connsiteY41" fmla="*/ 1447382 h 2755787"/>
                <a:gd name="connsiteX42" fmla="*/ 642530 w 2769079"/>
                <a:gd name="connsiteY42" fmla="*/ 1303366 h 2755787"/>
                <a:gd name="connsiteX43" fmla="*/ 786546 w 2769079"/>
                <a:gd name="connsiteY43" fmla="*/ 1159350 h 2755787"/>
                <a:gd name="connsiteX44" fmla="*/ 1002570 w 2769079"/>
                <a:gd name="connsiteY44" fmla="*/ 871318 h 2755787"/>
                <a:gd name="connsiteX45" fmla="*/ 1218594 w 2769079"/>
                <a:gd name="connsiteY45" fmla="*/ 727302 h 2755787"/>
                <a:gd name="connsiteX46" fmla="*/ 1362610 w 2769079"/>
                <a:gd name="connsiteY46" fmla="*/ 583286 h 2755787"/>
                <a:gd name="connsiteX47" fmla="*/ 1290602 w 2769079"/>
                <a:gd name="connsiteY47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030901 w 2769079"/>
                <a:gd name="connsiteY34" fmla="*/ 1704350 h 2755787"/>
                <a:gd name="connsiteX35" fmla="*/ 1785215 w 2769079"/>
                <a:gd name="connsiteY35" fmla="*/ 1077991 h 2755787"/>
                <a:gd name="connsiteX36" fmla="*/ 1768415 w 2769079"/>
                <a:gd name="connsiteY36" fmla="*/ 992038 h 2755787"/>
                <a:gd name="connsiteX37" fmla="*/ 1578634 w 2769079"/>
                <a:gd name="connsiteY37" fmla="*/ 1015334 h 2755787"/>
                <a:gd name="connsiteX38" fmla="*/ 1198526 w 2769079"/>
                <a:gd name="connsiteY38" fmla="*/ 1256951 h 2755787"/>
                <a:gd name="connsiteX39" fmla="*/ 786546 w 2769079"/>
                <a:gd name="connsiteY39" fmla="*/ 1591398 h 2755787"/>
                <a:gd name="connsiteX40" fmla="*/ 498514 w 2769079"/>
                <a:gd name="connsiteY40" fmla="*/ 1591398 h 2755787"/>
                <a:gd name="connsiteX41" fmla="*/ 498514 w 2769079"/>
                <a:gd name="connsiteY41" fmla="*/ 1447382 h 2755787"/>
                <a:gd name="connsiteX42" fmla="*/ 642530 w 2769079"/>
                <a:gd name="connsiteY42" fmla="*/ 1303366 h 2755787"/>
                <a:gd name="connsiteX43" fmla="*/ 786546 w 2769079"/>
                <a:gd name="connsiteY43" fmla="*/ 1159350 h 2755787"/>
                <a:gd name="connsiteX44" fmla="*/ 1002570 w 2769079"/>
                <a:gd name="connsiteY44" fmla="*/ 871318 h 2755787"/>
                <a:gd name="connsiteX45" fmla="*/ 1218594 w 2769079"/>
                <a:gd name="connsiteY45" fmla="*/ 727302 h 2755787"/>
                <a:gd name="connsiteX46" fmla="*/ 1362610 w 2769079"/>
                <a:gd name="connsiteY46" fmla="*/ 583286 h 2755787"/>
                <a:gd name="connsiteX47" fmla="*/ 1290602 w 2769079"/>
                <a:gd name="connsiteY47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030901 w 2769079"/>
                <a:gd name="connsiteY34" fmla="*/ 1704350 h 2755787"/>
                <a:gd name="connsiteX35" fmla="*/ 1449964 w 2769079"/>
                <a:gd name="connsiteY35" fmla="*/ 1346431 h 2755787"/>
                <a:gd name="connsiteX36" fmla="*/ 1785215 w 2769079"/>
                <a:gd name="connsiteY36" fmla="*/ 1077991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030901 w 2769079"/>
                <a:gd name="connsiteY34" fmla="*/ 1704350 h 2755787"/>
                <a:gd name="connsiteX35" fmla="*/ 1449964 w 2769079"/>
                <a:gd name="connsiteY35" fmla="*/ 1256951 h 2755787"/>
                <a:gd name="connsiteX36" fmla="*/ 1785215 w 2769079"/>
                <a:gd name="connsiteY36" fmla="*/ 1077991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282339 w 2769079"/>
                <a:gd name="connsiteY34" fmla="*/ 1793830 h 2755787"/>
                <a:gd name="connsiteX35" fmla="*/ 1449964 w 2769079"/>
                <a:gd name="connsiteY35" fmla="*/ 1256951 h 2755787"/>
                <a:gd name="connsiteX36" fmla="*/ 1785215 w 2769079"/>
                <a:gd name="connsiteY36" fmla="*/ 1077991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282339 w 2769079"/>
                <a:gd name="connsiteY34" fmla="*/ 1793830 h 2755787"/>
                <a:gd name="connsiteX35" fmla="*/ 1449964 w 2769079"/>
                <a:gd name="connsiteY35" fmla="*/ 1256951 h 2755787"/>
                <a:gd name="connsiteX36" fmla="*/ 1785215 w 2769079"/>
                <a:gd name="connsiteY36" fmla="*/ 1077991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2036652 w 2769079"/>
                <a:gd name="connsiteY32" fmla="*/ 1704350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282339 w 2769079"/>
                <a:gd name="connsiteY35" fmla="*/ 1793830 h 2755787"/>
                <a:gd name="connsiteX36" fmla="*/ 1449964 w 2769079"/>
                <a:gd name="connsiteY36" fmla="*/ 1256951 h 2755787"/>
                <a:gd name="connsiteX37" fmla="*/ 1785215 w 2769079"/>
                <a:gd name="connsiteY37" fmla="*/ 1077991 h 2755787"/>
                <a:gd name="connsiteX38" fmla="*/ 1768415 w 2769079"/>
                <a:gd name="connsiteY38" fmla="*/ 992038 h 2755787"/>
                <a:gd name="connsiteX39" fmla="*/ 1578634 w 2769079"/>
                <a:gd name="connsiteY39" fmla="*/ 1015334 h 2755787"/>
                <a:gd name="connsiteX40" fmla="*/ 1198526 w 2769079"/>
                <a:gd name="connsiteY40" fmla="*/ 1256951 h 2755787"/>
                <a:gd name="connsiteX41" fmla="*/ 786546 w 2769079"/>
                <a:gd name="connsiteY41" fmla="*/ 1591398 h 2755787"/>
                <a:gd name="connsiteX42" fmla="*/ 498514 w 2769079"/>
                <a:gd name="connsiteY42" fmla="*/ 1591398 h 2755787"/>
                <a:gd name="connsiteX43" fmla="*/ 498514 w 2769079"/>
                <a:gd name="connsiteY43" fmla="*/ 1447382 h 2755787"/>
                <a:gd name="connsiteX44" fmla="*/ 642530 w 2769079"/>
                <a:gd name="connsiteY44" fmla="*/ 1303366 h 2755787"/>
                <a:gd name="connsiteX45" fmla="*/ 786546 w 2769079"/>
                <a:gd name="connsiteY45" fmla="*/ 1159350 h 2755787"/>
                <a:gd name="connsiteX46" fmla="*/ 1002570 w 2769079"/>
                <a:gd name="connsiteY46" fmla="*/ 871318 h 2755787"/>
                <a:gd name="connsiteX47" fmla="*/ 1218594 w 2769079"/>
                <a:gd name="connsiteY47" fmla="*/ 727302 h 2755787"/>
                <a:gd name="connsiteX48" fmla="*/ 1362610 w 2769079"/>
                <a:gd name="connsiteY48" fmla="*/ 583286 h 2755787"/>
                <a:gd name="connsiteX49" fmla="*/ 1290602 w 2769079"/>
                <a:gd name="connsiteY49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282339 w 2769079"/>
                <a:gd name="connsiteY35" fmla="*/ 1793830 h 2755787"/>
                <a:gd name="connsiteX36" fmla="*/ 1449964 w 2769079"/>
                <a:gd name="connsiteY36" fmla="*/ 1256951 h 2755787"/>
                <a:gd name="connsiteX37" fmla="*/ 1785215 w 2769079"/>
                <a:gd name="connsiteY37" fmla="*/ 1077991 h 2755787"/>
                <a:gd name="connsiteX38" fmla="*/ 1768415 w 2769079"/>
                <a:gd name="connsiteY38" fmla="*/ 992038 h 2755787"/>
                <a:gd name="connsiteX39" fmla="*/ 1578634 w 2769079"/>
                <a:gd name="connsiteY39" fmla="*/ 1015334 h 2755787"/>
                <a:gd name="connsiteX40" fmla="*/ 1198526 w 2769079"/>
                <a:gd name="connsiteY40" fmla="*/ 1256951 h 2755787"/>
                <a:gd name="connsiteX41" fmla="*/ 786546 w 2769079"/>
                <a:gd name="connsiteY41" fmla="*/ 1591398 h 2755787"/>
                <a:gd name="connsiteX42" fmla="*/ 498514 w 2769079"/>
                <a:gd name="connsiteY42" fmla="*/ 1591398 h 2755787"/>
                <a:gd name="connsiteX43" fmla="*/ 498514 w 2769079"/>
                <a:gd name="connsiteY43" fmla="*/ 1447382 h 2755787"/>
                <a:gd name="connsiteX44" fmla="*/ 642530 w 2769079"/>
                <a:gd name="connsiteY44" fmla="*/ 1303366 h 2755787"/>
                <a:gd name="connsiteX45" fmla="*/ 786546 w 2769079"/>
                <a:gd name="connsiteY45" fmla="*/ 1159350 h 2755787"/>
                <a:gd name="connsiteX46" fmla="*/ 1002570 w 2769079"/>
                <a:gd name="connsiteY46" fmla="*/ 871318 h 2755787"/>
                <a:gd name="connsiteX47" fmla="*/ 1218594 w 2769079"/>
                <a:gd name="connsiteY47" fmla="*/ 727302 h 2755787"/>
                <a:gd name="connsiteX48" fmla="*/ 1362610 w 2769079"/>
                <a:gd name="connsiteY48" fmla="*/ 583286 h 2755787"/>
                <a:gd name="connsiteX49" fmla="*/ 1290602 w 2769079"/>
                <a:gd name="connsiteY49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826866 w 2769079"/>
                <a:gd name="connsiteY33" fmla="*/ 1613188 h 2755787"/>
                <a:gd name="connsiteX34" fmla="*/ 1869027 w 2769079"/>
                <a:gd name="connsiteY34" fmla="*/ 2062270 h 2755787"/>
                <a:gd name="connsiteX35" fmla="*/ 1533777 w 2769079"/>
                <a:gd name="connsiteY35" fmla="*/ 2330710 h 2755787"/>
                <a:gd name="connsiteX36" fmla="*/ 1282339 w 2769079"/>
                <a:gd name="connsiteY36" fmla="*/ 1793830 h 2755787"/>
                <a:gd name="connsiteX37" fmla="*/ 1449964 w 2769079"/>
                <a:gd name="connsiteY37" fmla="*/ 1256951 h 2755787"/>
                <a:gd name="connsiteX38" fmla="*/ 1785215 w 2769079"/>
                <a:gd name="connsiteY38" fmla="*/ 1077991 h 2755787"/>
                <a:gd name="connsiteX39" fmla="*/ 1768415 w 2769079"/>
                <a:gd name="connsiteY39" fmla="*/ 992038 h 2755787"/>
                <a:gd name="connsiteX40" fmla="*/ 1578634 w 2769079"/>
                <a:gd name="connsiteY40" fmla="*/ 1015334 h 2755787"/>
                <a:gd name="connsiteX41" fmla="*/ 1198526 w 2769079"/>
                <a:gd name="connsiteY41" fmla="*/ 1256951 h 2755787"/>
                <a:gd name="connsiteX42" fmla="*/ 786546 w 2769079"/>
                <a:gd name="connsiteY42" fmla="*/ 1591398 h 2755787"/>
                <a:gd name="connsiteX43" fmla="*/ 498514 w 2769079"/>
                <a:gd name="connsiteY43" fmla="*/ 1591398 h 2755787"/>
                <a:gd name="connsiteX44" fmla="*/ 498514 w 2769079"/>
                <a:gd name="connsiteY44" fmla="*/ 1447382 h 2755787"/>
                <a:gd name="connsiteX45" fmla="*/ 642530 w 2769079"/>
                <a:gd name="connsiteY45" fmla="*/ 1303366 h 2755787"/>
                <a:gd name="connsiteX46" fmla="*/ 786546 w 2769079"/>
                <a:gd name="connsiteY46" fmla="*/ 1159350 h 2755787"/>
                <a:gd name="connsiteX47" fmla="*/ 1002570 w 2769079"/>
                <a:gd name="connsiteY47" fmla="*/ 871318 h 2755787"/>
                <a:gd name="connsiteX48" fmla="*/ 1218594 w 2769079"/>
                <a:gd name="connsiteY48" fmla="*/ 727302 h 2755787"/>
                <a:gd name="connsiteX49" fmla="*/ 1362610 w 2769079"/>
                <a:gd name="connsiteY49" fmla="*/ 583286 h 2755787"/>
                <a:gd name="connsiteX50" fmla="*/ 1290602 w 2769079"/>
                <a:gd name="connsiteY50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869027 w 2769079"/>
                <a:gd name="connsiteY34" fmla="*/ 2062270 h 2755787"/>
                <a:gd name="connsiteX35" fmla="*/ 1533777 w 2769079"/>
                <a:gd name="connsiteY35" fmla="*/ 2330710 h 2755787"/>
                <a:gd name="connsiteX36" fmla="*/ 1282339 w 2769079"/>
                <a:gd name="connsiteY36" fmla="*/ 1793830 h 2755787"/>
                <a:gd name="connsiteX37" fmla="*/ 1449964 w 2769079"/>
                <a:gd name="connsiteY37" fmla="*/ 1256951 h 2755787"/>
                <a:gd name="connsiteX38" fmla="*/ 1785215 w 2769079"/>
                <a:gd name="connsiteY38" fmla="*/ 1077991 h 2755787"/>
                <a:gd name="connsiteX39" fmla="*/ 1768415 w 2769079"/>
                <a:gd name="connsiteY39" fmla="*/ 992038 h 2755787"/>
                <a:gd name="connsiteX40" fmla="*/ 1578634 w 2769079"/>
                <a:gd name="connsiteY40" fmla="*/ 1015334 h 2755787"/>
                <a:gd name="connsiteX41" fmla="*/ 1198526 w 2769079"/>
                <a:gd name="connsiteY41" fmla="*/ 1256951 h 2755787"/>
                <a:gd name="connsiteX42" fmla="*/ 786546 w 2769079"/>
                <a:gd name="connsiteY42" fmla="*/ 1591398 h 2755787"/>
                <a:gd name="connsiteX43" fmla="*/ 498514 w 2769079"/>
                <a:gd name="connsiteY43" fmla="*/ 1591398 h 2755787"/>
                <a:gd name="connsiteX44" fmla="*/ 498514 w 2769079"/>
                <a:gd name="connsiteY44" fmla="*/ 1447382 h 2755787"/>
                <a:gd name="connsiteX45" fmla="*/ 642530 w 2769079"/>
                <a:gd name="connsiteY45" fmla="*/ 1303366 h 2755787"/>
                <a:gd name="connsiteX46" fmla="*/ 786546 w 2769079"/>
                <a:gd name="connsiteY46" fmla="*/ 1159350 h 2755787"/>
                <a:gd name="connsiteX47" fmla="*/ 1002570 w 2769079"/>
                <a:gd name="connsiteY47" fmla="*/ 871318 h 2755787"/>
                <a:gd name="connsiteX48" fmla="*/ 1218594 w 2769079"/>
                <a:gd name="connsiteY48" fmla="*/ 727302 h 2755787"/>
                <a:gd name="connsiteX49" fmla="*/ 1362610 w 2769079"/>
                <a:gd name="connsiteY49" fmla="*/ 583286 h 2755787"/>
                <a:gd name="connsiteX50" fmla="*/ 1290602 w 2769079"/>
                <a:gd name="connsiteY50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777363 w 2769079"/>
                <a:gd name="connsiteY34" fmla="*/ 1890648 h 2755787"/>
                <a:gd name="connsiteX35" fmla="*/ 1869027 w 2769079"/>
                <a:gd name="connsiteY35" fmla="*/ 2062270 h 2755787"/>
                <a:gd name="connsiteX36" fmla="*/ 1533777 w 2769079"/>
                <a:gd name="connsiteY36" fmla="*/ 2330710 h 2755787"/>
                <a:gd name="connsiteX37" fmla="*/ 1282339 w 2769079"/>
                <a:gd name="connsiteY37" fmla="*/ 1793830 h 2755787"/>
                <a:gd name="connsiteX38" fmla="*/ 1449964 w 2769079"/>
                <a:gd name="connsiteY38" fmla="*/ 1256951 h 2755787"/>
                <a:gd name="connsiteX39" fmla="*/ 1785215 w 2769079"/>
                <a:gd name="connsiteY39" fmla="*/ 1077991 h 2755787"/>
                <a:gd name="connsiteX40" fmla="*/ 1768415 w 2769079"/>
                <a:gd name="connsiteY40" fmla="*/ 992038 h 2755787"/>
                <a:gd name="connsiteX41" fmla="*/ 1578634 w 2769079"/>
                <a:gd name="connsiteY41" fmla="*/ 1015334 h 2755787"/>
                <a:gd name="connsiteX42" fmla="*/ 1198526 w 2769079"/>
                <a:gd name="connsiteY42" fmla="*/ 1256951 h 2755787"/>
                <a:gd name="connsiteX43" fmla="*/ 786546 w 2769079"/>
                <a:gd name="connsiteY43" fmla="*/ 1591398 h 2755787"/>
                <a:gd name="connsiteX44" fmla="*/ 498514 w 2769079"/>
                <a:gd name="connsiteY44" fmla="*/ 1591398 h 2755787"/>
                <a:gd name="connsiteX45" fmla="*/ 498514 w 2769079"/>
                <a:gd name="connsiteY45" fmla="*/ 1447382 h 2755787"/>
                <a:gd name="connsiteX46" fmla="*/ 642530 w 2769079"/>
                <a:gd name="connsiteY46" fmla="*/ 1303366 h 2755787"/>
                <a:gd name="connsiteX47" fmla="*/ 786546 w 2769079"/>
                <a:gd name="connsiteY47" fmla="*/ 1159350 h 2755787"/>
                <a:gd name="connsiteX48" fmla="*/ 1002570 w 2769079"/>
                <a:gd name="connsiteY48" fmla="*/ 871318 h 2755787"/>
                <a:gd name="connsiteX49" fmla="*/ 1218594 w 2769079"/>
                <a:gd name="connsiteY49" fmla="*/ 727302 h 2755787"/>
                <a:gd name="connsiteX50" fmla="*/ 1362610 w 2769079"/>
                <a:gd name="connsiteY50" fmla="*/ 583286 h 2755787"/>
                <a:gd name="connsiteX51" fmla="*/ 1290602 w 2769079"/>
                <a:gd name="connsiteY51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869027 w 2769079"/>
                <a:gd name="connsiteY35" fmla="*/ 2062270 h 2755787"/>
                <a:gd name="connsiteX36" fmla="*/ 1533777 w 2769079"/>
                <a:gd name="connsiteY36" fmla="*/ 2330710 h 2755787"/>
                <a:gd name="connsiteX37" fmla="*/ 1282339 w 2769079"/>
                <a:gd name="connsiteY37" fmla="*/ 1793830 h 2755787"/>
                <a:gd name="connsiteX38" fmla="*/ 1449964 w 2769079"/>
                <a:gd name="connsiteY38" fmla="*/ 1256951 h 2755787"/>
                <a:gd name="connsiteX39" fmla="*/ 1785215 w 2769079"/>
                <a:gd name="connsiteY39" fmla="*/ 1077991 h 2755787"/>
                <a:gd name="connsiteX40" fmla="*/ 1768415 w 2769079"/>
                <a:gd name="connsiteY40" fmla="*/ 992038 h 2755787"/>
                <a:gd name="connsiteX41" fmla="*/ 1578634 w 2769079"/>
                <a:gd name="connsiteY41" fmla="*/ 1015334 h 2755787"/>
                <a:gd name="connsiteX42" fmla="*/ 1198526 w 2769079"/>
                <a:gd name="connsiteY42" fmla="*/ 1256951 h 2755787"/>
                <a:gd name="connsiteX43" fmla="*/ 786546 w 2769079"/>
                <a:gd name="connsiteY43" fmla="*/ 1591398 h 2755787"/>
                <a:gd name="connsiteX44" fmla="*/ 498514 w 2769079"/>
                <a:gd name="connsiteY44" fmla="*/ 1591398 h 2755787"/>
                <a:gd name="connsiteX45" fmla="*/ 498514 w 2769079"/>
                <a:gd name="connsiteY45" fmla="*/ 1447382 h 2755787"/>
                <a:gd name="connsiteX46" fmla="*/ 642530 w 2769079"/>
                <a:gd name="connsiteY46" fmla="*/ 1303366 h 2755787"/>
                <a:gd name="connsiteX47" fmla="*/ 786546 w 2769079"/>
                <a:gd name="connsiteY47" fmla="*/ 1159350 h 2755787"/>
                <a:gd name="connsiteX48" fmla="*/ 1002570 w 2769079"/>
                <a:gd name="connsiteY48" fmla="*/ 871318 h 2755787"/>
                <a:gd name="connsiteX49" fmla="*/ 1218594 w 2769079"/>
                <a:gd name="connsiteY49" fmla="*/ 727302 h 2755787"/>
                <a:gd name="connsiteX50" fmla="*/ 1362610 w 2769079"/>
                <a:gd name="connsiteY50" fmla="*/ 583286 h 2755787"/>
                <a:gd name="connsiteX51" fmla="*/ 1290602 w 2769079"/>
                <a:gd name="connsiteY51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1533777 w 2769079"/>
                <a:gd name="connsiteY36" fmla="*/ 2330710 h 2755787"/>
                <a:gd name="connsiteX37" fmla="*/ 1282339 w 2769079"/>
                <a:gd name="connsiteY37" fmla="*/ 1793830 h 2755787"/>
                <a:gd name="connsiteX38" fmla="*/ 1449964 w 2769079"/>
                <a:gd name="connsiteY38" fmla="*/ 1256951 h 2755787"/>
                <a:gd name="connsiteX39" fmla="*/ 1785215 w 2769079"/>
                <a:gd name="connsiteY39" fmla="*/ 1077991 h 2755787"/>
                <a:gd name="connsiteX40" fmla="*/ 1768415 w 2769079"/>
                <a:gd name="connsiteY40" fmla="*/ 992038 h 2755787"/>
                <a:gd name="connsiteX41" fmla="*/ 1578634 w 2769079"/>
                <a:gd name="connsiteY41" fmla="*/ 1015334 h 2755787"/>
                <a:gd name="connsiteX42" fmla="*/ 1198526 w 2769079"/>
                <a:gd name="connsiteY42" fmla="*/ 1256951 h 2755787"/>
                <a:gd name="connsiteX43" fmla="*/ 786546 w 2769079"/>
                <a:gd name="connsiteY43" fmla="*/ 1591398 h 2755787"/>
                <a:gd name="connsiteX44" fmla="*/ 498514 w 2769079"/>
                <a:gd name="connsiteY44" fmla="*/ 1591398 h 2755787"/>
                <a:gd name="connsiteX45" fmla="*/ 498514 w 2769079"/>
                <a:gd name="connsiteY45" fmla="*/ 1447382 h 2755787"/>
                <a:gd name="connsiteX46" fmla="*/ 642530 w 2769079"/>
                <a:gd name="connsiteY46" fmla="*/ 1303366 h 2755787"/>
                <a:gd name="connsiteX47" fmla="*/ 786546 w 2769079"/>
                <a:gd name="connsiteY47" fmla="*/ 1159350 h 2755787"/>
                <a:gd name="connsiteX48" fmla="*/ 1002570 w 2769079"/>
                <a:gd name="connsiteY48" fmla="*/ 871318 h 2755787"/>
                <a:gd name="connsiteX49" fmla="*/ 1218594 w 2769079"/>
                <a:gd name="connsiteY49" fmla="*/ 727302 h 2755787"/>
                <a:gd name="connsiteX50" fmla="*/ 1362610 w 2769079"/>
                <a:gd name="connsiteY50" fmla="*/ 583286 h 2755787"/>
                <a:gd name="connsiteX51" fmla="*/ 1290602 w 2769079"/>
                <a:gd name="connsiteY51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1628856 w 2769079"/>
                <a:gd name="connsiteY36" fmla="*/ 2154898 h 2755787"/>
                <a:gd name="connsiteX37" fmla="*/ 1533777 w 2769079"/>
                <a:gd name="connsiteY37" fmla="*/ 2330710 h 2755787"/>
                <a:gd name="connsiteX38" fmla="*/ 1282339 w 2769079"/>
                <a:gd name="connsiteY38" fmla="*/ 1793830 h 2755787"/>
                <a:gd name="connsiteX39" fmla="*/ 1449964 w 2769079"/>
                <a:gd name="connsiteY39" fmla="*/ 1256951 h 2755787"/>
                <a:gd name="connsiteX40" fmla="*/ 1785215 w 2769079"/>
                <a:gd name="connsiteY40" fmla="*/ 1077991 h 2755787"/>
                <a:gd name="connsiteX41" fmla="*/ 1768415 w 2769079"/>
                <a:gd name="connsiteY41" fmla="*/ 992038 h 2755787"/>
                <a:gd name="connsiteX42" fmla="*/ 1578634 w 2769079"/>
                <a:gd name="connsiteY42" fmla="*/ 1015334 h 2755787"/>
                <a:gd name="connsiteX43" fmla="*/ 1198526 w 2769079"/>
                <a:gd name="connsiteY43" fmla="*/ 1256951 h 2755787"/>
                <a:gd name="connsiteX44" fmla="*/ 786546 w 2769079"/>
                <a:gd name="connsiteY44" fmla="*/ 1591398 h 2755787"/>
                <a:gd name="connsiteX45" fmla="*/ 498514 w 2769079"/>
                <a:gd name="connsiteY45" fmla="*/ 1591398 h 2755787"/>
                <a:gd name="connsiteX46" fmla="*/ 498514 w 2769079"/>
                <a:gd name="connsiteY46" fmla="*/ 1447382 h 2755787"/>
                <a:gd name="connsiteX47" fmla="*/ 642530 w 2769079"/>
                <a:gd name="connsiteY47" fmla="*/ 1303366 h 2755787"/>
                <a:gd name="connsiteX48" fmla="*/ 786546 w 2769079"/>
                <a:gd name="connsiteY48" fmla="*/ 1159350 h 2755787"/>
                <a:gd name="connsiteX49" fmla="*/ 1002570 w 2769079"/>
                <a:gd name="connsiteY49" fmla="*/ 871318 h 2755787"/>
                <a:gd name="connsiteX50" fmla="*/ 1218594 w 2769079"/>
                <a:gd name="connsiteY50" fmla="*/ 727302 h 2755787"/>
                <a:gd name="connsiteX51" fmla="*/ 1362610 w 2769079"/>
                <a:gd name="connsiteY51" fmla="*/ 583286 h 2755787"/>
                <a:gd name="connsiteX52" fmla="*/ 1290602 w 2769079"/>
                <a:gd name="connsiteY52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1533777 w 2769079"/>
                <a:gd name="connsiteY37" fmla="*/ 2330710 h 2755787"/>
                <a:gd name="connsiteX38" fmla="*/ 1282339 w 2769079"/>
                <a:gd name="connsiteY38" fmla="*/ 1793830 h 2755787"/>
                <a:gd name="connsiteX39" fmla="*/ 1449964 w 2769079"/>
                <a:gd name="connsiteY39" fmla="*/ 1256951 h 2755787"/>
                <a:gd name="connsiteX40" fmla="*/ 1785215 w 2769079"/>
                <a:gd name="connsiteY40" fmla="*/ 1077991 h 2755787"/>
                <a:gd name="connsiteX41" fmla="*/ 1768415 w 2769079"/>
                <a:gd name="connsiteY41" fmla="*/ 992038 h 2755787"/>
                <a:gd name="connsiteX42" fmla="*/ 1578634 w 2769079"/>
                <a:gd name="connsiteY42" fmla="*/ 1015334 h 2755787"/>
                <a:gd name="connsiteX43" fmla="*/ 1198526 w 2769079"/>
                <a:gd name="connsiteY43" fmla="*/ 1256951 h 2755787"/>
                <a:gd name="connsiteX44" fmla="*/ 786546 w 2769079"/>
                <a:gd name="connsiteY44" fmla="*/ 1591398 h 2755787"/>
                <a:gd name="connsiteX45" fmla="*/ 498514 w 2769079"/>
                <a:gd name="connsiteY45" fmla="*/ 1591398 h 2755787"/>
                <a:gd name="connsiteX46" fmla="*/ 498514 w 2769079"/>
                <a:gd name="connsiteY46" fmla="*/ 1447382 h 2755787"/>
                <a:gd name="connsiteX47" fmla="*/ 642530 w 2769079"/>
                <a:gd name="connsiteY47" fmla="*/ 1303366 h 2755787"/>
                <a:gd name="connsiteX48" fmla="*/ 786546 w 2769079"/>
                <a:gd name="connsiteY48" fmla="*/ 1159350 h 2755787"/>
                <a:gd name="connsiteX49" fmla="*/ 1002570 w 2769079"/>
                <a:gd name="connsiteY49" fmla="*/ 871318 h 2755787"/>
                <a:gd name="connsiteX50" fmla="*/ 1218594 w 2769079"/>
                <a:gd name="connsiteY50" fmla="*/ 727302 h 2755787"/>
                <a:gd name="connsiteX51" fmla="*/ 1362610 w 2769079"/>
                <a:gd name="connsiteY51" fmla="*/ 583286 h 2755787"/>
                <a:gd name="connsiteX52" fmla="*/ 1290602 w 2769079"/>
                <a:gd name="connsiteY52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1727861 w 2769079"/>
                <a:gd name="connsiteY37" fmla="*/ 2102047 h 2755787"/>
                <a:gd name="connsiteX38" fmla="*/ 1533777 w 2769079"/>
                <a:gd name="connsiteY38" fmla="*/ 2330710 h 2755787"/>
                <a:gd name="connsiteX39" fmla="*/ 1282339 w 2769079"/>
                <a:gd name="connsiteY39" fmla="*/ 1793830 h 2755787"/>
                <a:gd name="connsiteX40" fmla="*/ 1449964 w 2769079"/>
                <a:gd name="connsiteY40" fmla="*/ 1256951 h 2755787"/>
                <a:gd name="connsiteX41" fmla="*/ 1785215 w 2769079"/>
                <a:gd name="connsiteY41" fmla="*/ 1077991 h 2755787"/>
                <a:gd name="connsiteX42" fmla="*/ 1768415 w 2769079"/>
                <a:gd name="connsiteY42" fmla="*/ 992038 h 2755787"/>
                <a:gd name="connsiteX43" fmla="*/ 1578634 w 2769079"/>
                <a:gd name="connsiteY43" fmla="*/ 1015334 h 2755787"/>
                <a:gd name="connsiteX44" fmla="*/ 1198526 w 2769079"/>
                <a:gd name="connsiteY44" fmla="*/ 1256951 h 2755787"/>
                <a:gd name="connsiteX45" fmla="*/ 786546 w 2769079"/>
                <a:gd name="connsiteY45" fmla="*/ 1591398 h 2755787"/>
                <a:gd name="connsiteX46" fmla="*/ 498514 w 2769079"/>
                <a:gd name="connsiteY46" fmla="*/ 1591398 h 2755787"/>
                <a:gd name="connsiteX47" fmla="*/ 498514 w 2769079"/>
                <a:gd name="connsiteY47" fmla="*/ 1447382 h 2755787"/>
                <a:gd name="connsiteX48" fmla="*/ 642530 w 2769079"/>
                <a:gd name="connsiteY48" fmla="*/ 1303366 h 2755787"/>
                <a:gd name="connsiteX49" fmla="*/ 786546 w 2769079"/>
                <a:gd name="connsiteY49" fmla="*/ 1159350 h 2755787"/>
                <a:gd name="connsiteX50" fmla="*/ 1002570 w 2769079"/>
                <a:gd name="connsiteY50" fmla="*/ 871318 h 2755787"/>
                <a:gd name="connsiteX51" fmla="*/ 1218594 w 2769079"/>
                <a:gd name="connsiteY51" fmla="*/ 727302 h 2755787"/>
                <a:gd name="connsiteX52" fmla="*/ 1362610 w 2769079"/>
                <a:gd name="connsiteY52" fmla="*/ 583286 h 2755787"/>
                <a:gd name="connsiteX53" fmla="*/ 1290602 w 2769079"/>
                <a:gd name="connsiteY53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1533777 w 2769079"/>
                <a:gd name="connsiteY38" fmla="*/ 2330710 h 2755787"/>
                <a:gd name="connsiteX39" fmla="*/ 1282339 w 2769079"/>
                <a:gd name="connsiteY39" fmla="*/ 1793830 h 2755787"/>
                <a:gd name="connsiteX40" fmla="*/ 1449964 w 2769079"/>
                <a:gd name="connsiteY40" fmla="*/ 1256951 h 2755787"/>
                <a:gd name="connsiteX41" fmla="*/ 1785215 w 2769079"/>
                <a:gd name="connsiteY41" fmla="*/ 1077991 h 2755787"/>
                <a:gd name="connsiteX42" fmla="*/ 1768415 w 2769079"/>
                <a:gd name="connsiteY42" fmla="*/ 992038 h 2755787"/>
                <a:gd name="connsiteX43" fmla="*/ 1578634 w 2769079"/>
                <a:gd name="connsiteY43" fmla="*/ 1015334 h 2755787"/>
                <a:gd name="connsiteX44" fmla="*/ 1198526 w 2769079"/>
                <a:gd name="connsiteY44" fmla="*/ 1256951 h 2755787"/>
                <a:gd name="connsiteX45" fmla="*/ 786546 w 2769079"/>
                <a:gd name="connsiteY45" fmla="*/ 1591398 h 2755787"/>
                <a:gd name="connsiteX46" fmla="*/ 498514 w 2769079"/>
                <a:gd name="connsiteY46" fmla="*/ 1591398 h 2755787"/>
                <a:gd name="connsiteX47" fmla="*/ 498514 w 2769079"/>
                <a:gd name="connsiteY47" fmla="*/ 1447382 h 2755787"/>
                <a:gd name="connsiteX48" fmla="*/ 642530 w 2769079"/>
                <a:gd name="connsiteY48" fmla="*/ 1303366 h 2755787"/>
                <a:gd name="connsiteX49" fmla="*/ 786546 w 2769079"/>
                <a:gd name="connsiteY49" fmla="*/ 1159350 h 2755787"/>
                <a:gd name="connsiteX50" fmla="*/ 1002570 w 2769079"/>
                <a:gd name="connsiteY50" fmla="*/ 871318 h 2755787"/>
                <a:gd name="connsiteX51" fmla="*/ 1218594 w 2769079"/>
                <a:gd name="connsiteY51" fmla="*/ 727302 h 2755787"/>
                <a:gd name="connsiteX52" fmla="*/ 1362610 w 2769079"/>
                <a:gd name="connsiteY52" fmla="*/ 583286 h 2755787"/>
                <a:gd name="connsiteX53" fmla="*/ 1290602 w 2769079"/>
                <a:gd name="connsiteY53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1814490 w 2769079"/>
                <a:gd name="connsiteY38" fmla="*/ 2128473 h 2755787"/>
                <a:gd name="connsiteX39" fmla="*/ 1533777 w 2769079"/>
                <a:gd name="connsiteY39" fmla="*/ 2330710 h 2755787"/>
                <a:gd name="connsiteX40" fmla="*/ 1282339 w 2769079"/>
                <a:gd name="connsiteY40" fmla="*/ 1793830 h 2755787"/>
                <a:gd name="connsiteX41" fmla="*/ 1449964 w 2769079"/>
                <a:gd name="connsiteY41" fmla="*/ 1256951 h 2755787"/>
                <a:gd name="connsiteX42" fmla="*/ 1785215 w 2769079"/>
                <a:gd name="connsiteY42" fmla="*/ 1077991 h 2755787"/>
                <a:gd name="connsiteX43" fmla="*/ 1768415 w 2769079"/>
                <a:gd name="connsiteY43" fmla="*/ 992038 h 2755787"/>
                <a:gd name="connsiteX44" fmla="*/ 1578634 w 2769079"/>
                <a:gd name="connsiteY44" fmla="*/ 1015334 h 2755787"/>
                <a:gd name="connsiteX45" fmla="*/ 1198526 w 2769079"/>
                <a:gd name="connsiteY45" fmla="*/ 1256951 h 2755787"/>
                <a:gd name="connsiteX46" fmla="*/ 786546 w 2769079"/>
                <a:gd name="connsiteY46" fmla="*/ 1591398 h 2755787"/>
                <a:gd name="connsiteX47" fmla="*/ 498514 w 2769079"/>
                <a:gd name="connsiteY47" fmla="*/ 1591398 h 2755787"/>
                <a:gd name="connsiteX48" fmla="*/ 498514 w 2769079"/>
                <a:gd name="connsiteY48" fmla="*/ 1447382 h 2755787"/>
                <a:gd name="connsiteX49" fmla="*/ 642530 w 2769079"/>
                <a:gd name="connsiteY49" fmla="*/ 1303366 h 2755787"/>
                <a:gd name="connsiteX50" fmla="*/ 786546 w 2769079"/>
                <a:gd name="connsiteY50" fmla="*/ 1159350 h 2755787"/>
                <a:gd name="connsiteX51" fmla="*/ 1002570 w 2769079"/>
                <a:gd name="connsiteY51" fmla="*/ 871318 h 2755787"/>
                <a:gd name="connsiteX52" fmla="*/ 1218594 w 2769079"/>
                <a:gd name="connsiteY52" fmla="*/ 727302 h 2755787"/>
                <a:gd name="connsiteX53" fmla="*/ 1362610 w 2769079"/>
                <a:gd name="connsiteY53" fmla="*/ 583286 h 2755787"/>
                <a:gd name="connsiteX54" fmla="*/ 1290602 w 2769079"/>
                <a:gd name="connsiteY54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2204278 w 2769079"/>
                <a:gd name="connsiteY38" fmla="*/ 2151750 h 2755787"/>
                <a:gd name="connsiteX39" fmla="*/ 1533777 w 2769079"/>
                <a:gd name="connsiteY39" fmla="*/ 2330710 h 2755787"/>
                <a:gd name="connsiteX40" fmla="*/ 1282339 w 2769079"/>
                <a:gd name="connsiteY40" fmla="*/ 1793830 h 2755787"/>
                <a:gd name="connsiteX41" fmla="*/ 1449964 w 2769079"/>
                <a:gd name="connsiteY41" fmla="*/ 1256951 h 2755787"/>
                <a:gd name="connsiteX42" fmla="*/ 1785215 w 2769079"/>
                <a:gd name="connsiteY42" fmla="*/ 1077991 h 2755787"/>
                <a:gd name="connsiteX43" fmla="*/ 1768415 w 2769079"/>
                <a:gd name="connsiteY43" fmla="*/ 992038 h 2755787"/>
                <a:gd name="connsiteX44" fmla="*/ 1578634 w 2769079"/>
                <a:gd name="connsiteY44" fmla="*/ 1015334 h 2755787"/>
                <a:gd name="connsiteX45" fmla="*/ 1198526 w 2769079"/>
                <a:gd name="connsiteY45" fmla="*/ 1256951 h 2755787"/>
                <a:gd name="connsiteX46" fmla="*/ 786546 w 2769079"/>
                <a:gd name="connsiteY46" fmla="*/ 1591398 h 2755787"/>
                <a:gd name="connsiteX47" fmla="*/ 498514 w 2769079"/>
                <a:gd name="connsiteY47" fmla="*/ 1591398 h 2755787"/>
                <a:gd name="connsiteX48" fmla="*/ 498514 w 2769079"/>
                <a:gd name="connsiteY48" fmla="*/ 1447382 h 2755787"/>
                <a:gd name="connsiteX49" fmla="*/ 642530 w 2769079"/>
                <a:gd name="connsiteY49" fmla="*/ 1303366 h 2755787"/>
                <a:gd name="connsiteX50" fmla="*/ 786546 w 2769079"/>
                <a:gd name="connsiteY50" fmla="*/ 1159350 h 2755787"/>
                <a:gd name="connsiteX51" fmla="*/ 1002570 w 2769079"/>
                <a:gd name="connsiteY51" fmla="*/ 871318 h 2755787"/>
                <a:gd name="connsiteX52" fmla="*/ 1218594 w 2769079"/>
                <a:gd name="connsiteY52" fmla="*/ 727302 h 2755787"/>
                <a:gd name="connsiteX53" fmla="*/ 1362610 w 2769079"/>
                <a:gd name="connsiteY53" fmla="*/ 583286 h 2755787"/>
                <a:gd name="connsiteX54" fmla="*/ 1290602 w 2769079"/>
                <a:gd name="connsiteY54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2204278 w 2769079"/>
                <a:gd name="connsiteY38" fmla="*/ 2151750 h 2755787"/>
                <a:gd name="connsiteX39" fmla="*/ 1764988 w 2769079"/>
                <a:gd name="connsiteY39" fmla="*/ 2260597 h 2755787"/>
                <a:gd name="connsiteX40" fmla="*/ 1533777 w 2769079"/>
                <a:gd name="connsiteY40" fmla="*/ 2330710 h 2755787"/>
                <a:gd name="connsiteX41" fmla="*/ 1282339 w 2769079"/>
                <a:gd name="connsiteY41" fmla="*/ 1793830 h 2755787"/>
                <a:gd name="connsiteX42" fmla="*/ 1449964 w 2769079"/>
                <a:gd name="connsiteY42" fmla="*/ 1256951 h 2755787"/>
                <a:gd name="connsiteX43" fmla="*/ 1785215 w 2769079"/>
                <a:gd name="connsiteY43" fmla="*/ 1077991 h 2755787"/>
                <a:gd name="connsiteX44" fmla="*/ 1768415 w 2769079"/>
                <a:gd name="connsiteY44" fmla="*/ 992038 h 2755787"/>
                <a:gd name="connsiteX45" fmla="*/ 1578634 w 2769079"/>
                <a:gd name="connsiteY45" fmla="*/ 1015334 h 2755787"/>
                <a:gd name="connsiteX46" fmla="*/ 1198526 w 2769079"/>
                <a:gd name="connsiteY46" fmla="*/ 1256951 h 2755787"/>
                <a:gd name="connsiteX47" fmla="*/ 786546 w 2769079"/>
                <a:gd name="connsiteY47" fmla="*/ 1591398 h 2755787"/>
                <a:gd name="connsiteX48" fmla="*/ 498514 w 2769079"/>
                <a:gd name="connsiteY48" fmla="*/ 1591398 h 2755787"/>
                <a:gd name="connsiteX49" fmla="*/ 498514 w 2769079"/>
                <a:gd name="connsiteY49" fmla="*/ 1447382 h 2755787"/>
                <a:gd name="connsiteX50" fmla="*/ 642530 w 2769079"/>
                <a:gd name="connsiteY50" fmla="*/ 1303366 h 2755787"/>
                <a:gd name="connsiteX51" fmla="*/ 786546 w 2769079"/>
                <a:gd name="connsiteY51" fmla="*/ 1159350 h 2755787"/>
                <a:gd name="connsiteX52" fmla="*/ 1002570 w 2769079"/>
                <a:gd name="connsiteY52" fmla="*/ 871318 h 2755787"/>
                <a:gd name="connsiteX53" fmla="*/ 1218594 w 2769079"/>
                <a:gd name="connsiteY53" fmla="*/ 727302 h 2755787"/>
                <a:gd name="connsiteX54" fmla="*/ 1362610 w 2769079"/>
                <a:gd name="connsiteY54" fmla="*/ 583286 h 2755787"/>
                <a:gd name="connsiteX55" fmla="*/ 1290602 w 2769079"/>
                <a:gd name="connsiteY55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2204278 w 2769079"/>
                <a:gd name="connsiteY38" fmla="*/ 2151750 h 2755787"/>
                <a:gd name="connsiteX39" fmla="*/ 2036652 w 2769079"/>
                <a:gd name="connsiteY39" fmla="*/ 2688630 h 2755787"/>
                <a:gd name="connsiteX40" fmla="*/ 1533777 w 2769079"/>
                <a:gd name="connsiteY40" fmla="*/ 2330710 h 2755787"/>
                <a:gd name="connsiteX41" fmla="*/ 1282339 w 2769079"/>
                <a:gd name="connsiteY41" fmla="*/ 1793830 h 2755787"/>
                <a:gd name="connsiteX42" fmla="*/ 1449964 w 2769079"/>
                <a:gd name="connsiteY42" fmla="*/ 1256951 h 2755787"/>
                <a:gd name="connsiteX43" fmla="*/ 1785215 w 2769079"/>
                <a:gd name="connsiteY43" fmla="*/ 1077991 h 2755787"/>
                <a:gd name="connsiteX44" fmla="*/ 1768415 w 2769079"/>
                <a:gd name="connsiteY44" fmla="*/ 992038 h 2755787"/>
                <a:gd name="connsiteX45" fmla="*/ 1578634 w 2769079"/>
                <a:gd name="connsiteY45" fmla="*/ 1015334 h 2755787"/>
                <a:gd name="connsiteX46" fmla="*/ 1198526 w 2769079"/>
                <a:gd name="connsiteY46" fmla="*/ 1256951 h 2755787"/>
                <a:gd name="connsiteX47" fmla="*/ 786546 w 2769079"/>
                <a:gd name="connsiteY47" fmla="*/ 1591398 h 2755787"/>
                <a:gd name="connsiteX48" fmla="*/ 498514 w 2769079"/>
                <a:gd name="connsiteY48" fmla="*/ 1591398 h 2755787"/>
                <a:gd name="connsiteX49" fmla="*/ 498514 w 2769079"/>
                <a:gd name="connsiteY49" fmla="*/ 1447382 h 2755787"/>
                <a:gd name="connsiteX50" fmla="*/ 642530 w 2769079"/>
                <a:gd name="connsiteY50" fmla="*/ 1303366 h 2755787"/>
                <a:gd name="connsiteX51" fmla="*/ 786546 w 2769079"/>
                <a:gd name="connsiteY51" fmla="*/ 1159350 h 2755787"/>
                <a:gd name="connsiteX52" fmla="*/ 1002570 w 2769079"/>
                <a:gd name="connsiteY52" fmla="*/ 871318 h 2755787"/>
                <a:gd name="connsiteX53" fmla="*/ 1218594 w 2769079"/>
                <a:gd name="connsiteY53" fmla="*/ 727302 h 2755787"/>
                <a:gd name="connsiteX54" fmla="*/ 1362610 w 2769079"/>
                <a:gd name="connsiteY54" fmla="*/ 583286 h 2755787"/>
                <a:gd name="connsiteX55" fmla="*/ 1290602 w 2769079"/>
                <a:gd name="connsiteY55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2204278 w 2769079"/>
                <a:gd name="connsiteY38" fmla="*/ 2151750 h 2755787"/>
                <a:gd name="connsiteX39" fmla="*/ 2036652 w 2769079"/>
                <a:gd name="connsiteY39" fmla="*/ 2688630 h 2755787"/>
                <a:gd name="connsiteX40" fmla="*/ 1715486 w 2769079"/>
                <a:gd name="connsiteY40" fmla="*/ 2458783 h 2755787"/>
                <a:gd name="connsiteX41" fmla="*/ 1533777 w 2769079"/>
                <a:gd name="connsiteY41" fmla="*/ 2330710 h 2755787"/>
                <a:gd name="connsiteX42" fmla="*/ 1282339 w 2769079"/>
                <a:gd name="connsiteY42" fmla="*/ 1793830 h 2755787"/>
                <a:gd name="connsiteX43" fmla="*/ 1449964 w 2769079"/>
                <a:gd name="connsiteY43" fmla="*/ 1256951 h 2755787"/>
                <a:gd name="connsiteX44" fmla="*/ 1785215 w 2769079"/>
                <a:gd name="connsiteY44" fmla="*/ 1077991 h 2755787"/>
                <a:gd name="connsiteX45" fmla="*/ 1768415 w 2769079"/>
                <a:gd name="connsiteY45" fmla="*/ 992038 h 2755787"/>
                <a:gd name="connsiteX46" fmla="*/ 1578634 w 2769079"/>
                <a:gd name="connsiteY46" fmla="*/ 1015334 h 2755787"/>
                <a:gd name="connsiteX47" fmla="*/ 1198526 w 2769079"/>
                <a:gd name="connsiteY47" fmla="*/ 1256951 h 2755787"/>
                <a:gd name="connsiteX48" fmla="*/ 786546 w 2769079"/>
                <a:gd name="connsiteY48" fmla="*/ 1591398 h 2755787"/>
                <a:gd name="connsiteX49" fmla="*/ 498514 w 2769079"/>
                <a:gd name="connsiteY49" fmla="*/ 1591398 h 2755787"/>
                <a:gd name="connsiteX50" fmla="*/ 498514 w 2769079"/>
                <a:gd name="connsiteY50" fmla="*/ 1447382 h 2755787"/>
                <a:gd name="connsiteX51" fmla="*/ 642530 w 2769079"/>
                <a:gd name="connsiteY51" fmla="*/ 1303366 h 2755787"/>
                <a:gd name="connsiteX52" fmla="*/ 786546 w 2769079"/>
                <a:gd name="connsiteY52" fmla="*/ 1159350 h 2755787"/>
                <a:gd name="connsiteX53" fmla="*/ 1002570 w 2769079"/>
                <a:gd name="connsiteY53" fmla="*/ 871318 h 2755787"/>
                <a:gd name="connsiteX54" fmla="*/ 1218594 w 2769079"/>
                <a:gd name="connsiteY54" fmla="*/ 727302 h 2755787"/>
                <a:gd name="connsiteX55" fmla="*/ 1362610 w 2769079"/>
                <a:gd name="connsiteY55" fmla="*/ 583286 h 2755787"/>
                <a:gd name="connsiteX56" fmla="*/ 1290602 w 2769079"/>
                <a:gd name="connsiteY56" fmla="*/ 511278 h 2755787"/>
                <a:gd name="connsiteX0" fmla="*/ 0 w 2769079"/>
                <a:gd name="connsiteY0" fmla="*/ 86264 h 3136030"/>
                <a:gd name="connsiteX1" fmla="*/ 232913 w 2769079"/>
                <a:gd name="connsiteY1" fmla="*/ 181155 h 3136030"/>
                <a:gd name="connsiteX2" fmla="*/ 327804 w 2769079"/>
                <a:gd name="connsiteY2" fmla="*/ 258792 h 3136030"/>
                <a:gd name="connsiteX3" fmla="*/ 474453 w 2769079"/>
                <a:gd name="connsiteY3" fmla="*/ 336430 h 3136030"/>
                <a:gd name="connsiteX4" fmla="*/ 715992 w 2769079"/>
                <a:gd name="connsiteY4" fmla="*/ 370936 h 3136030"/>
                <a:gd name="connsiteX5" fmla="*/ 931653 w 2769079"/>
                <a:gd name="connsiteY5" fmla="*/ 310551 h 3136030"/>
                <a:gd name="connsiteX6" fmla="*/ 1078302 w 2769079"/>
                <a:gd name="connsiteY6" fmla="*/ 155275 h 3136030"/>
                <a:gd name="connsiteX7" fmla="*/ 1155940 w 2769079"/>
                <a:gd name="connsiteY7" fmla="*/ 69011 h 3136030"/>
                <a:gd name="connsiteX8" fmla="*/ 1276709 w 2769079"/>
                <a:gd name="connsiteY8" fmla="*/ 0 h 3136030"/>
                <a:gd name="connsiteX9" fmla="*/ 1414732 w 2769079"/>
                <a:gd name="connsiteY9" fmla="*/ 86264 h 3136030"/>
                <a:gd name="connsiteX10" fmla="*/ 1570008 w 2769079"/>
                <a:gd name="connsiteY10" fmla="*/ 276045 h 3136030"/>
                <a:gd name="connsiteX11" fmla="*/ 1742536 w 2769079"/>
                <a:gd name="connsiteY11" fmla="*/ 517585 h 3136030"/>
                <a:gd name="connsiteX12" fmla="*/ 1871932 w 2769079"/>
                <a:gd name="connsiteY12" fmla="*/ 603849 h 3136030"/>
                <a:gd name="connsiteX13" fmla="*/ 2001328 w 2769079"/>
                <a:gd name="connsiteY13" fmla="*/ 750498 h 3136030"/>
                <a:gd name="connsiteX14" fmla="*/ 2078966 w 2769079"/>
                <a:gd name="connsiteY14" fmla="*/ 836762 h 3136030"/>
                <a:gd name="connsiteX15" fmla="*/ 2053087 w 2769079"/>
                <a:gd name="connsiteY15" fmla="*/ 888521 h 3136030"/>
                <a:gd name="connsiteX16" fmla="*/ 1897811 w 2769079"/>
                <a:gd name="connsiteY16" fmla="*/ 931653 h 3136030"/>
                <a:gd name="connsiteX17" fmla="*/ 1897811 w 2769079"/>
                <a:gd name="connsiteY17" fmla="*/ 1026543 h 3136030"/>
                <a:gd name="connsiteX18" fmla="*/ 2156604 w 2769079"/>
                <a:gd name="connsiteY18" fmla="*/ 1017917 h 3136030"/>
                <a:gd name="connsiteX19" fmla="*/ 2303253 w 2769079"/>
                <a:gd name="connsiteY19" fmla="*/ 923026 h 3136030"/>
                <a:gd name="connsiteX20" fmla="*/ 2406770 w 2769079"/>
                <a:gd name="connsiteY20" fmla="*/ 836762 h 3136030"/>
                <a:gd name="connsiteX21" fmla="*/ 2518913 w 2769079"/>
                <a:gd name="connsiteY21" fmla="*/ 715992 h 3136030"/>
                <a:gd name="connsiteX22" fmla="*/ 2570672 w 2769079"/>
                <a:gd name="connsiteY22" fmla="*/ 655607 h 3136030"/>
                <a:gd name="connsiteX23" fmla="*/ 2622430 w 2769079"/>
                <a:gd name="connsiteY23" fmla="*/ 543464 h 3136030"/>
                <a:gd name="connsiteX24" fmla="*/ 2691442 w 2769079"/>
                <a:gd name="connsiteY24" fmla="*/ 474453 h 3136030"/>
                <a:gd name="connsiteX25" fmla="*/ 2691442 w 2769079"/>
                <a:gd name="connsiteY25" fmla="*/ 327804 h 3136030"/>
                <a:gd name="connsiteX26" fmla="*/ 2743200 w 2769079"/>
                <a:gd name="connsiteY26" fmla="*/ 327804 h 3136030"/>
                <a:gd name="connsiteX27" fmla="*/ 2769079 w 2769079"/>
                <a:gd name="connsiteY27" fmla="*/ 439947 h 3136030"/>
                <a:gd name="connsiteX28" fmla="*/ 2717321 w 2769079"/>
                <a:gd name="connsiteY28" fmla="*/ 629728 h 3136030"/>
                <a:gd name="connsiteX29" fmla="*/ 2570672 w 2769079"/>
                <a:gd name="connsiteY29" fmla="*/ 828136 h 3136030"/>
                <a:gd name="connsiteX30" fmla="*/ 2406770 w 2769079"/>
                <a:gd name="connsiteY30" fmla="*/ 914400 h 3136030"/>
                <a:gd name="connsiteX31" fmla="*/ 2120465 w 2769079"/>
                <a:gd name="connsiteY31" fmla="*/ 1167471 h 3136030"/>
                <a:gd name="connsiteX32" fmla="*/ 1785215 w 2769079"/>
                <a:gd name="connsiteY32" fmla="*/ 1167471 h 3136030"/>
                <a:gd name="connsiteX33" fmla="*/ 1533777 w 2769079"/>
                <a:gd name="connsiteY33" fmla="*/ 1346431 h 3136030"/>
                <a:gd name="connsiteX34" fmla="*/ 1449964 w 2769079"/>
                <a:gd name="connsiteY34" fmla="*/ 1883310 h 3136030"/>
                <a:gd name="connsiteX35" fmla="*/ 1785215 w 2769079"/>
                <a:gd name="connsiteY35" fmla="*/ 1972790 h 3136030"/>
                <a:gd name="connsiteX36" fmla="*/ 2036652 w 2769079"/>
                <a:gd name="connsiteY36" fmla="*/ 1793830 h 3136030"/>
                <a:gd name="connsiteX37" fmla="*/ 2204278 w 2769079"/>
                <a:gd name="connsiteY37" fmla="*/ 1883310 h 3136030"/>
                <a:gd name="connsiteX38" fmla="*/ 2204278 w 2769079"/>
                <a:gd name="connsiteY38" fmla="*/ 2151750 h 3136030"/>
                <a:gd name="connsiteX39" fmla="*/ 2036652 w 2769079"/>
                <a:gd name="connsiteY39" fmla="*/ 2688630 h 3136030"/>
                <a:gd name="connsiteX40" fmla="*/ 1869027 w 2769079"/>
                <a:gd name="connsiteY40" fmla="*/ 3136030 h 3136030"/>
                <a:gd name="connsiteX41" fmla="*/ 1533777 w 2769079"/>
                <a:gd name="connsiteY41" fmla="*/ 2330710 h 3136030"/>
                <a:gd name="connsiteX42" fmla="*/ 1282339 w 2769079"/>
                <a:gd name="connsiteY42" fmla="*/ 1793830 h 3136030"/>
                <a:gd name="connsiteX43" fmla="*/ 1449964 w 2769079"/>
                <a:gd name="connsiteY43" fmla="*/ 1256951 h 3136030"/>
                <a:gd name="connsiteX44" fmla="*/ 1785215 w 2769079"/>
                <a:gd name="connsiteY44" fmla="*/ 1077991 h 3136030"/>
                <a:gd name="connsiteX45" fmla="*/ 1768415 w 2769079"/>
                <a:gd name="connsiteY45" fmla="*/ 992038 h 3136030"/>
                <a:gd name="connsiteX46" fmla="*/ 1578634 w 2769079"/>
                <a:gd name="connsiteY46" fmla="*/ 1015334 h 3136030"/>
                <a:gd name="connsiteX47" fmla="*/ 1198526 w 2769079"/>
                <a:gd name="connsiteY47" fmla="*/ 1256951 h 3136030"/>
                <a:gd name="connsiteX48" fmla="*/ 786546 w 2769079"/>
                <a:gd name="connsiteY48" fmla="*/ 1591398 h 3136030"/>
                <a:gd name="connsiteX49" fmla="*/ 498514 w 2769079"/>
                <a:gd name="connsiteY49" fmla="*/ 1591398 h 3136030"/>
                <a:gd name="connsiteX50" fmla="*/ 498514 w 2769079"/>
                <a:gd name="connsiteY50" fmla="*/ 1447382 h 3136030"/>
                <a:gd name="connsiteX51" fmla="*/ 642530 w 2769079"/>
                <a:gd name="connsiteY51" fmla="*/ 1303366 h 3136030"/>
                <a:gd name="connsiteX52" fmla="*/ 786546 w 2769079"/>
                <a:gd name="connsiteY52" fmla="*/ 1159350 h 3136030"/>
                <a:gd name="connsiteX53" fmla="*/ 1002570 w 2769079"/>
                <a:gd name="connsiteY53" fmla="*/ 871318 h 3136030"/>
                <a:gd name="connsiteX54" fmla="*/ 1218594 w 2769079"/>
                <a:gd name="connsiteY54" fmla="*/ 727302 h 3136030"/>
                <a:gd name="connsiteX55" fmla="*/ 1362610 w 2769079"/>
                <a:gd name="connsiteY55" fmla="*/ 583286 h 3136030"/>
                <a:gd name="connsiteX56" fmla="*/ 1290602 w 2769079"/>
                <a:gd name="connsiteY56" fmla="*/ 511278 h 3136030"/>
                <a:gd name="connsiteX0" fmla="*/ 0 w 2769079"/>
                <a:gd name="connsiteY0" fmla="*/ 86264 h 3136030"/>
                <a:gd name="connsiteX1" fmla="*/ 232913 w 2769079"/>
                <a:gd name="connsiteY1" fmla="*/ 181155 h 3136030"/>
                <a:gd name="connsiteX2" fmla="*/ 327804 w 2769079"/>
                <a:gd name="connsiteY2" fmla="*/ 258792 h 3136030"/>
                <a:gd name="connsiteX3" fmla="*/ 474453 w 2769079"/>
                <a:gd name="connsiteY3" fmla="*/ 336430 h 3136030"/>
                <a:gd name="connsiteX4" fmla="*/ 715992 w 2769079"/>
                <a:gd name="connsiteY4" fmla="*/ 370936 h 3136030"/>
                <a:gd name="connsiteX5" fmla="*/ 931653 w 2769079"/>
                <a:gd name="connsiteY5" fmla="*/ 310551 h 3136030"/>
                <a:gd name="connsiteX6" fmla="*/ 1078302 w 2769079"/>
                <a:gd name="connsiteY6" fmla="*/ 155275 h 3136030"/>
                <a:gd name="connsiteX7" fmla="*/ 1155940 w 2769079"/>
                <a:gd name="connsiteY7" fmla="*/ 69011 h 3136030"/>
                <a:gd name="connsiteX8" fmla="*/ 1276709 w 2769079"/>
                <a:gd name="connsiteY8" fmla="*/ 0 h 3136030"/>
                <a:gd name="connsiteX9" fmla="*/ 1414732 w 2769079"/>
                <a:gd name="connsiteY9" fmla="*/ 86264 h 3136030"/>
                <a:gd name="connsiteX10" fmla="*/ 1570008 w 2769079"/>
                <a:gd name="connsiteY10" fmla="*/ 276045 h 3136030"/>
                <a:gd name="connsiteX11" fmla="*/ 1742536 w 2769079"/>
                <a:gd name="connsiteY11" fmla="*/ 517585 h 3136030"/>
                <a:gd name="connsiteX12" fmla="*/ 1871932 w 2769079"/>
                <a:gd name="connsiteY12" fmla="*/ 603849 h 3136030"/>
                <a:gd name="connsiteX13" fmla="*/ 2001328 w 2769079"/>
                <a:gd name="connsiteY13" fmla="*/ 750498 h 3136030"/>
                <a:gd name="connsiteX14" fmla="*/ 2078966 w 2769079"/>
                <a:gd name="connsiteY14" fmla="*/ 836762 h 3136030"/>
                <a:gd name="connsiteX15" fmla="*/ 2053087 w 2769079"/>
                <a:gd name="connsiteY15" fmla="*/ 888521 h 3136030"/>
                <a:gd name="connsiteX16" fmla="*/ 1897811 w 2769079"/>
                <a:gd name="connsiteY16" fmla="*/ 931653 h 3136030"/>
                <a:gd name="connsiteX17" fmla="*/ 1897811 w 2769079"/>
                <a:gd name="connsiteY17" fmla="*/ 1026543 h 3136030"/>
                <a:gd name="connsiteX18" fmla="*/ 2156604 w 2769079"/>
                <a:gd name="connsiteY18" fmla="*/ 1017917 h 3136030"/>
                <a:gd name="connsiteX19" fmla="*/ 2303253 w 2769079"/>
                <a:gd name="connsiteY19" fmla="*/ 923026 h 3136030"/>
                <a:gd name="connsiteX20" fmla="*/ 2406770 w 2769079"/>
                <a:gd name="connsiteY20" fmla="*/ 836762 h 3136030"/>
                <a:gd name="connsiteX21" fmla="*/ 2518913 w 2769079"/>
                <a:gd name="connsiteY21" fmla="*/ 715992 h 3136030"/>
                <a:gd name="connsiteX22" fmla="*/ 2570672 w 2769079"/>
                <a:gd name="connsiteY22" fmla="*/ 655607 h 3136030"/>
                <a:gd name="connsiteX23" fmla="*/ 2622430 w 2769079"/>
                <a:gd name="connsiteY23" fmla="*/ 543464 h 3136030"/>
                <a:gd name="connsiteX24" fmla="*/ 2691442 w 2769079"/>
                <a:gd name="connsiteY24" fmla="*/ 474453 h 3136030"/>
                <a:gd name="connsiteX25" fmla="*/ 2691442 w 2769079"/>
                <a:gd name="connsiteY25" fmla="*/ 327804 h 3136030"/>
                <a:gd name="connsiteX26" fmla="*/ 2743200 w 2769079"/>
                <a:gd name="connsiteY26" fmla="*/ 327804 h 3136030"/>
                <a:gd name="connsiteX27" fmla="*/ 2769079 w 2769079"/>
                <a:gd name="connsiteY27" fmla="*/ 439947 h 3136030"/>
                <a:gd name="connsiteX28" fmla="*/ 2717321 w 2769079"/>
                <a:gd name="connsiteY28" fmla="*/ 629728 h 3136030"/>
                <a:gd name="connsiteX29" fmla="*/ 2570672 w 2769079"/>
                <a:gd name="connsiteY29" fmla="*/ 828136 h 3136030"/>
                <a:gd name="connsiteX30" fmla="*/ 2406770 w 2769079"/>
                <a:gd name="connsiteY30" fmla="*/ 914400 h 3136030"/>
                <a:gd name="connsiteX31" fmla="*/ 2120465 w 2769079"/>
                <a:gd name="connsiteY31" fmla="*/ 1167471 h 3136030"/>
                <a:gd name="connsiteX32" fmla="*/ 1785215 w 2769079"/>
                <a:gd name="connsiteY32" fmla="*/ 1167471 h 3136030"/>
                <a:gd name="connsiteX33" fmla="*/ 1533777 w 2769079"/>
                <a:gd name="connsiteY33" fmla="*/ 1346431 h 3136030"/>
                <a:gd name="connsiteX34" fmla="*/ 1449964 w 2769079"/>
                <a:gd name="connsiteY34" fmla="*/ 1883310 h 3136030"/>
                <a:gd name="connsiteX35" fmla="*/ 1785215 w 2769079"/>
                <a:gd name="connsiteY35" fmla="*/ 1972790 h 3136030"/>
                <a:gd name="connsiteX36" fmla="*/ 2036652 w 2769079"/>
                <a:gd name="connsiteY36" fmla="*/ 1793830 h 3136030"/>
                <a:gd name="connsiteX37" fmla="*/ 2204278 w 2769079"/>
                <a:gd name="connsiteY37" fmla="*/ 1883310 h 3136030"/>
                <a:gd name="connsiteX38" fmla="*/ 2204278 w 2769079"/>
                <a:gd name="connsiteY38" fmla="*/ 2151750 h 3136030"/>
                <a:gd name="connsiteX39" fmla="*/ 2036652 w 2769079"/>
                <a:gd name="connsiteY39" fmla="*/ 2688630 h 3136030"/>
                <a:gd name="connsiteX40" fmla="*/ 1869027 w 2769079"/>
                <a:gd name="connsiteY40" fmla="*/ 3136030 h 3136030"/>
                <a:gd name="connsiteX41" fmla="*/ 1690733 w 2769079"/>
                <a:gd name="connsiteY41" fmla="*/ 2696608 h 3136030"/>
                <a:gd name="connsiteX42" fmla="*/ 1533777 w 2769079"/>
                <a:gd name="connsiteY42" fmla="*/ 2330710 h 3136030"/>
                <a:gd name="connsiteX43" fmla="*/ 1282339 w 2769079"/>
                <a:gd name="connsiteY43" fmla="*/ 1793830 h 3136030"/>
                <a:gd name="connsiteX44" fmla="*/ 1449964 w 2769079"/>
                <a:gd name="connsiteY44" fmla="*/ 1256951 h 3136030"/>
                <a:gd name="connsiteX45" fmla="*/ 1785215 w 2769079"/>
                <a:gd name="connsiteY45" fmla="*/ 1077991 h 3136030"/>
                <a:gd name="connsiteX46" fmla="*/ 1768415 w 2769079"/>
                <a:gd name="connsiteY46" fmla="*/ 992038 h 3136030"/>
                <a:gd name="connsiteX47" fmla="*/ 1578634 w 2769079"/>
                <a:gd name="connsiteY47" fmla="*/ 1015334 h 3136030"/>
                <a:gd name="connsiteX48" fmla="*/ 1198526 w 2769079"/>
                <a:gd name="connsiteY48" fmla="*/ 1256951 h 3136030"/>
                <a:gd name="connsiteX49" fmla="*/ 786546 w 2769079"/>
                <a:gd name="connsiteY49" fmla="*/ 1591398 h 3136030"/>
                <a:gd name="connsiteX50" fmla="*/ 498514 w 2769079"/>
                <a:gd name="connsiteY50" fmla="*/ 1591398 h 3136030"/>
                <a:gd name="connsiteX51" fmla="*/ 498514 w 2769079"/>
                <a:gd name="connsiteY51" fmla="*/ 1447382 h 3136030"/>
                <a:gd name="connsiteX52" fmla="*/ 642530 w 2769079"/>
                <a:gd name="connsiteY52" fmla="*/ 1303366 h 3136030"/>
                <a:gd name="connsiteX53" fmla="*/ 786546 w 2769079"/>
                <a:gd name="connsiteY53" fmla="*/ 1159350 h 3136030"/>
                <a:gd name="connsiteX54" fmla="*/ 1002570 w 2769079"/>
                <a:gd name="connsiteY54" fmla="*/ 871318 h 3136030"/>
                <a:gd name="connsiteX55" fmla="*/ 1218594 w 2769079"/>
                <a:gd name="connsiteY55" fmla="*/ 727302 h 3136030"/>
                <a:gd name="connsiteX56" fmla="*/ 1362610 w 2769079"/>
                <a:gd name="connsiteY56" fmla="*/ 583286 h 3136030"/>
                <a:gd name="connsiteX57" fmla="*/ 1290602 w 2769079"/>
                <a:gd name="connsiteY57" fmla="*/ 511278 h 313603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330710 h 3225510"/>
                <a:gd name="connsiteX43" fmla="*/ 1282339 w 2769079"/>
                <a:gd name="connsiteY43" fmla="*/ 1793830 h 3225510"/>
                <a:gd name="connsiteX44" fmla="*/ 1449964 w 2769079"/>
                <a:gd name="connsiteY44" fmla="*/ 1256951 h 3225510"/>
                <a:gd name="connsiteX45" fmla="*/ 1785215 w 2769079"/>
                <a:gd name="connsiteY45" fmla="*/ 1077991 h 3225510"/>
                <a:gd name="connsiteX46" fmla="*/ 1768415 w 2769079"/>
                <a:gd name="connsiteY46" fmla="*/ 992038 h 3225510"/>
                <a:gd name="connsiteX47" fmla="*/ 1578634 w 2769079"/>
                <a:gd name="connsiteY47" fmla="*/ 1015334 h 3225510"/>
                <a:gd name="connsiteX48" fmla="*/ 1198526 w 2769079"/>
                <a:gd name="connsiteY48" fmla="*/ 1256951 h 3225510"/>
                <a:gd name="connsiteX49" fmla="*/ 786546 w 2769079"/>
                <a:gd name="connsiteY49" fmla="*/ 1591398 h 3225510"/>
                <a:gd name="connsiteX50" fmla="*/ 498514 w 2769079"/>
                <a:gd name="connsiteY50" fmla="*/ 1591398 h 3225510"/>
                <a:gd name="connsiteX51" fmla="*/ 498514 w 2769079"/>
                <a:gd name="connsiteY51" fmla="*/ 1447382 h 3225510"/>
                <a:gd name="connsiteX52" fmla="*/ 642530 w 2769079"/>
                <a:gd name="connsiteY52" fmla="*/ 1303366 h 3225510"/>
                <a:gd name="connsiteX53" fmla="*/ 786546 w 2769079"/>
                <a:gd name="connsiteY53" fmla="*/ 1159350 h 3225510"/>
                <a:gd name="connsiteX54" fmla="*/ 1002570 w 2769079"/>
                <a:gd name="connsiteY54" fmla="*/ 871318 h 3225510"/>
                <a:gd name="connsiteX55" fmla="*/ 1218594 w 2769079"/>
                <a:gd name="connsiteY55" fmla="*/ 727302 h 3225510"/>
                <a:gd name="connsiteX56" fmla="*/ 1362610 w 2769079"/>
                <a:gd name="connsiteY56" fmla="*/ 583286 h 3225510"/>
                <a:gd name="connsiteX57" fmla="*/ 1290602 w 2769079"/>
                <a:gd name="connsiteY57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54602 w 2769079"/>
                <a:gd name="connsiteY42" fmla="*/ 2762669 h 3225510"/>
                <a:gd name="connsiteX43" fmla="*/ 1533777 w 2769079"/>
                <a:gd name="connsiteY43" fmla="*/ 2330710 h 3225510"/>
                <a:gd name="connsiteX44" fmla="*/ 1282339 w 2769079"/>
                <a:gd name="connsiteY44" fmla="*/ 1793830 h 3225510"/>
                <a:gd name="connsiteX45" fmla="*/ 1449964 w 2769079"/>
                <a:gd name="connsiteY45" fmla="*/ 1256951 h 3225510"/>
                <a:gd name="connsiteX46" fmla="*/ 1785215 w 2769079"/>
                <a:gd name="connsiteY46" fmla="*/ 1077991 h 3225510"/>
                <a:gd name="connsiteX47" fmla="*/ 1768415 w 2769079"/>
                <a:gd name="connsiteY47" fmla="*/ 992038 h 3225510"/>
                <a:gd name="connsiteX48" fmla="*/ 1578634 w 2769079"/>
                <a:gd name="connsiteY48" fmla="*/ 1015334 h 3225510"/>
                <a:gd name="connsiteX49" fmla="*/ 1198526 w 2769079"/>
                <a:gd name="connsiteY49" fmla="*/ 1256951 h 3225510"/>
                <a:gd name="connsiteX50" fmla="*/ 786546 w 2769079"/>
                <a:gd name="connsiteY50" fmla="*/ 1591398 h 3225510"/>
                <a:gd name="connsiteX51" fmla="*/ 498514 w 2769079"/>
                <a:gd name="connsiteY51" fmla="*/ 1591398 h 3225510"/>
                <a:gd name="connsiteX52" fmla="*/ 498514 w 2769079"/>
                <a:gd name="connsiteY52" fmla="*/ 1447382 h 3225510"/>
                <a:gd name="connsiteX53" fmla="*/ 642530 w 2769079"/>
                <a:gd name="connsiteY53" fmla="*/ 1303366 h 3225510"/>
                <a:gd name="connsiteX54" fmla="*/ 786546 w 2769079"/>
                <a:gd name="connsiteY54" fmla="*/ 1159350 h 3225510"/>
                <a:gd name="connsiteX55" fmla="*/ 1002570 w 2769079"/>
                <a:gd name="connsiteY55" fmla="*/ 871318 h 3225510"/>
                <a:gd name="connsiteX56" fmla="*/ 1218594 w 2769079"/>
                <a:gd name="connsiteY56" fmla="*/ 727302 h 3225510"/>
                <a:gd name="connsiteX57" fmla="*/ 1362610 w 2769079"/>
                <a:gd name="connsiteY57" fmla="*/ 583286 h 3225510"/>
                <a:gd name="connsiteX58" fmla="*/ 1290602 w 2769079"/>
                <a:gd name="connsiteY58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533777 w 2769079"/>
                <a:gd name="connsiteY43" fmla="*/ 2330710 h 3225510"/>
                <a:gd name="connsiteX44" fmla="*/ 1282339 w 2769079"/>
                <a:gd name="connsiteY44" fmla="*/ 1793830 h 3225510"/>
                <a:gd name="connsiteX45" fmla="*/ 1449964 w 2769079"/>
                <a:gd name="connsiteY45" fmla="*/ 1256951 h 3225510"/>
                <a:gd name="connsiteX46" fmla="*/ 1785215 w 2769079"/>
                <a:gd name="connsiteY46" fmla="*/ 1077991 h 3225510"/>
                <a:gd name="connsiteX47" fmla="*/ 1768415 w 2769079"/>
                <a:gd name="connsiteY47" fmla="*/ 992038 h 3225510"/>
                <a:gd name="connsiteX48" fmla="*/ 1578634 w 2769079"/>
                <a:gd name="connsiteY48" fmla="*/ 1015334 h 3225510"/>
                <a:gd name="connsiteX49" fmla="*/ 1198526 w 2769079"/>
                <a:gd name="connsiteY49" fmla="*/ 1256951 h 3225510"/>
                <a:gd name="connsiteX50" fmla="*/ 786546 w 2769079"/>
                <a:gd name="connsiteY50" fmla="*/ 1591398 h 3225510"/>
                <a:gd name="connsiteX51" fmla="*/ 498514 w 2769079"/>
                <a:gd name="connsiteY51" fmla="*/ 1591398 h 3225510"/>
                <a:gd name="connsiteX52" fmla="*/ 498514 w 2769079"/>
                <a:gd name="connsiteY52" fmla="*/ 1447382 h 3225510"/>
                <a:gd name="connsiteX53" fmla="*/ 642530 w 2769079"/>
                <a:gd name="connsiteY53" fmla="*/ 1303366 h 3225510"/>
                <a:gd name="connsiteX54" fmla="*/ 786546 w 2769079"/>
                <a:gd name="connsiteY54" fmla="*/ 1159350 h 3225510"/>
                <a:gd name="connsiteX55" fmla="*/ 1002570 w 2769079"/>
                <a:gd name="connsiteY55" fmla="*/ 871318 h 3225510"/>
                <a:gd name="connsiteX56" fmla="*/ 1218594 w 2769079"/>
                <a:gd name="connsiteY56" fmla="*/ 727302 h 3225510"/>
                <a:gd name="connsiteX57" fmla="*/ 1362610 w 2769079"/>
                <a:gd name="connsiteY57" fmla="*/ 583286 h 3225510"/>
                <a:gd name="connsiteX58" fmla="*/ 1290602 w 2769079"/>
                <a:gd name="connsiteY58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517476 w 2769079"/>
                <a:gd name="connsiteY43" fmla="*/ 2551270 h 3225510"/>
                <a:gd name="connsiteX44" fmla="*/ 1533777 w 2769079"/>
                <a:gd name="connsiteY44" fmla="*/ 2330710 h 3225510"/>
                <a:gd name="connsiteX45" fmla="*/ 1282339 w 2769079"/>
                <a:gd name="connsiteY45" fmla="*/ 1793830 h 3225510"/>
                <a:gd name="connsiteX46" fmla="*/ 1449964 w 2769079"/>
                <a:gd name="connsiteY46" fmla="*/ 1256951 h 3225510"/>
                <a:gd name="connsiteX47" fmla="*/ 1785215 w 2769079"/>
                <a:gd name="connsiteY47" fmla="*/ 1077991 h 3225510"/>
                <a:gd name="connsiteX48" fmla="*/ 1768415 w 2769079"/>
                <a:gd name="connsiteY48" fmla="*/ 992038 h 3225510"/>
                <a:gd name="connsiteX49" fmla="*/ 1578634 w 2769079"/>
                <a:gd name="connsiteY49" fmla="*/ 1015334 h 3225510"/>
                <a:gd name="connsiteX50" fmla="*/ 1198526 w 2769079"/>
                <a:gd name="connsiteY50" fmla="*/ 1256951 h 3225510"/>
                <a:gd name="connsiteX51" fmla="*/ 786546 w 2769079"/>
                <a:gd name="connsiteY51" fmla="*/ 1591398 h 3225510"/>
                <a:gd name="connsiteX52" fmla="*/ 498514 w 2769079"/>
                <a:gd name="connsiteY52" fmla="*/ 1591398 h 3225510"/>
                <a:gd name="connsiteX53" fmla="*/ 498514 w 2769079"/>
                <a:gd name="connsiteY53" fmla="*/ 1447382 h 3225510"/>
                <a:gd name="connsiteX54" fmla="*/ 642530 w 2769079"/>
                <a:gd name="connsiteY54" fmla="*/ 1303366 h 3225510"/>
                <a:gd name="connsiteX55" fmla="*/ 786546 w 2769079"/>
                <a:gd name="connsiteY55" fmla="*/ 1159350 h 3225510"/>
                <a:gd name="connsiteX56" fmla="*/ 1002570 w 2769079"/>
                <a:gd name="connsiteY56" fmla="*/ 871318 h 3225510"/>
                <a:gd name="connsiteX57" fmla="*/ 1218594 w 2769079"/>
                <a:gd name="connsiteY57" fmla="*/ 727302 h 3225510"/>
                <a:gd name="connsiteX58" fmla="*/ 1362610 w 2769079"/>
                <a:gd name="connsiteY58" fmla="*/ 583286 h 3225510"/>
                <a:gd name="connsiteX59" fmla="*/ 1290602 w 2769079"/>
                <a:gd name="connsiteY59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533777 w 2769079"/>
                <a:gd name="connsiteY44" fmla="*/ 2330710 h 3225510"/>
                <a:gd name="connsiteX45" fmla="*/ 1282339 w 2769079"/>
                <a:gd name="connsiteY45" fmla="*/ 1793830 h 3225510"/>
                <a:gd name="connsiteX46" fmla="*/ 1449964 w 2769079"/>
                <a:gd name="connsiteY46" fmla="*/ 1256951 h 3225510"/>
                <a:gd name="connsiteX47" fmla="*/ 1785215 w 2769079"/>
                <a:gd name="connsiteY47" fmla="*/ 1077991 h 3225510"/>
                <a:gd name="connsiteX48" fmla="*/ 1768415 w 2769079"/>
                <a:gd name="connsiteY48" fmla="*/ 992038 h 3225510"/>
                <a:gd name="connsiteX49" fmla="*/ 1578634 w 2769079"/>
                <a:gd name="connsiteY49" fmla="*/ 1015334 h 3225510"/>
                <a:gd name="connsiteX50" fmla="*/ 1198526 w 2769079"/>
                <a:gd name="connsiteY50" fmla="*/ 1256951 h 3225510"/>
                <a:gd name="connsiteX51" fmla="*/ 786546 w 2769079"/>
                <a:gd name="connsiteY51" fmla="*/ 1591398 h 3225510"/>
                <a:gd name="connsiteX52" fmla="*/ 498514 w 2769079"/>
                <a:gd name="connsiteY52" fmla="*/ 1591398 h 3225510"/>
                <a:gd name="connsiteX53" fmla="*/ 498514 w 2769079"/>
                <a:gd name="connsiteY53" fmla="*/ 1447382 h 3225510"/>
                <a:gd name="connsiteX54" fmla="*/ 642530 w 2769079"/>
                <a:gd name="connsiteY54" fmla="*/ 1303366 h 3225510"/>
                <a:gd name="connsiteX55" fmla="*/ 786546 w 2769079"/>
                <a:gd name="connsiteY55" fmla="*/ 1159350 h 3225510"/>
                <a:gd name="connsiteX56" fmla="*/ 1002570 w 2769079"/>
                <a:gd name="connsiteY56" fmla="*/ 871318 h 3225510"/>
                <a:gd name="connsiteX57" fmla="*/ 1218594 w 2769079"/>
                <a:gd name="connsiteY57" fmla="*/ 727302 h 3225510"/>
                <a:gd name="connsiteX58" fmla="*/ 1362610 w 2769079"/>
                <a:gd name="connsiteY58" fmla="*/ 583286 h 3225510"/>
                <a:gd name="connsiteX59" fmla="*/ 1290602 w 2769079"/>
                <a:gd name="connsiteY59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579353 w 2769079"/>
                <a:gd name="connsiteY44" fmla="*/ 2445571 h 3225510"/>
                <a:gd name="connsiteX45" fmla="*/ 1533777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533777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04655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218831 w 2769079"/>
                <a:gd name="connsiteY7" fmla="*/ 332418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04655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68627 w 2769079"/>
                <a:gd name="connsiteY6" fmla="*/ 181100 h 3225510"/>
                <a:gd name="connsiteX7" fmla="*/ 1218831 w 2769079"/>
                <a:gd name="connsiteY7" fmla="*/ 332418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04655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1570008 w 2769079"/>
                <a:gd name="connsiteY9" fmla="*/ 189781 h 3139246"/>
                <a:gd name="connsiteX10" fmla="*/ 1742536 w 2769079"/>
                <a:gd name="connsiteY10" fmla="*/ 431321 h 3139246"/>
                <a:gd name="connsiteX11" fmla="*/ 1871932 w 2769079"/>
                <a:gd name="connsiteY11" fmla="*/ 517585 h 3139246"/>
                <a:gd name="connsiteX12" fmla="*/ 2001328 w 2769079"/>
                <a:gd name="connsiteY12" fmla="*/ 664234 h 3139246"/>
                <a:gd name="connsiteX13" fmla="*/ 2078966 w 2769079"/>
                <a:gd name="connsiteY13" fmla="*/ 750498 h 3139246"/>
                <a:gd name="connsiteX14" fmla="*/ 2053087 w 2769079"/>
                <a:gd name="connsiteY14" fmla="*/ 802257 h 3139246"/>
                <a:gd name="connsiteX15" fmla="*/ 1897811 w 2769079"/>
                <a:gd name="connsiteY15" fmla="*/ 845389 h 3139246"/>
                <a:gd name="connsiteX16" fmla="*/ 1897811 w 2769079"/>
                <a:gd name="connsiteY16" fmla="*/ 940279 h 3139246"/>
                <a:gd name="connsiteX17" fmla="*/ 2156604 w 2769079"/>
                <a:gd name="connsiteY17" fmla="*/ 931653 h 3139246"/>
                <a:gd name="connsiteX18" fmla="*/ 2303253 w 2769079"/>
                <a:gd name="connsiteY18" fmla="*/ 836762 h 3139246"/>
                <a:gd name="connsiteX19" fmla="*/ 2406770 w 2769079"/>
                <a:gd name="connsiteY19" fmla="*/ 750498 h 3139246"/>
                <a:gd name="connsiteX20" fmla="*/ 2518913 w 2769079"/>
                <a:gd name="connsiteY20" fmla="*/ 629728 h 3139246"/>
                <a:gd name="connsiteX21" fmla="*/ 2570672 w 2769079"/>
                <a:gd name="connsiteY21" fmla="*/ 569343 h 3139246"/>
                <a:gd name="connsiteX22" fmla="*/ 2622430 w 2769079"/>
                <a:gd name="connsiteY22" fmla="*/ 457200 h 3139246"/>
                <a:gd name="connsiteX23" fmla="*/ 2691442 w 2769079"/>
                <a:gd name="connsiteY23" fmla="*/ 388189 h 3139246"/>
                <a:gd name="connsiteX24" fmla="*/ 2691442 w 2769079"/>
                <a:gd name="connsiteY24" fmla="*/ 241540 h 3139246"/>
                <a:gd name="connsiteX25" fmla="*/ 2743200 w 2769079"/>
                <a:gd name="connsiteY25" fmla="*/ 241540 h 3139246"/>
                <a:gd name="connsiteX26" fmla="*/ 2769079 w 2769079"/>
                <a:gd name="connsiteY26" fmla="*/ 353683 h 3139246"/>
                <a:gd name="connsiteX27" fmla="*/ 2717321 w 2769079"/>
                <a:gd name="connsiteY27" fmla="*/ 543464 h 3139246"/>
                <a:gd name="connsiteX28" fmla="*/ 2570672 w 2769079"/>
                <a:gd name="connsiteY28" fmla="*/ 741872 h 3139246"/>
                <a:gd name="connsiteX29" fmla="*/ 2406770 w 2769079"/>
                <a:gd name="connsiteY29" fmla="*/ 828136 h 3139246"/>
                <a:gd name="connsiteX30" fmla="*/ 2120465 w 2769079"/>
                <a:gd name="connsiteY30" fmla="*/ 1081207 h 3139246"/>
                <a:gd name="connsiteX31" fmla="*/ 1785215 w 2769079"/>
                <a:gd name="connsiteY31" fmla="*/ 1081207 h 3139246"/>
                <a:gd name="connsiteX32" fmla="*/ 1533777 w 2769079"/>
                <a:gd name="connsiteY32" fmla="*/ 1260167 h 3139246"/>
                <a:gd name="connsiteX33" fmla="*/ 1449964 w 2769079"/>
                <a:gd name="connsiteY33" fmla="*/ 1797046 h 3139246"/>
                <a:gd name="connsiteX34" fmla="*/ 1785215 w 2769079"/>
                <a:gd name="connsiteY34" fmla="*/ 1886526 h 3139246"/>
                <a:gd name="connsiteX35" fmla="*/ 2036652 w 2769079"/>
                <a:gd name="connsiteY35" fmla="*/ 1707566 h 3139246"/>
                <a:gd name="connsiteX36" fmla="*/ 2204278 w 2769079"/>
                <a:gd name="connsiteY36" fmla="*/ 1797046 h 3139246"/>
                <a:gd name="connsiteX37" fmla="*/ 2204278 w 2769079"/>
                <a:gd name="connsiteY37" fmla="*/ 2065486 h 3139246"/>
                <a:gd name="connsiteX38" fmla="*/ 2036652 w 2769079"/>
                <a:gd name="connsiteY38" fmla="*/ 2602366 h 3139246"/>
                <a:gd name="connsiteX39" fmla="*/ 1869027 w 2769079"/>
                <a:gd name="connsiteY39" fmla="*/ 2960286 h 3139246"/>
                <a:gd name="connsiteX40" fmla="*/ 1617589 w 2769079"/>
                <a:gd name="connsiteY40" fmla="*/ 3139246 h 3139246"/>
                <a:gd name="connsiteX41" fmla="*/ 1533777 w 2769079"/>
                <a:gd name="connsiteY41" fmla="*/ 2781326 h 3139246"/>
                <a:gd name="connsiteX42" fmla="*/ 1701402 w 2769079"/>
                <a:gd name="connsiteY42" fmla="*/ 2691846 h 3139246"/>
                <a:gd name="connsiteX43" fmla="*/ 1617589 w 2769079"/>
                <a:gd name="connsiteY43" fmla="*/ 2423406 h 3139246"/>
                <a:gd name="connsiteX44" fmla="*/ 1366152 w 2769079"/>
                <a:gd name="connsiteY44" fmla="*/ 2244446 h 3139246"/>
                <a:gd name="connsiteX45" fmla="*/ 1282339 w 2769079"/>
                <a:gd name="connsiteY45" fmla="*/ 1707566 h 3139246"/>
                <a:gd name="connsiteX46" fmla="*/ 1449964 w 2769079"/>
                <a:gd name="connsiteY46" fmla="*/ 1170687 h 3139246"/>
                <a:gd name="connsiteX47" fmla="*/ 1785215 w 2769079"/>
                <a:gd name="connsiteY47" fmla="*/ 991727 h 3139246"/>
                <a:gd name="connsiteX48" fmla="*/ 1768415 w 2769079"/>
                <a:gd name="connsiteY48" fmla="*/ 905774 h 3139246"/>
                <a:gd name="connsiteX49" fmla="*/ 1578634 w 2769079"/>
                <a:gd name="connsiteY49" fmla="*/ 929070 h 3139246"/>
                <a:gd name="connsiteX50" fmla="*/ 1198526 w 2769079"/>
                <a:gd name="connsiteY50" fmla="*/ 1170687 h 3139246"/>
                <a:gd name="connsiteX51" fmla="*/ 786546 w 2769079"/>
                <a:gd name="connsiteY51" fmla="*/ 1505134 h 3139246"/>
                <a:gd name="connsiteX52" fmla="*/ 498514 w 2769079"/>
                <a:gd name="connsiteY52" fmla="*/ 1505134 h 3139246"/>
                <a:gd name="connsiteX53" fmla="*/ 498514 w 2769079"/>
                <a:gd name="connsiteY53" fmla="*/ 1361118 h 3139246"/>
                <a:gd name="connsiteX54" fmla="*/ 642530 w 2769079"/>
                <a:gd name="connsiteY54" fmla="*/ 1217102 h 3139246"/>
                <a:gd name="connsiteX55" fmla="*/ 786546 w 2769079"/>
                <a:gd name="connsiteY55" fmla="*/ 1073086 h 3139246"/>
                <a:gd name="connsiteX56" fmla="*/ 1002570 w 2769079"/>
                <a:gd name="connsiteY56" fmla="*/ 785054 h 3139246"/>
                <a:gd name="connsiteX57" fmla="*/ 1218594 w 2769079"/>
                <a:gd name="connsiteY57" fmla="*/ 641038 h 3139246"/>
                <a:gd name="connsiteX58" fmla="*/ 1362610 w 2769079"/>
                <a:gd name="connsiteY58" fmla="*/ 497022 h 3139246"/>
                <a:gd name="connsiteX59" fmla="*/ 1290602 w 2769079"/>
                <a:gd name="connsiteY59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1742536 w 2769079"/>
                <a:gd name="connsiteY9" fmla="*/ 431321 h 3139246"/>
                <a:gd name="connsiteX10" fmla="*/ 1871932 w 2769079"/>
                <a:gd name="connsiteY10" fmla="*/ 517585 h 3139246"/>
                <a:gd name="connsiteX11" fmla="*/ 2001328 w 2769079"/>
                <a:gd name="connsiteY11" fmla="*/ 664234 h 3139246"/>
                <a:gd name="connsiteX12" fmla="*/ 2078966 w 2769079"/>
                <a:gd name="connsiteY12" fmla="*/ 750498 h 3139246"/>
                <a:gd name="connsiteX13" fmla="*/ 2053087 w 2769079"/>
                <a:gd name="connsiteY13" fmla="*/ 802257 h 3139246"/>
                <a:gd name="connsiteX14" fmla="*/ 1897811 w 2769079"/>
                <a:gd name="connsiteY14" fmla="*/ 845389 h 3139246"/>
                <a:gd name="connsiteX15" fmla="*/ 1897811 w 2769079"/>
                <a:gd name="connsiteY15" fmla="*/ 940279 h 3139246"/>
                <a:gd name="connsiteX16" fmla="*/ 2156604 w 2769079"/>
                <a:gd name="connsiteY16" fmla="*/ 931653 h 3139246"/>
                <a:gd name="connsiteX17" fmla="*/ 2303253 w 2769079"/>
                <a:gd name="connsiteY17" fmla="*/ 836762 h 3139246"/>
                <a:gd name="connsiteX18" fmla="*/ 2406770 w 2769079"/>
                <a:gd name="connsiteY18" fmla="*/ 750498 h 3139246"/>
                <a:gd name="connsiteX19" fmla="*/ 2518913 w 2769079"/>
                <a:gd name="connsiteY19" fmla="*/ 629728 h 3139246"/>
                <a:gd name="connsiteX20" fmla="*/ 2570672 w 2769079"/>
                <a:gd name="connsiteY20" fmla="*/ 569343 h 3139246"/>
                <a:gd name="connsiteX21" fmla="*/ 2622430 w 2769079"/>
                <a:gd name="connsiteY21" fmla="*/ 457200 h 3139246"/>
                <a:gd name="connsiteX22" fmla="*/ 2691442 w 2769079"/>
                <a:gd name="connsiteY22" fmla="*/ 388189 h 3139246"/>
                <a:gd name="connsiteX23" fmla="*/ 2691442 w 2769079"/>
                <a:gd name="connsiteY23" fmla="*/ 241540 h 3139246"/>
                <a:gd name="connsiteX24" fmla="*/ 2743200 w 2769079"/>
                <a:gd name="connsiteY24" fmla="*/ 241540 h 3139246"/>
                <a:gd name="connsiteX25" fmla="*/ 2769079 w 2769079"/>
                <a:gd name="connsiteY25" fmla="*/ 353683 h 3139246"/>
                <a:gd name="connsiteX26" fmla="*/ 2717321 w 2769079"/>
                <a:gd name="connsiteY26" fmla="*/ 543464 h 3139246"/>
                <a:gd name="connsiteX27" fmla="*/ 2570672 w 2769079"/>
                <a:gd name="connsiteY27" fmla="*/ 741872 h 3139246"/>
                <a:gd name="connsiteX28" fmla="*/ 2406770 w 2769079"/>
                <a:gd name="connsiteY28" fmla="*/ 828136 h 3139246"/>
                <a:gd name="connsiteX29" fmla="*/ 2120465 w 2769079"/>
                <a:gd name="connsiteY29" fmla="*/ 1081207 h 3139246"/>
                <a:gd name="connsiteX30" fmla="*/ 1785215 w 2769079"/>
                <a:gd name="connsiteY30" fmla="*/ 1081207 h 3139246"/>
                <a:gd name="connsiteX31" fmla="*/ 1533777 w 2769079"/>
                <a:gd name="connsiteY31" fmla="*/ 1260167 h 3139246"/>
                <a:gd name="connsiteX32" fmla="*/ 1449964 w 2769079"/>
                <a:gd name="connsiteY32" fmla="*/ 1797046 h 3139246"/>
                <a:gd name="connsiteX33" fmla="*/ 1785215 w 2769079"/>
                <a:gd name="connsiteY33" fmla="*/ 1886526 h 3139246"/>
                <a:gd name="connsiteX34" fmla="*/ 2036652 w 2769079"/>
                <a:gd name="connsiteY34" fmla="*/ 1707566 h 3139246"/>
                <a:gd name="connsiteX35" fmla="*/ 2204278 w 2769079"/>
                <a:gd name="connsiteY35" fmla="*/ 1797046 h 3139246"/>
                <a:gd name="connsiteX36" fmla="*/ 2204278 w 2769079"/>
                <a:gd name="connsiteY36" fmla="*/ 2065486 h 3139246"/>
                <a:gd name="connsiteX37" fmla="*/ 2036652 w 2769079"/>
                <a:gd name="connsiteY37" fmla="*/ 2602366 h 3139246"/>
                <a:gd name="connsiteX38" fmla="*/ 1869027 w 2769079"/>
                <a:gd name="connsiteY38" fmla="*/ 2960286 h 3139246"/>
                <a:gd name="connsiteX39" fmla="*/ 1617589 w 2769079"/>
                <a:gd name="connsiteY39" fmla="*/ 3139246 h 3139246"/>
                <a:gd name="connsiteX40" fmla="*/ 1533777 w 2769079"/>
                <a:gd name="connsiteY40" fmla="*/ 2781326 h 3139246"/>
                <a:gd name="connsiteX41" fmla="*/ 1701402 w 2769079"/>
                <a:gd name="connsiteY41" fmla="*/ 2691846 h 3139246"/>
                <a:gd name="connsiteX42" fmla="*/ 1617589 w 2769079"/>
                <a:gd name="connsiteY42" fmla="*/ 2423406 h 3139246"/>
                <a:gd name="connsiteX43" fmla="*/ 1366152 w 2769079"/>
                <a:gd name="connsiteY43" fmla="*/ 2244446 h 3139246"/>
                <a:gd name="connsiteX44" fmla="*/ 1282339 w 2769079"/>
                <a:gd name="connsiteY44" fmla="*/ 1707566 h 3139246"/>
                <a:gd name="connsiteX45" fmla="*/ 1449964 w 2769079"/>
                <a:gd name="connsiteY45" fmla="*/ 1170687 h 3139246"/>
                <a:gd name="connsiteX46" fmla="*/ 1785215 w 2769079"/>
                <a:gd name="connsiteY46" fmla="*/ 991727 h 3139246"/>
                <a:gd name="connsiteX47" fmla="*/ 1768415 w 2769079"/>
                <a:gd name="connsiteY47" fmla="*/ 905774 h 3139246"/>
                <a:gd name="connsiteX48" fmla="*/ 1578634 w 2769079"/>
                <a:gd name="connsiteY48" fmla="*/ 929070 h 3139246"/>
                <a:gd name="connsiteX49" fmla="*/ 1198526 w 2769079"/>
                <a:gd name="connsiteY49" fmla="*/ 1170687 h 3139246"/>
                <a:gd name="connsiteX50" fmla="*/ 786546 w 2769079"/>
                <a:gd name="connsiteY50" fmla="*/ 1505134 h 3139246"/>
                <a:gd name="connsiteX51" fmla="*/ 498514 w 2769079"/>
                <a:gd name="connsiteY51" fmla="*/ 1505134 h 3139246"/>
                <a:gd name="connsiteX52" fmla="*/ 498514 w 2769079"/>
                <a:gd name="connsiteY52" fmla="*/ 1361118 h 3139246"/>
                <a:gd name="connsiteX53" fmla="*/ 642530 w 2769079"/>
                <a:gd name="connsiteY53" fmla="*/ 1217102 h 3139246"/>
                <a:gd name="connsiteX54" fmla="*/ 786546 w 2769079"/>
                <a:gd name="connsiteY54" fmla="*/ 1073086 h 3139246"/>
                <a:gd name="connsiteX55" fmla="*/ 1002570 w 2769079"/>
                <a:gd name="connsiteY55" fmla="*/ 785054 h 3139246"/>
                <a:gd name="connsiteX56" fmla="*/ 1218594 w 2769079"/>
                <a:gd name="connsiteY56" fmla="*/ 641038 h 3139246"/>
                <a:gd name="connsiteX57" fmla="*/ 1362610 w 2769079"/>
                <a:gd name="connsiteY57" fmla="*/ 497022 h 3139246"/>
                <a:gd name="connsiteX58" fmla="*/ 1290602 w 2769079"/>
                <a:gd name="connsiteY58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1871932 w 2769079"/>
                <a:gd name="connsiteY9" fmla="*/ 517585 h 3139246"/>
                <a:gd name="connsiteX10" fmla="*/ 2001328 w 2769079"/>
                <a:gd name="connsiteY10" fmla="*/ 664234 h 3139246"/>
                <a:gd name="connsiteX11" fmla="*/ 2078966 w 2769079"/>
                <a:gd name="connsiteY11" fmla="*/ 750498 h 3139246"/>
                <a:gd name="connsiteX12" fmla="*/ 2053087 w 2769079"/>
                <a:gd name="connsiteY12" fmla="*/ 802257 h 3139246"/>
                <a:gd name="connsiteX13" fmla="*/ 1897811 w 2769079"/>
                <a:gd name="connsiteY13" fmla="*/ 845389 h 3139246"/>
                <a:gd name="connsiteX14" fmla="*/ 1897811 w 2769079"/>
                <a:gd name="connsiteY14" fmla="*/ 940279 h 3139246"/>
                <a:gd name="connsiteX15" fmla="*/ 2156604 w 2769079"/>
                <a:gd name="connsiteY15" fmla="*/ 931653 h 3139246"/>
                <a:gd name="connsiteX16" fmla="*/ 2303253 w 2769079"/>
                <a:gd name="connsiteY16" fmla="*/ 836762 h 3139246"/>
                <a:gd name="connsiteX17" fmla="*/ 2406770 w 2769079"/>
                <a:gd name="connsiteY17" fmla="*/ 750498 h 3139246"/>
                <a:gd name="connsiteX18" fmla="*/ 2518913 w 2769079"/>
                <a:gd name="connsiteY18" fmla="*/ 629728 h 3139246"/>
                <a:gd name="connsiteX19" fmla="*/ 2570672 w 2769079"/>
                <a:gd name="connsiteY19" fmla="*/ 569343 h 3139246"/>
                <a:gd name="connsiteX20" fmla="*/ 2622430 w 2769079"/>
                <a:gd name="connsiteY20" fmla="*/ 457200 h 3139246"/>
                <a:gd name="connsiteX21" fmla="*/ 2691442 w 2769079"/>
                <a:gd name="connsiteY21" fmla="*/ 388189 h 3139246"/>
                <a:gd name="connsiteX22" fmla="*/ 2691442 w 2769079"/>
                <a:gd name="connsiteY22" fmla="*/ 241540 h 3139246"/>
                <a:gd name="connsiteX23" fmla="*/ 2743200 w 2769079"/>
                <a:gd name="connsiteY23" fmla="*/ 241540 h 3139246"/>
                <a:gd name="connsiteX24" fmla="*/ 2769079 w 2769079"/>
                <a:gd name="connsiteY24" fmla="*/ 353683 h 3139246"/>
                <a:gd name="connsiteX25" fmla="*/ 2717321 w 2769079"/>
                <a:gd name="connsiteY25" fmla="*/ 543464 h 3139246"/>
                <a:gd name="connsiteX26" fmla="*/ 2570672 w 2769079"/>
                <a:gd name="connsiteY26" fmla="*/ 741872 h 3139246"/>
                <a:gd name="connsiteX27" fmla="*/ 2406770 w 2769079"/>
                <a:gd name="connsiteY27" fmla="*/ 828136 h 3139246"/>
                <a:gd name="connsiteX28" fmla="*/ 2120465 w 2769079"/>
                <a:gd name="connsiteY28" fmla="*/ 1081207 h 3139246"/>
                <a:gd name="connsiteX29" fmla="*/ 1785215 w 2769079"/>
                <a:gd name="connsiteY29" fmla="*/ 1081207 h 3139246"/>
                <a:gd name="connsiteX30" fmla="*/ 1533777 w 2769079"/>
                <a:gd name="connsiteY30" fmla="*/ 1260167 h 3139246"/>
                <a:gd name="connsiteX31" fmla="*/ 1449964 w 2769079"/>
                <a:gd name="connsiteY31" fmla="*/ 1797046 h 3139246"/>
                <a:gd name="connsiteX32" fmla="*/ 1785215 w 2769079"/>
                <a:gd name="connsiteY32" fmla="*/ 1886526 h 3139246"/>
                <a:gd name="connsiteX33" fmla="*/ 2036652 w 2769079"/>
                <a:gd name="connsiteY33" fmla="*/ 1707566 h 3139246"/>
                <a:gd name="connsiteX34" fmla="*/ 2204278 w 2769079"/>
                <a:gd name="connsiteY34" fmla="*/ 1797046 h 3139246"/>
                <a:gd name="connsiteX35" fmla="*/ 2204278 w 2769079"/>
                <a:gd name="connsiteY35" fmla="*/ 2065486 h 3139246"/>
                <a:gd name="connsiteX36" fmla="*/ 2036652 w 2769079"/>
                <a:gd name="connsiteY36" fmla="*/ 2602366 h 3139246"/>
                <a:gd name="connsiteX37" fmla="*/ 1869027 w 2769079"/>
                <a:gd name="connsiteY37" fmla="*/ 2960286 h 3139246"/>
                <a:gd name="connsiteX38" fmla="*/ 1617589 w 2769079"/>
                <a:gd name="connsiteY38" fmla="*/ 3139246 h 3139246"/>
                <a:gd name="connsiteX39" fmla="*/ 1533777 w 2769079"/>
                <a:gd name="connsiteY39" fmla="*/ 2781326 h 3139246"/>
                <a:gd name="connsiteX40" fmla="*/ 1701402 w 2769079"/>
                <a:gd name="connsiteY40" fmla="*/ 2691846 h 3139246"/>
                <a:gd name="connsiteX41" fmla="*/ 1617589 w 2769079"/>
                <a:gd name="connsiteY41" fmla="*/ 2423406 h 3139246"/>
                <a:gd name="connsiteX42" fmla="*/ 1366152 w 2769079"/>
                <a:gd name="connsiteY42" fmla="*/ 2244446 h 3139246"/>
                <a:gd name="connsiteX43" fmla="*/ 1282339 w 2769079"/>
                <a:gd name="connsiteY43" fmla="*/ 1707566 h 3139246"/>
                <a:gd name="connsiteX44" fmla="*/ 1449964 w 2769079"/>
                <a:gd name="connsiteY44" fmla="*/ 1170687 h 3139246"/>
                <a:gd name="connsiteX45" fmla="*/ 1785215 w 2769079"/>
                <a:gd name="connsiteY45" fmla="*/ 991727 h 3139246"/>
                <a:gd name="connsiteX46" fmla="*/ 1768415 w 2769079"/>
                <a:gd name="connsiteY46" fmla="*/ 905774 h 3139246"/>
                <a:gd name="connsiteX47" fmla="*/ 1578634 w 2769079"/>
                <a:gd name="connsiteY47" fmla="*/ 929070 h 3139246"/>
                <a:gd name="connsiteX48" fmla="*/ 1198526 w 2769079"/>
                <a:gd name="connsiteY48" fmla="*/ 1170687 h 3139246"/>
                <a:gd name="connsiteX49" fmla="*/ 786546 w 2769079"/>
                <a:gd name="connsiteY49" fmla="*/ 1505134 h 3139246"/>
                <a:gd name="connsiteX50" fmla="*/ 498514 w 2769079"/>
                <a:gd name="connsiteY50" fmla="*/ 1505134 h 3139246"/>
                <a:gd name="connsiteX51" fmla="*/ 498514 w 2769079"/>
                <a:gd name="connsiteY51" fmla="*/ 1361118 h 3139246"/>
                <a:gd name="connsiteX52" fmla="*/ 642530 w 2769079"/>
                <a:gd name="connsiteY52" fmla="*/ 1217102 h 3139246"/>
                <a:gd name="connsiteX53" fmla="*/ 786546 w 2769079"/>
                <a:gd name="connsiteY53" fmla="*/ 1073086 h 3139246"/>
                <a:gd name="connsiteX54" fmla="*/ 1002570 w 2769079"/>
                <a:gd name="connsiteY54" fmla="*/ 785054 h 3139246"/>
                <a:gd name="connsiteX55" fmla="*/ 1218594 w 2769079"/>
                <a:gd name="connsiteY55" fmla="*/ 641038 h 3139246"/>
                <a:gd name="connsiteX56" fmla="*/ 1362610 w 2769079"/>
                <a:gd name="connsiteY56" fmla="*/ 497022 h 3139246"/>
                <a:gd name="connsiteX57" fmla="*/ 1290602 w 2769079"/>
                <a:gd name="connsiteY57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1871932 w 2769079"/>
                <a:gd name="connsiteY9" fmla="*/ 517585 h 3139246"/>
                <a:gd name="connsiteX10" fmla="*/ 2001328 w 2769079"/>
                <a:gd name="connsiteY10" fmla="*/ 664234 h 3139246"/>
                <a:gd name="connsiteX11" fmla="*/ 2078966 w 2769079"/>
                <a:gd name="connsiteY11" fmla="*/ 750498 h 3139246"/>
                <a:gd name="connsiteX12" fmla="*/ 2053087 w 2769079"/>
                <a:gd name="connsiteY12" fmla="*/ 802257 h 3139246"/>
                <a:gd name="connsiteX13" fmla="*/ 1897811 w 2769079"/>
                <a:gd name="connsiteY13" fmla="*/ 845389 h 3139246"/>
                <a:gd name="connsiteX14" fmla="*/ 1897811 w 2769079"/>
                <a:gd name="connsiteY14" fmla="*/ 940279 h 3139246"/>
                <a:gd name="connsiteX15" fmla="*/ 2156604 w 2769079"/>
                <a:gd name="connsiteY15" fmla="*/ 931653 h 3139246"/>
                <a:gd name="connsiteX16" fmla="*/ 2303253 w 2769079"/>
                <a:gd name="connsiteY16" fmla="*/ 836762 h 3139246"/>
                <a:gd name="connsiteX17" fmla="*/ 2406770 w 2769079"/>
                <a:gd name="connsiteY17" fmla="*/ 750498 h 3139246"/>
                <a:gd name="connsiteX18" fmla="*/ 2518913 w 2769079"/>
                <a:gd name="connsiteY18" fmla="*/ 629728 h 3139246"/>
                <a:gd name="connsiteX19" fmla="*/ 2570672 w 2769079"/>
                <a:gd name="connsiteY19" fmla="*/ 569343 h 3139246"/>
                <a:gd name="connsiteX20" fmla="*/ 2622430 w 2769079"/>
                <a:gd name="connsiteY20" fmla="*/ 457200 h 3139246"/>
                <a:gd name="connsiteX21" fmla="*/ 2691442 w 2769079"/>
                <a:gd name="connsiteY21" fmla="*/ 388189 h 3139246"/>
                <a:gd name="connsiteX22" fmla="*/ 2691442 w 2769079"/>
                <a:gd name="connsiteY22" fmla="*/ 241540 h 3139246"/>
                <a:gd name="connsiteX23" fmla="*/ 2743200 w 2769079"/>
                <a:gd name="connsiteY23" fmla="*/ 241540 h 3139246"/>
                <a:gd name="connsiteX24" fmla="*/ 2769079 w 2769079"/>
                <a:gd name="connsiteY24" fmla="*/ 353683 h 3139246"/>
                <a:gd name="connsiteX25" fmla="*/ 2717321 w 2769079"/>
                <a:gd name="connsiteY25" fmla="*/ 543464 h 3139246"/>
                <a:gd name="connsiteX26" fmla="*/ 2570672 w 2769079"/>
                <a:gd name="connsiteY26" fmla="*/ 741872 h 3139246"/>
                <a:gd name="connsiteX27" fmla="*/ 2406770 w 2769079"/>
                <a:gd name="connsiteY27" fmla="*/ 828136 h 3139246"/>
                <a:gd name="connsiteX28" fmla="*/ 2120465 w 2769079"/>
                <a:gd name="connsiteY28" fmla="*/ 1081207 h 3139246"/>
                <a:gd name="connsiteX29" fmla="*/ 1785215 w 2769079"/>
                <a:gd name="connsiteY29" fmla="*/ 1081207 h 3139246"/>
                <a:gd name="connsiteX30" fmla="*/ 1533777 w 2769079"/>
                <a:gd name="connsiteY30" fmla="*/ 1260167 h 3139246"/>
                <a:gd name="connsiteX31" fmla="*/ 1449964 w 2769079"/>
                <a:gd name="connsiteY31" fmla="*/ 1797046 h 3139246"/>
                <a:gd name="connsiteX32" fmla="*/ 1785215 w 2769079"/>
                <a:gd name="connsiteY32" fmla="*/ 1886526 h 3139246"/>
                <a:gd name="connsiteX33" fmla="*/ 2036652 w 2769079"/>
                <a:gd name="connsiteY33" fmla="*/ 1707566 h 3139246"/>
                <a:gd name="connsiteX34" fmla="*/ 2204278 w 2769079"/>
                <a:gd name="connsiteY34" fmla="*/ 1797046 h 3139246"/>
                <a:gd name="connsiteX35" fmla="*/ 2204278 w 2769079"/>
                <a:gd name="connsiteY35" fmla="*/ 2065486 h 3139246"/>
                <a:gd name="connsiteX36" fmla="*/ 2036652 w 2769079"/>
                <a:gd name="connsiteY36" fmla="*/ 2602366 h 3139246"/>
                <a:gd name="connsiteX37" fmla="*/ 1869027 w 2769079"/>
                <a:gd name="connsiteY37" fmla="*/ 2960286 h 3139246"/>
                <a:gd name="connsiteX38" fmla="*/ 1617589 w 2769079"/>
                <a:gd name="connsiteY38" fmla="*/ 3139246 h 3139246"/>
                <a:gd name="connsiteX39" fmla="*/ 1533777 w 2769079"/>
                <a:gd name="connsiteY39" fmla="*/ 2781326 h 3139246"/>
                <a:gd name="connsiteX40" fmla="*/ 1701402 w 2769079"/>
                <a:gd name="connsiteY40" fmla="*/ 2691846 h 3139246"/>
                <a:gd name="connsiteX41" fmla="*/ 1617589 w 2769079"/>
                <a:gd name="connsiteY41" fmla="*/ 2423406 h 3139246"/>
                <a:gd name="connsiteX42" fmla="*/ 1366152 w 2769079"/>
                <a:gd name="connsiteY42" fmla="*/ 2244446 h 3139246"/>
                <a:gd name="connsiteX43" fmla="*/ 1282339 w 2769079"/>
                <a:gd name="connsiteY43" fmla="*/ 1707566 h 3139246"/>
                <a:gd name="connsiteX44" fmla="*/ 1449964 w 2769079"/>
                <a:gd name="connsiteY44" fmla="*/ 1170687 h 3139246"/>
                <a:gd name="connsiteX45" fmla="*/ 1785215 w 2769079"/>
                <a:gd name="connsiteY45" fmla="*/ 991727 h 3139246"/>
                <a:gd name="connsiteX46" fmla="*/ 1768415 w 2769079"/>
                <a:gd name="connsiteY46" fmla="*/ 905774 h 3139246"/>
                <a:gd name="connsiteX47" fmla="*/ 1578634 w 2769079"/>
                <a:gd name="connsiteY47" fmla="*/ 929070 h 3139246"/>
                <a:gd name="connsiteX48" fmla="*/ 1198526 w 2769079"/>
                <a:gd name="connsiteY48" fmla="*/ 1170687 h 3139246"/>
                <a:gd name="connsiteX49" fmla="*/ 786546 w 2769079"/>
                <a:gd name="connsiteY49" fmla="*/ 1505134 h 3139246"/>
                <a:gd name="connsiteX50" fmla="*/ 498514 w 2769079"/>
                <a:gd name="connsiteY50" fmla="*/ 1505134 h 3139246"/>
                <a:gd name="connsiteX51" fmla="*/ 498514 w 2769079"/>
                <a:gd name="connsiteY51" fmla="*/ 1361118 h 3139246"/>
                <a:gd name="connsiteX52" fmla="*/ 642530 w 2769079"/>
                <a:gd name="connsiteY52" fmla="*/ 1217102 h 3139246"/>
                <a:gd name="connsiteX53" fmla="*/ 786546 w 2769079"/>
                <a:gd name="connsiteY53" fmla="*/ 1073086 h 3139246"/>
                <a:gd name="connsiteX54" fmla="*/ 1002570 w 2769079"/>
                <a:gd name="connsiteY54" fmla="*/ 785054 h 3139246"/>
                <a:gd name="connsiteX55" fmla="*/ 1218594 w 2769079"/>
                <a:gd name="connsiteY55" fmla="*/ 641038 h 3139246"/>
                <a:gd name="connsiteX56" fmla="*/ 1362610 w 2769079"/>
                <a:gd name="connsiteY56" fmla="*/ 497022 h 3139246"/>
                <a:gd name="connsiteX57" fmla="*/ 1290602 w 2769079"/>
                <a:gd name="connsiteY57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001328 w 2769079"/>
                <a:gd name="connsiteY9" fmla="*/ 664234 h 3139246"/>
                <a:gd name="connsiteX10" fmla="*/ 2078966 w 2769079"/>
                <a:gd name="connsiteY10" fmla="*/ 750498 h 3139246"/>
                <a:gd name="connsiteX11" fmla="*/ 2053087 w 2769079"/>
                <a:gd name="connsiteY11" fmla="*/ 802257 h 3139246"/>
                <a:gd name="connsiteX12" fmla="*/ 1897811 w 2769079"/>
                <a:gd name="connsiteY12" fmla="*/ 845389 h 3139246"/>
                <a:gd name="connsiteX13" fmla="*/ 1897811 w 2769079"/>
                <a:gd name="connsiteY13" fmla="*/ 940279 h 3139246"/>
                <a:gd name="connsiteX14" fmla="*/ 2156604 w 2769079"/>
                <a:gd name="connsiteY14" fmla="*/ 931653 h 3139246"/>
                <a:gd name="connsiteX15" fmla="*/ 2303253 w 2769079"/>
                <a:gd name="connsiteY15" fmla="*/ 836762 h 3139246"/>
                <a:gd name="connsiteX16" fmla="*/ 2406770 w 2769079"/>
                <a:gd name="connsiteY16" fmla="*/ 750498 h 3139246"/>
                <a:gd name="connsiteX17" fmla="*/ 2518913 w 2769079"/>
                <a:gd name="connsiteY17" fmla="*/ 629728 h 3139246"/>
                <a:gd name="connsiteX18" fmla="*/ 2570672 w 2769079"/>
                <a:gd name="connsiteY18" fmla="*/ 569343 h 3139246"/>
                <a:gd name="connsiteX19" fmla="*/ 2622430 w 2769079"/>
                <a:gd name="connsiteY19" fmla="*/ 457200 h 3139246"/>
                <a:gd name="connsiteX20" fmla="*/ 2691442 w 2769079"/>
                <a:gd name="connsiteY20" fmla="*/ 388189 h 3139246"/>
                <a:gd name="connsiteX21" fmla="*/ 2691442 w 2769079"/>
                <a:gd name="connsiteY21" fmla="*/ 241540 h 3139246"/>
                <a:gd name="connsiteX22" fmla="*/ 2743200 w 2769079"/>
                <a:gd name="connsiteY22" fmla="*/ 241540 h 3139246"/>
                <a:gd name="connsiteX23" fmla="*/ 2769079 w 2769079"/>
                <a:gd name="connsiteY23" fmla="*/ 353683 h 3139246"/>
                <a:gd name="connsiteX24" fmla="*/ 2717321 w 2769079"/>
                <a:gd name="connsiteY24" fmla="*/ 543464 h 3139246"/>
                <a:gd name="connsiteX25" fmla="*/ 2570672 w 2769079"/>
                <a:gd name="connsiteY25" fmla="*/ 741872 h 3139246"/>
                <a:gd name="connsiteX26" fmla="*/ 2406770 w 2769079"/>
                <a:gd name="connsiteY26" fmla="*/ 828136 h 3139246"/>
                <a:gd name="connsiteX27" fmla="*/ 2120465 w 2769079"/>
                <a:gd name="connsiteY27" fmla="*/ 1081207 h 3139246"/>
                <a:gd name="connsiteX28" fmla="*/ 1785215 w 2769079"/>
                <a:gd name="connsiteY28" fmla="*/ 1081207 h 3139246"/>
                <a:gd name="connsiteX29" fmla="*/ 1533777 w 2769079"/>
                <a:gd name="connsiteY29" fmla="*/ 1260167 h 3139246"/>
                <a:gd name="connsiteX30" fmla="*/ 1449964 w 2769079"/>
                <a:gd name="connsiteY30" fmla="*/ 1797046 h 3139246"/>
                <a:gd name="connsiteX31" fmla="*/ 1785215 w 2769079"/>
                <a:gd name="connsiteY31" fmla="*/ 1886526 h 3139246"/>
                <a:gd name="connsiteX32" fmla="*/ 2036652 w 2769079"/>
                <a:gd name="connsiteY32" fmla="*/ 1707566 h 3139246"/>
                <a:gd name="connsiteX33" fmla="*/ 2204278 w 2769079"/>
                <a:gd name="connsiteY33" fmla="*/ 1797046 h 3139246"/>
                <a:gd name="connsiteX34" fmla="*/ 2204278 w 2769079"/>
                <a:gd name="connsiteY34" fmla="*/ 2065486 h 3139246"/>
                <a:gd name="connsiteX35" fmla="*/ 2036652 w 2769079"/>
                <a:gd name="connsiteY35" fmla="*/ 2602366 h 3139246"/>
                <a:gd name="connsiteX36" fmla="*/ 1869027 w 2769079"/>
                <a:gd name="connsiteY36" fmla="*/ 2960286 h 3139246"/>
                <a:gd name="connsiteX37" fmla="*/ 1617589 w 2769079"/>
                <a:gd name="connsiteY37" fmla="*/ 3139246 h 3139246"/>
                <a:gd name="connsiteX38" fmla="*/ 1533777 w 2769079"/>
                <a:gd name="connsiteY38" fmla="*/ 2781326 h 3139246"/>
                <a:gd name="connsiteX39" fmla="*/ 1701402 w 2769079"/>
                <a:gd name="connsiteY39" fmla="*/ 2691846 h 3139246"/>
                <a:gd name="connsiteX40" fmla="*/ 1617589 w 2769079"/>
                <a:gd name="connsiteY40" fmla="*/ 2423406 h 3139246"/>
                <a:gd name="connsiteX41" fmla="*/ 1366152 w 2769079"/>
                <a:gd name="connsiteY41" fmla="*/ 2244446 h 3139246"/>
                <a:gd name="connsiteX42" fmla="*/ 1282339 w 2769079"/>
                <a:gd name="connsiteY42" fmla="*/ 1707566 h 3139246"/>
                <a:gd name="connsiteX43" fmla="*/ 1449964 w 2769079"/>
                <a:gd name="connsiteY43" fmla="*/ 1170687 h 3139246"/>
                <a:gd name="connsiteX44" fmla="*/ 1785215 w 2769079"/>
                <a:gd name="connsiteY44" fmla="*/ 991727 h 3139246"/>
                <a:gd name="connsiteX45" fmla="*/ 1768415 w 2769079"/>
                <a:gd name="connsiteY45" fmla="*/ 905774 h 3139246"/>
                <a:gd name="connsiteX46" fmla="*/ 1578634 w 2769079"/>
                <a:gd name="connsiteY46" fmla="*/ 929070 h 3139246"/>
                <a:gd name="connsiteX47" fmla="*/ 1198526 w 2769079"/>
                <a:gd name="connsiteY47" fmla="*/ 1170687 h 3139246"/>
                <a:gd name="connsiteX48" fmla="*/ 786546 w 2769079"/>
                <a:gd name="connsiteY48" fmla="*/ 1505134 h 3139246"/>
                <a:gd name="connsiteX49" fmla="*/ 498514 w 2769079"/>
                <a:gd name="connsiteY49" fmla="*/ 1505134 h 3139246"/>
                <a:gd name="connsiteX50" fmla="*/ 498514 w 2769079"/>
                <a:gd name="connsiteY50" fmla="*/ 1361118 h 3139246"/>
                <a:gd name="connsiteX51" fmla="*/ 642530 w 2769079"/>
                <a:gd name="connsiteY51" fmla="*/ 1217102 h 3139246"/>
                <a:gd name="connsiteX52" fmla="*/ 786546 w 2769079"/>
                <a:gd name="connsiteY52" fmla="*/ 1073086 h 3139246"/>
                <a:gd name="connsiteX53" fmla="*/ 1002570 w 2769079"/>
                <a:gd name="connsiteY53" fmla="*/ 785054 h 3139246"/>
                <a:gd name="connsiteX54" fmla="*/ 1218594 w 2769079"/>
                <a:gd name="connsiteY54" fmla="*/ 641038 h 3139246"/>
                <a:gd name="connsiteX55" fmla="*/ 1362610 w 2769079"/>
                <a:gd name="connsiteY55" fmla="*/ 497022 h 3139246"/>
                <a:gd name="connsiteX56" fmla="*/ 1290602 w 2769079"/>
                <a:gd name="connsiteY56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001328 w 2769079"/>
                <a:gd name="connsiteY9" fmla="*/ 664234 h 3139246"/>
                <a:gd name="connsiteX10" fmla="*/ 2053087 w 2769079"/>
                <a:gd name="connsiteY10" fmla="*/ 802257 h 3139246"/>
                <a:gd name="connsiteX11" fmla="*/ 1897811 w 2769079"/>
                <a:gd name="connsiteY11" fmla="*/ 845389 h 3139246"/>
                <a:gd name="connsiteX12" fmla="*/ 1897811 w 2769079"/>
                <a:gd name="connsiteY12" fmla="*/ 940279 h 3139246"/>
                <a:gd name="connsiteX13" fmla="*/ 2156604 w 2769079"/>
                <a:gd name="connsiteY13" fmla="*/ 931653 h 3139246"/>
                <a:gd name="connsiteX14" fmla="*/ 2303253 w 2769079"/>
                <a:gd name="connsiteY14" fmla="*/ 836762 h 3139246"/>
                <a:gd name="connsiteX15" fmla="*/ 2406770 w 2769079"/>
                <a:gd name="connsiteY15" fmla="*/ 750498 h 3139246"/>
                <a:gd name="connsiteX16" fmla="*/ 2518913 w 2769079"/>
                <a:gd name="connsiteY16" fmla="*/ 629728 h 3139246"/>
                <a:gd name="connsiteX17" fmla="*/ 2570672 w 2769079"/>
                <a:gd name="connsiteY17" fmla="*/ 569343 h 3139246"/>
                <a:gd name="connsiteX18" fmla="*/ 2622430 w 2769079"/>
                <a:gd name="connsiteY18" fmla="*/ 457200 h 3139246"/>
                <a:gd name="connsiteX19" fmla="*/ 2691442 w 2769079"/>
                <a:gd name="connsiteY19" fmla="*/ 388189 h 3139246"/>
                <a:gd name="connsiteX20" fmla="*/ 2691442 w 2769079"/>
                <a:gd name="connsiteY20" fmla="*/ 241540 h 3139246"/>
                <a:gd name="connsiteX21" fmla="*/ 2743200 w 2769079"/>
                <a:gd name="connsiteY21" fmla="*/ 241540 h 3139246"/>
                <a:gd name="connsiteX22" fmla="*/ 2769079 w 2769079"/>
                <a:gd name="connsiteY22" fmla="*/ 353683 h 3139246"/>
                <a:gd name="connsiteX23" fmla="*/ 2717321 w 2769079"/>
                <a:gd name="connsiteY23" fmla="*/ 543464 h 3139246"/>
                <a:gd name="connsiteX24" fmla="*/ 2570672 w 2769079"/>
                <a:gd name="connsiteY24" fmla="*/ 741872 h 3139246"/>
                <a:gd name="connsiteX25" fmla="*/ 2406770 w 2769079"/>
                <a:gd name="connsiteY25" fmla="*/ 828136 h 3139246"/>
                <a:gd name="connsiteX26" fmla="*/ 2120465 w 2769079"/>
                <a:gd name="connsiteY26" fmla="*/ 1081207 h 3139246"/>
                <a:gd name="connsiteX27" fmla="*/ 1785215 w 2769079"/>
                <a:gd name="connsiteY27" fmla="*/ 1081207 h 3139246"/>
                <a:gd name="connsiteX28" fmla="*/ 1533777 w 2769079"/>
                <a:gd name="connsiteY28" fmla="*/ 1260167 h 3139246"/>
                <a:gd name="connsiteX29" fmla="*/ 1449964 w 2769079"/>
                <a:gd name="connsiteY29" fmla="*/ 1797046 h 3139246"/>
                <a:gd name="connsiteX30" fmla="*/ 1785215 w 2769079"/>
                <a:gd name="connsiteY30" fmla="*/ 1886526 h 3139246"/>
                <a:gd name="connsiteX31" fmla="*/ 2036652 w 2769079"/>
                <a:gd name="connsiteY31" fmla="*/ 1707566 h 3139246"/>
                <a:gd name="connsiteX32" fmla="*/ 2204278 w 2769079"/>
                <a:gd name="connsiteY32" fmla="*/ 1797046 h 3139246"/>
                <a:gd name="connsiteX33" fmla="*/ 2204278 w 2769079"/>
                <a:gd name="connsiteY33" fmla="*/ 2065486 h 3139246"/>
                <a:gd name="connsiteX34" fmla="*/ 2036652 w 2769079"/>
                <a:gd name="connsiteY34" fmla="*/ 2602366 h 3139246"/>
                <a:gd name="connsiteX35" fmla="*/ 1869027 w 2769079"/>
                <a:gd name="connsiteY35" fmla="*/ 2960286 h 3139246"/>
                <a:gd name="connsiteX36" fmla="*/ 1617589 w 2769079"/>
                <a:gd name="connsiteY36" fmla="*/ 3139246 h 3139246"/>
                <a:gd name="connsiteX37" fmla="*/ 1533777 w 2769079"/>
                <a:gd name="connsiteY37" fmla="*/ 2781326 h 3139246"/>
                <a:gd name="connsiteX38" fmla="*/ 1701402 w 2769079"/>
                <a:gd name="connsiteY38" fmla="*/ 2691846 h 3139246"/>
                <a:gd name="connsiteX39" fmla="*/ 1617589 w 2769079"/>
                <a:gd name="connsiteY39" fmla="*/ 2423406 h 3139246"/>
                <a:gd name="connsiteX40" fmla="*/ 1366152 w 2769079"/>
                <a:gd name="connsiteY40" fmla="*/ 2244446 h 3139246"/>
                <a:gd name="connsiteX41" fmla="*/ 1282339 w 2769079"/>
                <a:gd name="connsiteY41" fmla="*/ 1707566 h 3139246"/>
                <a:gd name="connsiteX42" fmla="*/ 1449964 w 2769079"/>
                <a:gd name="connsiteY42" fmla="*/ 1170687 h 3139246"/>
                <a:gd name="connsiteX43" fmla="*/ 1785215 w 2769079"/>
                <a:gd name="connsiteY43" fmla="*/ 991727 h 3139246"/>
                <a:gd name="connsiteX44" fmla="*/ 1768415 w 2769079"/>
                <a:gd name="connsiteY44" fmla="*/ 905774 h 3139246"/>
                <a:gd name="connsiteX45" fmla="*/ 1578634 w 2769079"/>
                <a:gd name="connsiteY45" fmla="*/ 929070 h 3139246"/>
                <a:gd name="connsiteX46" fmla="*/ 1198526 w 2769079"/>
                <a:gd name="connsiteY46" fmla="*/ 1170687 h 3139246"/>
                <a:gd name="connsiteX47" fmla="*/ 786546 w 2769079"/>
                <a:gd name="connsiteY47" fmla="*/ 1505134 h 3139246"/>
                <a:gd name="connsiteX48" fmla="*/ 498514 w 2769079"/>
                <a:gd name="connsiteY48" fmla="*/ 1505134 h 3139246"/>
                <a:gd name="connsiteX49" fmla="*/ 498514 w 2769079"/>
                <a:gd name="connsiteY49" fmla="*/ 1361118 h 3139246"/>
                <a:gd name="connsiteX50" fmla="*/ 642530 w 2769079"/>
                <a:gd name="connsiteY50" fmla="*/ 1217102 h 3139246"/>
                <a:gd name="connsiteX51" fmla="*/ 786546 w 2769079"/>
                <a:gd name="connsiteY51" fmla="*/ 1073086 h 3139246"/>
                <a:gd name="connsiteX52" fmla="*/ 1002570 w 2769079"/>
                <a:gd name="connsiteY52" fmla="*/ 785054 h 3139246"/>
                <a:gd name="connsiteX53" fmla="*/ 1218594 w 2769079"/>
                <a:gd name="connsiteY53" fmla="*/ 641038 h 3139246"/>
                <a:gd name="connsiteX54" fmla="*/ 1362610 w 2769079"/>
                <a:gd name="connsiteY54" fmla="*/ 497022 h 3139246"/>
                <a:gd name="connsiteX55" fmla="*/ 1290602 w 2769079"/>
                <a:gd name="connsiteY55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053087 w 2769079"/>
                <a:gd name="connsiteY9" fmla="*/ 802257 h 3139246"/>
                <a:gd name="connsiteX10" fmla="*/ 1897811 w 2769079"/>
                <a:gd name="connsiteY10" fmla="*/ 845389 h 3139246"/>
                <a:gd name="connsiteX11" fmla="*/ 1897811 w 2769079"/>
                <a:gd name="connsiteY11" fmla="*/ 940279 h 3139246"/>
                <a:gd name="connsiteX12" fmla="*/ 2156604 w 2769079"/>
                <a:gd name="connsiteY12" fmla="*/ 931653 h 3139246"/>
                <a:gd name="connsiteX13" fmla="*/ 2303253 w 2769079"/>
                <a:gd name="connsiteY13" fmla="*/ 836762 h 3139246"/>
                <a:gd name="connsiteX14" fmla="*/ 2406770 w 2769079"/>
                <a:gd name="connsiteY14" fmla="*/ 750498 h 3139246"/>
                <a:gd name="connsiteX15" fmla="*/ 2518913 w 2769079"/>
                <a:gd name="connsiteY15" fmla="*/ 629728 h 3139246"/>
                <a:gd name="connsiteX16" fmla="*/ 2570672 w 2769079"/>
                <a:gd name="connsiteY16" fmla="*/ 569343 h 3139246"/>
                <a:gd name="connsiteX17" fmla="*/ 2622430 w 2769079"/>
                <a:gd name="connsiteY17" fmla="*/ 457200 h 3139246"/>
                <a:gd name="connsiteX18" fmla="*/ 2691442 w 2769079"/>
                <a:gd name="connsiteY18" fmla="*/ 388189 h 3139246"/>
                <a:gd name="connsiteX19" fmla="*/ 2691442 w 2769079"/>
                <a:gd name="connsiteY19" fmla="*/ 241540 h 3139246"/>
                <a:gd name="connsiteX20" fmla="*/ 2743200 w 2769079"/>
                <a:gd name="connsiteY20" fmla="*/ 241540 h 3139246"/>
                <a:gd name="connsiteX21" fmla="*/ 2769079 w 2769079"/>
                <a:gd name="connsiteY21" fmla="*/ 353683 h 3139246"/>
                <a:gd name="connsiteX22" fmla="*/ 2717321 w 2769079"/>
                <a:gd name="connsiteY22" fmla="*/ 543464 h 3139246"/>
                <a:gd name="connsiteX23" fmla="*/ 2570672 w 2769079"/>
                <a:gd name="connsiteY23" fmla="*/ 741872 h 3139246"/>
                <a:gd name="connsiteX24" fmla="*/ 2406770 w 2769079"/>
                <a:gd name="connsiteY24" fmla="*/ 828136 h 3139246"/>
                <a:gd name="connsiteX25" fmla="*/ 2120465 w 2769079"/>
                <a:gd name="connsiteY25" fmla="*/ 1081207 h 3139246"/>
                <a:gd name="connsiteX26" fmla="*/ 1785215 w 2769079"/>
                <a:gd name="connsiteY26" fmla="*/ 1081207 h 3139246"/>
                <a:gd name="connsiteX27" fmla="*/ 1533777 w 2769079"/>
                <a:gd name="connsiteY27" fmla="*/ 1260167 h 3139246"/>
                <a:gd name="connsiteX28" fmla="*/ 1449964 w 2769079"/>
                <a:gd name="connsiteY28" fmla="*/ 1797046 h 3139246"/>
                <a:gd name="connsiteX29" fmla="*/ 1785215 w 2769079"/>
                <a:gd name="connsiteY29" fmla="*/ 1886526 h 3139246"/>
                <a:gd name="connsiteX30" fmla="*/ 2036652 w 2769079"/>
                <a:gd name="connsiteY30" fmla="*/ 1707566 h 3139246"/>
                <a:gd name="connsiteX31" fmla="*/ 2204278 w 2769079"/>
                <a:gd name="connsiteY31" fmla="*/ 1797046 h 3139246"/>
                <a:gd name="connsiteX32" fmla="*/ 2204278 w 2769079"/>
                <a:gd name="connsiteY32" fmla="*/ 2065486 h 3139246"/>
                <a:gd name="connsiteX33" fmla="*/ 2036652 w 2769079"/>
                <a:gd name="connsiteY33" fmla="*/ 2602366 h 3139246"/>
                <a:gd name="connsiteX34" fmla="*/ 1869027 w 2769079"/>
                <a:gd name="connsiteY34" fmla="*/ 2960286 h 3139246"/>
                <a:gd name="connsiteX35" fmla="*/ 1617589 w 2769079"/>
                <a:gd name="connsiteY35" fmla="*/ 3139246 h 3139246"/>
                <a:gd name="connsiteX36" fmla="*/ 1533777 w 2769079"/>
                <a:gd name="connsiteY36" fmla="*/ 2781326 h 3139246"/>
                <a:gd name="connsiteX37" fmla="*/ 1701402 w 2769079"/>
                <a:gd name="connsiteY37" fmla="*/ 2691846 h 3139246"/>
                <a:gd name="connsiteX38" fmla="*/ 1617589 w 2769079"/>
                <a:gd name="connsiteY38" fmla="*/ 2423406 h 3139246"/>
                <a:gd name="connsiteX39" fmla="*/ 1366152 w 2769079"/>
                <a:gd name="connsiteY39" fmla="*/ 2244446 h 3139246"/>
                <a:gd name="connsiteX40" fmla="*/ 1282339 w 2769079"/>
                <a:gd name="connsiteY40" fmla="*/ 1707566 h 3139246"/>
                <a:gd name="connsiteX41" fmla="*/ 1449964 w 2769079"/>
                <a:gd name="connsiteY41" fmla="*/ 1170687 h 3139246"/>
                <a:gd name="connsiteX42" fmla="*/ 1785215 w 2769079"/>
                <a:gd name="connsiteY42" fmla="*/ 991727 h 3139246"/>
                <a:gd name="connsiteX43" fmla="*/ 1768415 w 2769079"/>
                <a:gd name="connsiteY43" fmla="*/ 905774 h 3139246"/>
                <a:gd name="connsiteX44" fmla="*/ 1578634 w 2769079"/>
                <a:gd name="connsiteY44" fmla="*/ 929070 h 3139246"/>
                <a:gd name="connsiteX45" fmla="*/ 1198526 w 2769079"/>
                <a:gd name="connsiteY45" fmla="*/ 1170687 h 3139246"/>
                <a:gd name="connsiteX46" fmla="*/ 786546 w 2769079"/>
                <a:gd name="connsiteY46" fmla="*/ 1505134 h 3139246"/>
                <a:gd name="connsiteX47" fmla="*/ 498514 w 2769079"/>
                <a:gd name="connsiteY47" fmla="*/ 1505134 h 3139246"/>
                <a:gd name="connsiteX48" fmla="*/ 498514 w 2769079"/>
                <a:gd name="connsiteY48" fmla="*/ 1361118 h 3139246"/>
                <a:gd name="connsiteX49" fmla="*/ 642530 w 2769079"/>
                <a:gd name="connsiteY49" fmla="*/ 1217102 h 3139246"/>
                <a:gd name="connsiteX50" fmla="*/ 786546 w 2769079"/>
                <a:gd name="connsiteY50" fmla="*/ 1073086 h 3139246"/>
                <a:gd name="connsiteX51" fmla="*/ 1002570 w 2769079"/>
                <a:gd name="connsiteY51" fmla="*/ 785054 h 3139246"/>
                <a:gd name="connsiteX52" fmla="*/ 1218594 w 2769079"/>
                <a:gd name="connsiteY52" fmla="*/ 641038 h 3139246"/>
                <a:gd name="connsiteX53" fmla="*/ 1362610 w 2769079"/>
                <a:gd name="connsiteY53" fmla="*/ 497022 h 3139246"/>
                <a:gd name="connsiteX54" fmla="*/ 1290602 w 2769079"/>
                <a:gd name="connsiteY54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1897811 w 2769079"/>
                <a:gd name="connsiteY9" fmla="*/ 845389 h 3139246"/>
                <a:gd name="connsiteX10" fmla="*/ 1897811 w 2769079"/>
                <a:gd name="connsiteY10" fmla="*/ 940279 h 3139246"/>
                <a:gd name="connsiteX11" fmla="*/ 2156604 w 2769079"/>
                <a:gd name="connsiteY11" fmla="*/ 931653 h 3139246"/>
                <a:gd name="connsiteX12" fmla="*/ 2303253 w 2769079"/>
                <a:gd name="connsiteY12" fmla="*/ 836762 h 3139246"/>
                <a:gd name="connsiteX13" fmla="*/ 2406770 w 2769079"/>
                <a:gd name="connsiteY13" fmla="*/ 750498 h 3139246"/>
                <a:gd name="connsiteX14" fmla="*/ 2518913 w 2769079"/>
                <a:gd name="connsiteY14" fmla="*/ 629728 h 3139246"/>
                <a:gd name="connsiteX15" fmla="*/ 2570672 w 2769079"/>
                <a:gd name="connsiteY15" fmla="*/ 569343 h 3139246"/>
                <a:gd name="connsiteX16" fmla="*/ 2622430 w 2769079"/>
                <a:gd name="connsiteY16" fmla="*/ 457200 h 3139246"/>
                <a:gd name="connsiteX17" fmla="*/ 2691442 w 2769079"/>
                <a:gd name="connsiteY17" fmla="*/ 388189 h 3139246"/>
                <a:gd name="connsiteX18" fmla="*/ 2691442 w 2769079"/>
                <a:gd name="connsiteY18" fmla="*/ 241540 h 3139246"/>
                <a:gd name="connsiteX19" fmla="*/ 2743200 w 2769079"/>
                <a:gd name="connsiteY19" fmla="*/ 241540 h 3139246"/>
                <a:gd name="connsiteX20" fmla="*/ 2769079 w 2769079"/>
                <a:gd name="connsiteY20" fmla="*/ 353683 h 3139246"/>
                <a:gd name="connsiteX21" fmla="*/ 2717321 w 2769079"/>
                <a:gd name="connsiteY21" fmla="*/ 543464 h 3139246"/>
                <a:gd name="connsiteX22" fmla="*/ 2570672 w 2769079"/>
                <a:gd name="connsiteY22" fmla="*/ 741872 h 3139246"/>
                <a:gd name="connsiteX23" fmla="*/ 2406770 w 2769079"/>
                <a:gd name="connsiteY23" fmla="*/ 828136 h 3139246"/>
                <a:gd name="connsiteX24" fmla="*/ 2120465 w 2769079"/>
                <a:gd name="connsiteY24" fmla="*/ 1081207 h 3139246"/>
                <a:gd name="connsiteX25" fmla="*/ 1785215 w 2769079"/>
                <a:gd name="connsiteY25" fmla="*/ 1081207 h 3139246"/>
                <a:gd name="connsiteX26" fmla="*/ 1533777 w 2769079"/>
                <a:gd name="connsiteY26" fmla="*/ 1260167 h 3139246"/>
                <a:gd name="connsiteX27" fmla="*/ 1449964 w 2769079"/>
                <a:gd name="connsiteY27" fmla="*/ 1797046 h 3139246"/>
                <a:gd name="connsiteX28" fmla="*/ 1785215 w 2769079"/>
                <a:gd name="connsiteY28" fmla="*/ 1886526 h 3139246"/>
                <a:gd name="connsiteX29" fmla="*/ 2036652 w 2769079"/>
                <a:gd name="connsiteY29" fmla="*/ 1707566 h 3139246"/>
                <a:gd name="connsiteX30" fmla="*/ 2204278 w 2769079"/>
                <a:gd name="connsiteY30" fmla="*/ 1797046 h 3139246"/>
                <a:gd name="connsiteX31" fmla="*/ 2204278 w 2769079"/>
                <a:gd name="connsiteY31" fmla="*/ 2065486 h 3139246"/>
                <a:gd name="connsiteX32" fmla="*/ 2036652 w 2769079"/>
                <a:gd name="connsiteY32" fmla="*/ 2602366 h 3139246"/>
                <a:gd name="connsiteX33" fmla="*/ 1869027 w 2769079"/>
                <a:gd name="connsiteY33" fmla="*/ 2960286 h 3139246"/>
                <a:gd name="connsiteX34" fmla="*/ 1617589 w 2769079"/>
                <a:gd name="connsiteY34" fmla="*/ 3139246 h 3139246"/>
                <a:gd name="connsiteX35" fmla="*/ 1533777 w 2769079"/>
                <a:gd name="connsiteY35" fmla="*/ 2781326 h 3139246"/>
                <a:gd name="connsiteX36" fmla="*/ 1701402 w 2769079"/>
                <a:gd name="connsiteY36" fmla="*/ 2691846 h 3139246"/>
                <a:gd name="connsiteX37" fmla="*/ 1617589 w 2769079"/>
                <a:gd name="connsiteY37" fmla="*/ 2423406 h 3139246"/>
                <a:gd name="connsiteX38" fmla="*/ 1366152 w 2769079"/>
                <a:gd name="connsiteY38" fmla="*/ 2244446 h 3139246"/>
                <a:gd name="connsiteX39" fmla="*/ 1282339 w 2769079"/>
                <a:gd name="connsiteY39" fmla="*/ 1707566 h 3139246"/>
                <a:gd name="connsiteX40" fmla="*/ 1449964 w 2769079"/>
                <a:gd name="connsiteY40" fmla="*/ 1170687 h 3139246"/>
                <a:gd name="connsiteX41" fmla="*/ 1785215 w 2769079"/>
                <a:gd name="connsiteY41" fmla="*/ 991727 h 3139246"/>
                <a:gd name="connsiteX42" fmla="*/ 1768415 w 2769079"/>
                <a:gd name="connsiteY42" fmla="*/ 905774 h 3139246"/>
                <a:gd name="connsiteX43" fmla="*/ 1578634 w 2769079"/>
                <a:gd name="connsiteY43" fmla="*/ 929070 h 3139246"/>
                <a:gd name="connsiteX44" fmla="*/ 1198526 w 2769079"/>
                <a:gd name="connsiteY44" fmla="*/ 1170687 h 3139246"/>
                <a:gd name="connsiteX45" fmla="*/ 786546 w 2769079"/>
                <a:gd name="connsiteY45" fmla="*/ 1505134 h 3139246"/>
                <a:gd name="connsiteX46" fmla="*/ 498514 w 2769079"/>
                <a:gd name="connsiteY46" fmla="*/ 1505134 h 3139246"/>
                <a:gd name="connsiteX47" fmla="*/ 498514 w 2769079"/>
                <a:gd name="connsiteY47" fmla="*/ 1361118 h 3139246"/>
                <a:gd name="connsiteX48" fmla="*/ 642530 w 2769079"/>
                <a:gd name="connsiteY48" fmla="*/ 1217102 h 3139246"/>
                <a:gd name="connsiteX49" fmla="*/ 786546 w 2769079"/>
                <a:gd name="connsiteY49" fmla="*/ 1073086 h 3139246"/>
                <a:gd name="connsiteX50" fmla="*/ 1002570 w 2769079"/>
                <a:gd name="connsiteY50" fmla="*/ 785054 h 3139246"/>
                <a:gd name="connsiteX51" fmla="*/ 1218594 w 2769079"/>
                <a:gd name="connsiteY51" fmla="*/ 641038 h 3139246"/>
                <a:gd name="connsiteX52" fmla="*/ 1362610 w 2769079"/>
                <a:gd name="connsiteY52" fmla="*/ 497022 h 3139246"/>
                <a:gd name="connsiteX53" fmla="*/ 1290602 w 2769079"/>
                <a:gd name="connsiteY53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1897811 w 2769079"/>
                <a:gd name="connsiteY9" fmla="*/ 940279 h 3139246"/>
                <a:gd name="connsiteX10" fmla="*/ 2156604 w 2769079"/>
                <a:gd name="connsiteY10" fmla="*/ 931653 h 3139246"/>
                <a:gd name="connsiteX11" fmla="*/ 2303253 w 2769079"/>
                <a:gd name="connsiteY11" fmla="*/ 836762 h 3139246"/>
                <a:gd name="connsiteX12" fmla="*/ 2406770 w 2769079"/>
                <a:gd name="connsiteY12" fmla="*/ 750498 h 3139246"/>
                <a:gd name="connsiteX13" fmla="*/ 2518913 w 2769079"/>
                <a:gd name="connsiteY13" fmla="*/ 629728 h 3139246"/>
                <a:gd name="connsiteX14" fmla="*/ 2570672 w 2769079"/>
                <a:gd name="connsiteY14" fmla="*/ 569343 h 3139246"/>
                <a:gd name="connsiteX15" fmla="*/ 2622430 w 2769079"/>
                <a:gd name="connsiteY15" fmla="*/ 457200 h 3139246"/>
                <a:gd name="connsiteX16" fmla="*/ 2691442 w 2769079"/>
                <a:gd name="connsiteY16" fmla="*/ 388189 h 3139246"/>
                <a:gd name="connsiteX17" fmla="*/ 2691442 w 2769079"/>
                <a:gd name="connsiteY17" fmla="*/ 241540 h 3139246"/>
                <a:gd name="connsiteX18" fmla="*/ 2743200 w 2769079"/>
                <a:gd name="connsiteY18" fmla="*/ 241540 h 3139246"/>
                <a:gd name="connsiteX19" fmla="*/ 2769079 w 2769079"/>
                <a:gd name="connsiteY19" fmla="*/ 353683 h 3139246"/>
                <a:gd name="connsiteX20" fmla="*/ 2717321 w 2769079"/>
                <a:gd name="connsiteY20" fmla="*/ 543464 h 3139246"/>
                <a:gd name="connsiteX21" fmla="*/ 2570672 w 2769079"/>
                <a:gd name="connsiteY21" fmla="*/ 741872 h 3139246"/>
                <a:gd name="connsiteX22" fmla="*/ 2406770 w 2769079"/>
                <a:gd name="connsiteY22" fmla="*/ 828136 h 3139246"/>
                <a:gd name="connsiteX23" fmla="*/ 2120465 w 2769079"/>
                <a:gd name="connsiteY23" fmla="*/ 1081207 h 3139246"/>
                <a:gd name="connsiteX24" fmla="*/ 1785215 w 2769079"/>
                <a:gd name="connsiteY24" fmla="*/ 1081207 h 3139246"/>
                <a:gd name="connsiteX25" fmla="*/ 1533777 w 2769079"/>
                <a:gd name="connsiteY25" fmla="*/ 1260167 h 3139246"/>
                <a:gd name="connsiteX26" fmla="*/ 1449964 w 2769079"/>
                <a:gd name="connsiteY26" fmla="*/ 1797046 h 3139246"/>
                <a:gd name="connsiteX27" fmla="*/ 1785215 w 2769079"/>
                <a:gd name="connsiteY27" fmla="*/ 1886526 h 3139246"/>
                <a:gd name="connsiteX28" fmla="*/ 2036652 w 2769079"/>
                <a:gd name="connsiteY28" fmla="*/ 1707566 h 3139246"/>
                <a:gd name="connsiteX29" fmla="*/ 2204278 w 2769079"/>
                <a:gd name="connsiteY29" fmla="*/ 1797046 h 3139246"/>
                <a:gd name="connsiteX30" fmla="*/ 2204278 w 2769079"/>
                <a:gd name="connsiteY30" fmla="*/ 2065486 h 3139246"/>
                <a:gd name="connsiteX31" fmla="*/ 2036652 w 2769079"/>
                <a:gd name="connsiteY31" fmla="*/ 2602366 h 3139246"/>
                <a:gd name="connsiteX32" fmla="*/ 1869027 w 2769079"/>
                <a:gd name="connsiteY32" fmla="*/ 2960286 h 3139246"/>
                <a:gd name="connsiteX33" fmla="*/ 1617589 w 2769079"/>
                <a:gd name="connsiteY33" fmla="*/ 3139246 h 3139246"/>
                <a:gd name="connsiteX34" fmla="*/ 1533777 w 2769079"/>
                <a:gd name="connsiteY34" fmla="*/ 2781326 h 3139246"/>
                <a:gd name="connsiteX35" fmla="*/ 1701402 w 2769079"/>
                <a:gd name="connsiteY35" fmla="*/ 2691846 h 3139246"/>
                <a:gd name="connsiteX36" fmla="*/ 1617589 w 2769079"/>
                <a:gd name="connsiteY36" fmla="*/ 2423406 h 3139246"/>
                <a:gd name="connsiteX37" fmla="*/ 1366152 w 2769079"/>
                <a:gd name="connsiteY37" fmla="*/ 2244446 h 3139246"/>
                <a:gd name="connsiteX38" fmla="*/ 1282339 w 2769079"/>
                <a:gd name="connsiteY38" fmla="*/ 1707566 h 3139246"/>
                <a:gd name="connsiteX39" fmla="*/ 1449964 w 2769079"/>
                <a:gd name="connsiteY39" fmla="*/ 1170687 h 3139246"/>
                <a:gd name="connsiteX40" fmla="*/ 1785215 w 2769079"/>
                <a:gd name="connsiteY40" fmla="*/ 991727 h 3139246"/>
                <a:gd name="connsiteX41" fmla="*/ 1768415 w 2769079"/>
                <a:gd name="connsiteY41" fmla="*/ 905774 h 3139246"/>
                <a:gd name="connsiteX42" fmla="*/ 1578634 w 2769079"/>
                <a:gd name="connsiteY42" fmla="*/ 929070 h 3139246"/>
                <a:gd name="connsiteX43" fmla="*/ 1198526 w 2769079"/>
                <a:gd name="connsiteY43" fmla="*/ 1170687 h 3139246"/>
                <a:gd name="connsiteX44" fmla="*/ 786546 w 2769079"/>
                <a:gd name="connsiteY44" fmla="*/ 1505134 h 3139246"/>
                <a:gd name="connsiteX45" fmla="*/ 498514 w 2769079"/>
                <a:gd name="connsiteY45" fmla="*/ 1505134 h 3139246"/>
                <a:gd name="connsiteX46" fmla="*/ 498514 w 2769079"/>
                <a:gd name="connsiteY46" fmla="*/ 1361118 h 3139246"/>
                <a:gd name="connsiteX47" fmla="*/ 642530 w 2769079"/>
                <a:gd name="connsiteY47" fmla="*/ 1217102 h 3139246"/>
                <a:gd name="connsiteX48" fmla="*/ 786546 w 2769079"/>
                <a:gd name="connsiteY48" fmla="*/ 1073086 h 3139246"/>
                <a:gd name="connsiteX49" fmla="*/ 1002570 w 2769079"/>
                <a:gd name="connsiteY49" fmla="*/ 785054 h 3139246"/>
                <a:gd name="connsiteX50" fmla="*/ 1218594 w 2769079"/>
                <a:gd name="connsiteY50" fmla="*/ 641038 h 3139246"/>
                <a:gd name="connsiteX51" fmla="*/ 1362610 w 2769079"/>
                <a:gd name="connsiteY51" fmla="*/ 497022 h 3139246"/>
                <a:gd name="connsiteX52" fmla="*/ 1290602 w 2769079"/>
                <a:gd name="connsiteY52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156604 w 2769079"/>
                <a:gd name="connsiteY9" fmla="*/ 931653 h 3139246"/>
                <a:gd name="connsiteX10" fmla="*/ 2303253 w 2769079"/>
                <a:gd name="connsiteY10" fmla="*/ 836762 h 3139246"/>
                <a:gd name="connsiteX11" fmla="*/ 2406770 w 2769079"/>
                <a:gd name="connsiteY11" fmla="*/ 750498 h 3139246"/>
                <a:gd name="connsiteX12" fmla="*/ 2518913 w 2769079"/>
                <a:gd name="connsiteY12" fmla="*/ 629728 h 3139246"/>
                <a:gd name="connsiteX13" fmla="*/ 2570672 w 2769079"/>
                <a:gd name="connsiteY13" fmla="*/ 569343 h 3139246"/>
                <a:gd name="connsiteX14" fmla="*/ 2622430 w 2769079"/>
                <a:gd name="connsiteY14" fmla="*/ 457200 h 3139246"/>
                <a:gd name="connsiteX15" fmla="*/ 2691442 w 2769079"/>
                <a:gd name="connsiteY15" fmla="*/ 388189 h 3139246"/>
                <a:gd name="connsiteX16" fmla="*/ 2691442 w 2769079"/>
                <a:gd name="connsiteY16" fmla="*/ 241540 h 3139246"/>
                <a:gd name="connsiteX17" fmla="*/ 2743200 w 2769079"/>
                <a:gd name="connsiteY17" fmla="*/ 241540 h 3139246"/>
                <a:gd name="connsiteX18" fmla="*/ 2769079 w 2769079"/>
                <a:gd name="connsiteY18" fmla="*/ 353683 h 3139246"/>
                <a:gd name="connsiteX19" fmla="*/ 2717321 w 2769079"/>
                <a:gd name="connsiteY19" fmla="*/ 543464 h 3139246"/>
                <a:gd name="connsiteX20" fmla="*/ 2570672 w 2769079"/>
                <a:gd name="connsiteY20" fmla="*/ 741872 h 3139246"/>
                <a:gd name="connsiteX21" fmla="*/ 2406770 w 2769079"/>
                <a:gd name="connsiteY21" fmla="*/ 828136 h 3139246"/>
                <a:gd name="connsiteX22" fmla="*/ 2120465 w 2769079"/>
                <a:gd name="connsiteY22" fmla="*/ 1081207 h 3139246"/>
                <a:gd name="connsiteX23" fmla="*/ 1785215 w 2769079"/>
                <a:gd name="connsiteY23" fmla="*/ 1081207 h 3139246"/>
                <a:gd name="connsiteX24" fmla="*/ 1533777 w 2769079"/>
                <a:gd name="connsiteY24" fmla="*/ 1260167 h 3139246"/>
                <a:gd name="connsiteX25" fmla="*/ 1449964 w 2769079"/>
                <a:gd name="connsiteY25" fmla="*/ 1797046 h 3139246"/>
                <a:gd name="connsiteX26" fmla="*/ 1785215 w 2769079"/>
                <a:gd name="connsiteY26" fmla="*/ 1886526 h 3139246"/>
                <a:gd name="connsiteX27" fmla="*/ 2036652 w 2769079"/>
                <a:gd name="connsiteY27" fmla="*/ 1707566 h 3139246"/>
                <a:gd name="connsiteX28" fmla="*/ 2204278 w 2769079"/>
                <a:gd name="connsiteY28" fmla="*/ 1797046 h 3139246"/>
                <a:gd name="connsiteX29" fmla="*/ 2204278 w 2769079"/>
                <a:gd name="connsiteY29" fmla="*/ 2065486 h 3139246"/>
                <a:gd name="connsiteX30" fmla="*/ 2036652 w 2769079"/>
                <a:gd name="connsiteY30" fmla="*/ 2602366 h 3139246"/>
                <a:gd name="connsiteX31" fmla="*/ 1869027 w 2769079"/>
                <a:gd name="connsiteY31" fmla="*/ 2960286 h 3139246"/>
                <a:gd name="connsiteX32" fmla="*/ 1617589 w 2769079"/>
                <a:gd name="connsiteY32" fmla="*/ 3139246 h 3139246"/>
                <a:gd name="connsiteX33" fmla="*/ 1533777 w 2769079"/>
                <a:gd name="connsiteY33" fmla="*/ 2781326 h 3139246"/>
                <a:gd name="connsiteX34" fmla="*/ 1701402 w 2769079"/>
                <a:gd name="connsiteY34" fmla="*/ 2691846 h 3139246"/>
                <a:gd name="connsiteX35" fmla="*/ 1617589 w 2769079"/>
                <a:gd name="connsiteY35" fmla="*/ 2423406 h 3139246"/>
                <a:gd name="connsiteX36" fmla="*/ 1366152 w 2769079"/>
                <a:gd name="connsiteY36" fmla="*/ 2244446 h 3139246"/>
                <a:gd name="connsiteX37" fmla="*/ 1282339 w 2769079"/>
                <a:gd name="connsiteY37" fmla="*/ 1707566 h 3139246"/>
                <a:gd name="connsiteX38" fmla="*/ 1449964 w 2769079"/>
                <a:gd name="connsiteY38" fmla="*/ 1170687 h 3139246"/>
                <a:gd name="connsiteX39" fmla="*/ 1785215 w 2769079"/>
                <a:gd name="connsiteY39" fmla="*/ 991727 h 3139246"/>
                <a:gd name="connsiteX40" fmla="*/ 1768415 w 2769079"/>
                <a:gd name="connsiteY40" fmla="*/ 905774 h 3139246"/>
                <a:gd name="connsiteX41" fmla="*/ 1578634 w 2769079"/>
                <a:gd name="connsiteY41" fmla="*/ 929070 h 3139246"/>
                <a:gd name="connsiteX42" fmla="*/ 1198526 w 2769079"/>
                <a:gd name="connsiteY42" fmla="*/ 1170687 h 3139246"/>
                <a:gd name="connsiteX43" fmla="*/ 786546 w 2769079"/>
                <a:gd name="connsiteY43" fmla="*/ 1505134 h 3139246"/>
                <a:gd name="connsiteX44" fmla="*/ 498514 w 2769079"/>
                <a:gd name="connsiteY44" fmla="*/ 1505134 h 3139246"/>
                <a:gd name="connsiteX45" fmla="*/ 498514 w 2769079"/>
                <a:gd name="connsiteY45" fmla="*/ 1361118 h 3139246"/>
                <a:gd name="connsiteX46" fmla="*/ 642530 w 2769079"/>
                <a:gd name="connsiteY46" fmla="*/ 1217102 h 3139246"/>
                <a:gd name="connsiteX47" fmla="*/ 786546 w 2769079"/>
                <a:gd name="connsiteY47" fmla="*/ 1073086 h 3139246"/>
                <a:gd name="connsiteX48" fmla="*/ 1002570 w 2769079"/>
                <a:gd name="connsiteY48" fmla="*/ 785054 h 3139246"/>
                <a:gd name="connsiteX49" fmla="*/ 1218594 w 2769079"/>
                <a:gd name="connsiteY49" fmla="*/ 641038 h 3139246"/>
                <a:gd name="connsiteX50" fmla="*/ 1362610 w 2769079"/>
                <a:gd name="connsiteY50" fmla="*/ 497022 h 3139246"/>
                <a:gd name="connsiteX51" fmla="*/ 1290602 w 2769079"/>
                <a:gd name="connsiteY51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303253 w 2769079"/>
                <a:gd name="connsiteY9" fmla="*/ 836762 h 3139246"/>
                <a:gd name="connsiteX10" fmla="*/ 2406770 w 2769079"/>
                <a:gd name="connsiteY10" fmla="*/ 750498 h 3139246"/>
                <a:gd name="connsiteX11" fmla="*/ 2518913 w 2769079"/>
                <a:gd name="connsiteY11" fmla="*/ 629728 h 3139246"/>
                <a:gd name="connsiteX12" fmla="*/ 2570672 w 2769079"/>
                <a:gd name="connsiteY12" fmla="*/ 569343 h 3139246"/>
                <a:gd name="connsiteX13" fmla="*/ 2622430 w 2769079"/>
                <a:gd name="connsiteY13" fmla="*/ 457200 h 3139246"/>
                <a:gd name="connsiteX14" fmla="*/ 2691442 w 2769079"/>
                <a:gd name="connsiteY14" fmla="*/ 388189 h 3139246"/>
                <a:gd name="connsiteX15" fmla="*/ 2691442 w 2769079"/>
                <a:gd name="connsiteY15" fmla="*/ 241540 h 3139246"/>
                <a:gd name="connsiteX16" fmla="*/ 2743200 w 2769079"/>
                <a:gd name="connsiteY16" fmla="*/ 241540 h 3139246"/>
                <a:gd name="connsiteX17" fmla="*/ 2769079 w 2769079"/>
                <a:gd name="connsiteY17" fmla="*/ 353683 h 3139246"/>
                <a:gd name="connsiteX18" fmla="*/ 2717321 w 2769079"/>
                <a:gd name="connsiteY18" fmla="*/ 543464 h 3139246"/>
                <a:gd name="connsiteX19" fmla="*/ 2570672 w 2769079"/>
                <a:gd name="connsiteY19" fmla="*/ 741872 h 3139246"/>
                <a:gd name="connsiteX20" fmla="*/ 2406770 w 2769079"/>
                <a:gd name="connsiteY20" fmla="*/ 828136 h 3139246"/>
                <a:gd name="connsiteX21" fmla="*/ 2120465 w 2769079"/>
                <a:gd name="connsiteY21" fmla="*/ 1081207 h 3139246"/>
                <a:gd name="connsiteX22" fmla="*/ 1785215 w 2769079"/>
                <a:gd name="connsiteY22" fmla="*/ 1081207 h 3139246"/>
                <a:gd name="connsiteX23" fmla="*/ 1533777 w 2769079"/>
                <a:gd name="connsiteY23" fmla="*/ 1260167 h 3139246"/>
                <a:gd name="connsiteX24" fmla="*/ 1449964 w 2769079"/>
                <a:gd name="connsiteY24" fmla="*/ 1797046 h 3139246"/>
                <a:gd name="connsiteX25" fmla="*/ 1785215 w 2769079"/>
                <a:gd name="connsiteY25" fmla="*/ 1886526 h 3139246"/>
                <a:gd name="connsiteX26" fmla="*/ 2036652 w 2769079"/>
                <a:gd name="connsiteY26" fmla="*/ 1707566 h 3139246"/>
                <a:gd name="connsiteX27" fmla="*/ 2204278 w 2769079"/>
                <a:gd name="connsiteY27" fmla="*/ 1797046 h 3139246"/>
                <a:gd name="connsiteX28" fmla="*/ 2204278 w 2769079"/>
                <a:gd name="connsiteY28" fmla="*/ 2065486 h 3139246"/>
                <a:gd name="connsiteX29" fmla="*/ 2036652 w 2769079"/>
                <a:gd name="connsiteY29" fmla="*/ 2602366 h 3139246"/>
                <a:gd name="connsiteX30" fmla="*/ 1869027 w 2769079"/>
                <a:gd name="connsiteY30" fmla="*/ 2960286 h 3139246"/>
                <a:gd name="connsiteX31" fmla="*/ 1617589 w 2769079"/>
                <a:gd name="connsiteY31" fmla="*/ 3139246 h 3139246"/>
                <a:gd name="connsiteX32" fmla="*/ 1533777 w 2769079"/>
                <a:gd name="connsiteY32" fmla="*/ 2781326 h 3139246"/>
                <a:gd name="connsiteX33" fmla="*/ 1701402 w 2769079"/>
                <a:gd name="connsiteY33" fmla="*/ 2691846 h 3139246"/>
                <a:gd name="connsiteX34" fmla="*/ 1617589 w 2769079"/>
                <a:gd name="connsiteY34" fmla="*/ 2423406 h 3139246"/>
                <a:gd name="connsiteX35" fmla="*/ 1366152 w 2769079"/>
                <a:gd name="connsiteY35" fmla="*/ 2244446 h 3139246"/>
                <a:gd name="connsiteX36" fmla="*/ 1282339 w 2769079"/>
                <a:gd name="connsiteY36" fmla="*/ 1707566 h 3139246"/>
                <a:gd name="connsiteX37" fmla="*/ 1449964 w 2769079"/>
                <a:gd name="connsiteY37" fmla="*/ 1170687 h 3139246"/>
                <a:gd name="connsiteX38" fmla="*/ 1785215 w 2769079"/>
                <a:gd name="connsiteY38" fmla="*/ 991727 h 3139246"/>
                <a:gd name="connsiteX39" fmla="*/ 1768415 w 2769079"/>
                <a:gd name="connsiteY39" fmla="*/ 905774 h 3139246"/>
                <a:gd name="connsiteX40" fmla="*/ 1578634 w 2769079"/>
                <a:gd name="connsiteY40" fmla="*/ 929070 h 3139246"/>
                <a:gd name="connsiteX41" fmla="*/ 1198526 w 2769079"/>
                <a:gd name="connsiteY41" fmla="*/ 1170687 h 3139246"/>
                <a:gd name="connsiteX42" fmla="*/ 786546 w 2769079"/>
                <a:gd name="connsiteY42" fmla="*/ 1505134 h 3139246"/>
                <a:gd name="connsiteX43" fmla="*/ 498514 w 2769079"/>
                <a:gd name="connsiteY43" fmla="*/ 1505134 h 3139246"/>
                <a:gd name="connsiteX44" fmla="*/ 498514 w 2769079"/>
                <a:gd name="connsiteY44" fmla="*/ 1361118 h 3139246"/>
                <a:gd name="connsiteX45" fmla="*/ 642530 w 2769079"/>
                <a:gd name="connsiteY45" fmla="*/ 1217102 h 3139246"/>
                <a:gd name="connsiteX46" fmla="*/ 786546 w 2769079"/>
                <a:gd name="connsiteY46" fmla="*/ 1073086 h 3139246"/>
                <a:gd name="connsiteX47" fmla="*/ 1002570 w 2769079"/>
                <a:gd name="connsiteY47" fmla="*/ 785054 h 3139246"/>
                <a:gd name="connsiteX48" fmla="*/ 1218594 w 2769079"/>
                <a:gd name="connsiteY48" fmla="*/ 641038 h 3139246"/>
                <a:gd name="connsiteX49" fmla="*/ 1362610 w 2769079"/>
                <a:gd name="connsiteY49" fmla="*/ 497022 h 3139246"/>
                <a:gd name="connsiteX50" fmla="*/ 1290602 w 2769079"/>
                <a:gd name="connsiteY50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406770 w 2769079"/>
                <a:gd name="connsiteY9" fmla="*/ 750498 h 3139246"/>
                <a:gd name="connsiteX10" fmla="*/ 2518913 w 2769079"/>
                <a:gd name="connsiteY10" fmla="*/ 629728 h 3139246"/>
                <a:gd name="connsiteX11" fmla="*/ 2570672 w 2769079"/>
                <a:gd name="connsiteY11" fmla="*/ 569343 h 3139246"/>
                <a:gd name="connsiteX12" fmla="*/ 2622430 w 2769079"/>
                <a:gd name="connsiteY12" fmla="*/ 457200 h 3139246"/>
                <a:gd name="connsiteX13" fmla="*/ 2691442 w 2769079"/>
                <a:gd name="connsiteY13" fmla="*/ 388189 h 3139246"/>
                <a:gd name="connsiteX14" fmla="*/ 2691442 w 2769079"/>
                <a:gd name="connsiteY14" fmla="*/ 241540 h 3139246"/>
                <a:gd name="connsiteX15" fmla="*/ 2743200 w 2769079"/>
                <a:gd name="connsiteY15" fmla="*/ 241540 h 3139246"/>
                <a:gd name="connsiteX16" fmla="*/ 2769079 w 2769079"/>
                <a:gd name="connsiteY16" fmla="*/ 353683 h 3139246"/>
                <a:gd name="connsiteX17" fmla="*/ 2717321 w 2769079"/>
                <a:gd name="connsiteY17" fmla="*/ 543464 h 3139246"/>
                <a:gd name="connsiteX18" fmla="*/ 2570672 w 2769079"/>
                <a:gd name="connsiteY18" fmla="*/ 741872 h 3139246"/>
                <a:gd name="connsiteX19" fmla="*/ 2406770 w 2769079"/>
                <a:gd name="connsiteY19" fmla="*/ 828136 h 3139246"/>
                <a:gd name="connsiteX20" fmla="*/ 2120465 w 2769079"/>
                <a:gd name="connsiteY20" fmla="*/ 1081207 h 3139246"/>
                <a:gd name="connsiteX21" fmla="*/ 1785215 w 2769079"/>
                <a:gd name="connsiteY21" fmla="*/ 1081207 h 3139246"/>
                <a:gd name="connsiteX22" fmla="*/ 1533777 w 2769079"/>
                <a:gd name="connsiteY22" fmla="*/ 1260167 h 3139246"/>
                <a:gd name="connsiteX23" fmla="*/ 1449964 w 2769079"/>
                <a:gd name="connsiteY23" fmla="*/ 1797046 h 3139246"/>
                <a:gd name="connsiteX24" fmla="*/ 1785215 w 2769079"/>
                <a:gd name="connsiteY24" fmla="*/ 1886526 h 3139246"/>
                <a:gd name="connsiteX25" fmla="*/ 2036652 w 2769079"/>
                <a:gd name="connsiteY25" fmla="*/ 1707566 h 3139246"/>
                <a:gd name="connsiteX26" fmla="*/ 2204278 w 2769079"/>
                <a:gd name="connsiteY26" fmla="*/ 1797046 h 3139246"/>
                <a:gd name="connsiteX27" fmla="*/ 2204278 w 2769079"/>
                <a:gd name="connsiteY27" fmla="*/ 2065486 h 3139246"/>
                <a:gd name="connsiteX28" fmla="*/ 2036652 w 2769079"/>
                <a:gd name="connsiteY28" fmla="*/ 2602366 h 3139246"/>
                <a:gd name="connsiteX29" fmla="*/ 1869027 w 2769079"/>
                <a:gd name="connsiteY29" fmla="*/ 2960286 h 3139246"/>
                <a:gd name="connsiteX30" fmla="*/ 1617589 w 2769079"/>
                <a:gd name="connsiteY30" fmla="*/ 3139246 h 3139246"/>
                <a:gd name="connsiteX31" fmla="*/ 1533777 w 2769079"/>
                <a:gd name="connsiteY31" fmla="*/ 2781326 h 3139246"/>
                <a:gd name="connsiteX32" fmla="*/ 1701402 w 2769079"/>
                <a:gd name="connsiteY32" fmla="*/ 2691846 h 3139246"/>
                <a:gd name="connsiteX33" fmla="*/ 1617589 w 2769079"/>
                <a:gd name="connsiteY33" fmla="*/ 2423406 h 3139246"/>
                <a:gd name="connsiteX34" fmla="*/ 1366152 w 2769079"/>
                <a:gd name="connsiteY34" fmla="*/ 2244446 h 3139246"/>
                <a:gd name="connsiteX35" fmla="*/ 1282339 w 2769079"/>
                <a:gd name="connsiteY35" fmla="*/ 1707566 h 3139246"/>
                <a:gd name="connsiteX36" fmla="*/ 1449964 w 2769079"/>
                <a:gd name="connsiteY36" fmla="*/ 1170687 h 3139246"/>
                <a:gd name="connsiteX37" fmla="*/ 1785215 w 2769079"/>
                <a:gd name="connsiteY37" fmla="*/ 991727 h 3139246"/>
                <a:gd name="connsiteX38" fmla="*/ 1768415 w 2769079"/>
                <a:gd name="connsiteY38" fmla="*/ 905774 h 3139246"/>
                <a:gd name="connsiteX39" fmla="*/ 1578634 w 2769079"/>
                <a:gd name="connsiteY39" fmla="*/ 929070 h 3139246"/>
                <a:gd name="connsiteX40" fmla="*/ 1198526 w 2769079"/>
                <a:gd name="connsiteY40" fmla="*/ 1170687 h 3139246"/>
                <a:gd name="connsiteX41" fmla="*/ 786546 w 2769079"/>
                <a:gd name="connsiteY41" fmla="*/ 1505134 h 3139246"/>
                <a:gd name="connsiteX42" fmla="*/ 498514 w 2769079"/>
                <a:gd name="connsiteY42" fmla="*/ 1505134 h 3139246"/>
                <a:gd name="connsiteX43" fmla="*/ 498514 w 2769079"/>
                <a:gd name="connsiteY43" fmla="*/ 1361118 h 3139246"/>
                <a:gd name="connsiteX44" fmla="*/ 642530 w 2769079"/>
                <a:gd name="connsiteY44" fmla="*/ 1217102 h 3139246"/>
                <a:gd name="connsiteX45" fmla="*/ 786546 w 2769079"/>
                <a:gd name="connsiteY45" fmla="*/ 1073086 h 3139246"/>
                <a:gd name="connsiteX46" fmla="*/ 1002570 w 2769079"/>
                <a:gd name="connsiteY46" fmla="*/ 785054 h 3139246"/>
                <a:gd name="connsiteX47" fmla="*/ 1218594 w 2769079"/>
                <a:gd name="connsiteY47" fmla="*/ 641038 h 3139246"/>
                <a:gd name="connsiteX48" fmla="*/ 1362610 w 2769079"/>
                <a:gd name="connsiteY48" fmla="*/ 497022 h 3139246"/>
                <a:gd name="connsiteX49" fmla="*/ 1290602 w 2769079"/>
                <a:gd name="connsiteY49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406770 w 2769079"/>
                <a:gd name="connsiteY9" fmla="*/ 750498 h 3139246"/>
                <a:gd name="connsiteX10" fmla="*/ 2570672 w 2769079"/>
                <a:gd name="connsiteY10" fmla="*/ 569343 h 3139246"/>
                <a:gd name="connsiteX11" fmla="*/ 2622430 w 2769079"/>
                <a:gd name="connsiteY11" fmla="*/ 457200 h 3139246"/>
                <a:gd name="connsiteX12" fmla="*/ 2691442 w 2769079"/>
                <a:gd name="connsiteY12" fmla="*/ 388189 h 3139246"/>
                <a:gd name="connsiteX13" fmla="*/ 2691442 w 2769079"/>
                <a:gd name="connsiteY13" fmla="*/ 241540 h 3139246"/>
                <a:gd name="connsiteX14" fmla="*/ 2743200 w 2769079"/>
                <a:gd name="connsiteY14" fmla="*/ 241540 h 3139246"/>
                <a:gd name="connsiteX15" fmla="*/ 2769079 w 2769079"/>
                <a:gd name="connsiteY15" fmla="*/ 353683 h 3139246"/>
                <a:gd name="connsiteX16" fmla="*/ 2717321 w 2769079"/>
                <a:gd name="connsiteY16" fmla="*/ 543464 h 3139246"/>
                <a:gd name="connsiteX17" fmla="*/ 2570672 w 2769079"/>
                <a:gd name="connsiteY17" fmla="*/ 741872 h 3139246"/>
                <a:gd name="connsiteX18" fmla="*/ 2406770 w 2769079"/>
                <a:gd name="connsiteY18" fmla="*/ 828136 h 3139246"/>
                <a:gd name="connsiteX19" fmla="*/ 2120465 w 2769079"/>
                <a:gd name="connsiteY19" fmla="*/ 1081207 h 3139246"/>
                <a:gd name="connsiteX20" fmla="*/ 1785215 w 2769079"/>
                <a:gd name="connsiteY20" fmla="*/ 1081207 h 3139246"/>
                <a:gd name="connsiteX21" fmla="*/ 1533777 w 2769079"/>
                <a:gd name="connsiteY21" fmla="*/ 1260167 h 3139246"/>
                <a:gd name="connsiteX22" fmla="*/ 1449964 w 2769079"/>
                <a:gd name="connsiteY22" fmla="*/ 1797046 h 3139246"/>
                <a:gd name="connsiteX23" fmla="*/ 1785215 w 2769079"/>
                <a:gd name="connsiteY23" fmla="*/ 1886526 h 3139246"/>
                <a:gd name="connsiteX24" fmla="*/ 2036652 w 2769079"/>
                <a:gd name="connsiteY24" fmla="*/ 1707566 h 3139246"/>
                <a:gd name="connsiteX25" fmla="*/ 2204278 w 2769079"/>
                <a:gd name="connsiteY25" fmla="*/ 1797046 h 3139246"/>
                <a:gd name="connsiteX26" fmla="*/ 2204278 w 2769079"/>
                <a:gd name="connsiteY26" fmla="*/ 2065486 h 3139246"/>
                <a:gd name="connsiteX27" fmla="*/ 2036652 w 2769079"/>
                <a:gd name="connsiteY27" fmla="*/ 2602366 h 3139246"/>
                <a:gd name="connsiteX28" fmla="*/ 1869027 w 2769079"/>
                <a:gd name="connsiteY28" fmla="*/ 2960286 h 3139246"/>
                <a:gd name="connsiteX29" fmla="*/ 1617589 w 2769079"/>
                <a:gd name="connsiteY29" fmla="*/ 3139246 h 3139246"/>
                <a:gd name="connsiteX30" fmla="*/ 1533777 w 2769079"/>
                <a:gd name="connsiteY30" fmla="*/ 2781326 h 3139246"/>
                <a:gd name="connsiteX31" fmla="*/ 1701402 w 2769079"/>
                <a:gd name="connsiteY31" fmla="*/ 2691846 h 3139246"/>
                <a:gd name="connsiteX32" fmla="*/ 1617589 w 2769079"/>
                <a:gd name="connsiteY32" fmla="*/ 2423406 h 3139246"/>
                <a:gd name="connsiteX33" fmla="*/ 1366152 w 2769079"/>
                <a:gd name="connsiteY33" fmla="*/ 2244446 h 3139246"/>
                <a:gd name="connsiteX34" fmla="*/ 1282339 w 2769079"/>
                <a:gd name="connsiteY34" fmla="*/ 1707566 h 3139246"/>
                <a:gd name="connsiteX35" fmla="*/ 1449964 w 2769079"/>
                <a:gd name="connsiteY35" fmla="*/ 1170687 h 3139246"/>
                <a:gd name="connsiteX36" fmla="*/ 1785215 w 2769079"/>
                <a:gd name="connsiteY36" fmla="*/ 991727 h 3139246"/>
                <a:gd name="connsiteX37" fmla="*/ 1768415 w 2769079"/>
                <a:gd name="connsiteY37" fmla="*/ 905774 h 3139246"/>
                <a:gd name="connsiteX38" fmla="*/ 1578634 w 2769079"/>
                <a:gd name="connsiteY38" fmla="*/ 929070 h 3139246"/>
                <a:gd name="connsiteX39" fmla="*/ 1198526 w 2769079"/>
                <a:gd name="connsiteY39" fmla="*/ 1170687 h 3139246"/>
                <a:gd name="connsiteX40" fmla="*/ 786546 w 2769079"/>
                <a:gd name="connsiteY40" fmla="*/ 1505134 h 3139246"/>
                <a:gd name="connsiteX41" fmla="*/ 498514 w 2769079"/>
                <a:gd name="connsiteY41" fmla="*/ 1505134 h 3139246"/>
                <a:gd name="connsiteX42" fmla="*/ 498514 w 2769079"/>
                <a:gd name="connsiteY42" fmla="*/ 1361118 h 3139246"/>
                <a:gd name="connsiteX43" fmla="*/ 642530 w 2769079"/>
                <a:gd name="connsiteY43" fmla="*/ 1217102 h 3139246"/>
                <a:gd name="connsiteX44" fmla="*/ 786546 w 2769079"/>
                <a:gd name="connsiteY44" fmla="*/ 1073086 h 3139246"/>
                <a:gd name="connsiteX45" fmla="*/ 1002570 w 2769079"/>
                <a:gd name="connsiteY45" fmla="*/ 785054 h 3139246"/>
                <a:gd name="connsiteX46" fmla="*/ 1218594 w 2769079"/>
                <a:gd name="connsiteY46" fmla="*/ 641038 h 3139246"/>
                <a:gd name="connsiteX47" fmla="*/ 1362610 w 2769079"/>
                <a:gd name="connsiteY47" fmla="*/ 497022 h 3139246"/>
                <a:gd name="connsiteX48" fmla="*/ 1290602 w 2769079"/>
                <a:gd name="connsiteY48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570672 w 2769079"/>
                <a:gd name="connsiteY9" fmla="*/ 569343 h 3139246"/>
                <a:gd name="connsiteX10" fmla="*/ 2622430 w 2769079"/>
                <a:gd name="connsiteY10" fmla="*/ 457200 h 3139246"/>
                <a:gd name="connsiteX11" fmla="*/ 2691442 w 2769079"/>
                <a:gd name="connsiteY11" fmla="*/ 388189 h 3139246"/>
                <a:gd name="connsiteX12" fmla="*/ 2691442 w 2769079"/>
                <a:gd name="connsiteY12" fmla="*/ 241540 h 3139246"/>
                <a:gd name="connsiteX13" fmla="*/ 2743200 w 2769079"/>
                <a:gd name="connsiteY13" fmla="*/ 241540 h 3139246"/>
                <a:gd name="connsiteX14" fmla="*/ 2769079 w 2769079"/>
                <a:gd name="connsiteY14" fmla="*/ 353683 h 3139246"/>
                <a:gd name="connsiteX15" fmla="*/ 2717321 w 2769079"/>
                <a:gd name="connsiteY15" fmla="*/ 543464 h 3139246"/>
                <a:gd name="connsiteX16" fmla="*/ 2570672 w 2769079"/>
                <a:gd name="connsiteY16" fmla="*/ 741872 h 3139246"/>
                <a:gd name="connsiteX17" fmla="*/ 2406770 w 2769079"/>
                <a:gd name="connsiteY17" fmla="*/ 828136 h 3139246"/>
                <a:gd name="connsiteX18" fmla="*/ 2120465 w 2769079"/>
                <a:gd name="connsiteY18" fmla="*/ 1081207 h 3139246"/>
                <a:gd name="connsiteX19" fmla="*/ 1785215 w 2769079"/>
                <a:gd name="connsiteY19" fmla="*/ 1081207 h 3139246"/>
                <a:gd name="connsiteX20" fmla="*/ 1533777 w 2769079"/>
                <a:gd name="connsiteY20" fmla="*/ 1260167 h 3139246"/>
                <a:gd name="connsiteX21" fmla="*/ 1449964 w 2769079"/>
                <a:gd name="connsiteY21" fmla="*/ 1797046 h 3139246"/>
                <a:gd name="connsiteX22" fmla="*/ 1785215 w 2769079"/>
                <a:gd name="connsiteY22" fmla="*/ 1886526 h 3139246"/>
                <a:gd name="connsiteX23" fmla="*/ 2036652 w 2769079"/>
                <a:gd name="connsiteY23" fmla="*/ 1707566 h 3139246"/>
                <a:gd name="connsiteX24" fmla="*/ 2204278 w 2769079"/>
                <a:gd name="connsiteY24" fmla="*/ 1797046 h 3139246"/>
                <a:gd name="connsiteX25" fmla="*/ 2204278 w 2769079"/>
                <a:gd name="connsiteY25" fmla="*/ 2065486 h 3139246"/>
                <a:gd name="connsiteX26" fmla="*/ 2036652 w 2769079"/>
                <a:gd name="connsiteY26" fmla="*/ 2602366 h 3139246"/>
                <a:gd name="connsiteX27" fmla="*/ 1869027 w 2769079"/>
                <a:gd name="connsiteY27" fmla="*/ 2960286 h 3139246"/>
                <a:gd name="connsiteX28" fmla="*/ 1617589 w 2769079"/>
                <a:gd name="connsiteY28" fmla="*/ 3139246 h 3139246"/>
                <a:gd name="connsiteX29" fmla="*/ 1533777 w 2769079"/>
                <a:gd name="connsiteY29" fmla="*/ 2781326 h 3139246"/>
                <a:gd name="connsiteX30" fmla="*/ 1701402 w 2769079"/>
                <a:gd name="connsiteY30" fmla="*/ 2691846 h 3139246"/>
                <a:gd name="connsiteX31" fmla="*/ 1617589 w 2769079"/>
                <a:gd name="connsiteY31" fmla="*/ 2423406 h 3139246"/>
                <a:gd name="connsiteX32" fmla="*/ 1366152 w 2769079"/>
                <a:gd name="connsiteY32" fmla="*/ 2244446 h 3139246"/>
                <a:gd name="connsiteX33" fmla="*/ 1282339 w 2769079"/>
                <a:gd name="connsiteY33" fmla="*/ 1707566 h 3139246"/>
                <a:gd name="connsiteX34" fmla="*/ 1449964 w 2769079"/>
                <a:gd name="connsiteY34" fmla="*/ 1170687 h 3139246"/>
                <a:gd name="connsiteX35" fmla="*/ 1785215 w 2769079"/>
                <a:gd name="connsiteY35" fmla="*/ 991727 h 3139246"/>
                <a:gd name="connsiteX36" fmla="*/ 1768415 w 2769079"/>
                <a:gd name="connsiteY36" fmla="*/ 905774 h 3139246"/>
                <a:gd name="connsiteX37" fmla="*/ 1578634 w 2769079"/>
                <a:gd name="connsiteY37" fmla="*/ 929070 h 3139246"/>
                <a:gd name="connsiteX38" fmla="*/ 1198526 w 2769079"/>
                <a:gd name="connsiteY38" fmla="*/ 1170687 h 3139246"/>
                <a:gd name="connsiteX39" fmla="*/ 786546 w 2769079"/>
                <a:gd name="connsiteY39" fmla="*/ 1505134 h 3139246"/>
                <a:gd name="connsiteX40" fmla="*/ 498514 w 2769079"/>
                <a:gd name="connsiteY40" fmla="*/ 1505134 h 3139246"/>
                <a:gd name="connsiteX41" fmla="*/ 498514 w 2769079"/>
                <a:gd name="connsiteY41" fmla="*/ 1361118 h 3139246"/>
                <a:gd name="connsiteX42" fmla="*/ 642530 w 2769079"/>
                <a:gd name="connsiteY42" fmla="*/ 1217102 h 3139246"/>
                <a:gd name="connsiteX43" fmla="*/ 786546 w 2769079"/>
                <a:gd name="connsiteY43" fmla="*/ 1073086 h 3139246"/>
                <a:gd name="connsiteX44" fmla="*/ 1002570 w 2769079"/>
                <a:gd name="connsiteY44" fmla="*/ 785054 h 3139246"/>
                <a:gd name="connsiteX45" fmla="*/ 1218594 w 2769079"/>
                <a:gd name="connsiteY45" fmla="*/ 641038 h 3139246"/>
                <a:gd name="connsiteX46" fmla="*/ 1362610 w 2769079"/>
                <a:gd name="connsiteY46" fmla="*/ 497022 h 3139246"/>
                <a:gd name="connsiteX47" fmla="*/ 1290602 w 2769079"/>
                <a:gd name="connsiteY47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622430 w 2769079"/>
                <a:gd name="connsiteY9" fmla="*/ 457200 h 3139246"/>
                <a:gd name="connsiteX10" fmla="*/ 2691442 w 2769079"/>
                <a:gd name="connsiteY10" fmla="*/ 388189 h 3139246"/>
                <a:gd name="connsiteX11" fmla="*/ 2691442 w 2769079"/>
                <a:gd name="connsiteY11" fmla="*/ 241540 h 3139246"/>
                <a:gd name="connsiteX12" fmla="*/ 2743200 w 2769079"/>
                <a:gd name="connsiteY12" fmla="*/ 241540 h 3139246"/>
                <a:gd name="connsiteX13" fmla="*/ 2769079 w 2769079"/>
                <a:gd name="connsiteY13" fmla="*/ 353683 h 3139246"/>
                <a:gd name="connsiteX14" fmla="*/ 2717321 w 2769079"/>
                <a:gd name="connsiteY14" fmla="*/ 543464 h 3139246"/>
                <a:gd name="connsiteX15" fmla="*/ 2570672 w 2769079"/>
                <a:gd name="connsiteY15" fmla="*/ 741872 h 3139246"/>
                <a:gd name="connsiteX16" fmla="*/ 2406770 w 2769079"/>
                <a:gd name="connsiteY16" fmla="*/ 828136 h 3139246"/>
                <a:gd name="connsiteX17" fmla="*/ 2120465 w 2769079"/>
                <a:gd name="connsiteY17" fmla="*/ 1081207 h 3139246"/>
                <a:gd name="connsiteX18" fmla="*/ 1785215 w 2769079"/>
                <a:gd name="connsiteY18" fmla="*/ 1081207 h 3139246"/>
                <a:gd name="connsiteX19" fmla="*/ 1533777 w 2769079"/>
                <a:gd name="connsiteY19" fmla="*/ 1260167 h 3139246"/>
                <a:gd name="connsiteX20" fmla="*/ 1449964 w 2769079"/>
                <a:gd name="connsiteY20" fmla="*/ 1797046 h 3139246"/>
                <a:gd name="connsiteX21" fmla="*/ 1785215 w 2769079"/>
                <a:gd name="connsiteY21" fmla="*/ 1886526 h 3139246"/>
                <a:gd name="connsiteX22" fmla="*/ 2036652 w 2769079"/>
                <a:gd name="connsiteY22" fmla="*/ 1707566 h 3139246"/>
                <a:gd name="connsiteX23" fmla="*/ 2204278 w 2769079"/>
                <a:gd name="connsiteY23" fmla="*/ 1797046 h 3139246"/>
                <a:gd name="connsiteX24" fmla="*/ 2204278 w 2769079"/>
                <a:gd name="connsiteY24" fmla="*/ 2065486 h 3139246"/>
                <a:gd name="connsiteX25" fmla="*/ 2036652 w 2769079"/>
                <a:gd name="connsiteY25" fmla="*/ 2602366 h 3139246"/>
                <a:gd name="connsiteX26" fmla="*/ 1869027 w 2769079"/>
                <a:gd name="connsiteY26" fmla="*/ 2960286 h 3139246"/>
                <a:gd name="connsiteX27" fmla="*/ 1617589 w 2769079"/>
                <a:gd name="connsiteY27" fmla="*/ 3139246 h 3139246"/>
                <a:gd name="connsiteX28" fmla="*/ 1533777 w 2769079"/>
                <a:gd name="connsiteY28" fmla="*/ 2781326 h 3139246"/>
                <a:gd name="connsiteX29" fmla="*/ 1701402 w 2769079"/>
                <a:gd name="connsiteY29" fmla="*/ 2691846 h 3139246"/>
                <a:gd name="connsiteX30" fmla="*/ 1617589 w 2769079"/>
                <a:gd name="connsiteY30" fmla="*/ 2423406 h 3139246"/>
                <a:gd name="connsiteX31" fmla="*/ 1366152 w 2769079"/>
                <a:gd name="connsiteY31" fmla="*/ 2244446 h 3139246"/>
                <a:gd name="connsiteX32" fmla="*/ 1282339 w 2769079"/>
                <a:gd name="connsiteY32" fmla="*/ 1707566 h 3139246"/>
                <a:gd name="connsiteX33" fmla="*/ 1449964 w 2769079"/>
                <a:gd name="connsiteY33" fmla="*/ 1170687 h 3139246"/>
                <a:gd name="connsiteX34" fmla="*/ 1785215 w 2769079"/>
                <a:gd name="connsiteY34" fmla="*/ 991727 h 3139246"/>
                <a:gd name="connsiteX35" fmla="*/ 1768415 w 2769079"/>
                <a:gd name="connsiteY35" fmla="*/ 905774 h 3139246"/>
                <a:gd name="connsiteX36" fmla="*/ 1578634 w 2769079"/>
                <a:gd name="connsiteY36" fmla="*/ 929070 h 3139246"/>
                <a:gd name="connsiteX37" fmla="*/ 1198526 w 2769079"/>
                <a:gd name="connsiteY37" fmla="*/ 1170687 h 3139246"/>
                <a:gd name="connsiteX38" fmla="*/ 786546 w 2769079"/>
                <a:gd name="connsiteY38" fmla="*/ 1505134 h 3139246"/>
                <a:gd name="connsiteX39" fmla="*/ 498514 w 2769079"/>
                <a:gd name="connsiteY39" fmla="*/ 1505134 h 3139246"/>
                <a:gd name="connsiteX40" fmla="*/ 498514 w 2769079"/>
                <a:gd name="connsiteY40" fmla="*/ 1361118 h 3139246"/>
                <a:gd name="connsiteX41" fmla="*/ 642530 w 2769079"/>
                <a:gd name="connsiteY41" fmla="*/ 1217102 h 3139246"/>
                <a:gd name="connsiteX42" fmla="*/ 786546 w 2769079"/>
                <a:gd name="connsiteY42" fmla="*/ 1073086 h 3139246"/>
                <a:gd name="connsiteX43" fmla="*/ 1002570 w 2769079"/>
                <a:gd name="connsiteY43" fmla="*/ 785054 h 3139246"/>
                <a:gd name="connsiteX44" fmla="*/ 1218594 w 2769079"/>
                <a:gd name="connsiteY44" fmla="*/ 641038 h 3139246"/>
                <a:gd name="connsiteX45" fmla="*/ 1362610 w 2769079"/>
                <a:gd name="connsiteY45" fmla="*/ 497022 h 3139246"/>
                <a:gd name="connsiteX46" fmla="*/ 1290602 w 2769079"/>
                <a:gd name="connsiteY46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691442 w 2769079"/>
                <a:gd name="connsiteY9" fmla="*/ 388189 h 3139246"/>
                <a:gd name="connsiteX10" fmla="*/ 2691442 w 2769079"/>
                <a:gd name="connsiteY10" fmla="*/ 241540 h 3139246"/>
                <a:gd name="connsiteX11" fmla="*/ 2743200 w 2769079"/>
                <a:gd name="connsiteY11" fmla="*/ 241540 h 3139246"/>
                <a:gd name="connsiteX12" fmla="*/ 2769079 w 2769079"/>
                <a:gd name="connsiteY12" fmla="*/ 353683 h 3139246"/>
                <a:gd name="connsiteX13" fmla="*/ 2717321 w 2769079"/>
                <a:gd name="connsiteY13" fmla="*/ 543464 h 3139246"/>
                <a:gd name="connsiteX14" fmla="*/ 2570672 w 2769079"/>
                <a:gd name="connsiteY14" fmla="*/ 741872 h 3139246"/>
                <a:gd name="connsiteX15" fmla="*/ 2406770 w 2769079"/>
                <a:gd name="connsiteY15" fmla="*/ 828136 h 3139246"/>
                <a:gd name="connsiteX16" fmla="*/ 2120465 w 2769079"/>
                <a:gd name="connsiteY16" fmla="*/ 1081207 h 3139246"/>
                <a:gd name="connsiteX17" fmla="*/ 1785215 w 2769079"/>
                <a:gd name="connsiteY17" fmla="*/ 1081207 h 3139246"/>
                <a:gd name="connsiteX18" fmla="*/ 1533777 w 2769079"/>
                <a:gd name="connsiteY18" fmla="*/ 1260167 h 3139246"/>
                <a:gd name="connsiteX19" fmla="*/ 1449964 w 2769079"/>
                <a:gd name="connsiteY19" fmla="*/ 1797046 h 3139246"/>
                <a:gd name="connsiteX20" fmla="*/ 1785215 w 2769079"/>
                <a:gd name="connsiteY20" fmla="*/ 1886526 h 3139246"/>
                <a:gd name="connsiteX21" fmla="*/ 2036652 w 2769079"/>
                <a:gd name="connsiteY21" fmla="*/ 1707566 h 3139246"/>
                <a:gd name="connsiteX22" fmla="*/ 2204278 w 2769079"/>
                <a:gd name="connsiteY22" fmla="*/ 1797046 h 3139246"/>
                <a:gd name="connsiteX23" fmla="*/ 2204278 w 2769079"/>
                <a:gd name="connsiteY23" fmla="*/ 2065486 h 3139246"/>
                <a:gd name="connsiteX24" fmla="*/ 2036652 w 2769079"/>
                <a:gd name="connsiteY24" fmla="*/ 2602366 h 3139246"/>
                <a:gd name="connsiteX25" fmla="*/ 1869027 w 2769079"/>
                <a:gd name="connsiteY25" fmla="*/ 2960286 h 3139246"/>
                <a:gd name="connsiteX26" fmla="*/ 1617589 w 2769079"/>
                <a:gd name="connsiteY26" fmla="*/ 3139246 h 3139246"/>
                <a:gd name="connsiteX27" fmla="*/ 1533777 w 2769079"/>
                <a:gd name="connsiteY27" fmla="*/ 2781326 h 3139246"/>
                <a:gd name="connsiteX28" fmla="*/ 1701402 w 2769079"/>
                <a:gd name="connsiteY28" fmla="*/ 2691846 h 3139246"/>
                <a:gd name="connsiteX29" fmla="*/ 1617589 w 2769079"/>
                <a:gd name="connsiteY29" fmla="*/ 2423406 h 3139246"/>
                <a:gd name="connsiteX30" fmla="*/ 1366152 w 2769079"/>
                <a:gd name="connsiteY30" fmla="*/ 2244446 h 3139246"/>
                <a:gd name="connsiteX31" fmla="*/ 1282339 w 2769079"/>
                <a:gd name="connsiteY31" fmla="*/ 1707566 h 3139246"/>
                <a:gd name="connsiteX32" fmla="*/ 1449964 w 2769079"/>
                <a:gd name="connsiteY32" fmla="*/ 1170687 h 3139246"/>
                <a:gd name="connsiteX33" fmla="*/ 1785215 w 2769079"/>
                <a:gd name="connsiteY33" fmla="*/ 991727 h 3139246"/>
                <a:gd name="connsiteX34" fmla="*/ 1768415 w 2769079"/>
                <a:gd name="connsiteY34" fmla="*/ 905774 h 3139246"/>
                <a:gd name="connsiteX35" fmla="*/ 1578634 w 2769079"/>
                <a:gd name="connsiteY35" fmla="*/ 929070 h 3139246"/>
                <a:gd name="connsiteX36" fmla="*/ 1198526 w 2769079"/>
                <a:gd name="connsiteY36" fmla="*/ 1170687 h 3139246"/>
                <a:gd name="connsiteX37" fmla="*/ 786546 w 2769079"/>
                <a:gd name="connsiteY37" fmla="*/ 1505134 h 3139246"/>
                <a:gd name="connsiteX38" fmla="*/ 498514 w 2769079"/>
                <a:gd name="connsiteY38" fmla="*/ 1505134 h 3139246"/>
                <a:gd name="connsiteX39" fmla="*/ 498514 w 2769079"/>
                <a:gd name="connsiteY39" fmla="*/ 1361118 h 3139246"/>
                <a:gd name="connsiteX40" fmla="*/ 642530 w 2769079"/>
                <a:gd name="connsiteY40" fmla="*/ 1217102 h 3139246"/>
                <a:gd name="connsiteX41" fmla="*/ 786546 w 2769079"/>
                <a:gd name="connsiteY41" fmla="*/ 1073086 h 3139246"/>
                <a:gd name="connsiteX42" fmla="*/ 1002570 w 2769079"/>
                <a:gd name="connsiteY42" fmla="*/ 785054 h 3139246"/>
                <a:gd name="connsiteX43" fmla="*/ 1218594 w 2769079"/>
                <a:gd name="connsiteY43" fmla="*/ 641038 h 3139246"/>
                <a:gd name="connsiteX44" fmla="*/ 1362610 w 2769079"/>
                <a:gd name="connsiteY44" fmla="*/ 497022 h 3139246"/>
                <a:gd name="connsiteX45" fmla="*/ 1290602 w 2769079"/>
                <a:gd name="connsiteY45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691442 w 2769079"/>
                <a:gd name="connsiteY9" fmla="*/ 241540 h 3139246"/>
                <a:gd name="connsiteX10" fmla="*/ 2743200 w 2769079"/>
                <a:gd name="connsiteY10" fmla="*/ 241540 h 3139246"/>
                <a:gd name="connsiteX11" fmla="*/ 2769079 w 2769079"/>
                <a:gd name="connsiteY11" fmla="*/ 353683 h 3139246"/>
                <a:gd name="connsiteX12" fmla="*/ 2717321 w 2769079"/>
                <a:gd name="connsiteY12" fmla="*/ 543464 h 3139246"/>
                <a:gd name="connsiteX13" fmla="*/ 2570672 w 2769079"/>
                <a:gd name="connsiteY13" fmla="*/ 741872 h 3139246"/>
                <a:gd name="connsiteX14" fmla="*/ 2406770 w 2769079"/>
                <a:gd name="connsiteY14" fmla="*/ 828136 h 3139246"/>
                <a:gd name="connsiteX15" fmla="*/ 2120465 w 2769079"/>
                <a:gd name="connsiteY15" fmla="*/ 1081207 h 3139246"/>
                <a:gd name="connsiteX16" fmla="*/ 1785215 w 2769079"/>
                <a:gd name="connsiteY16" fmla="*/ 1081207 h 3139246"/>
                <a:gd name="connsiteX17" fmla="*/ 1533777 w 2769079"/>
                <a:gd name="connsiteY17" fmla="*/ 1260167 h 3139246"/>
                <a:gd name="connsiteX18" fmla="*/ 1449964 w 2769079"/>
                <a:gd name="connsiteY18" fmla="*/ 1797046 h 3139246"/>
                <a:gd name="connsiteX19" fmla="*/ 1785215 w 2769079"/>
                <a:gd name="connsiteY19" fmla="*/ 1886526 h 3139246"/>
                <a:gd name="connsiteX20" fmla="*/ 2036652 w 2769079"/>
                <a:gd name="connsiteY20" fmla="*/ 1707566 h 3139246"/>
                <a:gd name="connsiteX21" fmla="*/ 2204278 w 2769079"/>
                <a:gd name="connsiteY21" fmla="*/ 1797046 h 3139246"/>
                <a:gd name="connsiteX22" fmla="*/ 2204278 w 2769079"/>
                <a:gd name="connsiteY22" fmla="*/ 2065486 h 3139246"/>
                <a:gd name="connsiteX23" fmla="*/ 2036652 w 2769079"/>
                <a:gd name="connsiteY23" fmla="*/ 2602366 h 3139246"/>
                <a:gd name="connsiteX24" fmla="*/ 1869027 w 2769079"/>
                <a:gd name="connsiteY24" fmla="*/ 2960286 h 3139246"/>
                <a:gd name="connsiteX25" fmla="*/ 1617589 w 2769079"/>
                <a:gd name="connsiteY25" fmla="*/ 3139246 h 3139246"/>
                <a:gd name="connsiteX26" fmla="*/ 1533777 w 2769079"/>
                <a:gd name="connsiteY26" fmla="*/ 2781326 h 3139246"/>
                <a:gd name="connsiteX27" fmla="*/ 1701402 w 2769079"/>
                <a:gd name="connsiteY27" fmla="*/ 2691846 h 3139246"/>
                <a:gd name="connsiteX28" fmla="*/ 1617589 w 2769079"/>
                <a:gd name="connsiteY28" fmla="*/ 2423406 h 3139246"/>
                <a:gd name="connsiteX29" fmla="*/ 1366152 w 2769079"/>
                <a:gd name="connsiteY29" fmla="*/ 2244446 h 3139246"/>
                <a:gd name="connsiteX30" fmla="*/ 1282339 w 2769079"/>
                <a:gd name="connsiteY30" fmla="*/ 1707566 h 3139246"/>
                <a:gd name="connsiteX31" fmla="*/ 1449964 w 2769079"/>
                <a:gd name="connsiteY31" fmla="*/ 1170687 h 3139246"/>
                <a:gd name="connsiteX32" fmla="*/ 1785215 w 2769079"/>
                <a:gd name="connsiteY32" fmla="*/ 991727 h 3139246"/>
                <a:gd name="connsiteX33" fmla="*/ 1768415 w 2769079"/>
                <a:gd name="connsiteY33" fmla="*/ 905774 h 3139246"/>
                <a:gd name="connsiteX34" fmla="*/ 1578634 w 2769079"/>
                <a:gd name="connsiteY34" fmla="*/ 929070 h 3139246"/>
                <a:gd name="connsiteX35" fmla="*/ 1198526 w 2769079"/>
                <a:gd name="connsiteY35" fmla="*/ 1170687 h 3139246"/>
                <a:gd name="connsiteX36" fmla="*/ 786546 w 2769079"/>
                <a:gd name="connsiteY36" fmla="*/ 1505134 h 3139246"/>
                <a:gd name="connsiteX37" fmla="*/ 498514 w 2769079"/>
                <a:gd name="connsiteY37" fmla="*/ 1505134 h 3139246"/>
                <a:gd name="connsiteX38" fmla="*/ 498514 w 2769079"/>
                <a:gd name="connsiteY38" fmla="*/ 1361118 h 3139246"/>
                <a:gd name="connsiteX39" fmla="*/ 642530 w 2769079"/>
                <a:gd name="connsiteY39" fmla="*/ 1217102 h 3139246"/>
                <a:gd name="connsiteX40" fmla="*/ 786546 w 2769079"/>
                <a:gd name="connsiteY40" fmla="*/ 1073086 h 3139246"/>
                <a:gd name="connsiteX41" fmla="*/ 1002570 w 2769079"/>
                <a:gd name="connsiteY41" fmla="*/ 785054 h 3139246"/>
                <a:gd name="connsiteX42" fmla="*/ 1218594 w 2769079"/>
                <a:gd name="connsiteY42" fmla="*/ 641038 h 3139246"/>
                <a:gd name="connsiteX43" fmla="*/ 1362610 w 2769079"/>
                <a:gd name="connsiteY43" fmla="*/ 497022 h 3139246"/>
                <a:gd name="connsiteX44" fmla="*/ 1290602 w 2769079"/>
                <a:gd name="connsiteY44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743200 w 2769079"/>
                <a:gd name="connsiteY9" fmla="*/ 241540 h 3139246"/>
                <a:gd name="connsiteX10" fmla="*/ 2769079 w 2769079"/>
                <a:gd name="connsiteY10" fmla="*/ 353683 h 3139246"/>
                <a:gd name="connsiteX11" fmla="*/ 2717321 w 2769079"/>
                <a:gd name="connsiteY11" fmla="*/ 543464 h 3139246"/>
                <a:gd name="connsiteX12" fmla="*/ 2570672 w 2769079"/>
                <a:gd name="connsiteY12" fmla="*/ 741872 h 3139246"/>
                <a:gd name="connsiteX13" fmla="*/ 2406770 w 2769079"/>
                <a:gd name="connsiteY13" fmla="*/ 828136 h 3139246"/>
                <a:gd name="connsiteX14" fmla="*/ 2120465 w 2769079"/>
                <a:gd name="connsiteY14" fmla="*/ 1081207 h 3139246"/>
                <a:gd name="connsiteX15" fmla="*/ 1785215 w 2769079"/>
                <a:gd name="connsiteY15" fmla="*/ 1081207 h 3139246"/>
                <a:gd name="connsiteX16" fmla="*/ 1533777 w 2769079"/>
                <a:gd name="connsiteY16" fmla="*/ 1260167 h 3139246"/>
                <a:gd name="connsiteX17" fmla="*/ 1449964 w 2769079"/>
                <a:gd name="connsiteY17" fmla="*/ 1797046 h 3139246"/>
                <a:gd name="connsiteX18" fmla="*/ 1785215 w 2769079"/>
                <a:gd name="connsiteY18" fmla="*/ 1886526 h 3139246"/>
                <a:gd name="connsiteX19" fmla="*/ 2036652 w 2769079"/>
                <a:gd name="connsiteY19" fmla="*/ 1707566 h 3139246"/>
                <a:gd name="connsiteX20" fmla="*/ 2204278 w 2769079"/>
                <a:gd name="connsiteY20" fmla="*/ 1797046 h 3139246"/>
                <a:gd name="connsiteX21" fmla="*/ 2204278 w 2769079"/>
                <a:gd name="connsiteY21" fmla="*/ 2065486 h 3139246"/>
                <a:gd name="connsiteX22" fmla="*/ 2036652 w 2769079"/>
                <a:gd name="connsiteY22" fmla="*/ 2602366 h 3139246"/>
                <a:gd name="connsiteX23" fmla="*/ 1869027 w 2769079"/>
                <a:gd name="connsiteY23" fmla="*/ 2960286 h 3139246"/>
                <a:gd name="connsiteX24" fmla="*/ 1617589 w 2769079"/>
                <a:gd name="connsiteY24" fmla="*/ 3139246 h 3139246"/>
                <a:gd name="connsiteX25" fmla="*/ 1533777 w 2769079"/>
                <a:gd name="connsiteY25" fmla="*/ 2781326 h 3139246"/>
                <a:gd name="connsiteX26" fmla="*/ 1701402 w 2769079"/>
                <a:gd name="connsiteY26" fmla="*/ 2691846 h 3139246"/>
                <a:gd name="connsiteX27" fmla="*/ 1617589 w 2769079"/>
                <a:gd name="connsiteY27" fmla="*/ 2423406 h 3139246"/>
                <a:gd name="connsiteX28" fmla="*/ 1366152 w 2769079"/>
                <a:gd name="connsiteY28" fmla="*/ 2244446 h 3139246"/>
                <a:gd name="connsiteX29" fmla="*/ 1282339 w 2769079"/>
                <a:gd name="connsiteY29" fmla="*/ 1707566 h 3139246"/>
                <a:gd name="connsiteX30" fmla="*/ 1449964 w 2769079"/>
                <a:gd name="connsiteY30" fmla="*/ 1170687 h 3139246"/>
                <a:gd name="connsiteX31" fmla="*/ 1785215 w 2769079"/>
                <a:gd name="connsiteY31" fmla="*/ 991727 h 3139246"/>
                <a:gd name="connsiteX32" fmla="*/ 1768415 w 2769079"/>
                <a:gd name="connsiteY32" fmla="*/ 905774 h 3139246"/>
                <a:gd name="connsiteX33" fmla="*/ 1578634 w 2769079"/>
                <a:gd name="connsiteY33" fmla="*/ 929070 h 3139246"/>
                <a:gd name="connsiteX34" fmla="*/ 1198526 w 2769079"/>
                <a:gd name="connsiteY34" fmla="*/ 1170687 h 3139246"/>
                <a:gd name="connsiteX35" fmla="*/ 786546 w 2769079"/>
                <a:gd name="connsiteY35" fmla="*/ 1505134 h 3139246"/>
                <a:gd name="connsiteX36" fmla="*/ 498514 w 2769079"/>
                <a:gd name="connsiteY36" fmla="*/ 1505134 h 3139246"/>
                <a:gd name="connsiteX37" fmla="*/ 498514 w 2769079"/>
                <a:gd name="connsiteY37" fmla="*/ 1361118 h 3139246"/>
                <a:gd name="connsiteX38" fmla="*/ 642530 w 2769079"/>
                <a:gd name="connsiteY38" fmla="*/ 1217102 h 3139246"/>
                <a:gd name="connsiteX39" fmla="*/ 786546 w 2769079"/>
                <a:gd name="connsiteY39" fmla="*/ 1073086 h 3139246"/>
                <a:gd name="connsiteX40" fmla="*/ 1002570 w 2769079"/>
                <a:gd name="connsiteY40" fmla="*/ 785054 h 3139246"/>
                <a:gd name="connsiteX41" fmla="*/ 1218594 w 2769079"/>
                <a:gd name="connsiteY41" fmla="*/ 641038 h 3139246"/>
                <a:gd name="connsiteX42" fmla="*/ 1362610 w 2769079"/>
                <a:gd name="connsiteY42" fmla="*/ 497022 h 3139246"/>
                <a:gd name="connsiteX43" fmla="*/ 1290602 w 2769079"/>
                <a:gd name="connsiteY43" fmla="*/ 425014 h 3139246"/>
                <a:gd name="connsiteX0" fmla="*/ 0 w 2769079"/>
                <a:gd name="connsiteY0" fmla="*/ 0 h 3139246"/>
                <a:gd name="connsiteX1" fmla="*/ 232913 w 2769079"/>
                <a:gd name="connsiteY1" fmla="*/ 94891 h 3139246"/>
                <a:gd name="connsiteX2" fmla="*/ 327804 w 2769079"/>
                <a:gd name="connsiteY2" fmla="*/ 172528 h 3139246"/>
                <a:gd name="connsiteX3" fmla="*/ 474453 w 2769079"/>
                <a:gd name="connsiteY3" fmla="*/ 250166 h 3139246"/>
                <a:gd name="connsiteX4" fmla="*/ 715992 w 2769079"/>
                <a:gd name="connsiteY4" fmla="*/ 284672 h 3139246"/>
                <a:gd name="connsiteX5" fmla="*/ 931653 w 2769079"/>
                <a:gd name="connsiteY5" fmla="*/ 224287 h 3139246"/>
                <a:gd name="connsiteX6" fmla="*/ 1068627 w 2769079"/>
                <a:gd name="connsiteY6" fmla="*/ 94836 h 3139246"/>
                <a:gd name="connsiteX7" fmla="*/ 1218831 w 2769079"/>
                <a:gd name="connsiteY7" fmla="*/ 246154 h 3139246"/>
                <a:gd name="connsiteX8" fmla="*/ 1414732 w 2769079"/>
                <a:gd name="connsiteY8" fmla="*/ 0 h 3139246"/>
                <a:gd name="connsiteX9" fmla="*/ 2769079 w 2769079"/>
                <a:gd name="connsiteY9" fmla="*/ 353683 h 3139246"/>
                <a:gd name="connsiteX10" fmla="*/ 2717321 w 2769079"/>
                <a:gd name="connsiteY10" fmla="*/ 543464 h 3139246"/>
                <a:gd name="connsiteX11" fmla="*/ 2570672 w 2769079"/>
                <a:gd name="connsiteY11" fmla="*/ 741872 h 3139246"/>
                <a:gd name="connsiteX12" fmla="*/ 2406770 w 2769079"/>
                <a:gd name="connsiteY12" fmla="*/ 828136 h 3139246"/>
                <a:gd name="connsiteX13" fmla="*/ 2120465 w 2769079"/>
                <a:gd name="connsiteY13" fmla="*/ 1081207 h 3139246"/>
                <a:gd name="connsiteX14" fmla="*/ 1785215 w 2769079"/>
                <a:gd name="connsiteY14" fmla="*/ 1081207 h 3139246"/>
                <a:gd name="connsiteX15" fmla="*/ 1533777 w 2769079"/>
                <a:gd name="connsiteY15" fmla="*/ 1260167 h 3139246"/>
                <a:gd name="connsiteX16" fmla="*/ 1449964 w 2769079"/>
                <a:gd name="connsiteY16" fmla="*/ 1797046 h 3139246"/>
                <a:gd name="connsiteX17" fmla="*/ 1785215 w 2769079"/>
                <a:gd name="connsiteY17" fmla="*/ 1886526 h 3139246"/>
                <a:gd name="connsiteX18" fmla="*/ 2036652 w 2769079"/>
                <a:gd name="connsiteY18" fmla="*/ 1707566 h 3139246"/>
                <a:gd name="connsiteX19" fmla="*/ 2204278 w 2769079"/>
                <a:gd name="connsiteY19" fmla="*/ 1797046 h 3139246"/>
                <a:gd name="connsiteX20" fmla="*/ 2204278 w 2769079"/>
                <a:gd name="connsiteY20" fmla="*/ 2065486 h 3139246"/>
                <a:gd name="connsiteX21" fmla="*/ 2036652 w 2769079"/>
                <a:gd name="connsiteY21" fmla="*/ 2602366 h 3139246"/>
                <a:gd name="connsiteX22" fmla="*/ 1869027 w 2769079"/>
                <a:gd name="connsiteY22" fmla="*/ 2960286 h 3139246"/>
                <a:gd name="connsiteX23" fmla="*/ 1617589 w 2769079"/>
                <a:gd name="connsiteY23" fmla="*/ 3139246 h 3139246"/>
                <a:gd name="connsiteX24" fmla="*/ 1533777 w 2769079"/>
                <a:gd name="connsiteY24" fmla="*/ 2781326 h 3139246"/>
                <a:gd name="connsiteX25" fmla="*/ 1701402 w 2769079"/>
                <a:gd name="connsiteY25" fmla="*/ 2691846 h 3139246"/>
                <a:gd name="connsiteX26" fmla="*/ 1617589 w 2769079"/>
                <a:gd name="connsiteY26" fmla="*/ 2423406 h 3139246"/>
                <a:gd name="connsiteX27" fmla="*/ 1366152 w 2769079"/>
                <a:gd name="connsiteY27" fmla="*/ 2244446 h 3139246"/>
                <a:gd name="connsiteX28" fmla="*/ 1282339 w 2769079"/>
                <a:gd name="connsiteY28" fmla="*/ 1707566 h 3139246"/>
                <a:gd name="connsiteX29" fmla="*/ 1449964 w 2769079"/>
                <a:gd name="connsiteY29" fmla="*/ 1170687 h 3139246"/>
                <a:gd name="connsiteX30" fmla="*/ 1785215 w 2769079"/>
                <a:gd name="connsiteY30" fmla="*/ 991727 h 3139246"/>
                <a:gd name="connsiteX31" fmla="*/ 1768415 w 2769079"/>
                <a:gd name="connsiteY31" fmla="*/ 905774 h 3139246"/>
                <a:gd name="connsiteX32" fmla="*/ 1578634 w 2769079"/>
                <a:gd name="connsiteY32" fmla="*/ 929070 h 3139246"/>
                <a:gd name="connsiteX33" fmla="*/ 1198526 w 2769079"/>
                <a:gd name="connsiteY33" fmla="*/ 1170687 h 3139246"/>
                <a:gd name="connsiteX34" fmla="*/ 786546 w 2769079"/>
                <a:gd name="connsiteY34" fmla="*/ 1505134 h 3139246"/>
                <a:gd name="connsiteX35" fmla="*/ 498514 w 2769079"/>
                <a:gd name="connsiteY35" fmla="*/ 1505134 h 3139246"/>
                <a:gd name="connsiteX36" fmla="*/ 498514 w 2769079"/>
                <a:gd name="connsiteY36" fmla="*/ 1361118 h 3139246"/>
                <a:gd name="connsiteX37" fmla="*/ 642530 w 2769079"/>
                <a:gd name="connsiteY37" fmla="*/ 1217102 h 3139246"/>
                <a:gd name="connsiteX38" fmla="*/ 786546 w 2769079"/>
                <a:gd name="connsiteY38" fmla="*/ 1073086 h 3139246"/>
                <a:gd name="connsiteX39" fmla="*/ 1002570 w 2769079"/>
                <a:gd name="connsiteY39" fmla="*/ 785054 h 3139246"/>
                <a:gd name="connsiteX40" fmla="*/ 1218594 w 2769079"/>
                <a:gd name="connsiteY40" fmla="*/ 641038 h 3139246"/>
                <a:gd name="connsiteX41" fmla="*/ 1362610 w 2769079"/>
                <a:gd name="connsiteY41" fmla="*/ 497022 h 3139246"/>
                <a:gd name="connsiteX42" fmla="*/ 1290602 w 2769079"/>
                <a:gd name="connsiteY42" fmla="*/ 425014 h 3139246"/>
                <a:gd name="connsiteX0" fmla="*/ 0 w 2717321"/>
                <a:gd name="connsiteY0" fmla="*/ 0 h 3139246"/>
                <a:gd name="connsiteX1" fmla="*/ 232913 w 2717321"/>
                <a:gd name="connsiteY1" fmla="*/ 94891 h 3139246"/>
                <a:gd name="connsiteX2" fmla="*/ 327804 w 2717321"/>
                <a:gd name="connsiteY2" fmla="*/ 172528 h 3139246"/>
                <a:gd name="connsiteX3" fmla="*/ 474453 w 2717321"/>
                <a:gd name="connsiteY3" fmla="*/ 250166 h 3139246"/>
                <a:gd name="connsiteX4" fmla="*/ 715992 w 2717321"/>
                <a:gd name="connsiteY4" fmla="*/ 284672 h 3139246"/>
                <a:gd name="connsiteX5" fmla="*/ 931653 w 2717321"/>
                <a:gd name="connsiteY5" fmla="*/ 224287 h 3139246"/>
                <a:gd name="connsiteX6" fmla="*/ 1068627 w 2717321"/>
                <a:gd name="connsiteY6" fmla="*/ 94836 h 3139246"/>
                <a:gd name="connsiteX7" fmla="*/ 1218831 w 2717321"/>
                <a:gd name="connsiteY7" fmla="*/ 246154 h 3139246"/>
                <a:gd name="connsiteX8" fmla="*/ 1414732 w 2717321"/>
                <a:gd name="connsiteY8" fmla="*/ 0 h 3139246"/>
                <a:gd name="connsiteX9" fmla="*/ 2717321 w 2717321"/>
                <a:gd name="connsiteY9" fmla="*/ 543464 h 3139246"/>
                <a:gd name="connsiteX10" fmla="*/ 2570672 w 2717321"/>
                <a:gd name="connsiteY10" fmla="*/ 741872 h 3139246"/>
                <a:gd name="connsiteX11" fmla="*/ 2406770 w 2717321"/>
                <a:gd name="connsiteY11" fmla="*/ 828136 h 3139246"/>
                <a:gd name="connsiteX12" fmla="*/ 2120465 w 2717321"/>
                <a:gd name="connsiteY12" fmla="*/ 1081207 h 3139246"/>
                <a:gd name="connsiteX13" fmla="*/ 1785215 w 2717321"/>
                <a:gd name="connsiteY13" fmla="*/ 1081207 h 3139246"/>
                <a:gd name="connsiteX14" fmla="*/ 1533777 w 2717321"/>
                <a:gd name="connsiteY14" fmla="*/ 1260167 h 3139246"/>
                <a:gd name="connsiteX15" fmla="*/ 1449964 w 2717321"/>
                <a:gd name="connsiteY15" fmla="*/ 1797046 h 3139246"/>
                <a:gd name="connsiteX16" fmla="*/ 1785215 w 2717321"/>
                <a:gd name="connsiteY16" fmla="*/ 1886526 h 3139246"/>
                <a:gd name="connsiteX17" fmla="*/ 2036652 w 2717321"/>
                <a:gd name="connsiteY17" fmla="*/ 1707566 h 3139246"/>
                <a:gd name="connsiteX18" fmla="*/ 2204278 w 2717321"/>
                <a:gd name="connsiteY18" fmla="*/ 1797046 h 3139246"/>
                <a:gd name="connsiteX19" fmla="*/ 2204278 w 2717321"/>
                <a:gd name="connsiteY19" fmla="*/ 2065486 h 3139246"/>
                <a:gd name="connsiteX20" fmla="*/ 2036652 w 2717321"/>
                <a:gd name="connsiteY20" fmla="*/ 2602366 h 3139246"/>
                <a:gd name="connsiteX21" fmla="*/ 1869027 w 2717321"/>
                <a:gd name="connsiteY21" fmla="*/ 2960286 h 3139246"/>
                <a:gd name="connsiteX22" fmla="*/ 1617589 w 2717321"/>
                <a:gd name="connsiteY22" fmla="*/ 3139246 h 3139246"/>
                <a:gd name="connsiteX23" fmla="*/ 1533777 w 2717321"/>
                <a:gd name="connsiteY23" fmla="*/ 2781326 h 3139246"/>
                <a:gd name="connsiteX24" fmla="*/ 1701402 w 2717321"/>
                <a:gd name="connsiteY24" fmla="*/ 2691846 h 3139246"/>
                <a:gd name="connsiteX25" fmla="*/ 1617589 w 2717321"/>
                <a:gd name="connsiteY25" fmla="*/ 2423406 h 3139246"/>
                <a:gd name="connsiteX26" fmla="*/ 1366152 w 2717321"/>
                <a:gd name="connsiteY26" fmla="*/ 2244446 h 3139246"/>
                <a:gd name="connsiteX27" fmla="*/ 1282339 w 2717321"/>
                <a:gd name="connsiteY27" fmla="*/ 1707566 h 3139246"/>
                <a:gd name="connsiteX28" fmla="*/ 1449964 w 2717321"/>
                <a:gd name="connsiteY28" fmla="*/ 1170687 h 3139246"/>
                <a:gd name="connsiteX29" fmla="*/ 1785215 w 2717321"/>
                <a:gd name="connsiteY29" fmla="*/ 991727 h 3139246"/>
                <a:gd name="connsiteX30" fmla="*/ 1768415 w 2717321"/>
                <a:gd name="connsiteY30" fmla="*/ 905774 h 3139246"/>
                <a:gd name="connsiteX31" fmla="*/ 1578634 w 2717321"/>
                <a:gd name="connsiteY31" fmla="*/ 929070 h 3139246"/>
                <a:gd name="connsiteX32" fmla="*/ 1198526 w 2717321"/>
                <a:gd name="connsiteY32" fmla="*/ 1170687 h 3139246"/>
                <a:gd name="connsiteX33" fmla="*/ 786546 w 2717321"/>
                <a:gd name="connsiteY33" fmla="*/ 1505134 h 3139246"/>
                <a:gd name="connsiteX34" fmla="*/ 498514 w 2717321"/>
                <a:gd name="connsiteY34" fmla="*/ 1505134 h 3139246"/>
                <a:gd name="connsiteX35" fmla="*/ 498514 w 2717321"/>
                <a:gd name="connsiteY35" fmla="*/ 1361118 h 3139246"/>
                <a:gd name="connsiteX36" fmla="*/ 642530 w 2717321"/>
                <a:gd name="connsiteY36" fmla="*/ 1217102 h 3139246"/>
                <a:gd name="connsiteX37" fmla="*/ 786546 w 2717321"/>
                <a:gd name="connsiteY37" fmla="*/ 1073086 h 3139246"/>
                <a:gd name="connsiteX38" fmla="*/ 1002570 w 2717321"/>
                <a:gd name="connsiteY38" fmla="*/ 785054 h 3139246"/>
                <a:gd name="connsiteX39" fmla="*/ 1218594 w 2717321"/>
                <a:gd name="connsiteY39" fmla="*/ 641038 h 3139246"/>
                <a:gd name="connsiteX40" fmla="*/ 1362610 w 2717321"/>
                <a:gd name="connsiteY40" fmla="*/ 497022 h 3139246"/>
                <a:gd name="connsiteX41" fmla="*/ 1290602 w 2717321"/>
                <a:gd name="connsiteY41" fmla="*/ 425014 h 3139246"/>
                <a:gd name="connsiteX0" fmla="*/ 0 w 2570672"/>
                <a:gd name="connsiteY0" fmla="*/ 0 h 3139246"/>
                <a:gd name="connsiteX1" fmla="*/ 232913 w 2570672"/>
                <a:gd name="connsiteY1" fmla="*/ 94891 h 3139246"/>
                <a:gd name="connsiteX2" fmla="*/ 327804 w 2570672"/>
                <a:gd name="connsiteY2" fmla="*/ 172528 h 3139246"/>
                <a:gd name="connsiteX3" fmla="*/ 474453 w 2570672"/>
                <a:gd name="connsiteY3" fmla="*/ 250166 h 3139246"/>
                <a:gd name="connsiteX4" fmla="*/ 715992 w 2570672"/>
                <a:gd name="connsiteY4" fmla="*/ 284672 h 3139246"/>
                <a:gd name="connsiteX5" fmla="*/ 931653 w 2570672"/>
                <a:gd name="connsiteY5" fmla="*/ 224287 h 3139246"/>
                <a:gd name="connsiteX6" fmla="*/ 1068627 w 2570672"/>
                <a:gd name="connsiteY6" fmla="*/ 94836 h 3139246"/>
                <a:gd name="connsiteX7" fmla="*/ 1218831 w 2570672"/>
                <a:gd name="connsiteY7" fmla="*/ 246154 h 3139246"/>
                <a:gd name="connsiteX8" fmla="*/ 1414732 w 2570672"/>
                <a:gd name="connsiteY8" fmla="*/ 0 h 3139246"/>
                <a:gd name="connsiteX9" fmla="*/ 2570672 w 2570672"/>
                <a:gd name="connsiteY9" fmla="*/ 741872 h 3139246"/>
                <a:gd name="connsiteX10" fmla="*/ 2406770 w 2570672"/>
                <a:gd name="connsiteY10" fmla="*/ 828136 h 3139246"/>
                <a:gd name="connsiteX11" fmla="*/ 2120465 w 2570672"/>
                <a:gd name="connsiteY11" fmla="*/ 1081207 h 3139246"/>
                <a:gd name="connsiteX12" fmla="*/ 1785215 w 2570672"/>
                <a:gd name="connsiteY12" fmla="*/ 1081207 h 3139246"/>
                <a:gd name="connsiteX13" fmla="*/ 1533777 w 2570672"/>
                <a:gd name="connsiteY13" fmla="*/ 1260167 h 3139246"/>
                <a:gd name="connsiteX14" fmla="*/ 1449964 w 2570672"/>
                <a:gd name="connsiteY14" fmla="*/ 1797046 h 3139246"/>
                <a:gd name="connsiteX15" fmla="*/ 1785215 w 2570672"/>
                <a:gd name="connsiteY15" fmla="*/ 1886526 h 3139246"/>
                <a:gd name="connsiteX16" fmla="*/ 2036652 w 2570672"/>
                <a:gd name="connsiteY16" fmla="*/ 1707566 h 3139246"/>
                <a:gd name="connsiteX17" fmla="*/ 2204278 w 2570672"/>
                <a:gd name="connsiteY17" fmla="*/ 1797046 h 3139246"/>
                <a:gd name="connsiteX18" fmla="*/ 2204278 w 2570672"/>
                <a:gd name="connsiteY18" fmla="*/ 2065486 h 3139246"/>
                <a:gd name="connsiteX19" fmla="*/ 2036652 w 2570672"/>
                <a:gd name="connsiteY19" fmla="*/ 2602366 h 3139246"/>
                <a:gd name="connsiteX20" fmla="*/ 1869027 w 2570672"/>
                <a:gd name="connsiteY20" fmla="*/ 2960286 h 3139246"/>
                <a:gd name="connsiteX21" fmla="*/ 1617589 w 2570672"/>
                <a:gd name="connsiteY21" fmla="*/ 3139246 h 3139246"/>
                <a:gd name="connsiteX22" fmla="*/ 1533777 w 2570672"/>
                <a:gd name="connsiteY22" fmla="*/ 2781326 h 3139246"/>
                <a:gd name="connsiteX23" fmla="*/ 1701402 w 2570672"/>
                <a:gd name="connsiteY23" fmla="*/ 2691846 h 3139246"/>
                <a:gd name="connsiteX24" fmla="*/ 1617589 w 2570672"/>
                <a:gd name="connsiteY24" fmla="*/ 2423406 h 3139246"/>
                <a:gd name="connsiteX25" fmla="*/ 1366152 w 2570672"/>
                <a:gd name="connsiteY25" fmla="*/ 2244446 h 3139246"/>
                <a:gd name="connsiteX26" fmla="*/ 1282339 w 2570672"/>
                <a:gd name="connsiteY26" fmla="*/ 1707566 h 3139246"/>
                <a:gd name="connsiteX27" fmla="*/ 1449964 w 2570672"/>
                <a:gd name="connsiteY27" fmla="*/ 1170687 h 3139246"/>
                <a:gd name="connsiteX28" fmla="*/ 1785215 w 2570672"/>
                <a:gd name="connsiteY28" fmla="*/ 991727 h 3139246"/>
                <a:gd name="connsiteX29" fmla="*/ 1768415 w 2570672"/>
                <a:gd name="connsiteY29" fmla="*/ 905774 h 3139246"/>
                <a:gd name="connsiteX30" fmla="*/ 1578634 w 2570672"/>
                <a:gd name="connsiteY30" fmla="*/ 929070 h 3139246"/>
                <a:gd name="connsiteX31" fmla="*/ 1198526 w 2570672"/>
                <a:gd name="connsiteY31" fmla="*/ 1170687 h 3139246"/>
                <a:gd name="connsiteX32" fmla="*/ 786546 w 2570672"/>
                <a:gd name="connsiteY32" fmla="*/ 1505134 h 3139246"/>
                <a:gd name="connsiteX33" fmla="*/ 498514 w 2570672"/>
                <a:gd name="connsiteY33" fmla="*/ 1505134 h 3139246"/>
                <a:gd name="connsiteX34" fmla="*/ 498514 w 2570672"/>
                <a:gd name="connsiteY34" fmla="*/ 1361118 h 3139246"/>
                <a:gd name="connsiteX35" fmla="*/ 642530 w 2570672"/>
                <a:gd name="connsiteY35" fmla="*/ 1217102 h 3139246"/>
                <a:gd name="connsiteX36" fmla="*/ 786546 w 2570672"/>
                <a:gd name="connsiteY36" fmla="*/ 1073086 h 3139246"/>
                <a:gd name="connsiteX37" fmla="*/ 1002570 w 2570672"/>
                <a:gd name="connsiteY37" fmla="*/ 785054 h 3139246"/>
                <a:gd name="connsiteX38" fmla="*/ 1218594 w 2570672"/>
                <a:gd name="connsiteY38" fmla="*/ 641038 h 3139246"/>
                <a:gd name="connsiteX39" fmla="*/ 1362610 w 2570672"/>
                <a:gd name="connsiteY39" fmla="*/ 497022 h 3139246"/>
                <a:gd name="connsiteX40" fmla="*/ 1290602 w 2570672"/>
                <a:gd name="connsiteY40" fmla="*/ 425014 h 3139246"/>
                <a:gd name="connsiteX0" fmla="*/ 0 w 2406770"/>
                <a:gd name="connsiteY0" fmla="*/ 0 h 3139246"/>
                <a:gd name="connsiteX1" fmla="*/ 232913 w 2406770"/>
                <a:gd name="connsiteY1" fmla="*/ 94891 h 3139246"/>
                <a:gd name="connsiteX2" fmla="*/ 327804 w 2406770"/>
                <a:gd name="connsiteY2" fmla="*/ 172528 h 3139246"/>
                <a:gd name="connsiteX3" fmla="*/ 474453 w 2406770"/>
                <a:gd name="connsiteY3" fmla="*/ 250166 h 3139246"/>
                <a:gd name="connsiteX4" fmla="*/ 715992 w 2406770"/>
                <a:gd name="connsiteY4" fmla="*/ 284672 h 3139246"/>
                <a:gd name="connsiteX5" fmla="*/ 931653 w 2406770"/>
                <a:gd name="connsiteY5" fmla="*/ 224287 h 3139246"/>
                <a:gd name="connsiteX6" fmla="*/ 1068627 w 2406770"/>
                <a:gd name="connsiteY6" fmla="*/ 94836 h 3139246"/>
                <a:gd name="connsiteX7" fmla="*/ 1218831 w 2406770"/>
                <a:gd name="connsiteY7" fmla="*/ 246154 h 3139246"/>
                <a:gd name="connsiteX8" fmla="*/ 1414732 w 2406770"/>
                <a:gd name="connsiteY8" fmla="*/ 0 h 3139246"/>
                <a:gd name="connsiteX9" fmla="*/ 2406770 w 2406770"/>
                <a:gd name="connsiteY9" fmla="*/ 828136 h 3139246"/>
                <a:gd name="connsiteX10" fmla="*/ 2120465 w 2406770"/>
                <a:gd name="connsiteY10" fmla="*/ 1081207 h 3139246"/>
                <a:gd name="connsiteX11" fmla="*/ 1785215 w 2406770"/>
                <a:gd name="connsiteY11" fmla="*/ 1081207 h 3139246"/>
                <a:gd name="connsiteX12" fmla="*/ 1533777 w 2406770"/>
                <a:gd name="connsiteY12" fmla="*/ 1260167 h 3139246"/>
                <a:gd name="connsiteX13" fmla="*/ 1449964 w 2406770"/>
                <a:gd name="connsiteY13" fmla="*/ 1797046 h 3139246"/>
                <a:gd name="connsiteX14" fmla="*/ 1785215 w 2406770"/>
                <a:gd name="connsiteY14" fmla="*/ 1886526 h 3139246"/>
                <a:gd name="connsiteX15" fmla="*/ 2036652 w 2406770"/>
                <a:gd name="connsiteY15" fmla="*/ 1707566 h 3139246"/>
                <a:gd name="connsiteX16" fmla="*/ 2204278 w 2406770"/>
                <a:gd name="connsiteY16" fmla="*/ 1797046 h 3139246"/>
                <a:gd name="connsiteX17" fmla="*/ 2204278 w 2406770"/>
                <a:gd name="connsiteY17" fmla="*/ 2065486 h 3139246"/>
                <a:gd name="connsiteX18" fmla="*/ 2036652 w 2406770"/>
                <a:gd name="connsiteY18" fmla="*/ 2602366 h 3139246"/>
                <a:gd name="connsiteX19" fmla="*/ 1869027 w 2406770"/>
                <a:gd name="connsiteY19" fmla="*/ 2960286 h 3139246"/>
                <a:gd name="connsiteX20" fmla="*/ 1617589 w 2406770"/>
                <a:gd name="connsiteY20" fmla="*/ 3139246 h 3139246"/>
                <a:gd name="connsiteX21" fmla="*/ 1533777 w 2406770"/>
                <a:gd name="connsiteY21" fmla="*/ 2781326 h 3139246"/>
                <a:gd name="connsiteX22" fmla="*/ 1701402 w 2406770"/>
                <a:gd name="connsiteY22" fmla="*/ 2691846 h 3139246"/>
                <a:gd name="connsiteX23" fmla="*/ 1617589 w 2406770"/>
                <a:gd name="connsiteY23" fmla="*/ 2423406 h 3139246"/>
                <a:gd name="connsiteX24" fmla="*/ 1366152 w 2406770"/>
                <a:gd name="connsiteY24" fmla="*/ 2244446 h 3139246"/>
                <a:gd name="connsiteX25" fmla="*/ 1282339 w 2406770"/>
                <a:gd name="connsiteY25" fmla="*/ 1707566 h 3139246"/>
                <a:gd name="connsiteX26" fmla="*/ 1449964 w 2406770"/>
                <a:gd name="connsiteY26" fmla="*/ 1170687 h 3139246"/>
                <a:gd name="connsiteX27" fmla="*/ 1785215 w 2406770"/>
                <a:gd name="connsiteY27" fmla="*/ 991727 h 3139246"/>
                <a:gd name="connsiteX28" fmla="*/ 1768415 w 2406770"/>
                <a:gd name="connsiteY28" fmla="*/ 905774 h 3139246"/>
                <a:gd name="connsiteX29" fmla="*/ 1578634 w 2406770"/>
                <a:gd name="connsiteY29" fmla="*/ 929070 h 3139246"/>
                <a:gd name="connsiteX30" fmla="*/ 1198526 w 2406770"/>
                <a:gd name="connsiteY30" fmla="*/ 1170687 h 3139246"/>
                <a:gd name="connsiteX31" fmla="*/ 786546 w 2406770"/>
                <a:gd name="connsiteY31" fmla="*/ 1505134 h 3139246"/>
                <a:gd name="connsiteX32" fmla="*/ 498514 w 2406770"/>
                <a:gd name="connsiteY32" fmla="*/ 1505134 h 3139246"/>
                <a:gd name="connsiteX33" fmla="*/ 498514 w 2406770"/>
                <a:gd name="connsiteY33" fmla="*/ 1361118 h 3139246"/>
                <a:gd name="connsiteX34" fmla="*/ 642530 w 2406770"/>
                <a:gd name="connsiteY34" fmla="*/ 1217102 h 3139246"/>
                <a:gd name="connsiteX35" fmla="*/ 786546 w 2406770"/>
                <a:gd name="connsiteY35" fmla="*/ 1073086 h 3139246"/>
                <a:gd name="connsiteX36" fmla="*/ 1002570 w 2406770"/>
                <a:gd name="connsiteY36" fmla="*/ 785054 h 3139246"/>
                <a:gd name="connsiteX37" fmla="*/ 1218594 w 2406770"/>
                <a:gd name="connsiteY37" fmla="*/ 641038 h 3139246"/>
                <a:gd name="connsiteX38" fmla="*/ 1362610 w 2406770"/>
                <a:gd name="connsiteY38" fmla="*/ 497022 h 3139246"/>
                <a:gd name="connsiteX39" fmla="*/ 1290602 w 2406770"/>
                <a:gd name="connsiteY39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2120465 w 2204278"/>
                <a:gd name="connsiteY9" fmla="*/ 1081207 h 3139246"/>
                <a:gd name="connsiteX10" fmla="*/ 1785215 w 2204278"/>
                <a:gd name="connsiteY10" fmla="*/ 1081207 h 3139246"/>
                <a:gd name="connsiteX11" fmla="*/ 1533777 w 2204278"/>
                <a:gd name="connsiteY11" fmla="*/ 1260167 h 3139246"/>
                <a:gd name="connsiteX12" fmla="*/ 1449964 w 2204278"/>
                <a:gd name="connsiteY12" fmla="*/ 1797046 h 3139246"/>
                <a:gd name="connsiteX13" fmla="*/ 1785215 w 2204278"/>
                <a:gd name="connsiteY13" fmla="*/ 1886526 h 3139246"/>
                <a:gd name="connsiteX14" fmla="*/ 2036652 w 2204278"/>
                <a:gd name="connsiteY14" fmla="*/ 1707566 h 3139246"/>
                <a:gd name="connsiteX15" fmla="*/ 2204278 w 2204278"/>
                <a:gd name="connsiteY15" fmla="*/ 1797046 h 3139246"/>
                <a:gd name="connsiteX16" fmla="*/ 2204278 w 2204278"/>
                <a:gd name="connsiteY16" fmla="*/ 2065486 h 3139246"/>
                <a:gd name="connsiteX17" fmla="*/ 2036652 w 2204278"/>
                <a:gd name="connsiteY17" fmla="*/ 2602366 h 3139246"/>
                <a:gd name="connsiteX18" fmla="*/ 1869027 w 2204278"/>
                <a:gd name="connsiteY18" fmla="*/ 2960286 h 3139246"/>
                <a:gd name="connsiteX19" fmla="*/ 1617589 w 2204278"/>
                <a:gd name="connsiteY19" fmla="*/ 3139246 h 3139246"/>
                <a:gd name="connsiteX20" fmla="*/ 1533777 w 2204278"/>
                <a:gd name="connsiteY20" fmla="*/ 2781326 h 3139246"/>
                <a:gd name="connsiteX21" fmla="*/ 1701402 w 2204278"/>
                <a:gd name="connsiteY21" fmla="*/ 2691846 h 3139246"/>
                <a:gd name="connsiteX22" fmla="*/ 1617589 w 2204278"/>
                <a:gd name="connsiteY22" fmla="*/ 2423406 h 3139246"/>
                <a:gd name="connsiteX23" fmla="*/ 1366152 w 2204278"/>
                <a:gd name="connsiteY23" fmla="*/ 2244446 h 3139246"/>
                <a:gd name="connsiteX24" fmla="*/ 1282339 w 2204278"/>
                <a:gd name="connsiteY24" fmla="*/ 1707566 h 3139246"/>
                <a:gd name="connsiteX25" fmla="*/ 1449964 w 2204278"/>
                <a:gd name="connsiteY25" fmla="*/ 1170687 h 3139246"/>
                <a:gd name="connsiteX26" fmla="*/ 1785215 w 2204278"/>
                <a:gd name="connsiteY26" fmla="*/ 991727 h 3139246"/>
                <a:gd name="connsiteX27" fmla="*/ 1768415 w 2204278"/>
                <a:gd name="connsiteY27" fmla="*/ 905774 h 3139246"/>
                <a:gd name="connsiteX28" fmla="*/ 1578634 w 2204278"/>
                <a:gd name="connsiteY28" fmla="*/ 929070 h 3139246"/>
                <a:gd name="connsiteX29" fmla="*/ 1198526 w 2204278"/>
                <a:gd name="connsiteY29" fmla="*/ 1170687 h 3139246"/>
                <a:gd name="connsiteX30" fmla="*/ 786546 w 2204278"/>
                <a:gd name="connsiteY30" fmla="*/ 1505134 h 3139246"/>
                <a:gd name="connsiteX31" fmla="*/ 498514 w 2204278"/>
                <a:gd name="connsiteY31" fmla="*/ 1505134 h 3139246"/>
                <a:gd name="connsiteX32" fmla="*/ 498514 w 2204278"/>
                <a:gd name="connsiteY32" fmla="*/ 1361118 h 3139246"/>
                <a:gd name="connsiteX33" fmla="*/ 642530 w 2204278"/>
                <a:gd name="connsiteY33" fmla="*/ 1217102 h 3139246"/>
                <a:gd name="connsiteX34" fmla="*/ 786546 w 2204278"/>
                <a:gd name="connsiteY34" fmla="*/ 1073086 h 3139246"/>
                <a:gd name="connsiteX35" fmla="*/ 1002570 w 2204278"/>
                <a:gd name="connsiteY35" fmla="*/ 785054 h 3139246"/>
                <a:gd name="connsiteX36" fmla="*/ 1218594 w 2204278"/>
                <a:gd name="connsiteY36" fmla="*/ 641038 h 3139246"/>
                <a:gd name="connsiteX37" fmla="*/ 1362610 w 2204278"/>
                <a:gd name="connsiteY37" fmla="*/ 497022 h 3139246"/>
                <a:gd name="connsiteX38" fmla="*/ 1290602 w 2204278"/>
                <a:gd name="connsiteY38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785215 w 2204278"/>
                <a:gd name="connsiteY9" fmla="*/ 1081207 h 3139246"/>
                <a:gd name="connsiteX10" fmla="*/ 1533777 w 2204278"/>
                <a:gd name="connsiteY10" fmla="*/ 1260167 h 3139246"/>
                <a:gd name="connsiteX11" fmla="*/ 1449964 w 2204278"/>
                <a:gd name="connsiteY11" fmla="*/ 1797046 h 3139246"/>
                <a:gd name="connsiteX12" fmla="*/ 1785215 w 2204278"/>
                <a:gd name="connsiteY12" fmla="*/ 1886526 h 3139246"/>
                <a:gd name="connsiteX13" fmla="*/ 2036652 w 2204278"/>
                <a:gd name="connsiteY13" fmla="*/ 1707566 h 3139246"/>
                <a:gd name="connsiteX14" fmla="*/ 2204278 w 2204278"/>
                <a:gd name="connsiteY14" fmla="*/ 1797046 h 3139246"/>
                <a:gd name="connsiteX15" fmla="*/ 2204278 w 2204278"/>
                <a:gd name="connsiteY15" fmla="*/ 2065486 h 3139246"/>
                <a:gd name="connsiteX16" fmla="*/ 2036652 w 2204278"/>
                <a:gd name="connsiteY16" fmla="*/ 2602366 h 3139246"/>
                <a:gd name="connsiteX17" fmla="*/ 1869027 w 2204278"/>
                <a:gd name="connsiteY17" fmla="*/ 2960286 h 3139246"/>
                <a:gd name="connsiteX18" fmla="*/ 1617589 w 2204278"/>
                <a:gd name="connsiteY18" fmla="*/ 3139246 h 3139246"/>
                <a:gd name="connsiteX19" fmla="*/ 1533777 w 2204278"/>
                <a:gd name="connsiteY19" fmla="*/ 2781326 h 3139246"/>
                <a:gd name="connsiteX20" fmla="*/ 1701402 w 2204278"/>
                <a:gd name="connsiteY20" fmla="*/ 2691846 h 3139246"/>
                <a:gd name="connsiteX21" fmla="*/ 1617589 w 2204278"/>
                <a:gd name="connsiteY21" fmla="*/ 2423406 h 3139246"/>
                <a:gd name="connsiteX22" fmla="*/ 1366152 w 2204278"/>
                <a:gd name="connsiteY22" fmla="*/ 2244446 h 3139246"/>
                <a:gd name="connsiteX23" fmla="*/ 1282339 w 2204278"/>
                <a:gd name="connsiteY23" fmla="*/ 1707566 h 3139246"/>
                <a:gd name="connsiteX24" fmla="*/ 1449964 w 2204278"/>
                <a:gd name="connsiteY24" fmla="*/ 1170687 h 3139246"/>
                <a:gd name="connsiteX25" fmla="*/ 1785215 w 2204278"/>
                <a:gd name="connsiteY25" fmla="*/ 991727 h 3139246"/>
                <a:gd name="connsiteX26" fmla="*/ 1768415 w 2204278"/>
                <a:gd name="connsiteY26" fmla="*/ 905774 h 3139246"/>
                <a:gd name="connsiteX27" fmla="*/ 1578634 w 2204278"/>
                <a:gd name="connsiteY27" fmla="*/ 929070 h 3139246"/>
                <a:gd name="connsiteX28" fmla="*/ 1198526 w 2204278"/>
                <a:gd name="connsiteY28" fmla="*/ 1170687 h 3139246"/>
                <a:gd name="connsiteX29" fmla="*/ 786546 w 2204278"/>
                <a:gd name="connsiteY29" fmla="*/ 1505134 h 3139246"/>
                <a:gd name="connsiteX30" fmla="*/ 498514 w 2204278"/>
                <a:gd name="connsiteY30" fmla="*/ 1505134 h 3139246"/>
                <a:gd name="connsiteX31" fmla="*/ 498514 w 2204278"/>
                <a:gd name="connsiteY31" fmla="*/ 1361118 h 3139246"/>
                <a:gd name="connsiteX32" fmla="*/ 642530 w 2204278"/>
                <a:gd name="connsiteY32" fmla="*/ 1217102 h 3139246"/>
                <a:gd name="connsiteX33" fmla="*/ 786546 w 2204278"/>
                <a:gd name="connsiteY33" fmla="*/ 1073086 h 3139246"/>
                <a:gd name="connsiteX34" fmla="*/ 1002570 w 2204278"/>
                <a:gd name="connsiteY34" fmla="*/ 785054 h 3139246"/>
                <a:gd name="connsiteX35" fmla="*/ 1218594 w 2204278"/>
                <a:gd name="connsiteY35" fmla="*/ 641038 h 3139246"/>
                <a:gd name="connsiteX36" fmla="*/ 1362610 w 2204278"/>
                <a:gd name="connsiteY36" fmla="*/ 497022 h 3139246"/>
                <a:gd name="connsiteX37" fmla="*/ 1290602 w 2204278"/>
                <a:gd name="connsiteY37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533777 w 2204278"/>
                <a:gd name="connsiteY9" fmla="*/ 1260167 h 3139246"/>
                <a:gd name="connsiteX10" fmla="*/ 1449964 w 2204278"/>
                <a:gd name="connsiteY10" fmla="*/ 1797046 h 3139246"/>
                <a:gd name="connsiteX11" fmla="*/ 1785215 w 2204278"/>
                <a:gd name="connsiteY11" fmla="*/ 1886526 h 3139246"/>
                <a:gd name="connsiteX12" fmla="*/ 2036652 w 2204278"/>
                <a:gd name="connsiteY12" fmla="*/ 1707566 h 3139246"/>
                <a:gd name="connsiteX13" fmla="*/ 2204278 w 2204278"/>
                <a:gd name="connsiteY13" fmla="*/ 1797046 h 3139246"/>
                <a:gd name="connsiteX14" fmla="*/ 2204278 w 2204278"/>
                <a:gd name="connsiteY14" fmla="*/ 2065486 h 3139246"/>
                <a:gd name="connsiteX15" fmla="*/ 2036652 w 2204278"/>
                <a:gd name="connsiteY15" fmla="*/ 2602366 h 3139246"/>
                <a:gd name="connsiteX16" fmla="*/ 1869027 w 2204278"/>
                <a:gd name="connsiteY16" fmla="*/ 2960286 h 3139246"/>
                <a:gd name="connsiteX17" fmla="*/ 1617589 w 2204278"/>
                <a:gd name="connsiteY17" fmla="*/ 3139246 h 3139246"/>
                <a:gd name="connsiteX18" fmla="*/ 1533777 w 2204278"/>
                <a:gd name="connsiteY18" fmla="*/ 2781326 h 3139246"/>
                <a:gd name="connsiteX19" fmla="*/ 1701402 w 2204278"/>
                <a:gd name="connsiteY19" fmla="*/ 2691846 h 3139246"/>
                <a:gd name="connsiteX20" fmla="*/ 1617589 w 2204278"/>
                <a:gd name="connsiteY20" fmla="*/ 2423406 h 3139246"/>
                <a:gd name="connsiteX21" fmla="*/ 1366152 w 2204278"/>
                <a:gd name="connsiteY21" fmla="*/ 2244446 h 3139246"/>
                <a:gd name="connsiteX22" fmla="*/ 1282339 w 2204278"/>
                <a:gd name="connsiteY22" fmla="*/ 1707566 h 3139246"/>
                <a:gd name="connsiteX23" fmla="*/ 1449964 w 2204278"/>
                <a:gd name="connsiteY23" fmla="*/ 1170687 h 3139246"/>
                <a:gd name="connsiteX24" fmla="*/ 1785215 w 2204278"/>
                <a:gd name="connsiteY24" fmla="*/ 991727 h 3139246"/>
                <a:gd name="connsiteX25" fmla="*/ 1768415 w 2204278"/>
                <a:gd name="connsiteY25" fmla="*/ 905774 h 3139246"/>
                <a:gd name="connsiteX26" fmla="*/ 1578634 w 2204278"/>
                <a:gd name="connsiteY26" fmla="*/ 929070 h 3139246"/>
                <a:gd name="connsiteX27" fmla="*/ 1198526 w 2204278"/>
                <a:gd name="connsiteY27" fmla="*/ 1170687 h 3139246"/>
                <a:gd name="connsiteX28" fmla="*/ 786546 w 2204278"/>
                <a:gd name="connsiteY28" fmla="*/ 1505134 h 3139246"/>
                <a:gd name="connsiteX29" fmla="*/ 498514 w 2204278"/>
                <a:gd name="connsiteY29" fmla="*/ 1505134 h 3139246"/>
                <a:gd name="connsiteX30" fmla="*/ 498514 w 2204278"/>
                <a:gd name="connsiteY30" fmla="*/ 1361118 h 3139246"/>
                <a:gd name="connsiteX31" fmla="*/ 642530 w 2204278"/>
                <a:gd name="connsiteY31" fmla="*/ 1217102 h 3139246"/>
                <a:gd name="connsiteX32" fmla="*/ 786546 w 2204278"/>
                <a:gd name="connsiteY32" fmla="*/ 1073086 h 3139246"/>
                <a:gd name="connsiteX33" fmla="*/ 1002570 w 2204278"/>
                <a:gd name="connsiteY33" fmla="*/ 785054 h 3139246"/>
                <a:gd name="connsiteX34" fmla="*/ 1218594 w 2204278"/>
                <a:gd name="connsiteY34" fmla="*/ 641038 h 3139246"/>
                <a:gd name="connsiteX35" fmla="*/ 1362610 w 2204278"/>
                <a:gd name="connsiteY35" fmla="*/ 497022 h 3139246"/>
                <a:gd name="connsiteX36" fmla="*/ 1290602 w 2204278"/>
                <a:gd name="connsiteY36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1785215 w 2204278"/>
                <a:gd name="connsiteY23" fmla="*/ 991727 h 3139246"/>
                <a:gd name="connsiteX24" fmla="*/ 1768415 w 2204278"/>
                <a:gd name="connsiteY24" fmla="*/ 905774 h 3139246"/>
                <a:gd name="connsiteX25" fmla="*/ 1578634 w 2204278"/>
                <a:gd name="connsiteY25" fmla="*/ 929070 h 3139246"/>
                <a:gd name="connsiteX26" fmla="*/ 1198526 w 2204278"/>
                <a:gd name="connsiteY26" fmla="*/ 1170687 h 3139246"/>
                <a:gd name="connsiteX27" fmla="*/ 786546 w 2204278"/>
                <a:gd name="connsiteY27" fmla="*/ 1505134 h 3139246"/>
                <a:gd name="connsiteX28" fmla="*/ 498514 w 2204278"/>
                <a:gd name="connsiteY28" fmla="*/ 1505134 h 3139246"/>
                <a:gd name="connsiteX29" fmla="*/ 498514 w 2204278"/>
                <a:gd name="connsiteY29" fmla="*/ 1361118 h 3139246"/>
                <a:gd name="connsiteX30" fmla="*/ 642530 w 2204278"/>
                <a:gd name="connsiteY30" fmla="*/ 1217102 h 3139246"/>
                <a:gd name="connsiteX31" fmla="*/ 786546 w 2204278"/>
                <a:gd name="connsiteY31" fmla="*/ 1073086 h 3139246"/>
                <a:gd name="connsiteX32" fmla="*/ 1002570 w 2204278"/>
                <a:gd name="connsiteY32" fmla="*/ 785054 h 3139246"/>
                <a:gd name="connsiteX33" fmla="*/ 1218594 w 2204278"/>
                <a:gd name="connsiteY33" fmla="*/ 641038 h 3139246"/>
                <a:gd name="connsiteX34" fmla="*/ 1362610 w 2204278"/>
                <a:gd name="connsiteY34" fmla="*/ 497022 h 3139246"/>
                <a:gd name="connsiteX35" fmla="*/ 1290602 w 2204278"/>
                <a:gd name="connsiteY35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1785215 w 2204278"/>
                <a:gd name="connsiteY23" fmla="*/ 991727 h 3139246"/>
                <a:gd name="connsiteX24" fmla="*/ 1578634 w 2204278"/>
                <a:gd name="connsiteY24" fmla="*/ 929070 h 3139246"/>
                <a:gd name="connsiteX25" fmla="*/ 1198526 w 2204278"/>
                <a:gd name="connsiteY25" fmla="*/ 1170687 h 3139246"/>
                <a:gd name="connsiteX26" fmla="*/ 786546 w 2204278"/>
                <a:gd name="connsiteY26" fmla="*/ 1505134 h 3139246"/>
                <a:gd name="connsiteX27" fmla="*/ 498514 w 2204278"/>
                <a:gd name="connsiteY27" fmla="*/ 1505134 h 3139246"/>
                <a:gd name="connsiteX28" fmla="*/ 498514 w 2204278"/>
                <a:gd name="connsiteY28" fmla="*/ 1361118 h 3139246"/>
                <a:gd name="connsiteX29" fmla="*/ 642530 w 2204278"/>
                <a:gd name="connsiteY29" fmla="*/ 1217102 h 3139246"/>
                <a:gd name="connsiteX30" fmla="*/ 786546 w 2204278"/>
                <a:gd name="connsiteY30" fmla="*/ 1073086 h 3139246"/>
                <a:gd name="connsiteX31" fmla="*/ 1002570 w 2204278"/>
                <a:gd name="connsiteY31" fmla="*/ 785054 h 3139246"/>
                <a:gd name="connsiteX32" fmla="*/ 1218594 w 2204278"/>
                <a:gd name="connsiteY32" fmla="*/ 641038 h 3139246"/>
                <a:gd name="connsiteX33" fmla="*/ 1362610 w 2204278"/>
                <a:gd name="connsiteY33" fmla="*/ 497022 h 3139246"/>
                <a:gd name="connsiteX34" fmla="*/ 1290602 w 2204278"/>
                <a:gd name="connsiteY34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1578634 w 2204278"/>
                <a:gd name="connsiteY23" fmla="*/ 929070 h 3139246"/>
                <a:gd name="connsiteX24" fmla="*/ 1198526 w 2204278"/>
                <a:gd name="connsiteY24" fmla="*/ 1170687 h 3139246"/>
                <a:gd name="connsiteX25" fmla="*/ 786546 w 2204278"/>
                <a:gd name="connsiteY25" fmla="*/ 1505134 h 3139246"/>
                <a:gd name="connsiteX26" fmla="*/ 498514 w 2204278"/>
                <a:gd name="connsiteY26" fmla="*/ 1505134 h 3139246"/>
                <a:gd name="connsiteX27" fmla="*/ 498514 w 2204278"/>
                <a:gd name="connsiteY27" fmla="*/ 1361118 h 3139246"/>
                <a:gd name="connsiteX28" fmla="*/ 642530 w 2204278"/>
                <a:gd name="connsiteY28" fmla="*/ 1217102 h 3139246"/>
                <a:gd name="connsiteX29" fmla="*/ 786546 w 2204278"/>
                <a:gd name="connsiteY29" fmla="*/ 1073086 h 3139246"/>
                <a:gd name="connsiteX30" fmla="*/ 1002570 w 2204278"/>
                <a:gd name="connsiteY30" fmla="*/ 785054 h 3139246"/>
                <a:gd name="connsiteX31" fmla="*/ 1218594 w 2204278"/>
                <a:gd name="connsiteY31" fmla="*/ 641038 h 3139246"/>
                <a:gd name="connsiteX32" fmla="*/ 1362610 w 2204278"/>
                <a:gd name="connsiteY32" fmla="*/ 497022 h 3139246"/>
                <a:gd name="connsiteX33" fmla="*/ 1290602 w 2204278"/>
                <a:gd name="connsiteY33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1198526 w 2204278"/>
                <a:gd name="connsiteY23" fmla="*/ 1170687 h 3139246"/>
                <a:gd name="connsiteX24" fmla="*/ 786546 w 2204278"/>
                <a:gd name="connsiteY24" fmla="*/ 1505134 h 3139246"/>
                <a:gd name="connsiteX25" fmla="*/ 498514 w 2204278"/>
                <a:gd name="connsiteY25" fmla="*/ 1505134 h 3139246"/>
                <a:gd name="connsiteX26" fmla="*/ 498514 w 2204278"/>
                <a:gd name="connsiteY26" fmla="*/ 1361118 h 3139246"/>
                <a:gd name="connsiteX27" fmla="*/ 642530 w 2204278"/>
                <a:gd name="connsiteY27" fmla="*/ 1217102 h 3139246"/>
                <a:gd name="connsiteX28" fmla="*/ 786546 w 2204278"/>
                <a:gd name="connsiteY28" fmla="*/ 1073086 h 3139246"/>
                <a:gd name="connsiteX29" fmla="*/ 1002570 w 2204278"/>
                <a:gd name="connsiteY29" fmla="*/ 785054 h 3139246"/>
                <a:gd name="connsiteX30" fmla="*/ 1218594 w 2204278"/>
                <a:gd name="connsiteY30" fmla="*/ 641038 h 3139246"/>
                <a:gd name="connsiteX31" fmla="*/ 1362610 w 2204278"/>
                <a:gd name="connsiteY31" fmla="*/ 497022 h 3139246"/>
                <a:gd name="connsiteX32" fmla="*/ 1290602 w 2204278"/>
                <a:gd name="connsiteY32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786546 w 2204278"/>
                <a:gd name="connsiteY23" fmla="*/ 1505134 h 3139246"/>
                <a:gd name="connsiteX24" fmla="*/ 498514 w 2204278"/>
                <a:gd name="connsiteY24" fmla="*/ 1505134 h 3139246"/>
                <a:gd name="connsiteX25" fmla="*/ 498514 w 2204278"/>
                <a:gd name="connsiteY25" fmla="*/ 1361118 h 3139246"/>
                <a:gd name="connsiteX26" fmla="*/ 642530 w 2204278"/>
                <a:gd name="connsiteY26" fmla="*/ 1217102 h 3139246"/>
                <a:gd name="connsiteX27" fmla="*/ 786546 w 2204278"/>
                <a:gd name="connsiteY27" fmla="*/ 1073086 h 3139246"/>
                <a:gd name="connsiteX28" fmla="*/ 1002570 w 2204278"/>
                <a:gd name="connsiteY28" fmla="*/ 785054 h 3139246"/>
                <a:gd name="connsiteX29" fmla="*/ 1218594 w 2204278"/>
                <a:gd name="connsiteY29" fmla="*/ 641038 h 3139246"/>
                <a:gd name="connsiteX30" fmla="*/ 1362610 w 2204278"/>
                <a:gd name="connsiteY30" fmla="*/ 497022 h 3139246"/>
                <a:gd name="connsiteX31" fmla="*/ 1290602 w 2204278"/>
                <a:gd name="connsiteY31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498514 w 2204278"/>
                <a:gd name="connsiteY23" fmla="*/ 1505134 h 3139246"/>
                <a:gd name="connsiteX24" fmla="*/ 498514 w 2204278"/>
                <a:gd name="connsiteY24" fmla="*/ 1361118 h 3139246"/>
                <a:gd name="connsiteX25" fmla="*/ 642530 w 2204278"/>
                <a:gd name="connsiteY25" fmla="*/ 1217102 h 3139246"/>
                <a:gd name="connsiteX26" fmla="*/ 786546 w 2204278"/>
                <a:gd name="connsiteY26" fmla="*/ 1073086 h 3139246"/>
                <a:gd name="connsiteX27" fmla="*/ 1002570 w 2204278"/>
                <a:gd name="connsiteY27" fmla="*/ 785054 h 3139246"/>
                <a:gd name="connsiteX28" fmla="*/ 1218594 w 2204278"/>
                <a:gd name="connsiteY28" fmla="*/ 641038 h 3139246"/>
                <a:gd name="connsiteX29" fmla="*/ 1362610 w 2204278"/>
                <a:gd name="connsiteY29" fmla="*/ 497022 h 3139246"/>
                <a:gd name="connsiteX30" fmla="*/ 1290602 w 2204278"/>
                <a:gd name="connsiteY30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498514 w 2204278"/>
                <a:gd name="connsiteY23" fmla="*/ 1361118 h 3139246"/>
                <a:gd name="connsiteX24" fmla="*/ 642530 w 2204278"/>
                <a:gd name="connsiteY24" fmla="*/ 1217102 h 3139246"/>
                <a:gd name="connsiteX25" fmla="*/ 786546 w 2204278"/>
                <a:gd name="connsiteY25" fmla="*/ 1073086 h 3139246"/>
                <a:gd name="connsiteX26" fmla="*/ 1002570 w 2204278"/>
                <a:gd name="connsiteY26" fmla="*/ 785054 h 3139246"/>
                <a:gd name="connsiteX27" fmla="*/ 1218594 w 2204278"/>
                <a:gd name="connsiteY27" fmla="*/ 641038 h 3139246"/>
                <a:gd name="connsiteX28" fmla="*/ 1362610 w 2204278"/>
                <a:gd name="connsiteY28" fmla="*/ 497022 h 3139246"/>
                <a:gd name="connsiteX29" fmla="*/ 1290602 w 2204278"/>
                <a:gd name="connsiteY29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642530 w 2204278"/>
                <a:gd name="connsiteY23" fmla="*/ 1217102 h 3139246"/>
                <a:gd name="connsiteX24" fmla="*/ 786546 w 2204278"/>
                <a:gd name="connsiteY24" fmla="*/ 1073086 h 3139246"/>
                <a:gd name="connsiteX25" fmla="*/ 1002570 w 2204278"/>
                <a:gd name="connsiteY25" fmla="*/ 785054 h 3139246"/>
                <a:gd name="connsiteX26" fmla="*/ 1218594 w 2204278"/>
                <a:gd name="connsiteY26" fmla="*/ 641038 h 3139246"/>
                <a:gd name="connsiteX27" fmla="*/ 1362610 w 2204278"/>
                <a:gd name="connsiteY27" fmla="*/ 497022 h 3139246"/>
                <a:gd name="connsiteX28" fmla="*/ 1290602 w 2204278"/>
                <a:gd name="connsiteY28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786546 w 2204278"/>
                <a:gd name="connsiteY23" fmla="*/ 1073086 h 3139246"/>
                <a:gd name="connsiteX24" fmla="*/ 1002570 w 2204278"/>
                <a:gd name="connsiteY24" fmla="*/ 785054 h 3139246"/>
                <a:gd name="connsiteX25" fmla="*/ 1218594 w 2204278"/>
                <a:gd name="connsiteY25" fmla="*/ 641038 h 3139246"/>
                <a:gd name="connsiteX26" fmla="*/ 1362610 w 2204278"/>
                <a:gd name="connsiteY26" fmla="*/ 497022 h 3139246"/>
                <a:gd name="connsiteX27" fmla="*/ 1290602 w 2204278"/>
                <a:gd name="connsiteY27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1002570 w 2204278"/>
                <a:gd name="connsiteY23" fmla="*/ 785054 h 3139246"/>
                <a:gd name="connsiteX24" fmla="*/ 1218594 w 2204278"/>
                <a:gd name="connsiteY24" fmla="*/ 641038 h 3139246"/>
                <a:gd name="connsiteX25" fmla="*/ 1362610 w 2204278"/>
                <a:gd name="connsiteY25" fmla="*/ 497022 h 3139246"/>
                <a:gd name="connsiteX26" fmla="*/ 1290602 w 2204278"/>
                <a:gd name="connsiteY26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1218594 w 2204278"/>
                <a:gd name="connsiteY23" fmla="*/ 641038 h 3139246"/>
                <a:gd name="connsiteX24" fmla="*/ 1362610 w 2204278"/>
                <a:gd name="connsiteY24" fmla="*/ 497022 h 3139246"/>
                <a:gd name="connsiteX25" fmla="*/ 1290602 w 2204278"/>
                <a:gd name="connsiteY25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449964 w 2204278"/>
                <a:gd name="connsiteY22" fmla="*/ 1170687 h 3139246"/>
                <a:gd name="connsiteX23" fmla="*/ 1362610 w 2204278"/>
                <a:gd name="connsiteY23" fmla="*/ 497022 h 3139246"/>
                <a:gd name="connsiteX24" fmla="*/ 1290602 w 2204278"/>
                <a:gd name="connsiteY24" fmla="*/ 425014 h 3139246"/>
                <a:gd name="connsiteX0" fmla="*/ 0 w 2204278"/>
                <a:gd name="connsiteY0" fmla="*/ 0 h 3139246"/>
                <a:gd name="connsiteX1" fmla="*/ 232913 w 2204278"/>
                <a:gd name="connsiteY1" fmla="*/ 94891 h 3139246"/>
                <a:gd name="connsiteX2" fmla="*/ 327804 w 2204278"/>
                <a:gd name="connsiteY2" fmla="*/ 172528 h 3139246"/>
                <a:gd name="connsiteX3" fmla="*/ 474453 w 2204278"/>
                <a:gd name="connsiteY3" fmla="*/ 250166 h 3139246"/>
                <a:gd name="connsiteX4" fmla="*/ 715992 w 2204278"/>
                <a:gd name="connsiteY4" fmla="*/ 284672 h 3139246"/>
                <a:gd name="connsiteX5" fmla="*/ 931653 w 2204278"/>
                <a:gd name="connsiteY5" fmla="*/ 224287 h 3139246"/>
                <a:gd name="connsiteX6" fmla="*/ 1068627 w 2204278"/>
                <a:gd name="connsiteY6" fmla="*/ 94836 h 3139246"/>
                <a:gd name="connsiteX7" fmla="*/ 1218831 w 2204278"/>
                <a:gd name="connsiteY7" fmla="*/ 246154 h 3139246"/>
                <a:gd name="connsiteX8" fmla="*/ 1414732 w 2204278"/>
                <a:gd name="connsiteY8" fmla="*/ 0 h 3139246"/>
                <a:gd name="connsiteX9" fmla="*/ 1449964 w 2204278"/>
                <a:gd name="connsiteY9" fmla="*/ 1797046 h 3139246"/>
                <a:gd name="connsiteX10" fmla="*/ 1785215 w 2204278"/>
                <a:gd name="connsiteY10" fmla="*/ 1886526 h 3139246"/>
                <a:gd name="connsiteX11" fmla="*/ 2036652 w 2204278"/>
                <a:gd name="connsiteY11" fmla="*/ 1707566 h 3139246"/>
                <a:gd name="connsiteX12" fmla="*/ 2204278 w 2204278"/>
                <a:gd name="connsiteY12" fmla="*/ 1797046 h 3139246"/>
                <a:gd name="connsiteX13" fmla="*/ 2204278 w 2204278"/>
                <a:gd name="connsiteY13" fmla="*/ 2065486 h 3139246"/>
                <a:gd name="connsiteX14" fmla="*/ 2036652 w 2204278"/>
                <a:gd name="connsiteY14" fmla="*/ 2602366 h 3139246"/>
                <a:gd name="connsiteX15" fmla="*/ 1869027 w 2204278"/>
                <a:gd name="connsiteY15" fmla="*/ 2960286 h 3139246"/>
                <a:gd name="connsiteX16" fmla="*/ 1617589 w 2204278"/>
                <a:gd name="connsiteY16" fmla="*/ 3139246 h 3139246"/>
                <a:gd name="connsiteX17" fmla="*/ 1533777 w 2204278"/>
                <a:gd name="connsiteY17" fmla="*/ 2781326 h 3139246"/>
                <a:gd name="connsiteX18" fmla="*/ 1701402 w 2204278"/>
                <a:gd name="connsiteY18" fmla="*/ 2691846 h 3139246"/>
                <a:gd name="connsiteX19" fmla="*/ 1617589 w 2204278"/>
                <a:gd name="connsiteY19" fmla="*/ 2423406 h 3139246"/>
                <a:gd name="connsiteX20" fmla="*/ 1366152 w 2204278"/>
                <a:gd name="connsiteY20" fmla="*/ 2244446 h 3139246"/>
                <a:gd name="connsiteX21" fmla="*/ 1282339 w 2204278"/>
                <a:gd name="connsiteY21" fmla="*/ 1707566 h 3139246"/>
                <a:gd name="connsiteX22" fmla="*/ 1362610 w 2204278"/>
                <a:gd name="connsiteY22" fmla="*/ 497022 h 3139246"/>
                <a:gd name="connsiteX23" fmla="*/ 1290602 w 2204278"/>
                <a:gd name="connsiteY23" fmla="*/ 425014 h 3139246"/>
                <a:gd name="connsiteX0" fmla="*/ 0 w 2204278"/>
                <a:gd name="connsiteY0" fmla="*/ 0 h 2963885"/>
                <a:gd name="connsiteX1" fmla="*/ 232913 w 2204278"/>
                <a:gd name="connsiteY1" fmla="*/ 94891 h 2963885"/>
                <a:gd name="connsiteX2" fmla="*/ 327804 w 2204278"/>
                <a:gd name="connsiteY2" fmla="*/ 172528 h 2963885"/>
                <a:gd name="connsiteX3" fmla="*/ 474453 w 2204278"/>
                <a:gd name="connsiteY3" fmla="*/ 250166 h 2963885"/>
                <a:gd name="connsiteX4" fmla="*/ 715992 w 2204278"/>
                <a:gd name="connsiteY4" fmla="*/ 284672 h 2963885"/>
                <a:gd name="connsiteX5" fmla="*/ 931653 w 2204278"/>
                <a:gd name="connsiteY5" fmla="*/ 224287 h 2963885"/>
                <a:gd name="connsiteX6" fmla="*/ 1068627 w 2204278"/>
                <a:gd name="connsiteY6" fmla="*/ 94836 h 2963885"/>
                <a:gd name="connsiteX7" fmla="*/ 1218831 w 2204278"/>
                <a:gd name="connsiteY7" fmla="*/ 246154 h 2963885"/>
                <a:gd name="connsiteX8" fmla="*/ 1414732 w 2204278"/>
                <a:gd name="connsiteY8" fmla="*/ 0 h 2963885"/>
                <a:gd name="connsiteX9" fmla="*/ 1449964 w 2204278"/>
                <a:gd name="connsiteY9" fmla="*/ 1797046 h 2963885"/>
                <a:gd name="connsiteX10" fmla="*/ 1785215 w 2204278"/>
                <a:gd name="connsiteY10" fmla="*/ 1886526 h 2963885"/>
                <a:gd name="connsiteX11" fmla="*/ 2036652 w 2204278"/>
                <a:gd name="connsiteY11" fmla="*/ 1707566 h 2963885"/>
                <a:gd name="connsiteX12" fmla="*/ 2204278 w 2204278"/>
                <a:gd name="connsiteY12" fmla="*/ 1797046 h 2963885"/>
                <a:gd name="connsiteX13" fmla="*/ 2204278 w 2204278"/>
                <a:gd name="connsiteY13" fmla="*/ 2065486 h 2963885"/>
                <a:gd name="connsiteX14" fmla="*/ 2036652 w 2204278"/>
                <a:gd name="connsiteY14" fmla="*/ 2602366 h 2963885"/>
                <a:gd name="connsiteX15" fmla="*/ 1869027 w 2204278"/>
                <a:gd name="connsiteY15" fmla="*/ 2960286 h 2963885"/>
                <a:gd name="connsiteX16" fmla="*/ 1533777 w 2204278"/>
                <a:gd name="connsiteY16" fmla="*/ 2781326 h 2963885"/>
                <a:gd name="connsiteX17" fmla="*/ 1701402 w 2204278"/>
                <a:gd name="connsiteY17" fmla="*/ 2691846 h 2963885"/>
                <a:gd name="connsiteX18" fmla="*/ 1617589 w 2204278"/>
                <a:gd name="connsiteY18" fmla="*/ 2423406 h 2963885"/>
                <a:gd name="connsiteX19" fmla="*/ 1366152 w 2204278"/>
                <a:gd name="connsiteY19" fmla="*/ 2244446 h 2963885"/>
                <a:gd name="connsiteX20" fmla="*/ 1282339 w 2204278"/>
                <a:gd name="connsiteY20" fmla="*/ 1707566 h 2963885"/>
                <a:gd name="connsiteX21" fmla="*/ 1362610 w 2204278"/>
                <a:gd name="connsiteY21" fmla="*/ 497022 h 2963885"/>
                <a:gd name="connsiteX22" fmla="*/ 1290602 w 2204278"/>
                <a:gd name="connsiteY22" fmla="*/ 425014 h 2963885"/>
                <a:gd name="connsiteX0" fmla="*/ 0 w 2204278"/>
                <a:gd name="connsiteY0" fmla="*/ 0 h 2961099"/>
                <a:gd name="connsiteX1" fmla="*/ 232913 w 2204278"/>
                <a:gd name="connsiteY1" fmla="*/ 94891 h 2961099"/>
                <a:gd name="connsiteX2" fmla="*/ 327804 w 2204278"/>
                <a:gd name="connsiteY2" fmla="*/ 172528 h 2961099"/>
                <a:gd name="connsiteX3" fmla="*/ 474453 w 2204278"/>
                <a:gd name="connsiteY3" fmla="*/ 250166 h 2961099"/>
                <a:gd name="connsiteX4" fmla="*/ 715992 w 2204278"/>
                <a:gd name="connsiteY4" fmla="*/ 284672 h 2961099"/>
                <a:gd name="connsiteX5" fmla="*/ 931653 w 2204278"/>
                <a:gd name="connsiteY5" fmla="*/ 224287 h 2961099"/>
                <a:gd name="connsiteX6" fmla="*/ 1068627 w 2204278"/>
                <a:gd name="connsiteY6" fmla="*/ 94836 h 2961099"/>
                <a:gd name="connsiteX7" fmla="*/ 1218831 w 2204278"/>
                <a:gd name="connsiteY7" fmla="*/ 246154 h 2961099"/>
                <a:gd name="connsiteX8" fmla="*/ 1414732 w 2204278"/>
                <a:gd name="connsiteY8" fmla="*/ 0 h 2961099"/>
                <a:gd name="connsiteX9" fmla="*/ 1449964 w 2204278"/>
                <a:gd name="connsiteY9" fmla="*/ 1797046 h 2961099"/>
                <a:gd name="connsiteX10" fmla="*/ 1785215 w 2204278"/>
                <a:gd name="connsiteY10" fmla="*/ 1886526 h 2961099"/>
                <a:gd name="connsiteX11" fmla="*/ 2036652 w 2204278"/>
                <a:gd name="connsiteY11" fmla="*/ 1707566 h 2961099"/>
                <a:gd name="connsiteX12" fmla="*/ 2204278 w 2204278"/>
                <a:gd name="connsiteY12" fmla="*/ 1797046 h 2961099"/>
                <a:gd name="connsiteX13" fmla="*/ 2204278 w 2204278"/>
                <a:gd name="connsiteY13" fmla="*/ 2065486 h 2961099"/>
                <a:gd name="connsiteX14" fmla="*/ 2036652 w 2204278"/>
                <a:gd name="connsiteY14" fmla="*/ 2602366 h 2961099"/>
                <a:gd name="connsiteX15" fmla="*/ 1869027 w 2204278"/>
                <a:gd name="connsiteY15" fmla="*/ 2960286 h 2961099"/>
                <a:gd name="connsiteX16" fmla="*/ 1701402 w 2204278"/>
                <a:gd name="connsiteY16" fmla="*/ 2691846 h 2961099"/>
                <a:gd name="connsiteX17" fmla="*/ 1617589 w 2204278"/>
                <a:gd name="connsiteY17" fmla="*/ 2423406 h 2961099"/>
                <a:gd name="connsiteX18" fmla="*/ 1366152 w 2204278"/>
                <a:gd name="connsiteY18" fmla="*/ 2244446 h 2961099"/>
                <a:gd name="connsiteX19" fmla="*/ 1282339 w 2204278"/>
                <a:gd name="connsiteY19" fmla="*/ 1707566 h 2961099"/>
                <a:gd name="connsiteX20" fmla="*/ 1362610 w 2204278"/>
                <a:gd name="connsiteY20" fmla="*/ 497022 h 2961099"/>
                <a:gd name="connsiteX21" fmla="*/ 1290602 w 2204278"/>
                <a:gd name="connsiteY21" fmla="*/ 425014 h 2961099"/>
                <a:gd name="connsiteX0" fmla="*/ 0 w 2204278"/>
                <a:gd name="connsiteY0" fmla="*/ 0 h 2960286"/>
                <a:gd name="connsiteX1" fmla="*/ 232913 w 2204278"/>
                <a:gd name="connsiteY1" fmla="*/ 94891 h 2960286"/>
                <a:gd name="connsiteX2" fmla="*/ 327804 w 2204278"/>
                <a:gd name="connsiteY2" fmla="*/ 172528 h 2960286"/>
                <a:gd name="connsiteX3" fmla="*/ 474453 w 2204278"/>
                <a:gd name="connsiteY3" fmla="*/ 250166 h 2960286"/>
                <a:gd name="connsiteX4" fmla="*/ 715992 w 2204278"/>
                <a:gd name="connsiteY4" fmla="*/ 284672 h 2960286"/>
                <a:gd name="connsiteX5" fmla="*/ 931653 w 2204278"/>
                <a:gd name="connsiteY5" fmla="*/ 224287 h 2960286"/>
                <a:gd name="connsiteX6" fmla="*/ 1068627 w 2204278"/>
                <a:gd name="connsiteY6" fmla="*/ 94836 h 2960286"/>
                <a:gd name="connsiteX7" fmla="*/ 1218831 w 2204278"/>
                <a:gd name="connsiteY7" fmla="*/ 246154 h 2960286"/>
                <a:gd name="connsiteX8" fmla="*/ 1414732 w 2204278"/>
                <a:gd name="connsiteY8" fmla="*/ 0 h 2960286"/>
                <a:gd name="connsiteX9" fmla="*/ 1449964 w 2204278"/>
                <a:gd name="connsiteY9" fmla="*/ 1797046 h 2960286"/>
                <a:gd name="connsiteX10" fmla="*/ 1785215 w 2204278"/>
                <a:gd name="connsiteY10" fmla="*/ 1886526 h 2960286"/>
                <a:gd name="connsiteX11" fmla="*/ 2036652 w 2204278"/>
                <a:gd name="connsiteY11" fmla="*/ 1707566 h 2960286"/>
                <a:gd name="connsiteX12" fmla="*/ 2204278 w 2204278"/>
                <a:gd name="connsiteY12" fmla="*/ 1797046 h 2960286"/>
                <a:gd name="connsiteX13" fmla="*/ 2204278 w 2204278"/>
                <a:gd name="connsiteY13" fmla="*/ 2065486 h 2960286"/>
                <a:gd name="connsiteX14" fmla="*/ 2036652 w 2204278"/>
                <a:gd name="connsiteY14" fmla="*/ 2602366 h 2960286"/>
                <a:gd name="connsiteX15" fmla="*/ 1869027 w 2204278"/>
                <a:gd name="connsiteY15" fmla="*/ 2960286 h 2960286"/>
                <a:gd name="connsiteX16" fmla="*/ 1617589 w 2204278"/>
                <a:gd name="connsiteY16" fmla="*/ 2423406 h 2960286"/>
                <a:gd name="connsiteX17" fmla="*/ 1366152 w 2204278"/>
                <a:gd name="connsiteY17" fmla="*/ 2244446 h 2960286"/>
                <a:gd name="connsiteX18" fmla="*/ 1282339 w 2204278"/>
                <a:gd name="connsiteY18" fmla="*/ 1707566 h 2960286"/>
                <a:gd name="connsiteX19" fmla="*/ 1362610 w 2204278"/>
                <a:gd name="connsiteY19" fmla="*/ 497022 h 2960286"/>
                <a:gd name="connsiteX20" fmla="*/ 1290602 w 2204278"/>
                <a:gd name="connsiteY20" fmla="*/ 425014 h 2960286"/>
                <a:gd name="connsiteX0" fmla="*/ 0 w 2204278"/>
                <a:gd name="connsiteY0" fmla="*/ 0 h 2602366"/>
                <a:gd name="connsiteX1" fmla="*/ 232913 w 2204278"/>
                <a:gd name="connsiteY1" fmla="*/ 94891 h 2602366"/>
                <a:gd name="connsiteX2" fmla="*/ 327804 w 2204278"/>
                <a:gd name="connsiteY2" fmla="*/ 172528 h 2602366"/>
                <a:gd name="connsiteX3" fmla="*/ 474453 w 2204278"/>
                <a:gd name="connsiteY3" fmla="*/ 250166 h 2602366"/>
                <a:gd name="connsiteX4" fmla="*/ 715992 w 2204278"/>
                <a:gd name="connsiteY4" fmla="*/ 284672 h 2602366"/>
                <a:gd name="connsiteX5" fmla="*/ 931653 w 2204278"/>
                <a:gd name="connsiteY5" fmla="*/ 224287 h 2602366"/>
                <a:gd name="connsiteX6" fmla="*/ 1068627 w 2204278"/>
                <a:gd name="connsiteY6" fmla="*/ 94836 h 2602366"/>
                <a:gd name="connsiteX7" fmla="*/ 1218831 w 2204278"/>
                <a:gd name="connsiteY7" fmla="*/ 246154 h 2602366"/>
                <a:gd name="connsiteX8" fmla="*/ 1414732 w 2204278"/>
                <a:gd name="connsiteY8" fmla="*/ 0 h 2602366"/>
                <a:gd name="connsiteX9" fmla="*/ 1449964 w 2204278"/>
                <a:gd name="connsiteY9" fmla="*/ 1797046 h 2602366"/>
                <a:gd name="connsiteX10" fmla="*/ 1785215 w 2204278"/>
                <a:gd name="connsiteY10" fmla="*/ 1886526 h 2602366"/>
                <a:gd name="connsiteX11" fmla="*/ 2036652 w 2204278"/>
                <a:gd name="connsiteY11" fmla="*/ 1707566 h 2602366"/>
                <a:gd name="connsiteX12" fmla="*/ 2204278 w 2204278"/>
                <a:gd name="connsiteY12" fmla="*/ 1797046 h 2602366"/>
                <a:gd name="connsiteX13" fmla="*/ 2204278 w 2204278"/>
                <a:gd name="connsiteY13" fmla="*/ 2065486 h 2602366"/>
                <a:gd name="connsiteX14" fmla="*/ 2036652 w 2204278"/>
                <a:gd name="connsiteY14" fmla="*/ 2602366 h 2602366"/>
                <a:gd name="connsiteX15" fmla="*/ 1617589 w 2204278"/>
                <a:gd name="connsiteY15" fmla="*/ 2423406 h 2602366"/>
                <a:gd name="connsiteX16" fmla="*/ 1366152 w 2204278"/>
                <a:gd name="connsiteY16" fmla="*/ 2244446 h 2602366"/>
                <a:gd name="connsiteX17" fmla="*/ 1282339 w 2204278"/>
                <a:gd name="connsiteY17" fmla="*/ 1707566 h 2602366"/>
                <a:gd name="connsiteX18" fmla="*/ 1362610 w 2204278"/>
                <a:gd name="connsiteY18" fmla="*/ 497022 h 2602366"/>
                <a:gd name="connsiteX19" fmla="*/ 1290602 w 2204278"/>
                <a:gd name="connsiteY19" fmla="*/ 425014 h 2602366"/>
                <a:gd name="connsiteX0" fmla="*/ 0 w 2204278"/>
                <a:gd name="connsiteY0" fmla="*/ 0 h 2423406"/>
                <a:gd name="connsiteX1" fmla="*/ 232913 w 2204278"/>
                <a:gd name="connsiteY1" fmla="*/ 94891 h 2423406"/>
                <a:gd name="connsiteX2" fmla="*/ 327804 w 2204278"/>
                <a:gd name="connsiteY2" fmla="*/ 172528 h 2423406"/>
                <a:gd name="connsiteX3" fmla="*/ 474453 w 2204278"/>
                <a:gd name="connsiteY3" fmla="*/ 250166 h 2423406"/>
                <a:gd name="connsiteX4" fmla="*/ 715992 w 2204278"/>
                <a:gd name="connsiteY4" fmla="*/ 284672 h 2423406"/>
                <a:gd name="connsiteX5" fmla="*/ 931653 w 2204278"/>
                <a:gd name="connsiteY5" fmla="*/ 224287 h 2423406"/>
                <a:gd name="connsiteX6" fmla="*/ 1068627 w 2204278"/>
                <a:gd name="connsiteY6" fmla="*/ 94836 h 2423406"/>
                <a:gd name="connsiteX7" fmla="*/ 1218831 w 2204278"/>
                <a:gd name="connsiteY7" fmla="*/ 246154 h 2423406"/>
                <a:gd name="connsiteX8" fmla="*/ 1414732 w 2204278"/>
                <a:gd name="connsiteY8" fmla="*/ 0 h 2423406"/>
                <a:gd name="connsiteX9" fmla="*/ 1449964 w 2204278"/>
                <a:gd name="connsiteY9" fmla="*/ 1797046 h 2423406"/>
                <a:gd name="connsiteX10" fmla="*/ 1785215 w 2204278"/>
                <a:gd name="connsiteY10" fmla="*/ 1886526 h 2423406"/>
                <a:gd name="connsiteX11" fmla="*/ 2036652 w 2204278"/>
                <a:gd name="connsiteY11" fmla="*/ 1707566 h 2423406"/>
                <a:gd name="connsiteX12" fmla="*/ 2204278 w 2204278"/>
                <a:gd name="connsiteY12" fmla="*/ 1797046 h 2423406"/>
                <a:gd name="connsiteX13" fmla="*/ 2204278 w 2204278"/>
                <a:gd name="connsiteY13" fmla="*/ 2065486 h 2423406"/>
                <a:gd name="connsiteX14" fmla="*/ 1617589 w 2204278"/>
                <a:gd name="connsiteY14" fmla="*/ 2423406 h 2423406"/>
                <a:gd name="connsiteX15" fmla="*/ 1366152 w 2204278"/>
                <a:gd name="connsiteY15" fmla="*/ 2244446 h 2423406"/>
                <a:gd name="connsiteX16" fmla="*/ 1282339 w 2204278"/>
                <a:gd name="connsiteY16" fmla="*/ 1707566 h 2423406"/>
                <a:gd name="connsiteX17" fmla="*/ 1362610 w 2204278"/>
                <a:gd name="connsiteY17" fmla="*/ 497022 h 2423406"/>
                <a:gd name="connsiteX18" fmla="*/ 1290602 w 2204278"/>
                <a:gd name="connsiteY18" fmla="*/ 425014 h 2423406"/>
                <a:gd name="connsiteX0" fmla="*/ 0 w 2204278"/>
                <a:gd name="connsiteY0" fmla="*/ 0 h 2423406"/>
                <a:gd name="connsiteX1" fmla="*/ 232913 w 2204278"/>
                <a:gd name="connsiteY1" fmla="*/ 94891 h 2423406"/>
                <a:gd name="connsiteX2" fmla="*/ 327804 w 2204278"/>
                <a:gd name="connsiteY2" fmla="*/ 172528 h 2423406"/>
                <a:gd name="connsiteX3" fmla="*/ 474453 w 2204278"/>
                <a:gd name="connsiteY3" fmla="*/ 250166 h 2423406"/>
                <a:gd name="connsiteX4" fmla="*/ 715992 w 2204278"/>
                <a:gd name="connsiteY4" fmla="*/ 284672 h 2423406"/>
                <a:gd name="connsiteX5" fmla="*/ 931653 w 2204278"/>
                <a:gd name="connsiteY5" fmla="*/ 224287 h 2423406"/>
                <a:gd name="connsiteX6" fmla="*/ 1068627 w 2204278"/>
                <a:gd name="connsiteY6" fmla="*/ 94836 h 2423406"/>
                <a:gd name="connsiteX7" fmla="*/ 1218831 w 2204278"/>
                <a:gd name="connsiteY7" fmla="*/ 246154 h 2423406"/>
                <a:gd name="connsiteX8" fmla="*/ 1414732 w 2204278"/>
                <a:gd name="connsiteY8" fmla="*/ 0 h 2423406"/>
                <a:gd name="connsiteX9" fmla="*/ 1449964 w 2204278"/>
                <a:gd name="connsiteY9" fmla="*/ 1797046 h 2423406"/>
                <a:gd name="connsiteX10" fmla="*/ 1785215 w 2204278"/>
                <a:gd name="connsiteY10" fmla="*/ 1886526 h 2423406"/>
                <a:gd name="connsiteX11" fmla="*/ 2036652 w 2204278"/>
                <a:gd name="connsiteY11" fmla="*/ 1707566 h 2423406"/>
                <a:gd name="connsiteX12" fmla="*/ 2204278 w 2204278"/>
                <a:gd name="connsiteY12" fmla="*/ 1797046 h 2423406"/>
                <a:gd name="connsiteX13" fmla="*/ 1617589 w 2204278"/>
                <a:gd name="connsiteY13" fmla="*/ 2423406 h 2423406"/>
                <a:gd name="connsiteX14" fmla="*/ 1366152 w 2204278"/>
                <a:gd name="connsiteY14" fmla="*/ 2244446 h 2423406"/>
                <a:gd name="connsiteX15" fmla="*/ 1282339 w 2204278"/>
                <a:gd name="connsiteY15" fmla="*/ 1707566 h 2423406"/>
                <a:gd name="connsiteX16" fmla="*/ 1362610 w 2204278"/>
                <a:gd name="connsiteY16" fmla="*/ 497022 h 2423406"/>
                <a:gd name="connsiteX17" fmla="*/ 1290602 w 2204278"/>
                <a:gd name="connsiteY17" fmla="*/ 425014 h 2423406"/>
                <a:gd name="connsiteX0" fmla="*/ 0 w 2204278"/>
                <a:gd name="connsiteY0" fmla="*/ 0 h 2423406"/>
                <a:gd name="connsiteX1" fmla="*/ 232913 w 2204278"/>
                <a:gd name="connsiteY1" fmla="*/ 94891 h 2423406"/>
                <a:gd name="connsiteX2" fmla="*/ 327804 w 2204278"/>
                <a:gd name="connsiteY2" fmla="*/ 172528 h 2423406"/>
                <a:gd name="connsiteX3" fmla="*/ 474453 w 2204278"/>
                <a:gd name="connsiteY3" fmla="*/ 250166 h 2423406"/>
                <a:gd name="connsiteX4" fmla="*/ 715992 w 2204278"/>
                <a:gd name="connsiteY4" fmla="*/ 284672 h 2423406"/>
                <a:gd name="connsiteX5" fmla="*/ 931653 w 2204278"/>
                <a:gd name="connsiteY5" fmla="*/ 224287 h 2423406"/>
                <a:gd name="connsiteX6" fmla="*/ 1068627 w 2204278"/>
                <a:gd name="connsiteY6" fmla="*/ 94836 h 2423406"/>
                <a:gd name="connsiteX7" fmla="*/ 1218831 w 2204278"/>
                <a:gd name="connsiteY7" fmla="*/ 246154 h 2423406"/>
                <a:gd name="connsiteX8" fmla="*/ 1414732 w 2204278"/>
                <a:gd name="connsiteY8" fmla="*/ 0 h 2423406"/>
                <a:gd name="connsiteX9" fmla="*/ 1449964 w 2204278"/>
                <a:gd name="connsiteY9" fmla="*/ 1797046 h 2423406"/>
                <a:gd name="connsiteX10" fmla="*/ 1785215 w 2204278"/>
                <a:gd name="connsiteY10" fmla="*/ 1886526 h 2423406"/>
                <a:gd name="connsiteX11" fmla="*/ 2036652 w 2204278"/>
                <a:gd name="connsiteY11" fmla="*/ 1707566 h 2423406"/>
                <a:gd name="connsiteX12" fmla="*/ 2204278 w 2204278"/>
                <a:gd name="connsiteY12" fmla="*/ 1797046 h 2423406"/>
                <a:gd name="connsiteX13" fmla="*/ 1617589 w 2204278"/>
                <a:gd name="connsiteY13" fmla="*/ 2423406 h 2423406"/>
                <a:gd name="connsiteX14" fmla="*/ 1366152 w 2204278"/>
                <a:gd name="connsiteY14" fmla="*/ 2244446 h 2423406"/>
                <a:gd name="connsiteX15" fmla="*/ 1282339 w 2204278"/>
                <a:gd name="connsiteY15" fmla="*/ 1707566 h 2423406"/>
                <a:gd name="connsiteX16" fmla="*/ 1362610 w 2204278"/>
                <a:gd name="connsiteY16" fmla="*/ 497022 h 2423406"/>
                <a:gd name="connsiteX17" fmla="*/ 1290602 w 2204278"/>
                <a:gd name="connsiteY17" fmla="*/ 425014 h 2423406"/>
                <a:gd name="connsiteX0" fmla="*/ 0 w 2036652"/>
                <a:gd name="connsiteY0" fmla="*/ 0 h 2423406"/>
                <a:gd name="connsiteX1" fmla="*/ 232913 w 2036652"/>
                <a:gd name="connsiteY1" fmla="*/ 94891 h 2423406"/>
                <a:gd name="connsiteX2" fmla="*/ 327804 w 2036652"/>
                <a:gd name="connsiteY2" fmla="*/ 172528 h 2423406"/>
                <a:gd name="connsiteX3" fmla="*/ 474453 w 2036652"/>
                <a:gd name="connsiteY3" fmla="*/ 250166 h 2423406"/>
                <a:gd name="connsiteX4" fmla="*/ 715992 w 2036652"/>
                <a:gd name="connsiteY4" fmla="*/ 284672 h 2423406"/>
                <a:gd name="connsiteX5" fmla="*/ 931653 w 2036652"/>
                <a:gd name="connsiteY5" fmla="*/ 224287 h 2423406"/>
                <a:gd name="connsiteX6" fmla="*/ 1068627 w 2036652"/>
                <a:gd name="connsiteY6" fmla="*/ 94836 h 2423406"/>
                <a:gd name="connsiteX7" fmla="*/ 1218831 w 2036652"/>
                <a:gd name="connsiteY7" fmla="*/ 246154 h 2423406"/>
                <a:gd name="connsiteX8" fmla="*/ 1414732 w 2036652"/>
                <a:gd name="connsiteY8" fmla="*/ 0 h 2423406"/>
                <a:gd name="connsiteX9" fmla="*/ 1449964 w 2036652"/>
                <a:gd name="connsiteY9" fmla="*/ 1797046 h 2423406"/>
                <a:gd name="connsiteX10" fmla="*/ 1785215 w 2036652"/>
                <a:gd name="connsiteY10" fmla="*/ 1886526 h 2423406"/>
                <a:gd name="connsiteX11" fmla="*/ 2036652 w 2036652"/>
                <a:gd name="connsiteY11" fmla="*/ 1707566 h 2423406"/>
                <a:gd name="connsiteX12" fmla="*/ 1617589 w 2036652"/>
                <a:gd name="connsiteY12" fmla="*/ 2423406 h 2423406"/>
                <a:gd name="connsiteX13" fmla="*/ 1366152 w 2036652"/>
                <a:gd name="connsiteY13" fmla="*/ 2244446 h 2423406"/>
                <a:gd name="connsiteX14" fmla="*/ 1282339 w 2036652"/>
                <a:gd name="connsiteY14" fmla="*/ 1707566 h 2423406"/>
                <a:gd name="connsiteX15" fmla="*/ 1362610 w 2036652"/>
                <a:gd name="connsiteY15" fmla="*/ 497022 h 2423406"/>
                <a:gd name="connsiteX16" fmla="*/ 1290602 w 2036652"/>
                <a:gd name="connsiteY16" fmla="*/ 425014 h 2423406"/>
                <a:gd name="connsiteX0" fmla="*/ 0 w 1785215"/>
                <a:gd name="connsiteY0" fmla="*/ 0 h 2423406"/>
                <a:gd name="connsiteX1" fmla="*/ 232913 w 1785215"/>
                <a:gd name="connsiteY1" fmla="*/ 94891 h 2423406"/>
                <a:gd name="connsiteX2" fmla="*/ 327804 w 1785215"/>
                <a:gd name="connsiteY2" fmla="*/ 172528 h 2423406"/>
                <a:gd name="connsiteX3" fmla="*/ 474453 w 1785215"/>
                <a:gd name="connsiteY3" fmla="*/ 250166 h 2423406"/>
                <a:gd name="connsiteX4" fmla="*/ 715992 w 1785215"/>
                <a:gd name="connsiteY4" fmla="*/ 284672 h 2423406"/>
                <a:gd name="connsiteX5" fmla="*/ 931653 w 1785215"/>
                <a:gd name="connsiteY5" fmla="*/ 224287 h 2423406"/>
                <a:gd name="connsiteX6" fmla="*/ 1068627 w 1785215"/>
                <a:gd name="connsiteY6" fmla="*/ 94836 h 2423406"/>
                <a:gd name="connsiteX7" fmla="*/ 1218831 w 1785215"/>
                <a:gd name="connsiteY7" fmla="*/ 246154 h 2423406"/>
                <a:gd name="connsiteX8" fmla="*/ 1414732 w 1785215"/>
                <a:gd name="connsiteY8" fmla="*/ 0 h 2423406"/>
                <a:gd name="connsiteX9" fmla="*/ 1449964 w 1785215"/>
                <a:gd name="connsiteY9" fmla="*/ 1797046 h 2423406"/>
                <a:gd name="connsiteX10" fmla="*/ 1785215 w 1785215"/>
                <a:gd name="connsiteY10" fmla="*/ 1886526 h 2423406"/>
                <a:gd name="connsiteX11" fmla="*/ 1617589 w 1785215"/>
                <a:gd name="connsiteY11" fmla="*/ 2423406 h 2423406"/>
                <a:gd name="connsiteX12" fmla="*/ 1366152 w 1785215"/>
                <a:gd name="connsiteY12" fmla="*/ 2244446 h 2423406"/>
                <a:gd name="connsiteX13" fmla="*/ 1282339 w 1785215"/>
                <a:gd name="connsiteY13" fmla="*/ 1707566 h 2423406"/>
                <a:gd name="connsiteX14" fmla="*/ 1362610 w 1785215"/>
                <a:gd name="connsiteY14" fmla="*/ 497022 h 2423406"/>
                <a:gd name="connsiteX15" fmla="*/ 1290602 w 1785215"/>
                <a:gd name="connsiteY15" fmla="*/ 425014 h 2423406"/>
                <a:gd name="connsiteX0" fmla="*/ 0 w 1617589"/>
                <a:gd name="connsiteY0" fmla="*/ 0 h 2423406"/>
                <a:gd name="connsiteX1" fmla="*/ 232913 w 1617589"/>
                <a:gd name="connsiteY1" fmla="*/ 94891 h 2423406"/>
                <a:gd name="connsiteX2" fmla="*/ 327804 w 1617589"/>
                <a:gd name="connsiteY2" fmla="*/ 172528 h 2423406"/>
                <a:gd name="connsiteX3" fmla="*/ 474453 w 1617589"/>
                <a:gd name="connsiteY3" fmla="*/ 250166 h 2423406"/>
                <a:gd name="connsiteX4" fmla="*/ 715992 w 1617589"/>
                <a:gd name="connsiteY4" fmla="*/ 284672 h 2423406"/>
                <a:gd name="connsiteX5" fmla="*/ 931653 w 1617589"/>
                <a:gd name="connsiteY5" fmla="*/ 224287 h 2423406"/>
                <a:gd name="connsiteX6" fmla="*/ 1068627 w 1617589"/>
                <a:gd name="connsiteY6" fmla="*/ 94836 h 2423406"/>
                <a:gd name="connsiteX7" fmla="*/ 1218831 w 1617589"/>
                <a:gd name="connsiteY7" fmla="*/ 246154 h 2423406"/>
                <a:gd name="connsiteX8" fmla="*/ 1414732 w 1617589"/>
                <a:gd name="connsiteY8" fmla="*/ 0 h 2423406"/>
                <a:gd name="connsiteX9" fmla="*/ 1449964 w 1617589"/>
                <a:gd name="connsiteY9" fmla="*/ 1797046 h 2423406"/>
                <a:gd name="connsiteX10" fmla="*/ 1617589 w 1617589"/>
                <a:gd name="connsiteY10" fmla="*/ 2423406 h 2423406"/>
                <a:gd name="connsiteX11" fmla="*/ 1366152 w 1617589"/>
                <a:gd name="connsiteY11" fmla="*/ 2244446 h 2423406"/>
                <a:gd name="connsiteX12" fmla="*/ 1282339 w 1617589"/>
                <a:gd name="connsiteY12" fmla="*/ 1707566 h 2423406"/>
                <a:gd name="connsiteX13" fmla="*/ 1362610 w 1617589"/>
                <a:gd name="connsiteY13" fmla="*/ 497022 h 2423406"/>
                <a:gd name="connsiteX14" fmla="*/ 1290602 w 1617589"/>
                <a:gd name="connsiteY14" fmla="*/ 425014 h 2423406"/>
                <a:gd name="connsiteX0" fmla="*/ 0 w 1449964"/>
                <a:gd name="connsiteY0" fmla="*/ 0 h 2244446"/>
                <a:gd name="connsiteX1" fmla="*/ 232913 w 1449964"/>
                <a:gd name="connsiteY1" fmla="*/ 94891 h 2244446"/>
                <a:gd name="connsiteX2" fmla="*/ 327804 w 1449964"/>
                <a:gd name="connsiteY2" fmla="*/ 172528 h 2244446"/>
                <a:gd name="connsiteX3" fmla="*/ 474453 w 1449964"/>
                <a:gd name="connsiteY3" fmla="*/ 250166 h 2244446"/>
                <a:gd name="connsiteX4" fmla="*/ 715992 w 1449964"/>
                <a:gd name="connsiteY4" fmla="*/ 284672 h 2244446"/>
                <a:gd name="connsiteX5" fmla="*/ 931653 w 1449964"/>
                <a:gd name="connsiteY5" fmla="*/ 224287 h 2244446"/>
                <a:gd name="connsiteX6" fmla="*/ 1068627 w 1449964"/>
                <a:gd name="connsiteY6" fmla="*/ 94836 h 2244446"/>
                <a:gd name="connsiteX7" fmla="*/ 1218831 w 1449964"/>
                <a:gd name="connsiteY7" fmla="*/ 246154 h 2244446"/>
                <a:gd name="connsiteX8" fmla="*/ 1414732 w 1449964"/>
                <a:gd name="connsiteY8" fmla="*/ 0 h 2244446"/>
                <a:gd name="connsiteX9" fmla="*/ 1449964 w 1449964"/>
                <a:gd name="connsiteY9" fmla="*/ 1797046 h 2244446"/>
                <a:gd name="connsiteX10" fmla="*/ 1366152 w 1449964"/>
                <a:gd name="connsiteY10" fmla="*/ 2244446 h 2244446"/>
                <a:gd name="connsiteX11" fmla="*/ 1282339 w 1449964"/>
                <a:gd name="connsiteY11" fmla="*/ 1707566 h 2244446"/>
                <a:gd name="connsiteX12" fmla="*/ 1362610 w 1449964"/>
                <a:gd name="connsiteY12" fmla="*/ 497022 h 2244446"/>
                <a:gd name="connsiteX13" fmla="*/ 1290602 w 1449964"/>
                <a:gd name="connsiteY13" fmla="*/ 425014 h 2244446"/>
                <a:gd name="connsiteX0" fmla="*/ 0 w 1449964"/>
                <a:gd name="connsiteY0" fmla="*/ 0 h 1797046"/>
                <a:gd name="connsiteX1" fmla="*/ 232913 w 1449964"/>
                <a:gd name="connsiteY1" fmla="*/ 94891 h 1797046"/>
                <a:gd name="connsiteX2" fmla="*/ 327804 w 1449964"/>
                <a:gd name="connsiteY2" fmla="*/ 172528 h 1797046"/>
                <a:gd name="connsiteX3" fmla="*/ 474453 w 1449964"/>
                <a:gd name="connsiteY3" fmla="*/ 250166 h 1797046"/>
                <a:gd name="connsiteX4" fmla="*/ 715992 w 1449964"/>
                <a:gd name="connsiteY4" fmla="*/ 284672 h 1797046"/>
                <a:gd name="connsiteX5" fmla="*/ 931653 w 1449964"/>
                <a:gd name="connsiteY5" fmla="*/ 224287 h 1797046"/>
                <a:gd name="connsiteX6" fmla="*/ 1068627 w 1449964"/>
                <a:gd name="connsiteY6" fmla="*/ 94836 h 1797046"/>
                <a:gd name="connsiteX7" fmla="*/ 1218831 w 1449964"/>
                <a:gd name="connsiteY7" fmla="*/ 246154 h 1797046"/>
                <a:gd name="connsiteX8" fmla="*/ 1414732 w 1449964"/>
                <a:gd name="connsiteY8" fmla="*/ 0 h 1797046"/>
                <a:gd name="connsiteX9" fmla="*/ 1449964 w 1449964"/>
                <a:gd name="connsiteY9" fmla="*/ 1797046 h 1797046"/>
                <a:gd name="connsiteX10" fmla="*/ 1282339 w 1449964"/>
                <a:gd name="connsiteY10" fmla="*/ 1707566 h 1797046"/>
                <a:gd name="connsiteX11" fmla="*/ 1362610 w 1449964"/>
                <a:gd name="connsiteY11" fmla="*/ 497022 h 1797046"/>
                <a:gd name="connsiteX12" fmla="*/ 1290602 w 1449964"/>
                <a:gd name="connsiteY12" fmla="*/ 425014 h 1797046"/>
                <a:gd name="connsiteX0" fmla="*/ 0 w 1449964"/>
                <a:gd name="connsiteY0" fmla="*/ 0 h 1797046"/>
                <a:gd name="connsiteX1" fmla="*/ 232913 w 1449964"/>
                <a:gd name="connsiteY1" fmla="*/ 94891 h 1797046"/>
                <a:gd name="connsiteX2" fmla="*/ 327804 w 1449964"/>
                <a:gd name="connsiteY2" fmla="*/ 172528 h 1797046"/>
                <a:gd name="connsiteX3" fmla="*/ 474453 w 1449964"/>
                <a:gd name="connsiteY3" fmla="*/ 250166 h 1797046"/>
                <a:gd name="connsiteX4" fmla="*/ 715992 w 1449964"/>
                <a:gd name="connsiteY4" fmla="*/ 284672 h 1797046"/>
                <a:gd name="connsiteX5" fmla="*/ 931653 w 1449964"/>
                <a:gd name="connsiteY5" fmla="*/ 224287 h 1797046"/>
                <a:gd name="connsiteX6" fmla="*/ 1068627 w 1449964"/>
                <a:gd name="connsiteY6" fmla="*/ 94836 h 1797046"/>
                <a:gd name="connsiteX7" fmla="*/ 1218831 w 1449964"/>
                <a:gd name="connsiteY7" fmla="*/ 246154 h 1797046"/>
                <a:gd name="connsiteX8" fmla="*/ 1414732 w 1449964"/>
                <a:gd name="connsiteY8" fmla="*/ 0 h 1797046"/>
                <a:gd name="connsiteX9" fmla="*/ 1449964 w 1449964"/>
                <a:gd name="connsiteY9" fmla="*/ 1797046 h 1797046"/>
                <a:gd name="connsiteX10" fmla="*/ 1362610 w 1449964"/>
                <a:gd name="connsiteY10" fmla="*/ 497022 h 1797046"/>
                <a:gd name="connsiteX11" fmla="*/ 1290602 w 1449964"/>
                <a:gd name="connsiteY11" fmla="*/ 425014 h 1797046"/>
                <a:gd name="connsiteX0" fmla="*/ 0 w 1414732"/>
                <a:gd name="connsiteY0" fmla="*/ 0 h 497022"/>
                <a:gd name="connsiteX1" fmla="*/ 232913 w 1414732"/>
                <a:gd name="connsiteY1" fmla="*/ 94891 h 497022"/>
                <a:gd name="connsiteX2" fmla="*/ 327804 w 1414732"/>
                <a:gd name="connsiteY2" fmla="*/ 172528 h 497022"/>
                <a:gd name="connsiteX3" fmla="*/ 474453 w 1414732"/>
                <a:gd name="connsiteY3" fmla="*/ 250166 h 497022"/>
                <a:gd name="connsiteX4" fmla="*/ 715992 w 1414732"/>
                <a:gd name="connsiteY4" fmla="*/ 284672 h 497022"/>
                <a:gd name="connsiteX5" fmla="*/ 931653 w 1414732"/>
                <a:gd name="connsiteY5" fmla="*/ 224287 h 497022"/>
                <a:gd name="connsiteX6" fmla="*/ 1068627 w 1414732"/>
                <a:gd name="connsiteY6" fmla="*/ 94836 h 497022"/>
                <a:gd name="connsiteX7" fmla="*/ 1218831 w 1414732"/>
                <a:gd name="connsiteY7" fmla="*/ 246154 h 497022"/>
                <a:gd name="connsiteX8" fmla="*/ 1414732 w 1414732"/>
                <a:gd name="connsiteY8" fmla="*/ 0 h 497022"/>
                <a:gd name="connsiteX9" fmla="*/ 1362610 w 1414732"/>
                <a:gd name="connsiteY9" fmla="*/ 497022 h 497022"/>
                <a:gd name="connsiteX10" fmla="*/ 1290602 w 1414732"/>
                <a:gd name="connsiteY10" fmla="*/ 425014 h 497022"/>
                <a:gd name="connsiteX0" fmla="*/ 0 w 1414732"/>
                <a:gd name="connsiteY0" fmla="*/ 0 h 497022"/>
                <a:gd name="connsiteX1" fmla="*/ 232913 w 1414732"/>
                <a:gd name="connsiteY1" fmla="*/ 94891 h 497022"/>
                <a:gd name="connsiteX2" fmla="*/ 327804 w 1414732"/>
                <a:gd name="connsiteY2" fmla="*/ 172528 h 497022"/>
                <a:gd name="connsiteX3" fmla="*/ 474453 w 1414732"/>
                <a:gd name="connsiteY3" fmla="*/ 250166 h 497022"/>
                <a:gd name="connsiteX4" fmla="*/ 715992 w 1414732"/>
                <a:gd name="connsiteY4" fmla="*/ 284672 h 497022"/>
                <a:gd name="connsiteX5" fmla="*/ 931653 w 1414732"/>
                <a:gd name="connsiteY5" fmla="*/ 224287 h 497022"/>
                <a:gd name="connsiteX6" fmla="*/ 1068627 w 1414732"/>
                <a:gd name="connsiteY6" fmla="*/ 94836 h 497022"/>
                <a:gd name="connsiteX7" fmla="*/ 1218831 w 1414732"/>
                <a:gd name="connsiteY7" fmla="*/ 246154 h 497022"/>
                <a:gd name="connsiteX8" fmla="*/ 1414732 w 1414732"/>
                <a:gd name="connsiteY8" fmla="*/ 0 h 497022"/>
                <a:gd name="connsiteX9" fmla="*/ 1362610 w 1414732"/>
                <a:gd name="connsiteY9" fmla="*/ 497022 h 497022"/>
                <a:gd name="connsiteX10" fmla="*/ 1290602 w 1414732"/>
                <a:gd name="connsiteY10" fmla="*/ 425014 h 497022"/>
                <a:gd name="connsiteX0" fmla="*/ 0 w 1414732"/>
                <a:gd name="connsiteY0" fmla="*/ 0 h 497022"/>
                <a:gd name="connsiteX1" fmla="*/ 232913 w 1414732"/>
                <a:gd name="connsiteY1" fmla="*/ 94891 h 497022"/>
                <a:gd name="connsiteX2" fmla="*/ 327804 w 1414732"/>
                <a:gd name="connsiteY2" fmla="*/ 172528 h 497022"/>
                <a:gd name="connsiteX3" fmla="*/ 474453 w 1414732"/>
                <a:gd name="connsiteY3" fmla="*/ 250166 h 497022"/>
                <a:gd name="connsiteX4" fmla="*/ 715992 w 1414732"/>
                <a:gd name="connsiteY4" fmla="*/ 284672 h 497022"/>
                <a:gd name="connsiteX5" fmla="*/ 931653 w 1414732"/>
                <a:gd name="connsiteY5" fmla="*/ 224287 h 497022"/>
                <a:gd name="connsiteX6" fmla="*/ 1068627 w 1414732"/>
                <a:gd name="connsiteY6" fmla="*/ 94836 h 497022"/>
                <a:gd name="connsiteX7" fmla="*/ 1218831 w 1414732"/>
                <a:gd name="connsiteY7" fmla="*/ 246154 h 497022"/>
                <a:gd name="connsiteX8" fmla="*/ 1414732 w 1414732"/>
                <a:gd name="connsiteY8" fmla="*/ 0 h 497022"/>
                <a:gd name="connsiteX9" fmla="*/ 1362610 w 1414732"/>
                <a:gd name="connsiteY9" fmla="*/ 497022 h 497022"/>
                <a:gd name="connsiteX10" fmla="*/ 1290602 w 1414732"/>
                <a:gd name="connsiteY10" fmla="*/ 425014 h 497022"/>
                <a:gd name="connsiteX0" fmla="*/ 0 w 1362610"/>
                <a:gd name="connsiteY0" fmla="*/ 0 h 497022"/>
                <a:gd name="connsiteX1" fmla="*/ 232913 w 1362610"/>
                <a:gd name="connsiteY1" fmla="*/ 94891 h 497022"/>
                <a:gd name="connsiteX2" fmla="*/ 327804 w 1362610"/>
                <a:gd name="connsiteY2" fmla="*/ 172528 h 497022"/>
                <a:gd name="connsiteX3" fmla="*/ 474453 w 1362610"/>
                <a:gd name="connsiteY3" fmla="*/ 250166 h 497022"/>
                <a:gd name="connsiteX4" fmla="*/ 715992 w 1362610"/>
                <a:gd name="connsiteY4" fmla="*/ 284672 h 497022"/>
                <a:gd name="connsiteX5" fmla="*/ 931653 w 1362610"/>
                <a:gd name="connsiteY5" fmla="*/ 224287 h 497022"/>
                <a:gd name="connsiteX6" fmla="*/ 1068627 w 1362610"/>
                <a:gd name="connsiteY6" fmla="*/ 94836 h 497022"/>
                <a:gd name="connsiteX7" fmla="*/ 1218831 w 1362610"/>
                <a:gd name="connsiteY7" fmla="*/ 246154 h 497022"/>
                <a:gd name="connsiteX8" fmla="*/ 1362610 w 1362610"/>
                <a:gd name="connsiteY8" fmla="*/ 497022 h 497022"/>
                <a:gd name="connsiteX9" fmla="*/ 1290602 w 1362610"/>
                <a:gd name="connsiteY9" fmla="*/ 425014 h 497022"/>
                <a:gd name="connsiteX0" fmla="*/ 0 w 1290602"/>
                <a:gd name="connsiteY0" fmla="*/ 0 h 425014"/>
                <a:gd name="connsiteX1" fmla="*/ 232913 w 1290602"/>
                <a:gd name="connsiteY1" fmla="*/ 94891 h 425014"/>
                <a:gd name="connsiteX2" fmla="*/ 327804 w 1290602"/>
                <a:gd name="connsiteY2" fmla="*/ 172528 h 425014"/>
                <a:gd name="connsiteX3" fmla="*/ 474453 w 1290602"/>
                <a:gd name="connsiteY3" fmla="*/ 250166 h 425014"/>
                <a:gd name="connsiteX4" fmla="*/ 715992 w 1290602"/>
                <a:gd name="connsiteY4" fmla="*/ 284672 h 425014"/>
                <a:gd name="connsiteX5" fmla="*/ 931653 w 1290602"/>
                <a:gd name="connsiteY5" fmla="*/ 224287 h 425014"/>
                <a:gd name="connsiteX6" fmla="*/ 1068627 w 1290602"/>
                <a:gd name="connsiteY6" fmla="*/ 94836 h 425014"/>
                <a:gd name="connsiteX7" fmla="*/ 1218831 w 1290602"/>
                <a:gd name="connsiteY7" fmla="*/ 246154 h 425014"/>
                <a:gd name="connsiteX8" fmla="*/ 1290602 w 1290602"/>
                <a:gd name="connsiteY8" fmla="*/ 425014 h 425014"/>
                <a:gd name="connsiteX0" fmla="*/ 0 w 1276089"/>
                <a:gd name="connsiteY0" fmla="*/ 0 h 388859"/>
                <a:gd name="connsiteX1" fmla="*/ 232913 w 1276089"/>
                <a:gd name="connsiteY1" fmla="*/ 94891 h 388859"/>
                <a:gd name="connsiteX2" fmla="*/ 327804 w 1276089"/>
                <a:gd name="connsiteY2" fmla="*/ 172528 h 388859"/>
                <a:gd name="connsiteX3" fmla="*/ 474453 w 1276089"/>
                <a:gd name="connsiteY3" fmla="*/ 250166 h 388859"/>
                <a:gd name="connsiteX4" fmla="*/ 715992 w 1276089"/>
                <a:gd name="connsiteY4" fmla="*/ 284672 h 388859"/>
                <a:gd name="connsiteX5" fmla="*/ 931653 w 1276089"/>
                <a:gd name="connsiteY5" fmla="*/ 224287 h 388859"/>
                <a:gd name="connsiteX6" fmla="*/ 1068627 w 1276089"/>
                <a:gd name="connsiteY6" fmla="*/ 94836 h 388859"/>
                <a:gd name="connsiteX7" fmla="*/ 1218831 w 1276089"/>
                <a:gd name="connsiteY7" fmla="*/ 246154 h 388859"/>
                <a:gd name="connsiteX8" fmla="*/ 1276089 w 1276089"/>
                <a:gd name="connsiteY8" fmla="*/ 388859 h 388859"/>
                <a:gd name="connsiteX0" fmla="*/ 0 w 1276089"/>
                <a:gd name="connsiteY0" fmla="*/ 0 h 388859"/>
                <a:gd name="connsiteX1" fmla="*/ 232913 w 1276089"/>
                <a:gd name="connsiteY1" fmla="*/ 94891 h 388859"/>
                <a:gd name="connsiteX2" fmla="*/ 327804 w 1276089"/>
                <a:gd name="connsiteY2" fmla="*/ 172528 h 388859"/>
                <a:gd name="connsiteX3" fmla="*/ 474453 w 1276089"/>
                <a:gd name="connsiteY3" fmla="*/ 250166 h 388859"/>
                <a:gd name="connsiteX4" fmla="*/ 715992 w 1276089"/>
                <a:gd name="connsiteY4" fmla="*/ 284672 h 388859"/>
                <a:gd name="connsiteX5" fmla="*/ 931653 w 1276089"/>
                <a:gd name="connsiteY5" fmla="*/ 224287 h 388859"/>
                <a:gd name="connsiteX6" fmla="*/ 1068627 w 1276089"/>
                <a:gd name="connsiteY6" fmla="*/ 94836 h 388859"/>
                <a:gd name="connsiteX7" fmla="*/ 1180130 w 1276089"/>
                <a:gd name="connsiteY7" fmla="*/ 271979 h 388859"/>
                <a:gd name="connsiteX8" fmla="*/ 1276089 w 1276089"/>
                <a:gd name="connsiteY8" fmla="*/ 388859 h 388859"/>
                <a:gd name="connsiteX0" fmla="*/ 0 w 1276089"/>
                <a:gd name="connsiteY0" fmla="*/ 0 h 388859"/>
                <a:gd name="connsiteX1" fmla="*/ 232913 w 1276089"/>
                <a:gd name="connsiteY1" fmla="*/ 94891 h 388859"/>
                <a:gd name="connsiteX2" fmla="*/ 327804 w 1276089"/>
                <a:gd name="connsiteY2" fmla="*/ 172528 h 388859"/>
                <a:gd name="connsiteX3" fmla="*/ 474453 w 1276089"/>
                <a:gd name="connsiteY3" fmla="*/ 250166 h 388859"/>
                <a:gd name="connsiteX4" fmla="*/ 715992 w 1276089"/>
                <a:gd name="connsiteY4" fmla="*/ 284672 h 388859"/>
                <a:gd name="connsiteX5" fmla="*/ 931653 w 1276089"/>
                <a:gd name="connsiteY5" fmla="*/ 224287 h 388859"/>
                <a:gd name="connsiteX6" fmla="*/ 1020249 w 1276089"/>
                <a:gd name="connsiteY6" fmla="*/ 115495 h 388859"/>
                <a:gd name="connsiteX7" fmla="*/ 1180130 w 1276089"/>
                <a:gd name="connsiteY7" fmla="*/ 271979 h 388859"/>
                <a:gd name="connsiteX8" fmla="*/ 1276089 w 1276089"/>
                <a:gd name="connsiteY8" fmla="*/ 388859 h 388859"/>
                <a:gd name="connsiteX0" fmla="*/ 0 w 1276089"/>
                <a:gd name="connsiteY0" fmla="*/ 0 h 388859"/>
                <a:gd name="connsiteX1" fmla="*/ 232913 w 1276089"/>
                <a:gd name="connsiteY1" fmla="*/ 94891 h 388859"/>
                <a:gd name="connsiteX2" fmla="*/ 327804 w 1276089"/>
                <a:gd name="connsiteY2" fmla="*/ 172528 h 388859"/>
                <a:gd name="connsiteX3" fmla="*/ 474453 w 1276089"/>
                <a:gd name="connsiteY3" fmla="*/ 250166 h 388859"/>
                <a:gd name="connsiteX4" fmla="*/ 715992 w 1276089"/>
                <a:gd name="connsiteY4" fmla="*/ 284672 h 388859"/>
                <a:gd name="connsiteX5" fmla="*/ 931653 w 1276089"/>
                <a:gd name="connsiteY5" fmla="*/ 224287 h 388859"/>
                <a:gd name="connsiteX6" fmla="*/ 1020249 w 1276089"/>
                <a:gd name="connsiteY6" fmla="*/ 115495 h 388859"/>
                <a:gd name="connsiteX7" fmla="*/ 1126914 w 1276089"/>
                <a:gd name="connsiteY7" fmla="*/ 302968 h 388859"/>
                <a:gd name="connsiteX8" fmla="*/ 1276089 w 1276089"/>
                <a:gd name="connsiteY8" fmla="*/ 388859 h 388859"/>
                <a:gd name="connsiteX0" fmla="*/ 0 w 1184172"/>
                <a:gd name="connsiteY0" fmla="*/ 0 h 425014"/>
                <a:gd name="connsiteX1" fmla="*/ 232913 w 1184172"/>
                <a:gd name="connsiteY1" fmla="*/ 94891 h 425014"/>
                <a:gd name="connsiteX2" fmla="*/ 327804 w 1184172"/>
                <a:gd name="connsiteY2" fmla="*/ 172528 h 425014"/>
                <a:gd name="connsiteX3" fmla="*/ 474453 w 1184172"/>
                <a:gd name="connsiteY3" fmla="*/ 250166 h 425014"/>
                <a:gd name="connsiteX4" fmla="*/ 715992 w 1184172"/>
                <a:gd name="connsiteY4" fmla="*/ 284672 h 425014"/>
                <a:gd name="connsiteX5" fmla="*/ 931653 w 1184172"/>
                <a:gd name="connsiteY5" fmla="*/ 224287 h 425014"/>
                <a:gd name="connsiteX6" fmla="*/ 1020249 w 1184172"/>
                <a:gd name="connsiteY6" fmla="*/ 115495 h 425014"/>
                <a:gd name="connsiteX7" fmla="*/ 1126914 w 1184172"/>
                <a:gd name="connsiteY7" fmla="*/ 302968 h 425014"/>
                <a:gd name="connsiteX8" fmla="*/ 1184172 w 1184172"/>
                <a:gd name="connsiteY8" fmla="*/ 425014 h 425014"/>
                <a:gd name="connsiteX0" fmla="*/ 0 w 1184172"/>
                <a:gd name="connsiteY0" fmla="*/ 0 h 425014"/>
                <a:gd name="connsiteX1" fmla="*/ 232913 w 1184172"/>
                <a:gd name="connsiteY1" fmla="*/ 94891 h 425014"/>
                <a:gd name="connsiteX2" fmla="*/ 327804 w 1184172"/>
                <a:gd name="connsiteY2" fmla="*/ 172528 h 425014"/>
                <a:gd name="connsiteX3" fmla="*/ 474453 w 1184172"/>
                <a:gd name="connsiteY3" fmla="*/ 250166 h 425014"/>
                <a:gd name="connsiteX4" fmla="*/ 715992 w 1184172"/>
                <a:gd name="connsiteY4" fmla="*/ 284672 h 425014"/>
                <a:gd name="connsiteX5" fmla="*/ 931653 w 1184172"/>
                <a:gd name="connsiteY5" fmla="*/ 224287 h 425014"/>
                <a:gd name="connsiteX6" fmla="*/ 1005736 w 1184172"/>
                <a:gd name="connsiteY6" fmla="*/ 156814 h 425014"/>
                <a:gd name="connsiteX7" fmla="*/ 1126914 w 1184172"/>
                <a:gd name="connsiteY7" fmla="*/ 302968 h 425014"/>
                <a:gd name="connsiteX8" fmla="*/ 1184172 w 1184172"/>
                <a:gd name="connsiteY8" fmla="*/ 425014 h 425014"/>
                <a:gd name="connsiteX0" fmla="*/ 0 w 1184172"/>
                <a:gd name="connsiteY0" fmla="*/ 0 h 425014"/>
                <a:gd name="connsiteX1" fmla="*/ 232913 w 1184172"/>
                <a:gd name="connsiteY1" fmla="*/ 94891 h 425014"/>
                <a:gd name="connsiteX2" fmla="*/ 327804 w 1184172"/>
                <a:gd name="connsiteY2" fmla="*/ 172528 h 425014"/>
                <a:gd name="connsiteX3" fmla="*/ 474453 w 1184172"/>
                <a:gd name="connsiteY3" fmla="*/ 250166 h 425014"/>
                <a:gd name="connsiteX4" fmla="*/ 715992 w 1184172"/>
                <a:gd name="connsiteY4" fmla="*/ 284672 h 425014"/>
                <a:gd name="connsiteX5" fmla="*/ 931653 w 1184172"/>
                <a:gd name="connsiteY5" fmla="*/ 224287 h 425014"/>
                <a:gd name="connsiteX6" fmla="*/ 996060 w 1184172"/>
                <a:gd name="connsiteY6" fmla="*/ 156814 h 425014"/>
                <a:gd name="connsiteX7" fmla="*/ 1126914 w 1184172"/>
                <a:gd name="connsiteY7" fmla="*/ 302968 h 425014"/>
                <a:gd name="connsiteX8" fmla="*/ 1184172 w 1184172"/>
                <a:gd name="connsiteY8" fmla="*/ 425014 h 425014"/>
                <a:gd name="connsiteX0" fmla="*/ 0 w 1184172"/>
                <a:gd name="connsiteY0" fmla="*/ 0 h 425014"/>
                <a:gd name="connsiteX1" fmla="*/ 232913 w 1184172"/>
                <a:gd name="connsiteY1" fmla="*/ 94891 h 425014"/>
                <a:gd name="connsiteX2" fmla="*/ 327804 w 1184172"/>
                <a:gd name="connsiteY2" fmla="*/ 172528 h 425014"/>
                <a:gd name="connsiteX3" fmla="*/ 474453 w 1184172"/>
                <a:gd name="connsiteY3" fmla="*/ 250166 h 425014"/>
                <a:gd name="connsiteX4" fmla="*/ 715992 w 1184172"/>
                <a:gd name="connsiteY4" fmla="*/ 284672 h 425014"/>
                <a:gd name="connsiteX5" fmla="*/ 931653 w 1184172"/>
                <a:gd name="connsiteY5" fmla="*/ 224287 h 425014"/>
                <a:gd name="connsiteX6" fmla="*/ 996060 w 1184172"/>
                <a:gd name="connsiteY6" fmla="*/ 156814 h 425014"/>
                <a:gd name="connsiteX7" fmla="*/ 1126914 w 1184172"/>
                <a:gd name="connsiteY7" fmla="*/ 302968 h 425014"/>
                <a:gd name="connsiteX8" fmla="*/ 1184172 w 1184172"/>
                <a:gd name="connsiteY8" fmla="*/ 425014 h 42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172" h="425014">
                  <a:moveTo>
                    <a:pt x="0" y="0"/>
                  </a:moveTo>
                  <a:lnTo>
                    <a:pt x="232913" y="94891"/>
                  </a:lnTo>
                  <a:lnTo>
                    <a:pt x="327804" y="172528"/>
                  </a:lnTo>
                  <a:lnTo>
                    <a:pt x="474453" y="250166"/>
                  </a:lnTo>
                  <a:lnTo>
                    <a:pt x="715992" y="284672"/>
                  </a:lnTo>
                  <a:lnTo>
                    <a:pt x="931653" y="224287"/>
                  </a:lnTo>
                  <a:lnTo>
                    <a:pt x="996060" y="156814"/>
                  </a:lnTo>
                  <a:cubicBezTo>
                    <a:pt x="1054140" y="157354"/>
                    <a:pt x="1083296" y="254250"/>
                    <a:pt x="1126914" y="302968"/>
                  </a:cubicBezTo>
                  <a:lnTo>
                    <a:pt x="1184172" y="4250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ihåndsform 16"/>
            <p:cNvSpPr/>
            <p:nvPr/>
          </p:nvSpPr>
          <p:spPr>
            <a:xfrm>
              <a:off x="2390874" y="2673467"/>
              <a:ext cx="1796089" cy="3666225"/>
            </a:xfrm>
            <a:custGeom>
              <a:avLst/>
              <a:gdLst>
                <a:gd name="connsiteX0" fmla="*/ 2260120 w 2260120"/>
                <a:gd name="connsiteY0" fmla="*/ 2967486 h 3666226"/>
                <a:gd name="connsiteX1" fmla="*/ 2216988 w 2260120"/>
                <a:gd name="connsiteY1" fmla="*/ 2932981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974784 w 2260120"/>
                <a:gd name="connsiteY21" fmla="*/ 1915064 h 3666226"/>
                <a:gd name="connsiteX22" fmla="*/ 1009290 w 2260120"/>
                <a:gd name="connsiteY22" fmla="*/ 1811547 h 3666226"/>
                <a:gd name="connsiteX23" fmla="*/ 1009290 w 2260120"/>
                <a:gd name="connsiteY23" fmla="*/ 1673524 h 3666226"/>
                <a:gd name="connsiteX24" fmla="*/ 1086928 w 2260120"/>
                <a:gd name="connsiteY24" fmla="*/ 1561381 h 3666226"/>
                <a:gd name="connsiteX25" fmla="*/ 1147313 w 2260120"/>
                <a:gd name="connsiteY25" fmla="*/ 1457864 h 3666226"/>
                <a:gd name="connsiteX26" fmla="*/ 1086928 w 2260120"/>
                <a:gd name="connsiteY26" fmla="*/ 1440611 h 3666226"/>
                <a:gd name="connsiteX27" fmla="*/ 983411 w 2260120"/>
                <a:gd name="connsiteY27" fmla="*/ 1449237 h 3666226"/>
                <a:gd name="connsiteX28" fmla="*/ 638354 w 2260120"/>
                <a:gd name="connsiteY28" fmla="*/ 1380226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974784 w 2260120"/>
                <a:gd name="connsiteY21" fmla="*/ 1915064 h 3666226"/>
                <a:gd name="connsiteX22" fmla="*/ 1009290 w 2260120"/>
                <a:gd name="connsiteY22" fmla="*/ 1811547 h 3666226"/>
                <a:gd name="connsiteX23" fmla="*/ 1009290 w 2260120"/>
                <a:gd name="connsiteY23" fmla="*/ 1673524 h 3666226"/>
                <a:gd name="connsiteX24" fmla="*/ 1086928 w 2260120"/>
                <a:gd name="connsiteY24" fmla="*/ 1561381 h 3666226"/>
                <a:gd name="connsiteX25" fmla="*/ 1147313 w 2260120"/>
                <a:gd name="connsiteY25" fmla="*/ 1457864 h 3666226"/>
                <a:gd name="connsiteX26" fmla="*/ 1086928 w 2260120"/>
                <a:gd name="connsiteY26" fmla="*/ 1440611 h 3666226"/>
                <a:gd name="connsiteX27" fmla="*/ 983411 w 2260120"/>
                <a:gd name="connsiteY27" fmla="*/ 1449237 h 3666226"/>
                <a:gd name="connsiteX28" fmla="*/ 638354 w 2260120"/>
                <a:gd name="connsiteY28" fmla="*/ 1380226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9290 w 2260120"/>
                <a:gd name="connsiteY22" fmla="*/ 1811547 h 3666226"/>
                <a:gd name="connsiteX23" fmla="*/ 1009290 w 2260120"/>
                <a:gd name="connsiteY23" fmla="*/ 1673524 h 3666226"/>
                <a:gd name="connsiteX24" fmla="*/ 1086928 w 2260120"/>
                <a:gd name="connsiteY24" fmla="*/ 1561381 h 3666226"/>
                <a:gd name="connsiteX25" fmla="*/ 1147313 w 2260120"/>
                <a:gd name="connsiteY25" fmla="*/ 1457864 h 3666226"/>
                <a:gd name="connsiteX26" fmla="*/ 1086928 w 2260120"/>
                <a:gd name="connsiteY26" fmla="*/ 1440611 h 3666226"/>
                <a:gd name="connsiteX27" fmla="*/ 983411 w 2260120"/>
                <a:gd name="connsiteY27" fmla="*/ 1449237 h 3666226"/>
                <a:gd name="connsiteX28" fmla="*/ 638354 w 2260120"/>
                <a:gd name="connsiteY28" fmla="*/ 1380226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1009290 w 2260120"/>
                <a:gd name="connsiteY23" fmla="*/ 1673524 h 3666226"/>
                <a:gd name="connsiteX24" fmla="*/ 1086928 w 2260120"/>
                <a:gd name="connsiteY24" fmla="*/ 1561381 h 3666226"/>
                <a:gd name="connsiteX25" fmla="*/ 1147313 w 2260120"/>
                <a:gd name="connsiteY25" fmla="*/ 1457864 h 3666226"/>
                <a:gd name="connsiteX26" fmla="*/ 1086928 w 2260120"/>
                <a:gd name="connsiteY26" fmla="*/ 1440611 h 3666226"/>
                <a:gd name="connsiteX27" fmla="*/ 983411 w 2260120"/>
                <a:gd name="connsiteY27" fmla="*/ 1449237 h 3666226"/>
                <a:gd name="connsiteX28" fmla="*/ 638354 w 2260120"/>
                <a:gd name="connsiteY28" fmla="*/ 1380226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600576 w 2260120"/>
                <a:gd name="connsiteY23" fmla="*/ 1889686 h 3666226"/>
                <a:gd name="connsiteX24" fmla="*/ 1086928 w 2260120"/>
                <a:gd name="connsiteY24" fmla="*/ 1561381 h 3666226"/>
                <a:gd name="connsiteX25" fmla="*/ 1147313 w 2260120"/>
                <a:gd name="connsiteY25" fmla="*/ 1457864 h 3666226"/>
                <a:gd name="connsiteX26" fmla="*/ 1086928 w 2260120"/>
                <a:gd name="connsiteY26" fmla="*/ 1440611 h 3666226"/>
                <a:gd name="connsiteX27" fmla="*/ 983411 w 2260120"/>
                <a:gd name="connsiteY27" fmla="*/ 1449237 h 3666226"/>
                <a:gd name="connsiteX28" fmla="*/ 638354 w 2260120"/>
                <a:gd name="connsiteY28" fmla="*/ 1380226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600576 w 2260120"/>
                <a:gd name="connsiteY23" fmla="*/ 1889686 h 3666226"/>
                <a:gd name="connsiteX24" fmla="*/ 312544 w 2260120"/>
                <a:gd name="connsiteY24" fmla="*/ 1745670 h 3666226"/>
                <a:gd name="connsiteX25" fmla="*/ 1147313 w 2260120"/>
                <a:gd name="connsiteY25" fmla="*/ 1457864 h 3666226"/>
                <a:gd name="connsiteX26" fmla="*/ 1086928 w 2260120"/>
                <a:gd name="connsiteY26" fmla="*/ 1440611 h 3666226"/>
                <a:gd name="connsiteX27" fmla="*/ 983411 w 2260120"/>
                <a:gd name="connsiteY27" fmla="*/ 1449237 h 3666226"/>
                <a:gd name="connsiteX28" fmla="*/ 638354 w 2260120"/>
                <a:gd name="connsiteY28" fmla="*/ 1380226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600576 w 2260120"/>
                <a:gd name="connsiteY23" fmla="*/ 1889686 h 3666226"/>
                <a:gd name="connsiteX24" fmla="*/ 312544 w 2260120"/>
                <a:gd name="connsiteY24" fmla="*/ 1745670 h 3666226"/>
                <a:gd name="connsiteX25" fmla="*/ 96520 w 2260120"/>
                <a:gd name="connsiteY25" fmla="*/ 1529646 h 3666226"/>
                <a:gd name="connsiteX26" fmla="*/ 1086928 w 2260120"/>
                <a:gd name="connsiteY26" fmla="*/ 1440611 h 3666226"/>
                <a:gd name="connsiteX27" fmla="*/ 983411 w 2260120"/>
                <a:gd name="connsiteY27" fmla="*/ 1449237 h 3666226"/>
                <a:gd name="connsiteX28" fmla="*/ 638354 w 2260120"/>
                <a:gd name="connsiteY28" fmla="*/ 1380226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600576 w 2260120"/>
                <a:gd name="connsiteY23" fmla="*/ 1889686 h 3666226"/>
                <a:gd name="connsiteX24" fmla="*/ 312544 w 2260120"/>
                <a:gd name="connsiteY24" fmla="*/ 1745670 h 3666226"/>
                <a:gd name="connsiteX25" fmla="*/ 96520 w 2260120"/>
                <a:gd name="connsiteY25" fmla="*/ 1529646 h 3666226"/>
                <a:gd name="connsiteX26" fmla="*/ 24512 w 2260120"/>
                <a:gd name="connsiteY26" fmla="*/ 1313622 h 3666226"/>
                <a:gd name="connsiteX27" fmla="*/ 983411 w 2260120"/>
                <a:gd name="connsiteY27" fmla="*/ 1449237 h 3666226"/>
                <a:gd name="connsiteX28" fmla="*/ 638354 w 2260120"/>
                <a:gd name="connsiteY28" fmla="*/ 1380226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600576 w 2260120"/>
                <a:gd name="connsiteY23" fmla="*/ 1889686 h 3666226"/>
                <a:gd name="connsiteX24" fmla="*/ 312544 w 2260120"/>
                <a:gd name="connsiteY24" fmla="*/ 1745670 h 3666226"/>
                <a:gd name="connsiteX25" fmla="*/ 96520 w 2260120"/>
                <a:gd name="connsiteY25" fmla="*/ 1529646 h 3666226"/>
                <a:gd name="connsiteX26" fmla="*/ 24512 w 2260120"/>
                <a:gd name="connsiteY26" fmla="*/ 1313622 h 3666226"/>
                <a:gd name="connsiteX27" fmla="*/ 638354 w 2260120"/>
                <a:gd name="connsiteY27" fmla="*/ 1380226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600576 w 2260120"/>
                <a:gd name="connsiteY23" fmla="*/ 1889686 h 3666226"/>
                <a:gd name="connsiteX24" fmla="*/ 312544 w 2260120"/>
                <a:gd name="connsiteY24" fmla="*/ 1745670 h 3666226"/>
                <a:gd name="connsiteX25" fmla="*/ 96520 w 2260120"/>
                <a:gd name="connsiteY25" fmla="*/ 1529646 h 3666226"/>
                <a:gd name="connsiteX26" fmla="*/ 24512 w 2260120"/>
                <a:gd name="connsiteY26" fmla="*/ 1313622 h 3666226"/>
                <a:gd name="connsiteX27" fmla="*/ 240536 w 2260120"/>
                <a:gd name="connsiteY27" fmla="*/ 1313622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600576 w 2260120"/>
                <a:gd name="connsiteY23" fmla="*/ 1889686 h 3666226"/>
                <a:gd name="connsiteX24" fmla="*/ 312544 w 2260120"/>
                <a:gd name="connsiteY24" fmla="*/ 1745670 h 3666226"/>
                <a:gd name="connsiteX25" fmla="*/ 96520 w 2260120"/>
                <a:gd name="connsiteY25" fmla="*/ 1529646 h 3666226"/>
                <a:gd name="connsiteX26" fmla="*/ 24512 w 2260120"/>
                <a:gd name="connsiteY26" fmla="*/ 1313622 h 3666226"/>
                <a:gd name="connsiteX27" fmla="*/ 240536 w 2260120"/>
                <a:gd name="connsiteY27" fmla="*/ 1313622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816600 w 2260120"/>
                <a:gd name="connsiteY22" fmla="*/ 1889686 h 3666226"/>
                <a:gd name="connsiteX23" fmla="*/ 600576 w 2260120"/>
                <a:gd name="connsiteY23" fmla="*/ 1889686 h 3666226"/>
                <a:gd name="connsiteX24" fmla="*/ 312544 w 2260120"/>
                <a:gd name="connsiteY24" fmla="*/ 1745670 h 3666226"/>
                <a:gd name="connsiteX25" fmla="*/ 96520 w 2260120"/>
                <a:gd name="connsiteY25" fmla="*/ 1529646 h 3666226"/>
                <a:gd name="connsiteX26" fmla="*/ 24512 w 2260120"/>
                <a:gd name="connsiteY26" fmla="*/ 1313622 h 3666226"/>
                <a:gd name="connsiteX27" fmla="*/ 240536 w 2260120"/>
                <a:gd name="connsiteY27" fmla="*/ 1313622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600576 w 2260120"/>
                <a:gd name="connsiteY23" fmla="*/ 1889686 h 3666226"/>
                <a:gd name="connsiteX24" fmla="*/ 312544 w 2260120"/>
                <a:gd name="connsiteY24" fmla="*/ 1745670 h 3666226"/>
                <a:gd name="connsiteX25" fmla="*/ 96520 w 2260120"/>
                <a:gd name="connsiteY25" fmla="*/ 1529646 h 3666226"/>
                <a:gd name="connsiteX26" fmla="*/ 24512 w 2260120"/>
                <a:gd name="connsiteY26" fmla="*/ 1313622 h 3666226"/>
                <a:gd name="connsiteX27" fmla="*/ 240536 w 2260120"/>
                <a:gd name="connsiteY27" fmla="*/ 1313622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312544 w 2260120"/>
                <a:gd name="connsiteY24" fmla="*/ 1745670 h 3666226"/>
                <a:gd name="connsiteX25" fmla="*/ 96520 w 2260120"/>
                <a:gd name="connsiteY25" fmla="*/ 1529646 h 3666226"/>
                <a:gd name="connsiteX26" fmla="*/ 24512 w 2260120"/>
                <a:gd name="connsiteY26" fmla="*/ 1313622 h 3666226"/>
                <a:gd name="connsiteX27" fmla="*/ 240536 w 2260120"/>
                <a:gd name="connsiteY27" fmla="*/ 1313622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96520 w 2260120"/>
                <a:gd name="connsiteY25" fmla="*/ 1529646 h 3666226"/>
                <a:gd name="connsiteX26" fmla="*/ 24512 w 2260120"/>
                <a:gd name="connsiteY26" fmla="*/ 1313622 h 3666226"/>
                <a:gd name="connsiteX27" fmla="*/ 240536 w 2260120"/>
                <a:gd name="connsiteY27" fmla="*/ 1313622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24512 w 2260120"/>
                <a:gd name="connsiteY26" fmla="*/ 1313622 h 3666226"/>
                <a:gd name="connsiteX27" fmla="*/ 240536 w 2260120"/>
                <a:gd name="connsiteY27" fmla="*/ 1313622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1421185 w 2260120"/>
                <a:gd name="connsiteY26" fmla="*/ 941601 h 3666226"/>
                <a:gd name="connsiteX27" fmla="*/ 240536 w 2260120"/>
                <a:gd name="connsiteY27" fmla="*/ 1313622 h 3666226"/>
                <a:gd name="connsiteX28" fmla="*/ 258792 w 2260120"/>
                <a:gd name="connsiteY28" fmla="*/ 1190445 h 3666226"/>
                <a:gd name="connsiteX29" fmla="*/ 60384 w 2260120"/>
                <a:gd name="connsiteY29" fmla="*/ 1026543 h 3666226"/>
                <a:gd name="connsiteX30" fmla="*/ 0 w 2260120"/>
                <a:gd name="connsiteY30" fmla="*/ 871267 h 3666226"/>
                <a:gd name="connsiteX31" fmla="*/ 51758 w 2260120"/>
                <a:gd name="connsiteY31" fmla="*/ 698739 h 3666226"/>
                <a:gd name="connsiteX32" fmla="*/ 189781 w 2260120"/>
                <a:gd name="connsiteY32" fmla="*/ 595222 h 3666226"/>
                <a:gd name="connsiteX33" fmla="*/ 310550 w 2260120"/>
                <a:gd name="connsiteY33" fmla="*/ 327803 h 3666226"/>
                <a:gd name="connsiteX34" fmla="*/ 388188 w 2260120"/>
                <a:gd name="connsiteY34" fmla="*/ 276045 h 3666226"/>
                <a:gd name="connsiteX35" fmla="*/ 888520 w 2260120"/>
                <a:gd name="connsiteY35" fmla="*/ 189781 h 3666226"/>
                <a:gd name="connsiteX36" fmla="*/ 1181818 w 2260120"/>
                <a:gd name="connsiteY36" fmla="*/ 138022 h 3666226"/>
                <a:gd name="connsiteX37" fmla="*/ 1371600 w 2260120"/>
                <a:gd name="connsiteY37" fmla="*/ 120769 h 3666226"/>
                <a:gd name="connsiteX38" fmla="*/ 1639018 w 2260120"/>
                <a:gd name="connsiteY38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1421185 w 2260120"/>
                <a:gd name="connsiteY26" fmla="*/ 941601 h 3666226"/>
                <a:gd name="connsiteX27" fmla="*/ 240536 w 2260120"/>
                <a:gd name="connsiteY27" fmla="*/ 1313622 h 3666226"/>
                <a:gd name="connsiteX28" fmla="*/ 1089564 w 2260120"/>
                <a:gd name="connsiteY28" fmla="*/ 894799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1421185 w 2260120"/>
                <a:gd name="connsiteY26" fmla="*/ 941601 h 3666226"/>
                <a:gd name="connsiteX27" fmla="*/ 1173376 w 2260120"/>
                <a:gd name="connsiteY27" fmla="*/ 805320 h 3666226"/>
                <a:gd name="connsiteX28" fmla="*/ 1089564 w 2260120"/>
                <a:gd name="connsiteY28" fmla="*/ 894799 h 3666226"/>
                <a:gd name="connsiteX29" fmla="*/ 258792 w 2260120"/>
                <a:gd name="connsiteY29" fmla="*/ 1190445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1421185 w 2260120"/>
                <a:gd name="connsiteY26" fmla="*/ 941601 h 3666226"/>
                <a:gd name="connsiteX27" fmla="*/ 1173376 w 2260120"/>
                <a:gd name="connsiteY27" fmla="*/ 805320 h 3666226"/>
                <a:gd name="connsiteX28" fmla="*/ 1089564 w 2260120"/>
                <a:gd name="connsiteY28" fmla="*/ 894799 h 3666226"/>
                <a:gd name="connsiteX29" fmla="*/ 1089564 w 2260120"/>
                <a:gd name="connsiteY29" fmla="*/ 984279 h 3666226"/>
                <a:gd name="connsiteX30" fmla="*/ 60384 w 2260120"/>
                <a:gd name="connsiteY30" fmla="*/ 1026543 h 3666226"/>
                <a:gd name="connsiteX31" fmla="*/ 0 w 2260120"/>
                <a:gd name="connsiteY31" fmla="*/ 871267 h 3666226"/>
                <a:gd name="connsiteX32" fmla="*/ 51758 w 2260120"/>
                <a:gd name="connsiteY32" fmla="*/ 698739 h 3666226"/>
                <a:gd name="connsiteX33" fmla="*/ 189781 w 2260120"/>
                <a:gd name="connsiteY33" fmla="*/ 595222 h 3666226"/>
                <a:gd name="connsiteX34" fmla="*/ 310550 w 2260120"/>
                <a:gd name="connsiteY34" fmla="*/ 327803 h 3666226"/>
                <a:gd name="connsiteX35" fmla="*/ 388188 w 2260120"/>
                <a:gd name="connsiteY35" fmla="*/ 276045 h 3666226"/>
                <a:gd name="connsiteX36" fmla="*/ 888520 w 2260120"/>
                <a:gd name="connsiteY36" fmla="*/ 189781 h 3666226"/>
                <a:gd name="connsiteX37" fmla="*/ 1181818 w 2260120"/>
                <a:gd name="connsiteY37" fmla="*/ 138022 h 3666226"/>
                <a:gd name="connsiteX38" fmla="*/ 1371600 w 2260120"/>
                <a:gd name="connsiteY38" fmla="*/ 120769 h 3666226"/>
                <a:gd name="connsiteX39" fmla="*/ 1639018 w 2260120"/>
                <a:gd name="connsiteY39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1421185 w 2260120"/>
                <a:gd name="connsiteY26" fmla="*/ 941601 h 3666226"/>
                <a:gd name="connsiteX27" fmla="*/ 1173376 w 2260120"/>
                <a:gd name="connsiteY27" fmla="*/ 805320 h 3666226"/>
                <a:gd name="connsiteX28" fmla="*/ 1089564 w 2260120"/>
                <a:gd name="connsiteY28" fmla="*/ 894799 h 3666226"/>
                <a:gd name="connsiteX29" fmla="*/ 1089564 w 2260120"/>
                <a:gd name="connsiteY29" fmla="*/ 984279 h 3666226"/>
                <a:gd name="connsiteX30" fmla="*/ 576490 w 2260120"/>
                <a:gd name="connsiteY30" fmla="*/ 1015333 h 3666226"/>
                <a:gd name="connsiteX31" fmla="*/ 60384 w 2260120"/>
                <a:gd name="connsiteY31" fmla="*/ 1026543 h 3666226"/>
                <a:gd name="connsiteX32" fmla="*/ 0 w 2260120"/>
                <a:gd name="connsiteY32" fmla="*/ 871267 h 3666226"/>
                <a:gd name="connsiteX33" fmla="*/ 51758 w 2260120"/>
                <a:gd name="connsiteY33" fmla="*/ 698739 h 3666226"/>
                <a:gd name="connsiteX34" fmla="*/ 189781 w 2260120"/>
                <a:gd name="connsiteY34" fmla="*/ 595222 h 3666226"/>
                <a:gd name="connsiteX35" fmla="*/ 310550 w 2260120"/>
                <a:gd name="connsiteY35" fmla="*/ 327803 h 3666226"/>
                <a:gd name="connsiteX36" fmla="*/ 388188 w 2260120"/>
                <a:gd name="connsiteY36" fmla="*/ 276045 h 3666226"/>
                <a:gd name="connsiteX37" fmla="*/ 888520 w 2260120"/>
                <a:gd name="connsiteY37" fmla="*/ 189781 h 3666226"/>
                <a:gd name="connsiteX38" fmla="*/ 1181818 w 2260120"/>
                <a:gd name="connsiteY38" fmla="*/ 138022 h 3666226"/>
                <a:gd name="connsiteX39" fmla="*/ 1371600 w 2260120"/>
                <a:gd name="connsiteY39" fmla="*/ 120769 h 3666226"/>
                <a:gd name="connsiteX40" fmla="*/ 1639018 w 2260120"/>
                <a:gd name="connsiteY40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1421185 w 2260120"/>
                <a:gd name="connsiteY26" fmla="*/ 941601 h 3666226"/>
                <a:gd name="connsiteX27" fmla="*/ 1173376 w 2260120"/>
                <a:gd name="connsiteY27" fmla="*/ 805320 h 3666226"/>
                <a:gd name="connsiteX28" fmla="*/ 1089564 w 2260120"/>
                <a:gd name="connsiteY28" fmla="*/ 894799 h 3666226"/>
                <a:gd name="connsiteX29" fmla="*/ 1089564 w 2260120"/>
                <a:gd name="connsiteY29" fmla="*/ 984279 h 3666226"/>
                <a:gd name="connsiteX30" fmla="*/ 754313 w 2260120"/>
                <a:gd name="connsiteY30" fmla="*/ 1163239 h 3666226"/>
                <a:gd name="connsiteX31" fmla="*/ 60384 w 2260120"/>
                <a:gd name="connsiteY31" fmla="*/ 1026543 h 3666226"/>
                <a:gd name="connsiteX32" fmla="*/ 0 w 2260120"/>
                <a:gd name="connsiteY32" fmla="*/ 871267 h 3666226"/>
                <a:gd name="connsiteX33" fmla="*/ 51758 w 2260120"/>
                <a:gd name="connsiteY33" fmla="*/ 698739 h 3666226"/>
                <a:gd name="connsiteX34" fmla="*/ 189781 w 2260120"/>
                <a:gd name="connsiteY34" fmla="*/ 595222 h 3666226"/>
                <a:gd name="connsiteX35" fmla="*/ 310550 w 2260120"/>
                <a:gd name="connsiteY35" fmla="*/ 327803 h 3666226"/>
                <a:gd name="connsiteX36" fmla="*/ 388188 w 2260120"/>
                <a:gd name="connsiteY36" fmla="*/ 276045 h 3666226"/>
                <a:gd name="connsiteX37" fmla="*/ 888520 w 2260120"/>
                <a:gd name="connsiteY37" fmla="*/ 189781 h 3666226"/>
                <a:gd name="connsiteX38" fmla="*/ 1181818 w 2260120"/>
                <a:gd name="connsiteY38" fmla="*/ 138022 h 3666226"/>
                <a:gd name="connsiteX39" fmla="*/ 1371600 w 2260120"/>
                <a:gd name="connsiteY39" fmla="*/ 120769 h 3666226"/>
                <a:gd name="connsiteX40" fmla="*/ 1639018 w 2260120"/>
                <a:gd name="connsiteY40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1421185 w 2260120"/>
                <a:gd name="connsiteY26" fmla="*/ 941601 h 3666226"/>
                <a:gd name="connsiteX27" fmla="*/ 1173376 w 2260120"/>
                <a:gd name="connsiteY27" fmla="*/ 805320 h 3666226"/>
                <a:gd name="connsiteX28" fmla="*/ 1089564 w 2260120"/>
                <a:gd name="connsiteY28" fmla="*/ 894799 h 3666226"/>
                <a:gd name="connsiteX29" fmla="*/ 1089564 w 2260120"/>
                <a:gd name="connsiteY29" fmla="*/ 984279 h 3666226"/>
                <a:gd name="connsiteX30" fmla="*/ 754313 w 2260120"/>
                <a:gd name="connsiteY30" fmla="*/ 1163239 h 3666226"/>
                <a:gd name="connsiteX31" fmla="*/ 586688 w 2260120"/>
                <a:gd name="connsiteY31" fmla="*/ 1073759 h 3666226"/>
                <a:gd name="connsiteX32" fmla="*/ 60384 w 2260120"/>
                <a:gd name="connsiteY32" fmla="*/ 1026543 h 3666226"/>
                <a:gd name="connsiteX33" fmla="*/ 0 w 2260120"/>
                <a:gd name="connsiteY33" fmla="*/ 871267 h 3666226"/>
                <a:gd name="connsiteX34" fmla="*/ 51758 w 2260120"/>
                <a:gd name="connsiteY34" fmla="*/ 698739 h 3666226"/>
                <a:gd name="connsiteX35" fmla="*/ 189781 w 2260120"/>
                <a:gd name="connsiteY35" fmla="*/ 595222 h 3666226"/>
                <a:gd name="connsiteX36" fmla="*/ 310550 w 2260120"/>
                <a:gd name="connsiteY36" fmla="*/ 327803 h 3666226"/>
                <a:gd name="connsiteX37" fmla="*/ 388188 w 2260120"/>
                <a:gd name="connsiteY37" fmla="*/ 276045 h 3666226"/>
                <a:gd name="connsiteX38" fmla="*/ 888520 w 2260120"/>
                <a:gd name="connsiteY38" fmla="*/ 189781 h 3666226"/>
                <a:gd name="connsiteX39" fmla="*/ 1181818 w 2260120"/>
                <a:gd name="connsiteY39" fmla="*/ 138022 h 3666226"/>
                <a:gd name="connsiteX40" fmla="*/ 1371600 w 2260120"/>
                <a:gd name="connsiteY40" fmla="*/ 120769 h 3666226"/>
                <a:gd name="connsiteX41" fmla="*/ 1639018 w 2260120"/>
                <a:gd name="connsiteY41" fmla="*/ 0 h 3666226"/>
                <a:gd name="connsiteX0" fmla="*/ 2260120 w 2260120"/>
                <a:gd name="connsiteY0" fmla="*/ 2967486 h 3666226"/>
                <a:gd name="connsiteX1" fmla="*/ 2184752 w 2260120"/>
                <a:gd name="connsiteY1" fmla="*/ 2969806 h 3666226"/>
                <a:gd name="connsiteX2" fmla="*/ 2070339 w 2260120"/>
                <a:gd name="connsiteY2" fmla="*/ 3053750 h 3666226"/>
                <a:gd name="connsiteX3" fmla="*/ 1837426 w 2260120"/>
                <a:gd name="connsiteY3" fmla="*/ 3260784 h 3666226"/>
                <a:gd name="connsiteX4" fmla="*/ 1716656 w 2260120"/>
                <a:gd name="connsiteY4" fmla="*/ 3407433 h 3666226"/>
                <a:gd name="connsiteX5" fmla="*/ 1492369 w 2260120"/>
                <a:gd name="connsiteY5" fmla="*/ 3605841 h 3666226"/>
                <a:gd name="connsiteX6" fmla="*/ 1423358 w 2260120"/>
                <a:gd name="connsiteY6" fmla="*/ 3666226 h 3666226"/>
                <a:gd name="connsiteX7" fmla="*/ 1380226 w 2260120"/>
                <a:gd name="connsiteY7" fmla="*/ 3666226 h 3666226"/>
                <a:gd name="connsiteX8" fmla="*/ 1302588 w 2260120"/>
                <a:gd name="connsiteY8" fmla="*/ 3545456 h 3666226"/>
                <a:gd name="connsiteX9" fmla="*/ 1224950 w 2260120"/>
                <a:gd name="connsiteY9" fmla="*/ 3355675 h 3666226"/>
                <a:gd name="connsiteX10" fmla="*/ 1121434 w 2260120"/>
                <a:gd name="connsiteY10" fmla="*/ 3217652 h 3666226"/>
                <a:gd name="connsiteX11" fmla="*/ 1043796 w 2260120"/>
                <a:gd name="connsiteY11" fmla="*/ 3036498 h 3666226"/>
                <a:gd name="connsiteX12" fmla="*/ 992037 w 2260120"/>
                <a:gd name="connsiteY12" fmla="*/ 2993366 h 3666226"/>
                <a:gd name="connsiteX13" fmla="*/ 957532 w 2260120"/>
                <a:gd name="connsiteY13" fmla="*/ 2786332 h 3666226"/>
                <a:gd name="connsiteX14" fmla="*/ 957532 w 2260120"/>
                <a:gd name="connsiteY14" fmla="*/ 2717320 h 3666226"/>
                <a:gd name="connsiteX15" fmla="*/ 897147 w 2260120"/>
                <a:gd name="connsiteY15" fmla="*/ 2691441 h 3666226"/>
                <a:gd name="connsiteX16" fmla="*/ 836762 w 2260120"/>
                <a:gd name="connsiteY16" fmla="*/ 2587924 h 3666226"/>
                <a:gd name="connsiteX17" fmla="*/ 750498 w 2260120"/>
                <a:gd name="connsiteY17" fmla="*/ 2475781 h 3666226"/>
                <a:gd name="connsiteX18" fmla="*/ 698739 w 2260120"/>
                <a:gd name="connsiteY18" fmla="*/ 2320505 h 3666226"/>
                <a:gd name="connsiteX19" fmla="*/ 733245 w 2260120"/>
                <a:gd name="connsiteY19" fmla="*/ 2156603 h 3666226"/>
                <a:gd name="connsiteX20" fmla="*/ 759124 w 2260120"/>
                <a:gd name="connsiteY20" fmla="*/ 2035833 h 3666226"/>
                <a:gd name="connsiteX21" fmla="*/ 888608 w 2260120"/>
                <a:gd name="connsiteY21" fmla="*/ 1961694 h 3666226"/>
                <a:gd name="connsiteX22" fmla="*/ 1002122 w 2260120"/>
                <a:gd name="connsiteY22" fmla="*/ 1836400 h 3666226"/>
                <a:gd name="connsiteX23" fmla="*/ 1002122 w 2260120"/>
                <a:gd name="connsiteY23" fmla="*/ 1657441 h 3666226"/>
                <a:gd name="connsiteX24" fmla="*/ 1253560 w 2260120"/>
                <a:gd name="connsiteY24" fmla="*/ 1389001 h 3666226"/>
                <a:gd name="connsiteX25" fmla="*/ 1588810 w 2260120"/>
                <a:gd name="connsiteY25" fmla="*/ 1210041 h 3666226"/>
                <a:gd name="connsiteX26" fmla="*/ 1421185 w 2260120"/>
                <a:gd name="connsiteY26" fmla="*/ 941601 h 3666226"/>
                <a:gd name="connsiteX27" fmla="*/ 1173376 w 2260120"/>
                <a:gd name="connsiteY27" fmla="*/ 805320 h 3666226"/>
                <a:gd name="connsiteX28" fmla="*/ 1089564 w 2260120"/>
                <a:gd name="connsiteY28" fmla="*/ 894799 h 3666226"/>
                <a:gd name="connsiteX29" fmla="*/ 1089564 w 2260120"/>
                <a:gd name="connsiteY29" fmla="*/ 984279 h 3666226"/>
                <a:gd name="connsiteX30" fmla="*/ 754313 w 2260120"/>
                <a:gd name="connsiteY30" fmla="*/ 1163239 h 3666226"/>
                <a:gd name="connsiteX31" fmla="*/ 586688 w 2260120"/>
                <a:gd name="connsiteY31" fmla="*/ 1073759 h 3666226"/>
                <a:gd name="connsiteX32" fmla="*/ 586688 w 2260120"/>
                <a:gd name="connsiteY32" fmla="*/ 894799 h 3666226"/>
                <a:gd name="connsiteX33" fmla="*/ 0 w 2260120"/>
                <a:gd name="connsiteY33" fmla="*/ 871267 h 3666226"/>
                <a:gd name="connsiteX34" fmla="*/ 51758 w 2260120"/>
                <a:gd name="connsiteY34" fmla="*/ 698739 h 3666226"/>
                <a:gd name="connsiteX35" fmla="*/ 189781 w 2260120"/>
                <a:gd name="connsiteY35" fmla="*/ 595222 h 3666226"/>
                <a:gd name="connsiteX36" fmla="*/ 310550 w 2260120"/>
                <a:gd name="connsiteY36" fmla="*/ 327803 h 3666226"/>
                <a:gd name="connsiteX37" fmla="*/ 388188 w 2260120"/>
                <a:gd name="connsiteY37" fmla="*/ 276045 h 3666226"/>
                <a:gd name="connsiteX38" fmla="*/ 888520 w 2260120"/>
                <a:gd name="connsiteY38" fmla="*/ 189781 h 3666226"/>
                <a:gd name="connsiteX39" fmla="*/ 1181818 w 2260120"/>
                <a:gd name="connsiteY39" fmla="*/ 138022 h 3666226"/>
                <a:gd name="connsiteX40" fmla="*/ 1371600 w 2260120"/>
                <a:gd name="connsiteY40" fmla="*/ 120769 h 3666226"/>
                <a:gd name="connsiteX41" fmla="*/ 1639018 w 2260120"/>
                <a:gd name="connsiteY41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0 w 2208362"/>
                <a:gd name="connsiteY34" fmla="*/ 698739 h 3666226"/>
                <a:gd name="connsiteX35" fmla="*/ 138023 w 2208362"/>
                <a:gd name="connsiteY35" fmla="*/ 595222 h 3666226"/>
                <a:gd name="connsiteX36" fmla="*/ 258792 w 2208362"/>
                <a:gd name="connsiteY36" fmla="*/ 327803 h 3666226"/>
                <a:gd name="connsiteX37" fmla="*/ 336430 w 2208362"/>
                <a:gd name="connsiteY37" fmla="*/ 276045 h 3666226"/>
                <a:gd name="connsiteX38" fmla="*/ 836762 w 2208362"/>
                <a:gd name="connsiteY38" fmla="*/ 189781 h 3666226"/>
                <a:gd name="connsiteX39" fmla="*/ 1130060 w 2208362"/>
                <a:gd name="connsiteY39" fmla="*/ 138022 h 3666226"/>
                <a:gd name="connsiteX40" fmla="*/ 1319842 w 2208362"/>
                <a:gd name="connsiteY40" fmla="*/ 120769 h 3666226"/>
                <a:gd name="connsiteX41" fmla="*/ 1587260 w 2208362"/>
                <a:gd name="connsiteY41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136030 w 2208362"/>
                <a:gd name="connsiteY34" fmla="*/ 699153 h 3666226"/>
                <a:gd name="connsiteX35" fmla="*/ 0 w 2208362"/>
                <a:gd name="connsiteY35" fmla="*/ 698739 h 3666226"/>
                <a:gd name="connsiteX36" fmla="*/ 138023 w 2208362"/>
                <a:gd name="connsiteY36" fmla="*/ 595222 h 3666226"/>
                <a:gd name="connsiteX37" fmla="*/ 258792 w 2208362"/>
                <a:gd name="connsiteY37" fmla="*/ 327803 h 3666226"/>
                <a:gd name="connsiteX38" fmla="*/ 336430 w 2208362"/>
                <a:gd name="connsiteY38" fmla="*/ 276045 h 3666226"/>
                <a:gd name="connsiteX39" fmla="*/ 836762 w 2208362"/>
                <a:gd name="connsiteY39" fmla="*/ 189781 h 3666226"/>
                <a:gd name="connsiteX40" fmla="*/ 1130060 w 2208362"/>
                <a:gd name="connsiteY40" fmla="*/ 138022 h 3666226"/>
                <a:gd name="connsiteX41" fmla="*/ 1319842 w 2208362"/>
                <a:gd name="connsiteY41" fmla="*/ 120769 h 3666226"/>
                <a:gd name="connsiteX42" fmla="*/ 1587260 w 2208362"/>
                <a:gd name="connsiteY42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283493 w 2208362"/>
                <a:gd name="connsiteY34" fmla="*/ 894799 h 3666226"/>
                <a:gd name="connsiteX35" fmla="*/ 0 w 2208362"/>
                <a:gd name="connsiteY35" fmla="*/ 698739 h 3666226"/>
                <a:gd name="connsiteX36" fmla="*/ 138023 w 2208362"/>
                <a:gd name="connsiteY36" fmla="*/ 595222 h 3666226"/>
                <a:gd name="connsiteX37" fmla="*/ 258792 w 2208362"/>
                <a:gd name="connsiteY37" fmla="*/ 327803 h 3666226"/>
                <a:gd name="connsiteX38" fmla="*/ 336430 w 2208362"/>
                <a:gd name="connsiteY38" fmla="*/ 276045 h 3666226"/>
                <a:gd name="connsiteX39" fmla="*/ 836762 w 2208362"/>
                <a:gd name="connsiteY39" fmla="*/ 189781 h 3666226"/>
                <a:gd name="connsiteX40" fmla="*/ 1130060 w 2208362"/>
                <a:gd name="connsiteY40" fmla="*/ 138022 h 3666226"/>
                <a:gd name="connsiteX41" fmla="*/ 1319842 w 2208362"/>
                <a:gd name="connsiteY41" fmla="*/ 120769 h 3666226"/>
                <a:gd name="connsiteX42" fmla="*/ 1587260 w 2208362"/>
                <a:gd name="connsiteY42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283493 w 2208362"/>
                <a:gd name="connsiteY34" fmla="*/ 894799 h 3666226"/>
                <a:gd name="connsiteX35" fmla="*/ 89756 w 2208362"/>
                <a:gd name="connsiteY35" fmla="*/ 768317 h 3666226"/>
                <a:gd name="connsiteX36" fmla="*/ 0 w 2208362"/>
                <a:gd name="connsiteY36" fmla="*/ 698739 h 3666226"/>
                <a:gd name="connsiteX37" fmla="*/ 138023 w 2208362"/>
                <a:gd name="connsiteY37" fmla="*/ 595222 h 3666226"/>
                <a:gd name="connsiteX38" fmla="*/ 258792 w 2208362"/>
                <a:gd name="connsiteY38" fmla="*/ 327803 h 3666226"/>
                <a:gd name="connsiteX39" fmla="*/ 336430 w 2208362"/>
                <a:gd name="connsiteY39" fmla="*/ 276045 h 3666226"/>
                <a:gd name="connsiteX40" fmla="*/ 836762 w 2208362"/>
                <a:gd name="connsiteY40" fmla="*/ 189781 h 3666226"/>
                <a:gd name="connsiteX41" fmla="*/ 1130060 w 2208362"/>
                <a:gd name="connsiteY41" fmla="*/ 138022 h 3666226"/>
                <a:gd name="connsiteX42" fmla="*/ 1319842 w 2208362"/>
                <a:gd name="connsiteY42" fmla="*/ 120769 h 3666226"/>
                <a:gd name="connsiteX43" fmla="*/ 1587260 w 2208362"/>
                <a:gd name="connsiteY43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283493 w 2208362"/>
                <a:gd name="connsiteY34" fmla="*/ 894799 h 3666226"/>
                <a:gd name="connsiteX35" fmla="*/ 451118 w 2208362"/>
                <a:gd name="connsiteY35" fmla="*/ 1073759 h 3666226"/>
                <a:gd name="connsiteX36" fmla="*/ 0 w 2208362"/>
                <a:gd name="connsiteY36" fmla="*/ 698739 h 3666226"/>
                <a:gd name="connsiteX37" fmla="*/ 138023 w 2208362"/>
                <a:gd name="connsiteY37" fmla="*/ 595222 h 3666226"/>
                <a:gd name="connsiteX38" fmla="*/ 258792 w 2208362"/>
                <a:gd name="connsiteY38" fmla="*/ 327803 h 3666226"/>
                <a:gd name="connsiteX39" fmla="*/ 336430 w 2208362"/>
                <a:gd name="connsiteY39" fmla="*/ 276045 h 3666226"/>
                <a:gd name="connsiteX40" fmla="*/ 836762 w 2208362"/>
                <a:gd name="connsiteY40" fmla="*/ 189781 h 3666226"/>
                <a:gd name="connsiteX41" fmla="*/ 1130060 w 2208362"/>
                <a:gd name="connsiteY41" fmla="*/ 138022 h 3666226"/>
                <a:gd name="connsiteX42" fmla="*/ 1319842 w 2208362"/>
                <a:gd name="connsiteY42" fmla="*/ 120769 h 3666226"/>
                <a:gd name="connsiteX43" fmla="*/ 1587260 w 2208362"/>
                <a:gd name="connsiteY43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0 w 2208362"/>
                <a:gd name="connsiteY36" fmla="*/ 698739 h 3666226"/>
                <a:gd name="connsiteX37" fmla="*/ 138023 w 2208362"/>
                <a:gd name="connsiteY37" fmla="*/ 595222 h 3666226"/>
                <a:gd name="connsiteX38" fmla="*/ 258792 w 2208362"/>
                <a:gd name="connsiteY38" fmla="*/ 327803 h 3666226"/>
                <a:gd name="connsiteX39" fmla="*/ 336430 w 2208362"/>
                <a:gd name="connsiteY39" fmla="*/ 276045 h 3666226"/>
                <a:gd name="connsiteX40" fmla="*/ 836762 w 2208362"/>
                <a:gd name="connsiteY40" fmla="*/ 189781 h 3666226"/>
                <a:gd name="connsiteX41" fmla="*/ 1130060 w 2208362"/>
                <a:gd name="connsiteY41" fmla="*/ 138022 h 3666226"/>
                <a:gd name="connsiteX42" fmla="*/ 1319842 w 2208362"/>
                <a:gd name="connsiteY42" fmla="*/ 120769 h 3666226"/>
                <a:gd name="connsiteX43" fmla="*/ 1587260 w 2208362"/>
                <a:gd name="connsiteY43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136030 w 2208362"/>
                <a:gd name="connsiteY36" fmla="*/ 807841 h 3666226"/>
                <a:gd name="connsiteX37" fmla="*/ 0 w 2208362"/>
                <a:gd name="connsiteY37" fmla="*/ 698739 h 3666226"/>
                <a:gd name="connsiteX38" fmla="*/ 138023 w 2208362"/>
                <a:gd name="connsiteY38" fmla="*/ 595222 h 3666226"/>
                <a:gd name="connsiteX39" fmla="*/ 258792 w 2208362"/>
                <a:gd name="connsiteY39" fmla="*/ 327803 h 3666226"/>
                <a:gd name="connsiteX40" fmla="*/ 336430 w 2208362"/>
                <a:gd name="connsiteY40" fmla="*/ 276045 h 3666226"/>
                <a:gd name="connsiteX41" fmla="*/ 836762 w 2208362"/>
                <a:gd name="connsiteY41" fmla="*/ 189781 h 3666226"/>
                <a:gd name="connsiteX42" fmla="*/ 1130060 w 2208362"/>
                <a:gd name="connsiteY42" fmla="*/ 138022 h 3666226"/>
                <a:gd name="connsiteX43" fmla="*/ 1319842 w 2208362"/>
                <a:gd name="connsiteY43" fmla="*/ 120769 h 3666226"/>
                <a:gd name="connsiteX44" fmla="*/ 1587260 w 2208362"/>
                <a:gd name="connsiteY44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0 w 2208362"/>
                <a:gd name="connsiteY37" fmla="*/ 698739 h 3666226"/>
                <a:gd name="connsiteX38" fmla="*/ 138023 w 2208362"/>
                <a:gd name="connsiteY38" fmla="*/ 595222 h 3666226"/>
                <a:gd name="connsiteX39" fmla="*/ 258792 w 2208362"/>
                <a:gd name="connsiteY39" fmla="*/ 327803 h 3666226"/>
                <a:gd name="connsiteX40" fmla="*/ 336430 w 2208362"/>
                <a:gd name="connsiteY40" fmla="*/ 276045 h 3666226"/>
                <a:gd name="connsiteX41" fmla="*/ 836762 w 2208362"/>
                <a:gd name="connsiteY41" fmla="*/ 189781 h 3666226"/>
                <a:gd name="connsiteX42" fmla="*/ 1130060 w 2208362"/>
                <a:gd name="connsiteY42" fmla="*/ 138022 h 3666226"/>
                <a:gd name="connsiteX43" fmla="*/ 1319842 w 2208362"/>
                <a:gd name="connsiteY43" fmla="*/ 120769 h 3666226"/>
                <a:gd name="connsiteX44" fmla="*/ 1587260 w 2208362"/>
                <a:gd name="connsiteY44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247087 w 2208362"/>
                <a:gd name="connsiteY37" fmla="*/ 1000512 h 3666226"/>
                <a:gd name="connsiteX38" fmla="*/ 0 w 2208362"/>
                <a:gd name="connsiteY38" fmla="*/ 698739 h 3666226"/>
                <a:gd name="connsiteX39" fmla="*/ 138023 w 2208362"/>
                <a:gd name="connsiteY39" fmla="*/ 595222 h 3666226"/>
                <a:gd name="connsiteX40" fmla="*/ 258792 w 2208362"/>
                <a:gd name="connsiteY40" fmla="*/ 327803 h 3666226"/>
                <a:gd name="connsiteX41" fmla="*/ 336430 w 2208362"/>
                <a:gd name="connsiteY41" fmla="*/ 276045 h 3666226"/>
                <a:gd name="connsiteX42" fmla="*/ 836762 w 2208362"/>
                <a:gd name="connsiteY42" fmla="*/ 189781 h 3666226"/>
                <a:gd name="connsiteX43" fmla="*/ 1130060 w 2208362"/>
                <a:gd name="connsiteY43" fmla="*/ 138022 h 3666226"/>
                <a:gd name="connsiteX44" fmla="*/ 1319842 w 2208362"/>
                <a:gd name="connsiteY44" fmla="*/ 120769 h 3666226"/>
                <a:gd name="connsiteX45" fmla="*/ 1587260 w 2208362"/>
                <a:gd name="connsiteY45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199680 w 2208362"/>
                <a:gd name="connsiteY37" fmla="*/ 1163239 h 3666226"/>
                <a:gd name="connsiteX38" fmla="*/ 0 w 2208362"/>
                <a:gd name="connsiteY38" fmla="*/ 698739 h 3666226"/>
                <a:gd name="connsiteX39" fmla="*/ 138023 w 2208362"/>
                <a:gd name="connsiteY39" fmla="*/ 595222 h 3666226"/>
                <a:gd name="connsiteX40" fmla="*/ 258792 w 2208362"/>
                <a:gd name="connsiteY40" fmla="*/ 327803 h 3666226"/>
                <a:gd name="connsiteX41" fmla="*/ 336430 w 2208362"/>
                <a:gd name="connsiteY41" fmla="*/ 276045 h 3666226"/>
                <a:gd name="connsiteX42" fmla="*/ 836762 w 2208362"/>
                <a:gd name="connsiteY42" fmla="*/ 189781 h 3666226"/>
                <a:gd name="connsiteX43" fmla="*/ 1130060 w 2208362"/>
                <a:gd name="connsiteY43" fmla="*/ 138022 h 3666226"/>
                <a:gd name="connsiteX44" fmla="*/ 1319842 w 2208362"/>
                <a:gd name="connsiteY44" fmla="*/ 120769 h 3666226"/>
                <a:gd name="connsiteX45" fmla="*/ 1587260 w 2208362"/>
                <a:gd name="connsiteY45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199680 w 2208362"/>
                <a:gd name="connsiteY37" fmla="*/ 1163239 h 3666226"/>
                <a:gd name="connsiteX38" fmla="*/ 103638 w 2208362"/>
                <a:gd name="connsiteY38" fmla="*/ 921468 h 3666226"/>
                <a:gd name="connsiteX39" fmla="*/ 0 w 2208362"/>
                <a:gd name="connsiteY39" fmla="*/ 698739 h 3666226"/>
                <a:gd name="connsiteX40" fmla="*/ 138023 w 2208362"/>
                <a:gd name="connsiteY40" fmla="*/ 595222 h 3666226"/>
                <a:gd name="connsiteX41" fmla="*/ 258792 w 2208362"/>
                <a:gd name="connsiteY41" fmla="*/ 327803 h 3666226"/>
                <a:gd name="connsiteX42" fmla="*/ 336430 w 2208362"/>
                <a:gd name="connsiteY42" fmla="*/ 276045 h 3666226"/>
                <a:gd name="connsiteX43" fmla="*/ 836762 w 2208362"/>
                <a:gd name="connsiteY43" fmla="*/ 189781 h 3666226"/>
                <a:gd name="connsiteX44" fmla="*/ 1130060 w 2208362"/>
                <a:gd name="connsiteY44" fmla="*/ 138022 h 3666226"/>
                <a:gd name="connsiteX45" fmla="*/ 1319842 w 2208362"/>
                <a:gd name="connsiteY45" fmla="*/ 120769 h 3666226"/>
                <a:gd name="connsiteX46" fmla="*/ 1587260 w 2208362"/>
                <a:gd name="connsiteY46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3492 w 2208362"/>
                <a:gd name="connsiteY33" fmla="*/ 715840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199680 w 2208362"/>
                <a:gd name="connsiteY37" fmla="*/ 1163239 h 3666226"/>
                <a:gd name="connsiteX38" fmla="*/ 199680 w 2208362"/>
                <a:gd name="connsiteY38" fmla="*/ 894799 h 3666226"/>
                <a:gd name="connsiteX39" fmla="*/ 0 w 2208362"/>
                <a:gd name="connsiteY39" fmla="*/ 698739 h 3666226"/>
                <a:gd name="connsiteX40" fmla="*/ 138023 w 2208362"/>
                <a:gd name="connsiteY40" fmla="*/ 595222 h 3666226"/>
                <a:gd name="connsiteX41" fmla="*/ 258792 w 2208362"/>
                <a:gd name="connsiteY41" fmla="*/ 327803 h 3666226"/>
                <a:gd name="connsiteX42" fmla="*/ 336430 w 2208362"/>
                <a:gd name="connsiteY42" fmla="*/ 276045 h 3666226"/>
                <a:gd name="connsiteX43" fmla="*/ 836762 w 2208362"/>
                <a:gd name="connsiteY43" fmla="*/ 189781 h 3666226"/>
                <a:gd name="connsiteX44" fmla="*/ 1130060 w 2208362"/>
                <a:gd name="connsiteY44" fmla="*/ 138022 h 3666226"/>
                <a:gd name="connsiteX45" fmla="*/ 1319842 w 2208362"/>
                <a:gd name="connsiteY45" fmla="*/ 120769 h 3666226"/>
                <a:gd name="connsiteX46" fmla="*/ 1587260 w 2208362"/>
                <a:gd name="connsiteY46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280672 w 2208362"/>
                <a:gd name="connsiteY33" fmla="*/ 623908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199680 w 2208362"/>
                <a:gd name="connsiteY37" fmla="*/ 1163239 h 3666226"/>
                <a:gd name="connsiteX38" fmla="*/ 199680 w 2208362"/>
                <a:gd name="connsiteY38" fmla="*/ 894799 h 3666226"/>
                <a:gd name="connsiteX39" fmla="*/ 0 w 2208362"/>
                <a:gd name="connsiteY39" fmla="*/ 698739 h 3666226"/>
                <a:gd name="connsiteX40" fmla="*/ 138023 w 2208362"/>
                <a:gd name="connsiteY40" fmla="*/ 595222 h 3666226"/>
                <a:gd name="connsiteX41" fmla="*/ 258792 w 2208362"/>
                <a:gd name="connsiteY41" fmla="*/ 327803 h 3666226"/>
                <a:gd name="connsiteX42" fmla="*/ 336430 w 2208362"/>
                <a:gd name="connsiteY42" fmla="*/ 276045 h 3666226"/>
                <a:gd name="connsiteX43" fmla="*/ 836762 w 2208362"/>
                <a:gd name="connsiteY43" fmla="*/ 189781 h 3666226"/>
                <a:gd name="connsiteX44" fmla="*/ 1130060 w 2208362"/>
                <a:gd name="connsiteY44" fmla="*/ 138022 h 3666226"/>
                <a:gd name="connsiteX45" fmla="*/ 1319842 w 2208362"/>
                <a:gd name="connsiteY45" fmla="*/ 120769 h 3666226"/>
                <a:gd name="connsiteX46" fmla="*/ 1587260 w 2208362"/>
                <a:gd name="connsiteY46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364485 w 2208362"/>
                <a:gd name="connsiteY33" fmla="*/ 444948 h 3666226"/>
                <a:gd name="connsiteX34" fmla="*/ 199680 w 2208362"/>
                <a:gd name="connsiteY34" fmla="*/ 805320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199680 w 2208362"/>
                <a:gd name="connsiteY37" fmla="*/ 1163239 h 3666226"/>
                <a:gd name="connsiteX38" fmla="*/ 199680 w 2208362"/>
                <a:gd name="connsiteY38" fmla="*/ 894799 h 3666226"/>
                <a:gd name="connsiteX39" fmla="*/ 0 w 2208362"/>
                <a:gd name="connsiteY39" fmla="*/ 698739 h 3666226"/>
                <a:gd name="connsiteX40" fmla="*/ 138023 w 2208362"/>
                <a:gd name="connsiteY40" fmla="*/ 595222 h 3666226"/>
                <a:gd name="connsiteX41" fmla="*/ 258792 w 2208362"/>
                <a:gd name="connsiteY41" fmla="*/ 327803 h 3666226"/>
                <a:gd name="connsiteX42" fmla="*/ 336430 w 2208362"/>
                <a:gd name="connsiteY42" fmla="*/ 276045 h 3666226"/>
                <a:gd name="connsiteX43" fmla="*/ 836762 w 2208362"/>
                <a:gd name="connsiteY43" fmla="*/ 189781 h 3666226"/>
                <a:gd name="connsiteX44" fmla="*/ 1130060 w 2208362"/>
                <a:gd name="connsiteY44" fmla="*/ 138022 h 3666226"/>
                <a:gd name="connsiteX45" fmla="*/ 1319842 w 2208362"/>
                <a:gd name="connsiteY45" fmla="*/ 120769 h 3666226"/>
                <a:gd name="connsiteX46" fmla="*/ 1587260 w 2208362"/>
                <a:gd name="connsiteY46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364485 w 2208362"/>
                <a:gd name="connsiteY33" fmla="*/ 444948 h 3666226"/>
                <a:gd name="connsiteX34" fmla="*/ 196860 w 2208362"/>
                <a:gd name="connsiteY34" fmla="*/ 534428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199680 w 2208362"/>
                <a:gd name="connsiteY37" fmla="*/ 1163239 h 3666226"/>
                <a:gd name="connsiteX38" fmla="*/ 199680 w 2208362"/>
                <a:gd name="connsiteY38" fmla="*/ 894799 h 3666226"/>
                <a:gd name="connsiteX39" fmla="*/ 0 w 2208362"/>
                <a:gd name="connsiteY39" fmla="*/ 698739 h 3666226"/>
                <a:gd name="connsiteX40" fmla="*/ 138023 w 2208362"/>
                <a:gd name="connsiteY40" fmla="*/ 595222 h 3666226"/>
                <a:gd name="connsiteX41" fmla="*/ 258792 w 2208362"/>
                <a:gd name="connsiteY41" fmla="*/ 327803 h 3666226"/>
                <a:gd name="connsiteX42" fmla="*/ 336430 w 2208362"/>
                <a:gd name="connsiteY42" fmla="*/ 276045 h 3666226"/>
                <a:gd name="connsiteX43" fmla="*/ 836762 w 2208362"/>
                <a:gd name="connsiteY43" fmla="*/ 189781 h 3666226"/>
                <a:gd name="connsiteX44" fmla="*/ 1130060 w 2208362"/>
                <a:gd name="connsiteY44" fmla="*/ 138022 h 3666226"/>
                <a:gd name="connsiteX45" fmla="*/ 1319842 w 2208362"/>
                <a:gd name="connsiteY45" fmla="*/ 120769 h 3666226"/>
                <a:gd name="connsiteX46" fmla="*/ 1587260 w 2208362"/>
                <a:gd name="connsiteY46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364485 w 2208362"/>
                <a:gd name="connsiteY33" fmla="*/ 444948 h 3666226"/>
                <a:gd name="connsiteX34" fmla="*/ 196860 w 2208362"/>
                <a:gd name="connsiteY34" fmla="*/ 534428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199680 w 2208362"/>
                <a:gd name="connsiteY37" fmla="*/ 1163239 h 3666226"/>
                <a:gd name="connsiteX38" fmla="*/ 199680 w 2208362"/>
                <a:gd name="connsiteY38" fmla="*/ 894799 h 3666226"/>
                <a:gd name="connsiteX39" fmla="*/ 0 w 2208362"/>
                <a:gd name="connsiteY39" fmla="*/ 698739 h 3666226"/>
                <a:gd name="connsiteX40" fmla="*/ 138023 w 2208362"/>
                <a:gd name="connsiteY40" fmla="*/ 595222 h 3666226"/>
                <a:gd name="connsiteX41" fmla="*/ 258792 w 2208362"/>
                <a:gd name="connsiteY41" fmla="*/ 327803 h 3666226"/>
                <a:gd name="connsiteX42" fmla="*/ 336430 w 2208362"/>
                <a:gd name="connsiteY42" fmla="*/ 276045 h 3666226"/>
                <a:gd name="connsiteX43" fmla="*/ 836762 w 2208362"/>
                <a:gd name="connsiteY43" fmla="*/ 189781 h 3666226"/>
                <a:gd name="connsiteX44" fmla="*/ 1130060 w 2208362"/>
                <a:gd name="connsiteY44" fmla="*/ 138022 h 3666226"/>
                <a:gd name="connsiteX45" fmla="*/ 1319842 w 2208362"/>
                <a:gd name="connsiteY45" fmla="*/ 120769 h 3666226"/>
                <a:gd name="connsiteX46" fmla="*/ 1587260 w 2208362"/>
                <a:gd name="connsiteY46" fmla="*/ 0 h 3666226"/>
                <a:gd name="connsiteX0" fmla="*/ 2208362 w 2208362"/>
                <a:gd name="connsiteY0" fmla="*/ 2967486 h 3666226"/>
                <a:gd name="connsiteX1" fmla="*/ 2132994 w 2208362"/>
                <a:gd name="connsiteY1" fmla="*/ 2969806 h 3666226"/>
                <a:gd name="connsiteX2" fmla="*/ 2018581 w 2208362"/>
                <a:gd name="connsiteY2" fmla="*/ 3053750 h 3666226"/>
                <a:gd name="connsiteX3" fmla="*/ 1785668 w 2208362"/>
                <a:gd name="connsiteY3" fmla="*/ 3260784 h 3666226"/>
                <a:gd name="connsiteX4" fmla="*/ 1664898 w 2208362"/>
                <a:gd name="connsiteY4" fmla="*/ 3407433 h 3666226"/>
                <a:gd name="connsiteX5" fmla="*/ 1440611 w 2208362"/>
                <a:gd name="connsiteY5" fmla="*/ 3605841 h 3666226"/>
                <a:gd name="connsiteX6" fmla="*/ 1371600 w 2208362"/>
                <a:gd name="connsiteY6" fmla="*/ 3666226 h 3666226"/>
                <a:gd name="connsiteX7" fmla="*/ 1328468 w 2208362"/>
                <a:gd name="connsiteY7" fmla="*/ 3666226 h 3666226"/>
                <a:gd name="connsiteX8" fmla="*/ 1250830 w 2208362"/>
                <a:gd name="connsiteY8" fmla="*/ 3545456 h 3666226"/>
                <a:gd name="connsiteX9" fmla="*/ 1173192 w 2208362"/>
                <a:gd name="connsiteY9" fmla="*/ 3355675 h 3666226"/>
                <a:gd name="connsiteX10" fmla="*/ 1069676 w 2208362"/>
                <a:gd name="connsiteY10" fmla="*/ 3217652 h 3666226"/>
                <a:gd name="connsiteX11" fmla="*/ 992038 w 2208362"/>
                <a:gd name="connsiteY11" fmla="*/ 3036498 h 3666226"/>
                <a:gd name="connsiteX12" fmla="*/ 940279 w 2208362"/>
                <a:gd name="connsiteY12" fmla="*/ 2993366 h 3666226"/>
                <a:gd name="connsiteX13" fmla="*/ 905774 w 2208362"/>
                <a:gd name="connsiteY13" fmla="*/ 2786332 h 3666226"/>
                <a:gd name="connsiteX14" fmla="*/ 905774 w 2208362"/>
                <a:gd name="connsiteY14" fmla="*/ 2717320 h 3666226"/>
                <a:gd name="connsiteX15" fmla="*/ 845389 w 2208362"/>
                <a:gd name="connsiteY15" fmla="*/ 2691441 h 3666226"/>
                <a:gd name="connsiteX16" fmla="*/ 785004 w 2208362"/>
                <a:gd name="connsiteY16" fmla="*/ 2587924 h 3666226"/>
                <a:gd name="connsiteX17" fmla="*/ 698740 w 2208362"/>
                <a:gd name="connsiteY17" fmla="*/ 2475781 h 3666226"/>
                <a:gd name="connsiteX18" fmla="*/ 646981 w 2208362"/>
                <a:gd name="connsiteY18" fmla="*/ 2320505 h 3666226"/>
                <a:gd name="connsiteX19" fmla="*/ 681487 w 2208362"/>
                <a:gd name="connsiteY19" fmla="*/ 2156603 h 3666226"/>
                <a:gd name="connsiteX20" fmla="*/ 707366 w 2208362"/>
                <a:gd name="connsiteY20" fmla="*/ 2035833 h 3666226"/>
                <a:gd name="connsiteX21" fmla="*/ 836850 w 2208362"/>
                <a:gd name="connsiteY21" fmla="*/ 1961694 h 3666226"/>
                <a:gd name="connsiteX22" fmla="*/ 950364 w 2208362"/>
                <a:gd name="connsiteY22" fmla="*/ 1836400 h 3666226"/>
                <a:gd name="connsiteX23" fmla="*/ 950364 w 2208362"/>
                <a:gd name="connsiteY23" fmla="*/ 1657441 h 3666226"/>
                <a:gd name="connsiteX24" fmla="*/ 1201802 w 2208362"/>
                <a:gd name="connsiteY24" fmla="*/ 1389001 h 3666226"/>
                <a:gd name="connsiteX25" fmla="*/ 1537052 w 2208362"/>
                <a:gd name="connsiteY25" fmla="*/ 1210041 h 3666226"/>
                <a:gd name="connsiteX26" fmla="*/ 1369427 w 2208362"/>
                <a:gd name="connsiteY26" fmla="*/ 941601 h 3666226"/>
                <a:gd name="connsiteX27" fmla="*/ 1121618 w 2208362"/>
                <a:gd name="connsiteY27" fmla="*/ 805320 h 3666226"/>
                <a:gd name="connsiteX28" fmla="*/ 1037806 w 2208362"/>
                <a:gd name="connsiteY28" fmla="*/ 894799 h 3666226"/>
                <a:gd name="connsiteX29" fmla="*/ 1037806 w 2208362"/>
                <a:gd name="connsiteY29" fmla="*/ 984279 h 3666226"/>
                <a:gd name="connsiteX30" fmla="*/ 702555 w 2208362"/>
                <a:gd name="connsiteY30" fmla="*/ 1163239 h 3666226"/>
                <a:gd name="connsiteX31" fmla="*/ 534930 w 2208362"/>
                <a:gd name="connsiteY31" fmla="*/ 1073759 h 3666226"/>
                <a:gd name="connsiteX32" fmla="*/ 534930 w 2208362"/>
                <a:gd name="connsiteY32" fmla="*/ 894799 h 3666226"/>
                <a:gd name="connsiteX33" fmla="*/ 364485 w 2208362"/>
                <a:gd name="connsiteY33" fmla="*/ 444948 h 3666226"/>
                <a:gd name="connsiteX34" fmla="*/ 196860 w 2208362"/>
                <a:gd name="connsiteY34" fmla="*/ 534428 h 3666226"/>
                <a:gd name="connsiteX35" fmla="*/ 451118 w 2208362"/>
                <a:gd name="connsiteY35" fmla="*/ 1073759 h 3666226"/>
                <a:gd name="connsiteX36" fmla="*/ 451118 w 2208362"/>
                <a:gd name="connsiteY36" fmla="*/ 1252719 h 3666226"/>
                <a:gd name="connsiteX37" fmla="*/ 199680 w 2208362"/>
                <a:gd name="connsiteY37" fmla="*/ 1163239 h 3666226"/>
                <a:gd name="connsiteX38" fmla="*/ 199680 w 2208362"/>
                <a:gd name="connsiteY38" fmla="*/ 894799 h 3666226"/>
                <a:gd name="connsiteX39" fmla="*/ 0 w 2208362"/>
                <a:gd name="connsiteY39" fmla="*/ 698739 h 3666226"/>
                <a:gd name="connsiteX40" fmla="*/ 196860 w 2208362"/>
                <a:gd name="connsiteY40" fmla="*/ 444948 h 3666226"/>
                <a:gd name="connsiteX41" fmla="*/ 258792 w 2208362"/>
                <a:gd name="connsiteY41" fmla="*/ 327803 h 3666226"/>
                <a:gd name="connsiteX42" fmla="*/ 336430 w 2208362"/>
                <a:gd name="connsiteY42" fmla="*/ 276045 h 3666226"/>
                <a:gd name="connsiteX43" fmla="*/ 836762 w 2208362"/>
                <a:gd name="connsiteY43" fmla="*/ 189781 h 3666226"/>
                <a:gd name="connsiteX44" fmla="*/ 1130060 w 2208362"/>
                <a:gd name="connsiteY44" fmla="*/ 138022 h 3666226"/>
                <a:gd name="connsiteX45" fmla="*/ 1319842 w 2208362"/>
                <a:gd name="connsiteY45" fmla="*/ 120769 h 3666226"/>
                <a:gd name="connsiteX46" fmla="*/ 1587260 w 2208362"/>
                <a:gd name="connsiteY46" fmla="*/ 0 h 3666226"/>
                <a:gd name="connsiteX0" fmla="*/ 2095315 w 2095315"/>
                <a:gd name="connsiteY0" fmla="*/ 2967486 h 3666226"/>
                <a:gd name="connsiteX1" fmla="*/ 2019947 w 2095315"/>
                <a:gd name="connsiteY1" fmla="*/ 2969806 h 3666226"/>
                <a:gd name="connsiteX2" fmla="*/ 1905534 w 2095315"/>
                <a:gd name="connsiteY2" fmla="*/ 3053750 h 3666226"/>
                <a:gd name="connsiteX3" fmla="*/ 1672621 w 2095315"/>
                <a:gd name="connsiteY3" fmla="*/ 3260784 h 3666226"/>
                <a:gd name="connsiteX4" fmla="*/ 1551851 w 2095315"/>
                <a:gd name="connsiteY4" fmla="*/ 3407433 h 3666226"/>
                <a:gd name="connsiteX5" fmla="*/ 1327564 w 2095315"/>
                <a:gd name="connsiteY5" fmla="*/ 3605841 h 3666226"/>
                <a:gd name="connsiteX6" fmla="*/ 1258553 w 2095315"/>
                <a:gd name="connsiteY6" fmla="*/ 3666226 h 3666226"/>
                <a:gd name="connsiteX7" fmla="*/ 1215421 w 2095315"/>
                <a:gd name="connsiteY7" fmla="*/ 3666226 h 3666226"/>
                <a:gd name="connsiteX8" fmla="*/ 1137783 w 2095315"/>
                <a:gd name="connsiteY8" fmla="*/ 3545456 h 3666226"/>
                <a:gd name="connsiteX9" fmla="*/ 1060145 w 2095315"/>
                <a:gd name="connsiteY9" fmla="*/ 3355675 h 3666226"/>
                <a:gd name="connsiteX10" fmla="*/ 956629 w 2095315"/>
                <a:gd name="connsiteY10" fmla="*/ 3217652 h 3666226"/>
                <a:gd name="connsiteX11" fmla="*/ 878991 w 2095315"/>
                <a:gd name="connsiteY11" fmla="*/ 3036498 h 3666226"/>
                <a:gd name="connsiteX12" fmla="*/ 827232 w 2095315"/>
                <a:gd name="connsiteY12" fmla="*/ 2993366 h 3666226"/>
                <a:gd name="connsiteX13" fmla="*/ 792727 w 2095315"/>
                <a:gd name="connsiteY13" fmla="*/ 2786332 h 3666226"/>
                <a:gd name="connsiteX14" fmla="*/ 792727 w 2095315"/>
                <a:gd name="connsiteY14" fmla="*/ 2717320 h 3666226"/>
                <a:gd name="connsiteX15" fmla="*/ 732342 w 2095315"/>
                <a:gd name="connsiteY15" fmla="*/ 2691441 h 3666226"/>
                <a:gd name="connsiteX16" fmla="*/ 671957 w 2095315"/>
                <a:gd name="connsiteY16" fmla="*/ 2587924 h 3666226"/>
                <a:gd name="connsiteX17" fmla="*/ 585693 w 2095315"/>
                <a:gd name="connsiteY17" fmla="*/ 2475781 h 3666226"/>
                <a:gd name="connsiteX18" fmla="*/ 533934 w 2095315"/>
                <a:gd name="connsiteY18" fmla="*/ 2320505 h 3666226"/>
                <a:gd name="connsiteX19" fmla="*/ 568440 w 2095315"/>
                <a:gd name="connsiteY19" fmla="*/ 2156603 h 3666226"/>
                <a:gd name="connsiteX20" fmla="*/ 594319 w 2095315"/>
                <a:gd name="connsiteY20" fmla="*/ 2035833 h 3666226"/>
                <a:gd name="connsiteX21" fmla="*/ 723803 w 2095315"/>
                <a:gd name="connsiteY21" fmla="*/ 1961694 h 3666226"/>
                <a:gd name="connsiteX22" fmla="*/ 837317 w 2095315"/>
                <a:gd name="connsiteY22" fmla="*/ 1836400 h 3666226"/>
                <a:gd name="connsiteX23" fmla="*/ 837317 w 2095315"/>
                <a:gd name="connsiteY23" fmla="*/ 1657441 h 3666226"/>
                <a:gd name="connsiteX24" fmla="*/ 1088755 w 2095315"/>
                <a:gd name="connsiteY24" fmla="*/ 1389001 h 3666226"/>
                <a:gd name="connsiteX25" fmla="*/ 1424005 w 2095315"/>
                <a:gd name="connsiteY25" fmla="*/ 1210041 h 3666226"/>
                <a:gd name="connsiteX26" fmla="*/ 1256380 w 2095315"/>
                <a:gd name="connsiteY26" fmla="*/ 941601 h 3666226"/>
                <a:gd name="connsiteX27" fmla="*/ 1008571 w 2095315"/>
                <a:gd name="connsiteY27" fmla="*/ 805320 h 3666226"/>
                <a:gd name="connsiteX28" fmla="*/ 924759 w 2095315"/>
                <a:gd name="connsiteY28" fmla="*/ 894799 h 3666226"/>
                <a:gd name="connsiteX29" fmla="*/ 924759 w 2095315"/>
                <a:gd name="connsiteY29" fmla="*/ 984279 h 3666226"/>
                <a:gd name="connsiteX30" fmla="*/ 589508 w 2095315"/>
                <a:gd name="connsiteY30" fmla="*/ 1163239 h 3666226"/>
                <a:gd name="connsiteX31" fmla="*/ 421883 w 2095315"/>
                <a:gd name="connsiteY31" fmla="*/ 1073759 h 3666226"/>
                <a:gd name="connsiteX32" fmla="*/ 421883 w 2095315"/>
                <a:gd name="connsiteY32" fmla="*/ 894799 h 3666226"/>
                <a:gd name="connsiteX33" fmla="*/ 251438 w 2095315"/>
                <a:gd name="connsiteY33" fmla="*/ 444948 h 3666226"/>
                <a:gd name="connsiteX34" fmla="*/ 83813 w 2095315"/>
                <a:gd name="connsiteY34" fmla="*/ 534428 h 3666226"/>
                <a:gd name="connsiteX35" fmla="*/ 338071 w 2095315"/>
                <a:gd name="connsiteY35" fmla="*/ 1073759 h 3666226"/>
                <a:gd name="connsiteX36" fmla="*/ 338071 w 2095315"/>
                <a:gd name="connsiteY36" fmla="*/ 1252719 h 3666226"/>
                <a:gd name="connsiteX37" fmla="*/ 86633 w 2095315"/>
                <a:gd name="connsiteY37" fmla="*/ 1163239 h 3666226"/>
                <a:gd name="connsiteX38" fmla="*/ 86633 w 2095315"/>
                <a:gd name="connsiteY38" fmla="*/ 894799 h 3666226"/>
                <a:gd name="connsiteX39" fmla="*/ 0 w 2095315"/>
                <a:gd name="connsiteY39" fmla="*/ 713388 h 3666226"/>
                <a:gd name="connsiteX40" fmla="*/ 83813 w 2095315"/>
                <a:gd name="connsiteY40" fmla="*/ 444948 h 3666226"/>
                <a:gd name="connsiteX41" fmla="*/ 145745 w 2095315"/>
                <a:gd name="connsiteY41" fmla="*/ 327803 h 3666226"/>
                <a:gd name="connsiteX42" fmla="*/ 223383 w 2095315"/>
                <a:gd name="connsiteY42" fmla="*/ 276045 h 3666226"/>
                <a:gd name="connsiteX43" fmla="*/ 723715 w 2095315"/>
                <a:gd name="connsiteY43" fmla="*/ 189781 h 3666226"/>
                <a:gd name="connsiteX44" fmla="*/ 1017013 w 2095315"/>
                <a:gd name="connsiteY44" fmla="*/ 138022 h 3666226"/>
                <a:gd name="connsiteX45" fmla="*/ 1206795 w 2095315"/>
                <a:gd name="connsiteY45" fmla="*/ 120769 h 3666226"/>
                <a:gd name="connsiteX46" fmla="*/ 1474213 w 2095315"/>
                <a:gd name="connsiteY46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359381 w 2116625"/>
                <a:gd name="connsiteY35" fmla="*/ 1073759 h 3666226"/>
                <a:gd name="connsiteX36" fmla="*/ 359381 w 2116625"/>
                <a:gd name="connsiteY36" fmla="*/ 1252719 h 3666226"/>
                <a:gd name="connsiteX37" fmla="*/ 107943 w 2116625"/>
                <a:gd name="connsiteY37" fmla="*/ 1163239 h 3666226"/>
                <a:gd name="connsiteX38" fmla="*/ 107943 w 2116625"/>
                <a:gd name="connsiteY38" fmla="*/ 894799 h 3666226"/>
                <a:gd name="connsiteX39" fmla="*/ 21310 w 2116625"/>
                <a:gd name="connsiteY39" fmla="*/ 713388 h 3666226"/>
                <a:gd name="connsiteX40" fmla="*/ 105123 w 2116625"/>
                <a:gd name="connsiteY40" fmla="*/ 444948 h 3666226"/>
                <a:gd name="connsiteX41" fmla="*/ 167055 w 2116625"/>
                <a:gd name="connsiteY41" fmla="*/ 327803 h 3666226"/>
                <a:gd name="connsiteX42" fmla="*/ 244693 w 2116625"/>
                <a:gd name="connsiteY42" fmla="*/ 276045 h 3666226"/>
                <a:gd name="connsiteX43" fmla="*/ 745025 w 2116625"/>
                <a:gd name="connsiteY43" fmla="*/ 189781 h 3666226"/>
                <a:gd name="connsiteX44" fmla="*/ 1038323 w 2116625"/>
                <a:gd name="connsiteY44" fmla="*/ 138022 h 3666226"/>
                <a:gd name="connsiteX45" fmla="*/ 1228105 w 2116625"/>
                <a:gd name="connsiteY45" fmla="*/ 120769 h 3666226"/>
                <a:gd name="connsiteX46" fmla="*/ 1495523 w 2116625"/>
                <a:gd name="connsiteY46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359381 w 2116625"/>
                <a:gd name="connsiteY35" fmla="*/ 1073759 h 3666226"/>
                <a:gd name="connsiteX36" fmla="*/ 359381 w 2116625"/>
                <a:gd name="connsiteY36" fmla="*/ 1252719 h 3666226"/>
                <a:gd name="connsiteX37" fmla="*/ 107943 w 2116625"/>
                <a:gd name="connsiteY37" fmla="*/ 1163239 h 3666226"/>
                <a:gd name="connsiteX38" fmla="*/ 188936 w 2116625"/>
                <a:gd name="connsiteY38" fmla="*/ 892348 h 3666226"/>
                <a:gd name="connsiteX39" fmla="*/ 21310 w 2116625"/>
                <a:gd name="connsiteY39" fmla="*/ 713388 h 3666226"/>
                <a:gd name="connsiteX40" fmla="*/ 105123 w 2116625"/>
                <a:gd name="connsiteY40" fmla="*/ 444948 h 3666226"/>
                <a:gd name="connsiteX41" fmla="*/ 167055 w 2116625"/>
                <a:gd name="connsiteY41" fmla="*/ 327803 h 3666226"/>
                <a:gd name="connsiteX42" fmla="*/ 244693 w 2116625"/>
                <a:gd name="connsiteY42" fmla="*/ 276045 h 3666226"/>
                <a:gd name="connsiteX43" fmla="*/ 745025 w 2116625"/>
                <a:gd name="connsiteY43" fmla="*/ 189781 h 3666226"/>
                <a:gd name="connsiteX44" fmla="*/ 1038323 w 2116625"/>
                <a:gd name="connsiteY44" fmla="*/ 138022 h 3666226"/>
                <a:gd name="connsiteX45" fmla="*/ 1228105 w 2116625"/>
                <a:gd name="connsiteY45" fmla="*/ 120769 h 3666226"/>
                <a:gd name="connsiteX46" fmla="*/ 1495523 w 2116625"/>
                <a:gd name="connsiteY46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359381 w 2116625"/>
                <a:gd name="connsiteY35" fmla="*/ 1073759 h 3666226"/>
                <a:gd name="connsiteX36" fmla="*/ 359381 w 2116625"/>
                <a:gd name="connsiteY36" fmla="*/ 1252719 h 3666226"/>
                <a:gd name="connsiteX37" fmla="*/ 188936 w 2116625"/>
                <a:gd name="connsiteY37" fmla="*/ 1071308 h 3666226"/>
                <a:gd name="connsiteX38" fmla="*/ 188936 w 2116625"/>
                <a:gd name="connsiteY38" fmla="*/ 892348 h 3666226"/>
                <a:gd name="connsiteX39" fmla="*/ 21310 w 2116625"/>
                <a:gd name="connsiteY39" fmla="*/ 713388 h 3666226"/>
                <a:gd name="connsiteX40" fmla="*/ 105123 w 2116625"/>
                <a:gd name="connsiteY40" fmla="*/ 444948 h 3666226"/>
                <a:gd name="connsiteX41" fmla="*/ 167055 w 2116625"/>
                <a:gd name="connsiteY41" fmla="*/ 327803 h 3666226"/>
                <a:gd name="connsiteX42" fmla="*/ 244693 w 2116625"/>
                <a:gd name="connsiteY42" fmla="*/ 276045 h 3666226"/>
                <a:gd name="connsiteX43" fmla="*/ 745025 w 2116625"/>
                <a:gd name="connsiteY43" fmla="*/ 189781 h 3666226"/>
                <a:gd name="connsiteX44" fmla="*/ 1038323 w 2116625"/>
                <a:gd name="connsiteY44" fmla="*/ 138022 h 3666226"/>
                <a:gd name="connsiteX45" fmla="*/ 1228105 w 2116625"/>
                <a:gd name="connsiteY45" fmla="*/ 120769 h 3666226"/>
                <a:gd name="connsiteX46" fmla="*/ 1495523 w 2116625"/>
                <a:gd name="connsiteY46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359381 w 2116625"/>
                <a:gd name="connsiteY36" fmla="*/ 1252719 h 3666226"/>
                <a:gd name="connsiteX37" fmla="*/ 188936 w 2116625"/>
                <a:gd name="connsiteY37" fmla="*/ 1071308 h 3666226"/>
                <a:gd name="connsiteX38" fmla="*/ 188936 w 2116625"/>
                <a:gd name="connsiteY38" fmla="*/ 892348 h 3666226"/>
                <a:gd name="connsiteX39" fmla="*/ 21310 w 2116625"/>
                <a:gd name="connsiteY39" fmla="*/ 713388 h 3666226"/>
                <a:gd name="connsiteX40" fmla="*/ 105123 w 2116625"/>
                <a:gd name="connsiteY40" fmla="*/ 444948 h 3666226"/>
                <a:gd name="connsiteX41" fmla="*/ 167055 w 2116625"/>
                <a:gd name="connsiteY41" fmla="*/ 327803 h 3666226"/>
                <a:gd name="connsiteX42" fmla="*/ 244693 w 2116625"/>
                <a:gd name="connsiteY42" fmla="*/ 276045 h 3666226"/>
                <a:gd name="connsiteX43" fmla="*/ 745025 w 2116625"/>
                <a:gd name="connsiteY43" fmla="*/ 189781 h 3666226"/>
                <a:gd name="connsiteX44" fmla="*/ 1038323 w 2116625"/>
                <a:gd name="connsiteY44" fmla="*/ 138022 h 3666226"/>
                <a:gd name="connsiteX45" fmla="*/ 1228105 w 2116625"/>
                <a:gd name="connsiteY45" fmla="*/ 120769 h 3666226"/>
                <a:gd name="connsiteX46" fmla="*/ 1495523 w 2116625"/>
                <a:gd name="connsiteY46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305235 w 2116625"/>
                <a:gd name="connsiteY36" fmla="*/ 1066670 h 3666226"/>
                <a:gd name="connsiteX37" fmla="*/ 359381 w 2116625"/>
                <a:gd name="connsiteY37" fmla="*/ 1252719 h 3666226"/>
                <a:gd name="connsiteX38" fmla="*/ 188936 w 2116625"/>
                <a:gd name="connsiteY38" fmla="*/ 1071308 h 3666226"/>
                <a:gd name="connsiteX39" fmla="*/ 188936 w 2116625"/>
                <a:gd name="connsiteY39" fmla="*/ 892348 h 3666226"/>
                <a:gd name="connsiteX40" fmla="*/ 21310 w 2116625"/>
                <a:gd name="connsiteY40" fmla="*/ 713388 h 3666226"/>
                <a:gd name="connsiteX41" fmla="*/ 105123 w 2116625"/>
                <a:gd name="connsiteY41" fmla="*/ 444948 h 3666226"/>
                <a:gd name="connsiteX42" fmla="*/ 167055 w 2116625"/>
                <a:gd name="connsiteY42" fmla="*/ 327803 h 3666226"/>
                <a:gd name="connsiteX43" fmla="*/ 244693 w 2116625"/>
                <a:gd name="connsiteY43" fmla="*/ 276045 h 3666226"/>
                <a:gd name="connsiteX44" fmla="*/ 745025 w 2116625"/>
                <a:gd name="connsiteY44" fmla="*/ 189781 h 3666226"/>
                <a:gd name="connsiteX45" fmla="*/ 1038323 w 2116625"/>
                <a:gd name="connsiteY45" fmla="*/ 138022 h 3666226"/>
                <a:gd name="connsiteX46" fmla="*/ 1228105 w 2116625"/>
                <a:gd name="connsiteY46" fmla="*/ 120769 h 3666226"/>
                <a:gd name="connsiteX47" fmla="*/ 1495523 w 2116625"/>
                <a:gd name="connsiteY47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188936 w 2116625"/>
                <a:gd name="connsiteY36" fmla="*/ 1071308 h 3666226"/>
                <a:gd name="connsiteX37" fmla="*/ 359381 w 2116625"/>
                <a:gd name="connsiteY37" fmla="*/ 1252719 h 3666226"/>
                <a:gd name="connsiteX38" fmla="*/ 188936 w 2116625"/>
                <a:gd name="connsiteY38" fmla="*/ 1071308 h 3666226"/>
                <a:gd name="connsiteX39" fmla="*/ 188936 w 2116625"/>
                <a:gd name="connsiteY39" fmla="*/ 892348 h 3666226"/>
                <a:gd name="connsiteX40" fmla="*/ 21310 w 2116625"/>
                <a:gd name="connsiteY40" fmla="*/ 713388 h 3666226"/>
                <a:gd name="connsiteX41" fmla="*/ 105123 w 2116625"/>
                <a:gd name="connsiteY41" fmla="*/ 444948 h 3666226"/>
                <a:gd name="connsiteX42" fmla="*/ 167055 w 2116625"/>
                <a:gd name="connsiteY42" fmla="*/ 327803 h 3666226"/>
                <a:gd name="connsiteX43" fmla="*/ 244693 w 2116625"/>
                <a:gd name="connsiteY43" fmla="*/ 276045 h 3666226"/>
                <a:gd name="connsiteX44" fmla="*/ 745025 w 2116625"/>
                <a:gd name="connsiteY44" fmla="*/ 189781 h 3666226"/>
                <a:gd name="connsiteX45" fmla="*/ 1038323 w 2116625"/>
                <a:gd name="connsiteY45" fmla="*/ 138022 h 3666226"/>
                <a:gd name="connsiteX46" fmla="*/ 1228105 w 2116625"/>
                <a:gd name="connsiteY46" fmla="*/ 120769 h 3666226"/>
                <a:gd name="connsiteX47" fmla="*/ 1495523 w 2116625"/>
                <a:gd name="connsiteY47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188936 w 2116625"/>
                <a:gd name="connsiteY36" fmla="*/ 1071308 h 3666226"/>
                <a:gd name="connsiteX37" fmla="*/ 359381 w 2116625"/>
                <a:gd name="connsiteY37" fmla="*/ 1252719 h 3666226"/>
                <a:gd name="connsiteX38" fmla="*/ 21310 w 2116625"/>
                <a:gd name="connsiteY38" fmla="*/ 1071308 h 3666226"/>
                <a:gd name="connsiteX39" fmla="*/ 188936 w 2116625"/>
                <a:gd name="connsiteY39" fmla="*/ 892348 h 3666226"/>
                <a:gd name="connsiteX40" fmla="*/ 21310 w 2116625"/>
                <a:gd name="connsiteY40" fmla="*/ 713388 h 3666226"/>
                <a:gd name="connsiteX41" fmla="*/ 105123 w 2116625"/>
                <a:gd name="connsiteY41" fmla="*/ 444948 h 3666226"/>
                <a:gd name="connsiteX42" fmla="*/ 167055 w 2116625"/>
                <a:gd name="connsiteY42" fmla="*/ 327803 h 3666226"/>
                <a:gd name="connsiteX43" fmla="*/ 244693 w 2116625"/>
                <a:gd name="connsiteY43" fmla="*/ 276045 h 3666226"/>
                <a:gd name="connsiteX44" fmla="*/ 745025 w 2116625"/>
                <a:gd name="connsiteY44" fmla="*/ 189781 h 3666226"/>
                <a:gd name="connsiteX45" fmla="*/ 1038323 w 2116625"/>
                <a:gd name="connsiteY45" fmla="*/ 138022 h 3666226"/>
                <a:gd name="connsiteX46" fmla="*/ 1228105 w 2116625"/>
                <a:gd name="connsiteY46" fmla="*/ 120769 h 3666226"/>
                <a:gd name="connsiteX47" fmla="*/ 1495523 w 2116625"/>
                <a:gd name="connsiteY47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272748 w 2116625"/>
                <a:gd name="connsiteY36" fmla="*/ 1071308 h 3666226"/>
                <a:gd name="connsiteX37" fmla="*/ 359381 w 2116625"/>
                <a:gd name="connsiteY37" fmla="*/ 1252719 h 3666226"/>
                <a:gd name="connsiteX38" fmla="*/ 21310 w 2116625"/>
                <a:gd name="connsiteY38" fmla="*/ 1071308 h 3666226"/>
                <a:gd name="connsiteX39" fmla="*/ 188936 w 2116625"/>
                <a:gd name="connsiteY39" fmla="*/ 892348 h 3666226"/>
                <a:gd name="connsiteX40" fmla="*/ 21310 w 2116625"/>
                <a:gd name="connsiteY40" fmla="*/ 713388 h 3666226"/>
                <a:gd name="connsiteX41" fmla="*/ 105123 w 2116625"/>
                <a:gd name="connsiteY41" fmla="*/ 444948 h 3666226"/>
                <a:gd name="connsiteX42" fmla="*/ 167055 w 2116625"/>
                <a:gd name="connsiteY42" fmla="*/ 327803 h 3666226"/>
                <a:gd name="connsiteX43" fmla="*/ 244693 w 2116625"/>
                <a:gd name="connsiteY43" fmla="*/ 276045 h 3666226"/>
                <a:gd name="connsiteX44" fmla="*/ 745025 w 2116625"/>
                <a:gd name="connsiteY44" fmla="*/ 189781 h 3666226"/>
                <a:gd name="connsiteX45" fmla="*/ 1038323 w 2116625"/>
                <a:gd name="connsiteY45" fmla="*/ 138022 h 3666226"/>
                <a:gd name="connsiteX46" fmla="*/ 1228105 w 2116625"/>
                <a:gd name="connsiteY46" fmla="*/ 120769 h 3666226"/>
                <a:gd name="connsiteX47" fmla="*/ 1495523 w 2116625"/>
                <a:gd name="connsiteY47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272748 w 2116625"/>
                <a:gd name="connsiteY36" fmla="*/ 1071308 h 3666226"/>
                <a:gd name="connsiteX37" fmla="*/ 524186 w 2116625"/>
                <a:gd name="connsiteY37" fmla="*/ 1250267 h 3666226"/>
                <a:gd name="connsiteX38" fmla="*/ 21310 w 2116625"/>
                <a:gd name="connsiteY38" fmla="*/ 1071308 h 3666226"/>
                <a:gd name="connsiteX39" fmla="*/ 188936 w 2116625"/>
                <a:gd name="connsiteY39" fmla="*/ 892348 h 3666226"/>
                <a:gd name="connsiteX40" fmla="*/ 21310 w 2116625"/>
                <a:gd name="connsiteY40" fmla="*/ 713388 h 3666226"/>
                <a:gd name="connsiteX41" fmla="*/ 105123 w 2116625"/>
                <a:gd name="connsiteY41" fmla="*/ 444948 h 3666226"/>
                <a:gd name="connsiteX42" fmla="*/ 167055 w 2116625"/>
                <a:gd name="connsiteY42" fmla="*/ 327803 h 3666226"/>
                <a:gd name="connsiteX43" fmla="*/ 244693 w 2116625"/>
                <a:gd name="connsiteY43" fmla="*/ 276045 h 3666226"/>
                <a:gd name="connsiteX44" fmla="*/ 745025 w 2116625"/>
                <a:gd name="connsiteY44" fmla="*/ 189781 h 3666226"/>
                <a:gd name="connsiteX45" fmla="*/ 1038323 w 2116625"/>
                <a:gd name="connsiteY45" fmla="*/ 138022 h 3666226"/>
                <a:gd name="connsiteX46" fmla="*/ 1228105 w 2116625"/>
                <a:gd name="connsiteY46" fmla="*/ 120769 h 3666226"/>
                <a:gd name="connsiteX47" fmla="*/ 1495523 w 2116625"/>
                <a:gd name="connsiteY47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272748 w 2116625"/>
                <a:gd name="connsiteY36" fmla="*/ 1071308 h 3666226"/>
                <a:gd name="connsiteX37" fmla="*/ 524186 w 2116625"/>
                <a:gd name="connsiteY37" fmla="*/ 1250267 h 3666226"/>
                <a:gd name="connsiteX38" fmla="*/ 235824 w 2116625"/>
                <a:gd name="connsiteY38" fmla="*/ 1165476 h 3666226"/>
                <a:gd name="connsiteX39" fmla="*/ 21310 w 2116625"/>
                <a:gd name="connsiteY39" fmla="*/ 1071308 h 3666226"/>
                <a:gd name="connsiteX40" fmla="*/ 188936 w 2116625"/>
                <a:gd name="connsiteY40" fmla="*/ 892348 h 3666226"/>
                <a:gd name="connsiteX41" fmla="*/ 21310 w 2116625"/>
                <a:gd name="connsiteY41" fmla="*/ 713388 h 3666226"/>
                <a:gd name="connsiteX42" fmla="*/ 105123 w 2116625"/>
                <a:gd name="connsiteY42" fmla="*/ 444948 h 3666226"/>
                <a:gd name="connsiteX43" fmla="*/ 167055 w 2116625"/>
                <a:gd name="connsiteY43" fmla="*/ 327803 h 3666226"/>
                <a:gd name="connsiteX44" fmla="*/ 244693 w 2116625"/>
                <a:gd name="connsiteY44" fmla="*/ 276045 h 3666226"/>
                <a:gd name="connsiteX45" fmla="*/ 745025 w 2116625"/>
                <a:gd name="connsiteY45" fmla="*/ 189781 h 3666226"/>
                <a:gd name="connsiteX46" fmla="*/ 1038323 w 2116625"/>
                <a:gd name="connsiteY46" fmla="*/ 138022 h 3666226"/>
                <a:gd name="connsiteX47" fmla="*/ 1228105 w 2116625"/>
                <a:gd name="connsiteY47" fmla="*/ 120769 h 3666226"/>
                <a:gd name="connsiteX48" fmla="*/ 1495523 w 2116625"/>
                <a:gd name="connsiteY48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272748 w 2116625"/>
                <a:gd name="connsiteY36" fmla="*/ 1071308 h 3666226"/>
                <a:gd name="connsiteX37" fmla="*/ 524186 w 2116625"/>
                <a:gd name="connsiteY37" fmla="*/ 1250267 h 3666226"/>
                <a:gd name="connsiteX38" fmla="*/ 440373 w 2116625"/>
                <a:gd name="connsiteY38" fmla="*/ 1339747 h 3666226"/>
                <a:gd name="connsiteX39" fmla="*/ 21310 w 2116625"/>
                <a:gd name="connsiteY39" fmla="*/ 1071308 h 3666226"/>
                <a:gd name="connsiteX40" fmla="*/ 188936 w 2116625"/>
                <a:gd name="connsiteY40" fmla="*/ 892348 h 3666226"/>
                <a:gd name="connsiteX41" fmla="*/ 21310 w 2116625"/>
                <a:gd name="connsiteY41" fmla="*/ 713388 h 3666226"/>
                <a:gd name="connsiteX42" fmla="*/ 105123 w 2116625"/>
                <a:gd name="connsiteY42" fmla="*/ 444948 h 3666226"/>
                <a:gd name="connsiteX43" fmla="*/ 167055 w 2116625"/>
                <a:gd name="connsiteY43" fmla="*/ 327803 h 3666226"/>
                <a:gd name="connsiteX44" fmla="*/ 244693 w 2116625"/>
                <a:gd name="connsiteY44" fmla="*/ 276045 h 3666226"/>
                <a:gd name="connsiteX45" fmla="*/ 745025 w 2116625"/>
                <a:gd name="connsiteY45" fmla="*/ 189781 h 3666226"/>
                <a:gd name="connsiteX46" fmla="*/ 1038323 w 2116625"/>
                <a:gd name="connsiteY46" fmla="*/ 138022 h 3666226"/>
                <a:gd name="connsiteX47" fmla="*/ 1228105 w 2116625"/>
                <a:gd name="connsiteY47" fmla="*/ 120769 h 3666226"/>
                <a:gd name="connsiteX48" fmla="*/ 1495523 w 2116625"/>
                <a:gd name="connsiteY48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272748 w 2116625"/>
                <a:gd name="connsiteY36" fmla="*/ 1071308 h 3666226"/>
                <a:gd name="connsiteX37" fmla="*/ 524186 w 2116625"/>
                <a:gd name="connsiteY37" fmla="*/ 1250267 h 3666226"/>
                <a:gd name="connsiteX38" fmla="*/ 440373 w 2116625"/>
                <a:gd name="connsiteY38" fmla="*/ 1339747 h 3666226"/>
                <a:gd name="connsiteX39" fmla="*/ 105123 w 2116625"/>
                <a:gd name="connsiteY39" fmla="*/ 1071308 h 3666226"/>
                <a:gd name="connsiteX40" fmla="*/ 188936 w 2116625"/>
                <a:gd name="connsiteY40" fmla="*/ 892348 h 3666226"/>
                <a:gd name="connsiteX41" fmla="*/ 21310 w 2116625"/>
                <a:gd name="connsiteY41" fmla="*/ 713388 h 3666226"/>
                <a:gd name="connsiteX42" fmla="*/ 105123 w 2116625"/>
                <a:gd name="connsiteY42" fmla="*/ 444948 h 3666226"/>
                <a:gd name="connsiteX43" fmla="*/ 167055 w 2116625"/>
                <a:gd name="connsiteY43" fmla="*/ 327803 h 3666226"/>
                <a:gd name="connsiteX44" fmla="*/ 244693 w 2116625"/>
                <a:gd name="connsiteY44" fmla="*/ 276045 h 3666226"/>
                <a:gd name="connsiteX45" fmla="*/ 745025 w 2116625"/>
                <a:gd name="connsiteY45" fmla="*/ 189781 h 3666226"/>
                <a:gd name="connsiteX46" fmla="*/ 1038323 w 2116625"/>
                <a:gd name="connsiteY46" fmla="*/ 138022 h 3666226"/>
                <a:gd name="connsiteX47" fmla="*/ 1228105 w 2116625"/>
                <a:gd name="connsiteY47" fmla="*/ 120769 h 3666226"/>
                <a:gd name="connsiteX48" fmla="*/ 1495523 w 2116625"/>
                <a:gd name="connsiteY48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272748 w 2116625"/>
                <a:gd name="connsiteY36" fmla="*/ 1071308 h 3666226"/>
                <a:gd name="connsiteX37" fmla="*/ 524186 w 2116625"/>
                <a:gd name="connsiteY37" fmla="*/ 1250267 h 3666226"/>
                <a:gd name="connsiteX38" fmla="*/ 440373 w 2116625"/>
                <a:gd name="connsiteY38" fmla="*/ 1339747 h 3666226"/>
                <a:gd name="connsiteX39" fmla="*/ 105123 w 2116625"/>
                <a:gd name="connsiteY39" fmla="*/ 1071308 h 3666226"/>
                <a:gd name="connsiteX40" fmla="*/ 188936 w 2116625"/>
                <a:gd name="connsiteY40" fmla="*/ 892348 h 3666226"/>
                <a:gd name="connsiteX41" fmla="*/ 21310 w 2116625"/>
                <a:gd name="connsiteY41" fmla="*/ 713388 h 3666226"/>
                <a:gd name="connsiteX42" fmla="*/ 105123 w 2116625"/>
                <a:gd name="connsiteY42" fmla="*/ 444948 h 3666226"/>
                <a:gd name="connsiteX43" fmla="*/ 167055 w 2116625"/>
                <a:gd name="connsiteY43" fmla="*/ 327803 h 3666226"/>
                <a:gd name="connsiteX44" fmla="*/ 244693 w 2116625"/>
                <a:gd name="connsiteY44" fmla="*/ 276045 h 3666226"/>
                <a:gd name="connsiteX45" fmla="*/ 745025 w 2116625"/>
                <a:gd name="connsiteY45" fmla="*/ 189781 h 3666226"/>
                <a:gd name="connsiteX46" fmla="*/ 1038323 w 2116625"/>
                <a:gd name="connsiteY46" fmla="*/ 138022 h 3666226"/>
                <a:gd name="connsiteX47" fmla="*/ 1228105 w 2116625"/>
                <a:gd name="connsiteY47" fmla="*/ 120769 h 3666226"/>
                <a:gd name="connsiteX48" fmla="*/ 1495523 w 2116625"/>
                <a:gd name="connsiteY48" fmla="*/ 0 h 3666226"/>
                <a:gd name="connsiteX0" fmla="*/ 2116625 w 2116625"/>
                <a:gd name="connsiteY0" fmla="*/ 2967486 h 3666226"/>
                <a:gd name="connsiteX1" fmla="*/ 2041257 w 2116625"/>
                <a:gd name="connsiteY1" fmla="*/ 2969806 h 3666226"/>
                <a:gd name="connsiteX2" fmla="*/ 1926844 w 2116625"/>
                <a:gd name="connsiteY2" fmla="*/ 3053750 h 3666226"/>
                <a:gd name="connsiteX3" fmla="*/ 1693931 w 2116625"/>
                <a:gd name="connsiteY3" fmla="*/ 3260784 h 3666226"/>
                <a:gd name="connsiteX4" fmla="*/ 1573161 w 2116625"/>
                <a:gd name="connsiteY4" fmla="*/ 3407433 h 3666226"/>
                <a:gd name="connsiteX5" fmla="*/ 1348874 w 2116625"/>
                <a:gd name="connsiteY5" fmla="*/ 3605841 h 3666226"/>
                <a:gd name="connsiteX6" fmla="*/ 1279863 w 2116625"/>
                <a:gd name="connsiteY6" fmla="*/ 3666226 h 3666226"/>
                <a:gd name="connsiteX7" fmla="*/ 1236731 w 2116625"/>
                <a:gd name="connsiteY7" fmla="*/ 3666226 h 3666226"/>
                <a:gd name="connsiteX8" fmla="*/ 1159093 w 2116625"/>
                <a:gd name="connsiteY8" fmla="*/ 3545456 h 3666226"/>
                <a:gd name="connsiteX9" fmla="*/ 1081455 w 2116625"/>
                <a:gd name="connsiteY9" fmla="*/ 3355675 h 3666226"/>
                <a:gd name="connsiteX10" fmla="*/ 977939 w 2116625"/>
                <a:gd name="connsiteY10" fmla="*/ 3217652 h 3666226"/>
                <a:gd name="connsiteX11" fmla="*/ 900301 w 2116625"/>
                <a:gd name="connsiteY11" fmla="*/ 3036498 h 3666226"/>
                <a:gd name="connsiteX12" fmla="*/ 848542 w 2116625"/>
                <a:gd name="connsiteY12" fmla="*/ 2993366 h 3666226"/>
                <a:gd name="connsiteX13" fmla="*/ 814037 w 2116625"/>
                <a:gd name="connsiteY13" fmla="*/ 2786332 h 3666226"/>
                <a:gd name="connsiteX14" fmla="*/ 814037 w 2116625"/>
                <a:gd name="connsiteY14" fmla="*/ 2717320 h 3666226"/>
                <a:gd name="connsiteX15" fmla="*/ 753652 w 2116625"/>
                <a:gd name="connsiteY15" fmla="*/ 2691441 h 3666226"/>
                <a:gd name="connsiteX16" fmla="*/ 693267 w 2116625"/>
                <a:gd name="connsiteY16" fmla="*/ 2587924 h 3666226"/>
                <a:gd name="connsiteX17" fmla="*/ 607003 w 2116625"/>
                <a:gd name="connsiteY17" fmla="*/ 2475781 h 3666226"/>
                <a:gd name="connsiteX18" fmla="*/ 555244 w 2116625"/>
                <a:gd name="connsiteY18" fmla="*/ 2320505 h 3666226"/>
                <a:gd name="connsiteX19" fmla="*/ 589750 w 2116625"/>
                <a:gd name="connsiteY19" fmla="*/ 2156603 h 3666226"/>
                <a:gd name="connsiteX20" fmla="*/ 615629 w 2116625"/>
                <a:gd name="connsiteY20" fmla="*/ 2035833 h 3666226"/>
                <a:gd name="connsiteX21" fmla="*/ 745113 w 2116625"/>
                <a:gd name="connsiteY21" fmla="*/ 1961694 h 3666226"/>
                <a:gd name="connsiteX22" fmla="*/ 858627 w 2116625"/>
                <a:gd name="connsiteY22" fmla="*/ 1836400 h 3666226"/>
                <a:gd name="connsiteX23" fmla="*/ 858627 w 2116625"/>
                <a:gd name="connsiteY23" fmla="*/ 1657441 h 3666226"/>
                <a:gd name="connsiteX24" fmla="*/ 1110065 w 2116625"/>
                <a:gd name="connsiteY24" fmla="*/ 1389001 h 3666226"/>
                <a:gd name="connsiteX25" fmla="*/ 1445315 w 2116625"/>
                <a:gd name="connsiteY25" fmla="*/ 1210041 h 3666226"/>
                <a:gd name="connsiteX26" fmla="*/ 1277690 w 2116625"/>
                <a:gd name="connsiteY26" fmla="*/ 941601 h 3666226"/>
                <a:gd name="connsiteX27" fmla="*/ 1029881 w 2116625"/>
                <a:gd name="connsiteY27" fmla="*/ 805320 h 3666226"/>
                <a:gd name="connsiteX28" fmla="*/ 946069 w 2116625"/>
                <a:gd name="connsiteY28" fmla="*/ 894799 h 3666226"/>
                <a:gd name="connsiteX29" fmla="*/ 946069 w 2116625"/>
                <a:gd name="connsiteY29" fmla="*/ 984279 h 3666226"/>
                <a:gd name="connsiteX30" fmla="*/ 610818 w 2116625"/>
                <a:gd name="connsiteY30" fmla="*/ 1163239 h 3666226"/>
                <a:gd name="connsiteX31" fmla="*/ 443193 w 2116625"/>
                <a:gd name="connsiteY31" fmla="*/ 1073759 h 3666226"/>
                <a:gd name="connsiteX32" fmla="*/ 443193 w 2116625"/>
                <a:gd name="connsiteY32" fmla="*/ 894799 h 3666226"/>
                <a:gd name="connsiteX33" fmla="*/ 272748 w 2116625"/>
                <a:gd name="connsiteY33" fmla="*/ 444948 h 3666226"/>
                <a:gd name="connsiteX34" fmla="*/ 105123 w 2116625"/>
                <a:gd name="connsiteY34" fmla="*/ 534428 h 3666226"/>
                <a:gd name="connsiteX35" fmla="*/ 272748 w 2116625"/>
                <a:gd name="connsiteY35" fmla="*/ 892348 h 3666226"/>
                <a:gd name="connsiteX36" fmla="*/ 272748 w 2116625"/>
                <a:gd name="connsiteY36" fmla="*/ 1071308 h 3666226"/>
                <a:gd name="connsiteX37" fmla="*/ 524186 w 2116625"/>
                <a:gd name="connsiteY37" fmla="*/ 1250267 h 3666226"/>
                <a:gd name="connsiteX38" fmla="*/ 440373 w 2116625"/>
                <a:gd name="connsiteY38" fmla="*/ 1339747 h 3666226"/>
                <a:gd name="connsiteX39" fmla="*/ 105123 w 2116625"/>
                <a:gd name="connsiteY39" fmla="*/ 1071308 h 3666226"/>
                <a:gd name="connsiteX40" fmla="*/ 188936 w 2116625"/>
                <a:gd name="connsiteY40" fmla="*/ 892348 h 3666226"/>
                <a:gd name="connsiteX41" fmla="*/ 21310 w 2116625"/>
                <a:gd name="connsiteY41" fmla="*/ 713388 h 3666226"/>
                <a:gd name="connsiteX42" fmla="*/ 105123 w 2116625"/>
                <a:gd name="connsiteY42" fmla="*/ 444948 h 3666226"/>
                <a:gd name="connsiteX43" fmla="*/ 167055 w 2116625"/>
                <a:gd name="connsiteY43" fmla="*/ 327803 h 3666226"/>
                <a:gd name="connsiteX44" fmla="*/ 244693 w 2116625"/>
                <a:gd name="connsiteY44" fmla="*/ 276045 h 3666226"/>
                <a:gd name="connsiteX45" fmla="*/ 745025 w 2116625"/>
                <a:gd name="connsiteY45" fmla="*/ 189781 h 3666226"/>
                <a:gd name="connsiteX46" fmla="*/ 1038323 w 2116625"/>
                <a:gd name="connsiteY46" fmla="*/ 138022 h 3666226"/>
                <a:gd name="connsiteX47" fmla="*/ 1228105 w 2116625"/>
                <a:gd name="connsiteY47" fmla="*/ 120769 h 3666226"/>
                <a:gd name="connsiteX48" fmla="*/ 1495523 w 2116625"/>
                <a:gd name="connsiteY48" fmla="*/ 0 h 3666226"/>
                <a:gd name="connsiteX0" fmla="*/ 2023620 w 2023620"/>
                <a:gd name="connsiteY0" fmla="*/ 2969806 h 3666226"/>
                <a:gd name="connsiteX1" fmla="*/ 1909207 w 2023620"/>
                <a:gd name="connsiteY1" fmla="*/ 3053750 h 3666226"/>
                <a:gd name="connsiteX2" fmla="*/ 1676294 w 2023620"/>
                <a:gd name="connsiteY2" fmla="*/ 3260784 h 3666226"/>
                <a:gd name="connsiteX3" fmla="*/ 1555524 w 2023620"/>
                <a:gd name="connsiteY3" fmla="*/ 3407433 h 3666226"/>
                <a:gd name="connsiteX4" fmla="*/ 1331237 w 2023620"/>
                <a:gd name="connsiteY4" fmla="*/ 3605841 h 3666226"/>
                <a:gd name="connsiteX5" fmla="*/ 1262226 w 2023620"/>
                <a:gd name="connsiteY5" fmla="*/ 3666226 h 3666226"/>
                <a:gd name="connsiteX6" fmla="*/ 1219094 w 2023620"/>
                <a:gd name="connsiteY6" fmla="*/ 3666226 h 3666226"/>
                <a:gd name="connsiteX7" fmla="*/ 1141456 w 2023620"/>
                <a:gd name="connsiteY7" fmla="*/ 3545456 h 3666226"/>
                <a:gd name="connsiteX8" fmla="*/ 1063818 w 2023620"/>
                <a:gd name="connsiteY8" fmla="*/ 3355675 h 3666226"/>
                <a:gd name="connsiteX9" fmla="*/ 960302 w 2023620"/>
                <a:gd name="connsiteY9" fmla="*/ 3217652 h 3666226"/>
                <a:gd name="connsiteX10" fmla="*/ 882664 w 2023620"/>
                <a:gd name="connsiteY10" fmla="*/ 3036498 h 3666226"/>
                <a:gd name="connsiteX11" fmla="*/ 830905 w 2023620"/>
                <a:gd name="connsiteY11" fmla="*/ 2993366 h 3666226"/>
                <a:gd name="connsiteX12" fmla="*/ 796400 w 2023620"/>
                <a:gd name="connsiteY12" fmla="*/ 2786332 h 3666226"/>
                <a:gd name="connsiteX13" fmla="*/ 796400 w 2023620"/>
                <a:gd name="connsiteY13" fmla="*/ 2717320 h 3666226"/>
                <a:gd name="connsiteX14" fmla="*/ 736015 w 2023620"/>
                <a:gd name="connsiteY14" fmla="*/ 2691441 h 3666226"/>
                <a:gd name="connsiteX15" fmla="*/ 675630 w 2023620"/>
                <a:gd name="connsiteY15" fmla="*/ 2587924 h 3666226"/>
                <a:gd name="connsiteX16" fmla="*/ 589366 w 2023620"/>
                <a:gd name="connsiteY16" fmla="*/ 2475781 h 3666226"/>
                <a:gd name="connsiteX17" fmla="*/ 537607 w 2023620"/>
                <a:gd name="connsiteY17" fmla="*/ 2320505 h 3666226"/>
                <a:gd name="connsiteX18" fmla="*/ 572113 w 2023620"/>
                <a:gd name="connsiteY18" fmla="*/ 2156603 h 3666226"/>
                <a:gd name="connsiteX19" fmla="*/ 597992 w 2023620"/>
                <a:gd name="connsiteY19" fmla="*/ 2035833 h 3666226"/>
                <a:gd name="connsiteX20" fmla="*/ 727476 w 2023620"/>
                <a:gd name="connsiteY20" fmla="*/ 1961694 h 3666226"/>
                <a:gd name="connsiteX21" fmla="*/ 840990 w 2023620"/>
                <a:gd name="connsiteY21" fmla="*/ 1836400 h 3666226"/>
                <a:gd name="connsiteX22" fmla="*/ 840990 w 2023620"/>
                <a:gd name="connsiteY22" fmla="*/ 1657441 h 3666226"/>
                <a:gd name="connsiteX23" fmla="*/ 1092428 w 2023620"/>
                <a:gd name="connsiteY23" fmla="*/ 1389001 h 3666226"/>
                <a:gd name="connsiteX24" fmla="*/ 1427678 w 2023620"/>
                <a:gd name="connsiteY24" fmla="*/ 1210041 h 3666226"/>
                <a:gd name="connsiteX25" fmla="*/ 1260053 w 2023620"/>
                <a:gd name="connsiteY25" fmla="*/ 941601 h 3666226"/>
                <a:gd name="connsiteX26" fmla="*/ 1012244 w 2023620"/>
                <a:gd name="connsiteY26" fmla="*/ 805320 h 3666226"/>
                <a:gd name="connsiteX27" fmla="*/ 928432 w 2023620"/>
                <a:gd name="connsiteY27" fmla="*/ 894799 h 3666226"/>
                <a:gd name="connsiteX28" fmla="*/ 928432 w 2023620"/>
                <a:gd name="connsiteY28" fmla="*/ 984279 h 3666226"/>
                <a:gd name="connsiteX29" fmla="*/ 593181 w 2023620"/>
                <a:gd name="connsiteY29" fmla="*/ 1163239 h 3666226"/>
                <a:gd name="connsiteX30" fmla="*/ 425556 w 2023620"/>
                <a:gd name="connsiteY30" fmla="*/ 1073759 h 3666226"/>
                <a:gd name="connsiteX31" fmla="*/ 425556 w 2023620"/>
                <a:gd name="connsiteY31" fmla="*/ 894799 h 3666226"/>
                <a:gd name="connsiteX32" fmla="*/ 255111 w 2023620"/>
                <a:gd name="connsiteY32" fmla="*/ 444948 h 3666226"/>
                <a:gd name="connsiteX33" fmla="*/ 87486 w 2023620"/>
                <a:gd name="connsiteY33" fmla="*/ 534428 h 3666226"/>
                <a:gd name="connsiteX34" fmla="*/ 255111 w 2023620"/>
                <a:gd name="connsiteY34" fmla="*/ 892348 h 3666226"/>
                <a:gd name="connsiteX35" fmla="*/ 255111 w 2023620"/>
                <a:gd name="connsiteY35" fmla="*/ 1071308 h 3666226"/>
                <a:gd name="connsiteX36" fmla="*/ 506549 w 2023620"/>
                <a:gd name="connsiteY36" fmla="*/ 1250267 h 3666226"/>
                <a:gd name="connsiteX37" fmla="*/ 422736 w 2023620"/>
                <a:gd name="connsiteY37" fmla="*/ 1339747 h 3666226"/>
                <a:gd name="connsiteX38" fmla="*/ 87486 w 2023620"/>
                <a:gd name="connsiteY38" fmla="*/ 1071308 h 3666226"/>
                <a:gd name="connsiteX39" fmla="*/ 171299 w 2023620"/>
                <a:gd name="connsiteY39" fmla="*/ 892348 h 3666226"/>
                <a:gd name="connsiteX40" fmla="*/ 3673 w 2023620"/>
                <a:gd name="connsiteY40" fmla="*/ 713388 h 3666226"/>
                <a:gd name="connsiteX41" fmla="*/ 87486 w 2023620"/>
                <a:gd name="connsiteY41" fmla="*/ 444948 h 3666226"/>
                <a:gd name="connsiteX42" fmla="*/ 149418 w 2023620"/>
                <a:gd name="connsiteY42" fmla="*/ 327803 h 3666226"/>
                <a:gd name="connsiteX43" fmla="*/ 227056 w 2023620"/>
                <a:gd name="connsiteY43" fmla="*/ 276045 h 3666226"/>
                <a:gd name="connsiteX44" fmla="*/ 727388 w 2023620"/>
                <a:gd name="connsiteY44" fmla="*/ 189781 h 3666226"/>
                <a:gd name="connsiteX45" fmla="*/ 1020686 w 2023620"/>
                <a:gd name="connsiteY45" fmla="*/ 138022 h 3666226"/>
                <a:gd name="connsiteX46" fmla="*/ 1210468 w 2023620"/>
                <a:gd name="connsiteY46" fmla="*/ 120769 h 3666226"/>
                <a:gd name="connsiteX47" fmla="*/ 1477886 w 2023620"/>
                <a:gd name="connsiteY47" fmla="*/ 0 h 3666226"/>
                <a:gd name="connsiteX0" fmla="*/ 1999431 w 1999431"/>
                <a:gd name="connsiteY0" fmla="*/ 2995631 h 3666226"/>
                <a:gd name="connsiteX1" fmla="*/ 1909207 w 1999431"/>
                <a:gd name="connsiteY1" fmla="*/ 3053750 h 3666226"/>
                <a:gd name="connsiteX2" fmla="*/ 1676294 w 1999431"/>
                <a:gd name="connsiteY2" fmla="*/ 326078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63818 w 1999431"/>
                <a:gd name="connsiteY8" fmla="*/ 3355675 h 3666226"/>
                <a:gd name="connsiteX9" fmla="*/ 960302 w 1999431"/>
                <a:gd name="connsiteY9" fmla="*/ 3217652 h 3666226"/>
                <a:gd name="connsiteX10" fmla="*/ 882664 w 1999431"/>
                <a:gd name="connsiteY10" fmla="*/ 3036498 h 3666226"/>
                <a:gd name="connsiteX11" fmla="*/ 830905 w 1999431"/>
                <a:gd name="connsiteY11" fmla="*/ 2993366 h 3666226"/>
                <a:gd name="connsiteX12" fmla="*/ 796400 w 1999431"/>
                <a:gd name="connsiteY12" fmla="*/ 2786332 h 3666226"/>
                <a:gd name="connsiteX13" fmla="*/ 796400 w 1999431"/>
                <a:gd name="connsiteY13" fmla="*/ 2717320 h 3666226"/>
                <a:gd name="connsiteX14" fmla="*/ 736015 w 1999431"/>
                <a:gd name="connsiteY14" fmla="*/ 2691441 h 3666226"/>
                <a:gd name="connsiteX15" fmla="*/ 675630 w 1999431"/>
                <a:gd name="connsiteY15" fmla="*/ 2587924 h 3666226"/>
                <a:gd name="connsiteX16" fmla="*/ 589366 w 1999431"/>
                <a:gd name="connsiteY16" fmla="*/ 2475781 h 3666226"/>
                <a:gd name="connsiteX17" fmla="*/ 537607 w 1999431"/>
                <a:gd name="connsiteY17" fmla="*/ 2320505 h 3666226"/>
                <a:gd name="connsiteX18" fmla="*/ 572113 w 1999431"/>
                <a:gd name="connsiteY18" fmla="*/ 2156603 h 3666226"/>
                <a:gd name="connsiteX19" fmla="*/ 597992 w 1999431"/>
                <a:gd name="connsiteY19" fmla="*/ 2035833 h 3666226"/>
                <a:gd name="connsiteX20" fmla="*/ 727476 w 1999431"/>
                <a:gd name="connsiteY20" fmla="*/ 1961694 h 3666226"/>
                <a:gd name="connsiteX21" fmla="*/ 840990 w 1999431"/>
                <a:gd name="connsiteY21" fmla="*/ 1836400 h 3666226"/>
                <a:gd name="connsiteX22" fmla="*/ 840990 w 1999431"/>
                <a:gd name="connsiteY22" fmla="*/ 1657441 h 3666226"/>
                <a:gd name="connsiteX23" fmla="*/ 1092428 w 1999431"/>
                <a:gd name="connsiteY23" fmla="*/ 1389001 h 3666226"/>
                <a:gd name="connsiteX24" fmla="*/ 1427678 w 1999431"/>
                <a:gd name="connsiteY24" fmla="*/ 1210041 h 3666226"/>
                <a:gd name="connsiteX25" fmla="*/ 1260053 w 1999431"/>
                <a:gd name="connsiteY25" fmla="*/ 941601 h 3666226"/>
                <a:gd name="connsiteX26" fmla="*/ 1012244 w 1999431"/>
                <a:gd name="connsiteY26" fmla="*/ 805320 h 3666226"/>
                <a:gd name="connsiteX27" fmla="*/ 928432 w 1999431"/>
                <a:gd name="connsiteY27" fmla="*/ 894799 h 3666226"/>
                <a:gd name="connsiteX28" fmla="*/ 928432 w 1999431"/>
                <a:gd name="connsiteY28" fmla="*/ 984279 h 3666226"/>
                <a:gd name="connsiteX29" fmla="*/ 593181 w 1999431"/>
                <a:gd name="connsiteY29" fmla="*/ 1163239 h 3666226"/>
                <a:gd name="connsiteX30" fmla="*/ 425556 w 1999431"/>
                <a:gd name="connsiteY30" fmla="*/ 1073759 h 3666226"/>
                <a:gd name="connsiteX31" fmla="*/ 425556 w 1999431"/>
                <a:gd name="connsiteY31" fmla="*/ 894799 h 3666226"/>
                <a:gd name="connsiteX32" fmla="*/ 255111 w 1999431"/>
                <a:gd name="connsiteY32" fmla="*/ 444948 h 3666226"/>
                <a:gd name="connsiteX33" fmla="*/ 87486 w 1999431"/>
                <a:gd name="connsiteY33" fmla="*/ 534428 h 3666226"/>
                <a:gd name="connsiteX34" fmla="*/ 255111 w 1999431"/>
                <a:gd name="connsiteY34" fmla="*/ 892348 h 3666226"/>
                <a:gd name="connsiteX35" fmla="*/ 255111 w 1999431"/>
                <a:gd name="connsiteY35" fmla="*/ 1071308 h 3666226"/>
                <a:gd name="connsiteX36" fmla="*/ 506549 w 1999431"/>
                <a:gd name="connsiteY36" fmla="*/ 1250267 h 3666226"/>
                <a:gd name="connsiteX37" fmla="*/ 422736 w 1999431"/>
                <a:gd name="connsiteY37" fmla="*/ 1339747 h 3666226"/>
                <a:gd name="connsiteX38" fmla="*/ 87486 w 1999431"/>
                <a:gd name="connsiteY38" fmla="*/ 1071308 h 3666226"/>
                <a:gd name="connsiteX39" fmla="*/ 171299 w 1999431"/>
                <a:gd name="connsiteY39" fmla="*/ 892348 h 3666226"/>
                <a:gd name="connsiteX40" fmla="*/ 3673 w 1999431"/>
                <a:gd name="connsiteY40" fmla="*/ 713388 h 3666226"/>
                <a:gd name="connsiteX41" fmla="*/ 87486 w 1999431"/>
                <a:gd name="connsiteY41" fmla="*/ 444948 h 3666226"/>
                <a:gd name="connsiteX42" fmla="*/ 149418 w 1999431"/>
                <a:gd name="connsiteY42" fmla="*/ 327803 h 3666226"/>
                <a:gd name="connsiteX43" fmla="*/ 227056 w 1999431"/>
                <a:gd name="connsiteY43" fmla="*/ 276045 h 3666226"/>
                <a:gd name="connsiteX44" fmla="*/ 727388 w 1999431"/>
                <a:gd name="connsiteY44" fmla="*/ 189781 h 3666226"/>
                <a:gd name="connsiteX45" fmla="*/ 1020686 w 1999431"/>
                <a:gd name="connsiteY45" fmla="*/ 138022 h 3666226"/>
                <a:gd name="connsiteX46" fmla="*/ 1210468 w 1999431"/>
                <a:gd name="connsiteY46" fmla="*/ 120769 h 3666226"/>
                <a:gd name="connsiteX47" fmla="*/ 1477886 w 1999431"/>
                <a:gd name="connsiteY47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76294 w 1999431"/>
                <a:gd name="connsiteY2" fmla="*/ 326078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63818 w 1999431"/>
                <a:gd name="connsiteY8" fmla="*/ 3355675 h 3666226"/>
                <a:gd name="connsiteX9" fmla="*/ 960302 w 1999431"/>
                <a:gd name="connsiteY9" fmla="*/ 3217652 h 3666226"/>
                <a:gd name="connsiteX10" fmla="*/ 882664 w 1999431"/>
                <a:gd name="connsiteY10" fmla="*/ 3036498 h 3666226"/>
                <a:gd name="connsiteX11" fmla="*/ 830905 w 1999431"/>
                <a:gd name="connsiteY11" fmla="*/ 2993366 h 3666226"/>
                <a:gd name="connsiteX12" fmla="*/ 796400 w 1999431"/>
                <a:gd name="connsiteY12" fmla="*/ 2786332 h 3666226"/>
                <a:gd name="connsiteX13" fmla="*/ 796400 w 1999431"/>
                <a:gd name="connsiteY13" fmla="*/ 2717320 h 3666226"/>
                <a:gd name="connsiteX14" fmla="*/ 736015 w 1999431"/>
                <a:gd name="connsiteY14" fmla="*/ 2691441 h 3666226"/>
                <a:gd name="connsiteX15" fmla="*/ 675630 w 1999431"/>
                <a:gd name="connsiteY15" fmla="*/ 2587924 h 3666226"/>
                <a:gd name="connsiteX16" fmla="*/ 589366 w 1999431"/>
                <a:gd name="connsiteY16" fmla="*/ 2475781 h 3666226"/>
                <a:gd name="connsiteX17" fmla="*/ 537607 w 1999431"/>
                <a:gd name="connsiteY17" fmla="*/ 2320505 h 3666226"/>
                <a:gd name="connsiteX18" fmla="*/ 572113 w 1999431"/>
                <a:gd name="connsiteY18" fmla="*/ 2156603 h 3666226"/>
                <a:gd name="connsiteX19" fmla="*/ 597992 w 1999431"/>
                <a:gd name="connsiteY19" fmla="*/ 2035833 h 3666226"/>
                <a:gd name="connsiteX20" fmla="*/ 727476 w 1999431"/>
                <a:gd name="connsiteY20" fmla="*/ 1961694 h 3666226"/>
                <a:gd name="connsiteX21" fmla="*/ 840990 w 1999431"/>
                <a:gd name="connsiteY21" fmla="*/ 1836400 h 3666226"/>
                <a:gd name="connsiteX22" fmla="*/ 840990 w 1999431"/>
                <a:gd name="connsiteY22" fmla="*/ 1657441 h 3666226"/>
                <a:gd name="connsiteX23" fmla="*/ 1092428 w 1999431"/>
                <a:gd name="connsiteY23" fmla="*/ 1389001 h 3666226"/>
                <a:gd name="connsiteX24" fmla="*/ 1427678 w 1999431"/>
                <a:gd name="connsiteY24" fmla="*/ 1210041 h 3666226"/>
                <a:gd name="connsiteX25" fmla="*/ 1260053 w 1999431"/>
                <a:gd name="connsiteY25" fmla="*/ 941601 h 3666226"/>
                <a:gd name="connsiteX26" fmla="*/ 1012244 w 1999431"/>
                <a:gd name="connsiteY26" fmla="*/ 805320 h 3666226"/>
                <a:gd name="connsiteX27" fmla="*/ 928432 w 1999431"/>
                <a:gd name="connsiteY27" fmla="*/ 894799 h 3666226"/>
                <a:gd name="connsiteX28" fmla="*/ 928432 w 1999431"/>
                <a:gd name="connsiteY28" fmla="*/ 984279 h 3666226"/>
                <a:gd name="connsiteX29" fmla="*/ 593181 w 1999431"/>
                <a:gd name="connsiteY29" fmla="*/ 1163239 h 3666226"/>
                <a:gd name="connsiteX30" fmla="*/ 425556 w 1999431"/>
                <a:gd name="connsiteY30" fmla="*/ 1073759 h 3666226"/>
                <a:gd name="connsiteX31" fmla="*/ 425556 w 1999431"/>
                <a:gd name="connsiteY31" fmla="*/ 894799 h 3666226"/>
                <a:gd name="connsiteX32" fmla="*/ 255111 w 1999431"/>
                <a:gd name="connsiteY32" fmla="*/ 444948 h 3666226"/>
                <a:gd name="connsiteX33" fmla="*/ 87486 w 1999431"/>
                <a:gd name="connsiteY33" fmla="*/ 534428 h 3666226"/>
                <a:gd name="connsiteX34" fmla="*/ 255111 w 1999431"/>
                <a:gd name="connsiteY34" fmla="*/ 892348 h 3666226"/>
                <a:gd name="connsiteX35" fmla="*/ 255111 w 1999431"/>
                <a:gd name="connsiteY35" fmla="*/ 1071308 h 3666226"/>
                <a:gd name="connsiteX36" fmla="*/ 506549 w 1999431"/>
                <a:gd name="connsiteY36" fmla="*/ 1250267 h 3666226"/>
                <a:gd name="connsiteX37" fmla="*/ 422736 w 1999431"/>
                <a:gd name="connsiteY37" fmla="*/ 1339747 h 3666226"/>
                <a:gd name="connsiteX38" fmla="*/ 87486 w 1999431"/>
                <a:gd name="connsiteY38" fmla="*/ 1071308 h 3666226"/>
                <a:gd name="connsiteX39" fmla="*/ 171299 w 1999431"/>
                <a:gd name="connsiteY39" fmla="*/ 892348 h 3666226"/>
                <a:gd name="connsiteX40" fmla="*/ 3673 w 1999431"/>
                <a:gd name="connsiteY40" fmla="*/ 713388 h 3666226"/>
                <a:gd name="connsiteX41" fmla="*/ 87486 w 1999431"/>
                <a:gd name="connsiteY41" fmla="*/ 444948 h 3666226"/>
                <a:gd name="connsiteX42" fmla="*/ 149418 w 1999431"/>
                <a:gd name="connsiteY42" fmla="*/ 327803 h 3666226"/>
                <a:gd name="connsiteX43" fmla="*/ 227056 w 1999431"/>
                <a:gd name="connsiteY43" fmla="*/ 276045 h 3666226"/>
                <a:gd name="connsiteX44" fmla="*/ 727388 w 1999431"/>
                <a:gd name="connsiteY44" fmla="*/ 189781 h 3666226"/>
                <a:gd name="connsiteX45" fmla="*/ 1020686 w 1999431"/>
                <a:gd name="connsiteY45" fmla="*/ 138022 h 3666226"/>
                <a:gd name="connsiteX46" fmla="*/ 1210468 w 1999431"/>
                <a:gd name="connsiteY46" fmla="*/ 120769 h 3666226"/>
                <a:gd name="connsiteX47" fmla="*/ 1477886 w 1999431"/>
                <a:gd name="connsiteY47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63818 w 1999431"/>
                <a:gd name="connsiteY8" fmla="*/ 3355675 h 3666226"/>
                <a:gd name="connsiteX9" fmla="*/ 960302 w 1999431"/>
                <a:gd name="connsiteY9" fmla="*/ 3217652 h 3666226"/>
                <a:gd name="connsiteX10" fmla="*/ 882664 w 1999431"/>
                <a:gd name="connsiteY10" fmla="*/ 3036498 h 3666226"/>
                <a:gd name="connsiteX11" fmla="*/ 830905 w 1999431"/>
                <a:gd name="connsiteY11" fmla="*/ 2993366 h 3666226"/>
                <a:gd name="connsiteX12" fmla="*/ 796400 w 1999431"/>
                <a:gd name="connsiteY12" fmla="*/ 2786332 h 3666226"/>
                <a:gd name="connsiteX13" fmla="*/ 796400 w 1999431"/>
                <a:gd name="connsiteY13" fmla="*/ 2717320 h 3666226"/>
                <a:gd name="connsiteX14" fmla="*/ 736015 w 1999431"/>
                <a:gd name="connsiteY14" fmla="*/ 2691441 h 3666226"/>
                <a:gd name="connsiteX15" fmla="*/ 675630 w 1999431"/>
                <a:gd name="connsiteY15" fmla="*/ 2587924 h 3666226"/>
                <a:gd name="connsiteX16" fmla="*/ 589366 w 1999431"/>
                <a:gd name="connsiteY16" fmla="*/ 2475781 h 3666226"/>
                <a:gd name="connsiteX17" fmla="*/ 537607 w 1999431"/>
                <a:gd name="connsiteY17" fmla="*/ 2320505 h 3666226"/>
                <a:gd name="connsiteX18" fmla="*/ 572113 w 1999431"/>
                <a:gd name="connsiteY18" fmla="*/ 2156603 h 3666226"/>
                <a:gd name="connsiteX19" fmla="*/ 597992 w 1999431"/>
                <a:gd name="connsiteY19" fmla="*/ 2035833 h 3666226"/>
                <a:gd name="connsiteX20" fmla="*/ 727476 w 1999431"/>
                <a:gd name="connsiteY20" fmla="*/ 1961694 h 3666226"/>
                <a:gd name="connsiteX21" fmla="*/ 840990 w 1999431"/>
                <a:gd name="connsiteY21" fmla="*/ 1836400 h 3666226"/>
                <a:gd name="connsiteX22" fmla="*/ 840990 w 1999431"/>
                <a:gd name="connsiteY22" fmla="*/ 1657441 h 3666226"/>
                <a:gd name="connsiteX23" fmla="*/ 1092428 w 1999431"/>
                <a:gd name="connsiteY23" fmla="*/ 1389001 h 3666226"/>
                <a:gd name="connsiteX24" fmla="*/ 1427678 w 1999431"/>
                <a:gd name="connsiteY24" fmla="*/ 1210041 h 3666226"/>
                <a:gd name="connsiteX25" fmla="*/ 1260053 w 1999431"/>
                <a:gd name="connsiteY25" fmla="*/ 941601 h 3666226"/>
                <a:gd name="connsiteX26" fmla="*/ 1012244 w 1999431"/>
                <a:gd name="connsiteY26" fmla="*/ 805320 h 3666226"/>
                <a:gd name="connsiteX27" fmla="*/ 928432 w 1999431"/>
                <a:gd name="connsiteY27" fmla="*/ 894799 h 3666226"/>
                <a:gd name="connsiteX28" fmla="*/ 928432 w 1999431"/>
                <a:gd name="connsiteY28" fmla="*/ 984279 h 3666226"/>
                <a:gd name="connsiteX29" fmla="*/ 593181 w 1999431"/>
                <a:gd name="connsiteY29" fmla="*/ 1163239 h 3666226"/>
                <a:gd name="connsiteX30" fmla="*/ 425556 w 1999431"/>
                <a:gd name="connsiteY30" fmla="*/ 1073759 h 3666226"/>
                <a:gd name="connsiteX31" fmla="*/ 425556 w 1999431"/>
                <a:gd name="connsiteY31" fmla="*/ 894799 h 3666226"/>
                <a:gd name="connsiteX32" fmla="*/ 255111 w 1999431"/>
                <a:gd name="connsiteY32" fmla="*/ 444948 h 3666226"/>
                <a:gd name="connsiteX33" fmla="*/ 87486 w 1999431"/>
                <a:gd name="connsiteY33" fmla="*/ 534428 h 3666226"/>
                <a:gd name="connsiteX34" fmla="*/ 255111 w 1999431"/>
                <a:gd name="connsiteY34" fmla="*/ 892348 h 3666226"/>
                <a:gd name="connsiteX35" fmla="*/ 255111 w 1999431"/>
                <a:gd name="connsiteY35" fmla="*/ 1071308 h 3666226"/>
                <a:gd name="connsiteX36" fmla="*/ 506549 w 1999431"/>
                <a:gd name="connsiteY36" fmla="*/ 1250267 h 3666226"/>
                <a:gd name="connsiteX37" fmla="*/ 422736 w 1999431"/>
                <a:gd name="connsiteY37" fmla="*/ 1339747 h 3666226"/>
                <a:gd name="connsiteX38" fmla="*/ 87486 w 1999431"/>
                <a:gd name="connsiteY38" fmla="*/ 1071308 h 3666226"/>
                <a:gd name="connsiteX39" fmla="*/ 171299 w 1999431"/>
                <a:gd name="connsiteY39" fmla="*/ 892348 h 3666226"/>
                <a:gd name="connsiteX40" fmla="*/ 3673 w 1999431"/>
                <a:gd name="connsiteY40" fmla="*/ 713388 h 3666226"/>
                <a:gd name="connsiteX41" fmla="*/ 87486 w 1999431"/>
                <a:gd name="connsiteY41" fmla="*/ 444948 h 3666226"/>
                <a:gd name="connsiteX42" fmla="*/ 149418 w 1999431"/>
                <a:gd name="connsiteY42" fmla="*/ 327803 h 3666226"/>
                <a:gd name="connsiteX43" fmla="*/ 227056 w 1999431"/>
                <a:gd name="connsiteY43" fmla="*/ 276045 h 3666226"/>
                <a:gd name="connsiteX44" fmla="*/ 727388 w 1999431"/>
                <a:gd name="connsiteY44" fmla="*/ 189781 h 3666226"/>
                <a:gd name="connsiteX45" fmla="*/ 1020686 w 1999431"/>
                <a:gd name="connsiteY45" fmla="*/ 138022 h 3666226"/>
                <a:gd name="connsiteX46" fmla="*/ 1210468 w 1999431"/>
                <a:gd name="connsiteY46" fmla="*/ 120769 h 3666226"/>
                <a:gd name="connsiteX47" fmla="*/ 1477886 w 1999431"/>
                <a:gd name="connsiteY47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82664 w 1999431"/>
                <a:gd name="connsiteY10" fmla="*/ 3036498 h 3666226"/>
                <a:gd name="connsiteX11" fmla="*/ 830905 w 1999431"/>
                <a:gd name="connsiteY11" fmla="*/ 2993366 h 3666226"/>
                <a:gd name="connsiteX12" fmla="*/ 796400 w 1999431"/>
                <a:gd name="connsiteY12" fmla="*/ 2786332 h 3666226"/>
                <a:gd name="connsiteX13" fmla="*/ 796400 w 1999431"/>
                <a:gd name="connsiteY13" fmla="*/ 2717320 h 3666226"/>
                <a:gd name="connsiteX14" fmla="*/ 736015 w 1999431"/>
                <a:gd name="connsiteY14" fmla="*/ 2691441 h 3666226"/>
                <a:gd name="connsiteX15" fmla="*/ 675630 w 1999431"/>
                <a:gd name="connsiteY15" fmla="*/ 2587924 h 3666226"/>
                <a:gd name="connsiteX16" fmla="*/ 589366 w 1999431"/>
                <a:gd name="connsiteY16" fmla="*/ 2475781 h 3666226"/>
                <a:gd name="connsiteX17" fmla="*/ 537607 w 1999431"/>
                <a:gd name="connsiteY17" fmla="*/ 2320505 h 3666226"/>
                <a:gd name="connsiteX18" fmla="*/ 572113 w 1999431"/>
                <a:gd name="connsiteY18" fmla="*/ 2156603 h 3666226"/>
                <a:gd name="connsiteX19" fmla="*/ 597992 w 1999431"/>
                <a:gd name="connsiteY19" fmla="*/ 2035833 h 3666226"/>
                <a:gd name="connsiteX20" fmla="*/ 727476 w 1999431"/>
                <a:gd name="connsiteY20" fmla="*/ 1961694 h 3666226"/>
                <a:gd name="connsiteX21" fmla="*/ 840990 w 1999431"/>
                <a:gd name="connsiteY21" fmla="*/ 1836400 h 3666226"/>
                <a:gd name="connsiteX22" fmla="*/ 840990 w 1999431"/>
                <a:gd name="connsiteY22" fmla="*/ 1657441 h 3666226"/>
                <a:gd name="connsiteX23" fmla="*/ 1092428 w 1999431"/>
                <a:gd name="connsiteY23" fmla="*/ 1389001 h 3666226"/>
                <a:gd name="connsiteX24" fmla="*/ 1427678 w 1999431"/>
                <a:gd name="connsiteY24" fmla="*/ 1210041 h 3666226"/>
                <a:gd name="connsiteX25" fmla="*/ 1260053 w 1999431"/>
                <a:gd name="connsiteY25" fmla="*/ 941601 h 3666226"/>
                <a:gd name="connsiteX26" fmla="*/ 1012244 w 1999431"/>
                <a:gd name="connsiteY26" fmla="*/ 805320 h 3666226"/>
                <a:gd name="connsiteX27" fmla="*/ 928432 w 1999431"/>
                <a:gd name="connsiteY27" fmla="*/ 894799 h 3666226"/>
                <a:gd name="connsiteX28" fmla="*/ 928432 w 1999431"/>
                <a:gd name="connsiteY28" fmla="*/ 984279 h 3666226"/>
                <a:gd name="connsiteX29" fmla="*/ 593181 w 1999431"/>
                <a:gd name="connsiteY29" fmla="*/ 1163239 h 3666226"/>
                <a:gd name="connsiteX30" fmla="*/ 425556 w 1999431"/>
                <a:gd name="connsiteY30" fmla="*/ 1073759 h 3666226"/>
                <a:gd name="connsiteX31" fmla="*/ 425556 w 1999431"/>
                <a:gd name="connsiteY31" fmla="*/ 894799 h 3666226"/>
                <a:gd name="connsiteX32" fmla="*/ 255111 w 1999431"/>
                <a:gd name="connsiteY32" fmla="*/ 444948 h 3666226"/>
                <a:gd name="connsiteX33" fmla="*/ 87486 w 1999431"/>
                <a:gd name="connsiteY33" fmla="*/ 534428 h 3666226"/>
                <a:gd name="connsiteX34" fmla="*/ 255111 w 1999431"/>
                <a:gd name="connsiteY34" fmla="*/ 892348 h 3666226"/>
                <a:gd name="connsiteX35" fmla="*/ 255111 w 1999431"/>
                <a:gd name="connsiteY35" fmla="*/ 1071308 h 3666226"/>
                <a:gd name="connsiteX36" fmla="*/ 506549 w 1999431"/>
                <a:gd name="connsiteY36" fmla="*/ 1250267 h 3666226"/>
                <a:gd name="connsiteX37" fmla="*/ 422736 w 1999431"/>
                <a:gd name="connsiteY37" fmla="*/ 1339747 h 3666226"/>
                <a:gd name="connsiteX38" fmla="*/ 87486 w 1999431"/>
                <a:gd name="connsiteY38" fmla="*/ 1071308 h 3666226"/>
                <a:gd name="connsiteX39" fmla="*/ 171299 w 1999431"/>
                <a:gd name="connsiteY39" fmla="*/ 892348 h 3666226"/>
                <a:gd name="connsiteX40" fmla="*/ 3673 w 1999431"/>
                <a:gd name="connsiteY40" fmla="*/ 713388 h 3666226"/>
                <a:gd name="connsiteX41" fmla="*/ 87486 w 1999431"/>
                <a:gd name="connsiteY41" fmla="*/ 444948 h 3666226"/>
                <a:gd name="connsiteX42" fmla="*/ 149418 w 1999431"/>
                <a:gd name="connsiteY42" fmla="*/ 327803 h 3666226"/>
                <a:gd name="connsiteX43" fmla="*/ 227056 w 1999431"/>
                <a:gd name="connsiteY43" fmla="*/ 276045 h 3666226"/>
                <a:gd name="connsiteX44" fmla="*/ 727388 w 1999431"/>
                <a:gd name="connsiteY44" fmla="*/ 189781 h 3666226"/>
                <a:gd name="connsiteX45" fmla="*/ 1020686 w 1999431"/>
                <a:gd name="connsiteY45" fmla="*/ 138022 h 3666226"/>
                <a:gd name="connsiteX46" fmla="*/ 1210468 w 1999431"/>
                <a:gd name="connsiteY46" fmla="*/ 120769 h 3666226"/>
                <a:gd name="connsiteX47" fmla="*/ 1477886 w 1999431"/>
                <a:gd name="connsiteY47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96400 w 1999431"/>
                <a:gd name="connsiteY12" fmla="*/ 2717320 h 3666226"/>
                <a:gd name="connsiteX13" fmla="*/ 736015 w 1999431"/>
                <a:gd name="connsiteY13" fmla="*/ 2691441 h 3666226"/>
                <a:gd name="connsiteX14" fmla="*/ 675630 w 1999431"/>
                <a:gd name="connsiteY14" fmla="*/ 2587924 h 3666226"/>
                <a:gd name="connsiteX15" fmla="*/ 589366 w 1999431"/>
                <a:gd name="connsiteY15" fmla="*/ 2475781 h 3666226"/>
                <a:gd name="connsiteX16" fmla="*/ 537607 w 1999431"/>
                <a:gd name="connsiteY16" fmla="*/ 2320505 h 3666226"/>
                <a:gd name="connsiteX17" fmla="*/ 572113 w 1999431"/>
                <a:gd name="connsiteY17" fmla="*/ 2156603 h 3666226"/>
                <a:gd name="connsiteX18" fmla="*/ 597992 w 1999431"/>
                <a:gd name="connsiteY18" fmla="*/ 2035833 h 3666226"/>
                <a:gd name="connsiteX19" fmla="*/ 727476 w 1999431"/>
                <a:gd name="connsiteY19" fmla="*/ 1961694 h 3666226"/>
                <a:gd name="connsiteX20" fmla="*/ 840990 w 1999431"/>
                <a:gd name="connsiteY20" fmla="*/ 1836400 h 3666226"/>
                <a:gd name="connsiteX21" fmla="*/ 840990 w 1999431"/>
                <a:gd name="connsiteY21" fmla="*/ 1657441 h 3666226"/>
                <a:gd name="connsiteX22" fmla="*/ 1092428 w 1999431"/>
                <a:gd name="connsiteY22" fmla="*/ 1389001 h 3666226"/>
                <a:gd name="connsiteX23" fmla="*/ 1427678 w 1999431"/>
                <a:gd name="connsiteY23" fmla="*/ 1210041 h 3666226"/>
                <a:gd name="connsiteX24" fmla="*/ 1260053 w 1999431"/>
                <a:gd name="connsiteY24" fmla="*/ 941601 h 3666226"/>
                <a:gd name="connsiteX25" fmla="*/ 1012244 w 1999431"/>
                <a:gd name="connsiteY25" fmla="*/ 805320 h 3666226"/>
                <a:gd name="connsiteX26" fmla="*/ 928432 w 1999431"/>
                <a:gd name="connsiteY26" fmla="*/ 894799 h 3666226"/>
                <a:gd name="connsiteX27" fmla="*/ 928432 w 1999431"/>
                <a:gd name="connsiteY27" fmla="*/ 984279 h 3666226"/>
                <a:gd name="connsiteX28" fmla="*/ 593181 w 1999431"/>
                <a:gd name="connsiteY28" fmla="*/ 1163239 h 3666226"/>
                <a:gd name="connsiteX29" fmla="*/ 425556 w 1999431"/>
                <a:gd name="connsiteY29" fmla="*/ 1073759 h 3666226"/>
                <a:gd name="connsiteX30" fmla="*/ 425556 w 1999431"/>
                <a:gd name="connsiteY30" fmla="*/ 894799 h 3666226"/>
                <a:gd name="connsiteX31" fmla="*/ 255111 w 1999431"/>
                <a:gd name="connsiteY31" fmla="*/ 444948 h 3666226"/>
                <a:gd name="connsiteX32" fmla="*/ 87486 w 1999431"/>
                <a:gd name="connsiteY32" fmla="*/ 534428 h 3666226"/>
                <a:gd name="connsiteX33" fmla="*/ 255111 w 1999431"/>
                <a:gd name="connsiteY33" fmla="*/ 892348 h 3666226"/>
                <a:gd name="connsiteX34" fmla="*/ 255111 w 1999431"/>
                <a:gd name="connsiteY34" fmla="*/ 1071308 h 3666226"/>
                <a:gd name="connsiteX35" fmla="*/ 506549 w 1999431"/>
                <a:gd name="connsiteY35" fmla="*/ 1250267 h 3666226"/>
                <a:gd name="connsiteX36" fmla="*/ 422736 w 1999431"/>
                <a:gd name="connsiteY36" fmla="*/ 1339747 h 3666226"/>
                <a:gd name="connsiteX37" fmla="*/ 87486 w 1999431"/>
                <a:gd name="connsiteY37" fmla="*/ 1071308 h 3666226"/>
                <a:gd name="connsiteX38" fmla="*/ 171299 w 1999431"/>
                <a:gd name="connsiteY38" fmla="*/ 892348 h 3666226"/>
                <a:gd name="connsiteX39" fmla="*/ 3673 w 1999431"/>
                <a:gd name="connsiteY39" fmla="*/ 713388 h 3666226"/>
                <a:gd name="connsiteX40" fmla="*/ 87486 w 1999431"/>
                <a:gd name="connsiteY40" fmla="*/ 444948 h 3666226"/>
                <a:gd name="connsiteX41" fmla="*/ 149418 w 1999431"/>
                <a:gd name="connsiteY41" fmla="*/ 327803 h 3666226"/>
                <a:gd name="connsiteX42" fmla="*/ 227056 w 1999431"/>
                <a:gd name="connsiteY42" fmla="*/ 276045 h 3666226"/>
                <a:gd name="connsiteX43" fmla="*/ 727388 w 1999431"/>
                <a:gd name="connsiteY43" fmla="*/ 189781 h 3666226"/>
                <a:gd name="connsiteX44" fmla="*/ 1020686 w 1999431"/>
                <a:gd name="connsiteY44" fmla="*/ 138022 h 3666226"/>
                <a:gd name="connsiteX45" fmla="*/ 1210468 w 1999431"/>
                <a:gd name="connsiteY45" fmla="*/ 120769 h 3666226"/>
                <a:gd name="connsiteX46" fmla="*/ 1477886 w 1999431"/>
                <a:gd name="connsiteY46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96400 w 1999431"/>
                <a:gd name="connsiteY12" fmla="*/ 2717320 h 3666226"/>
                <a:gd name="connsiteX13" fmla="*/ 736015 w 1999431"/>
                <a:gd name="connsiteY13" fmla="*/ 2691441 h 3666226"/>
                <a:gd name="connsiteX14" fmla="*/ 675630 w 1999431"/>
                <a:gd name="connsiteY14" fmla="*/ 2587924 h 3666226"/>
                <a:gd name="connsiteX15" fmla="*/ 589366 w 1999431"/>
                <a:gd name="connsiteY15" fmla="*/ 2475781 h 3666226"/>
                <a:gd name="connsiteX16" fmla="*/ 537607 w 1999431"/>
                <a:gd name="connsiteY16" fmla="*/ 2320505 h 3666226"/>
                <a:gd name="connsiteX17" fmla="*/ 572113 w 1999431"/>
                <a:gd name="connsiteY17" fmla="*/ 2156603 h 3666226"/>
                <a:gd name="connsiteX18" fmla="*/ 597992 w 1999431"/>
                <a:gd name="connsiteY18" fmla="*/ 2035833 h 3666226"/>
                <a:gd name="connsiteX19" fmla="*/ 727476 w 1999431"/>
                <a:gd name="connsiteY19" fmla="*/ 1961694 h 3666226"/>
                <a:gd name="connsiteX20" fmla="*/ 840990 w 1999431"/>
                <a:gd name="connsiteY20" fmla="*/ 1836400 h 3666226"/>
                <a:gd name="connsiteX21" fmla="*/ 840990 w 1999431"/>
                <a:gd name="connsiteY21" fmla="*/ 1657441 h 3666226"/>
                <a:gd name="connsiteX22" fmla="*/ 1092428 w 1999431"/>
                <a:gd name="connsiteY22" fmla="*/ 1389001 h 3666226"/>
                <a:gd name="connsiteX23" fmla="*/ 1427678 w 1999431"/>
                <a:gd name="connsiteY23" fmla="*/ 1210041 h 3666226"/>
                <a:gd name="connsiteX24" fmla="*/ 1260053 w 1999431"/>
                <a:gd name="connsiteY24" fmla="*/ 941601 h 3666226"/>
                <a:gd name="connsiteX25" fmla="*/ 1012244 w 1999431"/>
                <a:gd name="connsiteY25" fmla="*/ 805320 h 3666226"/>
                <a:gd name="connsiteX26" fmla="*/ 928432 w 1999431"/>
                <a:gd name="connsiteY26" fmla="*/ 894799 h 3666226"/>
                <a:gd name="connsiteX27" fmla="*/ 928432 w 1999431"/>
                <a:gd name="connsiteY27" fmla="*/ 984279 h 3666226"/>
                <a:gd name="connsiteX28" fmla="*/ 593181 w 1999431"/>
                <a:gd name="connsiteY28" fmla="*/ 1163239 h 3666226"/>
                <a:gd name="connsiteX29" fmla="*/ 425556 w 1999431"/>
                <a:gd name="connsiteY29" fmla="*/ 1073759 h 3666226"/>
                <a:gd name="connsiteX30" fmla="*/ 425556 w 1999431"/>
                <a:gd name="connsiteY30" fmla="*/ 894799 h 3666226"/>
                <a:gd name="connsiteX31" fmla="*/ 255111 w 1999431"/>
                <a:gd name="connsiteY31" fmla="*/ 444948 h 3666226"/>
                <a:gd name="connsiteX32" fmla="*/ 87486 w 1999431"/>
                <a:gd name="connsiteY32" fmla="*/ 534428 h 3666226"/>
                <a:gd name="connsiteX33" fmla="*/ 255111 w 1999431"/>
                <a:gd name="connsiteY33" fmla="*/ 892348 h 3666226"/>
                <a:gd name="connsiteX34" fmla="*/ 255111 w 1999431"/>
                <a:gd name="connsiteY34" fmla="*/ 1071308 h 3666226"/>
                <a:gd name="connsiteX35" fmla="*/ 506549 w 1999431"/>
                <a:gd name="connsiteY35" fmla="*/ 1250267 h 3666226"/>
                <a:gd name="connsiteX36" fmla="*/ 422736 w 1999431"/>
                <a:gd name="connsiteY36" fmla="*/ 1339747 h 3666226"/>
                <a:gd name="connsiteX37" fmla="*/ 87486 w 1999431"/>
                <a:gd name="connsiteY37" fmla="*/ 1071308 h 3666226"/>
                <a:gd name="connsiteX38" fmla="*/ 171299 w 1999431"/>
                <a:gd name="connsiteY38" fmla="*/ 892348 h 3666226"/>
                <a:gd name="connsiteX39" fmla="*/ 3673 w 1999431"/>
                <a:gd name="connsiteY39" fmla="*/ 713388 h 3666226"/>
                <a:gd name="connsiteX40" fmla="*/ 87486 w 1999431"/>
                <a:gd name="connsiteY40" fmla="*/ 444948 h 3666226"/>
                <a:gd name="connsiteX41" fmla="*/ 149418 w 1999431"/>
                <a:gd name="connsiteY41" fmla="*/ 327803 h 3666226"/>
                <a:gd name="connsiteX42" fmla="*/ 227056 w 1999431"/>
                <a:gd name="connsiteY42" fmla="*/ 276045 h 3666226"/>
                <a:gd name="connsiteX43" fmla="*/ 727388 w 1999431"/>
                <a:gd name="connsiteY43" fmla="*/ 189781 h 3666226"/>
                <a:gd name="connsiteX44" fmla="*/ 1020686 w 1999431"/>
                <a:gd name="connsiteY44" fmla="*/ 138022 h 3666226"/>
                <a:gd name="connsiteX45" fmla="*/ 1210468 w 1999431"/>
                <a:gd name="connsiteY45" fmla="*/ 120769 h 3666226"/>
                <a:gd name="connsiteX46" fmla="*/ 1477886 w 1999431"/>
                <a:gd name="connsiteY46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96400 w 1999431"/>
                <a:gd name="connsiteY12" fmla="*/ 2717320 h 3666226"/>
                <a:gd name="connsiteX13" fmla="*/ 736015 w 1999431"/>
                <a:gd name="connsiteY13" fmla="*/ 2691441 h 3666226"/>
                <a:gd name="connsiteX14" fmla="*/ 641767 w 1999431"/>
                <a:gd name="connsiteY14" fmla="*/ 2608582 h 3666226"/>
                <a:gd name="connsiteX15" fmla="*/ 589366 w 1999431"/>
                <a:gd name="connsiteY15" fmla="*/ 2475781 h 3666226"/>
                <a:gd name="connsiteX16" fmla="*/ 537607 w 1999431"/>
                <a:gd name="connsiteY16" fmla="*/ 2320505 h 3666226"/>
                <a:gd name="connsiteX17" fmla="*/ 572113 w 1999431"/>
                <a:gd name="connsiteY17" fmla="*/ 2156603 h 3666226"/>
                <a:gd name="connsiteX18" fmla="*/ 597992 w 1999431"/>
                <a:gd name="connsiteY18" fmla="*/ 2035833 h 3666226"/>
                <a:gd name="connsiteX19" fmla="*/ 727476 w 1999431"/>
                <a:gd name="connsiteY19" fmla="*/ 1961694 h 3666226"/>
                <a:gd name="connsiteX20" fmla="*/ 840990 w 1999431"/>
                <a:gd name="connsiteY20" fmla="*/ 1836400 h 3666226"/>
                <a:gd name="connsiteX21" fmla="*/ 840990 w 1999431"/>
                <a:gd name="connsiteY21" fmla="*/ 1657441 h 3666226"/>
                <a:gd name="connsiteX22" fmla="*/ 1092428 w 1999431"/>
                <a:gd name="connsiteY22" fmla="*/ 1389001 h 3666226"/>
                <a:gd name="connsiteX23" fmla="*/ 1427678 w 1999431"/>
                <a:gd name="connsiteY23" fmla="*/ 1210041 h 3666226"/>
                <a:gd name="connsiteX24" fmla="*/ 1260053 w 1999431"/>
                <a:gd name="connsiteY24" fmla="*/ 941601 h 3666226"/>
                <a:gd name="connsiteX25" fmla="*/ 1012244 w 1999431"/>
                <a:gd name="connsiteY25" fmla="*/ 805320 h 3666226"/>
                <a:gd name="connsiteX26" fmla="*/ 928432 w 1999431"/>
                <a:gd name="connsiteY26" fmla="*/ 894799 h 3666226"/>
                <a:gd name="connsiteX27" fmla="*/ 928432 w 1999431"/>
                <a:gd name="connsiteY27" fmla="*/ 984279 h 3666226"/>
                <a:gd name="connsiteX28" fmla="*/ 593181 w 1999431"/>
                <a:gd name="connsiteY28" fmla="*/ 1163239 h 3666226"/>
                <a:gd name="connsiteX29" fmla="*/ 425556 w 1999431"/>
                <a:gd name="connsiteY29" fmla="*/ 1073759 h 3666226"/>
                <a:gd name="connsiteX30" fmla="*/ 425556 w 1999431"/>
                <a:gd name="connsiteY30" fmla="*/ 894799 h 3666226"/>
                <a:gd name="connsiteX31" fmla="*/ 255111 w 1999431"/>
                <a:gd name="connsiteY31" fmla="*/ 444948 h 3666226"/>
                <a:gd name="connsiteX32" fmla="*/ 87486 w 1999431"/>
                <a:gd name="connsiteY32" fmla="*/ 534428 h 3666226"/>
                <a:gd name="connsiteX33" fmla="*/ 255111 w 1999431"/>
                <a:gd name="connsiteY33" fmla="*/ 892348 h 3666226"/>
                <a:gd name="connsiteX34" fmla="*/ 255111 w 1999431"/>
                <a:gd name="connsiteY34" fmla="*/ 1071308 h 3666226"/>
                <a:gd name="connsiteX35" fmla="*/ 506549 w 1999431"/>
                <a:gd name="connsiteY35" fmla="*/ 1250267 h 3666226"/>
                <a:gd name="connsiteX36" fmla="*/ 422736 w 1999431"/>
                <a:gd name="connsiteY36" fmla="*/ 1339747 h 3666226"/>
                <a:gd name="connsiteX37" fmla="*/ 87486 w 1999431"/>
                <a:gd name="connsiteY37" fmla="*/ 1071308 h 3666226"/>
                <a:gd name="connsiteX38" fmla="*/ 171299 w 1999431"/>
                <a:gd name="connsiteY38" fmla="*/ 892348 h 3666226"/>
                <a:gd name="connsiteX39" fmla="*/ 3673 w 1999431"/>
                <a:gd name="connsiteY39" fmla="*/ 713388 h 3666226"/>
                <a:gd name="connsiteX40" fmla="*/ 87486 w 1999431"/>
                <a:gd name="connsiteY40" fmla="*/ 444948 h 3666226"/>
                <a:gd name="connsiteX41" fmla="*/ 149418 w 1999431"/>
                <a:gd name="connsiteY41" fmla="*/ 327803 h 3666226"/>
                <a:gd name="connsiteX42" fmla="*/ 227056 w 1999431"/>
                <a:gd name="connsiteY42" fmla="*/ 276045 h 3666226"/>
                <a:gd name="connsiteX43" fmla="*/ 727388 w 1999431"/>
                <a:gd name="connsiteY43" fmla="*/ 189781 h 3666226"/>
                <a:gd name="connsiteX44" fmla="*/ 1020686 w 1999431"/>
                <a:gd name="connsiteY44" fmla="*/ 138022 h 3666226"/>
                <a:gd name="connsiteX45" fmla="*/ 1210468 w 1999431"/>
                <a:gd name="connsiteY45" fmla="*/ 120769 h 3666226"/>
                <a:gd name="connsiteX46" fmla="*/ 1477886 w 1999431"/>
                <a:gd name="connsiteY46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96400 w 1999431"/>
                <a:gd name="connsiteY12" fmla="*/ 2717320 h 3666226"/>
                <a:gd name="connsiteX13" fmla="*/ 716665 w 1999431"/>
                <a:gd name="connsiteY13" fmla="*/ 2686276 h 3666226"/>
                <a:gd name="connsiteX14" fmla="*/ 641767 w 1999431"/>
                <a:gd name="connsiteY14" fmla="*/ 2608582 h 3666226"/>
                <a:gd name="connsiteX15" fmla="*/ 589366 w 1999431"/>
                <a:gd name="connsiteY15" fmla="*/ 2475781 h 3666226"/>
                <a:gd name="connsiteX16" fmla="*/ 537607 w 1999431"/>
                <a:gd name="connsiteY16" fmla="*/ 2320505 h 3666226"/>
                <a:gd name="connsiteX17" fmla="*/ 572113 w 1999431"/>
                <a:gd name="connsiteY17" fmla="*/ 2156603 h 3666226"/>
                <a:gd name="connsiteX18" fmla="*/ 597992 w 1999431"/>
                <a:gd name="connsiteY18" fmla="*/ 2035833 h 3666226"/>
                <a:gd name="connsiteX19" fmla="*/ 727476 w 1999431"/>
                <a:gd name="connsiteY19" fmla="*/ 1961694 h 3666226"/>
                <a:gd name="connsiteX20" fmla="*/ 840990 w 1999431"/>
                <a:gd name="connsiteY20" fmla="*/ 1836400 h 3666226"/>
                <a:gd name="connsiteX21" fmla="*/ 840990 w 1999431"/>
                <a:gd name="connsiteY21" fmla="*/ 1657441 h 3666226"/>
                <a:gd name="connsiteX22" fmla="*/ 1092428 w 1999431"/>
                <a:gd name="connsiteY22" fmla="*/ 1389001 h 3666226"/>
                <a:gd name="connsiteX23" fmla="*/ 1427678 w 1999431"/>
                <a:gd name="connsiteY23" fmla="*/ 1210041 h 3666226"/>
                <a:gd name="connsiteX24" fmla="*/ 1260053 w 1999431"/>
                <a:gd name="connsiteY24" fmla="*/ 941601 h 3666226"/>
                <a:gd name="connsiteX25" fmla="*/ 1012244 w 1999431"/>
                <a:gd name="connsiteY25" fmla="*/ 805320 h 3666226"/>
                <a:gd name="connsiteX26" fmla="*/ 928432 w 1999431"/>
                <a:gd name="connsiteY26" fmla="*/ 894799 h 3666226"/>
                <a:gd name="connsiteX27" fmla="*/ 928432 w 1999431"/>
                <a:gd name="connsiteY27" fmla="*/ 984279 h 3666226"/>
                <a:gd name="connsiteX28" fmla="*/ 593181 w 1999431"/>
                <a:gd name="connsiteY28" fmla="*/ 1163239 h 3666226"/>
                <a:gd name="connsiteX29" fmla="*/ 425556 w 1999431"/>
                <a:gd name="connsiteY29" fmla="*/ 1073759 h 3666226"/>
                <a:gd name="connsiteX30" fmla="*/ 425556 w 1999431"/>
                <a:gd name="connsiteY30" fmla="*/ 894799 h 3666226"/>
                <a:gd name="connsiteX31" fmla="*/ 255111 w 1999431"/>
                <a:gd name="connsiteY31" fmla="*/ 444948 h 3666226"/>
                <a:gd name="connsiteX32" fmla="*/ 87486 w 1999431"/>
                <a:gd name="connsiteY32" fmla="*/ 534428 h 3666226"/>
                <a:gd name="connsiteX33" fmla="*/ 255111 w 1999431"/>
                <a:gd name="connsiteY33" fmla="*/ 892348 h 3666226"/>
                <a:gd name="connsiteX34" fmla="*/ 255111 w 1999431"/>
                <a:gd name="connsiteY34" fmla="*/ 1071308 h 3666226"/>
                <a:gd name="connsiteX35" fmla="*/ 506549 w 1999431"/>
                <a:gd name="connsiteY35" fmla="*/ 1250267 h 3666226"/>
                <a:gd name="connsiteX36" fmla="*/ 422736 w 1999431"/>
                <a:gd name="connsiteY36" fmla="*/ 1339747 h 3666226"/>
                <a:gd name="connsiteX37" fmla="*/ 87486 w 1999431"/>
                <a:gd name="connsiteY37" fmla="*/ 1071308 h 3666226"/>
                <a:gd name="connsiteX38" fmla="*/ 171299 w 1999431"/>
                <a:gd name="connsiteY38" fmla="*/ 892348 h 3666226"/>
                <a:gd name="connsiteX39" fmla="*/ 3673 w 1999431"/>
                <a:gd name="connsiteY39" fmla="*/ 713388 h 3666226"/>
                <a:gd name="connsiteX40" fmla="*/ 87486 w 1999431"/>
                <a:gd name="connsiteY40" fmla="*/ 444948 h 3666226"/>
                <a:gd name="connsiteX41" fmla="*/ 149418 w 1999431"/>
                <a:gd name="connsiteY41" fmla="*/ 327803 h 3666226"/>
                <a:gd name="connsiteX42" fmla="*/ 227056 w 1999431"/>
                <a:gd name="connsiteY42" fmla="*/ 276045 h 3666226"/>
                <a:gd name="connsiteX43" fmla="*/ 727388 w 1999431"/>
                <a:gd name="connsiteY43" fmla="*/ 189781 h 3666226"/>
                <a:gd name="connsiteX44" fmla="*/ 1020686 w 1999431"/>
                <a:gd name="connsiteY44" fmla="*/ 138022 h 3666226"/>
                <a:gd name="connsiteX45" fmla="*/ 1210468 w 1999431"/>
                <a:gd name="connsiteY45" fmla="*/ 120769 h 3666226"/>
                <a:gd name="connsiteX46" fmla="*/ 1477886 w 1999431"/>
                <a:gd name="connsiteY46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16665 w 1999431"/>
                <a:gd name="connsiteY12" fmla="*/ 2686276 h 3666226"/>
                <a:gd name="connsiteX13" fmla="*/ 641767 w 1999431"/>
                <a:gd name="connsiteY13" fmla="*/ 2608582 h 3666226"/>
                <a:gd name="connsiteX14" fmla="*/ 589366 w 1999431"/>
                <a:gd name="connsiteY14" fmla="*/ 2475781 h 3666226"/>
                <a:gd name="connsiteX15" fmla="*/ 537607 w 1999431"/>
                <a:gd name="connsiteY15" fmla="*/ 2320505 h 3666226"/>
                <a:gd name="connsiteX16" fmla="*/ 572113 w 1999431"/>
                <a:gd name="connsiteY16" fmla="*/ 2156603 h 3666226"/>
                <a:gd name="connsiteX17" fmla="*/ 597992 w 1999431"/>
                <a:gd name="connsiteY17" fmla="*/ 2035833 h 3666226"/>
                <a:gd name="connsiteX18" fmla="*/ 727476 w 1999431"/>
                <a:gd name="connsiteY18" fmla="*/ 1961694 h 3666226"/>
                <a:gd name="connsiteX19" fmla="*/ 840990 w 1999431"/>
                <a:gd name="connsiteY19" fmla="*/ 1836400 h 3666226"/>
                <a:gd name="connsiteX20" fmla="*/ 840990 w 1999431"/>
                <a:gd name="connsiteY20" fmla="*/ 1657441 h 3666226"/>
                <a:gd name="connsiteX21" fmla="*/ 1092428 w 1999431"/>
                <a:gd name="connsiteY21" fmla="*/ 1389001 h 3666226"/>
                <a:gd name="connsiteX22" fmla="*/ 1427678 w 1999431"/>
                <a:gd name="connsiteY22" fmla="*/ 1210041 h 3666226"/>
                <a:gd name="connsiteX23" fmla="*/ 1260053 w 1999431"/>
                <a:gd name="connsiteY23" fmla="*/ 941601 h 3666226"/>
                <a:gd name="connsiteX24" fmla="*/ 1012244 w 1999431"/>
                <a:gd name="connsiteY24" fmla="*/ 805320 h 3666226"/>
                <a:gd name="connsiteX25" fmla="*/ 928432 w 1999431"/>
                <a:gd name="connsiteY25" fmla="*/ 894799 h 3666226"/>
                <a:gd name="connsiteX26" fmla="*/ 928432 w 1999431"/>
                <a:gd name="connsiteY26" fmla="*/ 984279 h 3666226"/>
                <a:gd name="connsiteX27" fmla="*/ 593181 w 1999431"/>
                <a:gd name="connsiteY27" fmla="*/ 1163239 h 3666226"/>
                <a:gd name="connsiteX28" fmla="*/ 425556 w 1999431"/>
                <a:gd name="connsiteY28" fmla="*/ 1073759 h 3666226"/>
                <a:gd name="connsiteX29" fmla="*/ 425556 w 1999431"/>
                <a:gd name="connsiteY29" fmla="*/ 894799 h 3666226"/>
                <a:gd name="connsiteX30" fmla="*/ 255111 w 1999431"/>
                <a:gd name="connsiteY30" fmla="*/ 444948 h 3666226"/>
                <a:gd name="connsiteX31" fmla="*/ 87486 w 1999431"/>
                <a:gd name="connsiteY31" fmla="*/ 534428 h 3666226"/>
                <a:gd name="connsiteX32" fmla="*/ 255111 w 1999431"/>
                <a:gd name="connsiteY32" fmla="*/ 892348 h 3666226"/>
                <a:gd name="connsiteX33" fmla="*/ 255111 w 1999431"/>
                <a:gd name="connsiteY33" fmla="*/ 1071308 h 3666226"/>
                <a:gd name="connsiteX34" fmla="*/ 506549 w 1999431"/>
                <a:gd name="connsiteY34" fmla="*/ 1250267 h 3666226"/>
                <a:gd name="connsiteX35" fmla="*/ 422736 w 1999431"/>
                <a:gd name="connsiteY35" fmla="*/ 1339747 h 3666226"/>
                <a:gd name="connsiteX36" fmla="*/ 87486 w 1999431"/>
                <a:gd name="connsiteY36" fmla="*/ 1071308 h 3666226"/>
                <a:gd name="connsiteX37" fmla="*/ 171299 w 1999431"/>
                <a:gd name="connsiteY37" fmla="*/ 892348 h 3666226"/>
                <a:gd name="connsiteX38" fmla="*/ 3673 w 1999431"/>
                <a:gd name="connsiteY38" fmla="*/ 713388 h 3666226"/>
                <a:gd name="connsiteX39" fmla="*/ 87486 w 1999431"/>
                <a:gd name="connsiteY39" fmla="*/ 444948 h 3666226"/>
                <a:gd name="connsiteX40" fmla="*/ 149418 w 1999431"/>
                <a:gd name="connsiteY40" fmla="*/ 327803 h 3666226"/>
                <a:gd name="connsiteX41" fmla="*/ 227056 w 1999431"/>
                <a:gd name="connsiteY41" fmla="*/ 276045 h 3666226"/>
                <a:gd name="connsiteX42" fmla="*/ 727388 w 1999431"/>
                <a:gd name="connsiteY42" fmla="*/ 189781 h 3666226"/>
                <a:gd name="connsiteX43" fmla="*/ 1020686 w 1999431"/>
                <a:gd name="connsiteY43" fmla="*/ 138022 h 3666226"/>
                <a:gd name="connsiteX44" fmla="*/ 1210468 w 1999431"/>
                <a:gd name="connsiteY44" fmla="*/ 120769 h 3666226"/>
                <a:gd name="connsiteX45" fmla="*/ 1477886 w 1999431"/>
                <a:gd name="connsiteY45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16665 w 1999431"/>
                <a:gd name="connsiteY12" fmla="*/ 2686276 h 3666226"/>
                <a:gd name="connsiteX13" fmla="*/ 641767 w 1999431"/>
                <a:gd name="connsiteY13" fmla="*/ 2608582 h 3666226"/>
                <a:gd name="connsiteX14" fmla="*/ 565177 w 1999431"/>
                <a:gd name="connsiteY14" fmla="*/ 2511935 h 3666226"/>
                <a:gd name="connsiteX15" fmla="*/ 537607 w 1999431"/>
                <a:gd name="connsiteY15" fmla="*/ 2320505 h 3666226"/>
                <a:gd name="connsiteX16" fmla="*/ 572113 w 1999431"/>
                <a:gd name="connsiteY16" fmla="*/ 2156603 h 3666226"/>
                <a:gd name="connsiteX17" fmla="*/ 597992 w 1999431"/>
                <a:gd name="connsiteY17" fmla="*/ 2035833 h 3666226"/>
                <a:gd name="connsiteX18" fmla="*/ 727476 w 1999431"/>
                <a:gd name="connsiteY18" fmla="*/ 1961694 h 3666226"/>
                <a:gd name="connsiteX19" fmla="*/ 840990 w 1999431"/>
                <a:gd name="connsiteY19" fmla="*/ 1836400 h 3666226"/>
                <a:gd name="connsiteX20" fmla="*/ 840990 w 1999431"/>
                <a:gd name="connsiteY20" fmla="*/ 1657441 h 3666226"/>
                <a:gd name="connsiteX21" fmla="*/ 1092428 w 1999431"/>
                <a:gd name="connsiteY21" fmla="*/ 1389001 h 3666226"/>
                <a:gd name="connsiteX22" fmla="*/ 1427678 w 1999431"/>
                <a:gd name="connsiteY22" fmla="*/ 1210041 h 3666226"/>
                <a:gd name="connsiteX23" fmla="*/ 1260053 w 1999431"/>
                <a:gd name="connsiteY23" fmla="*/ 941601 h 3666226"/>
                <a:gd name="connsiteX24" fmla="*/ 1012244 w 1999431"/>
                <a:gd name="connsiteY24" fmla="*/ 805320 h 3666226"/>
                <a:gd name="connsiteX25" fmla="*/ 928432 w 1999431"/>
                <a:gd name="connsiteY25" fmla="*/ 894799 h 3666226"/>
                <a:gd name="connsiteX26" fmla="*/ 928432 w 1999431"/>
                <a:gd name="connsiteY26" fmla="*/ 984279 h 3666226"/>
                <a:gd name="connsiteX27" fmla="*/ 593181 w 1999431"/>
                <a:gd name="connsiteY27" fmla="*/ 1163239 h 3666226"/>
                <a:gd name="connsiteX28" fmla="*/ 425556 w 1999431"/>
                <a:gd name="connsiteY28" fmla="*/ 1073759 h 3666226"/>
                <a:gd name="connsiteX29" fmla="*/ 425556 w 1999431"/>
                <a:gd name="connsiteY29" fmla="*/ 894799 h 3666226"/>
                <a:gd name="connsiteX30" fmla="*/ 255111 w 1999431"/>
                <a:gd name="connsiteY30" fmla="*/ 444948 h 3666226"/>
                <a:gd name="connsiteX31" fmla="*/ 87486 w 1999431"/>
                <a:gd name="connsiteY31" fmla="*/ 534428 h 3666226"/>
                <a:gd name="connsiteX32" fmla="*/ 255111 w 1999431"/>
                <a:gd name="connsiteY32" fmla="*/ 892348 h 3666226"/>
                <a:gd name="connsiteX33" fmla="*/ 255111 w 1999431"/>
                <a:gd name="connsiteY33" fmla="*/ 1071308 h 3666226"/>
                <a:gd name="connsiteX34" fmla="*/ 506549 w 1999431"/>
                <a:gd name="connsiteY34" fmla="*/ 1250267 h 3666226"/>
                <a:gd name="connsiteX35" fmla="*/ 422736 w 1999431"/>
                <a:gd name="connsiteY35" fmla="*/ 1339747 h 3666226"/>
                <a:gd name="connsiteX36" fmla="*/ 87486 w 1999431"/>
                <a:gd name="connsiteY36" fmla="*/ 1071308 h 3666226"/>
                <a:gd name="connsiteX37" fmla="*/ 171299 w 1999431"/>
                <a:gd name="connsiteY37" fmla="*/ 892348 h 3666226"/>
                <a:gd name="connsiteX38" fmla="*/ 3673 w 1999431"/>
                <a:gd name="connsiteY38" fmla="*/ 713388 h 3666226"/>
                <a:gd name="connsiteX39" fmla="*/ 87486 w 1999431"/>
                <a:gd name="connsiteY39" fmla="*/ 444948 h 3666226"/>
                <a:gd name="connsiteX40" fmla="*/ 149418 w 1999431"/>
                <a:gd name="connsiteY40" fmla="*/ 327803 h 3666226"/>
                <a:gd name="connsiteX41" fmla="*/ 227056 w 1999431"/>
                <a:gd name="connsiteY41" fmla="*/ 276045 h 3666226"/>
                <a:gd name="connsiteX42" fmla="*/ 727388 w 1999431"/>
                <a:gd name="connsiteY42" fmla="*/ 189781 h 3666226"/>
                <a:gd name="connsiteX43" fmla="*/ 1020686 w 1999431"/>
                <a:gd name="connsiteY43" fmla="*/ 138022 h 3666226"/>
                <a:gd name="connsiteX44" fmla="*/ 1210468 w 1999431"/>
                <a:gd name="connsiteY44" fmla="*/ 120769 h 3666226"/>
                <a:gd name="connsiteX45" fmla="*/ 1477886 w 1999431"/>
                <a:gd name="connsiteY45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16665 w 1999431"/>
                <a:gd name="connsiteY12" fmla="*/ 2686276 h 3666226"/>
                <a:gd name="connsiteX13" fmla="*/ 641767 w 1999431"/>
                <a:gd name="connsiteY13" fmla="*/ 2608582 h 3666226"/>
                <a:gd name="connsiteX14" fmla="*/ 565177 w 1999431"/>
                <a:gd name="connsiteY14" fmla="*/ 2511935 h 3666226"/>
                <a:gd name="connsiteX15" fmla="*/ 537607 w 1999431"/>
                <a:gd name="connsiteY15" fmla="*/ 2320505 h 3666226"/>
                <a:gd name="connsiteX16" fmla="*/ 572113 w 1999431"/>
                <a:gd name="connsiteY16" fmla="*/ 2156603 h 3666226"/>
                <a:gd name="connsiteX17" fmla="*/ 597992 w 1999431"/>
                <a:gd name="connsiteY17" fmla="*/ 2035833 h 3666226"/>
                <a:gd name="connsiteX18" fmla="*/ 727476 w 1999431"/>
                <a:gd name="connsiteY18" fmla="*/ 1961694 h 3666226"/>
                <a:gd name="connsiteX19" fmla="*/ 840990 w 1999431"/>
                <a:gd name="connsiteY19" fmla="*/ 1836400 h 3666226"/>
                <a:gd name="connsiteX20" fmla="*/ 840990 w 1999431"/>
                <a:gd name="connsiteY20" fmla="*/ 1657441 h 3666226"/>
                <a:gd name="connsiteX21" fmla="*/ 1092428 w 1999431"/>
                <a:gd name="connsiteY21" fmla="*/ 1389001 h 3666226"/>
                <a:gd name="connsiteX22" fmla="*/ 1427678 w 1999431"/>
                <a:gd name="connsiteY22" fmla="*/ 1210041 h 3666226"/>
                <a:gd name="connsiteX23" fmla="*/ 1260053 w 1999431"/>
                <a:gd name="connsiteY23" fmla="*/ 941601 h 3666226"/>
                <a:gd name="connsiteX24" fmla="*/ 1012244 w 1999431"/>
                <a:gd name="connsiteY24" fmla="*/ 805320 h 3666226"/>
                <a:gd name="connsiteX25" fmla="*/ 928432 w 1999431"/>
                <a:gd name="connsiteY25" fmla="*/ 894799 h 3666226"/>
                <a:gd name="connsiteX26" fmla="*/ 928432 w 1999431"/>
                <a:gd name="connsiteY26" fmla="*/ 984279 h 3666226"/>
                <a:gd name="connsiteX27" fmla="*/ 593181 w 1999431"/>
                <a:gd name="connsiteY27" fmla="*/ 1163239 h 3666226"/>
                <a:gd name="connsiteX28" fmla="*/ 425556 w 1999431"/>
                <a:gd name="connsiteY28" fmla="*/ 1073759 h 3666226"/>
                <a:gd name="connsiteX29" fmla="*/ 425556 w 1999431"/>
                <a:gd name="connsiteY29" fmla="*/ 894799 h 3666226"/>
                <a:gd name="connsiteX30" fmla="*/ 255111 w 1999431"/>
                <a:gd name="connsiteY30" fmla="*/ 444948 h 3666226"/>
                <a:gd name="connsiteX31" fmla="*/ 87486 w 1999431"/>
                <a:gd name="connsiteY31" fmla="*/ 534428 h 3666226"/>
                <a:gd name="connsiteX32" fmla="*/ 255111 w 1999431"/>
                <a:gd name="connsiteY32" fmla="*/ 892348 h 3666226"/>
                <a:gd name="connsiteX33" fmla="*/ 255111 w 1999431"/>
                <a:gd name="connsiteY33" fmla="*/ 1071308 h 3666226"/>
                <a:gd name="connsiteX34" fmla="*/ 506549 w 1999431"/>
                <a:gd name="connsiteY34" fmla="*/ 1250267 h 3666226"/>
                <a:gd name="connsiteX35" fmla="*/ 422736 w 1999431"/>
                <a:gd name="connsiteY35" fmla="*/ 1339747 h 3666226"/>
                <a:gd name="connsiteX36" fmla="*/ 87486 w 1999431"/>
                <a:gd name="connsiteY36" fmla="*/ 1071308 h 3666226"/>
                <a:gd name="connsiteX37" fmla="*/ 171299 w 1999431"/>
                <a:gd name="connsiteY37" fmla="*/ 892348 h 3666226"/>
                <a:gd name="connsiteX38" fmla="*/ 3673 w 1999431"/>
                <a:gd name="connsiteY38" fmla="*/ 713388 h 3666226"/>
                <a:gd name="connsiteX39" fmla="*/ 87486 w 1999431"/>
                <a:gd name="connsiteY39" fmla="*/ 444948 h 3666226"/>
                <a:gd name="connsiteX40" fmla="*/ 149418 w 1999431"/>
                <a:gd name="connsiteY40" fmla="*/ 327803 h 3666226"/>
                <a:gd name="connsiteX41" fmla="*/ 227056 w 1999431"/>
                <a:gd name="connsiteY41" fmla="*/ 276045 h 3666226"/>
                <a:gd name="connsiteX42" fmla="*/ 727388 w 1999431"/>
                <a:gd name="connsiteY42" fmla="*/ 189781 h 3666226"/>
                <a:gd name="connsiteX43" fmla="*/ 1020686 w 1999431"/>
                <a:gd name="connsiteY43" fmla="*/ 138022 h 3666226"/>
                <a:gd name="connsiteX44" fmla="*/ 1210468 w 1999431"/>
                <a:gd name="connsiteY44" fmla="*/ 120769 h 3666226"/>
                <a:gd name="connsiteX45" fmla="*/ 1477886 w 1999431"/>
                <a:gd name="connsiteY45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89230 w 1999431"/>
                <a:gd name="connsiteY12" fmla="*/ 2696605 h 3666226"/>
                <a:gd name="connsiteX13" fmla="*/ 641767 w 1999431"/>
                <a:gd name="connsiteY13" fmla="*/ 2608582 h 3666226"/>
                <a:gd name="connsiteX14" fmla="*/ 565177 w 1999431"/>
                <a:gd name="connsiteY14" fmla="*/ 2511935 h 3666226"/>
                <a:gd name="connsiteX15" fmla="*/ 537607 w 1999431"/>
                <a:gd name="connsiteY15" fmla="*/ 2320505 h 3666226"/>
                <a:gd name="connsiteX16" fmla="*/ 572113 w 1999431"/>
                <a:gd name="connsiteY16" fmla="*/ 2156603 h 3666226"/>
                <a:gd name="connsiteX17" fmla="*/ 597992 w 1999431"/>
                <a:gd name="connsiteY17" fmla="*/ 2035833 h 3666226"/>
                <a:gd name="connsiteX18" fmla="*/ 727476 w 1999431"/>
                <a:gd name="connsiteY18" fmla="*/ 1961694 h 3666226"/>
                <a:gd name="connsiteX19" fmla="*/ 840990 w 1999431"/>
                <a:gd name="connsiteY19" fmla="*/ 1836400 h 3666226"/>
                <a:gd name="connsiteX20" fmla="*/ 840990 w 1999431"/>
                <a:gd name="connsiteY20" fmla="*/ 1657441 h 3666226"/>
                <a:gd name="connsiteX21" fmla="*/ 1092428 w 1999431"/>
                <a:gd name="connsiteY21" fmla="*/ 1389001 h 3666226"/>
                <a:gd name="connsiteX22" fmla="*/ 1427678 w 1999431"/>
                <a:gd name="connsiteY22" fmla="*/ 1210041 h 3666226"/>
                <a:gd name="connsiteX23" fmla="*/ 1260053 w 1999431"/>
                <a:gd name="connsiteY23" fmla="*/ 941601 h 3666226"/>
                <a:gd name="connsiteX24" fmla="*/ 1012244 w 1999431"/>
                <a:gd name="connsiteY24" fmla="*/ 805320 h 3666226"/>
                <a:gd name="connsiteX25" fmla="*/ 928432 w 1999431"/>
                <a:gd name="connsiteY25" fmla="*/ 894799 h 3666226"/>
                <a:gd name="connsiteX26" fmla="*/ 928432 w 1999431"/>
                <a:gd name="connsiteY26" fmla="*/ 984279 h 3666226"/>
                <a:gd name="connsiteX27" fmla="*/ 593181 w 1999431"/>
                <a:gd name="connsiteY27" fmla="*/ 1163239 h 3666226"/>
                <a:gd name="connsiteX28" fmla="*/ 425556 w 1999431"/>
                <a:gd name="connsiteY28" fmla="*/ 1073759 h 3666226"/>
                <a:gd name="connsiteX29" fmla="*/ 425556 w 1999431"/>
                <a:gd name="connsiteY29" fmla="*/ 894799 h 3666226"/>
                <a:gd name="connsiteX30" fmla="*/ 255111 w 1999431"/>
                <a:gd name="connsiteY30" fmla="*/ 444948 h 3666226"/>
                <a:gd name="connsiteX31" fmla="*/ 87486 w 1999431"/>
                <a:gd name="connsiteY31" fmla="*/ 534428 h 3666226"/>
                <a:gd name="connsiteX32" fmla="*/ 255111 w 1999431"/>
                <a:gd name="connsiteY32" fmla="*/ 892348 h 3666226"/>
                <a:gd name="connsiteX33" fmla="*/ 255111 w 1999431"/>
                <a:gd name="connsiteY33" fmla="*/ 1071308 h 3666226"/>
                <a:gd name="connsiteX34" fmla="*/ 506549 w 1999431"/>
                <a:gd name="connsiteY34" fmla="*/ 1250267 h 3666226"/>
                <a:gd name="connsiteX35" fmla="*/ 422736 w 1999431"/>
                <a:gd name="connsiteY35" fmla="*/ 1339747 h 3666226"/>
                <a:gd name="connsiteX36" fmla="*/ 87486 w 1999431"/>
                <a:gd name="connsiteY36" fmla="*/ 1071308 h 3666226"/>
                <a:gd name="connsiteX37" fmla="*/ 171299 w 1999431"/>
                <a:gd name="connsiteY37" fmla="*/ 892348 h 3666226"/>
                <a:gd name="connsiteX38" fmla="*/ 3673 w 1999431"/>
                <a:gd name="connsiteY38" fmla="*/ 713388 h 3666226"/>
                <a:gd name="connsiteX39" fmla="*/ 87486 w 1999431"/>
                <a:gd name="connsiteY39" fmla="*/ 444948 h 3666226"/>
                <a:gd name="connsiteX40" fmla="*/ 149418 w 1999431"/>
                <a:gd name="connsiteY40" fmla="*/ 327803 h 3666226"/>
                <a:gd name="connsiteX41" fmla="*/ 227056 w 1999431"/>
                <a:gd name="connsiteY41" fmla="*/ 276045 h 3666226"/>
                <a:gd name="connsiteX42" fmla="*/ 727388 w 1999431"/>
                <a:gd name="connsiteY42" fmla="*/ 189781 h 3666226"/>
                <a:gd name="connsiteX43" fmla="*/ 1020686 w 1999431"/>
                <a:gd name="connsiteY43" fmla="*/ 138022 h 3666226"/>
                <a:gd name="connsiteX44" fmla="*/ 1210468 w 1999431"/>
                <a:gd name="connsiteY44" fmla="*/ 120769 h 3666226"/>
                <a:gd name="connsiteX45" fmla="*/ 1477886 w 1999431"/>
                <a:gd name="connsiteY45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789230 w 1999431"/>
                <a:gd name="connsiteY12" fmla="*/ 2696605 h 3666226"/>
                <a:gd name="connsiteX13" fmla="*/ 641767 w 1999431"/>
                <a:gd name="connsiteY13" fmla="*/ 2608582 h 3666226"/>
                <a:gd name="connsiteX14" fmla="*/ 565177 w 1999431"/>
                <a:gd name="connsiteY14" fmla="*/ 2511935 h 3666226"/>
                <a:gd name="connsiteX15" fmla="*/ 537607 w 1999431"/>
                <a:gd name="connsiteY15" fmla="*/ 2320505 h 3666226"/>
                <a:gd name="connsiteX16" fmla="*/ 572113 w 1999431"/>
                <a:gd name="connsiteY16" fmla="*/ 2156603 h 3666226"/>
                <a:gd name="connsiteX17" fmla="*/ 597992 w 1999431"/>
                <a:gd name="connsiteY17" fmla="*/ 2035833 h 3666226"/>
                <a:gd name="connsiteX18" fmla="*/ 727476 w 1999431"/>
                <a:gd name="connsiteY18" fmla="*/ 1961694 h 3666226"/>
                <a:gd name="connsiteX19" fmla="*/ 840990 w 1999431"/>
                <a:gd name="connsiteY19" fmla="*/ 1836400 h 3666226"/>
                <a:gd name="connsiteX20" fmla="*/ 840990 w 1999431"/>
                <a:gd name="connsiteY20" fmla="*/ 1657441 h 3666226"/>
                <a:gd name="connsiteX21" fmla="*/ 1092428 w 1999431"/>
                <a:gd name="connsiteY21" fmla="*/ 1389001 h 3666226"/>
                <a:gd name="connsiteX22" fmla="*/ 1427678 w 1999431"/>
                <a:gd name="connsiteY22" fmla="*/ 1210041 h 3666226"/>
                <a:gd name="connsiteX23" fmla="*/ 1260053 w 1999431"/>
                <a:gd name="connsiteY23" fmla="*/ 941601 h 3666226"/>
                <a:gd name="connsiteX24" fmla="*/ 1012244 w 1999431"/>
                <a:gd name="connsiteY24" fmla="*/ 805320 h 3666226"/>
                <a:gd name="connsiteX25" fmla="*/ 928432 w 1999431"/>
                <a:gd name="connsiteY25" fmla="*/ 894799 h 3666226"/>
                <a:gd name="connsiteX26" fmla="*/ 928432 w 1999431"/>
                <a:gd name="connsiteY26" fmla="*/ 984279 h 3666226"/>
                <a:gd name="connsiteX27" fmla="*/ 593181 w 1999431"/>
                <a:gd name="connsiteY27" fmla="*/ 1163239 h 3666226"/>
                <a:gd name="connsiteX28" fmla="*/ 425556 w 1999431"/>
                <a:gd name="connsiteY28" fmla="*/ 1073759 h 3666226"/>
                <a:gd name="connsiteX29" fmla="*/ 425556 w 1999431"/>
                <a:gd name="connsiteY29" fmla="*/ 894799 h 3666226"/>
                <a:gd name="connsiteX30" fmla="*/ 255111 w 1999431"/>
                <a:gd name="connsiteY30" fmla="*/ 444948 h 3666226"/>
                <a:gd name="connsiteX31" fmla="*/ 87486 w 1999431"/>
                <a:gd name="connsiteY31" fmla="*/ 534428 h 3666226"/>
                <a:gd name="connsiteX32" fmla="*/ 255111 w 1999431"/>
                <a:gd name="connsiteY32" fmla="*/ 892348 h 3666226"/>
                <a:gd name="connsiteX33" fmla="*/ 255111 w 1999431"/>
                <a:gd name="connsiteY33" fmla="*/ 1071308 h 3666226"/>
                <a:gd name="connsiteX34" fmla="*/ 506549 w 1999431"/>
                <a:gd name="connsiteY34" fmla="*/ 1250267 h 3666226"/>
                <a:gd name="connsiteX35" fmla="*/ 422736 w 1999431"/>
                <a:gd name="connsiteY35" fmla="*/ 1339747 h 3666226"/>
                <a:gd name="connsiteX36" fmla="*/ 87486 w 1999431"/>
                <a:gd name="connsiteY36" fmla="*/ 1071308 h 3666226"/>
                <a:gd name="connsiteX37" fmla="*/ 171299 w 1999431"/>
                <a:gd name="connsiteY37" fmla="*/ 892348 h 3666226"/>
                <a:gd name="connsiteX38" fmla="*/ 3673 w 1999431"/>
                <a:gd name="connsiteY38" fmla="*/ 713388 h 3666226"/>
                <a:gd name="connsiteX39" fmla="*/ 87486 w 1999431"/>
                <a:gd name="connsiteY39" fmla="*/ 444948 h 3666226"/>
                <a:gd name="connsiteX40" fmla="*/ 149418 w 1999431"/>
                <a:gd name="connsiteY40" fmla="*/ 327803 h 3666226"/>
                <a:gd name="connsiteX41" fmla="*/ 227056 w 1999431"/>
                <a:gd name="connsiteY41" fmla="*/ 276045 h 3666226"/>
                <a:gd name="connsiteX42" fmla="*/ 727388 w 1999431"/>
                <a:gd name="connsiteY42" fmla="*/ 189781 h 3666226"/>
                <a:gd name="connsiteX43" fmla="*/ 1020686 w 1999431"/>
                <a:gd name="connsiteY43" fmla="*/ 138022 h 3666226"/>
                <a:gd name="connsiteX44" fmla="*/ 1210468 w 1999431"/>
                <a:gd name="connsiteY44" fmla="*/ 120769 h 3666226"/>
                <a:gd name="connsiteX45" fmla="*/ 1477886 w 1999431"/>
                <a:gd name="connsiteY45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65177 w 1999431"/>
                <a:gd name="connsiteY13" fmla="*/ 2511935 h 3666226"/>
                <a:gd name="connsiteX14" fmla="*/ 537607 w 1999431"/>
                <a:gd name="connsiteY14" fmla="*/ 2320505 h 3666226"/>
                <a:gd name="connsiteX15" fmla="*/ 572113 w 1999431"/>
                <a:gd name="connsiteY15" fmla="*/ 2156603 h 3666226"/>
                <a:gd name="connsiteX16" fmla="*/ 597992 w 1999431"/>
                <a:gd name="connsiteY16" fmla="*/ 2035833 h 3666226"/>
                <a:gd name="connsiteX17" fmla="*/ 727476 w 1999431"/>
                <a:gd name="connsiteY17" fmla="*/ 1961694 h 3666226"/>
                <a:gd name="connsiteX18" fmla="*/ 840990 w 1999431"/>
                <a:gd name="connsiteY18" fmla="*/ 1836400 h 3666226"/>
                <a:gd name="connsiteX19" fmla="*/ 840990 w 1999431"/>
                <a:gd name="connsiteY19" fmla="*/ 1657441 h 3666226"/>
                <a:gd name="connsiteX20" fmla="*/ 1092428 w 1999431"/>
                <a:gd name="connsiteY20" fmla="*/ 1389001 h 3666226"/>
                <a:gd name="connsiteX21" fmla="*/ 1427678 w 1999431"/>
                <a:gd name="connsiteY21" fmla="*/ 1210041 h 3666226"/>
                <a:gd name="connsiteX22" fmla="*/ 1260053 w 1999431"/>
                <a:gd name="connsiteY22" fmla="*/ 941601 h 3666226"/>
                <a:gd name="connsiteX23" fmla="*/ 1012244 w 1999431"/>
                <a:gd name="connsiteY23" fmla="*/ 805320 h 3666226"/>
                <a:gd name="connsiteX24" fmla="*/ 928432 w 1999431"/>
                <a:gd name="connsiteY24" fmla="*/ 894799 h 3666226"/>
                <a:gd name="connsiteX25" fmla="*/ 928432 w 1999431"/>
                <a:gd name="connsiteY25" fmla="*/ 984279 h 3666226"/>
                <a:gd name="connsiteX26" fmla="*/ 593181 w 1999431"/>
                <a:gd name="connsiteY26" fmla="*/ 1163239 h 3666226"/>
                <a:gd name="connsiteX27" fmla="*/ 425556 w 1999431"/>
                <a:gd name="connsiteY27" fmla="*/ 1073759 h 3666226"/>
                <a:gd name="connsiteX28" fmla="*/ 425556 w 1999431"/>
                <a:gd name="connsiteY28" fmla="*/ 894799 h 3666226"/>
                <a:gd name="connsiteX29" fmla="*/ 255111 w 1999431"/>
                <a:gd name="connsiteY29" fmla="*/ 444948 h 3666226"/>
                <a:gd name="connsiteX30" fmla="*/ 87486 w 1999431"/>
                <a:gd name="connsiteY30" fmla="*/ 534428 h 3666226"/>
                <a:gd name="connsiteX31" fmla="*/ 255111 w 1999431"/>
                <a:gd name="connsiteY31" fmla="*/ 892348 h 3666226"/>
                <a:gd name="connsiteX32" fmla="*/ 255111 w 1999431"/>
                <a:gd name="connsiteY32" fmla="*/ 1071308 h 3666226"/>
                <a:gd name="connsiteX33" fmla="*/ 506549 w 1999431"/>
                <a:gd name="connsiteY33" fmla="*/ 1250267 h 3666226"/>
                <a:gd name="connsiteX34" fmla="*/ 422736 w 1999431"/>
                <a:gd name="connsiteY34" fmla="*/ 1339747 h 3666226"/>
                <a:gd name="connsiteX35" fmla="*/ 87486 w 1999431"/>
                <a:gd name="connsiteY35" fmla="*/ 1071308 h 3666226"/>
                <a:gd name="connsiteX36" fmla="*/ 171299 w 1999431"/>
                <a:gd name="connsiteY36" fmla="*/ 892348 h 3666226"/>
                <a:gd name="connsiteX37" fmla="*/ 3673 w 1999431"/>
                <a:gd name="connsiteY37" fmla="*/ 713388 h 3666226"/>
                <a:gd name="connsiteX38" fmla="*/ 87486 w 1999431"/>
                <a:gd name="connsiteY38" fmla="*/ 444948 h 3666226"/>
                <a:gd name="connsiteX39" fmla="*/ 149418 w 1999431"/>
                <a:gd name="connsiteY39" fmla="*/ 327803 h 3666226"/>
                <a:gd name="connsiteX40" fmla="*/ 227056 w 1999431"/>
                <a:gd name="connsiteY40" fmla="*/ 276045 h 3666226"/>
                <a:gd name="connsiteX41" fmla="*/ 727388 w 1999431"/>
                <a:gd name="connsiteY41" fmla="*/ 189781 h 3666226"/>
                <a:gd name="connsiteX42" fmla="*/ 1020686 w 1999431"/>
                <a:gd name="connsiteY42" fmla="*/ 138022 h 3666226"/>
                <a:gd name="connsiteX43" fmla="*/ 1210468 w 1999431"/>
                <a:gd name="connsiteY43" fmla="*/ 120769 h 3666226"/>
                <a:gd name="connsiteX44" fmla="*/ 1477886 w 1999431"/>
                <a:gd name="connsiteY44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597992 w 1999431"/>
                <a:gd name="connsiteY15" fmla="*/ 2035833 h 3666226"/>
                <a:gd name="connsiteX16" fmla="*/ 727476 w 1999431"/>
                <a:gd name="connsiteY16" fmla="*/ 1961694 h 3666226"/>
                <a:gd name="connsiteX17" fmla="*/ 840990 w 1999431"/>
                <a:gd name="connsiteY17" fmla="*/ 1836400 h 3666226"/>
                <a:gd name="connsiteX18" fmla="*/ 840990 w 1999431"/>
                <a:gd name="connsiteY18" fmla="*/ 1657441 h 3666226"/>
                <a:gd name="connsiteX19" fmla="*/ 1092428 w 1999431"/>
                <a:gd name="connsiteY19" fmla="*/ 1389001 h 3666226"/>
                <a:gd name="connsiteX20" fmla="*/ 1427678 w 1999431"/>
                <a:gd name="connsiteY20" fmla="*/ 1210041 h 3666226"/>
                <a:gd name="connsiteX21" fmla="*/ 1260053 w 1999431"/>
                <a:gd name="connsiteY21" fmla="*/ 941601 h 3666226"/>
                <a:gd name="connsiteX22" fmla="*/ 1012244 w 1999431"/>
                <a:gd name="connsiteY22" fmla="*/ 805320 h 3666226"/>
                <a:gd name="connsiteX23" fmla="*/ 928432 w 1999431"/>
                <a:gd name="connsiteY23" fmla="*/ 894799 h 3666226"/>
                <a:gd name="connsiteX24" fmla="*/ 928432 w 1999431"/>
                <a:gd name="connsiteY24" fmla="*/ 984279 h 3666226"/>
                <a:gd name="connsiteX25" fmla="*/ 593181 w 1999431"/>
                <a:gd name="connsiteY25" fmla="*/ 1163239 h 3666226"/>
                <a:gd name="connsiteX26" fmla="*/ 425556 w 1999431"/>
                <a:gd name="connsiteY26" fmla="*/ 1073759 h 3666226"/>
                <a:gd name="connsiteX27" fmla="*/ 425556 w 1999431"/>
                <a:gd name="connsiteY27" fmla="*/ 894799 h 3666226"/>
                <a:gd name="connsiteX28" fmla="*/ 255111 w 1999431"/>
                <a:gd name="connsiteY28" fmla="*/ 444948 h 3666226"/>
                <a:gd name="connsiteX29" fmla="*/ 87486 w 1999431"/>
                <a:gd name="connsiteY29" fmla="*/ 534428 h 3666226"/>
                <a:gd name="connsiteX30" fmla="*/ 255111 w 1999431"/>
                <a:gd name="connsiteY30" fmla="*/ 892348 h 3666226"/>
                <a:gd name="connsiteX31" fmla="*/ 255111 w 1999431"/>
                <a:gd name="connsiteY31" fmla="*/ 1071308 h 3666226"/>
                <a:gd name="connsiteX32" fmla="*/ 506549 w 1999431"/>
                <a:gd name="connsiteY32" fmla="*/ 1250267 h 3666226"/>
                <a:gd name="connsiteX33" fmla="*/ 422736 w 1999431"/>
                <a:gd name="connsiteY33" fmla="*/ 1339747 h 3666226"/>
                <a:gd name="connsiteX34" fmla="*/ 87486 w 1999431"/>
                <a:gd name="connsiteY34" fmla="*/ 1071308 h 3666226"/>
                <a:gd name="connsiteX35" fmla="*/ 171299 w 1999431"/>
                <a:gd name="connsiteY35" fmla="*/ 892348 h 3666226"/>
                <a:gd name="connsiteX36" fmla="*/ 3673 w 1999431"/>
                <a:gd name="connsiteY36" fmla="*/ 713388 h 3666226"/>
                <a:gd name="connsiteX37" fmla="*/ 87486 w 1999431"/>
                <a:gd name="connsiteY37" fmla="*/ 444948 h 3666226"/>
                <a:gd name="connsiteX38" fmla="*/ 149418 w 1999431"/>
                <a:gd name="connsiteY38" fmla="*/ 327803 h 3666226"/>
                <a:gd name="connsiteX39" fmla="*/ 227056 w 1999431"/>
                <a:gd name="connsiteY39" fmla="*/ 276045 h 3666226"/>
                <a:gd name="connsiteX40" fmla="*/ 727388 w 1999431"/>
                <a:gd name="connsiteY40" fmla="*/ 189781 h 3666226"/>
                <a:gd name="connsiteX41" fmla="*/ 1020686 w 1999431"/>
                <a:gd name="connsiteY41" fmla="*/ 138022 h 3666226"/>
                <a:gd name="connsiteX42" fmla="*/ 1210468 w 1999431"/>
                <a:gd name="connsiteY42" fmla="*/ 120769 h 3666226"/>
                <a:gd name="connsiteX43" fmla="*/ 1477886 w 1999431"/>
                <a:gd name="connsiteY43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87486 w 1999431"/>
                <a:gd name="connsiteY28" fmla="*/ 534428 h 3666226"/>
                <a:gd name="connsiteX29" fmla="*/ 255111 w 1999431"/>
                <a:gd name="connsiteY29" fmla="*/ 892348 h 3666226"/>
                <a:gd name="connsiteX30" fmla="*/ 255111 w 1999431"/>
                <a:gd name="connsiteY30" fmla="*/ 1071308 h 3666226"/>
                <a:gd name="connsiteX31" fmla="*/ 506549 w 1999431"/>
                <a:gd name="connsiteY31" fmla="*/ 1250267 h 3666226"/>
                <a:gd name="connsiteX32" fmla="*/ 422736 w 1999431"/>
                <a:gd name="connsiteY32" fmla="*/ 1339747 h 3666226"/>
                <a:gd name="connsiteX33" fmla="*/ 87486 w 1999431"/>
                <a:gd name="connsiteY33" fmla="*/ 1071308 h 3666226"/>
                <a:gd name="connsiteX34" fmla="*/ 171299 w 1999431"/>
                <a:gd name="connsiteY34" fmla="*/ 892348 h 3666226"/>
                <a:gd name="connsiteX35" fmla="*/ 3673 w 1999431"/>
                <a:gd name="connsiteY35" fmla="*/ 713388 h 3666226"/>
                <a:gd name="connsiteX36" fmla="*/ 87486 w 1999431"/>
                <a:gd name="connsiteY36" fmla="*/ 444948 h 3666226"/>
                <a:gd name="connsiteX37" fmla="*/ 149418 w 1999431"/>
                <a:gd name="connsiteY37" fmla="*/ 327803 h 3666226"/>
                <a:gd name="connsiteX38" fmla="*/ 227056 w 1999431"/>
                <a:gd name="connsiteY38" fmla="*/ 276045 h 3666226"/>
                <a:gd name="connsiteX39" fmla="*/ 727388 w 1999431"/>
                <a:gd name="connsiteY39" fmla="*/ 189781 h 3666226"/>
                <a:gd name="connsiteX40" fmla="*/ 1020686 w 1999431"/>
                <a:gd name="connsiteY40" fmla="*/ 138022 h 3666226"/>
                <a:gd name="connsiteX41" fmla="*/ 1210468 w 1999431"/>
                <a:gd name="connsiteY41" fmla="*/ 120769 h 3666226"/>
                <a:gd name="connsiteX42" fmla="*/ 1477886 w 1999431"/>
                <a:gd name="connsiteY42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87486 w 1999431"/>
                <a:gd name="connsiteY28" fmla="*/ 534428 h 3666226"/>
                <a:gd name="connsiteX29" fmla="*/ 255111 w 1999431"/>
                <a:gd name="connsiteY29" fmla="*/ 892348 h 3666226"/>
                <a:gd name="connsiteX30" fmla="*/ 255111 w 1999431"/>
                <a:gd name="connsiteY30" fmla="*/ 1071308 h 3666226"/>
                <a:gd name="connsiteX31" fmla="*/ 506549 w 1999431"/>
                <a:gd name="connsiteY31" fmla="*/ 1250267 h 3666226"/>
                <a:gd name="connsiteX32" fmla="*/ 422736 w 1999431"/>
                <a:gd name="connsiteY32" fmla="*/ 1339747 h 3666226"/>
                <a:gd name="connsiteX33" fmla="*/ 87486 w 1999431"/>
                <a:gd name="connsiteY33" fmla="*/ 1071308 h 3666226"/>
                <a:gd name="connsiteX34" fmla="*/ 171299 w 1999431"/>
                <a:gd name="connsiteY34" fmla="*/ 892348 h 3666226"/>
                <a:gd name="connsiteX35" fmla="*/ 3673 w 1999431"/>
                <a:gd name="connsiteY35" fmla="*/ 713388 h 3666226"/>
                <a:gd name="connsiteX36" fmla="*/ 87486 w 1999431"/>
                <a:gd name="connsiteY36" fmla="*/ 444948 h 3666226"/>
                <a:gd name="connsiteX37" fmla="*/ 149418 w 1999431"/>
                <a:gd name="connsiteY37" fmla="*/ 327803 h 3666226"/>
                <a:gd name="connsiteX38" fmla="*/ 227056 w 1999431"/>
                <a:gd name="connsiteY38" fmla="*/ 276045 h 3666226"/>
                <a:gd name="connsiteX39" fmla="*/ 727388 w 1999431"/>
                <a:gd name="connsiteY39" fmla="*/ 189781 h 3666226"/>
                <a:gd name="connsiteX40" fmla="*/ 1020686 w 1999431"/>
                <a:gd name="connsiteY40" fmla="*/ 138022 h 3666226"/>
                <a:gd name="connsiteX41" fmla="*/ 1210468 w 1999431"/>
                <a:gd name="connsiteY41" fmla="*/ 120769 h 3666226"/>
                <a:gd name="connsiteX42" fmla="*/ 1477886 w 1999431"/>
                <a:gd name="connsiteY42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87486 w 1999431"/>
                <a:gd name="connsiteY28" fmla="*/ 534428 h 3666226"/>
                <a:gd name="connsiteX29" fmla="*/ 255111 w 1999431"/>
                <a:gd name="connsiteY29" fmla="*/ 892348 h 3666226"/>
                <a:gd name="connsiteX30" fmla="*/ 255111 w 1999431"/>
                <a:gd name="connsiteY30" fmla="*/ 1071308 h 3666226"/>
                <a:gd name="connsiteX31" fmla="*/ 506549 w 1999431"/>
                <a:gd name="connsiteY31" fmla="*/ 1250267 h 3666226"/>
                <a:gd name="connsiteX32" fmla="*/ 422736 w 1999431"/>
                <a:gd name="connsiteY32" fmla="*/ 1339747 h 3666226"/>
                <a:gd name="connsiteX33" fmla="*/ 87486 w 1999431"/>
                <a:gd name="connsiteY33" fmla="*/ 1071308 h 3666226"/>
                <a:gd name="connsiteX34" fmla="*/ 171299 w 1999431"/>
                <a:gd name="connsiteY34" fmla="*/ 892348 h 3666226"/>
                <a:gd name="connsiteX35" fmla="*/ 3673 w 1999431"/>
                <a:gd name="connsiteY35" fmla="*/ 713388 h 3666226"/>
                <a:gd name="connsiteX36" fmla="*/ 87486 w 1999431"/>
                <a:gd name="connsiteY36" fmla="*/ 444948 h 3666226"/>
                <a:gd name="connsiteX37" fmla="*/ 149418 w 1999431"/>
                <a:gd name="connsiteY37" fmla="*/ 327803 h 3666226"/>
                <a:gd name="connsiteX38" fmla="*/ 227056 w 1999431"/>
                <a:gd name="connsiteY38" fmla="*/ 276045 h 3666226"/>
                <a:gd name="connsiteX39" fmla="*/ 727388 w 1999431"/>
                <a:gd name="connsiteY39" fmla="*/ 189781 h 3666226"/>
                <a:gd name="connsiteX40" fmla="*/ 1020686 w 1999431"/>
                <a:gd name="connsiteY40" fmla="*/ 138022 h 3666226"/>
                <a:gd name="connsiteX41" fmla="*/ 1210468 w 1999431"/>
                <a:gd name="connsiteY41" fmla="*/ 120769 h 3666226"/>
                <a:gd name="connsiteX42" fmla="*/ 1477886 w 1999431"/>
                <a:gd name="connsiteY42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255111 w 1999431"/>
                <a:gd name="connsiteY28" fmla="*/ 892348 h 3666226"/>
                <a:gd name="connsiteX29" fmla="*/ 255111 w 1999431"/>
                <a:gd name="connsiteY29" fmla="*/ 1071308 h 3666226"/>
                <a:gd name="connsiteX30" fmla="*/ 506549 w 1999431"/>
                <a:gd name="connsiteY30" fmla="*/ 1250267 h 3666226"/>
                <a:gd name="connsiteX31" fmla="*/ 422736 w 1999431"/>
                <a:gd name="connsiteY31" fmla="*/ 1339747 h 3666226"/>
                <a:gd name="connsiteX32" fmla="*/ 87486 w 1999431"/>
                <a:gd name="connsiteY32" fmla="*/ 1071308 h 3666226"/>
                <a:gd name="connsiteX33" fmla="*/ 171299 w 1999431"/>
                <a:gd name="connsiteY33" fmla="*/ 892348 h 3666226"/>
                <a:gd name="connsiteX34" fmla="*/ 3673 w 1999431"/>
                <a:gd name="connsiteY34" fmla="*/ 713388 h 3666226"/>
                <a:gd name="connsiteX35" fmla="*/ 87486 w 1999431"/>
                <a:gd name="connsiteY35" fmla="*/ 444948 h 3666226"/>
                <a:gd name="connsiteX36" fmla="*/ 149418 w 1999431"/>
                <a:gd name="connsiteY36" fmla="*/ 327803 h 3666226"/>
                <a:gd name="connsiteX37" fmla="*/ 227056 w 1999431"/>
                <a:gd name="connsiteY37" fmla="*/ 276045 h 3666226"/>
                <a:gd name="connsiteX38" fmla="*/ 727388 w 1999431"/>
                <a:gd name="connsiteY38" fmla="*/ 189781 h 3666226"/>
                <a:gd name="connsiteX39" fmla="*/ 1020686 w 1999431"/>
                <a:gd name="connsiteY39" fmla="*/ 138022 h 3666226"/>
                <a:gd name="connsiteX40" fmla="*/ 1210468 w 1999431"/>
                <a:gd name="connsiteY40" fmla="*/ 120769 h 3666226"/>
                <a:gd name="connsiteX41" fmla="*/ 1477886 w 1999431"/>
                <a:gd name="connsiteY41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255111 w 1999431"/>
                <a:gd name="connsiteY28" fmla="*/ 1071308 h 3666226"/>
                <a:gd name="connsiteX29" fmla="*/ 506549 w 1999431"/>
                <a:gd name="connsiteY29" fmla="*/ 1250267 h 3666226"/>
                <a:gd name="connsiteX30" fmla="*/ 422736 w 1999431"/>
                <a:gd name="connsiteY30" fmla="*/ 1339747 h 3666226"/>
                <a:gd name="connsiteX31" fmla="*/ 87486 w 1999431"/>
                <a:gd name="connsiteY31" fmla="*/ 1071308 h 3666226"/>
                <a:gd name="connsiteX32" fmla="*/ 171299 w 1999431"/>
                <a:gd name="connsiteY32" fmla="*/ 892348 h 3666226"/>
                <a:gd name="connsiteX33" fmla="*/ 3673 w 1999431"/>
                <a:gd name="connsiteY33" fmla="*/ 713388 h 3666226"/>
                <a:gd name="connsiteX34" fmla="*/ 87486 w 1999431"/>
                <a:gd name="connsiteY34" fmla="*/ 444948 h 3666226"/>
                <a:gd name="connsiteX35" fmla="*/ 149418 w 1999431"/>
                <a:gd name="connsiteY35" fmla="*/ 327803 h 3666226"/>
                <a:gd name="connsiteX36" fmla="*/ 227056 w 1999431"/>
                <a:gd name="connsiteY36" fmla="*/ 276045 h 3666226"/>
                <a:gd name="connsiteX37" fmla="*/ 727388 w 1999431"/>
                <a:gd name="connsiteY37" fmla="*/ 189781 h 3666226"/>
                <a:gd name="connsiteX38" fmla="*/ 1020686 w 1999431"/>
                <a:gd name="connsiteY38" fmla="*/ 138022 h 3666226"/>
                <a:gd name="connsiteX39" fmla="*/ 1210468 w 1999431"/>
                <a:gd name="connsiteY39" fmla="*/ 120769 h 3666226"/>
                <a:gd name="connsiteX40" fmla="*/ 1477886 w 1999431"/>
                <a:gd name="connsiteY40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506549 w 1999431"/>
                <a:gd name="connsiteY28" fmla="*/ 1250267 h 3666226"/>
                <a:gd name="connsiteX29" fmla="*/ 422736 w 1999431"/>
                <a:gd name="connsiteY29" fmla="*/ 1339747 h 3666226"/>
                <a:gd name="connsiteX30" fmla="*/ 87486 w 1999431"/>
                <a:gd name="connsiteY30" fmla="*/ 1071308 h 3666226"/>
                <a:gd name="connsiteX31" fmla="*/ 171299 w 1999431"/>
                <a:gd name="connsiteY31" fmla="*/ 892348 h 3666226"/>
                <a:gd name="connsiteX32" fmla="*/ 3673 w 1999431"/>
                <a:gd name="connsiteY32" fmla="*/ 713388 h 3666226"/>
                <a:gd name="connsiteX33" fmla="*/ 87486 w 1999431"/>
                <a:gd name="connsiteY33" fmla="*/ 444948 h 3666226"/>
                <a:gd name="connsiteX34" fmla="*/ 149418 w 1999431"/>
                <a:gd name="connsiteY34" fmla="*/ 327803 h 3666226"/>
                <a:gd name="connsiteX35" fmla="*/ 227056 w 1999431"/>
                <a:gd name="connsiteY35" fmla="*/ 276045 h 3666226"/>
                <a:gd name="connsiteX36" fmla="*/ 727388 w 1999431"/>
                <a:gd name="connsiteY36" fmla="*/ 189781 h 3666226"/>
                <a:gd name="connsiteX37" fmla="*/ 1020686 w 1999431"/>
                <a:gd name="connsiteY37" fmla="*/ 138022 h 3666226"/>
                <a:gd name="connsiteX38" fmla="*/ 1210468 w 1999431"/>
                <a:gd name="connsiteY38" fmla="*/ 120769 h 3666226"/>
                <a:gd name="connsiteX39" fmla="*/ 1477886 w 1999431"/>
                <a:gd name="connsiteY39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422736 w 1999431"/>
                <a:gd name="connsiteY28" fmla="*/ 1339747 h 3666226"/>
                <a:gd name="connsiteX29" fmla="*/ 87486 w 1999431"/>
                <a:gd name="connsiteY29" fmla="*/ 1071308 h 3666226"/>
                <a:gd name="connsiteX30" fmla="*/ 171299 w 1999431"/>
                <a:gd name="connsiteY30" fmla="*/ 892348 h 3666226"/>
                <a:gd name="connsiteX31" fmla="*/ 3673 w 1999431"/>
                <a:gd name="connsiteY31" fmla="*/ 713388 h 3666226"/>
                <a:gd name="connsiteX32" fmla="*/ 87486 w 1999431"/>
                <a:gd name="connsiteY32" fmla="*/ 444948 h 3666226"/>
                <a:gd name="connsiteX33" fmla="*/ 149418 w 1999431"/>
                <a:gd name="connsiteY33" fmla="*/ 327803 h 3666226"/>
                <a:gd name="connsiteX34" fmla="*/ 227056 w 1999431"/>
                <a:gd name="connsiteY34" fmla="*/ 276045 h 3666226"/>
                <a:gd name="connsiteX35" fmla="*/ 727388 w 1999431"/>
                <a:gd name="connsiteY35" fmla="*/ 189781 h 3666226"/>
                <a:gd name="connsiteX36" fmla="*/ 1020686 w 1999431"/>
                <a:gd name="connsiteY36" fmla="*/ 138022 h 3666226"/>
                <a:gd name="connsiteX37" fmla="*/ 1210468 w 1999431"/>
                <a:gd name="connsiteY37" fmla="*/ 120769 h 3666226"/>
                <a:gd name="connsiteX38" fmla="*/ 1477886 w 1999431"/>
                <a:gd name="connsiteY38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87486 w 1999431"/>
                <a:gd name="connsiteY28" fmla="*/ 1071308 h 3666226"/>
                <a:gd name="connsiteX29" fmla="*/ 171299 w 1999431"/>
                <a:gd name="connsiteY29" fmla="*/ 892348 h 3666226"/>
                <a:gd name="connsiteX30" fmla="*/ 3673 w 1999431"/>
                <a:gd name="connsiteY30" fmla="*/ 713388 h 3666226"/>
                <a:gd name="connsiteX31" fmla="*/ 87486 w 1999431"/>
                <a:gd name="connsiteY31" fmla="*/ 444948 h 3666226"/>
                <a:gd name="connsiteX32" fmla="*/ 149418 w 1999431"/>
                <a:gd name="connsiteY32" fmla="*/ 327803 h 3666226"/>
                <a:gd name="connsiteX33" fmla="*/ 227056 w 1999431"/>
                <a:gd name="connsiteY33" fmla="*/ 276045 h 3666226"/>
                <a:gd name="connsiteX34" fmla="*/ 727388 w 1999431"/>
                <a:gd name="connsiteY34" fmla="*/ 189781 h 3666226"/>
                <a:gd name="connsiteX35" fmla="*/ 1020686 w 1999431"/>
                <a:gd name="connsiteY35" fmla="*/ 138022 h 3666226"/>
                <a:gd name="connsiteX36" fmla="*/ 1210468 w 1999431"/>
                <a:gd name="connsiteY36" fmla="*/ 120769 h 3666226"/>
                <a:gd name="connsiteX37" fmla="*/ 1477886 w 1999431"/>
                <a:gd name="connsiteY37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171299 w 1999431"/>
                <a:gd name="connsiteY28" fmla="*/ 892348 h 3666226"/>
                <a:gd name="connsiteX29" fmla="*/ 3673 w 1999431"/>
                <a:gd name="connsiteY29" fmla="*/ 713388 h 3666226"/>
                <a:gd name="connsiteX30" fmla="*/ 87486 w 1999431"/>
                <a:gd name="connsiteY30" fmla="*/ 444948 h 3666226"/>
                <a:gd name="connsiteX31" fmla="*/ 149418 w 1999431"/>
                <a:gd name="connsiteY31" fmla="*/ 327803 h 3666226"/>
                <a:gd name="connsiteX32" fmla="*/ 227056 w 1999431"/>
                <a:gd name="connsiteY32" fmla="*/ 276045 h 3666226"/>
                <a:gd name="connsiteX33" fmla="*/ 727388 w 1999431"/>
                <a:gd name="connsiteY33" fmla="*/ 189781 h 3666226"/>
                <a:gd name="connsiteX34" fmla="*/ 1020686 w 1999431"/>
                <a:gd name="connsiteY34" fmla="*/ 138022 h 3666226"/>
                <a:gd name="connsiteX35" fmla="*/ 1210468 w 1999431"/>
                <a:gd name="connsiteY35" fmla="*/ 120769 h 3666226"/>
                <a:gd name="connsiteX36" fmla="*/ 1477886 w 1999431"/>
                <a:gd name="connsiteY36" fmla="*/ 0 h 3666226"/>
                <a:gd name="connsiteX0" fmla="*/ 1999431 w 1999431"/>
                <a:gd name="connsiteY0" fmla="*/ 2995631 h 3666226"/>
                <a:gd name="connsiteX1" fmla="*/ 1914045 w 1999431"/>
                <a:gd name="connsiteY1" fmla="*/ 3084739 h 3666226"/>
                <a:gd name="connsiteX2" fmla="*/ 1685969 w 1999431"/>
                <a:gd name="connsiteY2" fmla="*/ 3291774 h 3666226"/>
                <a:gd name="connsiteX3" fmla="*/ 1555524 w 1999431"/>
                <a:gd name="connsiteY3" fmla="*/ 3407433 h 3666226"/>
                <a:gd name="connsiteX4" fmla="*/ 1331237 w 1999431"/>
                <a:gd name="connsiteY4" fmla="*/ 3605841 h 3666226"/>
                <a:gd name="connsiteX5" fmla="*/ 1262226 w 1999431"/>
                <a:gd name="connsiteY5" fmla="*/ 3666226 h 3666226"/>
                <a:gd name="connsiteX6" fmla="*/ 1219094 w 1999431"/>
                <a:gd name="connsiteY6" fmla="*/ 3666226 h 3666226"/>
                <a:gd name="connsiteX7" fmla="*/ 1141456 w 1999431"/>
                <a:gd name="connsiteY7" fmla="*/ 3545456 h 3666226"/>
                <a:gd name="connsiteX8" fmla="*/ 1058981 w 1999431"/>
                <a:gd name="connsiteY8" fmla="*/ 3366004 h 3666226"/>
                <a:gd name="connsiteX9" fmla="*/ 960302 w 1999431"/>
                <a:gd name="connsiteY9" fmla="*/ 3217652 h 3666226"/>
                <a:gd name="connsiteX10" fmla="*/ 830905 w 1999431"/>
                <a:gd name="connsiteY10" fmla="*/ 2993366 h 3666226"/>
                <a:gd name="connsiteX11" fmla="*/ 796400 w 1999431"/>
                <a:gd name="connsiteY11" fmla="*/ 2786332 h 3666226"/>
                <a:gd name="connsiteX12" fmla="*/ 641767 w 1999431"/>
                <a:gd name="connsiteY12" fmla="*/ 2608582 h 3666226"/>
                <a:gd name="connsiteX13" fmla="*/ 537607 w 1999431"/>
                <a:gd name="connsiteY13" fmla="*/ 2320505 h 3666226"/>
                <a:gd name="connsiteX14" fmla="*/ 572113 w 1999431"/>
                <a:gd name="connsiteY14" fmla="*/ 2156603 h 3666226"/>
                <a:gd name="connsiteX15" fmla="*/ 727476 w 1999431"/>
                <a:gd name="connsiteY15" fmla="*/ 1961694 h 3666226"/>
                <a:gd name="connsiteX16" fmla="*/ 840990 w 1999431"/>
                <a:gd name="connsiteY16" fmla="*/ 1836400 h 3666226"/>
                <a:gd name="connsiteX17" fmla="*/ 840990 w 1999431"/>
                <a:gd name="connsiteY17" fmla="*/ 1657441 h 3666226"/>
                <a:gd name="connsiteX18" fmla="*/ 1092428 w 1999431"/>
                <a:gd name="connsiteY18" fmla="*/ 1389001 h 3666226"/>
                <a:gd name="connsiteX19" fmla="*/ 1427678 w 1999431"/>
                <a:gd name="connsiteY19" fmla="*/ 1210041 h 3666226"/>
                <a:gd name="connsiteX20" fmla="*/ 1260053 w 1999431"/>
                <a:gd name="connsiteY20" fmla="*/ 941601 h 3666226"/>
                <a:gd name="connsiteX21" fmla="*/ 1012244 w 1999431"/>
                <a:gd name="connsiteY21" fmla="*/ 805320 h 3666226"/>
                <a:gd name="connsiteX22" fmla="*/ 928432 w 1999431"/>
                <a:gd name="connsiteY22" fmla="*/ 894799 h 3666226"/>
                <a:gd name="connsiteX23" fmla="*/ 928432 w 1999431"/>
                <a:gd name="connsiteY23" fmla="*/ 984279 h 3666226"/>
                <a:gd name="connsiteX24" fmla="*/ 593181 w 1999431"/>
                <a:gd name="connsiteY24" fmla="*/ 1163239 h 3666226"/>
                <a:gd name="connsiteX25" fmla="*/ 425556 w 1999431"/>
                <a:gd name="connsiteY25" fmla="*/ 1073759 h 3666226"/>
                <a:gd name="connsiteX26" fmla="*/ 425556 w 1999431"/>
                <a:gd name="connsiteY26" fmla="*/ 894799 h 3666226"/>
                <a:gd name="connsiteX27" fmla="*/ 255111 w 1999431"/>
                <a:gd name="connsiteY27" fmla="*/ 444948 h 3666226"/>
                <a:gd name="connsiteX28" fmla="*/ 3673 w 1999431"/>
                <a:gd name="connsiteY28" fmla="*/ 713388 h 3666226"/>
                <a:gd name="connsiteX29" fmla="*/ 87486 w 1999431"/>
                <a:gd name="connsiteY29" fmla="*/ 444948 h 3666226"/>
                <a:gd name="connsiteX30" fmla="*/ 149418 w 1999431"/>
                <a:gd name="connsiteY30" fmla="*/ 327803 h 3666226"/>
                <a:gd name="connsiteX31" fmla="*/ 227056 w 1999431"/>
                <a:gd name="connsiteY31" fmla="*/ 276045 h 3666226"/>
                <a:gd name="connsiteX32" fmla="*/ 727388 w 1999431"/>
                <a:gd name="connsiteY32" fmla="*/ 189781 h 3666226"/>
                <a:gd name="connsiteX33" fmla="*/ 1020686 w 1999431"/>
                <a:gd name="connsiteY33" fmla="*/ 138022 h 3666226"/>
                <a:gd name="connsiteX34" fmla="*/ 1210468 w 1999431"/>
                <a:gd name="connsiteY34" fmla="*/ 120769 h 3666226"/>
                <a:gd name="connsiteX35" fmla="*/ 1477886 w 1999431"/>
                <a:gd name="connsiteY35" fmla="*/ 0 h 3666226"/>
                <a:gd name="connsiteX0" fmla="*/ 1911945 w 1911945"/>
                <a:gd name="connsiteY0" fmla="*/ 2995631 h 3666226"/>
                <a:gd name="connsiteX1" fmla="*/ 1826559 w 1911945"/>
                <a:gd name="connsiteY1" fmla="*/ 3084739 h 3666226"/>
                <a:gd name="connsiteX2" fmla="*/ 1598483 w 1911945"/>
                <a:gd name="connsiteY2" fmla="*/ 3291774 h 3666226"/>
                <a:gd name="connsiteX3" fmla="*/ 1468038 w 1911945"/>
                <a:gd name="connsiteY3" fmla="*/ 3407433 h 3666226"/>
                <a:gd name="connsiteX4" fmla="*/ 1243751 w 1911945"/>
                <a:gd name="connsiteY4" fmla="*/ 3605841 h 3666226"/>
                <a:gd name="connsiteX5" fmla="*/ 1174740 w 1911945"/>
                <a:gd name="connsiteY5" fmla="*/ 3666226 h 3666226"/>
                <a:gd name="connsiteX6" fmla="*/ 1131608 w 1911945"/>
                <a:gd name="connsiteY6" fmla="*/ 3666226 h 3666226"/>
                <a:gd name="connsiteX7" fmla="*/ 1053970 w 1911945"/>
                <a:gd name="connsiteY7" fmla="*/ 3545456 h 3666226"/>
                <a:gd name="connsiteX8" fmla="*/ 971495 w 1911945"/>
                <a:gd name="connsiteY8" fmla="*/ 3366004 h 3666226"/>
                <a:gd name="connsiteX9" fmla="*/ 872816 w 1911945"/>
                <a:gd name="connsiteY9" fmla="*/ 3217652 h 3666226"/>
                <a:gd name="connsiteX10" fmla="*/ 743419 w 1911945"/>
                <a:gd name="connsiteY10" fmla="*/ 2993366 h 3666226"/>
                <a:gd name="connsiteX11" fmla="*/ 708914 w 1911945"/>
                <a:gd name="connsiteY11" fmla="*/ 2786332 h 3666226"/>
                <a:gd name="connsiteX12" fmla="*/ 554281 w 1911945"/>
                <a:gd name="connsiteY12" fmla="*/ 2608582 h 3666226"/>
                <a:gd name="connsiteX13" fmla="*/ 450121 w 1911945"/>
                <a:gd name="connsiteY13" fmla="*/ 2320505 h 3666226"/>
                <a:gd name="connsiteX14" fmla="*/ 484627 w 1911945"/>
                <a:gd name="connsiteY14" fmla="*/ 2156603 h 3666226"/>
                <a:gd name="connsiteX15" fmla="*/ 639990 w 1911945"/>
                <a:gd name="connsiteY15" fmla="*/ 1961694 h 3666226"/>
                <a:gd name="connsiteX16" fmla="*/ 753504 w 1911945"/>
                <a:gd name="connsiteY16" fmla="*/ 1836400 h 3666226"/>
                <a:gd name="connsiteX17" fmla="*/ 753504 w 1911945"/>
                <a:gd name="connsiteY17" fmla="*/ 1657441 h 3666226"/>
                <a:gd name="connsiteX18" fmla="*/ 1004942 w 1911945"/>
                <a:gd name="connsiteY18" fmla="*/ 1389001 h 3666226"/>
                <a:gd name="connsiteX19" fmla="*/ 1340192 w 1911945"/>
                <a:gd name="connsiteY19" fmla="*/ 1210041 h 3666226"/>
                <a:gd name="connsiteX20" fmla="*/ 1172567 w 1911945"/>
                <a:gd name="connsiteY20" fmla="*/ 941601 h 3666226"/>
                <a:gd name="connsiteX21" fmla="*/ 924758 w 1911945"/>
                <a:gd name="connsiteY21" fmla="*/ 805320 h 3666226"/>
                <a:gd name="connsiteX22" fmla="*/ 840946 w 1911945"/>
                <a:gd name="connsiteY22" fmla="*/ 894799 h 3666226"/>
                <a:gd name="connsiteX23" fmla="*/ 840946 w 1911945"/>
                <a:gd name="connsiteY23" fmla="*/ 984279 h 3666226"/>
                <a:gd name="connsiteX24" fmla="*/ 505695 w 1911945"/>
                <a:gd name="connsiteY24" fmla="*/ 1163239 h 3666226"/>
                <a:gd name="connsiteX25" fmla="*/ 338070 w 1911945"/>
                <a:gd name="connsiteY25" fmla="*/ 1073759 h 3666226"/>
                <a:gd name="connsiteX26" fmla="*/ 338070 w 1911945"/>
                <a:gd name="connsiteY26" fmla="*/ 894799 h 3666226"/>
                <a:gd name="connsiteX27" fmla="*/ 167625 w 1911945"/>
                <a:gd name="connsiteY27" fmla="*/ 444948 h 3666226"/>
                <a:gd name="connsiteX28" fmla="*/ 0 w 1911945"/>
                <a:gd name="connsiteY28" fmla="*/ 444948 h 3666226"/>
                <a:gd name="connsiteX29" fmla="*/ 61932 w 1911945"/>
                <a:gd name="connsiteY29" fmla="*/ 327803 h 3666226"/>
                <a:gd name="connsiteX30" fmla="*/ 139570 w 1911945"/>
                <a:gd name="connsiteY30" fmla="*/ 276045 h 3666226"/>
                <a:gd name="connsiteX31" fmla="*/ 639902 w 1911945"/>
                <a:gd name="connsiteY31" fmla="*/ 189781 h 3666226"/>
                <a:gd name="connsiteX32" fmla="*/ 933200 w 1911945"/>
                <a:gd name="connsiteY32" fmla="*/ 138022 h 3666226"/>
                <a:gd name="connsiteX33" fmla="*/ 1122982 w 1911945"/>
                <a:gd name="connsiteY33" fmla="*/ 120769 h 3666226"/>
                <a:gd name="connsiteX34" fmla="*/ 1390400 w 1911945"/>
                <a:gd name="connsiteY34" fmla="*/ 0 h 3666226"/>
                <a:gd name="connsiteX0" fmla="*/ 1850013 w 1850013"/>
                <a:gd name="connsiteY0" fmla="*/ 2995631 h 3666226"/>
                <a:gd name="connsiteX1" fmla="*/ 1764627 w 1850013"/>
                <a:gd name="connsiteY1" fmla="*/ 3084739 h 3666226"/>
                <a:gd name="connsiteX2" fmla="*/ 1536551 w 1850013"/>
                <a:gd name="connsiteY2" fmla="*/ 3291774 h 3666226"/>
                <a:gd name="connsiteX3" fmla="*/ 1406106 w 1850013"/>
                <a:gd name="connsiteY3" fmla="*/ 3407433 h 3666226"/>
                <a:gd name="connsiteX4" fmla="*/ 1181819 w 1850013"/>
                <a:gd name="connsiteY4" fmla="*/ 3605841 h 3666226"/>
                <a:gd name="connsiteX5" fmla="*/ 1112808 w 1850013"/>
                <a:gd name="connsiteY5" fmla="*/ 3666226 h 3666226"/>
                <a:gd name="connsiteX6" fmla="*/ 1069676 w 1850013"/>
                <a:gd name="connsiteY6" fmla="*/ 3666226 h 3666226"/>
                <a:gd name="connsiteX7" fmla="*/ 992038 w 1850013"/>
                <a:gd name="connsiteY7" fmla="*/ 3545456 h 3666226"/>
                <a:gd name="connsiteX8" fmla="*/ 909563 w 1850013"/>
                <a:gd name="connsiteY8" fmla="*/ 3366004 h 3666226"/>
                <a:gd name="connsiteX9" fmla="*/ 810884 w 1850013"/>
                <a:gd name="connsiteY9" fmla="*/ 3217652 h 3666226"/>
                <a:gd name="connsiteX10" fmla="*/ 681487 w 1850013"/>
                <a:gd name="connsiteY10" fmla="*/ 2993366 h 3666226"/>
                <a:gd name="connsiteX11" fmla="*/ 646982 w 1850013"/>
                <a:gd name="connsiteY11" fmla="*/ 2786332 h 3666226"/>
                <a:gd name="connsiteX12" fmla="*/ 492349 w 1850013"/>
                <a:gd name="connsiteY12" fmla="*/ 2608582 h 3666226"/>
                <a:gd name="connsiteX13" fmla="*/ 388189 w 1850013"/>
                <a:gd name="connsiteY13" fmla="*/ 2320505 h 3666226"/>
                <a:gd name="connsiteX14" fmla="*/ 422695 w 1850013"/>
                <a:gd name="connsiteY14" fmla="*/ 2156603 h 3666226"/>
                <a:gd name="connsiteX15" fmla="*/ 578058 w 1850013"/>
                <a:gd name="connsiteY15" fmla="*/ 1961694 h 3666226"/>
                <a:gd name="connsiteX16" fmla="*/ 691572 w 1850013"/>
                <a:gd name="connsiteY16" fmla="*/ 1836400 h 3666226"/>
                <a:gd name="connsiteX17" fmla="*/ 691572 w 1850013"/>
                <a:gd name="connsiteY17" fmla="*/ 1657441 h 3666226"/>
                <a:gd name="connsiteX18" fmla="*/ 943010 w 1850013"/>
                <a:gd name="connsiteY18" fmla="*/ 1389001 h 3666226"/>
                <a:gd name="connsiteX19" fmla="*/ 1278260 w 1850013"/>
                <a:gd name="connsiteY19" fmla="*/ 1210041 h 3666226"/>
                <a:gd name="connsiteX20" fmla="*/ 1110635 w 1850013"/>
                <a:gd name="connsiteY20" fmla="*/ 941601 h 3666226"/>
                <a:gd name="connsiteX21" fmla="*/ 862826 w 1850013"/>
                <a:gd name="connsiteY21" fmla="*/ 805320 h 3666226"/>
                <a:gd name="connsiteX22" fmla="*/ 779014 w 1850013"/>
                <a:gd name="connsiteY22" fmla="*/ 894799 h 3666226"/>
                <a:gd name="connsiteX23" fmla="*/ 779014 w 1850013"/>
                <a:gd name="connsiteY23" fmla="*/ 984279 h 3666226"/>
                <a:gd name="connsiteX24" fmla="*/ 443763 w 1850013"/>
                <a:gd name="connsiteY24" fmla="*/ 1163239 h 3666226"/>
                <a:gd name="connsiteX25" fmla="*/ 276138 w 1850013"/>
                <a:gd name="connsiteY25" fmla="*/ 1073759 h 3666226"/>
                <a:gd name="connsiteX26" fmla="*/ 276138 w 1850013"/>
                <a:gd name="connsiteY26" fmla="*/ 894799 h 3666226"/>
                <a:gd name="connsiteX27" fmla="*/ 105693 w 1850013"/>
                <a:gd name="connsiteY27" fmla="*/ 444948 h 3666226"/>
                <a:gd name="connsiteX28" fmla="*/ 0 w 1850013"/>
                <a:gd name="connsiteY28" fmla="*/ 327803 h 3666226"/>
                <a:gd name="connsiteX29" fmla="*/ 77638 w 1850013"/>
                <a:gd name="connsiteY29" fmla="*/ 276045 h 3666226"/>
                <a:gd name="connsiteX30" fmla="*/ 577970 w 1850013"/>
                <a:gd name="connsiteY30" fmla="*/ 189781 h 3666226"/>
                <a:gd name="connsiteX31" fmla="*/ 871268 w 1850013"/>
                <a:gd name="connsiteY31" fmla="*/ 138022 h 3666226"/>
                <a:gd name="connsiteX32" fmla="*/ 1061050 w 1850013"/>
                <a:gd name="connsiteY32" fmla="*/ 120769 h 3666226"/>
                <a:gd name="connsiteX33" fmla="*/ 1328468 w 1850013"/>
                <a:gd name="connsiteY33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894799 h 3666226"/>
                <a:gd name="connsiteX23" fmla="*/ 736456 w 1807455"/>
                <a:gd name="connsiteY23" fmla="*/ 984279 h 3666226"/>
                <a:gd name="connsiteX24" fmla="*/ 401205 w 1807455"/>
                <a:gd name="connsiteY24" fmla="*/ 1163239 h 3666226"/>
                <a:gd name="connsiteX25" fmla="*/ 233580 w 1807455"/>
                <a:gd name="connsiteY25" fmla="*/ 1073759 h 3666226"/>
                <a:gd name="connsiteX26" fmla="*/ 233580 w 1807455"/>
                <a:gd name="connsiteY26" fmla="*/ 894799 h 3666226"/>
                <a:gd name="connsiteX27" fmla="*/ 63135 w 1807455"/>
                <a:gd name="connsiteY27" fmla="*/ 444948 h 3666226"/>
                <a:gd name="connsiteX28" fmla="*/ 35080 w 1807455"/>
                <a:gd name="connsiteY28" fmla="*/ 276045 h 3666226"/>
                <a:gd name="connsiteX29" fmla="*/ 535412 w 1807455"/>
                <a:gd name="connsiteY29" fmla="*/ 189781 h 3666226"/>
                <a:gd name="connsiteX30" fmla="*/ 828710 w 1807455"/>
                <a:gd name="connsiteY30" fmla="*/ 138022 h 3666226"/>
                <a:gd name="connsiteX31" fmla="*/ 1018492 w 1807455"/>
                <a:gd name="connsiteY31" fmla="*/ 120769 h 3666226"/>
                <a:gd name="connsiteX32" fmla="*/ 1285910 w 1807455"/>
                <a:gd name="connsiteY32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894799 h 3666226"/>
                <a:gd name="connsiteX23" fmla="*/ 736456 w 1807455"/>
                <a:gd name="connsiteY23" fmla="*/ 984279 h 3666226"/>
                <a:gd name="connsiteX24" fmla="*/ 401205 w 1807455"/>
                <a:gd name="connsiteY24" fmla="*/ 1163239 h 3666226"/>
                <a:gd name="connsiteX25" fmla="*/ 233580 w 1807455"/>
                <a:gd name="connsiteY25" fmla="*/ 1073759 h 3666226"/>
                <a:gd name="connsiteX26" fmla="*/ 233580 w 1807455"/>
                <a:gd name="connsiteY26" fmla="*/ 894799 h 3666226"/>
                <a:gd name="connsiteX27" fmla="*/ 63135 w 1807455"/>
                <a:gd name="connsiteY27" fmla="*/ 444948 h 3666226"/>
                <a:gd name="connsiteX28" fmla="*/ 35080 w 1807455"/>
                <a:gd name="connsiteY28" fmla="*/ 276045 h 3666226"/>
                <a:gd name="connsiteX29" fmla="*/ 535412 w 1807455"/>
                <a:gd name="connsiteY29" fmla="*/ 189781 h 3666226"/>
                <a:gd name="connsiteX30" fmla="*/ 828710 w 1807455"/>
                <a:gd name="connsiteY30" fmla="*/ 138022 h 3666226"/>
                <a:gd name="connsiteX31" fmla="*/ 1018492 w 1807455"/>
                <a:gd name="connsiteY31" fmla="*/ 120769 h 3666226"/>
                <a:gd name="connsiteX32" fmla="*/ 1285910 w 1807455"/>
                <a:gd name="connsiteY32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894799 h 3666226"/>
                <a:gd name="connsiteX23" fmla="*/ 736456 w 1807455"/>
                <a:gd name="connsiteY23" fmla="*/ 984279 h 3666226"/>
                <a:gd name="connsiteX24" fmla="*/ 401205 w 1807455"/>
                <a:gd name="connsiteY24" fmla="*/ 1163239 h 3666226"/>
                <a:gd name="connsiteX25" fmla="*/ 233580 w 1807455"/>
                <a:gd name="connsiteY25" fmla="*/ 1073759 h 3666226"/>
                <a:gd name="connsiteX26" fmla="*/ 233580 w 1807455"/>
                <a:gd name="connsiteY26" fmla="*/ 894799 h 3666226"/>
                <a:gd name="connsiteX27" fmla="*/ 63135 w 1807455"/>
                <a:gd name="connsiteY27" fmla="*/ 444948 h 3666226"/>
                <a:gd name="connsiteX28" fmla="*/ 35080 w 1807455"/>
                <a:gd name="connsiteY28" fmla="*/ 276045 h 3666226"/>
                <a:gd name="connsiteX29" fmla="*/ 535412 w 1807455"/>
                <a:gd name="connsiteY29" fmla="*/ 189781 h 3666226"/>
                <a:gd name="connsiteX30" fmla="*/ 828710 w 1807455"/>
                <a:gd name="connsiteY30" fmla="*/ 138022 h 3666226"/>
                <a:gd name="connsiteX31" fmla="*/ 1018492 w 1807455"/>
                <a:gd name="connsiteY31" fmla="*/ 120769 h 3666226"/>
                <a:gd name="connsiteX32" fmla="*/ 1285910 w 1807455"/>
                <a:gd name="connsiteY32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894799 h 3666226"/>
                <a:gd name="connsiteX23" fmla="*/ 736456 w 1807455"/>
                <a:gd name="connsiteY23" fmla="*/ 984279 h 3666226"/>
                <a:gd name="connsiteX24" fmla="*/ 401205 w 1807455"/>
                <a:gd name="connsiteY24" fmla="*/ 1163239 h 3666226"/>
                <a:gd name="connsiteX25" fmla="*/ 233580 w 1807455"/>
                <a:gd name="connsiteY25" fmla="*/ 1073759 h 3666226"/>
                <a:gd name="connsiteX26" fmla="*/ 233580 w 1807455"/>
                <a:gd name="connsiteY26" fmla="*/ 894799 h 3666226"/>
                <a:gd name="connsiteX27" fmla="*/ 63135 w 1807455"/>
                <a:gd name="connsiteY27" fmla="*/ 444948 h 3666226"/>
                <a:gd name="connsiteX28" fmla="*/ 35080 w 1807455"/>
                <a:gd name="connsiteY28" fmla="*/ 276045 h 3666226"/>
                <a:gd name="connsiteX29" fmla="*/ 535412 w 1807455"/>
                <a:gd name="connsiteY29" fmla="*/ 189781 h 3666226"/>
                <a:gd name="connsiteX30" fmla="*/ 828710 w 1807455"/>
                <a:gd name="connsiteY30" fmla="*/ 138022 h 3666226"/>
                <a:gd name="connsiteX31" fmla="*/ 1018492 w 1807455"/>
                <a:gd name="connsiteY31" fmla="*/ 120769 h 3666226"/>
                <a:gd name="connsiteX32" fmla="*/ 1285910 w 1807455"/>
                <a:gd name="connsiteY32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894799 h 3666226"/>
                <a:gd name="connsiteX23" fmla="*/ 736456 w 1807455"/>
                <a:gd name="connsiteY23" fmla="*/ 984279 h 3666226"/>
                <a:gd name="connsiteX24" fmla="*/ 401205 w 1807455"/>
                <a:gd name="connsiteY24" fmla="*/ 1163239 h 3666226"/>
                <a:gd name="connsiteX25" fmla="*/ 233580 w 1807455"/>
                <a:gd name="connsiteY25" fmla="*/ 1073759 h 3666226"/>
                <a:gd name="connsiteX26" fmla="*/ 233580 w 1807455"/>
                <a:gd name="connsiteY26" fmla="*/ 894799 h 3666226"/>
                <a:gd name="connsiteX27" fmla="*/ 63135 w 1807455"/>
                <a:gd name="connsiteY27" fmla="*/ 444948 h 3666226"/>
                <a:gd name="connsiteX28" fmla="*/ 35080 w 1807455"/>
                <a:gd name="connsiteY28" fmla="*/ 276045 h 3666226"/>
                <a:gd name="connsiteX29" fmla="*/ 535412 w 1807455"/>
                <a:gd name="connsiteY29" fmla="*/ 189781 h 3666226"/>
                <a:gd name="connsiteX30" fmla="*/ 828710 w 1807455"/>
                <a:gd name="connsiteY30" fmla="*/ 138022 h 3666226"/>
                <a:gd name="connsiteX31" fmla="*/ 1018492 w 1807455"/>
                <a:gd name="connsiteY31" fmla="*/ 120769 h 3666226"/>
                <a:gd name="connsiteX32" fmla="*/ 1285910 w 1807455"/>
                <a:gd name="connsiteY32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894799 h 3666226"/>
                <a:gd name="connsiteX23" fmla="*/ 736456 w 1807455"/>
                <a:gd name="connsiteY23" fmla="*/ 984279 h 3666226"/>
                <a:gd name="connsiteX24" fmla="*/ 401205 w 1807455"/>
                <a:gd name="connsiteY24" fmla="*/ 1163239 h 3666226"/>
                <a:gd name="connsiteX25" fmla="*/ 233580 w 1807455"/>
                <a:gd name="connsiteY25" fmla="*/ 1073759 h 3666226"/>
                <a:gd name="connsiteX26" fmla="*/ 233580 w 1807455"/>
                <a:gd name="connsiteY26" fmla="*/ 894799 h 3666226"/>
                <a:gd name="connsiteX27" fmla="*/ 63135 w 1807455"/>
                <a:gd name="connsiteY27" fmla="*/ 444948 h 3666226"/>
                <a:gd name="connsiteX28" fmla="*/ 35080 w 1807455"/>
                <a:gd name="connsiteY28" fmla="*/ 276045 h 3666226"/>
                <a:gd name="connsiteX29" fmla="*/ 535412 w 1807455"/>
                <a:gd name="connsiteY29" fmla="*/ 189781 h 3666226"/>
                <a:gd name="connsiteX30" fmla="*/ 828710 w 1807455"/>
                <a:gd name="connsiteY30" fmla="*/ 138022 h 3666226"/>
                <a:gd name="connsiteX31" fmla="*/ 1018492 w 1807455"/>
                <a:gd name="connsiteY31" fmla="*/ 120769 h 3666226"/>
                <a:gd name="connsiteX32" fmla="*/ 1285910 w 1807455"/>
                <a:gd name="connsiteY32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984279 h 3666226"/>
                <a:gd name="connsiteX23" fmla="*/ 401205 w 1807455"/>
                <a:gd name="connsiteY23" fmla="*/ 1163239 h 3666226"/>
                <a:gd name="connsiteX24" fmla="*/ 233580 w 1807455"/>
                <a:gd name="connsiteY24" fmla="*/ 1073759 h 3666226"/>
                <a:gd name="connsiteX25" fmla="*/ 233580 w 1807455"/>
                <a:gd name="connsiteY25" fmla="*/ 894799 h 3666226"/>
                <a:gd name="connsiteX26" fmla="*/ 63135 w 1807455"/>
                <a:gd name="connsiteY26" fmla="*/ 444948 h 3666226"/>
                <a:gd name="connsiteX27" fmla="*/ 35080 w 1807455"/>
                <a:gd name="connsiteY27" fmla="*/ 276045 h 3666226"/>
                <a:gd name="connsiteX28" fmla="*/ 535412 w 1807455"/>
                <a:gd name="connsiteY28" fmla="*/ 189781 h 3666226"/>
                <a:gd name="connsiteX29" fmla="*/ 828710 w 1807455"/>
                <a:gd name="connsiteY29" fmla="*/ 138022 h 3666226"/>
                <a:gd name="connsiteX30" fmla="*/ 1018492 w 1807455"/>
                <a:gd name="connsiteY30" fmla="*/ 120769 h 3666226"/>
                <a:gd name="connsiteX31" fmla="*/ 1285910 w 1807455"/>
                <a:gd name="connsiteY31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984279 h 3666226"/>
                <a:gd name="connsiteX23" fmla="*/ 401205 w 1807455"/>
                <a:gd name="connsiteY23" fmla="*/ 1163239 h 3666226"/>
                <a:gd name="connsiteX24" fmla="*/ 233580 w 1807455"/>
                <a:gd name="connsiteY24" fmla="*/ 1073759 h 3666226"/>
                <a:gd name="connsiteX25" fmla="*/ 233580 w 1807455"/>
                <a:gd name="connsiteY25" fmla="*/ 894799 h 3666226"/>
                <a:gd name="connsiteX26" fmla="*/ 63135 w 1807455"/>
                <a:gd name="connsiteY26" fmla="*/ 444948 h 3666226"/>
                <a:gd name="connsiteX27" fmla="*/ 35080 w 1807455"/>
                <a:gd name="connsiteY27" fmla="*/ 276045 h 3666226"/>
                <a:gd name="connsiteX28" fmla="*/ 535412 w 1807455"/>
                <a:gd name="connsiteY28" fmla="*/ 189781 h 3666226"/>
                <a:gd name="connsiteX29" fmla="*/ 828710 w 1807455"/>
                <a:gd name="connsiteY29" fmla="*/ 138022 h 3666226"/>
                <a:gd name="connsiteX30" fmla="*/ 1018492 w 1807455"/>
                <a:gd name="connsiteY30" fmla="*/ 120769 h 3666226"/>
                <a:gd name="connsiteX31" fmla="*/ 1285910 w 1807455"/>
                <a:gd name="connsiteY31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984279 h 3666226"/>
                <a:gd name="connsiteX23" fmla="*/ 415718 w 1807455"/>
                <a:gd name="connsiteY23" fmla="*/ 1127086 h 3666226"/>
                <a:gd name="connsiteX24" fmla="*/ 233580 w 1807455"/>
                <a:gd name="connsiteY24" fmla="*/ 1073759 h 3666226"/>
                <a:gd name="connsiteX25" fmla="*/ 233580 w 1807455"/>
                <a:gd name="connsiteY25" fmla="*/ 894799 h 3666226"/>
                <a:gd name="connsiteX26" fmla="*/ 63135 w 1807455"/>
                <a:gd name="connsiteY26" fmla="*/ 444948 h 3666226"/>
                <a:gd name="connsiteX27" fmla="*/ 35080 w 1807455"/>
                <a:gd name="connsiteY27" fmla="*/ 276045 h 3666226"/>
                <a:gd name="connsiteX28" fmla="*/ 535412 w 1807455"/>
                <a:gd name="connsiteY28" fmla="*/ 189781 h 3666226"/>
                <a:gd name="connsiteX29" fmla="*/ 828710 w 1807455"/>
                <a:gd name="connsiteY29" fmla="*/ 138022 h 3666226"/>
                <a:gd name="connsiteX30" fmla="*/ 1018492 w 1807455"/>
                <a:gd name="connsiteY30" fmla="*/ 120769 h 3666226"/>
                <a:gd name="connsiteX31" fmla="*/ 1285910 w 1807455"/>
                <a:gd name="connsiteY31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984279 h 3666226"/>
                <a:gd name="connsiteX23" fmla="*/ 415718 w 1807455"/>
                <a:gd name="connsiteY23" fmla="*/ 1127086 h 3666226"/>
                <a:gd name="connsiteX24" fmla="*/ 233580 w 1807455"/>
                <a:gd name="connsiteY24" fmla="*/ 1073759 h 3666226"/>
                <a:gd name="connsiteX25" fmla="*/ 233580 w 1807455"/>
                <a:gd name="connsiteY25" fmla="*/ 894799 h 3666226"/>
                <a:gd name="connsiteX26" fmla="*/ 63135 w 1807455"/>
                <a:gd name="connsiteY26" fmla="*/ 444948 h 3666226"/>
                <a:gd name="connsiteX27" fmla="*/ 35080 w 1807455"/>
                <a:gd name="connsiteY27" fmla="*/ 276045 h 3666226"/>
                <a:gd name="connsiteX28" fmla="*/ 535412 w 1807455"/>
                <a:gd name="connsiteY28" fmla="*/ 189781 h 3666226"/>
                <a:gd name="connsiteX29" fmla="*/ 828710 w 1807455"/>
                <a:gd name="connsiteY29" fmla="*/ 138022 h 3666226"/>
                <a:gd name="connsiteX30" fmla="*/ 1018492 w 1807455"/>
                <a:gd name="connsiteY30" fmla="*/ 120769 h 3666226"/>
                <a:gd name="connsiteX31" fmla="*/ 1285910 w 1807455"/>
                <a:gd name="connsiteY31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984279 h 3666226"/>
                <a:gd name="connsiteX23" fmla="*/ 415718 w 1807455"/>
                <a:gd name="connsiteY23" fmla="*/ 1127086 h 3666226"/>
                <a:gd name="connsiteX24" fmla="*/ 233580 w 1807455"/>
                <a:gd name="connsiteY24" fmla="*/ 1073759 h 3666226"/>
                <a:gd name="connsiteX25" fmla="*/ 233580 w 1807455"/>
                <a:gd name="connsiteY25" fmla="*/ 894799 h 3666226"/>
                <a:gd name="connsiteX26" fmla="*/ 63135 w 1807455"/>
                <a:gd name="connsiteY26" fmla="*/ 444948 h 3666226"/>
                <a:gd name="connsiteX27" fmla="*/ 35080 w 1807455"/>
                <a:gd name="connsiteY27" fmla="*/ 276045 h 3666226"/>
                <a:gd name="connsiteX28" fmla="*/ 535412 w 1807455"/>
                <a:gd name="connsiteY28" fmla="*/ 189781 h 3666226"/>
                <a:gd name="connsiteX29" fmla="*/ 828710 w 1807455"/>
                <a:gd name="connsiteY29" fmla="*/ 138022 h 3666226"/>
                <a:gd name="connsiteX30" fmla="*/ 1018492 w 1807455"/>
                <a:gd name="connsiteY30" fmla="*/ 120769 h 3666226"/>
                <a:gd name="connsiteX31" fmla="*/ 1285910 w 1807455"/>
                <a:gd name="connsiteY31" fmla="*/ 0 h 3666226"/>
                <a:gd name="connsiteX0" fmla="*/ 1807455 w 1807455"/>
                <a:gd name="connsiteY0" fmla="*/ 2995631 h 3666226"/>
                <a:gd name="connsiteX1" fmla="*/ 1722069 w 1807455"/>
                <a:gd name="connsiteY1" fmla="*/ 3084739 h 3666226"/>
                <a:gd name="connsiteX2" fmla="*/ 1493993 w 1807455"/>
                <a:gd name="connsiteY2" fmla="*/ 3291774 h 3666226"/>
                <a:gd name="connsiteX3" fmla="*/ 1363548 w 1807455"/>
                <a:gd name="connsiteY3" fmla="*/ 3407433 h 3666226"/>
                <a:gd name="connsiteX4" fmla="*/ 1139261 w 1807455"/>
                <a:gd name="connsiteY4" fmla="*/ 3605841 h 3666226"/>
                <a:gd name="connsiteX5" fmla="*/ 1070250 w 1807455"/>
                <a:gd name="connsiteY5" fmla="*/ 3666226 h 3666226"/>
                <a:gd name="connsiteX6" fmla="*/ 1027118 w 1807455"/>
                <a:gd name="connsiteY6" fmla="*/ 3666226 h 3666226"/>
                <a:gd name="connsiteX7" fmla="*/ 949480 w 1807455"/>
                <a:gd name="connsiteY7" fmla="*/ 3545456 h 3666226"/>
                <a:gd name="connsiteX8" fmla="*/ 867005 w 1807455"/>
                <a:gd name="connsiteY8" fmla="*/ 3366004 h 3666226"/>
                <a:gd name="connsiteX9" fmla="*/ 768326 w 1807455"/>
                <a:gd name="connsiteY9" fmla="*/ 3217652 h 3666226"/>
                <a:gd name="connsiteX10" fmla="*/ 638929 w 1807455"/>
                <a:gd name="connsiteY10" fmla="*/ 2993366 h 3666226"/>
                <a:gd name="connsiteX11" fmla="*/ 604424 w 1807455"/>
                <a:gd name="connsiteY11" fmla="*/ 2786332 h 3666226"/>
                <a:gd name="connsiteX12" fmla="*/ 449791 w 1807455"/>
                <a:gd name="connsiteY12" fmla="*/ 2608582 h 3666226"/>
                <a:gd name="connsiteX13" fmla="*/ 345631 w 1807455"/>
                <a:gd name="connsiteY13" fmla="*/ 2320505 h 3666226"/>
                <a:gd name="connsiteX14" fmla="*/ 380137 w 1807455"/>
                <a:gd name="connsiteY14" fmla="*/ 2156603 h 3666226"/>
                <a:gd name="connsiteX15" fmla="*/ 535500 w 1807455"/>
                <a:gd name="connsiteY15" fmla="*/ 1961694 h 3666226"/>
                <a:gd name="connsiteX16" fmla="*/ 649014 w 1807455"/>
                <a:gd name="connsiteY16" fmla="*/ 1836400 h 3666226"/>
                <a:gd name="connsiteX17" fmla="*/ 649014 w 1807455"/>
                <a:gd name="connsiteY17" fmla="*/ 1657441 h 3666226"/>
                <a:gd name="connsiteX18" fmla="*/ 900452 w 1807455"/>
                <a:gd name="connsiteY18" fmla="*/ 1389001 h 3666226"/>
                <a:gd name="connsiteX19" fmla="*/ 1235702 w 1807455"/>
                <a:gd name="connsiteY19" fmla="*/ 1210041 h 3666226"/>
                <a:gd name="connsiteX20" fmla="*/ 1068077 w 1807455"/>
                <a:gd name="connsiteY20" fmla="*/ 941601 h 3666226"/>
                <a:gd name="connsiteX21" fmla="*/ 820268 w 1807455"/>
                <a:gd name="connsiteY21" fmla="*/ 805320 h 3666226"/>
                <a:gd name="connsiteX22" fmla="*/ 736456 w 1807455"/>
                <a:gd name="connsiteY22" fmla="*/ 984279 h 3666226"/>
                <a:gd name="connsiteX23" fmla="*/ 415718 w 1807455"/>
                <a:gd name="connsiteY23" fmla="*/ 1127086 h 3666226"/>
                <a:gd name="connsiteX24" fmla="*/ 233580 w 1807455"/>
                <a:gd name="connsiteY24" fmla="*/ 1073759 h 3666226"/>
                <a:gd name="connsiteX25" fmla="*/ 272281 w 1807455"/>
                <a:gd name="connsiteY25" fmla="*/ 868975 h 3666226"/>
                <a:gd name="connsiteX26" fmla="*/ 63135 w 1807455"/>
                <a:gd name="connsiteY26" fmla="*/ 444948 h 3666226"/>
                <a:gd name="connsiteX27" fmla="*/ 35080 w 1807455"/>
                <a:gd name="connsiteY27" fmla="*/ 276045 h 3666226"/>
                <a:gd name="connsiteX28" fmla="*/ 535412 w 1807455"/>
                <a:gd name="connsiteY28" fmla="*/ 189781 h 3666226"/>
                <a:gd name="connsiteX29" fmla="*/ 828710 w 1807455"/>
                <a:gd name="connsiteY29" fmla="*/ 138022 h 3666226"/>
                <a:gd name="connsiteX30" fmla="*/ 1018492 w 1807455"/>
                <a:gd name="connsiteY30" fmla="*/ 120769 h 3666226"/>
                <a:gd name="connsiteX31" fmla="*/ 1285910 w 1807455"/>
                <a:gd name="connsiteY31" fmla="*/ 0 h 3666226"/>
                <a:gd name="connsiteX0" fmla="*/ 1781780 w 1781780"/>
                <a:gd name="connsiteY0" fmla="*/ 2995631 h 3666226"/>
                <a:gd name="connsiteX1" fmla="*/ 1696394 w 1781780"/>
                <a:gd name="connsiteY1" fmla="*/ 3084739 h 3666226"/>
                <a:gd name="connsiteX2" fmla="*/ 1468318 w 1781780"/>
                <a:gd name="connsiteY2" fmla="*/ 3291774 h 3666226"/>
                <a:gd name="connsiteX3" fmla="*/ 1337873 w 1781780"/>
                <a:gd name="connsiteY3" fmla="*/ 3407433 h 3666226"/>
                <a:gd name="connsiteX4" fmla="*/ 1113586 w 1781780"/>
                <a:gd name="connsiteY4" fmla="*/ 3605841 h 3666226"/>
                <a:gd name="connsiteX5" fmla="*/ 1044575 w 1781780"/>
                <a:gd name="connsiteY5" fmla="*/ 3666226 h 3666226"/>
                <a:gd name="connsiteX6" fmla="*/ 1001443 w 1781780"/>
                <a:gd name="connsiteY6" fmla="*/ 3666226 h 3666226"/>
                <a:gd name="connsiteX7" fmla="*/ 923805 w 1781780"/>
                <a:gd name="connsiteY7" fmla="*/ 3545456 h 3666226"/>
                <a:gd name="connsiteX8" fmla="*/ 841330 w 1781780"/>
                <a:gd name="connsiteY8" fmla="*/ 3366004 h 3666226"/>
                <a:gd name="connsiteX9" fmla="*/ 742651 w 1781780"/>
                <a:gd name="connsiteY9" fmla="*/ 3217652 h 3666226"/>
                <a:gd name="connsiteX10" fmla="*/ 613254 w 1781780"/>
                <a:gd name="connsiteY10" fmla="*/ 2993366 h 3666226"/>
                <a:gd name="connsiteX11" fmla="*/ 578749 w 1781780"/>
                <a:gd name="connsiteY11" fmla="*/ 2786332 h 3666226"/>
                <a:gd name="connsiteX12" fmla="*/ 424116 w 1781780"/>
                <a:gd name="connsiteY12" fmla="*/ 2608582 h 3666226"/>
                <a:gd name="connsiteX13" fmla="*/ 319956 w 1781780"/>
                <a:gd name="connsiteY13" fmla="*/ 2320505 h 3666226"/>
                <a:gd name="connsiteX14" fmla="*/ 354462 w 1781780"/>
                <a:gd name="connsiteY14" fmla="*/ 2156603 h 3666226"/>
                <a:gd name="connsiteX15" fmla="*/ 509825 w 1781780"/>
                <a:gd name="connsiteY15" fmla="*/ 1961694 h 3666226"/>
                <a:gd name="connsiteX16" fmla="*/ 623339 w 1781780"/>
                <a:gd name="connsiteY16" fmla="*/ 1836400 h 3666226"/>
                <a:gd name="connsiteX17" fmla="*/ 623339 w 1781780"/>
                <a:gd name="connsiteY17" fmla="*/ 1657441 h 3666226"/>
                <a:gd name="connsiteX18" fmla="*/ 874777 w 1781780"/>
                <a:gd name="connsiteY18" fmla="*/ 1389001 h 3666226"/>
                <a:gd name="connsiteX19" fmla="*/ 1210027 w 1781780"/>
                <a:gd name="connsiteY19" fmla="*/ 1210041 h 3666226"/>
                <a:gd name="connsiteX20" fmla="*/ 1042402 w 1781780"/>
                <a:gd name="connsiteY20" fmla="*/ 941601 h 3666226"/>
                <a:gd name="connsiteX21" fmla="*/ 794593 w 1781780"/>
                <a:gd name="connsiteY21" fmla="*/ 805320 h 3666226"/>
                <a:gd name="connsiteX22" fmla="*/ 710781 w 1781780"/>
                <a:gd name="connsiteY22" fmla="*/ 984279 h 3666226"/>
                <a:gd name="connsiteX23" fmla="*/ 390043 w 1781780"/>
                <a:gd name="connsiteY23" fmla="*/ 1127086 h 3666226"/>
                <a:gd name="connsiteX24" fmla="*/ 207905 w 1781780"/>
                <a:gd name="connsiteY24" fmla="*/ 1073759 h 3666226"/>
                <a:gd name="connsiteX25" fmla="*/ 246606 w 1781780"/>
                <a:gd name="connsiteY25" fmla="*/ 868975 h 3666226"/>
                <a:gd name="connsiteX26" fmla="*/ 37460 w 1781780"/>
                <a:gd name="connsiteY26" fmla="*/ 444948 h 3666226"/>
                <a:gd name="connsiteX27" fmla="*/ 172169 w 1781780"/>
                <a:gd name="connsiteY27" fmla="*/ 692415 h 3666226"/>
                <a:gd name="connsiteX28" fmla="*/ 9405 w 1781780"/>
                <a:gd name="connsiteY28" fmla="*/ 276045 h 3666226"/>
                <a:gd name="connsiteX29" fmla="*/ 509737 w 1781780"/>
                <a:gd name="connsiteY29" fmla="*/ 189781 h 3666226"/>
                <a:gd name="connsiteX30" fmla="*/ 803035 w 1781780"/>
                <a:gd name="connsiteY30" fmla="*/ 138022 h 3666226"/>
                <a:gd name="connsiteX31" fmla="*/ 992817 w 1781780"/>
                <a:gd name="connsiteY31" fmla="*/ 120769 h 3666226"/>
                <a:gd name="connsiteX32" fmla="*/ 1260235 w 1781780"/>
                <a:gd name="connsiteY32" fmla="*/ 0 h 3666226"/>
                <a:gd name="connsiteX0" fmla="*/ 1784281 w 1784281"/>
                <a:gd name="connsiteY0" fmla="*/ 2995631 h 3666226"/>
                <a:gd name="connsiteX1" fmla="*/ 1698895 w 1784281"/>
                <a:gd name="connsiteY1" fmla="*/ 3084739 h 3666226"/>
                <a:gd name="connsiteX2" fmla="*/ 1470819 w 1784281"/>
                <a:gd name="connsiteY2" fmla="*/ 3291774 h 3666226"/>
                <a:gd name="connsiteX3" fmla="*/ 1340374 w 1784281"/>
                <a:gd name="connsiteY3" fmla="*/ 3407433 h 3666226"/>
                <a:gd name="connsiteX4" fmla="*/ 1116087 w 1784281"/>
                <a:gd name="connsiteY4" fmla="*/ 3605841 h 3666226"/>
                <a:gd name="connsiteX5" fmla="*/ 1047076 w 1784281"/>
                <a:gd name="connsiteY5" fmla="*/ 3666226 h 3666226"/>
                <a:gd name="connsiteX6" fmla="*/ 1003944 w 1784281"/>
                <a:gd name="connsiteY6" fmla="*/ 3666226 h 3666226"/>
                <a:gd name="connsiteX7" fmla="*/ 926306 w 1784281"/>
                <a:gd name="connsiteY7" fmla="*/ 3545456 h 3666226"/>
                <a:gd name="connsiteX8" fmla="*/ 843831 w 1784281"/>
                <a:gd name="connsiteY8" fmla="*/ 3366004 h 3666226"/>
                <a:gd name="connsiteX9" fmla="*/ 745152 w 1784281"/>
                <a:gd name="connsiteY9" fmla="*/ 3217652 h 3666226"/>
                <a:gd name="connsiteX10" fmla="*/ 615755 w 1784281"/>
                <a:gd name="connsiteY10" fmla="*/ 2993366 h 3666226"/>
                <a:gd name="connsiteX11" fmla="*/ 581250 w 1784281"/>
                <a:gd name="connsiteY11" fmla="*/ 2786332 h 3666226"/>
                <a:gd name="connsiteX12" fmla="*/ 426617 w 1784281"/>
                <a:gd name="connsiteY12" fmla="*/ 2608582 h 3666226"/>
                <a:gd name="connsiteX13" fmla="*/ 322457 w 1784281"/>
                <a:gd name="connsiteY13" fmla="*/ 2320505 h 3666226"/>
                <a:gd name="connsiteX14" fmla="*/ 356963 w 1784281"/>
                <a:gd name="connsiteY14" fmla="*/ 2156603 h 3666226"/>
                <a:gd name="connsiteX15" fmla="*/ 512326 w 1784281"/>
                <a:gd name="connsiteY15" fmla="*/ 1961694 h 3666226"/>
                <a:gd name="connsiteX16" fmla="*/ 625840 w 1784281"/>
                <a:gd name="connsiteY16" fmla="*/ 1836400 h 3666226"/>
                <a:gd name="connsiteX17" fmla="*/ 625840 w 1784281"/>
                <a:gd name="connsiteY17" fmla="*/ 1657441 h 3666226"/>
                <a:gd name="connsiteX18" fmla="*/ 877278 w 1784281"/>
                <a:gd name="connsiteY18" fmla="*/ 1389001 h 3666226"/>
                <a:gd name="connsiteX19" fmla="*/ 1212528 w 1784281"/>
                <a:gd name="connsiteY19" fmla="*/ 1210041 h 3666226"/>
                <a:gd name="connsiteX20" fmla="*/ 1044903 w 1784281"/>
                <a:gd name="connsiteY20" fmla="*/ 941601 h 3666226"/>
                <a:gd name="connsiteX21" fmla="*/ 797094 w 1784281"/>
                <a:gd name="connsiteY21" fmla="*/ 805320 h 3666226"/>
                <a:gd name="connsiteX22" fmla="*/ 713282 w 1784281"/>
                <a:gd name="connsiteY22" fmla="*/ 984279 h 3666226"/>
                <a:gd name="connsiteX23" fmla="*/ 392544 w 1784281"/>
                <a:gd name="connsiteY23" fmla="*/ 1127086 h 3666226"/>
                <a:gd name="connsiteX24" fmla="*/ 210406 w 1784281"/>
                <a:gd name="connsiteY24" fmla="*/ 1073759 h 3666226"/>
                <a:gd name="connsiteX25" fmla="*/ 249107 w 1784281"/>
                <a:gd name="connsiteY25" fmla="*/ 868975 h 3666226"/>
                <a:gd name="connsiteX26" fmla="*/ 39961 w 1784281"/>
                <a:gd name="connsiteY26" fmla="*/ 444948 h 3666226"/>
                <a:gd name="connsiteX27" fmla="*/ 121455 w 1784281"/>
                <a:gd name="connsiteY27" fmla="*/ 723403 h 3666226"/>
                <a:gd name="connsiteX28" fmla="*/ 11906 w 1784281"/>
                <a:gd name="connsiteY28" fmla="*/ 276045 h 3666226"/>
                <a:gd name="connsiteX29" fmla="*/ 512238 w 1784281"/>
                <a:gd name="connsiteY29" fmla="*/ 189781 h 3666226"/>
                <a:gd name="connsiteX30" fmla="*/ 805536 w 1784281"/>
                <a:gd name="connsiteY30" fmla="*/ 138022 h 3666226"/>
                <a:gd name="connsiteX31" fmla="*/ 995318 w 1784281"/>
                <a:gd name="connsiteY31" fmla="*/ 120769 h 3666226"/>
                <a:gd name="connsiteX32" fmla="*/ 1262736 w 1784281"/>
                <a:gd name="connsiteY32" fmla="*/ 0 h 3666226"/>
                <a:gd name="connsiteX0" fmla="*/ 1784281 w 1784281"/>
                <a:gd name="connsiteY0" fmla="*/ 2995631 h 3666226"/>
                <a:gd name="connsiteX1" fmla="*/ 1698895 w 1784281"/>
                <a:gd name="connsiteY1" fmla="*/ 3084739 h 3666226"/>
                <a:gd name="connsiteX2" fmla="*/ 1470819 w 1784281"/>
                <a:gd name="connsiteY2" fmla="*/ 3291774 h 3666226"/>
                <a:gd name="connsiteX3" fmla="*/ 1340374 w 1784281"/>
                <a:gd name="connsiteY3" fmla="*/ 3407433 h 3666226"/>
                <a:gd name="connsiteX4" fmla="*/ 1116087 w 1784281"/>
                <a:gd name="connsiteY4" fmla="*/ 3605841 h 3666226"/>
                <a:gd name="connsiteX5" fmla="*/ 1047076 w 1784281"/>
                <a:gd name="connsiteY5" fmla="*/ 3666226 h 3666226"/>
                <a:gd name="connsiteX6" fmla="*/ 1003944 w 1784281"/>
                <a:gd name="connsiteY6" fmla="*/ 3666226 h 3666226"/>
                <a:gd name="connsiteX7" fmla="*/ 926306 w 1784281"/>
                <a:gd name="connsiteY7" fmla="*/ 3545456 h 3666226"/>
                <a:gd name="connsiteX8" fmla="*/ 843831 w 1784281"/>
                <a:gd name="connsiteY8" fmla="*/ 3366004 h 3666226"/>
                <a:gd name="connsiteX9" fmla="*/ 745152 w 1784281"/>
                <a:gd name="connsiteY9" fmla="*/ 3217652 h 3666226"/>
                <a:gd name="connsiteX10" fmla="*/ 615755 w 1784281"/>
                <a:gd name="connsiteY10" fmla="*/ 2993366 h 3666226"/>
                <a:gd name="connsiteX11" fmla="*/ 581250 w 1784281"/>
                <a:gd name="connsiteY11" fmla="*/ 2786332 h 3666226"/>
                <a:gd name="connsiteX12" fmla="*/ 426617 w 1784281"/>
                <a:gd name="connsiteY12" fmla="*/ 2608582 h 3666226"/>
                <a:gd name="connsiteX13" fmla="*/ 322457 w 1784281"/>
                <a:gd name="connsiteY13" fmla="*/ 2320505 h 3666226"/>
                <a:gd name="connsiteX14" fmla="*/ 356963 w 1784281"/>
                <a:gd name="connsiteY14" fmla="*/ 2156603 h 3666226"/>
                <a:gd name="connsiteX15" fmla="*/ 512326 w 1784281"/>
                <a:gd name="connsiteY15" fmla="*/ 1961694 h 3666226"/>
                <a:gd name="connsiteX16" fmla="*/ 625840 w 1784281"/>
                <a:gd name="connsiteY16" fmla="*/ 1836400 h 3666226"/>
                <a:gd name="connsiteX17" fmla="*/ 625840 w 1784281"/>
                <a:gd name="connsiteY17" fmla="*/ 1657441 h 3666226"/>
                <a:gd name="connsiteX18" fmla="*/ 877278 w 1784281"/>
                <a:gd name="connsiteY18" fmla="*/ 1389001 h 3666226"/>
                <a:gd name="connsiteX19" fmla="*/ 1212528 w 1784281"/>
                <a:gd name="connsiteY19" fmla="*/ 1210041 h 3666226"/>
                <a:gd name="connsiteX20" fmla="*/ 1044903 w 1784281"/>
                <a:gd name="connsiteY20" fmla="*/ 941601 h 3666226"/>
                <a:gd name="connsiteX21" fmla="*/ 797094 w 1784281"/>
                <a:gd name="connsiteY21" fmla="*/ 805320 h 3666226"/>
                <a:gd name="connsiteX22" fmla="*/ 713282 w 1784281"/>
                <a:gd name="connsiteY22" fmla="*/ 984279 h 3666226"/>
                <a:gd name="connsiteX23" fmla="*/ 392544 w 1784281"/>
                <a:gd name="connsiteY23" fmla="*/ 1127086 h 3666226"/>
                <a:gd name="connsiteX24" fmla="*/ 210406 w 1784281"/>
                <a:gd name="connsiteY24" fmla="*/ 1073759 h 3666226"/>
                <a:gd name="connsiteX25" fmla="*/ 249107 w 1784281"/>
                <a:gd name="connsiteY25" fmla="*/ 868975 h 3666226"/>
                <a:gd name="connsiteX26" fmla="*/ 218958 w 1784281"/>
                <a:gd name="connsiteY26" fmla="*/ 527586 h 3666226"/>
                <a:gd name="connsiteX27" fmla="*/ 121455 w 1784281"/>
                <a:gd name="connsiteY27" fmla="*/ 723403 h 3666226"/>
                <a:gd name="connsiteX28" fmla="*/ 11906 w 1784281"/>
                <a:gd name="connsiteY28" fmla="*/ 276045 h 3666226"/>
                <a:gd name="connsiteX29" fmla="*/ 512238 w 1784281"/>
                <a:gd name="connsiteY29" fmla="*/ 189781 h 3666226"/>
                <a:gd name="connsiteX30" fmla="*/ 805536 w 1784281"/>
                <a:gd name="connsiteY30" fmla="*/ 138022 h 3666226"/>
                <a:gd name="connsiteX31" fmla="*/ 995318 w 1784281"/>
                <a:gd name="connsiteY31" fmla="*/ 120769 h 3666226"/>
                <a:gd name="connsiteX32" fmla="*/ 1262736 w 1784281"/>
                <a:gd name="connsiteY32" fmla="*/ 0 h 3666226"/>
                <a:gd name="connsiteX0" fmla="*/ 1791744 w 1791744"/>
                <a:gd name="connsiteY0" fmla="*/ 2995631 h 3666226"/>
                <a:gd name="connsiteX1" fmla="*/ 1706358 w 1791744"/>
                <a:gd name="connsiteY1" fmla="*/ 3084739 h 3666226"/>
                <a:gd name="connsiteX2" fmla="*/ 1478282 w 1791744"/>
                <a:gd name="connsiteY2" fmla="*/ 3291774 h 3666226"/>
                <a:gd name="connsiteX3" fmla="*/ 1347837 w 1791744"/>
                <a:gd name="connsiteY3" fmla="*/ 3407433 h 3666226"/>
                <a:gd name="connsiteX4" fmla="*/ 1123550 w 1791744"/>
                <a:gd name="connsiteY4" fmla="*/ 3605841 h 3666226"/>
                <a:gd name="connsiteX5" fmla="*/ 1054539 w 1791744"/>
                <a:gd name="connsiteY5" fmla="*/ 3666226 h 3666226"/>
                <a:gd name="connsiteX6" fmla="*/ 1011407 w 1791744"/>
                <a:gd name="connsiteY6" fmla="*/ 3666226 h 3666226"/>
                <a:gd name="connsiteX7" fmla="*/ 933769 w 1791744"/>
                <a:gd name="connsiteY7" fmla="*/ 3545456 h 3666226"/>
                <a:gd name="connsiteX8" fmla="*/ 851294 w 1791744"/>
                <a:gd name="connsiteY8" fmla="*/ 3366004 h 3666226"/>
                <a:gd name="connsiteX9" fmla="*/ 752615 w 1791744"/>
                <a:gd name="connsiteY9" fmla="*/ 3217652 h 3666226"/>
                <a:gd name="connsiteX10" fmla="*/ 623218 w 1791744"/>
                <a:gd name="connsiteY10" fmla="*/ 2993366 h 3666226"/>
                <a:gd name="connsiteX11" fmla="*/ 588713 w 1791744"/>
                <a:gd name="connsiteY11" fmla="*/ 2786332 h 3666226"/>
                <a:gd name="connsiteX12" fmla="*/ 434080 w 1791744"/>
                <a:gd name="connsiteY12" fmla="*/ 2608582 h 3666226"/>
                <a:gd name="connsiteX13" fmla="*/ 329920 w 1791744"/>
                <a:gd name="connsiteY13" fmla="*/ 2320505 h 3666226"/>
                <a:gd name="connsiteX14" fmla="*/ 364426 w 1791744"/>
                <a:gd name="connsiteY14" fmla="*/ 2156603 h 3666226"/>
                <a:gd name="connsiteX15" fmla="*/ 519789 w 1791744"/>
                <a:gd name="connsiteY15" fmla="*/ 1961694 h 3666226"/>
                <a:gd name="connsiteX16" fmla="*/ 633303 w 1791744"/>
                <a:gd name="connsiteY16" fmla="*/ 1836400 h 3666226"/>
                <a:gd name="connsiteX17" fmla="*/ 633303 w 1791744"/>
                <a:gd name="connsiteY17" fmla="*/ 1657441 h 3666226"/>
                <a:gd name="connsiteX18" fmla="*/ 884741 w 1791744"/>
                <a:gd name="connsiteY18" fmla="*/ 1389001 h 3666226"/>
                <a:gd name="connsiteX19" fmla="*/ 1219991 w 1791744"/>
                <a:gd name="connsiteY19" fmla="*/ 1210041 h 3666226"/>
                <a:gd name="connsiteX20" fmla="*/ 1052366 w 1791744"/>
                <a:gd name="connsiteY20" fmla="*/ 941601 h 3666226"/>
                <a:gd name="connsiteX21" fmla="*/ 804557 w 1791744"/>
                <a:gd name="connsiteY21" fmla="*/ 805320 h 3666226"/>
                <a:gd name="connsiteX22" fmla="*/ 720745 w 1791744"/>
                <a:gd name="connsiteY22" fmla="*/ 984279 h 3666226"/>
                <a:gd name="connsiteX23" fmla="*/ 400007 w 1791744"/>
                <a:gd name="connsiteY23" fmla="*/ 1127086 h 3666226"/>
                <a:gd name="connsiteX24" fmla="*/ 217869 w 1791744"/>
                <a:gd name="connsiteY24" fmla="*/ 1073759 h 3666226"/>
                <a:gd name="connsiteX25" fmla="*/ 256570 w 1791744"/>
                <a:gd name="connsiteY25" fmla="*/ 868975 h 3666226"/>
                <a:gd name="connsiteX26" fmla="*/ 226421 w 1791744"/>
                <a:gd name="connsiteY26" fmla="*/ 527586 h 3666226"/>
                <a:gd name="connsiteX27" fmla="*/ 51516 w 1791744"/>
                <a:gd name="connsiteY27" fmla="*/ 496150 h 3666226"/>
                <a:gd name="connsiteX28" fmla="*/ 19369 w 1791744"/>
                <a:gd name="connsiteY28" fmla="*/ 276045 h 3666226"/>
                <a:gd name="connsiteX29" fmla="*/ 519701 w 1791744"/>
                <a:gd name="connsiteY29" fmla="*/ 189781 h 3666226"/>
                <a:gd name="connsiteX30" fmla="*/ 812999 w 1791744"/>
                <a:gd name="connsiteY30" fmla="*/ 138022 h 3666226"/>
                <a:gd name="connsiteX31" fmla="*/ 1002781 w 1791744"/>
                <a:gd name="connsiteY31" fmla="*/ 120769 h 3666226"/>
                <a:gd name="connsiteX32" fmla="*/ 1270199 w 1791744"/>
                <a:gd name="connsiteY32" fmla="*/ 0 h 3666226"/>
                <a:gd name="connsiteX0" fmla="*/ 1791744 w 1791744"/>
                <a:gd name="connsiteY0" fmla="*/ 2995631 h 3666226"/>
                <a:gd name="connsiteX1" fmla="*/ 1706358 w 1791744"/>
                <a:gd name="connsiteY1" fmla="*/ 3084739 h 3666226"/>
                <a:gd name="connsiteX2" fmla="*/ 1478282 w 1791744"/>
                <a:gd name="connsiteY2" fmla="*/ 3291774 h 3666226"/>
                <a:gd name="connsiteX3" fmla="*/ 1347837 w 1791744"/>
                <a:gd name="connsiteY3" fmla="*/ 3407433 h 3666226"/>
                <a:gd name="connsiteX4" fmla="*/ 1123550 w 1791744"/>
                <a:gd name="connsiteY4" fmla="*/ 3605841 h 3666226"/>
                <a:gd name="connsiteX5" fmla="*/ 1054539 w 1791744"/>
                <a:gd name="connsiteY5" fmla="*/ 3666226 h 3666226"/>
                <a:gd name="connsiteX6" fmla="*/ 1011407 w 1791744"/>
                <a:gd name="connsiteY6" fmla="*/ 3666226 h 3666226"/>
                <a:gd name="connsiteX7" fmla="*/ 933769 w 1791744"/>
                <a:gd name="connsiteY7" fmla="*/ 3545456 h 3666226"/>
                <a:gd name="connsiteX8" fmla="*/ 851294 w 1791744"/>
                <a:gd name="connsiteY8" fmla="*/ 3366004 h 3666226"/>
                <a:gd name="connsiteX9" fmla="*/ 752615 w 1791744"/>
                <a:gd name="connsiteY9" fmla="*/ 3217652 h 3666226"/>
                <a:gd name="connsiteX10" fmla="*/ 623218 w 1791744"/>
                <a:gd name="connsiteY10" fmla="*/ 2993366 h 3666226"/>
                <a:gd name="connsiteX11" fmla="*/ 588713 w 1791744"/>
                <a:gd name="connsiteY11" fmla="*/ 2786332 h 3666226"/>
                <a:gd name="connsiteX12" fmla="*/ 434080 w 1791744"/>
                <a:gd name="connsiteY12" fmla="*/ 2608582 h 3666226"/>
                <a:gd name="connsiteX13" fmla="*/ 329920 w 1791744"/>
                <a:gd name="connsiteY13" fmla="*/ 2320505 h 3666226"/>
                <a:gd name="connsiteX14" fmla="*/ 364426 w 1791744"/>
                <a:gd name="connsiteY14" fmla="*/ 2156603 h 3666226"/>
                <a:gd name="connsiteX15" fmla="*/ 519789 w 1791744"/>
                <a:gd name="connsiteY15" fmla="*/ 1961694 h 3666226"/>
                <a:gd name="connsiteX16" fmla="*/ 633303 w 1791744"/>
                <a:gd name="connsiteY16" fmla="*/ 1836400 h 3666226"/>
                <a:gd name="connsiteX17" fmla="*/ 633303 w 1791744"/>
                <a:gd name="connsiteY17" fmla="*/ 1657441 h 3666226"/>
                <a:gd name="connsiteX18" fmla="*/ 884741 w 1791744"/>
                <a:gd name="connsiteY18" fmla="*/ 1389001 h 3666226"/>
                <a:gd name="connsiteX19" fmla="*/ 1219991 w 1791744"/>
                <a:gd name="connsiteY19" fmla="*/ 1210041 h 3666226"/>
                <a:gd name="connsiteX20" fmla="*/ 1052366 w 1791744"/>
                <a:gd name="connsiteY20" fmla="*/ 941601 h 3666226"/>
                <a:gd name="connsiteX21" fmla="*/ 804557 w 1791744"/>
                <a:gd name="connsiteY21" fmla="*/ 805320 h 3666226"/>
                <a:gd name="connsiteX22" fmla="*/ 720745 w 1791744"/>
                <a:gd name="connsiteY22" fmla="*/ 984279 h 3666226"/>
                <a:gd name="connsiteX23" fmla="*/ 400007 w 1791744"/>
                <a:gd name="connsiteY23" fmla="*/ 1127086 h 3666226"/>
                <a:gd name="connsiteX24" fmla="*/ 217869 w 1791744"/>
                <a:gd name="connsiteY24" fmla="*/ 1073759 h 3666226"/>
                <a:gd name="connsiteX25" fmla="*/ 256570 w 1791744"/>
                <a:gd name="connsiteY25" fmla="*/ 868975 h 3666226"/>
                <a:gd name="connsiteX26" fmla="*/ 134504 w 1791744"/>
                <a:gd name="connsiteY26" fmla="*/ 646377 h 3666226"/>
                <a:gd name="connsiteX27" fmla="*/ 51516 w 1791744"/>
                <a:gd name="connsiteY27" fmla="*/ 496150 h 3666226"/>
                <a:gd name="connsiteX28" fmla="*/ 19369 w 1791744"/>
                <a:gd name="connsiteY28" fmla="*/ 276045 h 3666226"/>
                <a:gd name="connsiteX29" fmla="*/ 519701 w 1791744"/>
                <a:gd name="connsiteY29" fmla="*/ 189781 h 3666226"/>
                <a:gd name="connsiteX30" fmla="*/ 812999 w 1791744"/>
                <a:gd name="connsiteY30" fmla="*/ 138022 h 3666226"/>
                <a:gd name="connsiteX31" fmla="*/ 1002781 w 1791744"/>
                <a:gd name="connsiteY31" fmla="*/ 120769 h 3666226"/>
                <a:gd name="connsiteX32" fmla="*/ 1270199 w 1791744"/>
                <a:gd name="connsiteY32" fmla="*/ 0 h 3666226"/>
                <a:gd name="connsiteX0" fmla="*/ 1791744 w 1791744"/>
                <a:gd name="connsiteY0" fmla="*/ 2995631 h 3666226"/>
                <a:gd name="connsiteX1" fmla="*/ 1706358 w 1791744"/>
                <a:gd name="connsiteY1" fmla="*/ 3084739 h 3666226"/>
                <a:gd name="connsiteX2" fmla="*/ 1478282 w 1791744"/>
                <a:gd name="connsiteY2" fmla="*/ 3291774 h 3666226"/>
                <a:gd name="connsiteX3" fmla="*/ 1347837 w 1791744"/>
                <a:gd name="connsiteY3" fmla="*/ 3407433 h 3666226"/>
                <a:gd name="connsiteX4" fmla="*/ 1123550 w 1791744"/>
                <a:gd name="connsiteY4" fmla="*/ 3605841 h 3666226"/>
                <a:gd name="connsiteX5" fmla="*/ 1054539 w 1791744"/>
                <a:gd name="connsiteY5" fmla="*/ 3666226 h 3666226"/>
                <a:gd name="connsiteX6" fmla="*/ 1011407 w 1791744"/>
                <a:gd name="connsiteY6" fmla="*/ 3666226 h 3666226"/>
                <a:gd name="connsiteX7" fmla="*/ 933769 w 1791744"/>
                <a:gd name="connsiteY7" fmla="*/ 3545456 h 3666226"/>
                <a:gd name="connsiteX8" fmla="*/ 851294 w 1791744"/>
                <a:gd name="connsiteY8" fmla="*/ 3366004 h 3666226"/>
                <a:gd name="connsiteX9" fmla="*/ 752615 w 1791744"/>
                <a:gd name="connsiteY9" fmla="*/ 3217652 h 3666226"/>
                <a:gd name="connsiteX10" fmla="*/ 623218 w 1791744"/>
                <a:gd name="connsiteY10" fmla="*/ 2993366 h 3666226"/>
                <a:gd name="connsiteX11" fmla="*/ 588713 w 1791744"/>
                <a:gd name="connsiteY11" fmla="*/ 2786332 h 3666226"/>
                <a:gd name="connsiteX12" fmla="*/ 434080 w 1791744"/>
                <a:gd name="connsiteY12" fmla="*/ 2608582 h 3666226"/>
                <a:gd name="connsiteX13" fmla="*/ 329920 w 1791744"/>
                <a:gd name="connsiteY13" fmla="*/ 2320505 h 3666226"/>
                <a:gd name="connsiteX14" fmla="*/ 364426 w 1791744"/>
                <a:gd name="connsiteY14" fmla="*/ 2156603 h 3666226"/>
                <a:gd name="connsiteX15" fmla="*/ 519789 w 1791744"/>
                <a:gd name="connsiteY15" fmla="*/ 1961694 h 3666226"/>
                <a:gd name="connsiteX16" fmla="*/ 633303 w 1791744"/>
                <a:gd name="connsiteY16" fmla="*/ 1836400 h 3666226"/>
                <a:gd name="connsiteX17" fmla="*/ 633303 w 1791744"/>
                <a:gd name="connsiteY17" fmla="*/ 1657441 h 3666226"/>
                <a:gd name="connsiteX18" fmla="*/ 884741 w 1791744"/>
                <a:gd name="connsiteY18" fmla="*/ 1389001 h 3666226"/>
                <a:gd name="connsiteX19" fmla="*/ 1219991 w 1791744"/>
                <a:gd name="connsiteY19" fmla="*/ 1210041 h 3666226"/>
                <a:gd name="connsiteX20" fmla="*/ 1052366 w 1791744"/>
                <a:gd name="connsiteY20" fmla="*/ 941601 h 3666226"/>
                <a:gd name="connsiteX21" fmla="*/ 804557 w 1791744"/>
                <a:gd name="connsiteY21" fmla="*/ 805320 h 3666226"/>
                <a:gd name="connsiteX22" fmla="*/ 720745 w 1791744"/>
                <a:gd name="connsiteY22" fmla="*/ 984279 h 3666226"/>
                <a:gd name="connsiteX23" fmla="*/ 400007 w 1791744"/>
                <a:gd name="connsiteY23" fmla="*/ 1127086 h 3666226"/>
                <a:gd name="connsiteX24" fmla="*/ 217869 w 1791744"/>
                <a:gd name="connsiteY24" fmla="*/ 1073759 h 3666226"/>
                <a:gd name="connsiteX25" fmla="*/ 256570 w 1791744"/>
                <a:gd name="connsiteY25" fmla="*/ 868975 h 3666226"/>
                <a:gd name="connsiteX26" fmla="*/ 134504 w 1791744"/>
                <a:gd name="connsiteY26" fmla="*/ 646377 h 3666226"/>
                <a:gd name="connsiteX27" fmla="*/ 51516 w 1791744"/>
                <a:gd name="connsiteY27" fmla="*/ 496150 h 3666226"/>
                <a:gd name="connsiteX28" fmla="*/ 19369 w 1791744"/>
                <a:gd name="connsiteY28" fmla="*/ 276045 h 3666226"/>
                <a:gd name="connsiteX29" fmla="*/ 519701 w 1791744"/>
                <a:gd name="connsiteY29" fmla="*/ 189781 h 3666226"/>
                <a:gd name="connsiteX30" fmla="*/ 812999 w 1791744"/>
                <a:gd name="connsiteY30" fmla="*/ 138022 h 3666226"/>
                <a:gd name="connsiteX31" fmla="*/ 1002781 w 1791744"/>
                <a:gd name="connsiteY31" fmla="*/ 120769 h 3666226"/>
                <a:gd name="connsiteX32" fmla="*/ 1270199 w 1791744"/>
                <a:gd name="connsiteY32" fmla="*/ 0 h 3666226"/>
                <a:gd name="connsiteX0" fmla="*/ 1791744 w 1791744"/>
                <a:gd name="connsiteY0" fmla="*/ 2995631 h 3666226"/>
                <a:gd name="connsiteX1" fmla="*/ 1706358 w 1791744"/>
                <a:gd name="connsiteY1" fmla="*/ 3084739 h 3666226"/>
                <a:gd name="connsiteX2" fmla="*/ 1478282 w 1791744"/>
                <a:gd name="connsiteY2" fmla="*/ 3291774 h 3666226"/>
                <a:gd name="connsiteX3" fmla="*/ 1347837 w 1791744"/>
                <a:gd name="connsiteY3" fmla="*/ 3407433 h 3666226"/>
                <a:gd name="connsiteX4" fmla="*/ 1123550 w 1791744"/>
                <a:gd name="connsiteY4" fmla="*/ 3605841 h 3666226"/>
                <a:gd name="connsiteX5" fmla="*/ 1054539 w 1791744"/>
                <a:gd name="connsiteY5" fmla="*/ 3666226 h 3666226"/>
                <a:gd name="connsiteX6" fmla="*/ 1011407 w 1791744"/>
                <a:gd name="connsiteY6" fmla="*/ 3666226 h 3666226"/>
                <a:gd name="connsiteX7" fmla="*/ 933769 w 1791744"/>
                <a:gd name="connsiteY7" fmla="*/ 3545456 h 3666226"/>
                <a:gd name="connsiteX8" fmla="*/ 851294 w 1791744"/>
                <a:gd name="connsiteY8" fmla="*/ 3366004 h 3666226"/>
                <a:gd name="connsiteX9" fmla="*/ 752615 w 1791744"/>
                <a:gd name="connsiteY9" fmla="*/ 3217652 h 3666226"/>
                <a:gd name="connsiteX10" fmla="*/ 623218 w 1791744"/>
                <a:gd name="connsiteY10" fmla="*/ 2993366 h 3666226"/>
                <a:gd name="connsiteX11" fmla="*/ 588713 w 1791744"/>
                <a:gd name="connsiteY11" fmla="*/ 2786332 h 3666226"/>
                <a:gd name="connsiteX12" fmla="*/ 434080 w 1791744"/>
                <a:gd name="connsiteY12" fmla="*/ 2608582 h 3666226"/>
                <a:gd name="connsiteX13" fmla="*/ 329920 w 1791744"/>
                <a:gd name="connsiteY13" fmla="*/ 2320505 h 3666226"/>
                <a:gd name="connsiteX14" fmla="*/ 364426 w 1791744"/>
                <a:gd name="connsiteY14" fmla="*/ 2156603 h 3666226"/>
                <a:gd name="connsiteX15" fmla="*/ 519789 w 1791744"/>
                <a:gd name="connsiteY15" fmla="*/ 1961694 h 3666226"/>
                <a:gd name="connsiteX16" fmla="*/ 633303 w 1791744"/>
                <a:gd name="connsiteY16" fmla="*/ 1836400 h 3666226"/>
                <a:gd name="connsiteX17" fmla="*/ 633303 w 1791744"/>
                <a:gd name="connsiteY17" fmla="*/ 1657441 h 3666226"/>
                <a:gd name="connsiteX18" fmla="*/ 884741 w 1791744"/>
                <a:gd name="connsiteY18" fmla="*/ 1389001 h 3666226"/>
                <a:gd name="connsiteX19" fmla="*/ 1219991 w 1791744"/>
                <a:gd name="connsiteY19" fmla="*/ 1210041 h 3666226"/>
                <a:gd name="connsiteX20" fmla="*/ 1052366 w 1791744"/>
                <a:gd name="connsiteY20" fmla="*/ 941601 h 3666226"/>
                <a:gd name="connsiteX21" fmla="*/ 804557 w 1791744"/>
                <a:gd name="connsiteY21" fmla="*/ 805320 h 3666226"/>
                <a:gd name="connsiteX22" fmla="*/ 720745 w 1791744"/>
                <a:gd name="connsiteY22" fmla="*/ 984279 h 3666226"/>
                <a:gd name="connsiteX23" fmla="*/ 400007 w 1791744"/>
                <a:gd name="connsiteY23" fmla="*/ 1127086 h 3666226"/>
                <a:gd name="connsiteX24" fmla="*/ 217869 w 1791744"/>
                <a:gd name="connsiteY24" fmla="*/ 1073759 h 3666226"/>
                <a:gd name="connsiteX25" fmla="*/ 256570 w 1791744"/>
                <a:gd name="connsiteY25" fmla="*/ 868975 h 3666226"/>
                <a:gd name="connsiteX26" fmla="*/ 134504 w 1791744"/>
                <a:gd name="connsiteY26" fmla="*/ 646377 h 3666226"/>
                <a:gd name="connsiteX27" fmla="*/ 51516 w 1791744"/>
                <a:gd name="connsiteY27" fmla="*/ 496150 h 3666226"/>
                <a:gd name="connsiteX28" fmla="*/ 19369 w 1791744"/>
                <a:gd name="connsiteY28" fmla="*/ 276045 h 3666226"/>
                <a:gd name="connsiteX29" fmla="*/ 519701 w 1791744"/>
                <a:gd name="connsiteY29" fmla="*/ 189781 h 3666226"/>
                <a:gd name="connsiteX30" fmla="*/ 812999 w 1791744"/>
                <a:gd name="connsiteY30" fmla="*/ 138022 h 3666226"/>
                <a:gd name="connsiteX31" fmla="*/ 1002781 w 1791744"/>
                <a:gd name="connsiteY31" fmla="*/ 120769 h 3666226"/>
                <a:gd name="connsiteX32" fmla="*/ 1270199 w 1791744"/>
                <a:gd name="connsiteY32" fmla="*/ 0 h 3666226"/>
                <a:gd name="connsiteX0" fmla="*/ 1789129 w 1789129"/>
                <a:gd name="connsiteY0" fmla="*/ 2995631 h 3666226"/>
                <a:gd name="connsiteX1" fmla="*/ 1703743 w 1789129"/>
                <a:gd name="connsiteY1" fmla="*/ 3084739 h 3666226"/>
                <a:gd name="connsiteX2" fmla="*/ 1475667 w 1789129"/>
                <a:gd name="connsiteY2" fmla="*/ 3291774 h 3666226"/>
                <a:gd name="connsiteX3" fmla="*/ 1345222 w 1789129"/>
                <a:gd name="connsiteY3" fmla="*/ 3407433 h 3666226"/>
                <a:gd name="connsiteX4" fmla="*/ 1120935 w 1789129"/>
                <a:gd name="connsiteY4" fmla="*/ 3605841 h 3666226"/>
                <a:gd name="connsiteX5" fmla="*/ 1051924 w 1789129"/>
                <a:gd name="connsiteY5" fmla="*/ 3666226 h 3666226"/>
                <a:gd name="connsiteX6" fmla="*/ 1008792 w 1789129"/>
                <a:gd name="connsiteY6" fmla="*/ 3666226 h 3666226"/>
                <a:gd name="connsiteX7" fmla="*/ 931154 w 1789129"/>
                <a:gd name="connsiteY7" fmla="*/ 3545456 h 3666226"/>
                <a:gd name="connsiteX8" fmla="*/ 848679 w 1789129"/>
                <a:gd name="connsiteY8" fmla="*/ 3366004 h 3666226"/>
                <a:gd name="connsiteX9" fmla="*/ 750000 w 1789129"/>
                <a:gd name="connsiteY9" fmla="*/ 3217652 h 3666226"/>
                <a:gd name="connsiteX10" fmla="*/ 620603 w 1789129"/>
                <a:gd name="connsiteY10" fmla="*/ 2993366 h 3666226"/>
                <a:gd name="connsiteX11" fmla="*/ 586098 w 1789129"/>
                <a:gd name="connsiteY11" fmla="*/ 2786332 h 3666226"/>
                <a:gd name="connsiteX12" fmla="*/ 431465 w 1789129"/>
                <a:gd name="connsiteY12" fmla="*/ 2608582 h 3666226"/>
                <a:gd name="connsiteX13" fmla="*/ 327305 w 1789129"/>
                <a:gd name="connsiteY13" fmla="*/ 2320505 h 3666226"/>
                <a:gd name="connsiteX14" fmla="*/ 361811 w 1789129"/>
                <a:gd name="connsiteY14" fmla="*/ 2156603 h 3666226"/>
                <a:gd name="connsiteX15" fmla="*/ 517174 w 1789129"/>
                <a:gd name="connsiteY15" fmla="*/ 1961694 h 3666226"/>
                <a:gd name="connsiteX16" fmla="*/ 630688 w 1789129"/>
                <a:gd name="connsiteY16" fmla="*/ 1836400 h 3666226"/>
                <a:gd name="connsiteX17" fmla="*/ 630688 w 1789129"/>
                <a:gd name="connsiteY17" fmla="*/ 1657441 h 3666226"/>
                <a:gd name="connsiteX18" fmla="*/ 882126 w 1789129"/>
                <a:gd name="connsiteY18" fmla="*/ 1389001 h 3666226"/>
                <a:gd name="connsiteX19" fmla="*/ 1217376 w 1789129"/>
                <a:gd name="connsiteY19" fmla="*/ 1210041 h 3666226"/>
                <a:gd name="connsiteX20" fmla="*/ 1049751 w 1789129"/>
                <a:gd name="connsiteY20" fmla="*/ 941601 h 3666226"/>
                <a:gd name="connsiteX21" fmla="*/ 801942 w 1789129"/>
                <a:gd name="connsiteY21" fmla="*/ 805320 h 3666226"/>
                <a:gd name="connsiteX22" fmla="*/ 718130 w 1789129"/>
                <a:gd name="connsiteY22" fmla="*/ 984279 h 3666226"/>
                <a:gd name="connsiteX23" fmla="*/ 397392 w 1789129"/>
                <a:gd name="connsiteY23" fmla="*/ 1127086 h 3666226"/>
                <a:gd name="connsiteX24" fmla="*/ 215254 w 1789129"/>
                <a:gd name="connsiteY24" fmla="*/ 1073759 h 3666226"/>
                <a:gd name="connsiteX25" fmla="*/ 253955 w 1789129"/>
                <a:gd name="connsiteY25" fmla="*/ 868975 h 3666226"/>
                <a:gd name="connsiteX26" fmla="*/ 131889 w 1789129"/>
                <a:gd name="connsiteY26" fmla="*/ 646377 h 3666226"/>
                <a:gd name="connsiteX27" fmla="*/ 68252 w 1789129"/>
                <a:gd name="connsiteY27" fmla="*/ 552963 h 3666226"/>
                <a:gd name="connsiteX28" fmla="*/ 16754 w 1789129"/>
                <a:gd name="connsiteY28" fmla="*/ 276045 h 3666226"/>
                <a:gd name="connsiteX29" fmla="*/ 517086 w 1789129"/>
                <a:gd name="connsiteY29" fmla="*/ 189781 h 3666226"/>
                <a:gd name="connsiteX30" fmla="*/ 810384 w 1789129"/>
                <a:gd name="connsiteY30" fmla="*/ 138022 h 3666226"/>
                <a:gd name="connsiteX31" fmla="*/ 1000166 w 1789129"/>
                <a:gd name="connsiteY31" fmla="*/ 120769 h 3666226"/>
                <a:gd name="connsiteX32" fmla="*/ 1267584 w 1789129"/>
                <a:gd name="connsiteY32" fmla="*/ 0 h 3666226"/>
                <a:gd name="connsiteX0" fmla="*/ 1796089 w 1796089"/>
                <a:gd name="connsiteY0" fmla="*/ 2995631 h 3666226"/>
                <a:gd name="connsiteX1" fmla="*/ 1710703 w 1796089"/>
                <a:gd name="connsiteY1" fmla="*/ 3084739 h 3666226"/>
                <a:gd name="connsiteX2" fmla="*/ 1482627 w 1796089"/>
                <a:gd name="connsiteY2" fmla="*/ 3291774 h 3666226"/>
                <a:gd name="connsiteX3" fmla="*/ 1352182 w 1796089"/>
                <a:gd name="connsiteY3" fmla="*/ 3407433 h 3666226"/>
                <a:gd name="connsiteX4" fmla="*/ 1127895 w 1796089"/>
                <a:gd name="connsiteY4" fmla="*/ 3605841 h 3666226"/>
                <a:gd name="connsiteX5" fmla="*/ 1058884 w 1796089"/>
                <a:gd name="connsiteY5" fmla="*/ 3666226 h 3666226"/>
                <a:gd name="connsiteX6" fmla="*/ 1015752 w 1796089"/>
                <a:gd name="connsiteY6" fmla="*/ 3666226 h 3666226"/>
                <a:gd name="connsiteX7" fmla="*/ 938114 w 1796089"/>
                <a:gd name="connsiteY7" fmla="*/ 3545456 h 3666226"/>
                <a:gd name="connsiteX8" fmla="*/ 855639 w 1796089"/>
                <a:gd name="connsiteY8" fmla="*/ 3366004 h 3666226"/>
                <a:gd name="connsiteX9" fmla="*/ 756960 w 1796089"/>
                <a:gd name="connsiteY9" fmla="*/ 3217652 h 3666226"/>
                <a:gd name="connsiteX10" fmla="*/ 627563 w 1796089"/>
                <a:gd name="connsiteY10" fmla="*/ 2993366 h 3666226"/>
                <a:gd name="connsiteX11" fmla="*/ 593058 w 1796089"/>
                <a:gd name="connsiteY11" fmla="*/ 2786332 h 3666226"/>
                <a:gd name="connsiteX12" fmla="*/ 438425 w 1796089"/>
                <a:gd name="connsiteY12" fmla="*/ 2608582 h 3666226"/>
                <a:gd name="connsiteX13" fmla="*/ 334265 w 1796089"/>
                <a:gd name="connsiteY13" fmla="*/ 2320505 h 3666226"/>
                <a:gd name="connsiteX14" fmla="*/ 368771 w 1796089"/>
                <a:gd name="connsiteY14" fmla="*/ 2156603 h 3666226"/>
                <a:gd name="connsiteX15" fmla="*/ 524134 w 1796089"/>
                <a:gd name="connsiteY15" fmla="*/ 1961694 h 3666226"/>
                <a:gd name="connsiteX16" fmla="*/ 637648 w 1796089"/>
                <a:gd name="connsiteY16" fmla="*/ 1836400 h 3666226"/>
                <a:gd name="connsiteX17" fmla="*/ 637648 w 1796089"/>
                <a:gd name="connsiteY17" fmla="*/ 1657441 h 3666226"/>
                <a:gd name="connsiteX18" fmla="*/ 889086 w 1796089"/>
                <a:gd name="connsiteY18" fmla="*/ 1389001 h 3666226"/>
                <a:gd name="connsiteX19" fmla="*/ 1224336 w 1796089"/>
                <a:gd name="connsiteY19" fmla="*/ 1210041 h 3666226"/>
                <a:gd name="connsiteX20" fmla="*/ 1056711 w 1796089"/>
                <a:gd name="connsiteY20" fmla="*/ 941601 h 3666226"/>
                <a:gd name="connsiteX21" fmla="*/ 808902 w 1796089"/>
                <a:gd name="connsiteY21" fmla="*/ 805320 h 3666226"/>
                <a:gd name="connsiteX22" fmla="*/ 725090 w 1796089"/>
                <a:gd name="connsiteY22" fmla="*/ 984279 h 3666226"/>
                <a:gd name="connsiteX23" fmla="*/ 404352 w 1796089"/>
                <a:gd name="connsiteY23" fmla="*/ 1127086 h 3666226"/>
                <a:gd name="connsiteX24" fmla="*/ 222214 w 1796089"/>
                <a:gd name="connsiteY24" fmla="*/ 1073759 h 3666226"/>
                <a:gd name="connsiteX25" fmla="*/ 260915 w 1796089"/>
                <a:gd name="connsiteY25" fmla="*/ 868975 h 3666226"/>
                <a:gd name="connsiteX26" fmla="*/ 138849 w 1796089"/>
                <a:gd name="connsiteY26" fmla="*/ 646377 h 3666226"/>
                <a:gd name="connsiteX27" fmla="*/ 75212 w 1796089"/>
                <a:gd name="connsiteY27" fmla="*/ 552963 h 3666226"/>
                <a:gd name="connsiteX28" fmla="*/ 23714 w 1796089"/>
                <a:gd name="connsiteY28" fmla="*/ 276045 h 3666226"/>
                <a:gd name="connsiteX29" fmla="*/ 524046 w 1796089"/>
                <a:gd name="connsiteY29" fmla="*/ 189781 h 3666226"/>
                <a:gd name="connsiteX30" fmla="*/ 817344 w 1796089"/>
                <a:gd name="connsiteY30" fmla="*/ 138022 h 3666226"/>
                <a:gd name="connsiteX31" fmla="*/ 1007126 w 1796089"/>
                <a:gd name="connsiteY31" fmla="*/ 120769 h 3666226"/>
                <a:gd name="connsiteX32" fmla="*/ 1274544 w 1796089"/>
                <a:gd name="connsiteY32" fmla="*/ 0 h 3666226"/>
                <a:gd name="connsiteX0" fmla="*/ 1796089 w 1796089"/>
                <a:gd name="connsiteY0" fmla="*/ 2995631 h 3666226"/>
                <a:gd name="connsiteX1" fmla="*/ 1710703 w 1796089"/>
                <a:gd name="connsiteY1" fmla="*/ 3084739 h 3666226"/>
                <a:gd name="connsiteX2" fmla="*/ 1482627 w 1796089"/>
                <a:gd name="connsiteY2" fmla="*/ 3291774 h 3666226"/>
                <a:gd name="connsiteX3" fmla="*/ 1352182 w 1796089"/>
                <a:gd name="connsiteY3" fmla="*/ 3407433 h 3666226"/>
                <a:gd name="connsiteX4" fmla="*/ 1127895 w 1796089"/>
                <a:gd name="connsiteY4" fmla="*/ 3605841 h 3666226"/>
                <a:gd name="connsiteX5" fmla="*/ 1058884 w 1796089"/>
                <a:gd name="connsiteY5" fmla="*/ 3666226 h 3666226"/>
                <a:gd name="connsiteX6" fmla="*/ 1015752 w 1796089"/>
                <a:gd name="connsiteY6" fmla="*/ 3666226 h 3666226"/>
                <a:gd name="connsiteX7" fmla="*/ 938114 w 1796089"/>
                <a:gd name="connsiteY7" fmla="*/ 3545456 h 3666226"/>
                <a:gd name="connsiteX8" fmla="*/ 855639 w 1796089"/>
                <a:gd name="connsiteY8" fmla="*/ 3366004 h 3666226"/>
                <a:gd name="connsiteX9" fmla="*/ 756960 w 1796089"/>
                <a:gd name="connsiteY9" fmla="*/ 3217652 h 3666226"/>
                <a:gd name="connsiteX10" fmla="*/ 627563 w 1796089"/>
                <a:gd name="connsiteY10" fmla="*/ 2993366 h 3666226"/>
                <a:gd name="connsiteX11" fmla="*/ 593058 w 1796089"/>
                <a:gd name="connsiteY11" fmla="*/ 2786332 h 3666226"/>
                <a:gd name="connsiteX12" fmla="*/ 438425 w 1796089"/>
                <a:gd name="connsiteY12" fmla="*/ 2608582 h 3666226"/>
                <a:gd name="connsiteX13" fmla="*/ 334265 w 1796089"/>
                <a:gd name="connsiteY13" fmla="*/ 2320505 h 3666226"/>
                <a:gd name="connsiteX14" fmla="*/ 368771 w 1796089"/>
                <a:gd name="connsiteY14" fmla="*/ 2156603 h 3666226"/>
                <a:gd name="connsiteX15" fmla="*/ 524134 w 1796089"/>
                <a:gd name="connsiteY15" fmla="*/ 1961694 h 3666226"/>
                <a:gd name="connsiteX16" fmla="*/ 637648 w 1796089"/>
                <a:gd name="connsiteY16" fmla="*/ 1836400 h 3666226"/>
                <a:gd name="connsiteX17" fmla="*/ 637648 w 1796089"/>
                <a:gd name="connsiteY17" fmla="*/ 1657441 h 3666226"/>
                <a:gd name="connsiteX18" fmla="*/ 889086 w 1796089"/>
                <a:gd name="connsiteY18" fmla="*/ 1389001 h 3666226"/>
                <a:gd name="connsiteX19" fmla="*/ 1224336 w 1796089"/>
                <a:gd name="connsiteY19" fmla="*/ 1210041 h 3666226"/>
                <a:gd name="connsiteX20" fmla="*/ 1056711 w 1796089"/>
                <a:gd name="connsiteY20" fmla="*/ 941601 h 3666226"/>
                <a:gd name="connsiteX21" fmla="*/ 808902 w 1796089"/>
                <a:gd name="connsiteY21" fmla="*/ 805320 h 3666226"/>
                <a:gd name="connsiteX22" fmla="*/ 725090 w 1796089"/>
                <a:gd name="connsiteY22" fmla="*/ 984279 h 3666226"/>
                <a:gd name="connsiteX23" fmla="*/ 404352 w 1796089"/>
                <a:gd name="connsiteY23" fmla="*/ 1127086 h 3666226"/>
                <a:gd name="connsiteX24" fmla="*/ 222214 w 1796089"/>
                <a:gd name="connsiteY24" fmla="*/ 1073759 h 3666226"/>
                <a:gd name="connsiteX25" fmla="*/ 260915 w 1796089"/>
                <a:gd name="connsiteY25" fmla="*/ 868975 h 3666226"/>
                <a:gd name="connsiteX26" fmla="*/ 138849 w 1796089"/>
                <a:gd name="connsiteY26" fmla="*/ 646377 h 3666226"/>
                <a:gd name="connsiteX27" fmla="*/ 75212 w 1796089"/>
                <a:gd name="connsiteY27" fmla="*/ 573622 h 3666226"/>
                <a:gd name="connsiteX28" fmla="*/ 23714 w 1796089"/>
                <a:gd name="connsiteY28" fmla="*/ 276045 h 3666226"/>
                <a:gd name="connsiteX29" fmla="*/ 524046 w 1796089"/>
                <a:gd name="connsiteY29" fmla="*/ 189781 h 3666226"/>
                <a:gd name="connsiteX30" fmla="*/ 817344 w 1796089"/>
                <a:gd name="connsiteY30" fmla="*/ 138022 h 3666226"/>
                <a:gd name="connsiteX31" fmla="*/ 1007126 w 1796089"/>
                <a:gd name="connsiteY31" fmla="*/ 120769 h 3666226"/>
                <a:gd name="connsiteX32" fmla="*/ 1274544 w 1796089"/>
                <a:gd name="connsiteY32" fmla="*/ 0 h 3666226"/>
                <a:gd name="connsiteX0" fmla="*/ 1796089 w 1796089"/>
                <a:gd name="connsiteY0" fmla="*/ 2995631 h 3666226"/>
                <a:gd name="connsiteX1" fmla="*/ 1710703 w 1796089"/>
                <a:gd name="connsiteY1" fmla="*/ 3084739 h 3666226"/>
                <a:gd name="connsiteX2" fmla="*/ 1482627 w 1796089"/>
                <a:gd name="connsiteY2" fmla="*/ 3291774 h 3666226"/>
                <a:gd name="connsiteX3" fmla="*/ 1352182 w 1796089"/>
                <a:gd name="connsiteY3" fmla="*/ 3407433 h 3666226"/>
                <a:gd name="connsiteX4" fmla="*/ 1127895 w 1796089"/>
                <a:gd name="connsiteY4" fmla="*/ 3605841 h 3666226"/>
                <a:gd name="connsiteX5" fmla="*/ 1058884 w 1796089"/>
                <a:gd name="connsiteY5" fmla="*/ 3666226 h 3666226"/>
                <a:gd name="connsiteX6" fmla="*/ 1015752 w 1796089"/>
                <a:gd name="connsiteY6" fmla="*/ 3666226 h 3666226"/>
                <a:gd name="connsiteX7" fmla="*/ 938114 w 1796089"/>
                <a:gd name="connsiteY7" fmla="*/ 3545456 h 3666226"/>
                <a:gd name="connsiteX8" fmla="*/ 855639 w 1796089"/>
                <a:gd name="connsiteY8" fmla="*/ 3366004 h 3666226"/>
                <a:gd name="connsiteX9" fmla="*/ 756960 w 1796089"/>
                <a:gd name="connsiteY9" fmla="*/ 3217652 h 3666226"/>
                <a:gd name="connsiteX10" fmla="*/ 627563 w 1796089"/>
                <a:gd name="connsiteY10" fmla="*/ 2993366 h 3666226"/>
                <a:gd name="connsiteX11" fmla="*/ 593058 w 1796089"/>
                <a:gd name="connsiteY11" fmla="*/ 2786332 h 3666226"/>
                <a:gd name="connsiteX12" fmla="*/ 438425 w 1796089"/>
                <a:gd name="connsiteY12" fmla="*/ 2608582 h 3666226"/>
                <a:gd name="connsiteX13" fmla="*/ 334265 w 1796089"/>
                <a:gd name="connsiteY13" fmla="*/ 2320505 h 3666226"/>
                <a:gd name="connsiteX14" fmla="*/ 368771 w 1796089"/>
                <a:gd name="connsiteY14" fmla="*/ 2156603 h 3666226"/>
                <a:gd name="connsiteX15" fmla="*/ 524134 w 1796089"/>
                <a:gd name="connsiteY15" fmla="*/ 1961694 h 3666226"/>
                <a:gd name="connsiteX16" fmla="*/ 637648 w 1796089"/>
                <a:gd name="connsiteY16" fmla="*/ 1836400 h 3666226"/>
                <a:gd name="connsiteX17" fmla="*/ 637648 w 1796089"/>
                <a:gd name="connsiteY17" fmla="*/ 1657441 h 3666226"/>
                <a:gd name="connsiteX18" fmla="*/ 889086 w 1796089"/>
                <a:gd name="connsiteY18" fmla="*/ 1389001 h 3666226"/>
                <a:gd name="connsiteX19" fmla="*/ 1205054 w 1796089"/>
                <a:gd name="connsiteY19" fmla="*/ 1236806 h 3666226"/>
                <a:gd name="connsiteX20" fmla="*/ 1056711 w 1796089"/>
                <a:gd name="connsiteY20" fmla="*/ 941601 h 3666226"/>
                <a:gd name="connsiteX21" fmla="*/ 808902 w 1796089"/>
                <a:gd name="connsiteY21" fmla="*/ 805320 h 3666226"/>
                <a:gd name="connsiteX22" fmla="*/ 725090 w 1796089"/>
                <a:gd name="connsiteY22" fmla="*/ 984279 h 3666226"/>
                <a:gd name="connsiteX23" fmla="*/ 404352 w 1796089"/>
                <a:gd name="connsiteY23" fmla="*/ 1127086 h 3666226"/>
                <a:gd name="connsiteX24" fmla="*/ 222214 w 1796089"/>
                <a:gd name="connsiteY24" fmla="*/ 1073759 h 3666226"/>
                <a:gd name="connsiteX25" fmla="*/ 260915 w 1796089"/>
                <a:gd name="connsiteY25" fmla="*/ 868975 h 3666226"/>
                <a:gd name="connsiteX26" fmla="*/ 138849 w 1796089"/>
                <a:gd name="connsiteY26" fmla="*/ 646377 h 3666226"/>
                <a:gd name="connsiteX27" fmla="*/ 75212 w 1796089"/>
                <a:gd name="connsiteY27" fmla="*/ 573622 h 3666226"/>
                <a:gd name="connsiteX28" fmla="*/ 23714 w 1796089"/>
                <a:gd name="connsiteY28" fmla="*/ 276045 h 3666226"/>
                <a:gd name="connsiteX29" fmla="*/ 524046 w 1796089"/>
                <a:gd name="connsiteY29" fmla="*/ 189781 h 3666226"/>
                <a:gd name="connsiteX30" fmla="*/ 817344 w 1796089"/>
                <a:gd name="connsiteY30" fmla="*/ 138022 h 3666226"/>
                <a:gd name="connsiteX31" fmla="*/ 1007126 w 1796089"/>
                <a:gd name="connsiteY31" fmla="*/ 120769 h 3666226"/>
                <a:gd name="connsiteX32" fmla="*/ 1274544 w 1796089"/>
                <a:gd name="connsiteY32" fmla="*/ 0 h 3666226"/>
                <a:gd name="connsiteX0" fmla="*/ 1796089 w 1796089"/>
                <a:gd name="connsiteY0" fmla="*/ 2995631 h 3666226"/>
                <a:gd name="connsiteX1" fmla="*/ 1710703 w 1796089"/>
                <a:gd name="connsiteY1" fmla="*/ 3084739 h 3666226"/>
                <a:gd name="connsiteX2" fmla="*/ 1482627 w 1796089"/>
                <a:gd name="connsiteY2" fmla="*/ 3291774 h 3666226"/>
                <a:gd name="connsiteX3" fmla="*/ 1352182 w 1796089"/>
                <a:gd name="connsiteY3" fmla="*/ 3407433 h 3666226"/>
                <a:gd name="connsiteX4" fmla="*/ 1127895 w 1796089"/>
                <a:gd name="connsiteY4" fmla="*/ 3605841 h 3666226"/>
                <a:gd name="connsiteX5" fmla="*/ 1058884 w 1796089"/>
                <a:gd name="connsiteY5" fmla="*/ 3666226 h 3666226"/>
                <a:gd name="connsiteX6" fmla="*/ 1015752 w 1796089"/>
                <a:gd name="connsiteY6" fmla="*/ 3666226 h 3666226"/>
                <a:gd name="connsiteX7" fmla="*/ 938114 w 1796089"/>
                <a:gd name="connsiteY7" fmla="*/ 3545456 h 3666226"/>
                <a:gd name="connsiteX8" fmla="*/ 855639 w 1796089"/>
                <a:gd name="connsiteY8" fmla="*/ 3366004 h 3666226"/>
                <a:gd name="connsiteX9" fmla="*/ 756960 w 1796089"/>
                <a:gd name="connsiteY9" fmla="*/ 3217652 h 3666226"/>
                <a:gd name="connsiteX10" fmla="*/ 627563 w 1796089"/>
                <a:gd name="connsiteY10" fmla="*/ 2993366 h 3666226"/>
                <a:gd name="connsiteX11" fmla="*/ 593058 w 1796089"/>
                <a:gd name="connsiteY11" fmla="*/ 2786332 h 3666226"/>
                <a:gd name="connsiteX12" fmla="*/ 438425 w 1796089"/>
                <a:gd name="connsiteY12" fmla="*/ 2608582 h 3666226"/>
                <a:gd name="connsiteX13" fmla="*/ 334265 w 1796089"/>
                <a:gd name="connsiteY13" fmla="*/ 2320505 h 3666226"/>
                <a:gd name="connsiteX14" fmla="*/ 368771 w 1796089"/>
                <a:gd name="connsiteY14" fmla="*/ 2156603 h 3666226"/>
                <a:gd name="connsiteX15" fmla="*/ 524134 w 1796089"/>
                <a:gd name="connsiteY15" fmla="*/ 1961694 h 3666226"/>
                <a:gd name="connsiteX16" fmla="*/ 637648 w 1796089"/>
                <a:gd name="connsiteY16" fmla="*/ 1836400 h 3666226"/>
                <a:gd name="connsiteX17" fmla="*/ 637648 w 1796089"/>
                <a:gd name="connsiteY17" fmla="*/ 1657441 h 3666226"/>
                <a:gd name="connsiteX18" fmla="*/ 889086 w 1796089"/>
                <a:gd name="connsiteY18" fmla="*/ 1389001 h 3666226"/>
                <a:gd name="connsiteX19" fmla="*/ 1205054 w 1796089"/>
                <a:gd name="connsiteY19" fmla="*/ 1236806 h 3666226"/>
                <a:gd name="connsiteX20" fmla="*/ 1056711 w 1796089"/>
                <a:gd name="connsiteY20" fmla="*/ 941601 h 3666226"/>
                <a:gd name="connsiteX21" fmla="*/ 808902 w 1796089"/>
                <a:gd name="connsiteY21" fmla="*/ 805320 h 3666226"/>
                <a:gd name="connsiteX22" fmla="*/ 725090 w 1796089"/>
                <a:gd name="connsiteY22" fmla="*/ 984279 h 3666226"/>
                <a:gd name="connsiteX23" fmla="*/ 404352 w 1796089"/>
                <a:gd name="connsiteY23" fmla="*/ 1127086 h 3666226"/>
                <a:gd name="connsiteX24" fmla="*/ 222214 w 1796089"/>
                <a:gd name="connsiteY24" fmla="*/ 1073759 h 3666226"/>
                <a:gd name="connsiteX25" fmla="*/ 260915 w 1796089"/>
                <a:gd name="connsiteY25" fmla="*/ 868975 h 3666226"/>
                <a:gd name="connsiteX26" fmla="*/ 138849 w 1796089"/>
                <a:gd name="connsiteY26" fmla="*/ 646377 h 3666226"/>
                <a:gd name="connsiteX27" fmla="*/ 75212 w 1796089"/>
                <a:gd name="connsiteY27" fmla="*/ 573622 h 3666226"/>
                <a:gd name="connsiteX28" fmla="*/ 23714 w 1796089"/>
                <a:gd name="connsiteY28" fmla="*/ 276045 h 3666226"/>
                <a:gd name="connsiteX29" fmla="*/ 524046 w 1796089"/>
                <a:gd name="connsiteY29" fmla="*/ 189781 h 3666226"/>
                <a:gd name="connsiteX30" fmla="*/ 817344 w 1796089"/>
                <a:gd name="connsiteY30" fmla="*/ 138022 h 3666226"/>
                <a:gd name="connsiteX31" fmla="*/ 1007126 w 1796089"/>
                <a:gd name="connsiteY31" fmla="*/ 120769 h 3666226"/>
                <a:gd name="connsiteX32" fmla="*/ 1274544 w 1796089"/>
                <a:gd name="connsiteY32" fmla="*/ 0 h 3666226"/>
                <a:gd name="connsiteX0" fmla="*/ 1796089 w 1796089"/>
                <a:gd name="connsiteY0" fmla="*/ 2995631 h 3666226"/>
                <a:gd name="connsiteX1" fmla="*/ 1710703 w 1796089"/>
                <a:gd name="connsiteY1" fmla="*/ 3084739 h 3666226"/>
                <a:gd name="connsiteX2" fmla="*/ 1482627 w 1796089"/>
                <a:gd name="connsiteY2" fmla="*/ 3291774 h 3666226"/>
                <a:gd name="connsiteX3" fmla="*/ 1352182 w 1796089"/>
                <a:gd name="connsiteY3" fmla="*/ 3407433 h 3666226"/>
                <a:gd name="connsiteX4" fmla="*/ 1127895 w 1796089"/>
                <a:gd name="connsiteY4" fmla="*/ 3605841 h 3666226"/>
                <a:gd name="connsiteX5" fmla="*/ 1058884 w 1796089"/>
                <a:gd name="connsiteY5" fmla="*/ 3666226 h 3666226"/>
                <a:gd name="connsiteX6" fmla="*/ 1015752 w 1796089"/>
                <a:gd name="connsiteY6" fmla="*/ 3666226 h 3666226"/>
                <a:gd name="connsiteX7" fmla="*/ 938114 w 1796089"/>
                <a:gd name="connsiteY7" fmla="*/ 3545456 h 3666226"/>
                <a:gd name="connsiteX8" fmla="*/ 855639 w 1796089"/>
                <a:gd name="connsiteY8" fmla="*/ 3366004 h 3666226"/>
                <a:gd name="connsiteX9" fmla="*/ 756960 w 1796089"/>
                <a:gd name="connsiteY9" fmla="*/ 3217652 h 3666226"/>
                <a:gd name="connsiteX10" fmla="*/ 627563 w 1796089"/>
                <a:gd name="connsiteY10" fmla="*/ 2993366 h 3666226"/>
                <a:gd name="connsiteX11" fmla="*/ 593058 w 1796089"/>
                <a:gd name="connsiteY11" fmla="*/ 2786332 h 3666226"/>
                <a:gd name="connsiteX12" fmla="*/ 438425 w 1796089"/>
                <a:gd name="connsiteY12" fmla="*/ 2608582 h 3666226"/>
                <a:gd name="connsiteX13" fmla="*/ 334265 w 1796089"/>
                <a:gd name="connsiteY13" fmla="*/ 2320505 h 3666226"/>
                <a:gd name="connsiteX14" fmla="*/ 368771 w 1796089"/>
                <a:gd name="connsiteY14" fmla="*/ 2156603 h 3666226"/>
                <a:gd name="connsiteX15" fmla="*/ 524134 w 1796089"/>
                <a:gd name="connsiteY15" fmla="*/ 1961694 h 3666226"/>
                <a:gd name="connsiteX16" fmla="*/ 637648 w 1796089"/>
                <a:gd name="connsiteY16" fmla="*/ 1836400 h 3666226"/>
                <a:gd name="connsiteX17" fmla="*/ 637648 w 1796089"/>
                <a:gd name="connsiteY17" fmla="*/ 1657441 h 3666226"/>
                <a:gd name="connsiteX18" fmla="*/ 889086 w 1796089"/>
                <a:gd name="connsiteY18" fmla="*/ 1389001 h 3666226"/>
                <a:gd name="connsiteX19" fmla="*/ 1205054 w 1796089"/>
                <a:gd name="connsiteY19" fmla="*/ 1236806 h 3666226"/>
                <a:gd name="connsiteX20" fmla="*/ 1056711 w 1796089"/>
                <a:gd name="connsiteY20" fmla="*/ 941601 h 3666226"/>
                <a:gd name="connsiteX21" fmla="*/ 808902 w 1796089"/>
                <a:gd name="connsiteY21" fmla="*/ 805320 h 3666226"/>
                <a:gd name="connsiteX22" fmla="*/ 725090 w 1796089"/>
                <a:gd name="connsiteY22" fmla="*/ 984279 h 3666226"/>
                <a:gd name="connsiteX23" fmla="*/ 404352 w 1796089"/>
                <a:gd name="connsiteY23" fmla="*/ 1127086 h 3666226"/>
                <a:gd name="connsiteX24" fmla="*/ 222214 w 1796089"/>
                <a:gd name="connsiteY24" fmla="*/ 1073759 h 3666226"/>
                <a:gd name="connsiteX25" fmla="*/ 260915 w 1796089"/>
                <a:gd name="connsiteY25" fmla="*/ 868975 h 3666226"/>
                <a:gd name="connsiteX26" fmla="*/ 138849 w 1796089"/>
                <a:gd name="connsiteY26" fmla="*/ 646377 h 3666226"/>
                <a:gd name="connsiteX27" fmla="*/ 75212 w 1796089"/>
                <a:gd name="connsiteY27" fmla="*/ 573622 h 3666226"/>
                <a:gd name="connsiteX28" fmla="*/ 23714 w 1796089"/>
                <a:gd name="connsiteY28" fmla="*/ 276045 h 3666226"/>
                <a:gd name="connsiteX29" fmla="*/ 524046 w 1796089"/>
                <a:gd name="connsiteY29" fmla="*/ 189781 h 3666226"/>
                <a:gd name="connsiteX30" fmla="*/ 817344 w 1796089"/>
                <a:gd name="connsiteY30" fmla="*/ 138022 h 3666226"/>
                <a:gd name="connsiteX31" fmla="*/ 1007126 w 1796089"/>
                <a:gd name="connsiteY31" fmla="*/ 120769 h 3666226"/>
                <a:gd name="connsiteX32" fmla="*/ 1274544 w 1796089"/>
                <a:gd name="connsiteY32" fmla="*/ 0 h 3666226"/>
                <a:gd name="connsiteX0" fmla="*/ 1796089 w 1796089"/>
                <a:gd name="connsiteY0" fmla="*/ 2995631 h 3666226"/>
                <a:gd name="connsiteX1" fmla="*/ 1710703 w 1796089"/>
                <a:gd name="connsiteY1" fmla="*/ 3084739 h 3666226"/>
                <a:gd name="connsiteX2" fmla="*/ 1482627 w 1796089"/>
                <a:gd name="connsiteY2" fmla="*/ 3291774 h 3666226"/>
                <a:gd name="connsiteX3" fmla="*/ 1352182 w 1796089"/>
                <a:gd name="connsiteY3" fmla="*/ 3407433 h 3666226"/>
                <a:gd name="connsiteX4" fmla="*/ 1127895 w 1796089"/>
                <a:gd name="connsiteY4" fmla="*/ 3605841 h 3666226"/>
                <a:gd name="connsiteX5" fmla="*/ 1058884 w 1796089"/>
                <a:gd name="connsiteY5" fmla="*/ 3666226 h 3666226"/>
                <a:gd name="connsiteX6" fmla="*/ 1015752 w 1796089"/>
                <a:gd name="connsiteY6" fmla="*/ 3666226 h 3666226"/>
                <a:gd name="connsiteX7" fmla="*/ 938114 w 1796089"/>
                <a:gd name="connsiteY7" fmla="*/ 3545456 h 3666226"/>
                <a:gd name="connsiteX8" fmla="*/ 855639 w 1796089"/>
                <a:gd name="connsiteY8" fmla="*/ 3366004 h 3666226"/>
                <a:gd name="connsiteX9" fmla="*/ 756960 w 1796089"/>
                <a:gd name="connsiteY9" fmla="*/ 3217652 h 3666226"/>
                <a:gd name="connsiteX10" fmla="*/ 627563 w 1796089"/>
                <a:gd name="connsiteY10" fmla="*/ 2993366 h 3666226"/>
                <a:gd name="connsiteX11" fmla="*/ 593058 w 1796089"/>
                <a:gd name="connsiteY11" fmla="*/ 2786332 h 3666226"/>
                <a:gd name="connsiteX12" fmla="*/ 438425 w 1796089"/>
                <a:gd name="connsiteY12" fmla="*/ 2608582 h 3666226"/>
                <a:gd name="connsiteX13" fmla="*/ 334265 w 1796089"/>
                <a:gd name="connsiteY13" fmla="*/ 2320505 h 3666226"/>
                <a:gd name="connsiteX14" fmla="*/ 368771 w 1796089"/>
                <a:gd name="connsiteY14" fmla="*/ 2156603 h 3666226"/>
                <a:gd name="connsiteX15" fmla="*/ 524134 w 1796089"/>
                <a:gd name="connsiteY15" fmla="*/ 1961694 h 3666226"/>
                <a:gd name="connsiteX16" fmla="*/ 637648 w 1796089"/>
                <a:gd name="connsiteY16" fmla="*/ 1836400 h 3666226"/>
                <a:gd name="connsiteX17" fmla="*/ 637648 w 1796089"/>
                <a:gd name="connsiteY17" fmla="*/ 1657441 h 3666226"/>
                <a:gd name="connsiteX18" fmla="*/ 889086 w 1796089"/>
                <a:gd name="connsiteY18" fmla="*/ 1389001 h 3666226"/>
                <a:gd name="connsiteX19" fmla="*/ 1205054 w 1796089"/>
                <a:gd name="connsiteY19" fmla="*/ 1236806 h 3666226"/>
                <a:gd name="connsiteX20" fmla="*/ 1056711 w 1796089"/>
                <a:gd name="connsiteY20" fmla="*/ 941601 h 3666226"/>
                <a:gd name="connsiteX21" fmla="*/ 808902 w 1796089"/>
                <a:gd name="connsiteY21" fmla="*/ 805320 h 3666226"/>
                <a:gd name="connsiteX22" fmla="*/ 725090 w 1796089"/>
                <a:gd name="connsiteY22" fmla="*/ 984279 h 3666226"/>
                <a:gd name="connsiteX23" fmla="*/ 404352 w 1796089"/>
                <a:gd name="connsiteY23" fmla="*/ 1127086 h 3666226"/>
                <a:gd name="connsiteX24" fmla="*/ 222214 w 1796089"/>
                <a:gd name="connsiteY24" fmla="*/ 1073759 h 3666226"/>
                <a:gd name="connsiteX25" fmla="*/ 260915 w 1796089"/>
                <a:gd name="connsiteY25" fmla="*/ 868975 h 3666226"/>
                <a:gd name="connsiteX26" fmla="*/ 138849 w 1796089"/>
                <a:gd name="connsiteY26" fmla="*/ 646377 h 3666226"/>
                <a:gd name="connsiteX27" fmla="*/ 75212 w 1796089"/>
                <a:gd name="connsiteY27" fmla="*/ 573622 h 3666226"/>
                <a:gd name="connsiteX28" fmla="*/ 23714 w 1796089"/>
                <a:gd name="connsiteY28" fmla="*/ 276045 h 3666226"/>
                <a:gd name="connsiteX29" fmla="*/ 524046 w 1796089"/>
                <a:gd name="connsiteY29" fmla="*/ 189781 h 3666226"/>
                <a:gd name="connsiteX30" fmla="*/ 817344 w 1796089"/>
                <a:gd name="connsiteY30" fmla="*/ 138022 h 3666226"/>
                <a:gd name="connsiteX31" fmla="*/ 1007126 w 1796089"/>
                <a:gd name="connsiteY31" fmla="*/ 120769 h 3666226"/>
                <a:gd name="connsiteX32" fmla="*/ 1274544 w 1796089"/>
                <a:gd name="connsiteY32" fmla="*/ 0 h 3666226"/>
                <a:gd name="connsiteX0" fmla="*/ 1796089 w 1796089"/>
                <a:gd name="connsiteY0" fmla="*/ 2995631 h 3666226"/>
                <a:gd name="connsiteX1" fmla="*/ 1710703 w 1796089"/>
                <a:gd name="connsiteY1" fmla="*/ 3084739 h 3666226"/>
                <a:gd name="connsiteX2" fmla="*/ 1482627 w 1796089"/>
                <a:gd name="connsiteY2" fmla="*/ 3291774 h 3666226"/>
                <a:gd name="connsiteX3" fmla="*/ 1352182 w 1796089"/>
                <a:gd name="connsiteY3" fmla="*/ 3407433 h 3666226"/>
                <a:gd name="connsiteX4" fmla="*/ 1127895 w 1796089"/>
                <a:gd name="connsiteY4" fmla="*/ 3605841 h 3666226"/>
                <a:gd name="connsiteX5" fmla="*/ 1058884 w 1796089"/>
                <a:gd name="connsiteY5" fmla="*/ 3666226 h 3666226"/>
                <a:gd name="connsiteX6" fmla="*/ 1015752 w 1796089"/>
                <a:gd name="connsiteY6" fmla="*/ 3666226 h 3666226"/>
                <a:gd name="connsiteX7" fmla="*/ 938114 w 1796089"/>
                <a:gd name="connsiteY7" fmla="*/ 3545456 h 3666226"/>
                <a:gd name="connsiteX8" fmla="*/ 855639 w 1796089"/>
                <a:gd name="connsiteY8" fmla="*/ 3366004 h 3666226"/>
                <a:gd name="connsiteX9" fmla="*/ 756960 w 1796089"/>
                <a:gd name="connsiteY9" fmla="*/ 3217652 h 3666226"/>
                <a:gd name="connsiteX10" fmla="*/ 627563 w 1796089"/>
                <a:gd name="connsiteY10" fmla="*/ 2993366 h 3666226"/>
                <a:gd name="connsiteX11" fmla="*/ 593058 w 1796089"/>
                <a:gd name="connsiteY11" fmla="*/ 2786332 h 3666226"/>
                <a:gd name="connsiteX12" fmla="*/ 438425 w 1796089"/>
                <a:gd name="connsiteY12" fmla="*/ 2608582 h 3666226"/>
                <a:gd name="connsiteX13" fmla="*/ 334265 w 1796089"/>
                <a:gd name="connsiteY13" fmla="*/ 2320505 h 3666226"/>
                <a:gd name="connsiteX14" fmla="*/ 368771 w 1796089"/>
                <a:gd name="connsiteY14" fmla="*/ 2156603 h 3666226"/>
                <a:gd name="connsiteX15" fmla="*/ 524134 w 1796089"/>
                <a:gd name="connsiteY15" fmla="*/ 1961694 h 3666226"/>
                <a:gd name="connsiteX16" fmla="*/ 637648 w 1796089"/>
                <a:gd name="connsiteY16" fmla="*/ 1836400 h 3666226"/>
                <a:gd name="connsiteX17" fmla="*/ 637648 w 1796089"/>
                <a:gd name="connsiteY17" fmla="*/ 1657441 h 3666226"/>
                <a:gd name="connsiteX18" fmla="*/ 889086 w 1796089"/>
                <a:gd name="connsiteY18" fmla="*/ 1389001 h 3666226"/>
                <a:gd name="connsiteX19" fmla="*/ 1205054 w 1796089"/>
                <a:gd name="connsiteY19" fmla="*/ 1236806 h 3666226"/>
                <a:gd name="connsiteX20" fmla="*/ 1056711 w 1796089"/>
                <a:gd name="connsiteY20" fmla="*/ 941601 h 3666226"/>
                <a:gd name="connsiteX21" fmla="*/ 808902 w 1796089"/>
                <a:gd name="connsiteY21" fmla="*/ 805320 h 3666226"/>
                <a:gd name="connsiteX22" fmla="*/ 725090 w 1796089"/>
                <a:gd name="connsiteY22" fmla="*/ 984279 h 3666226"/>
                <a:gd name="connsiteX23" fmla="*/ 404352 w 1796089"/>
                <a:gd name="connsiteY23" fmla="*/ 1127086 h 3666226"/>
                <a:gd name="connsiteX24" fmla="*/ 222214 w 1796089"/>
                <a:gd name="connsiteY24" fmla="*/ 1073759 h 3666226"/>
                <a:gd name="connsiteX25" fmla="*/ 260915 w 1796089"/>
                <a:gd name="connsiteY25" fmla="*/ 868975 h 3666226"/>
                <a:gd name="connsiteX26" fmla="*/ 138849 w 1796089"/>
                <a:gd name="connsiteY26" fmla="*/ 646377 h 3666226"/>
                <a:gd name="connsiteX27" fmla="*/ 75212 w 1796089"/>
                <a:gd name="connsiteY27" fmla="*/ 573622 h 3666226"/>
                <a:gd name="connsiteX28" fmla="*/ 23714 w 1796089"/>
                <a:gd name="connsiteY28" fmla="*/ 276045 h 3666226"/>
                <a:gd name="connsiteX29" fmla="*/ 524046 w 1796089"/>
                <a:gd name="connsiteY29" fmla="*/ 189781 h 3666226"/>
                <a:gd name="connsiteX30" fmla="*/ 817344 w 1796089"/>
                <a:gd name="connsiteY30" fmla="*/ 138022 h 3666226"/>
                <a:gd name="connsiteX31" fmla="*/ 1007126 w 1796089"/>
                <a:gd name="connsiteY31" fmla="*/ 120769 h 3666226"/>
                <a:gd name="connsiteX32" fmla="*/ 1274544 w 1796089"/>
                <a:gd name="connsiteY32" fmla="*/ 0 h 3666226"/>
                <a:gd name="connsiteX0" fmla="*/ 1796089 w 1796089"/>
                <a:gd name="connsiteY0" fmla="*/ 2995631 h 3666226"/>
                <a:gd name="connsiteX1" fmla="*/ 1710703 w 1796089"/>
                <a:gd name="connsiteY1" fmla="*/ 3084739 h 3666226"/>
                <a:gd name="connsiteX2" fmla="*/ 1482627 w 1796089"/>
                <a:gd name="connsiteY2" fmla="*/ 3291774 h 3666226"/>
                <a:gd name="connsiteX3" fmla="*/ 1352182 w 1796089"/>
                <a:gd name="connsiteY3" fmla="*/ 3407433 h 3666226"/>
                <a:gd name="connsiteX4" fmla="*/ 1127895 w 1796089"/>
                <a:gd name="connsiteY4" fmla="*/ 3605841 h 3666226"/>
                <a:gd name="connsiteX5" fmla="*/ 1058884 w 1796089"/>
                <a:gd name="connsiteY5" fmla="*/ 3666226 h 3666226"/>
                <a:gd name="connsiteX6" fmla="*/ 1015752 w 1796089"/>
                <a:gd name="connsiteY6" fmla="*/ 3666226 h 3666226"/>
                <a:gd name="connsiteX7" fmla="*/ 938114 w 1796089"/>
                <a:gd name="connsiteY7" fmla="*/ 3545456 h 3666226"/>
                <a:gd name="connsiteX8" fmla="*/ 855639 w 1796089"/>
                <a:gd name="connsiteY8" fmla="*/ 3366004 h 3666226"/>
                <a:gd name="connsiteX9" fmla="*/ 756960 w 1796089"/>
                <a:gd name="connsiteY9" fmla="*/ 3217652 h 3666226"/>
                <a:gd name="connsiteX10" fmla="*/ 627563 w 1796089"/>
                <a:gd name="connsiteY10" fmla="*/ 2993366 h 3666226"/>
                <a:gd name="connsiteX11" fmla="*/ 593058 w 1796089"/>
                <a:gd name="connsiteY11" fmla="*/ 2786332 h 3666226"/>
                <a:gd name="connsiteX12" fmla="*/ 438425 w 1796089"/>
                <a:gd name="connsiteY12" fmla="*/ 2608582 h 3666226"/>
                <a:gd name="connsiteX13" fmla="*/ 334265 w 1796089"/>
                <a:gd name="connsiteY13" fmla="*/ 2320505 h 3666226"/>
                <a:gd name="connsiteX14" fmla="*/ 368771 w 1796089"/>
                <a:gd name="connsiteY14" fmla="*/ 2156603 h 3666226"/>
                <a:gd name="connsiteX15" fmla="*/ 524134 w 1796089"/>
                <a:gd name="connsiteY15" fmla="*/ 1961694 h 3666226"/>
                <a:gd name="connsiteX16" fmla="*/ 637648 w 1796089"/>
                <a:gd name="connsiteY16" fmla="*/ 1836400 h 3666226"/>
                <a:gd name="connsiteX17" fmla="*/ 637648 w 1796089"/>
                <a:gd name="connsiteY17" fmla="*/ 1657441 h 3666226"/>
                <a:gd name="connsiteX18" fmla="*/ 889086 w 1796089"/>
                <a:gd name="connsiteY18" fmla="*/ 1389001 h 3666226"/>
                <a:gd name="connsiteX19" fmla="*/ 1205054 w 1796089"/>
                <a:gd name="connsiteY19" fmla="*/ 1236806 h 3666226"/>
                <a:gd name="connsiteX20" fmla="*/ 1056711 w 1796089"/>
                <a:gd name="connsiteY20" fmla="*/ 941601 h 3666226"/>
                <a:gd name="connsiteX21" fmla="*/ 808902 w 1796089"/>
                <a:gd name="connsiteY21" fmla="*/ 805320 h 3666226"/>
                <a:gd name="connsiteX22" fmla="*/ 725090 w 1796089"/>
                <a:gd name="connsiteY22" fmla="*/ 984279 h 3666226"/>
                <a:gd name="connsiteX23" fmla="*/ 404352 w 1796089"/>
                <a:gd name="connsiteY23" fmla="*/ 1127086 h 3666226"/>
                <a:gd name="connsiteX24" fmla="*/ 222214 w 1796089"/>
                <a:gd name="connsiteY24" fmla="*/ 1073759 h 3666226"/>
                <a:gd name="connsiteX25" fmla="*/ 260915 w 1796089"/>
                <a:gd name="connsiteY25" fmla="*/ 868975 h 3666226"/>
                <a:gd name="connsiteX26" fmla="*/ 138849 w 1796089"/>
                <a:gd name="connsiteY26" fmla="*/ 646377 h 3666226"/>
                <a:gd name="connsiteX27" fmla="*/ 75212 w 1796089"/>
                <a:gd name="connsiteY27" fmla="*/ 573622 h 3666226"/>
                <a:gd name="connsiteX28" fmla="*/ 23714 w 1796089"/>
                <a:gd name="connsiteY28" fmla="*/ 276045 h 3666226"/>
                <a:gd name="connsiteX29" fmla="*/ 524046 w 1796089"/>
                <a:gd name="connsiteY29" fmla="*/ 189781 h 3666226"/>
                <a:gd name="connsiteX30" fmla="*/ 817344 w 1796089"/>
                <a:gd name="connsiteY30" fmla="*/ 138022 h 3666226"/>
                <a:gd name="connsiteX31" fmla="*/ 1007126 w 1796089"/>
                <a:gd name="connsiteY31" fmla="*/ 120769 h 3666226"/>
                <a:gd name="connsiteX32" fmla="*/ 1274544 w 1796089"/>
                <a:gd name="connsiteY32" fmla="*/ 0 h 366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96089" h="3666226">
                  <a:moveTo>
                    <a:pt x="1796089" y="2995631"/>
                  </a:moveTo>
                  <a:lnTo>
                    <a:pt x="1710703" y="3084739"/>
                  </a:lnTo>
                  <a:lnTo>
                    <a:pt x="1482627" y="3291774"/>
                  </a:lnTo>
                  <a:lnTo>
                    <a:pt x="1352182" y="3407433"/>
                  </a:lnTo>
                  <a:lnTo>
                    <a:pt x="1127895" y="3605841"/>
                  </a:lnTo>
                  <a:lnTo>
                    <a:pt x="1058884" y="3666226"/>
                  </a:lnTo>
                  <a:lnTo>
                    <a:pt x="1015752" y="3666226"/>
                  </a:lnTo>
                  <a:lnTo>
                    <a:pt x="938114" y="3545456"/>
                  </a:lnTo>
                  <a:lnTo>
                    <a:pt x="855639" y="3366004"/>
                  </a:lnTo>
                  <a:lnTo>
                    <a:pt x="756960" y="3217652"/>
                  </a:lnTo>
                  <a:cubicBezTo>
                    <a:pt x="713828" y="3142890"/>
                    <a:pt x="685208" y="3135271"/>
                    <a:pt x="627563" y="2993366"/>
                  </a:cubicBezTo>
                  <a:lnTo>
                    <a:pt x="593058" y="2786332"/>
                  </a:lnTo>
                  <a:lnTo>
                    <a:pt x="438425" y="2608582"/>
                  </a:lnTo>
                  <a:cubicBezTo>
                    <a:pt x="403705" y="2512556"/>
                    <a:pt x="339958" y="2494005"/>
                    <a:pt x="334265" y="2320505"/>
                  </a:cubicBezTo>
                  <a:lnTo>
                    <a:pt x="368771" y="2156603"/>
                  </a:lnTo>
                  <a:cubicBezTo>
                    <a:pt x="391532" y="2055479"/>
                    <a:pt x="472346" y="2026664"/>
                    <a:pt x="524134" y="1961694"/>
                  </a:cubicBezTo>
                  <a:lnTo>
                    <a:pt x="637648" y="1836400"/>
                  </a:lnTo>
                  <a:lnTo>
                    <a:pt x="637648" y="1657441"/>
                  </a:lnTo>
                  <a:lnTo>
                    <a:pt x="889086" y="1389001"/>
                  </a:lnTo>
                  <a:lnTo>
                    <a:pt x="1205054" y="1236806"/>
                  </a:lnTo>
                  <a:cubicBezTo>
                    <a:pt x="1209974" y="1164798"/>
                    <a:pt x="1091711" y="1095402"/>
                    <a:pt x="1056711" y="941601"/>
                  </a:cubicBezTo>
                  <a:cubicBezTo>
                    <a:pt x="952773" y="864669"/>
                    <a:pt x="993294" y="867297"/>
                    <a:pt x="808902" y="805320"/>
                  </a:cubicBezTo>
                  <a:cubicBezTo>
                    <a:pt x="753632" y="812433"/>
                    <a:pt x="741599" y="847154"/>
                    <a:pt x="725090" y="984279"/>
                  </a:cubicBezTo>
                  <a:cubicBezTo>
                    <a:pt x="647100" y="1031881"/>
                    <a:pt x="511265" y="1079484"/>
                    <a:pt x="404352" y="1127086"/>
                  </a:cubicBezTo>
                  <a:cubicBezTo>
                    <a:pt x="251722" y="1202278"/>
                    <a:pt x="253900" y="1148349"/>
                    <a:pt x="222214" y="1073759"/>
                  </a:cubicBezTo>
                  <a:lnTo>
                    <a:pt x="260915" y="868975"/>
                  </a:lnTo>
                  <a:cubicBezTo>
                    <a:pt x="268603" y="784446"/>
                    <a:pt x="237592" y="715412"/>
                    <a:pt x="138849" y="646377"/>
                  </a:cubicBezTo>
                  <a:cubicBezTo>
                    <a:pt x="126443" y="616950"/>
                    <a:pt x="79888" y="601773"/>
                    <a:pt x="75212" y="573622"/>
                  </a:cubicBezTo>
                  <a:cubicBezTo>
                    <a:pt x="22159" y="467999"/>
                    <a:pt x="-32547" y="359817"/>
                    <a:pt x="23714" y="276045"/>
                  </a:cubicBezTo>
                  <a:lnTo>
                    <a:pt x="524046" y="189781"/>
                  </a:lnTo>
                  <a:lnTo>
                    <a:pt x="817344" y="138022"/>
                  </a:lnTo>
                  <a:lnTo>
                    <a:pt x="1007126" y="120769"/>
                  </a:lnTo>
                  <a:lnTo>
                    <a:pt x="12745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ihåndsform 17"/>
            <p:cNvSpPr/>
            <p:nvPr/>
          </p:nvSpPr>
          <p:spPr>
            <a:xfrm>
              <a:off x="2725948" y="729893"/>
              <a:ext cx="2177983" cy="1952921"/>
            </a:xfrm>
            <a:custGeom>
              <a:avLst/>
              <a:gdLst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224287 w 2104845"/>
                <a:gd name="connsiteY20" fmla="*/ 1026544 h 1906438"/>
                <a:gd name="connsiteX21" fmla="*/ 86264 w 2104845"/>
                <a:gd name="connsiteY21" fmla="*/ 1130061 h 1906438"/>
                <a:gd name="connsiteX22" fmla="*/ 69011 w 2104845"/>
                <a:gd name="connsiteY22" fmla="*/ 1138687 h 1906438"/>
                <a:gd name="connsiteX23" fmla="*/ 34506 w 2104845"/>
                <a:gd name="connsiteY23" fmla="*/ 1121434 h 1906438"/>
                <a:gd name="connsiteX24" fmla="*/ 163902 w 2104845"/>
                <a:gd name="connsiteY24" fmla="*/ 1026544 h 1906438"/>
                <a:gd name="connsiteX25" fmla="*/ 319178 w 2104845"/>
                <a:gd name="connsiteY25" fmla="*/ 923027 h 1906438"/>
                <a:gd name="connsiteX26" fmla="*/ 448574 w 2104845"/>
                <a:gd name="connsiteY26" fmla="*/ 845389 h 1906438"/>
                <a:gd name="connsiteX27" fmla="*/ 526211 w 2104845"/>
                <a:gd name="connsiteY27" fmla="*/ 776378 h 1906438"/>
                <a:gd name="connsiteX28" fmla="*/ 759125 w 2104845"/>
                <a:gd name="connsiteY28" fmla="*/ 759125 h 1906438"/>
                <a:gd name="connsiteX29" fmla="*/ 897147 w 2104845"/>
                <a:gd name="connsiteY29" fmla="*/ 741872 h 1906438"/>
                <a:gd name="connsiteX30" fmla="*/ 1000664 w 2104845"/>
                <a:gd name="connsiteY30" fmla="*/ 612476 h 1906438"/>
                <a:gd name="connsiteX31" fmla="*/ 1035170 w 2104845"/>
                <a:gd name="connsiteY31" fmla="*/ 526212 h 1906438"/>
                <a:gd name="connsiteX32" fmla="*/ 966159 w 2104845"/>
                <a:gd name="connsiteY32" fmla="*/ 483080 h 1906438"/>
                <a:gd name="connsiteX33" fmla="*/ 793630 w 2104845"/>
                <a:gd name="connsiteY33" fmla="*/ 491706 h 1906438"/>
                <a:gd name="connsiteX34" fmla="*/ 664234 w 2104845"/>
                <a:gd name="connsiteY34" fmla="*/ 534838 h 1906438"/>
                <a:gd name="connsiteX35" fmla="*/ 621102 w 2104845"/>
                <a:gd name="connsiteY35" fmla="*/ 646981 h 1906438"/>
                <a:gd name="connsiteX36" fmla="*/ 534838 w 2104845"/>
                <a:gd name="connsiteY36" fmla="*/ 672861 h 1906438"/>
                <a:gd name="connsiteX37" fmla="*/ 396815 w 2104845"/>
                <a:gd name="connsiteY37" fmla="*/ 672861 h 1906438"/>
                <a:gd name="connsiteX38" fmla="*/ 276045 w 2104845"/>
                <a:gd name="connsiteY38" fmla="*/ 698740 h 1906438"/>
                <a:gd name="connsiteX39" fmla="*/ 103517 w 2104845"/>
                <a:gd name="connsiteY39" fmla="*/ 698740 h 1906438"/>
                <a:gd name="connsiteX40" fmla="*/ 0 w 2104845"/>
                <a:gd name="connsiteY40" fmla="*/ 638355 h 1906438"/>
                <a:gd name="connsiteX41" fmla="*/ 0 w 2104845"/>
                <a:gd name="connsiteY41" fmla="*/ 638355 h 1906438"/>
                <a:gd name="connsiteX42" fmla="*/ 0 w 2104845"/>
                <a:gd name="connsiteY42" fmla="*/ 638355 h 1906438"/>
                <a:gd name="connsiteX43" fmla="*/ 207034 w 2104845"/>
                <a:gd name="connsiteY43" fmla="*/ 586597 h 1906438"/>
                <a:gd name="connsiteX44" fmla="*/ 500332 w 2104845"/>
                <a:gd name="connsiteY44" fmla="*/ 560717 h 1906438"/>
                <a:gd name="connsiteX45" fmla="*/ 595223 w 2104845"/>
                <a:gd name="connsiteY45" fmla="*/ 431321 h 1906438"/>
                <a:gd name="connsiteX46" fmla="*/ 715993 w 2104845"/>
                <a:gd name="connsiteY46" fmla="*/ 345057 h 1906438"/>
                <a:gd name="connsiteX47" fmla="*/ 905774 w 2104845"/>
                <a:gd name="connsiteY47" fmla="*/ 327804 h 1906438"/>
                <a:gd name="connsiteX48" fmla="*/ 1104181 w 2104845"/>
                <a:gd name="connsiteY48" fmla="*/ 319178 h 1906438"/>
                <a:gd name="connsiteX49" fmla="*/ 1190445 w 2104845"/>
                <a:gd name="connsiteY49" fmla="*/ 224287 h 1906438"/>
                <a:gd name="connsiteX50" fmla="*/ 1268083 w 2104845"/>
                <a:gd name="connsiteY50" fmla="*/ 112144 h 1906438"/>
                <a:gd name="connsiteX51" fmla="*/ 1268083 w 2104845"/>
                <a:gd name="connsiteY51" fmla="*/ 34506 h 1906438"/>
                <a:gd name="connsiteX52" fmla="*/ 1371600 w 2104845"/>
                <a:gd name="connsiteY52" fmla="*/ 0 h 1906438"/>
                <a:gd name="connsiteX53" fmla="*/ 1785668 w 2104845"/>
                <a:gd name="connsiteY53" fmla="*/ 163902 h 1906438"/>
                <a:gd name="connsiteX54" fmla="*/ 1820174 w 2104845"/>
                <a:gd name="connsiteY54" fmla="*/ 284672 h 1906438"/>
                <a:gd name="connsiteX55" fmla="*/ 1759789 w 2104845"/>
                <a:gd name="connsiteY55" fmla="*/ 327804 h 1906438"/>
                <a:gd name="connsiteX56" fmla="*/ 1647645 w 2104845"/>
                <a:gd name="connsiteY56" fmla="*/ 327804 h 1906438"/>
                <a:gd name="connsiteX57" fmla="*/ 1509623 w 2104845"/>
                <a:gd name="connsiteY57" fmla="*/ 267419 h 1906438"/>
                <a:gd name="connsiteX58" fmla="*/ 1328468 w 2104845"/>
                <a:gd name="connsiteY58" fmla="*/ 241540 h 1906438"/>
                <a:gd name="connsiteX59" fmla="*/ 1173193 w 2104845"/>
                <a:gd name="connsiteY59" fmla="*/ 414068 h 1906438"/>
                <a:gd name="connsiteX60" fmla="*/ 1061049 w 2104845"/>
                <a:gd name="connsiteY60" fmla="*/ 646981 h 1906438"/>
                <a:gd name="connsiteX61" fmla="*/ 1017917 w 2104845"/>
                <a:gd name="connsiteY61" fmla="*/ 759125 h 1906438"/>
                <a:gd name="connsiteX62" fmla="*/ 1052423 w 2104845"/>
                <a:gd name="connsiteY62" fmla="*/ 819510 h 1906438"/>
                <a:gd name="connsiteX63" fmla="*/ 1155940 w 2104845"/>
                <a:gd name="connsiteY63" fmla="*/ 810883 h 1906438"/>
                <a:gd name="connsiteX64" fmla="*/ 1293962 w 2104845"/>
                <a:gd name="connsiteY64" fmla="*/ 715993 h 1906438"/>
                <a:gd name="connsiteX65" fmla="*/ 1466491 w 2104845"/>
                <a:gd name="connsiteY65" fmla="*/ 707366 h 1906438"/>
                <a:gd name="connsiteX66" fmla="*/ 1656272 w 2104845"/>
                <a:gd name="connsiteY66" fmla="*/ 690114 h 1906438"/>
                <a:gd name="connsiteX67" fmla="*/ 1846053 w 2104845"/>
                <a:gd name="connsiteY67" fmla="*/ 698740 h 1906438"/>
                <a:gd name="connsiteX68" fmla="*/ 1949570 w 2104845"/>
                <a:gd name="connsiteY68" fmla="*/ 681487 h 1906438"/>
                <a:gd name="connsiteX69" fmla="*/ 2044461 w 2104845"/>
                <a:gd name="connsiteY69" fmla="*/ 543465 h 1906438"/>
                <a:gd name="connsiteX70" fmla="*/ 2104845 w 2104845"/>
                <a:gd name="connsiteY70" fmla="*/ 327804 h 1906438"/>
                <a:gd name="connsiteX71" fmla="*/ 2053087 w 2104845"/>
                <a:gd name="connsiteY71" fmla="*/ 138023 h 1906438"/>
                <a:gd name="connsiteX0" fmla="*/ 1141960 w 2315152"/>
                <a:gd name="connsiteY0" fmla="*/ 1906438 h 1906438"/>
                <a:gd name="connsiteX1" fmla="*/ 1193718 w 2315152"/>
                <a:gd name="connsiteY1" fmla="*/ 1751163 h 1906438"/>
                <a:gd name="connsiteX2" fmla="*/ 1193718 w 2315152"/>
                <a:gd name="connsiteY2" fmla="*/ 1587261 h 1906438"/>
                <a:gd name="connsiteX3" fmla="*/ 1288609 w 2315152"/>
                <a:gd name="connsiteY3" fmla="*/ 1449238 h 1906438"/>
                <a:gd name="connsiteX4" fmla="*/ 1556028 w 2315152"/>
                <a:gd name="connsiteY4" fmla="*/ 1337095 h 1906438"/>
                <a:gd name="connsiteX5" fmla="*/ 1581907 w 2315152"/>
                <a:gd name="connsiteY5" fmla="*/ 1207698 h 1906438"/>
                <a:gd name="connsiteX6" fmla="*/ 1685424 w 2315152"/>
                <a:gd name="connsiteY6" fmla="*/ 1181819 h 1906438"/>
                <a:gd name="connsiteX7" fmla="*/ 1918337 w 2315152"/>
                <a:gd name="connsiteY7" fmla="*/ 1069676 h 1906438"/>
                <a:gd name="connsiteX8" fmla="*/ 2108118 w 2315152"/>
                <a:gd name="connsiteY8" fmla="*/ 1026544 h 1906438"/>
                <a:gd name="connsiteX9" fmla="*/ 2082239 w 2315152"/>
                <a:gd name="connsiteY9" fmla="*/ 948906 h 1906438"/>
                <a:gd name="connsiteX10" fmla="*/ 2039107 w 2315152"/>
                <a:gd name="connsiteY10" fmla="*/ 897148 h 1906438"/>
                <a:gd name="connsiteX11" fmla="*/ 1918337 w 2315152"/>
                <a:gd name="connsiteY11" fmla="*/ 914400 h 1906438"/>
                <a:gd name="connsiteX12" fmla="*/ 1832073 w 2315152"/>
                <a:gd name="connsiteY12" fmla="*/ 957532 h 1906438"/>
                <a:gd name="connsiteX13" fmla="*/ 1676798 w 2315152"/>
                <a:gd name="connsiteY13" fmla="*/ 931653 h 1906438"/>
                <a:gd name="connsiteX14" fmla="*/ 1530149 w 2315152"/>
                <a:gd name="connsiteY14" fmla="*/ 888521 h 1906438"/>
                <a:gd name="connsiteX15" fmla="*/ 1366247 w 2315152"/>
                <a:gd name="connsiteY15" fmla="*/ 940280 h 1906438"/>
                <a:gd name="connsiteX16" fmla="*/ 1193718 w 2315152"/>
                <a:gd name="connsiteY16" fmla="*/ 940280 h 1906438"/>
                <a:gd name="connsiteX17" fmla="*/ 1133334 w 2315152"/>
                <a:gd name="connsiteY17" fmla="*/ 862642 h 1906438"/>
                <a:gd name="connsiteX18" fmla="*/ 805530 w 2315152"/>
                <a:gd name="connsiteY18" fmla="*/ 854015 h 1906438"/>
                <a:gd name="connsiteX19" fmla="*/ 684760 w 2315152"/>
                <a:gd name="connsiteY19" fmla="*/ 897148 h 1906438"/>
                <a:gd name="connsiteX20" fmla="*/ 434594 w 2315152"/>
                <a:gd name="connsiteY20" fmla="*/ 1026544 h 1906438"/>
                <a:gd name="connsiteX21" fmla="*/ 296571 w 2315152"/>
                <a:gd name="connsiteY21" fmla="*/ 1130061 h 1906438"/>
                <a:gd name="connsiteX22" fmla="*/ 0 w 2315152"/>
                <a:gd name="connsiteY22" fmla="*/ 1424987 h 1906438"/>
                <a:gd name="connsiteX23" fmla="*/ 244813 w 2315152"/>
                <a:gd name="connsiteY23" fmla="*/ 1121434 h 1906438"/>
                <a:gd name="connsiteX24" fmla="*/ 374209 w 2315152"/>
                <a:gd name="connsiteY24" fmla="*/ 1026544 h 1906438"/>
                <a:gd name="connsiteX25" fmla="*/ 529485 w 2315152"/>
                <a:gd name="connsiteY25" fmla="*/ 923027 h 1906438"/>
                <a:gd name="connsiteX26" fmla="*/ 658881 w 2315152"/>
                <a:gd name="connsiteY26" fmla="*/ 845389 h 1906438"/>
                <a:gd name="connsiteX27" fmla="*/ 736518 w 2315152"/>
                <a:gd name="connsiteY27" fmla="*/ 776378 h 1906438"/>
                <a:gd name="connsiteX28" fmla="*/ 969432 w 2315152"/>
                <a:gd name="connsiteY28" fmla="*/ 759125 h 1906438"/>
                <a:gd name="connsiteX29" fmla="*/ 1107454 w 2315152"/>
                <a:gd name="connsiteY29" fmla="*/ 741872 h 1906438"/>
                <a:gd name="connsiteX30" fmla="*/ 1210971 w 2315152"/>
                <a:gd name="connsiteY30" fmla="*/ 612476 h 1906438"/>
                <a:gd name="connsiteX31" fmla="*/ 1245477 w 2315152"/>
                <a:gd name="connsiteY31" fmla="*/ 526212 h 1906438"/>
                <a:gd name="connsiteX32" fmla="*/ 1176466 w 2315152"/>
                <a:gd name="connsiteY32" fmla="*/ 483080 h 1906438"/>
                <a:gd name="connsiteX33" fmla="*/ 1003937 w 2315152"/>
                <a:gd name="connsiteY33" fmla="*/ 491706 h 1906438"/>
                <a:gd name="connsiteX34" fmla="*/ 874541 w 2315152"/>
                <a:gd name="connsiteY34" fmla="*/ 534838 h 1906438"/>
                <a:gd name="connsiteX35" fmla="*/ 831409 w 2315152"/>
                <a:gd name="connsiteY35" fmla="*/ 646981 h 1906438"/>
                <a:gd name="connsiteX36" fmla="*/ 745145 w 2315152"/>
                <a:gd name="connsiteY36" fmla="*/ 672861 h 1906438"/>
                <a:gd name="connsiteX37" fmla="*/ 607122 w 2315152"/>
                <a:gd name="connsiteY37" fmla="*/ 672861 h 1906438"/>
                <a:gd name="connsiteX38" fmla="*/ 486352 w 2315152"/>
                <a:gd name="connsiteY38" fmla="*/ 698740 h 1906438"/>
                <a:gd name="connsiteX39" fmla="*/ 313824 w 2315152"/>
                <a:gd name="connsiteY39" fmla="*/ 698740 h 1906438"/>
                <a:gd name="connsiteX40" fmla="*/ 210307 w 2315152"/>
                <a:gd name="connsiteY40" fmla="*/ 638355 h 1906438"/>
                <a:gd name="connsiteX41" fmla="*/ 210307 w 2315152"/>
                <a:gd name="connsiteY41" fmla="*/ 638355 h 1906438"/>
                <a:gd name="connsiteX42" fmla="*/ 210307 w 2315152"/>
                <a:gd name="connsiteY42" fmla="*/ 638355 h 1906438"/>
                <a:gd name="connsiteX43" fmla="*/ 417341 w 2315152"/>
                <a:gd name="connsiteY43" fmla="*/ 586597 h 1906438"/>
                <a:gd name="connsiteX44" fmla="*/ 710639 w 2315152"/>
                <a:gd name="connsiteY44" fmla="*/ 560717 h 1906438"/>
                <a:gd name="connsiteX45" fmla="*/ 805530 w 2315152"/>
                <a:gd name="connsiteY45" fmla="*/ 431321 h 1906438"/>
                <a:gd name="connsiteX46" fmla="*/ 926300 w 2315152"/>
                <a:gd name="connsiteY46" fmla="*/ 345057 h 1906438"/>
                <a:gd name="connsiteX47" fmla="*/ 1116081 w 2315152"/>
                <a:gd name="connsiteY47" fmla="*/ 327804 h 1906438"/>
                <a:gd name="connsiteX48" fmla="*/ 1314488 w 2315152"/>
                <a:gd name="connsiteY48" fmla="*/ 319178 h 1906438"/>
                <a:gd name="connsiteX49" fmla="*/ 1400752 w 2315152"/>
                <a:gd name="connsiteY49" fmla="*/ 224287 h 1906438"/>
                <a:gd name="connsiteX50" fmla="*/ 1478390 w 2315152"/>
                <a:gd name="connsiteY50" fmla="*/ 112144 h 1906438"/>
                <a:gd name="connsiteX51" fmla="*/ 1478390 w 2315152"/>
                <a:gd name="connsiteY51" fmla="*/ 34506 h 1906438"/>
                <a:gd name="connsiteX52" fmla="*/ 1581907 w 2315152"/>
                <a:gd name="connsiteY52" fmla="*/ 0 h 1906438"/>
                <a:gd name="connsiteX53" fmla="*/ 1995975 w 2315152"/>
                <a:gd name="connsiteY53" fmla="*/ 163902 h 1906438"/>
                <a:gd name="connsiteX54" fmla="*/ 2030481 w 2315152"/>
                <a:gd name="connsiteY54" fmla="*/ 284672 h 1906438"/>
                <a:gd name="connsiteX55" fmla="*/ 1970096 w 2315152"/>
                <a:gd name="connsiteY55" fmla="*/ 327804 h 1906438"/>
                <a:gd name="connsiteX56" fmla="*/ 1857952 w 2315152"/>
                <a:gd name="connsiteY56" fmla="*/ 327804 h 1906438"/>
                <a:gd name="connsiteX57" fmla="*/ 1719930 w 2315152"/>
                <a:gd name="connsiteY57" fmla="*/ 267419 h 1906438"/>
                <a:gd name="connsiteX58" fmla="*/ 1538775 w 2315152"/>
                <a:gd name="connsiteY58" fmla="*/ 241540 h 1906438"/>
                <a:gd name="connsiteX59" fmla="*/ 1383500 w 2315152"/>
                <a:gd name="connsiteY59" fmla="*/ 414068 h 1906438"/>
                <a:gd name="connsiteX60" fmla="*/ 1271356 w 2315152"/>
                <a:gd name="connsiteY60" fmla="*/ 646981 h 1906438"/>
                <a:gd name="connsiteX61" fmla="*/ 1228224 w 2315152"/>
                <a:gd name="connsiteY61" fmla="*/ 759125 h 1906438"/>
                <a:gd name="connsiteX62" fmla="*/ 1262730 w 2315152"/>
                <a:gd name="connsiteY62" fmla="*/ 819510 h 1906438"/>
                <a:gd name="connsiteX63" fmla="*/ 1366247 w 2315152"/>
                <a:gd name="connsiteY63" fmla="*/ 810883 h 1906438"/>
                <a:gd name="connsiteX64" fmla="*/ 1504269 w 2315152"/>
                <a:gd name="connsiteY64" fmla="*/ 715993 h 1906438"/>
                <a:gd name="connsiteX65" fmla="*/ 1676798 w 2315152"/>
                <a:gd name="connsiteY65" fmla="*/ 707366 h 1906438"/>
                <a:gd name="connsiteX66" fmla="*/ 1866579 w 2315152"/>
                <a:gd name="connsiteY66" fmla="*/ 690114 h 1906438"/>
                <a:gd name="connsiteX67" fmla="*/ 2056360 w 2315152"/>
                <a:gd name="connsiteY67" fmla="*/ 698740 h 1906438"/>
                <a:gd name="connsiteX68" fmla="*/ 2159877 w 2315152"/>
                <a:gd name="connsiteY68" fmla="*/ 681487 h 1906438"/>
                <a:gd name="connsiteX69" fmla="*/ 2254768 w 2315152"/>
                <a:gd name="connsiteY69" fmla="*/ 543465 h 1906438"/>
                <a:gd name="connsiteX70" fmla="*/ 2315152 w 2315152"/>
                <a:gd name="connsiteY70" fmla="*/ 327804 h 1906438"/>
                <a:gd name="connsiteX71" fmla="*/ 2263394 w 2315152"/>
                <a:gd name="connsiteY71" fmla="*/ 138023 h 1906438"/>
                <a:gd name="connsiteX0" fmla="*/ 1309585 w 2482777"/>
                <a:gd name="connsiteY0" fmla="*/ 1906438 h 1906438"/>
                <a:gd name="connsiteX1" fmla="*/ 1361343 w 2482777"/>
                <a:gd name="connsiteY1" fmla="*/ 1751163 h 1906438"/>
                <a:gd name="connsiteX2" fmla="*/ 1361343 w 2482777"/>
                <a:gd name="connsiteY2" fmla="*/ 1587261 h 1906438"/>
                <a:gd name="connsiteX3" fmla="*/ 1456234 w 2482777"/>
                <a:gd name="connsiteY3" fmla="*/ 1449238 h 1906438"/>
                <a:gd name="connsiteX4" fmla="*/ 1723653 w 2482777"/>
                <a:gd name="connsiteY4" fmla="*/ 1337095 h 1906438"/>
                <a:gd name="connsiteX5" fmla="*/ 1749532 w 2482777"/>
                <a:gd name="connsiteY5" fmla="*/ 1207698 h 1906438"/>
                <a:gd name="connsiteX6" fmla="*/ 1853049 w 2482777"/>
                <a:gd name="connsiteY6" fmla="*/ 1181819 h 1906438"/>
                <a:gd name="connsiteX7" fmla="*/ 2085962 w 2482777"/>
                <a:gd name="connsiteY7" fmla="*/ 1069676 h 1906438"/>
                <a:gd name="connsiteX8" fmla="*/ 2275743 w 2482777"/>
                <a:gd name="connsiteY8" fmla="*/ 1026544 h 1906438"/>
                <a:gd name="connsiteX9" fmla="*/ 2249864 w 2482777"/>
                <a:gd name="connsiteY9" fmla="*/ 948906 h 1906438"/>
                <a:gd name="connsiteX10" fmla="*/ 2206732 w 2482777"/>
                <a:gd name="connsiteY10" fmla="*/ 897148 h 1906438"/>
                <a:gd name="connsiteX11" fmla="*/ 2085962 w 2482777"/>
                <a:gd name="connsiteY11" fmla="*/ 914400 h 1906438"/>
                <a:gd name="connsiteX12" fmla="*/ 1999698 w 2482777"/>
                <a:gd name="connsiteY12" fmla="*/ 957532 h 1906438"/>
                <a:gd name="connsiteX13" fmla="*/ 1844423 w 2482777"/>
                <a:gd name="connsiteY13" fmla="*/ 931653 h 1906438"/>
                <a:gd name="connsiteX14" fmla="*/ 1697774 w 2482777"/>
                <a:gd name="connsiteY14" fmla="*/ 888521 h 1906438"/>
                <a:gd name="connsiteX15" fmla="*/ 1533872 w 2482777"/>
                <a:gd name="connsiteY15" fmla="*/ 940280 h 1906438"/>
                <a:gd name="connsiteX16" fmla="*/ 1361343 w 2482777"/>
                <a:gd name="connsiteY16" fmla="*/ 940280 h 1906438"/>
                <a:gd name="connsiteX17" fmla="*/ 1300959 w 2482777"/>
                <a:gd name="connsiteY17" fmla="*/ 862642 h 1906438"/>
                <a:gd name="connsiteX18" fmla="*/ 973155 w 2482777"/>
                <a:gd name="connsiteY18" fmla="*/ 854015 h 1906438"/>
                <a:gd name="connsiteX19" fmla="*/ 852385 w 2482777"/>
                <a:gd name="connsiteY19" fmla="*/ 897148 h 1906438"/>
                <a:gd name="connsiteX20" fmla="*/ 602219 w 2482777"/>
                <a:gd name="connsiteY20" fmla="*/ 1026544 h 1906438"/>
                <a:gd name="connsiteX21" fmla="*/ 464196 w 2482777"/>
                <a:gd name="connsiteY21" fmla="*/ 1130061 h 1906438"/>
                <a:gd name="connsiteX22" fmla="*/ 167625 w 2482777"/>
                <a:gd name="connsiteY22" fmla="*/ 1424987 h 1906438"/>
                <a:gd name="connsiteX23" fmla="*/ 0 w 2482777"/>
                <a:gd name="connsiteY23" fmla="*/ 1424987 h 1906438"/>
                <a:gd name="connsiteX24" fmla="*/ 541834 w 2482777"/>
                <a:gd name="connsiteY24" fmla="*/ 1026544 h 1906438"/>
                <a:gd name="connsiteX25" fmla="*/ 697110 w 2482777"/>
                <a:gd name="connsiteY25" fmla="*/ 923027 h 1906438"/>
                <a:gd name="connsiteX26" fmla="*/ 826506 w 2482777"/>
                <a:gd name="connsiteY26" fmla="*/ 845389 h 1906438"/>
                <a:gd name="connsiteX27" fmla="*/ 904143 w 2482777"/>
                <a:gd name="connsiteY27" fmla="*/ 776378 h 1906438"/>
                <a:gd name="connsiteX28" fmla="*/ 1137057 w 2482777"/>
                <a:gd name="connsiteY28" fmla="*/ 759125 h 1906438"/>
                <a:gd name="connsiteX29" fmla="*/ 1275079 w 2482777"/>
                <a:gd name="connsiteY29" fmla="*/ 741872 h 1906438"/>
                <a:gd name="connsiteX30" fmla="*/ 1378596 w 2482777"/>
                <a:gd name="connsiteY30" fmla="*/ 612476 h 1906438"/>
                <a:gd name="connsiteX31" fmla="*/ 1413102 w 2482777"/>
                <a:gd name="connsiteY31" fmla="*/ 526212 h 1906438"/>
                <a:gd name="connsiteX32" fmla="*/ 1344091 w 2482777"/>
                <a:gd name="connsiteY32" fmla="*/ 483080 h 1906438"/>
                <a:gd name="connsiteX33" fmla="*/ 1171562 w 2482777"/>
                <a:gd name="connsiteY33" fmla="*/ 491706 h 1906438"/>
                <a:gd name="connsiteX34" fmla="*/ 1042166 w 2482777"/>
                <a:gd name="connsiteY34" fmla="*/ 534838 h 1906438"/>
                <a:gd name="connsiteX35" fmla="*/ 999034 w 2482777"/>
                <a:gd name="connsiteY35" fmla="*/ 646981 h 1906438"/>
                <a:gd name="connsiteX36" fmla="*/ 912770 w 2482777"/>
                <a:gd name="connsiteY36" fmla="*/ 672861 h 1906438"/>
                <a:gd name="connsiteX37" fmla="*/ 774747 w 2482777"/>
                <a:gd name="connsiteY37" fmla="*/ 672861 h 1906438"/>
                <a:gd name="connsiteX38" fmla="*/ 653977 w 2482777"/>
                <a:gd name="connsiteY38" fmla="*/ 698740 h 1906438"/>
                <a:gd name="connsiteX39" fmla="*/ 481449 w 2482777"/>
                <a:gd name="connsiteY39" fmla="*/ 698740 h 1906438"/>
                <a:gd name="connsiteX40" fmla="*/ 377932 w 2482777"/>
                <a:gd name="connsiteY40" fmla="*/ 638355 h 1906438"/>
                <a:gd name="connsiteX41" fmla="*/ 377932 w 2482777"/>
                <a:gd name="connsiteY41" fmla="*/ 638355 h 1906438"/>
                <a:gd name="connsiteX42" fmla="*/ 377932 w 2482777"/>
                <a:gd name="connsiteY42" fmla="*/ 638355 h 1906438"/>
                <a:gd name="connsiteX43" fmla="*/ 584966 w 2482777"/>
                <a:gd name="connsiteY43" fmla="*/ 586597 h 1906438"/>
                <a:gd name="connsiteX44" fmla="*/ 878264 w 2482777"/>
                <a:gd name="connsiteY44" fmla="*/ 560717 h 1906438"/>
                <a:gd name="connsiteX45" fmla="*/ 973155 w 2482777"/>
                <a:gd name="connsiteY45" fmla="*/ 431321 h 1906438"/>
                <a:gd name="connsiteX46" fmla="*/ 1093925 w 2482777"/>
                <a:gd name="connsiteY46" fmla="*/ 345057 h 1906438"/>
                <a:gd name="connsiteX47" fmla="*/ 1283706 w 2482777"/>
                <a:gd name="connsiteY47" fmla="*/ 327804 h 1906438"/>
                <a:gd name="connsiteX48" fmla="*/ 1482113 w 2482777"/>
                <a:gd name="connsiteY48" fmla="*/ 319178 h 1906438"/>
                <a:gd name="connsiteX49" fmla="*/ 1568377 w 2482777"/>
                <a:gd name="connsiteY49" fmla="*/ 224287 h 1906438"/>
                <a:gd name="connsiteX50" fmla="*/ 1646015 w 2482777"/>
                <a:gd name="connsiteY50" fmla="*/ 112144 h 1906438"/>
                <a:gd name="connsiteX51" fmla="*/ 1646015 w 2482777"/>
                <a:gd name="connsiteY51" fmla="*/ 34506 h 1906438"/>
                <a:gd name="connsiteX52" fmla="*/ 1749532 w 2482777"/>
                <a:gd name="connsiteY52" fmla="*/ 0 h 1906438"/>
                <a:gd name="connsiteX53" fmla="*/ 2163600 w 2482777"/>
                <a:gd name="connsiteY53" fmla="*/ 163902 h 1906438"/>
                <a:gd name="connsiteX54" fmla="*/ 2198106 w 2482777"/>
                <a:gd name="connsiteY54" fmla="*/ 284672 h 1906438"/>
                <a:gd name="connsiteX55" fmla="*/ 2137721 w 2482777"/>
                <a:gd name="connsiteY55" fmla="*/ 327804 h 1906438"/>
                <a:gd name="connsiteX56" fmla="*/ 2025577 w 2482777"/>
                <a:gd name="connsiteY56" fmla="*/ 327804 h 1906438"/>
                <a:gd name="connsiteX57" fmla="*/ 1887555 w 2482777"/>
                <a:gd name="connsiteY57" fmla="*/ 267419 h 1906438"/>
                <a:gd name="connsiteX58" fmla="*/ 1706400 w 2482777"/>
                <a:gd name="connsiteY58" fmla="*/ 241540 h 1906438"/>
                <a:gd name="connsiteX59" fmla="*/ 1551125 w 2482777"/>
                <a:gd name="connsiteY59" fmla="*/ 414068 h 1906438"/>
                <a:gd name="connsiteX60" fmla="*/ 1438981 w 2482777"/>
                <a:gd name="connsiteY60" fmla="*/ 646981 h 1906438"/>
                <a:gd name="connsiteX61" fmla="*/ 1395849 w 2482777"/>
                <a:gd name="connsiteY61" fmla="*/ 759125 h 1906438"/>
                <a:gd name="connsiteX62" fmla="*/ 1430355 w 2482777"/>
                <a:gd name="connsiteY62" fmla="*/ 819510 h 1906438"/>
                <a:gd name="connsiteX63" fmla="*/ 1533872 w 2482777"/>
                <a:gd name="connsiteY63" fmla="*/ 810883 h 1906438"/>
                <a:gd name="connsiteX64" fmla="*/ 1671894 w 2482777"/>
                <a:gd name="connsiteY64" fmla="*/ 715993 h 1906438"/>
                <a:gd name="connsiteX65" fmla="*/ 1844423 w 2482777"/>
                <a:gd name="connsiteY65" fmla="*/ 707366 h 1906438"/>
                <a:gd name="connsiteX66" fmla="*/ 2034204 w 2482777"/>
                <a:gd name="connsiteY66" fmla="*/ 690114 h 1906438"/>
                <a:gd name="connsiteX67" fmla="*/ 2223985 w 2482777"/>
                <a:gd name="connsiteY67" fmla="*/ 698740 h 1906438"/>
                <a:gd name="connsiteX68" fmla="*/ 2327502 w 2482777"/>
                <a:gd name="connsiteY68" fmla="*/ 681487 h 1906438"/>
                <a:gd name="connsiteX69" fmla="*/ 2422393 w 2482777"/>
                <a:gd name="connsiteY69" fmla="*/ 543465 h 1906438"/>
                <a:gd name="connsiteX70" fmla="*/ 2482777 w 2482777"/>
                <a:gd name="connsiteY70" fmla="*/ 327804 h 1906438"/>
                <a:gd name="connsiteX71" fmla="*/ 2431019 w 2482777"/>
                <a:gd name="connsiteY71" fmla="*/ 138023 h 1906438"/>
                <a:gd name="connsiteX0" fmla="*/ 1309585 w 2482777"/>
                <a:gd name="connsiteY0" fmla="*/ 1906438 h 1906438"/>
                <a:gd name="connsiteX1" fmla="*/ 1361343 w 2482777"/>
                <a:gd name="connsiteY1" fmla="*/ 1751163 h 1906438"/>
                <a:gd name="connsiteX2" fmla="*/ 1361343 w 2482777"/>
                <a:gd name="connsiteY2" fmla="*/ 1587261 h 1906438"/>
                <a:gd name="connsiteX3" fmla="*/ 1456234 w 2482777"/>
                <a:gd name="connsiteY3" fmla="*/ 1449238 h 1906438"/>
                <a:gd name="connsiteX4" fmla="*/ 1723653 w 2482777"/>
                <a:gd name="connsiteY4" fmla="*/ 1337095 h 1906438"/>
                <a:gd name="connsiteX5" fmla="*/ 1749532 w 2482777"/>
                <a:gd name="connsiteY5" fmla="*/ 1207698 h 1906438"/>
                <a:gd name="connsiteX6" fmla="*/ 1853049 w 2482777"/>
                <a:gd name="connsiteY6" fmla="*/ 1181819 h 1906438"/>
                <a:gd name="connsiteX7" fmla="*/ 2085962 w 2482777"/>
                <a:gd name="connsiteY7" fmla="*/ 1069676 h 1906438"/>
                <a:gd name="connsiteX8" fmla="*/ 2275743 w 2482777"/>
                <a:gd name="connsiteY8" fmla="*/ 1026544 h 1906438"/>
                <a:gd name="connsiteX9" fmla="*/ 2249864 w 2482777"/>
                <a:gd name="connsiteY9" fmla="*/ 948906 h 1906438"/>
                <a:gd name="connsiteX10" fmla="*/ 2206732 w 2482777"/>
                <a:gd name="connsiteY10" fmla="*/ 897148 h 1906438"/>
                <a:gd name="connsiteX11" fmla="*/ 2085962 w 2482777"/>
                <a:gd name="connsiteY11" fmla="*/ 914400 h 1906438"/>
                <a:gd name="connsiteX12" fmla="*/ 1999698 w 2482777"/>
                <a:gd name="connsiteY12" fmla="*/ 957532 h 1906438"/>
                <a:gd name="connsiteX13" fmla="*/ 1844423 w 2482777"/>
                <a:gd name="connsiteY13" fmla="*/ 931653 h 1906438"/>
                <a:gd name="connsiteX14" fmla="*/ 1697774 w 2482777"/>
                <a:gd name="connsiteY14" fmla="*/ 888521 h 1906438"/>
                <a:gd name="connsiteX15" fmla="*/ 1533872 w 2482777"/>
                <a:gd name="connsiteY15" fmla="*/ 940280 h 1906438"/>
                <a:gd name="connsiteX16" fmla="*/ 1361343 w 2482777"/>
                <a:gd name="connsiteY16" fmla="*/ 940280 h 1906438"/>
                <a:gd name="connsiteX17" fmla="*/ 1300959 w 2482777"/>
                <a:gd name="connsiteY17" fmla="*/ 862642 h 1906438"/>
                <a:gd name="connsiteX18" fmla="*/ 973155 w 2482777"/>
                <a:gd name="connsiteY18" fmla="*/ 854015 h 1906438"/>
                <a:gd name="connsiteX19" fmla="*/ 852385 w 2482777"/>
                <a:gd name="connsiteY19" fmla="*/ 897148 h 1906438"/>
                <a:gd name="connsiteX20" fmla="*/ 602219 w 2482777"/>
                <a:gd name="connsiteY20" fmla="*/ 1026544 h 1906438"/>
                <a:gd name="connsiteX21" fmla="*/ 464196 w 2482777"/>
                <a:gd name="connsiteY21" fmla="*/ 1130061 h 1906438"/>
                <a:gd name="connsiteX22" fmla="*/ 167625 w 2482777"/>
                <a:gd name="connsiteY22" fmla="*/ 1424987 h 1906438"/>
                <a:gd name="connsiteX23" fmla="*/ 101731 w 2482777"/>
                <a:gd name="connsiteY23" fmla="*/ 1424549 h 1906438"/>
                <a:gd name="connsiteX24" fmla="*/ 0 w 2482777"/>
                <a:gd name="connsiteY24" fmla="*/ 1424987 h 1906438"/>
                <a:gd name="connsiteX25" fmla="*/ 541834 w 2482777"/>
                <a:gd name="connsiteY25" fmla="*/ 1026544 h 1906438"/>
                <a:gd name="connsiteX26" fmla="*/ 697110 w 2482777"/>
                <a:gd name="connsiteY26" fmla="*/ 923027 h 1906438"/>
                <a:gd name="connsiteX27" fmla="*/ 826506 w 2482777"/>
                <a:gd name="connsiteY27" fmla="*/ 845389 h 1906438"/>
                <a:gd name="connsiteX28" fmla="*/ 904143 w 2482777"/>
                <a:gd name="connsiteY28" fmla="*/ 776378 h 1906438"/>
                <a:gd name="connsiteX29" fmla="*/ 1137057 w 2482777"/>
                <a:gd name="connsiteY29" fmla="*/ 759125 h 1906438"/>
                <a:gd name="connsiteX30" fmla="*/ 1275079 w 2482777"/>
                <a:gd name="connsiteY30" fmla="*/ 741872 h 1906438"/>
                <a:gd name="connsiteX31" fmla="*/ 1378596 w 2482777"/>
                <a:gd name="connsiteY31" fmla="*/ 612476 h 1906438"/>
                <a:gd name="connsiteX32" fmla="*/ 1413102 w 2482777"/>
                <a:gd name="connsiteY32" fmla="*/ 526212 h 1906438"/>
                <a:gd name="connsiteX33" fmla="*/ 1344091 w 2482777"/>
                <a:gd name="connsiteY33" fmla="*/ 483080 h 1906438"/>
                <a:gd name="connsiteX34" fmla="*/ 1171562 w 2482777"/>
                <a:gd name="connsiteY34" fmla="*/ 491706 h 1906438"/>
                <a:gd name="connsiteX35" fmla="*/ 1042166 w 2482777"/>
                <a:gd name="connsiteY35" fmla="*/ 534838 h 1906438"/>
                <a:gd name="connsiteX36" fmla="*/ 999034 w 2482777"/>
                <a:gd name="connsiteY36" fmla="*/ 646981 h 1906438"/>
                <a:gd name="connsiteX37" fmla="*/ 912770 w 2482777"/>
                <a:gd name="connsiteY37" fmla="*/ 672861 h 1906438"/>
                <a:gd name="connsiteX38" fmla="*/ 774747 w 2482777"/>
                <a:gd name="connsiteY38" fmla="*/ 672861 h 1906438"/>
                <a:gd name="connsiteX39" fmla="*/ 653977 w 2482777"/>
                <a:gd name="connsiteY39" fmla="*/ 698740 h 1906438"/>
                <a:gd name="connsiteX40" fmla="*/ 481449 w 2482777"/>
                <a:gd name="connsiteY40" fmla="*/ 698740 h 1906438"/>
                <a:gd name="connsiteX41" fmla="*/ 377932 w 2482777"/>
                <a:gd name="connsiteY41" fmla="*/ 638355 h 1906438"/>
                <a:gd name="connsiteX42" fmla="*/ 377932 w 2482777"/>
                <a:gd name="connsiteY42" fmla="*/ 638355 h 1906438"/>
                <a:gd name="connsiteX43" fmla="*/ 377932 w 2482777"/>
                <a:gd name="connsiteY43" fmla="*/ 638355 h 1906438"/>
                <a:gd name="connsiteX44" fmla="*/ 584966 w 2482777"/>
                <a:gd name="connsiteY44" fmla="*/ 586597 h 1906438"/>
                <a:gd name="connsiteX45" fmla="*/ 878264 w 2482777"/>
                <a:gd name="connsiteY45" fmla="*/ 560717 h 1906438"/>
                <a:gd name="connsiteX46" fmla="*/ 973155 w 2482777"/>
                <a:gd name="connsiteY46" fmla="*/ 431321 h 1906438"/>
                <a:gd name="connsiteX47" fmla="*/ 1093925 w 2482777"/>
                <a:gd name="connsiteY47" fmla="*/ 345057 h 1906438"/>
                <a:gd name="connsiteX48" fmla="*/ 1283706 w 2482777"/>
                <a:gd name="connsiteY48" fmla="*/ 327804 h 1906438"/>
                <a:gd name="connsiteX49" fmla="*/ 1482113 w 2482777"/>
                <a:gd name="connsiteY49" fmla="*/ 319178 h 1906438"/>
                <a:gd name="connsiteX50" fmla="*/ 1568377 w 2482777"/>
                <a:gd name="connsiteY50" fmla="*/ 224287 h 1906438"/>
                <a:gd name="connsiteX51" fmla="*/ 1646015 w 2482777"/>
                <a:gd name="connsiteY51" fmla="*/ 112144 h 1906438"/>
                <a:gd name="connsiteX52" fmla="*/ 1646015 w 2482777"/>
                <a:gd name="connsiteY52" fmla="*/ 34506 h 1906438"/>
                <a:gd name="connsiteX53" fmla="*/ 1749532 w 2482777"/>
                <a:gd name="connsiteY53" fmla="*/ 0 h 1906438"/>
                <a:gd name="connsiteX54" fmla="*/ 2163600 w 2482777"/>
                <a:gd name="connsiteY54" fmla="*/ 163902 h 1906438"/>
                <a:gd name="connsiteX55" fmla="*/ 2198106 w 2482777"/>
                <a:gd name="connsiteY55" fmla="*/ 284672 h 1906438"/>
                <a:gd name="connsiteX56" fmla="*/ 2137721 w 2482777"/>
                <a:gd name="connsiteY56" fmla="*/ 327804 h 1906438"/>
                <a:gd name="connsiteX57" fmla="*/ 2025577 w 2482777"/>
                <a:gd name="connsiteY57" fmla="*/ 327804 h 1906438"/>
                <a:gd name="connsiteX58" fmla="*/ 1887555 w 2482777"/>
                <a:gd name="connsiteY58" fmla="*/ 267419 h 1906438"/>
                <a:gd name="connsiteX59" fmla="*/ 1706400 w 2482777"/>
                <a:gd name="connsiteY59" fmla="*/ 241540 h 1906438"/>
                <a:gd name="connsiteX60" fmla="*/ 1551125 w 2482777"/>
                <a:gd name="connsiteY60" fmla="*/ 414068 h 1906438"/>
                <a:gd name="connsiteX61" fmla="*/ 1438981 w 2482777"/>
                <a:gd name="connsiteY61" fmla="*/ 646981 h 1906438"/>
                <a:gd name="connsiteX62" fmla="*/ 1395849 w 2482777"/>
                <a:gd name="connsiteY62" fmla="*/ 759125 h 1906438"/>
                <a:gd name="connsiteX63" fmla="*/ 1430355 w 2482777"/>
                <a:gd name="connsiteY63" fmla="*/ 819510 h 1906438"/>
                <a:gd name="connsiteX64" fmla="*/ 1533872 w 2482777"/>
                <a:gd name="connsiteY64" fmla="*/ 810883 h 1906438"/>
                <a:gd name="connsiteX65" fmla="*/ 1671894 w 2482777"/>
                <a:gd name="connsiteY65" fmla="*/ 715993 h 1906438"/>
                <a:gd name="connsiteX66" fmla="*/ 1844423 w 2482777"/>
                <a:gd name="connsiteY66" fmla="*/ 707366 h 1906438"/>
                <a:gd name="connsiteX67" fmla="*/ 2034204 w 2482777"/>
                <a:gd name="connsiteY67" fmla="*/ 690114 h 1906438"/>
                <a:gd name="connsiteX68" fmla="*/ 2223985 w 2482777"/>
                <a:gd name="connsiteY68" fmla="*/ 698740 h 1906438"/>
                <a:gd name="connsiteX69" fmla="*/ 2327502 w 2482777"/>
                <a:gd name="connsiteY69" fmla="*/ 681487 h 1906438"/>
                <a:gd name="connsiteX70" fmla="*/ 2422393 w 2482777"/>
                <a:gd name="connsiteY70" fmla="*/ 543465 h 1906438"/>
                <a:gd name="connsiteX71" fmla="*/ 2482777 w 2482777"/>
                <a:gd name="connsiteY71" fmla="*/ 327804 h 1906438"/>
                <a:gd name="connsiteX72" fmla="*/ 2431019 w 2482777"/>
                <a:gd name="connsiteY72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0 w 2566590"/>
                <a:gd name="connsiteY23" fmla="*/ 1603947 h 1906438"/>
                <a:gd name="connsiteX24" fmla="*/ 83813 w 2566590"/>
                <a:gd name="connsiteY24" fmla="*/ 1424987 h 1906438"/>
                <a:gd name="connsiteX25" fmla="*/ 625647 w 2566590"/>
                <a:gd name="connsiteY25" fmla="*/ 1026544 h 1906438"/>
                <a:gd name="connsiteX26" fmla="*/ 780923 w 2566590"/>
                <a:gd name="connsiteY26" fmla="*/ 923027 h 1906438"/>
                <a:gd name="connsiteX27" fmla="*/ 910319 w 2566590"/>
                <a:gd name="connsiteY27" fmla="*/ 845389 h 1906438"/>
                <a:gd name="connsiteX28" fmla="*/ 987956 w 2566590"/>
                <a:gd name="connsiteY28" fmla="*/ 776378 h 1906438"/>
                <a:gd name="connsiteX29" fmla="*/ 1220870 w 2566590"/>
                <a:gd name="connsiteY29" fmla="*/ 759125 h 1906438"/>
                <a:gd name="connsiteX30" fmla="*/ 1358892 w 2566590"/>
                <a:gd name="connsiteY30" fmla="*/ 741872 h 1906438"/>
                <a:gd name="connsiteX31" fmla="*/ 1462409 w 2566590"/>
                <a:gd name="connsiteY31" fmla="*/ 612476 h 1906438"/>
                <a:gd name="connsiteX32" fmla="*/ 1496915 w 2566590"/>
                <a:gd name="connsiteY32" fmla="*/ 526212 h 1906438"/>
                <a:gd name="connsiteX33" fmla="*/ 1427904 w 2566590"/>
                <a:gd name="connsiteY33" fmla="*/ 483080 h 1906438"/>
                <a:gd name="connsiteX34" fmla="*/ 1255375 w 2566590"/>
                <a:gd name="connsiteY34" fmla="*/ 491706 h 1906438"/>
                <a:gd name="connsiteX35" fmla="*/ 1125979 w 2566590"/>
                <a:gd name="connsiteY35" fmla="*/ 534838 h 1906438"/>
                <a:gd name="connsiteX36" fmla="*/ 1082847 w 2566590"/>
                <a:gd name="connsiteY36" fmla="*/ 646981 h 1906438"/>
                <a:gd name="connsiteX37" fmla="*/ 996583 w 2566590"/>
                <a:gd name="connsiteY37" fmla="*/ 672861 h 1906438"/>
                <a:gd name="connsiteX38" fmla="*/ 858560 w 2566590"/>
                <a:gd name="connsiteY38" fmla="*/ 672861 h 1906438"/>
                <a:gd name="connsiteX39" fmla="*/ 737790 w 2566590"/>
                <a:gd name="connsiteY39" fmla="*/ 698740 h 1906438"/>
                <a:gd name="connsiteX40" fmla="*/ 565262 w 2566590"/>
                <a:gd name="connsiteY40" fmla="*/ 698740 h 1906438"/>
                <a:gd name="connsiteX41" fmla="*/ 461745 w 2566590"/>
                <a:gd name="connsiteY41" fmla="*/ 638355 h 1906438"/>
                <a:gd name="connsiteX42" fmla="*/ 461745 w 2566590"/>
                <a:gd name="connsiteY42" fmla="*/ 638355 h 1906438"/>
                <a:gd name="connsiteX43" fmla="*/ 461745 w 2566590"/>
                <a:gd name="connsiteY43" fmla="*/ 638355 h 1906438"/>
                <a:gd name="connsiteX44" fmla="*/ 668779 w 2566590"/>
                <a:gd name="connsiteY44" fmla="*/ 586597 h 1906438"/>
                <a:gd name="connsiteX45" fmla="*/ 962077 w 2566590"/>
                <a:gd name="connsiteY45" fmla="*/ 560717 h 1906438"/>
                <a:gd name="connsiteX46" fmla="*/ 1056968 w 2566590"/>
                <a:gd name="connsiteY46" fmla="*/ 431321 h 1906438"/>
                <a:gd name="connsiteX47" fmla="*/ 1177738 w 2566590"/>
                <a:gd name="connsiteY47" fmla="*/ 345057 h 1906438"/>
                <a:gd name="connsiteX48" fmla="*/ 1367519 w 2566590"/>
                <a:gd name="connsiteY48" fmla="*/ 327804 h 1906438"/>
                <a:gd name="connsiteX49" fmla="*/ 1565926 w 2566590"/>
                <a:gd name="connsiteY49" fmla="*/ 319178 h 1906438"/>
                <a:gd name="connsiteX50" fmla="*/ 1652190 w 2566590"/>
                <a:gd name="connsiteY50" fmla="*/ 224287 h 1906438"/>
                <a:gd name="connsiteX51" fmla="*/ 1729828 w 2566590"/>
                <a:gd name="connsiteY51" fmla="*/ 112144 h 1906438"/>
                <a:gd name="connsiteX52" fmla="*/ 1729828 w 2566590"/>
                <a:gd name="connsiteY52" fmla="*/ 34506 h 1906438"/>
                <a:gd name="connsiteX53" fmla="*/ 1833345 w 2566590"/>
                <a:gd name="connsiteY53" fmla="*/ 0 h 1906438"/>
                <a:gd name="connsiteX54" fmla="*/ 2247413 w 2566590"/>
                <a:gd name="connsiteY54" fmla="*/ 163902 h 1906438"/>
                <a:gd name="connsiteX55" fmla="*/ 2281919 w 2566590"/>
                <a:gd name="connsiteY55" fmla="*/ 284672 h 1906438"/>
                <a:gd name="connsiteX56" fmla="*/ 2221534 w 2566590"/>
                <a:gd name="connsiteY56" fmla="*/ 327804 h 1906438"/>
                <a:gd name="connsiteX57" fmla="*/ 2109390 w 2566590"/>
                <a:gd name="connsiteY57" fmla="*/ 327804 h 1906438"/>
                <a:gd name="connsiteX58" fmla="*/ 1971368 w 2566590"/>
                <a:gd name="connsiteY58" fmla="*/ 267419 h 1906438"/>
                <a:gd name="connsiteX59" fmla="*/ 1790213 w 2566590"/>
                <a:gd name="connsiteY59" fmla="*/ 241540 h 1906438"/>
                <a:gd name="connsiteX60" fmla="*/ 1634938 w 2566590"/>
                <a:gd name="connsiteY60" fmla="*/ 414068 h 1906438"/>
                <a:gd name="connsiteX61" fmla="*/ 1522794 w 2566590"/>
                <a:gd name="connsiteY61" fmla="*/ 646981 h 1906438"/>
                <a:gd name="connsiteX62" fmla="*/ 1479662 w 2566590"/>
                <a:gd name="connsiteY62" fmla="*/ 759125 h 1906438"/>
                <a:gd name="connsiteX63" fmla="*/ 1514168 w 2566590"/>
                <a:gd name="connsiteY63" fmla="*/ 819510 h 1906438"/>
                <a:gd name="connsiteX64" fmla="*/ 1617685 w 2566590"/>
                <a:gd name="connsiteY64" fmla="*/ 810883 h 1906438"/>
                <a:gd name="connsiteX65" fmla="*/ 1755707 w 2566590"/>
                <a:gd name="connsiteY65" fmla="*/ 715993 h 1906438"/>
                <a:gd name="connsiteX66" fmla="*/ 1928236 w 2566590"/>
                <a:gd name="connsiteY66" fmla="*/ 707366 h 1906438"/>
                <a:gd name="connsiteX67" fmla="*/ 2118017 w 2566590"/>
                <a:gd name="connsiteY67" fmla="*/ 690114 h 1906438"/>
                <a:gd name="connsiteX68" fmla="*/ 2307798 w 2566590"/>
                <a:gd name="connsiteY68" fmla="*/ 698740 h 1906438"/>
                <a:gd name="connsiteX69" fmla="*/ 2411315 w 2566590"/>
                <a:gd name="connsiteY69" fmla="*/ 681487 h 1906438"/>
                <a:gd name="connsiteX70" fmla="*/ 2506206 w 2566590"/>
                <a:gd name="connsiteY70" fmla="*/ 543465 h 1906438"/>
                <a:gd name="connsiteX71" fmla="*/ 2566590 w 2566590"/>
                <a:gd name="connsiteY71" fmla="*/ 327804 h 1906438"/>
                <a:gd name="connsiteX72" fmla="*/ 2514832 w 2566590"/>
                <a:gd name="connsiteY72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0 w 2566590"/>
                <a:gd name="connsiteY23" fmla="*/ 1603947 h 1906438"/>
                <a:gd name="connsiteX24" fmla="*/ 0 w 2566590"/>
                <a:gd name="connsiteY24" fmla="*/ 1514467 h 1906438"/>
                <a:gd name="connsiteX25" fmla="*/ 625647 w 2566590"/>
                <a:gd name="connsiteY25" fmla="*/ 1026544 h 1906438"/>
                <a:gd name="connsiteX26" fmla="*/ 780923 w 2566590"/>
                <a:gd name="connsiteY26" fmla="*/ 923027 h 1906438"/>
                <a:gd name="connsiteX27" fmla="*/ 910319 w 2566590"/>
                <a:gd name="connsiteY27" fmla="*/ 845389 h 1906438"/>
                <a:gd name="connsiteX28" fmla="*/ 987956 w 2566590"/>
                <a:gd name="connsiteY28" fmla="*/ 776378 h 1906438"/>
                <a:gd name="connsiteX29" fmla="*/ 1220870 w 2566590"/>
                <a:gd name="connsiteY29" fmla="*/ 759125 h 1906438"/>
                <a:gd name="connsiteX30" fmla="*/ 1358892 w 2566590"/>
                <a:gd name="connsiteY30" fmla="*/ 741872 h 1906438"/>
                <a:gd name="connsiteX31" fmla="*/ 1462409 w 2566590"/>
                <a:gd name="connsiteY31" fmla="*/ 612476 h 1906438"/>
                <a:gd name="connsiteX32" fmla="*/ 1496915 w 2566590"/>
                <a:gd name="connsiteY32" fmla="*/ 526212 h 1906438"/>
                <a:gd name="connsiteX33" fmla="*/ 1427904 w 2566590"/>
                <a:gd name="connsiteY33" fmla="*/ 483080 h 1906438"/>
                <a:gd name="connsiteX34" fmla="*/ 1255375 w 2566590"/>
                <a:gd name="connsiteY34" fmla="*/ 491706 h 1906438"/>
                <a:gd name="connsiteX35" fmla="*/ 1125979 w 2566590"/>
                <a:gd name="connsiteY35" fmla="*/ 534838 h 1906438"/>
                <a:gd name="connsiteX36" fmla="*/ 1082847 w 2566590"/>
                <a:gd name="connsiteY36" fmla="*/ 646981 h 1906438"/>
                <a:gd name="connsiteX37" fmla="*/ 996583 w 2566590"/>
                <a:gd name="connsiteY37" fmla="*/ 672861 h 1906438"/>
                <a:gd name="connsiteX38" fmla="*/ 858560 w 2566590"/>
                <a:gd name="connsiteY38" fmla="*/ 672861 h 1906438"/>
                <a:gd name="connsiteX39" fmla="*/ 737790 w 2566590"/>
                <a:gd name="connsiteY39" fmla="*/ 698740 h 1906438"/>
                <a:gd name="connsiteX40" fmla="*/ 565262 w 2566590"/>
                <a:gd name="connsiteY40" fmla="*/ 698740 h 1906438"/>
                <a:gd name="connsiteX41" fmla="*/ 461745 w 2566590"/>
                <a:gd name="connsiteY41" fmla="*/ 638355 h 1906438"/>
                <a:gd name="connsiteX42" fmla="*/ 461745 w 2566590"/>
                <a:gd name="connsiteY42" fmla="*/ 638355 h 1906438"/>
                <a:gd name="connsiteX43" fmla="*/ 461745 w 2566590"/>
                <a:gd name="connsiteY43" fmla="*/ 638355 h 1906438"/>
                <a:gd name="connsiteX44" fmla="*/ 668779 w 2566590"/>
                <a:gd name="connsiteY44" fmla="*/ 586597 h 1906438"/>
                <a:gd name="connsiteX45" fmla="*/ 962077 w 2566590"/>
                <a:gd name="connsiteY45" fmla="*/ 560717 h 1906438"/>
                <a:gd name="connsiteX46" fmla="*/ 1056968 w 2566590"/>
                <a:gd name="connsiteY46" fmla="*/ 431321 h 1906438"/>
                <a:gd name="connsiteX47" fmla="*/ 1177738 w 2566590"/>
                <a:gd name="connsiteY47" fmla="*/ 345057 h 1906438"/>
                <a:gd name="connsiteX48" fmla="*/ 1367519 w 2566590"/>
                <a:gd name="connsiteY48" fmla="*/ 327804 h 1906438"/>
                <a:gd name="connsiteX49" fmla="*/ 1565926 w 2566590"/>
                <a:gd name="connsiteY49" fmla="*/ 319178 h 1906438"/>
                <a:gd name="connsiteX50" fmla="*/ 1652190 w 2566590"/>
                <a:gd name="connsiteY50" fmla="*/ 224287 h 1906438"/>
                <a:gd name="connsiteX51" fmla="*/ 1729828 w 2566590"/>
                <a:gd name="connsiteY51" fmla="*/ 112144 h 1906438"/>
                <a:gd name="connsiteX52" fmla="*/ 1729828 w 2566590"/>
                <a:gd name="connsiteY52" fmla="*/ 34506 h 1906438"/>
                <a:gd name="connsiteX53" fmla="*/ 1833345 w 2566590"/>
                <a:gd name="connsiteY53" fmla="*/ 0 h 1906438"/>
                <a:gd name="connsiteX54" fmla="*/ 2247413 w 2566590"/>
                <a:gd name="connsiteY54" fmla="*/ 163902 h 1906438"/>
                <a:gd name="connsiteX55" fmla="*/ 2281919 w 2566590"/>
                <a:gd name="connsiteY55" fmla="*/ 284672 h 1906438"/>
                <a:gd name="connsiteX56" fmla="*/ 2221534 w 2566590"/>
                <a:gd name="connsiteY56" fmla="*/ 327804 h 1906438"/>
                <a:gd name="connsiteX57" fmla="*/ 2109390 w 2566590"/>
                <a:gd name="connsiteY57" fmla="*/ 327804 h 1906438"/>
                <a:gd name="connsiteX58" fmla="*/ 1971368 w 2566590"/>
                <a:gd name="connsiteY58" fmla="*/ 267419 h 1906438"/>
                <a:gd name="connsiteX59" fmla="*/ 1790213 w 2566590"/>
                <a:gd name="connsiteY59" fmla="*/ 241540 h 1906438"/>
                <a:gd name="connsiteX60" fmla="*/ 1634938 w 2566590"/>
                <a:gd name="connsiteY60" fmla="*/ 414068 h 1906438"/>
                <a:gd name="connsiteX61" fmla="*/ 1522794 w 2566590"/>
                <a:gd name="connsiteY61" fmla="*/ 646981 h 1906438"/>
                <a:gd name="connsiteX62" fmla="*/ 1479662 w 2566590"/>
                <a:gd name="connsiteY62" fmla="*/ 759125 h 1906438"/>
                <a:gd name="connsiteX63" fmla="*/ 1514168 w 2566590"/>
                <a:gd name="connsiteY63" fmla="*/ 819510 h 1906438"/>
                <a:gd name="connsiteX64" fmla="*/ 1617685 w 2566590"/>
                <a:gd name="connsiteY64" fmla="*/ 810883 h 1906438"/>
                <a:gd name="connsiteX65" fmla="*/ 1755707 w 2566590"/>
                <a:gd name="connsiteY65" fmla="*/ 715993 h 1906438"/>
                <a:gd name="connsiteX66" fmla="*/ 1928236 w 2566590"/>
                <a:gd name="connsiteY66" fmla="*/ 707366 h 1906438"/>
                <a:gd name="connsiteX67" fmla="*/ 2118017 w 2566590"/>
                <a:gd name="connsiteY67" fmla="*/ 690114 h 1906438"/>
                <a:gd name="connsiteX68" fmla="*/ 2307798 w 2566590"/>
                <a:gd name="connsiteY68" fmla="*/ 698740 h 1906438"/>
                <a:gd name="connsiteX69" fmla="*/ 2411315 w 2566590"/>
                <a:gd name="connsiteY69" fmla="*/ 681487 h 1906438"/>
                <a:gd name="connsiteX70" fmla="*/ 2506206 w 2566590"/>
                <a:gd name="connsiteY70" fmla="*/ 543465 h 1906438"/>
                <a:gd name="connsiteX71" fmla="*/ 2566590 w 2566590"/>
                <a:gd name="connsiteY71" fmla="*/ 327804 h 1906438"/>
                <a:gd name="connsiteX72" fmla="*/ 2514832 w 2566590"/>
                <a:gd name="connsiteY72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0 w 2566590"/>
                <a:gd name="connsiteY23" fmla="*/ 1603947 h 1906438"/>
                <a:gd name="connsiteX24" fmla="*/ 0 w 2566590"/>
                <a:gd name="connsiteY24" fmla="*/ 1514467 h 1906438"/>
                <a:gd name="connsiteX25" fmla="*/ 286426 w 2566590"/>
                <a:gd name="connsiteY25" fmla="*/ 1279149 h 1906438"/>
                <a:gd name="connsiteX26" fmla="*/ 625647 w 2566590"/>
                <a:gd name="connsiteY26" fmla="*/ 1026544 h 1906438"/>
                <a:gd name="connsiteX27" fmla="*/ 780923 w 2566590"/>
                <a:gd name="connsiteY27" fmla="*/ 923027 h 1906438"/>
                <a:gd name="connsiteX28" fmla="*/ 910319 w 2566590"/>
                <a:gd name="connsiteY28" fmla="*/ 845389 h 1906438"/>
                <a:gd name="connsiteX29" fmla="*/ 987956 w 2566590"/>
                <a:gd name="connsiteY29" fmla="*/ 776378 h 1906438"/>
                <a:gd name="connsiteX30" fmla="*/ 1220870 w 2566590"/>
                <a:gd name="connsiteY30" fmla="*/ 759125 h 1906438"/>
                <a:gd name="connsiteX31" fmla="*/ 1358892 w 2566590"/>
                <a:gd name="connsiteY31" fmla="*/ 741872 h 1906438"/>
                <a:gd name="connsiteX32" fmla="*/ 1462409 w 2566590"/>
                <a:gd name="connsiteY32" fmla="*/ 612476 h 1906438"/>
                <a:gd name="connsiteX33" fmla="*/ 1496915 w 2566590"/>
                <a:gd name="connsiteY33" fmla="*/ 526212 h 1906438"/>
                <a:gd name="connsiteX34" fmla="*/ 1427904 w 2566590"/>
                <a:gd name="connsiteY34" fmla="*/ 483080 h 1906438"/>
                <a:gd name="connsiteX35" fmla="*/ 1255375 w 2566590"/>
                <a:gd name="connsiteY35" fmla="*/ 491706 h 1906438"/>
                <a:gd name="connsiteX36" fmla="*/ 1125979 w 2566590"/>
                <a:gd name="connsiteY36" fmla="*/ 534838 h 1906438"/>
                <a:gd name="connsiteX37" fmla="*/ 1082847 w 2566590"/>
                <a:gd name="connsiteY37" fmla="*/ 646981 h 1906438"/>
                <a:gd name="connsiteX38" fmla="*/ 996583 w 2566590"/>
                <a:gd name="connsiteY38" fmla="*/ 672861 h 1906438"/>
                <a:gd name="connsiteX39" fmla="*/ 858560 w 2566590"/>
                <a:gd name="connsiteY39" fmla="*/ 672861 h 1906438"/>
                <a:gd name="connsiteX40" fmla="*/ 737790 w 2566590"/>
                <a:gd name="connsiteY40" fmla="*/ 698740 h 1906438"/>
                <a:gd name="connsiteX41" fmla="*/ 565262 w 2566590"/>
                <a:gd name="connsiteY41" fmla="*/ 698740 h 1906438"/>
                <a:gd name="connsiteX42" fmla="*/ 461745 w 2566590"/>
                <a:gd name="connsiteY42" fmla="*/ 638355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668779 w 2566590"/>
                <a:gd name="connsiteY45" fmla="*/ 586597 h 1906438"/>
                <a:gd name="connsiteX46" fmla="*/ 962077 w 2566590"/>
                <a:gd name="connsiteY46" fmla="*/ 560717 h 1906438"/>
                <a:gd name="connsiteX47" fmla="*/ 1056968 w 2566590"/>
                <a:gd name="connsiteY47" fmla="*/ 431321 h 1906438"/>
                <a:gd name="connsiteX48" fmla="*/ 1177738 w 2566590"/>
                <a:gd name="connsiteY48" fmla="*/ 345057 h 1906438"/>
                <a:gd name="connsiteX49" fmla="*/ 1367519 w 2566590"/>
                <a:gd name="connsiteY49" fmla="*/ 327804 h 1906438"/>
                <a:gd name="connsiteX50" fmla="*/ 1565926 w 2566590"/>
                <a:gd name="connsiteY50" fmla="*/ 319178 h 1906438"/>
                <a:gd name="connsiteX51" fmla="*/ 1652190 w 2566590"/>
                <a:gd name="connsiteY51" fmla="*/ 224287 h 1906438"/>
                <a:gd name="connsiteX52" fmla="*/ 1729828 w 2566590"/>
                <a:gd name="connsiteY52" fmla="*/ 112144 h 1906438"/>
                <a:gd name="connsiteX53" fmla="*/ 1729828 w 2566590"/>
                <a:gd name="connsiteY53" fmla="*/ 34506 h 1906438"/>
                <a:gd name="connsiteX54" fmla="*/ 1833345 w 2566590"/>
                <a:gd name="connsiteY54" fmla="*/ 0 h 1906438"/>
                <a:gd name="connsiteX55" fmla="*/ 2247413 w 2566590"/>
                <a:gd name="connsiteY55" fmla="*/ 163902 h 1906438"/>
                <a:gd name="connsiteX56" fmla="*/ 2281919 w 2566590"/>
                <a:gd name="connsiteY56" fmla="*/ 284672 h 1906438"/>
                <a:gd name="connsiteX57" fmla="*/ 2221534 w 2566590"/>
                <a:gd name="connsiteY57" fmla="*/ 327804 h 1906438"/>
                <a:gd name="connsiteX58" fmla="*/ 2109390 w 2566590"/>
                <a:gd name="connsiteY58" fmla="*/ 327804 h 1906438"/>
                <a:gd name="connsiteX59" fmla="*/ 1971368 w 2566590"/>
                <a:gd name="connsiteY59" fmla="*/ 267419 h 1906438"/>
                <a:gd name="connsiteX60" fmla="*/ 1790213 w 2566590"/>
                <a:gd name="connsiteY60" fmla="*/ 241540 h 1906438"/>
                <a:gd name="connsiteX61" fmla="*/ 1634938 w 2566590"/>
                <a:gd name="connsiteY61" fmla="*/ 414068 h 1906438"/>
                <a:gd name="connsiteX62" fmla="*/ 1522794 w 2566590"/>
                <a:gd name="connsiteY62" fmla="*/ 646981 h 1906438"/>
                <a:gd name="connsiteX63" fmla="*/ 1479662 w 2566590"/>
                <a:gd name="connsiteY63" fmla="*/ 759125 h 1906438"/>
                <a:gd name="connsiteX64" fmla="*/ 1514168 w 2566590"/>
                <a:gd name="connsiteY64" fmla="*/ 819510 h 1906438"/>
                <a:gd name="connsiteX65" fmla="*/ 1617685 w 2566590"/>
                <a:gd name="connsiteY65" fmla="*/ 810883 h 1906438"/>
                <a:gd name="connsiteX66" fmla="*/ 1755707 w 2566590"/>
                <a:gd name="connsiteY66" fmla="*/ 715993 h 1906438"/>
                <a:gd name="connsiteX67" fmla="*/ 1928236 w 2566590"/>
                <a:gd name="connsiteY67" fmla="*/ 707366 h 1906438"/>
                <a:gd name="connsiteX68" fmla="*/ 2118017 w 2566590"/>
                <a:gd name="connsiteY68" fmla="*/ 690114 h 1906438"/>
                <a:gd name="connsiteX69" fmla="*/ 2307798 w 2566590"/>
                <a:gd name="connsiteY69" fmla="*/ 698740 h 1906438"/>
                <a:gd name="connsiteX70" fmla="*/ 2411315 w 2566590"/>
                <a:gd name="connsiteY70" fmla="*/ 681487 h 1906438"/>
                <a:gd name="connsiteX71" fmla="*/ 2506206 w 2566590"/>
                <a:gd name="connsiteY71" fmla="*/ 543465 h 1906438"/>
                <a:gd name="connsiteX72" fmla="*/ 2566590 w 2566590"/>
                <a:gd name="connsiteY72" fmla="*/ 327804 h 1906438"/>
                <a:gd name="connsiteX73" fmla="*/ 2514832 w 2566590"/>
                <a:gd name="connsiteY73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0 w 2566590"/>
                <a:gd name="connsiteY23" fmla="*/ 1603947 h 1906438"/>
                <a:gd name="connsiteX24" fmla="*/ 0 w 2566590"/>
                <a:gd name="connsiteY24" fmla="*/ 1514467 h 1906438"/>
                <a:gd name="connsiteX25" fmla="*/ 83813 w 2566590"/>
                <a:gd name="connsiteY25" fmla="*/ 1424987 h 1906438"/>
                <a:gd name="connsiteX26" fmla="*/ 625647 w 2566590"/>
                <a:gd name="connsiteY26" fmla="*/ 1026544 h 1906438"/>
                <a:gd name="connsiteX27" fmla="*/ 780923 w 2566590"/>
                <a:gd name="connsiteY27" fmla="*/ 923027 h 1906438"/>
                <a:gd name="connsiteX28" fmla="*/ 910319 w 2566590"/>
                <a:gd name="connsiteY28" fmla="*/ 845389 h 1906438"/>
                <a:gd name="connsiteX29" fmla="*/ 987956 w 2566590"/>
                <a:gd name="connsiteY29" fmla="*/ 776378 h 1906438"/>
                <a:gd name="connsiteX30" fmla="*/ 1220870 w 2566590"/>
                <a:gd name="connsiteY30" fmla="*/ 759125 h 1906438"/>
                <a:gd name="connsiteX31" fmla="*/ 1358892 w 2566590"/>
                <a:gd name="connsiteY31" fmla="*/ 741872 h 1906438"/>
                <a:gd name="connsiteX32" fmla="*/ 1462409 w 2566590"/>
                <a:gd name="connsiteY32" fmla="*/ 612476 h 1906438"/>
                <a:gd name="connsiteX33" fmla="*/ 1496915 w 2566590"/>
                <a:gd name="connsiteY33" fmla="*/ 526212 h 1906438"/>
                <a:gd name="connsiteX34" fmla="*/ 1427904 w 2566590"/>
                <a:gd name="connsiteY34" fmla="*/ 483080 h 1906438"/>
                <a:gd name="connsiteX35" fmla="*/ 1255375 w 2566590"/>
                <a:gd name="connsiteY35" fmla="*/ 491706 h 1906438"/>
                <a:gd name="connsiteX36" fmla="*/ 1125979 w 2566590"/>
                <a:gd name="connsiteY36" fmla="*/ 534838 h 1906438"/>
                <a:gd name="connsiteX37" fmla="*/ 1082847 w 2566590"/>
                <a:gd name="connsiteY37" fmla="*/ 646981 h 1906438"/>
                <a:gd name="connsiteX38" fmla="*/ 996583 w 2566590"/>
                <a:gd name="connsiteY38" fmla="*/ 672861 h 1906438"/>
                <a:gd name="connsiteX39" fmla="*/ 858560 w 2566590"/>
                <a:gd name="connsiteY39" fmla="*/ 672861 h 1906438"/>
                <a:gd name="connsiteX40" fmla="*/ 737790 w 2566590"/>
                <a:gd name="connsiteY40" fmla="*/ 698740 h 1906438"/>
                <a:gd name="connsiteX41" fmla="*/ 565262 w 2566590"/>
                <a:gd name="connsiteY41" fmla="*/ 698740 h 1906438"/>
                <a:gd name="connsiteX42" fmla="*/ 461745 w 2566590"/>
                <a:gd name="connsiteY42" fmla="*/ 638355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668779 w 2566590"/>
                <a:gd name="connsiteY45" fmla="*/ 586597 h 1906438"/>
                <a:gd name="connsiteX46" fmla="*/ 962077 w 2566590"/>
                <a:gd name="connsiteY46" fmla="*/ 560717 h 1906438"/>
                <a:gd name="connsiteX47" fmla="*/ 1056968 w 2566590"/>
                <a:gd name="connsiteY47" fmla="*/ 431321 h 1906438"/>
                <a:gd name="connsiteX48" fmla="*/ 1177738 w 2566590"/>
                <a:gd name="connsiteY48" fmla="*/ 345057 h 1906438"/>
                <a:gd name="connsiteX49" fmla="*/ 1367519 w 2566590"/>
                <a:gd name="connsiteY49" fmla="*/ 327804 h 1906438"/>
                <a:gd name="connsiteX50" fmla="*/ 1565926 w 2566590"/>
                <a:gd name="connsiteY50" fmla="*/ 319178 h 1906438"/>
                <a:gd name="connsiteX51" fmla="*/ 1652190 w 2566590"/>
                <a:gd name="connsiteY51" fmla="*/ 224287 h 1906438"/>
                <a:gd name="connsiteX52" fmla="*/ 1729828 w 2566590"/>
                <a:gd name="connsiteY52" fmla="*/ 112144 h 1906438"/>
                <a:gd name="connsiteX53" fmla="*/ 1729828 w 2566590"/>
                <a:gd name="connsiteY53" fmla="*/ 34506 h 1906438"/>
                <a:gd name="connsiteX54" fmla="*/ 1833345 w 2566590"/>
                <a:gd name="connsiteY54" fmla="*/ 0 h 1906438"/>
                <a:gd name="connsiteX55" fmla="*/ 2247413 w 2566590"/>
                <a:gd name="connsiteY55" fmla="*/ 163902 h 1906438"/>
                <a:gd name="connsiteX56" fmla="*/ 2281919 w 2566590"/>
                <a:gd name="connsiteY56" fmla="*/ 284672 h 1906438"/>
                <a:gd name="connsiteX57" fmla="*/ 2221534 w 2566590"/>
                <a:gd name="connsiteY57" fmla="*/ 327804 h 1906438"/>
                <a:gd name="connsiteX58" fmla="*/ 2109390 w 2566590"/>
                <a:gd name="connsiteY58" fmla="*/ 327804 h 1906438"/>
                <a:gd name="connsiteX59" fmla="*/ 1971368 w 2566590"/>
                <a:gd name="connsiteY59" fmla="*/ 267419 h 1906438"/>
                <a:gd name="connsiteX60" fmla="*/ 1790213 w 2566590"/>
                <a:gd name="connsiteY60" fmla="*/ 241540 h 1906438"/>
                <a:gd name="connsiteX61" fmla="*/ 1634938 w 2566590"/>
                <a:gd name="connsiteY61" fmla="*/ 414068 h 1906438"/>
                <a:gd name="connsiteX62" fmla="*/ 1522794 w 2566590"/>
                <a:gd name="connsiteY62" fmla="*/ 646981 h 1906438"/>
                <a:gd name="connsiteX63" fmla="*/ 1479662 w 2566590"/>
                <a:gd name="connsiteY63" fmla="*/ 759125 h 1906438"/>
                <a:gd name="connsiteX64" fmla="*/ 1514168 w 2566590"/>
                <a:gd name="connsiteY64" fmla="*/ 819510 h 1906438"/>
                <a:gd name="connsiteX65" fmla="*/ 1617685 w 2566590"/>
                <a:gd name="connsiteY65" fmla="*/ 810883 h 1906438"/>
                <a:gd name="connsiteX66" fmla="*/ 1755707 w 2566590"/>
                <a:gd name="connsiteY66" fmla="*/ 715993 h 1906438"/>
                <a:gd name="connsiteX67" fmla="*/ 1928236 w 2566590"/>
                <a:gd name="connsiteY67" fmla="*/ 707366 h 1906438"/>
                <a:gd name="connsiteX68" fmla="*/ 2118017 w 2566590"/>
                <a:gd name="connsiteY68" fmla="*/ 690114 h 1906438"/>
                <a:gd name="connsiteX69" fmla="*/ 2307798 w 2566590"/>
                <a:gd name="connsiteY69" fmla="*/ 698740 h 1906438"/>
                <a:gd name="connsiteX70" fmla="*/ 2411315 w 2566590"/>
                <a:gd name="connsiteY70" fmla="*/ 681487 h 1906438"/>
                <a:gd name="connsiteX71" fmla="*/ 2506206 w 2566590"/>
                <a:gd name="connsiteY71" fmla="*/ 543465 h 1906438"/>
                <a:gd name="connsiteX72" fmla="*/ 2566590 w 2566590"/>
                <a:gd name="connsiteY72" fmla="*/ 327804 h 1906438"/>
                <a:gd name="connsiteX73" fmla="*/ 2514832 w 2566590"/>
                <a:gd name="connsiteY73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140147 w 2566590"/>
                <a:gd name="connsiteY23" fmla="*/ 1505325 h 1906438"/>
                <a:gd name="connsiteX24" fmla="*/ 0 w 2566590"/>
                <a:gd name="connsiteY24" fmla="*/ 1603947 h 1906438"/>
                <a:gd name="connsiteX25" fmla="*/ 0 w 2566590"/>
                <a:gd name="connsiteY25" fmla="*/ 1514467 h 1906438"/>
                <a:gd name="connsiteX26" fmla="*/ 83813 w 2566590"/>
                <a:gd name="connsiteY26" fmla="*/ 1424987 h 1906438"/>
                <a:gd name="connsiteX27" fmla="*/ 625647 w 2566590"/>
                <a:gd name="connsiteY27" fmla="*/ 1026544 h 1906438"/>
                <a:gd name="connsiteX28" fmla="*/ 780923 w 2566590"/>
                <a:gd name="connsiteY28" fmla="*/ 923027 h 1906438"/>
                <a:gd name="connsiteX29" fmla="*/ 910319 w 2566590"/>
                <a:gd name="connsiteY29" fmla="*/ 845389 h 1906438"/>
                <a:gd name="connsiteX30" fmla="*/ 987956 w 2566590"/>
                <a:gd name="connsiteY30" fmla="*/ 776378 h 1906438"/>
                <a:gd name="connsiteX31" fmla="*/ 1220870 w 2566590"/>
                <a:gd name="connsiteY31" fmla="*/ 759125 h 1906438"/>
                <a:gd name="connsiteX32" fmla="*/ 1358892 w 2566590"/>
                <a:gd name="connsiteY32" fmla="*/ 741872 h 1906438"/>
                <a:gd name="connsiteX33" fmla="*/ 1462409 w 2566590"/>
                <a:gd name="connsiteY33" fmla="*/ 612476 h 1906438"/>
                <a:gd name="connsiteX34" fmla="*/ 1496915 w 2566590"/>
                <a:gd name="connsiteY34" fmla="*/ 526212 h 1906438"/>
                <a:gd name="connsiteX35" fmla="*/ 1427904 w 2566590"/>
                <a:gd name="connsiteY35" fmla="*/ 483080 h 1906438"/>
                <a:gd name="connsiteX36" fmla="*/ 1255375 w 2566590"/>
                <a:gd name="connsiteY36" fmla="*/ 491706 h 1906438"/>
                <a:gd name="connsiteX37" fmla="*/ 1125979 w 2566590"/>
                <a:gd name="connsiteY37" fmla="*/ 534838 h 1906438"/>
                <a:gd name="connsiteX38" fmla="*/ 1082847 w 2566590"/>
                <a:gd name="connsiteY38" fmla="*/ 646981 h 1906438"/>
                <a:gd name="connsiteX39" fmla="*/ 996583 w 2566590"/>
                <a:gd name="connsiteY39" fmla="*/ 672861 h 1906438"/>
                <a:gd name="connsiteX40" fmla="*/ 858560 w 2566590"/>
                <a:gd name="connsiteY40" fmla="*/ 672861 h 1906438"/>
                <a:gd name="connsiteX41" fmla="*/ 737790 w 2566590"/>
                <a:gd name="connsiteY41" fmla="*/ 698740 h 1906438"/>
                <a:gd name="connsiteX42" fmla="*/ 565262 w 2566590"/>
                <a:gd name="connsiteY42" fmla="*/ 698740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461745 w 2566590"/>
                <a:gd name="connsiteY45" fmla="*/ 638355 h 1906438"/>
                <a:gd name="connsiteX46" fmla="*/ 668779 w 2566590"/>
                <a:gd name="connsiteY46" fmla="*/ 586597 h 1906438"/>
                <a:gd name="connsiteX47" fmla="*/ 962077 w 2566590"/>
                <a:gd name="connsiteY47" fmla="*/ 560717 h 1906438"/>
                <a:gd name="connsiteX48" fmla="*/ 1056968 w 2566590"/>
                <a:gd name="connsiteY48" fmla="*/ 431321 h 1906438"/>
                <a:gd name="connsiteX49" fmla="*/ 1177738 w 2566590"/>
                <a:gd name="connsiteY49" fmla="*/ 345057 h 1906438"/>
                <a:gd name="connsiteX50" fmla="*/ 1367519 w 2566590"/>
                <a:gd name="connsiteY50" fmla="*/ 327804 h 1906438"/>
                <a:gd name="connsiteX51" fmla="*/ 1565926 w 2566590"/>
                <a:gd name="connsiteY51" fmla="*/ 319178 h 1906438"/>
                <a:gd name="connsiteX52" fmla="*/ 1652190 w 2566590"/>
                <a:gd name="connsiteY52" fmla="*/ 224287 h 1906438"/>
                <a:gd name="connsiteX53" fmla="*/ 1729828 w 2566590"/>
                <a:gd name="connsiteY53" fmla="*/ 112144 h 1906438"/>
                <a:gd name="connsiteX54" fmla="*/ 1729828 w 2566590"/>
                <a:gd name="connsiteY54" fmla="*/ 34506 h 1906438"/>
                <a:gd name="connsiteX55" fmla="*/ 1833345 w 2566590"/>
                <a:gd name="connsiteY55" fmla="*/ 0 h 1906438"/>
                <a:gd name="connsiteX56" fmla="*/ 2247413 w 2566590"/>
                <a:gd name="connsiteY56" fmla="*/ 163902 h 1906438"/>
                <a:gd name="connsiteX57" fmla="*/ 2281919 w 2566590"/>
                <a:gd name="connsiteY57" fmla="*/ 284672 h 1906438"/>
                <a:gd name="connsiteX58" fmla="*/ 2221534 w 2566590"/>
                <a:gd name="connsiteY58" fmla="*/ 327804 h 1906438"/>
                <a:gd name="connsiteX59" fmla="*/ 2109390 w 2566590"/>
                <a:gd name="connsiteY59" fmla="*/ 327804 h 1906438"/>
                <a:gd name="connsiteX60" fmla="*/ 1971368 w 2566590"/>
                <a:gd name="connsiteY60" fmla="*/ 267419 h 1906438"/>
                <a:gd name="connsiteX61" fmla="*/ 1790213 w 2566590"/>
                <a:gd name="connsiteY61" fmla="*/ 241540 h 1906438"/>
                <a:gd name="connsiteX62" fmla="*/ 1634938 w 2566590"/>
                <a:gd name="connsiteY62" fmla="*/ 414068 h 1906438"/>
                <a:gd name="connsiteX63" fmla="*/ 1522794 w 2566590"/>
                <a:gd name="connsiteY63" fmla="*/ 646981 h 1906438"/>
                <a:gd name="connsiteX64" fmla="*/ 1479662 w 2566590"/>
                <a:gd name="connsiteY64" fmla="*/ 759125 h 1906438"/>
                <a:gd name="connsiteX65" fmla="*/ 1514168 w 2566590"/>
                <a:gd name="connsiteY65" fmla="*/ 819510 h 1906438"/>
                <a:gd name="connsiteX66" fmla="*/ 1617685 w 2566590"/>
                <a:gd name="connsiteY66" fmla="*/ 810883 h 1906438"/>
                <a:gd name="connsiteX67" fmla="*/ 1755707 w 2566590"/>
                <a:gd name="connsiteY67" fmla="*/ 715993 h 1906438"/>
                <a:gd name="connsiteX68" fmla="*/ 1928236 w 2566590"/>
                <a:gd name="connsiteY68" fmla="*/ 707366 h 1906438"/>
                <a:gd name="connsiteX69" fmla="*/ 2118017 w 2566590"/>
                <a:gd name="connsiteY69" fmla="*/ 690114 h 1906438"/>
                <a:gd name="connsiteX70" fmla="*/ 2307798 w 2566590"/>
                <a:gd name="connsiteY70" fmla="*/ 698740 h 1906438"/>
                <a:gd name="connsiteX71" fmla="*/ 2411315 w 2566590"/>
                <a:gd name="connsiteY71" fmla="*/ 681487 h 1906438"/>
                <a:gd name="connsiteX72" fmla="*/ 2506206 w 2566590"/>
                <a:gd name="connsiteY72" fmla="*/ 543465 h 1906438"/>
                <a:gd name="connsiteX73" fmla="*/ 2566590 w 2566590"/>
                <a:gd name="connsiteY73" fmla="*/ 327804 h 1906438"/>
                <a:gd name="connsiteX74" fmla="*/ 2514832 w 2566590"/>
                <a:gd name="connsiteY74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167625 w 2566590"/>
                <a:gd name="connsiteY23" fmla="*/ 1514467 h 1906438"/>
                <a:gd name="connsiteX24" fmla="*/ 0 w 2566590"/>
                <a:gd name="connsiteY24" fmla="*/ 1603947 h 1906438"/>
                <a:gd name="connsiteX25" fmla="*/ 0 w 2566590"/>
                <a:gd name="connsiteY25" fmla="*/ 1514467 h 1906438"/>
                <a:gd name="connsiteX26" fmla="*/ 83813 w 2566590"/>
                <a:gd name="connsiteY26" fmla="*/ 1424987 h 1906438"/>
                <a:gd name="connsiteX27" fmla="*/ 625647 w 2566590"/>
                <a:gd name="connsiteY27" fmla="*/ 1026544 h 1906438"/>
                <a:gd name="connsiteX28" fmla="*/ 780923 w 2566590"/>
                <a:gd name="connsiteY28" fmla="*/ 923027 h 1906438"/>
                <a:gd name="connsiteX29" fmla="*/ 910319 w 2566590"/>
                <a:gd name="connsiteY29" fmla="*/ 845389 h 1906438"/>
                <a:gd name="connsiteX30" fmla="*/ 987956 w 2566590"/>
                <a:gd name="connsiteY30" fmla="*/ 776378 h 1906438"/>
                <a:gd name="connsiteX31" fmla="*/ 1220870 w 2566590"/>
                <a:gd name="connsiteY31" fmla="*/ 759125 h 1906438"/>
                <a:gd name="connsiteX32" fmla="*/ 1358892 w 2566590"/>
                <a:gd name="connsiteY32" fmla="*/ 741872 h 1906438"/>
                <a:gd name="connsiteX33" fmla="*/ 1462409 w 2566590"/>
                <a:gd name="connsiteY33" fmla="*/ 612476 h 1906438"/>
                <a:gd name="connsiteX34" fmla="*/ 1496915 w 2566590"/>
                <a:gd name="connsiteY34" fmla="*/ 526212 h 1906438"/>
                <a:gd name="connsiteX35" fmla="*/ 1427904 w 2566590"/>
                <a:gd name="connsiteY35" fmla="*/ 483080 h 1906438"/>
                <a:gd name="connsiteX36" fmla="*/ 1255375 w 2566590"/>
                <a:gd name="connsiteY36" fmla="*/ 491706 h 1906438"/>
                <a:gd name="connsiteX37" fmla="*/ 1125979 w 2566590"/>
                <a:gd name="connsiteY37" fmla="*/ 534838 h 1906438"/>
                <a:gd name="connsiteX38" fmla="*/ 1082847 w 2566590"/>
                <a:gd name="connsiteY38" fmla="*/ 646981 h 1906438"/>
                <a:gd name="connsiteX39" fmla="*/ 996583 w 2566590"/>
                <a:gd name="connsiteY39" fmla="*/ 672861 h 1906438"/>
                <a:gd name="connsiteX40" fmla="*/ 858560 w 2566590"/>
                <a:gd name="connsiteY40" fmla="*/ 672861 h 1906438"/>
                <a:gd name="connsiteX41" fmla="*/ 737790 w 2566590"/>
                <a:gd name="connsiteY41" fmla="*/ 698740 h 1906438"/>
                <a:gd name="connsiteX42" fmla="*/ 565262 w 2566590"/>
                <a:gd name="connsiteY42" fmla="*/ 698740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461745 w 2566590"/>
                <a:gd name="connsiteY45" fmla="*/ 638355 h 1906438"/>
                <a:gd name="connsiteX46" fmla="*/ 668779 w 2566590"/>
                <a:gd name="connsiteY46" fmla="*/ 586597 h 1906438"/>
                <a:gd name="connsiteX47" fmla="*/ 962077 w 2566590"/>
                <a:gd name="connsiteY47" fmla="*/ 560717 h 1906438"/>
                <a:gd name="connsiteX48" fmla="*/ 1056968 w 2566590"/>
                <a:gd name="connsiteY48" fmla="*/ 431321 h 1906438"/>
                <a:gd name="connsiteX49" fmla="*/ 1177738 w 2566590"/>
                <a:gd name="connsiteY49" fmla="*/ 345057 h 1906438"/>
                <a:gd name="connsiteX50" fmla="*/ 1367519 w 2566590"/>
                <a:gd name="connsiteY50" fmla="*/ 327804 h 1906438"/>
                <a:gd name="connsiteX51" fmla="*/ 1565926 w 2566590"/>
                <a:gd name="connsiteY51" fmla="*/ 319178 h 1906438"/>
                <a:gd name="connsiteX52" fmla="*/ 1652190 w 2566590"/>
                <a:gd name="connsiteY52" fmla="*/ 224287 h 1906438"/>
                <a:gd name="connsiteX53" fmla="*/ 1729828 w 2566590"/>
                <a:gd name="connsiteY53" fmla="*/ 112144 h 1906438"/>
                <a:gd name="connsiteX54" fmla="*/ 1729828 w 2566590"/>
                <a:gd name="connsiteY54" fmla="*/ 34506 h 1906438"/>
                <a:gd name="connsiteX55" fmla="*/ 1833345 w 2566590"/>
                <a:gd name="connsiteY55" fmla="*/ 0 h 1906438"/>
                <a:gd name="connsiteX56" fmla="*/ 2247413 w 2566590"/>
                <a:gd name="connsiteY56" fmla="*/ 163902 h 1906438"/>
                <a:gd name="connsiteX57" fmla="*/ 2281919 w 2566590"/>
                <a:gd name="connsiteY57" fmla="*/ 284672 h 1906438"/>
                <a:gd name="connsiteX58" fmla="*/ 2221534 w 2566590"/>
                <a:gd name="connsiteY58" fmla="*/ 327804 h 1906438"/>
                <a:gd name="connsiteX59" fmla="*/ 2109390 w 2566590"/>
                <a:gd name="connsiteY59" fmla="*/ 327804 h 1906438"/>
                <a:gd name="connsiteX60" fmla="*/ 1971368 w 2566590"/>
                <a:gd name="connsiteY60" fmla="*/ 267419 h 1906438"/>
                <a:gd name="connsiteX61" fmla="*/ 1790213 w 2566590"/>
                <a:gd name="connsiteY61" fmla="*/ 241540 h 1906438"/>
                <a:gd name="connsiteX62" fmla="*/ 1634938 w 2566590"/>
                <a:gd name="connsiteY62" fmla="*/ 414068 h 1906438"/>
                <a:gd name="connsiteX63" fmla="*/ 1522794 w 2566590"/>
                <a:gd name="connsiteY63" fmla="*/ 646981 h 1906438"/>
                <a:gd name="connsiteX64" fmla="*/ 1479662 w 2566590"/>
                <a:gd name="connsiteY64" fmla="*/ 759125 h 1906438"/>
                <a:gd name="connsiteX65" fmla="*/ 1514168 w 2566590"/>
                <a:gd name="connsiteY65" fmla="*/ 819510 h 1906438"/>
                <a:gd name="connsiteX66" fmla="*/ 1617685 w 2566590"/>
                <a:gd name="connsiteY66" fmla="*/ 810883 h 1906438"/>
                <a:gd name="connsiteX67" fmla="*/ 1755707 w 2566590"/>
                <a:gd name="connsiteY67" fmla="*/ 715993 h 1906438"/>
                <a:gd name="connsiteX68" fmla="*/ 1928236 w 2566590"/>
                <a:gd name="connsiteY68" fmla="*/ 707366 h 1906438"/>
                <a:gd name="connsiteX69" fmla="*/ 2118017 w 2566590"/>
                <a:gd name="connsiteY69" fmla="*/ 690114 h 1906438"/>
                <a:gd name="connsiteX70" fmla="*/ 2307798 w 2566590"/>
                <a:gd name="connsiteY70" fmla="*/ 698740 h 1906438"/>
                <a:gd name="connsiteX71" fmla="*/ 2411315 w 2566590"/>
                <a:gd name="connsiteY71" fmla="*/ 681487 h 1906438"/>
                <a:gd name="connsiteX72" fmla="*/ 2506206 w 2566590"/>
                <a:gd name="connsiteY72" fmla="*/ 543465 h 1906438"/>
                <a:gd name="connsiteX73" fmla="*/ 2566590 w 2566590"/>
                <a:gd name="connsiteY73" fmla="*/ 327804 h 1906438"/>
                <a:gd name="connsiteX74" fmla="*/ 2514832 w 2566590"/>
                <a:gd name="connsiteY74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335250 w 2566590"/>
                <a:gd name="connsiteY22" fmla="*/ 1335508 h 1906438"/>
                <a:gd name="connsiteX23" fmla="*/ 167625 w 2566590"/>
                <a:gd name="connsiteY23" fmla="*/ 1514467 h 1906438"/>
                <a:gd name="connsiteX24" fmla="*/ 0 w 2566590"/>
                <a:gd name="connsiteY24" fmla="*/ 1603947 h 1906438"/>
                <a:gd name="connsiteX25" fmla="*/ 0 w 2566590"/>
                <a:gd name="connsiteY25" fmla="*/ 1514467 h 1906438"/>
                <a:gd name="connsiteX26" fmla="*/ 83813 w 2566590"/>
                <a:gd name="connsiteY26" fmla="*/ 1424987 h 1906438"/>
                <a:gd name="connsiteX27" fmla="*/ 625647 w 2566590"/>
                <a:gd name="connsiteY27" fmla="*/ 1026544 h 1906438"/>
                <a:gd name="connsiteX28" fmla="*/ 780923 w 2566590"/>
                <a:gd name="connsiteY28" fmla="*/ 923027 h 1906438"/>
                <a:gd name="connsiteX29" fmla="*/ 910319 w 2566590"/>
                <a:gd name="connsiteY29" fmla="*/ 845389 h 1906438"/>
                <a:gd name="connsiteX30" fmla="*/ 987956 w 2566590"/>
                <a:gd name="connsiteY30" fmla="*/ 776378 h 1906438"/>
                <a:gd name="connsiteX31" fmla="*/ 1220870 w 2566590"/>
                <a:gd name="connsiteY31" fmla="*/ 759125 h 1906438"/>
                <a:gd name="connsiteX32" fmla="*/ 1358892 w 2566590"/>
                <a:gd name="connsiteY32" fmla="*/ 741872 h 1906438"/>
                <a:gd name="connsiteX33" fmla="*/ 1462409 w 2566590"/>
                <a:gd name="connsiteY33" fmla="*/ 612476 h 1906438"/>
                <a:gd name="connsiteX34" fmla="*/ 1496915 w 2566590"/>
                <a:gd name="connsiteY34" fmla="*/ 526212 h 1906438"/>
                <a:gd name="connsiteX35" fmla="*/ 1427904 w 2566590"/>
                <a:gd name="connsiteY35" fmla="*/ 483080 h 1906438"/>
                <a:gd name="connsiteX36" fmla="*/ 1255375 w 2566590"/>
                <a:gd name="connsiteY36" fmla="*/ 491706 h 1906438"/>
                <a:gd name="connsiteX37" fmla="*/ 1125979 w 2566590"/>
                <a:gd name="connsiteY37" fmla="*/ 534838 h 1906438"/>
                <a:gd name="connsiteX38" fmla="*/ 1082847 w 2566590"/>
                <a:gd name="connsiteY38" fmla="*/ 646981 h 1906438"/>
                <a:gd name="connsiteX39" fmla="*/ 996583 w 2566590"/>
                <a:gd name="connsiteY39" fmla="*/ 672861 h 1906438"/>
                <a:gd name="connsiteX40" fmla="*/ 858560 w 2566590"/>
                <a:gd name="connsiteY40" fmla="*/ 672861 h 1906438"/>
                <a:gd name="connsiteX41" fmla="*/ 737790 w 2566590"/>
                <a:gd name="connsiteY41" fmla="*/ 698740 h 1906438"/>
                <a:gd name="connsiteX42" fmla="*/ 565262 w 2566590"/>
                <a:gd name="connsiteY42" fmla="*/ 698740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461745 w 2566590"/>
                <a:gd name="connsiteY45" fmla="*/ 638355 h 1906438"/>
                <a:gd name="connsiteX46" fmla="*/ 668779 w 2566590"/>
                <a:gd name="connsiteY46" fmla="*/ 586597 h 1906438"/>
                <a:gd name="connsiteX47" fmla="*/ 962077 w 2566590"/>
                <a:gd name="connsiteY47" fmla="*/ 560717 h 1906438"/>
                <a:gd name="connsiteX48" fmla="*/ 1056968 w 2566590"/>
                <a:gd name="connsiteY48" fmla="*/ 431321 h 1906438"/>
                <a:gd name="connsiteX49" fmla="*/ 1177738 w 2566590"/>
                <a:gd name="connsiteY49" fmla="*/ 345057 h 1906438"/>
                <a:gd name="connsiteX50" fmla="*/ 1367519 w 2566590"/>
                <a:gd name="connsiteY50" fmla="*/ 327804 h 1906438"/>
                <a:gd name="connsiteX51" fmla="*/ 1565926 w 2566590"/>
                <a:gd name="connsiteY51" fmla="*/ 319178 h 1906438"/>
                <a:gd name="connsiteX52" fmla="*/ 1652190 w 2566590"/>
                <a:gd name="connsiteY52" fmla="*/ 224287 h 1906438"/>
                <a:gd name="connsiteX53" fmla="*/ 1729828 w 2566590"/>
                <a:gd name="connsiteY53" fmla="*/ 112144 h 1906438"/>
                <a:gd name="connsiteX54" fmla="*/ 1729828 w 2566590"/>
                <a:gd name="connsiteY54" fmla="*/ 34506 h 1906438"/>
                <a:gd name="connsiteX55" fmla="*/ 1833345 w 2566590"/>
                <a:gd name="connsiteY55" fmla="*/ 0 h 1906438"/>
                <a:gd name="connsiteX56" fmla="*/ 2247413 w 2566590"/>
                <a:gd name="connsiteY56" fmla="*/ 163902 h 1906438"/>
                <a:gd name="connsiteX57" fmla="*/ 2281919 w 2566590"/>
                <a:gd name="connsiteY57" fmla="*/ 284672 h 1906438"/>
                <a:gd name="connsiteX58" fmla="*/ 2221534 w 2566590"/>
                <a:gd name="connsiteY58" fmla="*/ 327804 h 1906438"/>
                <a:gd name="connsiteX59" fmla="*/ 2109390 w 2566590"/>
                <a:gd name="connsiteY59" fmla="*/ 327804 h 1906438"/>
                <a:gd name="connsiteX60" fmla="*/ 1971368 w 2566590"/>
                <a:gd name="connsiteY60" fmla="*/ 267419 h 1906438"/>
                <a:gd name="connsiteX61" fmla="*/ 1790213 w 2566590"/>
                <a:gd name="connsiteY61" fmla="*/ 241540 h 1906438"/>
                <a:gd name="connsiteX62" fmla="*/ 1634938 w 2566590"/>
                <a:gd name="connsiteY62" fmla="*/ 414068 h 1906438"/>
                <a:gd name="connsiteX63" fmla="*/ 1522794 w 2566590"/>
                <a:gd name="connsiteY63" fmla="*/ 646981 h 1906438"/>
                <a:gd name="connsiteX64" fmla="*/ 1479662 w 2566590"/>
                <a:gd name="connsiteY64" fmla="*/ 759125 h 1906438"/>
                <a:gd name="connsiteX65" fmla="*/ 1514168 w 2566590"/>
                <a:gd name="connsiteY65" fmla="*/ 819510 h 1906438"/>
                <a:gd name="connsiteX66" fmla="*/ 1617685 w 2566590"/>
                <a:gd name="connsiteY66" fmla="*/ 810883 h 1906438"/>
                <a:gd name="connsiteX67" fmla="*/ 1755707 w 2566590"/>
                <a:gd name="connsiteY67" fmla="*/ 715993 h 1906438"/>
                <a:gd name="connsiteX68" fmla="*/ 1928236 w 2566590"/>
                <a:gd name="connsiteY68" fmla="*/ 707366 h 1906438"/>
                <a:gd name="connsiteX69" fmla="*/ 2118017 w 2566590"/>
                <a:gd name="connsiteY69" fmla="*/ 690114 h 1906438"/>
                <a:gd name="connsiteX70" fmla="*/ 2307798 w 2566590"/>
                <a:gd name="connsiteY70" fmla="*/ 698740 h 1906438"/>
                <a:gd name="connsiteX71" fmla="*/ 2411315 w 2566590"/>
                <a:gd name="connsiteY71" fmla="*/ 681487 h 1906438"/>
                <a:gd name="connsiteX72" fmla="*/ 2506206 w 2566590"/>
                <a:gd name="connsiteY72" fmla="*/ 543465 h 1906438"/>
                <a:gd name="connsiteX73" fmla="*/ 2566590 w 2566590"/>
                <a:gd name="connsiteY73" fmla="*/ 327804 h 1906438"/>
                <a:gd name="connsiteX74" fmla="*/ 2514832 w 2566590"/>
                <a:gd name="connsiteY74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335250 w 2566590"/>
                <a:gd name="connsiteY22" fmla="*/ 1335508 h 1906438"/>
                <a:gd name="connsiteX23" fmla="*/ 167625 w 2566590"/>
                <a:gd name="connsiteY23" fmla="*/ 1514467 h 1906438"/>
                <a:gd name="connsiteX24" fmla="*/ 0 w 2566590"/>
                <a:gd name="connsiteY24" fmla="*/ 1603947 h 1906438"/>
                <a:gd name="connsiteX25" fmla="*/ 0 w 2566590"/>
                <a:gd name="connsiteY25" fmla="*/ 1514467 h 1906438"/>
                <a:gd name="connsiteX26" fmla="*/ 83813 w 2566590"/>
                <a:gd name="connsiteY26" fmla="*/ 1424987 h 1906438"/>
                <a:gd name="connsiteX27" fmla="*/ 625647 w 2566590"/>
                <a:gd name="connsiteY27" fmla="*/ 1026544 h 1906438"/>
                <a:gd name="connsiteX28" fmla="*/ 780923 w 2566590"/>
                <a:gd name="connsiteY28" fmla="*/ 923027 h 1906438"/>
                <a:gd name="connsiteX29" fmla="*/ 910319 w 2566590"/>
                <a:gd name="connsiteY29" fmla="*/ 845389 h 1906438"/>
                <a:gd name="connsiteX30" fmla="*/ 987956 w 2566590"/>
                <a:gd name="connsiteY30" fmla="*/ 776378 h 1906438"/>
                <a:gd name="connsiteX31" fmla="*/ 1220870 w 2566590"/>
                <a:gd name="connsiteY31" fmla="*/ 759125 h 1906438"/>
                <a:gd name="connsiteX32" fmla="*/ 1358892 w 2566590"/>
                <a:gd name="connsiteY32" fmla="*/ 741872 h 1906438"/>
                <a:gd name="connsiteX33" fmla="*/ 1462409 w 2566590"/>
                <a:gd name="connsiteY33" fmla="*/ 612476 h 1906438"/>
                <a:gd name="connsiteX34" fmla="*/ 1496915 w 2566590"/>
                <a:gd name="connsiteY34" fmla="*/ 526212 h 1906438"/>
                <a:gd name="connsiteX35" fmla="*/ 1427904 w 2566590"/>
                <a:gd name="connsiteY35" fmla="*/ 483080 h 1906438"/>
                <a:gd name="connsiteX36" fmla="*/ 1255375 w 2566590"/>
                <a:gd name="connsiteY36" fmla="*/ 491706 h 1906438"/>
                <a:gd name="connsiteX37" fmla="*/ 1125979 w 2566590"/>
                <a:gd name="connsiteY37" fmla="*/ 534838 h 1906438"/>
                <a:gd name="connsiteX38" fmla="*/ 1082847 w 2566590"/>
                <a:gd name="connsiteY38" fmla="*/ 646981 h 1906438"/>
                <a:gd name="connsiteX39" fmla="*/ 996583 w 2566590"/>
                <a:gd name="connsiteY39" fmla="*/ 672861 h 1906438"/>
                <a:gd name="connsiteX40" fmla="*/ 858560 w 2566590"/>
                <a:gd name="connsiteY40" fmla="*/ 672861 h 1906438"/>
                <a:gd name="connsiteX41" fmla="*/ 737790 w 2566590"/>
                <a:gd name="connsiteY41" fmla="*/ 698740 h 1906438"/>
                <a:gd name="connsiteX42" fmla="*/ 565262 w 2566590"/>
                <a:gd name="connsiteY42" fmla="*/ 698740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461745 w 2566590"/>
                <a:gd name="connsiteY45" fmla="*/ 638355 h 1906438"/>
                <a:gd name="connsiteX46" fmla="*/ 668779 w 2566590"/>
                <a:gd name="connsiteY46" fmla="*/ 586597 h 1906438"/>
                <a:gd name="connsiteX47" fmla="*/ 962077 w 2566590"/>
                <a:gd name="connsiteY47" fmla="*/ 560717 h 1906438"/>
                <a:gd name="connsiteX48" fmla="*/ 1056968 w 2566590"/>
                <a:gd name="connsiteY48" fmla="*/ 431321 h 1906438"/>
                <a:gd name="connsiteX49" fmla="*/ 1177738 w 2566590"/>
                <a:gd name="connsiteY49" fmla="*/ 345057 h 1906438"/>
                <a:gd name="connsiteX50" fmla="*/ 1367519 w 2566590"/>
                <a:gd name="connsiteY50" fmla="*/ 327804 h 1906438"/>
                <a:gd name="connsiteX51" fmla="*/ 1565926 w 2566590"/>
                <a:gd name="connsiteY51" fmla="*/ 319178 h 1906438"/>
                <a:gd name="connsiteX52" fmla="*/ 1652190 w 2566590"/>
                <a:gd name="connsiteY52" fmla="*/ 224287 h 1906438"/>
                <a:gd name="connsiteX53" fmla="*/ 1729828 w 2566590"/>
                <a:gd name="connsiteY53" fmla="*/ 112144 h 1906438"/>
                <a:gd name="connsiteX54" fmla="*/ 1729828 w 2566590"/>
                <a:gd name="connsiteY54" fmla="*/ 34506 h 1906438"/>
                <a:gd name="connsiteX55" fmla="*/ 1833345 w 2566590"/>
                <a:gd name="connsiteY55" fmla="*/ 0 h 1906438"/>
                <a:gd name="connsiteX56" fmla="*/ 2247413 w 2566590"/>
                <a:gd name="connsiteY56" fmla="*/ 163902 h 1906438"/>
                <a:gd name="connsiteX57" fmla="*/ 2281919 w 2566590"/>
                <a:gd name="connsiteY57" fmla="*/ 284672 h 1906438"/>
                <a:gd name="connsiteX58" fmla="*/ 2221534 w 2566590"/>
                <a:gd name="connsiteY58" fmla="*/ 327804 h 1906438"/>
                <a:gd name="connsiteX59" fmla="*/ 2109390 w 2566590"/>
                <a:gd name="connsiteY59" fmla="*/ 327804 h 1906438"/>
                <a:gd name="connsiteX60" fmla="*/ 1971368 w 2566590"/>
                <a:gd name="connsiteY60" fmla="*/ 267419 h 1906438"/>
                <a:gd name="connsiteX61" fmla="*/ 1790213 w 2566590"/>
                <a:gd name="connsiteY61" fmla="*/ 241540 h 1906438"/>
                <a:gd name="connsiteX62" fmla="*/ 1634938 w 2566590"/>
                <a:gd name="connsiteY62" fmla="*/ 414068 h 1906438"/>
                <a:gd name="connsiteX63" fmla="*/ 1522794 w 2566590"/>
                <a:gd name="connsiteY63" fmla="*/ 646981 h 1906438"/>
                <a:gd name="connsiteX64" fmla="*/ 1479662 w 2566590"/>
                <a:gd name="connsiteY64" fmla="*/ 759125 h 1906438"/>
                <a:gd name="connsiteX65" fmla="*/ 1514168 w 2566590"/>
                <a:gd name="connsiteY65" fmla="*/ 819510 h 1906438"/>
                <a:gd name="connsiteX66" fmla="*/ 1617685 w 2566590"/>
                <a:gd name="connsiteY66" fmla="*/ 810883 h 1906438"/>
                <a:gd name="connsiteX67" fmla="*/ 1755707 w 2566590"/>
                <a:gd name="connsiteY67" fmla="*/ 715993 h 1906438"/>
                <a:gd name="connsiteX68" fmla="*/ 1928236 w 2566590"/>
                <a:gd name="connsiteY68" fmla="*/ 707366 h 1906438"/>
                <a:gd name="connsiteX69" fmla="*/ 2118017 w 2566590"/>
                <a:gd name="connsiteY69" fmla="*/ 690114 h 1906438"/>
                <a:gd name="connsiteX70" fmla="*/ 2307798 w 2566590"/>
                <a:gd name="connsiteY70" fmla="*/ 698740 h 1906438"/>
                <a:gd name="connsiteX71" fmla="*/ 2411315 w 2566590"/>
                <a:gd name="connsiteY71" fmla="*/ 681487 h 1906438"/>
                <a:gd name="connsiteX72" fmla="*/ 2506206 w 2566590"/>
                <a:gd name="connsiteY72" fmla="*/ 543465 h 1906438"/>
                <a:gd name="connsiteX73" fmla="*/ 2566590 w 2566590"/>
                <a:gd name="connsiteY73" fmla="*/ 327804 h 1906438"/>
                <a:gd name="connsiteX74" fmla="*/ 2514832 w 2566590"/>
                <a:gd name="connsiteY74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48906 w 2608030"/>
                <a:gd name="connsiteY4" fmla="*/ 1337095 h 1906438"/>
                <a:gd name="connsiteX5" fmla="*/ 1874785 w 2608030"/>
                <a:gd name="connsiteY5" fmla="*/ 1207698 h 1906438"/>
                <a:gd name="connsiteX6" fmla="*/ 1978302 w 2608030"/>
                <a:gd name="connsiteY6" fmla="*/ 1181819 h 1906438"/>
                <a:gd name="connsiteX7" fmla="*/ 2211215 w 2608030"/>
                <a:gd name="connsiteY7" fmla="*/ 1069676 h 1906438"/>
                <a:gd name="connsiteX8" fmla="*/ 2400996 w 2608030"/>
                <a:gd name="connsiteY8" fmla="*/ 1026544 h 1906438"/>
                <a:gd name="connsiteX9" fmla="*/ 2375117 w 2608030"/>
                <a:gd name="connsiteY9" fmla="*/ 948906 h 1906438"/>
                <a:gd name="connsiteX10" fmla="*/ 2331985 w 2608030"/>
                <a:gd name="connsiteY10" fmla="*/ 897148 h 1906438"/>
                <a:gd name="connsiteX11" fmla="*/ 2211215 w 2608030"/>
                <a:gd name="connsiteY11" fmla="*/ 914400 h 1906438"/>
                <a:gd name="connsiteX12" fmla="*/ 2124951 w 2608030"/>
                <a:gd name="connsiteY12" fmla="*/ 957532 h 1906438"/>
                <a:gd name="connsiteX13" fmla="*/ 1969676 w 2608030"/>
                <a:gd name="connsiteY13" fmla="*/ 931653 h 1906438"/>
                <a:gd name="connsiteX14" fmla="*/ 1823027 w 2608030"/>
                <a:gd name="connsiteY14" fmla="*/ 888521 h 1906438"/>
                <a:gd name="connsiteX15" fmla="*/ 1659125 w 2608030"/>
                <a:gd name="connsiteY15" fmla="*/ 940280 h 1906438"/>
                <a:gd name="connsiteX16" fmla="*/ 1486596 w 2608030"/>
                <a:gd name="connsiteY16" fmla="*/ 940280 h 1906438"/>
                <a:gd name="connsiteX17" fmla="*/ 1426212 w 2608030"/>
                <a:gd name="connsiteY17" fmla="*/ 862642 h 1906438"/>
                <a:gd name="connsiteX18" fmla="*/ 1098408 w 2608030"/>
                <a:gd name="connsiteY18" fmla="*/ 854015 h 1906438"/>
                <a:gd name="connsiteX19" fmla="*/ 977638 w 2608030"/>
                <a:gd name="connsiteY19" fmla="*/ 897148 h 1906438"/>
                <a:gd name="connsiteX20" fmla="*/ 727472 w 2608030"/>
                <a:gd name="connsiteY20" fmla="*/ 1026544 h 1906438"/>
                <a:gd name="connsiteX21" fmla="*/ 589449 w 2608030"/>
                <a:gd name="connsiteY21" fmla="*/ 1130061 h 1906438"/>
                <a:gd name="connsiteX22" fmla="*/ 376690 w 2608030"/>
                <a:gd name="connsiteY22" fmla="*/ 1335508 h 1906438"/>
                <a:gd name="connsiteX23" fmla="*/ 209065 w 2608030"/>
                <a:gd name="connsiteY23" fmla="*/ 1514467 h 1906438"/>
                <a:gd name="connsiteX24" fmla="*/ 41440 w 2608030"/>
                <a:gd name="connsiteY24" fmla="*/ 1603947 h 1906438"/>
                <a:gd name="connsiteX25" fmla="*/ 41440 w 2608030"/>
                <a:gd name="connsiteY25" fmla="*/ 1514467 h 1906438"/>
                <a:gd name="connsiteX26" fmla="*/ 125253 w 2608030"/>
                <a:gd name="connsiteY26" fmla="*/ 1424987 h 1906438"/>
                <a:gd name="connsiteX27" fmla="*/ 667087 w 2608030"/>
                <a:gd name="connsiteY27" fmla="*/ 1026544 h 1906438"/>
                <a:gd name="connsiteX28" fmla="*/ 822363 w 2608030"/>
                <a:gd name="connsiteY28" fmla="*/ 923027 h 1906438"/>
                <a:gd name="connsiteX29" fmla="*/ 951759 w 2608030"/>
                <a:gd name="connsiteY29" fmla="*/ 845389 h 1906438"/>
                <a:gd name="connsiteX30" fmla="*/ 1029396 w 2608030"/>
                <a:gd name="connsiteY30" fmla="*/ 776378 h 1906438"/>
                <a:gd name="connsiteX31" fmla="*/ 1262310 w 2608030"/>
                <a:gd name="connsiteY31" fmla="*/ 759125 h 1906438"/>
                <a:gd name="connsiteX32" fmla="*/ 1400332 w 2608030"/>
                <a:gd name="connsiteY32" fmla="*/ 741872 h 1906438"/>
                <a:gd name="connsiteX33" fmla="*/ 1503849 w 2608030"/>
                <a:gd name="connsiteY33" fmla="*/ 612476 h 1906438"/>
                <a:gd name="connsiteX34" fmla="*/ 1538355 w 2608030"/>
                <a:gd name="connsiteY34" fmla="*/ 526212 h 1906438"/>
                <a:gd name="connsiteX35" fmla="*/ 1469344 w 2608030"/>
                <a:gd name="connsiteY35" fmla="*/ 483080 h 1906438"/>
                <a:gd name="connsiteX36" fmla="*/ 1296815 w 2608030"/>
                <a:gd name="connsiteY36" fmla="*/ 491706 h 1906438"/>
                <a:gd name="connsiteX37" fmla="*/ 1167419 w 2608030"/>
                <a:gd name="connsiteY37" fmla="*/ 534838 h 1906438"/>
                <a:gd name="connsiteX38" fmla="*/ 1124287 w 2608030"/>
                <a:gd name="connsiteY38" fmla="*/ 646981 h 1906438"/>
                <a:gd name="connsiteX39" fmla="*/ 1038023 w 2608030"/>
                <a:gd name="connsiteY39" fmla="*/ 672861 h 1906438"/>
                <a:gd name="connsiteX40" fmla="*/ 900000 w 2608030"/>
                <a:gd name="connsiteY40" fmla="*/ 672861 h 1906438"/>
                <a:gd name="connsiteX41" fmla="*/ 779230 w 2608030"/>
                <a:gd name="connsiteY41" fmla="*/ 698740 h 1906438"/>
                <a:gd name="connsiteX42" fmla="*/ 606702 w 2608030"/>
                <a:gd name="connsiteY42" fmla="*/ 698740 h 1906438"/>
                <a:gd name="connsiteX43" fmla="*/ 503185 w 2608030"/>
                <a:gd name="connsiteY43" fmla="*/ 638355 h 1906438"/>
                <a:gd name="connsiteX44" fmla="*/ 503185 w 2608030"/>
                <a:gd name="connsiteY44" fmla="*/ 638355 h 1906438"/>
                <a:gd name="connsiteX45" fmla="*/ 503185 w 2608030"/>
                <a:gd name="connsiteY45" fmla="*/ 638355 h 1906438"/>
                <a:gd name="connsiteX46" fmla="*/ 710219 w 2608030"/>
                <a:gd name="connsiteY46" fmla="*/ 586597 h 1906438"/>
                <a:gd name="connsiteX47" fmla="*/ 1003517 w 2608030"/>
                <a:gd name="connsiteY47" fmla="*/ 560717 h 1906438"/>
                <a:gd name="connsiteX48" fmla="*/ 1098408 w 2608030"/>
                <a:gd name="connsiteY48" fmla="*/ 431321 h 1906438"/>
                <a:gd name="connsiteX49" fmla="*/ 1219178 w 2608030"/>
                <a:gd name="connsiteY49" fmla="*/ 345057 h 1906438"/>
                <a:gd name="connsiteX50" fmla="*/ 1408959 w 2608030"/>
                <a:gd name="connsiteY50" fmla="*/ 327804 h 1906438"/>
                <a:gd name="connsiteX51" fmla="*/ 1607366 w 2608030"/>
                <a:gd name="connsiteY51" fmla="*/ 319178 h 1906438"/>
                <a:gd name="connsiteX52" fmla="*/ 1693630 w 2608030"/>
                <a:gd name="connsiteY52" fmla="*/ 224287 h 1906438"/>
                <a:gd name="connsiteX53" fmla="*/ 1771268 w 2608030"/>
                <a:gd name="connsiteY53" fmla="*/ 112144 h 1906438"/>
                <a:gd name="connsiteX54" fmla="*/ 1771268 w 2608030"/>
                <a:gd name="connsiteY54" fmla="*/ 34506 h 1906438"/>
                <a:gd name="connsiteX55" fmla="*/ 1874785 w 2608030"/>
                <a:gd name="connsiteY55" fmla="*/ 0 h 1906438"/>
                <a:gd name="connsiteX56" fmla="*/ 2288853 w 2608030"/>
                <a:gd name="connsiteY56" fmla="*/ 163902 h 1906438"/>
                <a:gd name="connsiteX57" fmla="*/ 2323359 w 2608030"/>
                <a:gd name="connsiteY57" fmla="*/ 284672 h 1906438"/>
                <a:gd name="connsiteX58" fmla="*/ 2262974 w 2608030"/>
                <a:gd name="connsiteY58" fmla="*/ 327804 h 1906438"/>
                <a:gd name="connsiteX59" fmla="*/ 2150830 w 2608030"/>
                <a:gd name="connsiteY59" fmla="*/ 327804 h 1906438"/>
                <a:gd name="connsiteX60" fmla="*/ 2012808 w 2608030"/>
                <a:gd name="connsiteY60" fmla="*/ 267419 h 1906438"/>
                <a:gd name="connsiteX61" fmla="*/ 1831653 w 2608030"/>
                <a:gd name="connsiteY61" fmla="*/ 241540 h 1906438"/>
                <a:gd name="connsiteX62" fmla="*/ 1676378 w 2608030"/>
                <a:gd name="connsiteY62" fmla="*/ 414068 h 1906438"/>
                <a:gd name="connsiteX63" fmla="*/ 1564234 w 2608030"/>
                <a:gd name="connsiteY63" fmla="*/ 646981 h 1906438"/>
                <a:gd name="connsiteX64" fmla="*/ 1521102 w 2608030"/>
                <a:gd name="connsiteY64" fmla="*/ 759125 h 1906438"/>
                <a:gd name="connsiteX65" fmla="*/ 1555608 w 2608030"/>
                <a:gd name="connsiteY65" fmla="*/ 819510 h 1906438"/>
                <a:gd name="connsiteX66" fmla="*/ 1659125 w 2608030"/>
                <a:gd name="connsiteY66" fmla="*/ 810883 h 1906438"/>
                <a:gd name="connsiteX67" fmla="*/ 1797147 w 2608030"/>
                <a:gd name="connsiteY67" fmla="*/ 715993 h 1906438"/>
                <a:gd name="connsiteX68" fmla="*/ 1969676 w 2608030"/>
                <a:gd name="connsiteY68" fmla="*/ 707366 h 1906438"/>
                <a:gd name="connsiteX69" fmla="*/ 2159457 w 2608030"/>
                <a:gd name="connsiteY69" fmla="*/ 690114 h 1906438"/>
                <a:gd name="connsiteX70" fmla="*/ 2349238 w 2608030"/>
                <a:gd name="connsiteY70" fmla="*/ 698740 h 1906438"/>
                <a:gd name="connsiteX71" fmla="*/ 2452755 w 2608030"/>
                <a:gd name="connsiteY71" fmla="*/ 681487 h 1906438"/>
                <a:gd name="connsiteX72" fmla="*/ 2547646 w 2608030"/>
                <a:gd name="connsiteY72" fmla="*/ 543465 h 1906438"/>
                <a:gd name="connsiteX73" fmla="*/ 2608030 w 2608030"/>
                <a:gd name="connsiteY73" fmla="*/ 327804 h 1906438"/>
                <a:gd name="connsiteX74" fmla="*/ 2556272 w 2608030"/>
                <a:gd name="connsiteY74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48906 w 2608030"/>
                <a:gd name="connsiteY4" fmla="*/ 1337095 h 1906438"/>
                <a:gd name="connsiteX5" fmla="*/ 1874785 w 2608030"/>
                <a:gd name="connsiteY5" fmla="*/ 1207698 h 1906438"/>
                <a:gd name="connsiteX6" fmla="*/ 1978302 w 2608030"/>
                <a:gd name="connsiteY6" fmla="*/ 1181819 h 1906438"/>
                <a:gd name="connsiteX7" fmla="*/ 2211215 w 2608030"/>
                <a:gd name="connsiteY7" fmla="*/ 1069676 h 1906438"/>
                <a:gd name="connsiteX8" fmla="*/ 2400996 w 2608030"/>
                <a:gd name="connsiteY8" fmla="*/ 1026544 h 1906438"/>
                <a:gd name="connsiteX9" fmla="*/ 2375117 w 2608030"/>
                <a:gd name="connsiteY9" fmla="*/ 948906 h 1906438"/>
                <a:gd name="connsiteX10" fmla="*/ 2331985 w 2608030"/>
                <a:gd name="connsiteY10" fmla="*/ 897148 h 1906438"/>
                <a:gd name="connsiteX11" fmla="*/ 2211215 w 2608030"/>
                <a:gd name="connsiteY11" fmla="*/ 914400 h 1906438"/>
                <a:gd name="connsiteX12" fmla="*/ 2124951 w 2608030"/>
                <a:gd name="connsiteY12" fmla="*/ 957532 h 1906438"/>
                <a:gd name="connsiteX13" fmla="*/ 1969676 w 2608030"/>
                <a:gd name="connsiteY13" fmla="*/ 931653 h 1906438"/>
                <a:gd name="connsiteX14" fmla="*/ 1823027 w 2608030"/>
                <a:gd name="connsiteY14" fmla="*/ 888521 h 1906438"/>
                <a:gd name="connsiteX15" fmla="*/ 1659125 w 2608030"/>
                <a:gd name="connsiteY15" fmla="*/ 940280 h 1906438"/>
                <a:gd name="connsiteX16" fmla="*/ 1486596 w 2608030"/>
                <a:gd name="connsiteY16" fmla="*/ 940280 h 1906438"/>
                <a:gd name="connsiteX17" fmla="*/ 1426212 w 2608030"/>
                <a:gd name="connsiteY17" fmla="*/ 862642 h 1906438"/>
                <a:gd name="connsiteX18" fmla="*/ 1098408 w 2608030"/>
                <a:gd name="connsiteY18" fmla="*/ 854015 h 1906438"/>
                <a:gd name="connsiteX19" fmla="*/ 977638 w 2608030"/>
                <a:gd name="connsiteY19" fmla="*/ 897148 h 1906438"/>
                <a:gd name="connsiteX20" fmla="*/ 727472 w 2608030"/>
                <a:gd name="connsiteY20" fmla="*/ 1026544 h 1906438"/>
                <a:gd name="connsiteX21" fmla="*/ 589449 w 2608030"/>
                <a:gd name="connsiteY21" fmla="*/ 1130061 h 1906438"/>
                <a:gd name="connsiteX22" fmla="*/ 376690 w 2608030"/>
                <a:gd name="connsiteY22" fmla="*/ 1335508 h 1906438"/>
                <a:gd name="connsiteX23" fmla="*/ 209065 w 2608030"/>
                <a:gd name="connsiteY23" fmla="*/ 1514467 h 1906438"/>
                <a:gd name="connsiteX24" fmla="*/ 41440 w 2608030"/>
                <a:gd name="connsiteY24" fmla="*/ 1603947 h 1906438"/>
                <a:gd name="connsiteX25" fmla="*/ 41440 w 2608030"/>
                <a:gd name="connsiteY25" fmla="*/ 1514467 h 1906438"/>
                <a:gd name="connsiteX26" fmla="*/ 125253 w 2608030"/>
                <a:gd name="connsiteY26" fmla="*/ 1424987 h 1906438"/>
                <a:gd name="connsiteX27" fmla="*/ 667087 w 2608030"/>
                <a:gd name="connsiteY27" fmla="*/ 1026544 h 1906438"/>
                <a:gd name="connsiteX28" fmla="*/ 822363 w 2608030"/>
                <a:gd name="connsiteY28" fmla="*/ 923027 h 1906438"/>
                <a:gd name="connsiteX29" fmla="*/ 951759 w 2608030"/>
                <a:gd name="connsiteY29" fmla="*/ 845389 h 1906438"/>
                <a:gd name="connsiteX30" fmla="*/ 1029396 w 2608030"/>
                <a:gd name="connsiteY30" fmla="*/ 776378 h 1906438"/>
                <a:gd name="connsiteX31" fmla="*/ 1262310 w 2608030"/>
                <a:gd name="connsiteY31" fmla="*/ 759125 h 1906438"/>
                <a:gd name="connsiteX32" fmla="*/ 1400332 w 2608030"/>
                <a:gd name="connsiteY32" fmla="*/ 741872 h 1906438"/>
                <a:gd name="connsiteX33" fmla="*/ 1503849 w 2608030"/>
                <a:gd name="connsiteY33" fmla="*/ 612476 h 1906438"/>
                <a:gd name="connsiteX34" fmla="*/ 1538355 w 2608030"/>
                <a:gd name="connsiteY34" fmla="*/ 526212 h 1906438"/>
                <a:gd name="connsiteX35" fmla="*/ 1469344 w 2608030"/>
                <a:gd name="connsiteY35" fmla="*/ 483080 h 1906438"/>
                <a:gd name="connsiteX36" fmla="*/ 1296815 w 2608030"/>
                <a:gd name="connsiteY36" fmla="*/ 491706 h 1906438"/>
                <a:gd name="connsiteX37" fmla="*/ 1167419 w 2608030"/>
                <a:gd name="connsiteY37" fmla="*/ 534838 h 1906438"/>
                <a:gd name="connsiteX38" fmla="*/ 1124287 w 2608030"/>
                <a:gd name="connsiteY38" fmla="*/ 646981 h 1906438"/>
                <a:gd name="connsiteX39" fmla="*/ 1038023 w 2608030"/>
                <a:gd name="connsiteY39" fmla="*/ 672861 h 1906438"/>
                <a:gd name="connsiteX40" fmla="*/ 900000 w 2608030"/>
                <a:gd name="connsiteY40" fmla="*/ 672861 h 1906438"/>
                <a:gd name="connsiteX41" fmla="*/ 779230 w 2608030"/>
                <a:gd name="connsiteY41" fmla="*/ 698740 h 1906438"/>
                <a:gd name="connsiteX42" fmla="*/ 606702 w 2608030"/>
                <a:gd name="connsiteY42" fmla="*/ 698740 h 1906438"/>
                <a:gd name="connsiteX43" fmla="*/ 503185 w 2608030"/>
                <a:gd name="connsiteY43" fmla="*/ 638355 h 1906438"/>
                <a:gd name="connsiteX44" fmla="*/ 503185 w 2608030"/>
                <a:gd name="connsiteY44" fmla="*/ 638355 h 1906438"/>
                <a:gd name="connsiteX45" fmla="*/ 503185 w 2608030"/>
                <a:gd name="connsiteY45" fmla="*/ 638355 h 1906438"/>
                <a:gd name="connsiteX46" fmla="*/ 710219 w 2608030"/>
                <a:gd name="connsiteY46" fmla="*/ 586597 h 1906438"/>
                <a:gd name="connsiteX47" fmla="*/ 1003517 w 2608030"/>
                <a:gd name="connsiteY47" fmla="*/ 560717 h 1906438"/>
                <a:gd name="connsiteX48" fmla="*/ 1098408 w 2608030"/>
                <a:gd name="connsiteY48" fmla="*/ 431321 h 1906438"/>
                <a:gd name="connsiteX49" fmla="*/ 1219178 w 2608030"/>
                <a:gd name="connsiteY49" fmla="*/ 345057 h 1906438"/>
                <a:gd name="connsiteX50" fmla="*/ 1408959 w 2608030"/>
                <a:gd name="connsiteY50" fmla="*/ 327804 h 1906438"/>
                <a:gd name="connsiteX51" fmla="*/ 1607366 w 2608030"/>
                <a:gd name="connsiteY51" fmla="*/ 319178 h 1906438"/>
                <a:gd name="connsiteX52" fmla="*/ 1693630 w 2608030"/>
                <a:gd name="connsiteY52" fmla="*/ 224287 h 1906438"/>
                <a:gd name="connsiteX53" fmla="*/ 1771268 w 2608030"/>
                <a:gd name="connsiteY53" fmla="*/ 112144 h 1906438"/>
                <a:gd name="connsiteX54" fmla="*/ 1771268 w 2608030"/>
                <a:gd name="connsiteY54" fmla="*/ 34506 h 1906438"/>
                <a:gd name="connsiteX55" fmla="*/ 1874785 w 2608030"/>
                <a:gd name="connsiteY55" fmla="*/ 0 h 1906438"/>
                <a:gd name="connsiteX56" fmla="*/ 2288853 w 2608030"/>
                <a:gd name="connsiteY56" fmla="*/ 163902 h 1906438"/>
                <a:gd name="connsiteX57" fmla="*/ 2323359 w 2608030"/>
                <a:gd name="connsiteY57" fmla="*/ 284672 h 1906438"/>
                <a:gd name="connsiteX58" fmla="*/ 2262974 w 2608030"/>
                <a:gd name="connsiteY58" fmla="*/ 327804 h 1906438"/>
                <a:gd name="connsiteX59" fmla="*/ 2150830 w 2608030"/>
                <a:gd name="connsiteY59" fmla="*/ 327804 h 1906438"/>
                <a:gd name="connsiteX60" fmla="*/ 2012808 w 2608030"/>
                <a:gd name="connsiteY60" fmla="*/ 267419 h 1906438"/>
                <a:gd name="connsiteX61" fmla="*/ 1831653 w 2608030"/>
                <a:gd name="connsiteY61" fmla="*/ 241540 h 1906438"/>
                <a:gd name="connsiteX62" fmla="*/ 1676378 w 2608030"/>
                <a:gd name="connsiteY62" fmla="*/ 414068 h 1906438"/>
                <a:gd name="connsiteX63" fmla="*/ 1564234 w 2608030"/>
                <a:gd name="connsiteY63" fmla="*/ 646981 h 1906438"/>
                <a:gd name="connsiteX64" fmla="*/ 1521102 w 2608030"/>
                <a:gd name="connsiteY64" fmla="*/ 759125 h 1906438"/>
                <a:gd name="connsiteX65" fmla="*/ 1555608 w 2608030"/>
                <a:gd name="connsiteY65" fmla="*/ 819510 h 1906438"/>
                <a:gd name="connsiteX66" fmla="*/ 1659125 w 2608030"/>
                <a:gd name="connsiteY66" fmla="*/ 810883 h 1906438"/>
                <a:gd name="connsiteX67" fmla="*/ 1797147 w 2608030"/>
                <a:gd name="connsiteY67" fmla="*/ 715993 h 1906438"/>
                <a:gd name="connsiteX68" fmla="*/ 1969676 w 2608030"/>
                <a:gd name="connsiteY68" fmla="*/ 707366 h 1906438"/>
                <a:gd name="connsiteX69" fmla="*/ 2159457 w 2608030"/>
                <a:gd name="connsiteY69" fmla="*/ 690114 h 1906438"/>
                <a:gd name="connsiteX70" fmla="*/ 2349238 w 2608030"/>
                <a:gd name="connsiteY70" fmla="*/ 698740 h 1906438"/>
                <a:gd name="connsiteX71" fmla="*/ 2452755 w 2608030"/>
                <a:gd name="connsiteY71" fmla="*/ 681487 h 1906438"/>
                <a:gd name="connsiteX72" fmla="*/ 2547646 w 2608030"/>
                <a:gd name="connsiteY72" fmla="*/ 543465 h 1906438"/>
                <a:gd name="connsiteX73" fmla="*/ 2608030 w 2608030"/>
                <a:gd name="connsiteY73" fmla="*/ 327804 h 1906438"/>
                <a:gd name="connsiteX74" fmla="*/ 2556272 w 2608030"/>
                <a:gd name="connsiteY74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74785 w 2608030"/>
                <a:gd name="connsiteY5" fmla="*/ 1207698 h 1906438"/>
                <a:gd name="connsiteX6" fmla="*/ 1978302 w 2608030"/>
                <a:gd name="connsiteY6" fmla="*/ 1181819 h 1906438"/>
                <a:gd name="connsiteX7" fmla="*/ 2211215 w 2608030"/>
                <a:gd name="connsiteY7" fmla="*/ 1069676 h 1906438"/>
                <a:gd name="connsiteX8" fmla="*/ 2400996 w 2608030"/>
                <a:gd name="connsiteY8" fmla="*/ 1026544 h 1906438"/>
                <a:gd name="connsiteX9" fmla="*/ 2375117 w 2608030"/>
                <a:gd name="connsiteY9" fmla="*/ 948906 h 1906438"/>
                <a:gd name="connsiteX10" fmla="*/ 2331985 w 2608030"/>
                <a:gd name="connsiteY10" fmla="*/ 897148 h 1906438"/>
                <a:gd name="connsiteX11" fmla="*/ 2211215 w 2608030"/>
                <a:gd name="connsiteY11" fmla="*/ 914400 h 1906438"/>
                <a:gd name="connsiteX12" fmla="*/ 2124951 w 2608030"/>
                <a:gd name="connsiteY12" fmla="*/ 957532 h 1906438"/>
                <a:gd name="connsiteX13" fmla="*/ 1969676 w 2608030"/>
                <a:gd name="connsiteY13" fmla="*/ 931653 h 1906438"/>
                <a:gd name="connsiteX14" fmla="*/ 1823027 w 2608030"/>
                <a:gd name="connsiteY14" fmla="*/ 888521 h 1906438"/>
                <a:gd name="connsiteX15" fmla="*/ 1659125 w 2608030"/>
                <a:gd name="connsiteY15" fmla="*/ 940280 h 1906438"/>
                <a:gd name="connsiteX16" fmla="*/ 1486596 w 2608030"/>
                <a:gd name="connsiteY16" fmla="*/ 940280 h 1906438"/>
                <a:gd name="connsiteX17" fmla="*/ 1426212 w 2608030"/>
                <a:gd name="connsiteY17" fmla="*/ 862642 h 1906438"/>
                <a:gd name="connsiteX18" fmla="*/ 1098408 w 2608030"/>
                <a:gd name="connsiteY18" fmla="*/ 854015 h 1906438"/>
                <a:gd name="connsiteX19" fmla="*/ 977638 w 2608030"/>
                <a:gd name="connsiteY19" fmla="*/ 897148 h 1906438"/>
                <a:gd name="connsiteX20" fmla="*/ 727472 w 2608030"/>
                <a:gd name="connsiteY20" fmla="*/ 1026544 h 1906438"/>
                <a:gd name="connsiteX21" fmla="*/ 589449 w 2608030"/>
                <a:gd name="connsiteY21" fmla="*/ 1130061 h 1906438"/>
                <a:gd name="connsiteX22" fmla="*/ 376690 w 2608030"/>
                <a:gd name="connsiteY22" fmla="*/ 1335508 h 1906438"/>
                <a:gd name="connsiteX23" fmla="*/ 209065 w 2608030"/>
                <a:gd name="connsiteY23" fmla="*/ 1514467 h 1906438"/>
                <a:gd name="connsiteX24" fmla="*/ 41440 w 2608030"/>
                <a:gd name="connsiteY24" fmla="*/ 1603947 h 1906438"/>
                <a:gd name="connsiteX25" fmla="*/ 41440 w 2608030"/>
                <a:gd name="connsiteY25" fmla="*/ 1514467 h 1906438"/>
                <a:gd name="connsiteX26" fmla="*/ 125253 w 2608030"/>
                <a:gd name="connsiteY26" fmla="*/ 1424987 h 1906438"/>
                <a:gd name="connsiteX27" fmla="*/ 667087 w 2608030"/>
                <a:gd name="connsiteY27" fmla="*/ 1026544 h 1906438"/>
                <a:gd name="connsiteX28" fmla="*/ 822363 w 2608030"/>
                <a:gd name="connsiteY28" fmla="*/ 923027 h 1906438"/>
                <a:gd name="connsiteX29" fmla="*/ 951759 w 2608030"/>
                <a:gd name="connsiteY29" fmla="*/ 845389 h 1906438"/>
                <a:gd name="connsiteX30" fmla="*/ 1029396 w 2608030"/>
                <a:gd name="connsiteY30" fmla="*/ 776378 h 1906438"/>
                <a:gd name="connsiteX31" fmla="*/ 1262310 w 2608030"/>
                <a:gd name="connsiteY31" fmla="*/ 759125 h 1906438"/>
                <a:gd name="connsiteX32" fmla="*/ 1400332 w 2608030"/>
                <a:gd name="connsiteY32" fmla="*/ 741872 h 1906438"/>
                <a:gd name="connsiteX33" fmla="*/ 1503849 w 2608030"/>
                <a:gd name="connsiteY33" fmla="*/ 612476 h 1906438"/>
                <a:gd name="connsiteX34" fmla="*/ 1538355 w 2608030"/>
                <a:gd name="connsiteY34" fmla="*/ 526212 h 1906438"/>
                <a:gd name="connsiteX35" fmla="*/ 1469344 w 2608030"/>
                <a:gd name="connsiteY35" fmla="*/ 483080 h 1906438"/>
                <a:gd name="connsiteX36" fmla="*/ 1296815 w 2608030"/>
                <a:gd name="connsiteY36" fmla="*/ 491706 h 1906438"/>
                <a:gd name="connsiteX37" fmla="*/ 1167419 w 2608030"/>
                <a:gd name="connsiteY37" fmla="*/ 534838 h 1906438"/>
                <a:gd name="connsiteX38" fmla="*/ 1124287 w 2608030"/>
                <a:gd name="connsiteY38" fmla="*/ 646981 h 1906438"/>
                <a:gd name="connsiteX39" fmla="*/ 1038023 w 2608030"/>
                <a:gd name="connsiteY39" fmla="*/ 672861 h 1906438"/>
                <a:gd name="connsiteX40" fmla="*/ 900000 w 2608030"/>
                <a:gd name="connsiteY40" fmla="*/ 672861 h 1906438"/>
                <a:gd name="connsiteX41" fmla="*/ 779230 w 2608030"/>
                <a:gd name="connsiteY41" fmla="*/ 698740 h 1906438"/>
                <a:gd name="connsiteX42" fmla="*/ 606702 w 2608030"/>
                <a:gd name="connsiteY42" fmla="*/ 698740 h 1906438"/>
                <a:gd name="connsiteX43" fmla="*/ 503185 w 2608030"/>
                <a:gd name="connsiteY43" fmla="*/ 638355 h 1906438"/>
                <a:gd name="connsiteX44" fmla="*/ 503185 w 2608030"/>
                <a:gd name="connsiteY44" fmla="*/ 638355 h 1906438"/>
                <a:gd name="connsiteX45" fmla="*/ 503185 w 2608030"/>
                <a:gd name="connsiteY45" fmla="*/ 638355 h 1906438"/>
                <a:gd name="connsiteX46" fmla="*/ 710219 w 2608030"/>
                <a:gd name="connsiteY46" fmla="*/ 586597 h 1906438"/>
                <a:gd name="connsiteX47" fmla="*/ 1003517 w 2608030"/>
                <a:gd name="connsiteY47" fmla="*/ 560717 h 1906438"/>
                <a:gd name="connsiteX48" fmla="*/ 1098408 w 2608030"/>
                <a:gd name="connsiteY48" fmla="*/ 431321 h 1906438"/>
                <a:gd name="connsiteX49" fmla="*/ 1219178 w 2608030"/>
                <a:gd name="connsiteY49" fmla="*/ 345057 h 1906438"/>
                <a:gd name="connsiteX50" fmla="*/ 1408959 w 2608030"/>
                <a:gd name="connsiteY50" fmla="*/ 327804 h 1906438"/>
                <a:gd name="connsiteX51" fmla="*/ 1607366 w 2608030"/>
                <a:gd name="connsiteY51" fmla="*/ 319178 h 1906438"/>
                <a:gd name="connsiteX52" fmla="*/ 1693630 w 2608030"/>
                <a:gd name="connsiteY52" fmla="*/ 224287 h 1906438"/>
                <a:gd name="connsiteX53" fmla="*/ 1771268 w 2608030"/>
                <a:gd name="connsiteY53" fmla="*/ 112144 h 1906438"/>
                <a:gd name="connsiteX54" fmla="*/ 1771268 w 2608030"/>
                <a:gd name="connsiteY54" fmla="*/ 34506 h 1906438"/>
                <a:gd name="connsiteX55" fmla="*/ 1874785 w 2608030"/>
                <a:gd name="connsiteY55" fmla="*/ 0 h 1906438"/>
                <a:gd name="connsiteX56" fmla="*/ 2288853 w 2608030"/>
                <a:gd name="connsiteY56" fmla="*/ 163902 h 1906438"/>
                <a:gd name="connsiteX57" fmla="*/ 2323359 w 2608030"/>
                <a:gd name="connsiteY57" fmla="*/ 284672 h 1906438"/>
                <a:gd name="connsiteX58" fmla="*/ 2262974 w 2608030"/>
                <a:gd name="connsiteY58" fmla="*/ 327804 h 1906438"/>
                <a:gd name="connsiteX59" fmla="*/ 2150830 w 2608030"/>
                <a:gd name="connsiteY59" fmla="*/ 327804 h 1906438"/>
                <a:gd name="connsiteX60" fmla="*/ 2012808 w 2608030"/>
                <a:gd name="connsiteY60" fmla="*/ 267419 h 1906438"/>
                <a:gd name="connsiteX61" fmla="*/ 1831653 w 2608030"/>
                <a:gd name="connsiteY61" fmla="*/ 241540 h 1906438"/>
                <a:gd name="connsiteX62" fmla="*/ 1676378 w 2608030"/>
                <a:gd name="connsiteY62" fmla="*/ 414068 h 1906438"/>
                <a:gd name="connsiteX63" fmla="*/ 1564234 w 2608030"/>
                <a:gd name="connsiteY63" fmla="*/ 646981 h 1906438"/>
                <a:gd name="connsiteX64" fmla="*/ 1521102 w 2608030"/>
                <a:gd name="connsiteY64" fmla="*/ 759125 h 1906438"/>
                <a:gd name="connsiteX65" fmla="*/ 1555608 w 2608030"/>
                <a:gd name="connsiteY65" fmla="*/ 819510 h 1906438"/>
                <a:gd name="connsiteX66" fmla="*/ 1659125 w 2608030"/>
                <a:gd name="connsiteY66" fmla="*/ 810883 h 1906438"/>
                <a:gd name="connsiteX67" fmla="*/ 1797147 w 2608030"/>
                <a:gd name="connsiteY67" fmla="*/ 715993 h 1906438"/>
                <a:gd name="connsiteX68" fmla="*/ 1969676 w 2608030"/>
                <a:gd name="connsiteY68" fmla="*/ 707366 h 1906438"/>
                <a:gd name="connsiteX69" fmla="*/ 2159457 w 2608030"/>
                <a:gd name="connsiteY69" fmla="*/ 690114 h 1906438"/>
                <a:gd name="connsiteX70" fmla="*/ 2349238 w 2608030"/>
                <a:gd name="connsiteY70" fmla="*/ 698740 h 1906438"/>
                <a:gd name="connsiteX71" fmla="*/ 2452755 w 2608030"/>
                <a:gd name="connsiteY71" fmla="*/ 681487 h 1906438"/>
                <a:gd name="connsiteX72" fmla="*/ 2547646 w 2608030"/>
                <a:gd name="connsiteY72" fmla="*/ 543465 h 1906438"/>
                <a:gd name="connsiteX73" fmla="*/ 2608030 w 2608030"/>
                <a:gd name="connsiteY73" fmla="*/ 327804 h 1906438"/>
                <a:gd name="connsiteX74" fmla="*/ 2556272 w 2608030"/>
                <a:gd name="connsiteY74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2211215 w 2608030"/>
                <a:gd name="connsiteY7" fmla="*/ 1069676 h 1906438"/>
                <a:gd name="connsiteX8" fmla="*/ 2400996 w 2608030"/>
                <a:gd name="connsiteY8" fmla="*/ 1026544 h 1906438"/>
                <a:gd name="connsiteX9" fmla="*/ 2375117 w 2608030"/>
                <a:gd name="connsiteY9" fmla="*/ 948906 h 1906438"/>
                <a:gd name="connsiteX10" fmla="*/ 2331985 w 2608030"/>
                <a:gd name="connsiteY10" fmla="*/ 897148 h 1906438"/>
                <a:gd name="connsiteX11" fmla="*/ 2211215 w 2608030"/>
                <a:gd name="connsiteY11" fmla="*/ 914400 h 1906438"/>
                <a:gd name="connsiteX12" fmla="*/ 2124951 w 2608030"/>
                <a:gd name="connsiteY12" fmla="*/ 957532 h 1906438"/>
                <a:gd name="connsiteX13" fmla="*/ 1969676 w 2608030"/>
                <a:gd name="connsiteY13" fmla="*/ 931653 h 1906438"/>
                <a:gd name="connsiteX14" fmla="*/ 1823027 w 2608030"/>
                <a:gd name="connsiteY14" fmla="*/ 888521 h 1906438"/>
                <a:gd name="connsiteX15" fmla="*/ 1659125 w 2608030"/>
                <a:gd name="connsiteY15" fmla="*/ 940280 h 1906438"/>
                <a:gd name="connsiteX16" fmla="*/ 1486596 w 2608030"/>
                <a:gd name="connsiteY16" fmla="*/ 940280 h 1906438"/>
                <a:gd name="connsiteX17" fmla="*/ 1426212 w 2608030"/>
                <a:gd name="connsiteY17" fmla="*/ 862642 h 1906438"/>
                <a:gd name="connsiteX18" fmla="*/ 1098408 w 2608030"/>
                <a:gd name="connsiteY18" fmla="*/ 854015 h 1906438"/>
                <a:gd name="connsiteX19" fmla="*/ 977638 w 2608030"/>
                <a:gd name="connsiteY19" fmla="*/ 897148 h 1906438"/>
                <a:gd name="connsiteX20" fmla="*/ 727472 w 2608030"/>
                <a:gd name="connsiteY20" fmla="*/ 1026544 h 1906438"/>
                <a:gd name="connsiteX21" fmla="*/ 589449 w 2608030"/>
                <a:gd name="connsiteY21" fmla="*/ 1130061 h 1906438"/>
                <a:gd name="connsiteX22" fmla="*/ 376690 w 2608030"/>
                <a:gd name="connsiteY22" fmla="*/ 1335508 h 1906438"/>
                <a:gd name="connsiteX23" fmla="*/ 209065 w 2608030"/>
                <a:gd name="connsiteY23" fmla="*/ 1514467 h 1906438"/>
                <a:gd name="connsiteX24" fmla="*/ 41440 w 2608030"/>
                <a:gd name="connsiteY24" fmla="*/ 1603947 h 1906438"/>
                <a:gd name="connsiteX25" fmla="*/ 41440 w 2608030"/>
                <a:gd name="connsiteY25" fmla="*/ 1514467 h 1906438"/>
                <a:gd name="connsiteX26" fmla="*/ 125253 w 2608030"/>
                <a:gd name="connsiteY26" fmla="*/ 1424987 h 1906438"/>
                <a:gd name="connsiteX27" fmla="*/ 667087 w 2608030"/>
                <a:gd name="connsiteY27" fmla="*/ 1026544 h 1906438"/>
                <a:gd name="connsiteX28" fmla="*/ 822363 w 2608030"/>
                <a:gd name="connsiteY28" fmla="*/ 923027 h 1906438"/>
                <a:gd name="connsiteX29" fmla="*/ 951759 w 2608030"/>
                <a:gd name="connsiteY29" fmla="*/ 845389 h 1906438"/>
                <a:gd name="connsiteX30" fmla="*/ 1029396 w 2608030"/>
                <a:gd name="connsiteY30" fmla="*/ 776378 h 1906438"/>
                <a:gd name="connsiteX31" fmla="*/ 1262310 w 2608030"/>
                <a:gd name="connsiteY31" fmla="*/ 759125 h 1906438"/>
                <a:gd name="connsiteX32" fmla="*/ 1400332 w 2608030"/>
                <a:gd name="connsiteY32" fmla="*/ 741872 h 1906438"/>
                <a:gd name="connsiteX33" fmla="*/ 1503849 w 2608030"/>
                <a:gd name="connsiteY33" fmla="*/ 612476 h 1906438"/>
                <a:gd name="connsiteX34" fmla="*/ 1538355 w 2608030"/>
                <a:gd name="connsiteY34" fmla="*/ 526212 h 1906438"/>
                <a:gd name="connsiteX35" fmla="*/ 1469344 w 2608030"/>
                <a:gd name="connsiteY35" fmla="*/ 483080 h 1906438"/>
                <a:gd name="connsiteX36" fmla="*/ 1296815 w 2608030"/>
                <a:gd name="connsiteY36" fmla="*/ 491706 h 1906438"/>
                <a:gd name="connsiteX37" fmla="*/ 1167419 w 2608030"/>
                <a:gd name="connsiteY37" fmla="*/ 534838 h 1906438"/>
                <a:gd name="connsiteX38" fmla="*/ 1124287 w 2608030"/>
                <a:gd name="connsiteY38" fmla="*/ 646981 h 1906438"/>
                <a:gd name="connsiteX39" fmla="*/ 1038023 w 2608030"/>
                <a:gd name="connsiteY39" fmla="*/ 672861 h 1906438"/>
                <a:gd name="connsiteX40" fmla="*/ 900000 w 2608030"/>
                <a:gd name="connsiteY40" fmla="*/ 672861 h 1906438"/>
                <a:gd name="connsiteX41" fmla="*/ 779230 w 2608030"/>
                <a:gd name="connsiteY41" fmla="*/ 698740 h 1906438"/>
                <a:gd name="connsiteX42" fmla="*/ 606702 w 2608030"/>
                <a:gd name="connsiteY42" fmla="*/ 698740 h 1906438"/>
                <a:gd name="connsiteX43" fmla="*/ 503185 w 2608030"/>
                <a:gd name="connsiteY43" fmla="*/ 638355 h 1906438"/>
                <a:gd name="connsiteX44" fmla="*/ 503185 w 2608030"/>
                <a:gd name="connsiteY44" fmla="*/ 638355 h 1906438"/>
                <a:gd name="connsiteX45" fmla="*/ 503185 w 2608030"/>
                <a:gd name="connsiteY45" fmla="*/ 638355 h 1906438"/>
                <a:gd name="connsiteX46" fmla="*/ 710219 w 2608030"/>
                <a:gd name="connsiteY46" fmla="*/ 586597 h 1906438"/>
                <a:gd name="connsiteX47" fmla="*/ 1003517 w 2608030"/>
                <a:gd name="connsiteY47" fmla="*/ 560717 h 1906438"/>
                <a:gd name="connsiteX48" fmla="*/ 1098408 w 2608030"/>
                <a:gd name="connsiteY48" fmla="*/ 431321 h 1906438"/>
                <a:gd name="connsiteX49" fmla="*/ 1219178 w 2608030"/>
                <a:gd name="connsiteY49" fmla="*/ 345057 h 1906438"/>
                <a:gd name="connsiteX50" fmla="*/ 1408959 w 2608030"/>
                <a:gd name="connsiteY50" fmla="*/ 327804 h 1906438"/>
                <a:gd name="connsiteX51" fmla="*/ 1607366 w 2608030"/>
                <a:gd name="connsiteY51" fmla="*/ 319178 h 1906438"/>
                <a:gd name="connsiteX52" fmla="*/ 1693630 w 2608030"/>
                <a:gd name="connsiteY52" fmla="*/ 224287 h 1906438"/>
                <a:gd name="connsiteX53" fmla="*/ 1771268 w 2608030"/>
                <a:gd name="connsiteY53" fmla="*/ 112144 h 1906438"/>
                <a:gd name="connsiteX54" fmla="*/ 1771268 w 2608030"/>
                <a:gd name="connsiteY54" fmla="*/ 34506 h 1906438"/>
                <a:gd name="connsiteX55" fmla="*/ 1874785 w 2608030"/>
                <a:gd name="connsiteY55" fmla="*/ 0 h 1906438"/>
                <a:gd name="connsiteX56" fmla="*/ 2288853 w 2608030"/>
                <a:gd name="connsiteY56" fmla="*/ 163902 h 1906438"/>
                <a:gd name="connsiteX57" fmla="*/ 2323359 w 2608030"/>
                <a:gd name="connsiteY57" fmla="*/ 284672 h 1906438"/>
                <a:gd name="connsiteX58" fmla="*/ 2262974 w 2608030"/>
                <a:gd name="connsiteY58" fmla="*/ 327804 h 1906438"/>
                <a:gd name="connsiteX59" fmla="*/ 2150830 w 2608030"/>
                <a:gd name="connsiteY59" fmla="*/ 327804 h 1906438"/>
                <a:gd name="connsiteX60" fmla="*/ 2012808 w 2608030"/>
                <a:gd name="connsiteY60" fmla="*/ 267419 h 1906438"/>
                <a:gd name="connsiteX61" fmla="*/ 1831653 w 2608030"/>
                <a:gd name="connsiteY61" fmla="*/ 241540 h 1906438"/>
                <a:gd name="connsiteX62" fmla="*/ 1676378 w 2608030"/>
                <a:gd name="connsiteY62" fmla="*/ 414068 h 1906438"/>
                <a:gd name="connsiteX63" fmla="*/ 1564234 w 2608030"/>
                <a:gd name="connsiteY63" fmla="*/ 646981 h 1906438"/>
                <a:gd name="connsiteX64" fmla="*/ 1521102 w 2608030"/>
                <a:gd name="connsiteY64" fmla="*/ 759125 h 1906438"/>
                <a:gd name="connsiteX65" fmla="*/ 1555608 w 2608030"/>
                <a:gd name="connsiteY65" fmla="*/ 819510 h 1906438"/>
                <a:gd name="connsiteX66" fmla="*/ 1659125 w 2608030"/>
                <a:gd name="connsiteY66" fmla="*/ 810883 h 1906438"/>
                <a:gd name="connsiteX67" fmla="*/ 1797147 w 2608030"/>
                <a:gd name="connsiteY67" fmla="*/ 715993 h 1906438"/>
                <a:gd name="connsiteX68" fmla="*/ 1969676 w 2608030"/>
                <a:gd name="connsiteY68" fmla="*/ 707366 h 1906438"/>
                <a:gd name="connsiteX69" fmla="*/ 2159457 w 2608030"/>
                <a:gd name="connsiteY69" fmla="*/ 690114 h 1906438"/>
                <a:gd name="connsiteX70" fmla="*/ 2349238 w 2608030"/>
                <a:gd name="connsiteY70" fmla="*/ 698740 h 1906438"/>
                <a:gd name="connsiteX71" fmla="*/ 2452755 w 2608030"/>
                <a:gd name="connsiteY71" fmla="*/ 681487 h 1906438"/>
                <a:gd name="connsiteX72" fmla="*/ 2547646 w 2608030"/>
                <a:gd name="connsiteY72" fmla="*/ 543465 h 1906438"/>
                <a:gd name="connsiteX73" fmla="*/ 2608030 w 2608030"/>
                <a:gd name="connsiteY73" fmla="*/ 327804 h 1906438"/>
                <a:gd name="connsiteX74" fmla="*/ 2556272 w 2608030"/>
                <a:gd name="connsiteY74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2400996 w 2608030"/>
                <a:gd name="connsiteY7" fmla="*/ 1026544 h 1906438"/>
                <a:gd name="connsiteX8" fmla="*/ 2375117 w 2608030"/>
                <a:gd name="connsiteY8" fmla="*/ 948906 h 1906438"/>
                <a:gd name="connsiteX9" fmla="*/ 2331985 w 2608030"/>
                <a:gd name="connsiteY9" fmla="*/ 897148 h 1906438"/>
                <a:gd name="connsiteX10" fmla="*/ 2211215 w 2608030"/>
                <a:gd name="connsiteY10" fmla="*/ 914400 h 1906438"/>
                <a:gd name="connsiteX11" fmla="*/ 2124951 w 2608030"/>
                <a:gd name="connsiteY11" fmla="*/ 957532 h 1906438"/>
                <a:gd name="connsiteX12" fmla="*/ 1969676 w 2608030"/>
                <a:gd name="connsiteY12" fmla="*/ 931653 h 1906438"/>
                <a:gd name="connsiteX13" fmla="*/ 1823027 w 2608030"/>
                <a:gd name="connsiteY13" fmla="*/ 888521 h 1906438"/>
                <a:gd name="connsiteX14" fmla="*/ 1659125 w 2608030"/>
                <a:gd name="connsiteY14" fmla="*/ 940280 h 1906438"/>
                <a:gd name="connsiteX15" fmla="*/ 1486596 w 2608030"/>
                <a:gd name="connsiteY15" fmla="*/ 940280 h 1906438"/>
                <a:gd name="connsiteX16" fmla="*/ 1426212 w 2608030"/>
                <a:gd name="connsiteY16" fmla="*/ 862642 h 1906438"/>
                <a:gd name="connsiteX17" fmla="*/ 1098408 w 2608030"/>
                <a:gd name="connsiteY17" fmla="*/ 854015 h 1906438"/>
                <a:gd name="connsiteX18" fmla="*/ 977638 w 2608030"/>
                <a:gd name="connsiteY18" fmla="*/ 897148 h 1906438"/>
                <a:gd name="connsiteX19" fmla="*/ 727472 w 2608030"/>
                <a:gd name="connsiteY19" fmla="*/ 1026544 h 1906438"/>
                <a:gd name="connsiteX20" fmla="*/ 589449 w 2608030"/>
                <a:gd name="connsiteY20" fmla="*/ 1130061 h 1906438"/>
                <a:gd name="connsiteX21" fmla="*/ 376690 w 2608030"/>
                <a:gd name="connsiteY21" fmla="*/ 1335508 h 1906438"/>
                <a:gd name="connsiteX22" fmla="*/ 209065 w 2608030"/>
                <a:gd name="connsiteY22" fmla="*/ 1514467 h 1906438"/>
                <a:gd name="connsiteX23" fmla="*/ 41440 w 2608030"/>
                <a:gd name="connsiteY23" fmla="*/ 1603947 h 1906438"/>
                <a:gd name="connsiteX24" fmla="*/ 41440 w 2608030"/>
                <a:gd name="connsiteY24" fmla="*/ 1514467 h 1906438"/>
                <a:gd name="connsiteX25" fmla="*/ 125253 w 2608030"/>
                <a:gd name="connsiteY25" fmla="*/ 1424987 h 1906438"/>
                <a:gd name="connsiteX26" fmla="*/ 667087 w 2608030"/>
                <a:gd name="connsiteY26" fmla="*/ 1026544 h 1906438"/>
                <a:gd name="connsiteX27" fmla="*/ 822363 w 2608030"/>
                <a:gd name="connsiteY27" fmla="*/ 923027 h 1906438"/>
                <a:gd name="connsiteX28" fmla="*/ 951759 w 2608030"/>
                <a:gd name="connsiteY28" fmla="*/ 845389 h 1906438"/>
                <a:gd name="connsiteX29" fmla="*/ 1029396 w 2608030"/>
                <a:gd name="connsiteY29" fmla="*/ 776378 h 1906438"/>
                <a:gd name="connsiteX30" fmla="*/ 1262310 w 2608030"/>
                <a:gd name="connsiteY30" fmla="*/ 759125 h 1906438"/>
                <a:gd name="connsiteX31" fmla="*/ 1400332 w 2608030"/>
                <a:gd name="connsiteY31" fmla="*/ 741872 h 1906438"/>
                <a:gd name="connsiteX32" fmla="*/ 1503849 w 2608030"/>
                <a:gd name="connsiteY32" fmla="*/ 612476 h 1906438"/>
                <a:gd name="connsiteX33" fmla="*/ 1538355 w 2608030"/>
                <a:gd name="connsiteY33" fmla="*/ 526212 h 1906438"/>
                <a:gd name="connsiteX34" fmla="*/ 1469344 w 2608030"/>
                <a:gd name="connsiteY34" fmla="*/ 483080 h 1906438"/>
                <a:gd name="connsiteX35" fmla="*/ 1296815 w 2608030"/>
                <a:gd name="connsiteY35" fmla="*/ 491706 h 1906438"/>
                <a:gd name="connsiteX36" fmla="*/ 1167419 w 2608030"/>
                <a:gd name="connsiteY36" fmla="*/ 534838 h 1906438"/>
                <a:gd name="connsiteX37" fmla="*/ 1124287 w 2608030"/>
                <a:gd name="connsiteY37" fmla="*/ 646981 h 1906438"/>
                <a:gd name="connsiteX38" fmla="*/ 1038023 w 2608030"/>
                <a:gd name="connsiteY38" fmla="*/ 672861 h 1906438"/>
                <a:gd name="connsiteX39" fmla="*/ 900000 w 2608030"/>
                <a:gd name="connsiteY39" fmla="*/ 672861 h 1906438"/>
                <a:gd name="connsiteX40" fmla="*/ 779230 w 2608030"/>
                <a:gd name="connsiteY40" fmla="*/ 698740 h 1906438"/>
                <a:gd name="connsiteX41" fmla="*/ 606702 w 2608030"/>
                <a:gd name="connsiteY41" fmla="*/ 698740 h 1906438"/>
                <a:gd name="connsiteX42" fmla="*/ 503185 w 2608030"/>
                <a:gd name="connsiteY42" fmla="*/ 638355 h 1906438"/>
                <a:gd name="connsiteX43" fmla="*/ 503185 w 2608030"/>
                <a:gd name="connsiteY43" fmla="*/ 638355 h 1906438"/>
                <a:gd name="connsiteX44" fmla="*/ 503185 w 2608030"/>
                <a:gd name="connsiteY44" fmla="*/ 638355 h 1906438"/>
                <a:gd name="connsiteX45" fmla="*/ 710219 w 2608030"/>
                <a:gd name="connsiteY45" fmla="*/ 586597 h 1906438"/>
                <a:gd name="connsiteX46" fmla="*/ 1003517 w 2608030"/>
                <a:gd name="connsiteY46" fmla="*/ 560717 h 1906438"/>
                <a:gd name="connsiteX47" fmla="*/ 1098408 w 2608030"/>
                <a:gd name="connsiteY47" fmla="*/ 431321 h 1906438"/>
                <a:gd name="connsiteX48" fmla="*/ 1219178 w 2608030"/>
                <a:gd name="connsiteY48" fmla="*/ 345057 h 1906438"/>
                <a:gd name="connsiteX49" fmla="*/ 1408959 w 2608030"/>
                <a:gd name="connsiteY49" fmla="*/ 327804 h 1906438"/>
                <a:gd name="connsiteX50" fmla="*/ 1607366 w 2608030"/>
                <a:gd name="connsiteY50" fmla="*/ 319178 h 1906438"/>
                <a:gd name="connsiteX51" fmla="*/ 1693630 w 2608030"/>
                <a:gd name="connsiteY51" fmla="*/ 224287 h 1906438"/>
                <a:gd name="connsiteX52" fmla="*/ 1771268 w 2608030"/>
                <a:gd name="connsiteY52" fmla="*/ 112144 h 1906438"/>
                <a:gd name="connsiteX53" fmla="*/ 1771268 w 2608030"/>
                <a:gd name="connsiteY53" fmla="*/ 34506 h 1906438"/>
                <a:gd name="connsiteX54" fmla="*/ 1874785 w 2608030"/>
                <a:gd name="connsiteY54" fmla="*/ 0 h 1906438"/>
                <a:gd name="connsiteX55" fmla="*/ 2288853 w 2608030"/>
                <a:gd name="connsiteY55" fmla="*/ 163902 h 1906438"/>
                <a:gd name="connsiteX56" fmla="*/ 2323359 w 2608030"/>
                <a:gd name="connsiteY56" fmla="*/ 284672 h 1906438"/>
                <a:gd name="connsiteX57" fmla="*/ 2262974 w 2608030"/>
                <a:gd name="connsiteY57" fmla="*/ 327804 h 1906438"/>
                <a:gd name="connsiteX58" fmla="*/ 2150830 w 2608030"/>
                <a:gd name="connsiteY58" fmla="*/ 327804 h 1906438"/>
                <a:gd name="connsiteX59" fmla="*/ 2012808 w 2608030"/>
                <a:gd name="connsiteY59" fmla="*/ 267419 h 1906438"/>
                <a:gd name="connsiteX60" fmla="*/ 1831653 w 2608030"/>
                <a:gd name="connsiteY60" fmla="*/ 241540 h 1906438"/>
                <a:gd name="connsiteX61" fmla="*/ 1676378 w 2608030"/>
                <a:gd name="connsiteY61" fmla="*/ 414068 h 1906438"/>
                <a:gd name="connsiteX62" fmla="*/ 1564234 w 2608030"/>
                <a:gd name="connsiteY62" fmla="*/ 646981 h 1906438"/>
                <a:gd name="connsiteX63" fmla="*/ 1521102 w 2608030"/>
                <a:gd name="connsiteY63" fmla="*/ 759125 h 1906438"/>
                <a:gd name="connsiteX64" fmla="*/ 1555608 w 2608030"/>
                <a:gd name="connsiteY64" fmla="*/ 819510 h 1906438"/>
                <a:gd name="connsiteX65" fmla="*/ 1659125 w 2608030"/>
                <a:gd name="connsiteY65" fmla="*/ 810883 h 1906438"/>
                <a:gd name="connsiteX66" fmla="*/ 1797147 w 2608030"/>
                <a:gd name="connsiteY66" fmla="*/ 715993 h 1906438"/>
                <a:gd name="connsiteX67" fmla="*/ 1969676 w 2608030"/>
                <a:gd name="connsiteY67" fmla="*/ 707366 h 1906438"/>
                <a:gd name="connsiteX68" fmla="*/ 2159457 w 2608030"/>
                <a:gd name="connsiteY68" fmla="*/ 690114 h 1906438"/>
                <a:gd name="connsiteX69" fmla="*/ 2349238 w 2608030"/>
                <a:gd name="connsiteY69" fmla="*/ 698740 h 1906438"/>
                <a:gd name="connsiteX70" fmla="*/ 2452755 w 2608030"/>
                <a:gd name="connsiteY70" fmla="*/ 681487 h 1906438"/>
                <a:gd name="connsiteX71" fmla="*/ 2547646 w 2608030"/>
                <a:gd name="connsiteY71" fmla="*/ 543465 h 1906438"/>
                <a:gd name="connsiteX72" fmla="*/ 2608030 w 2608030"/>
                <a:gd name="connsiteY72" fmla="*/ 327804 h 1906438"/>
                <a:gd name="connsiteX73" fmla="*/ 2556272 w 2608030"/>
                <a:gd name="connsiteY73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2375117 w 2608030"/>
                <a:gd name="connsiteY7" fmla="*/ 948906 h 1906438"/>
                <a:gd name="connsiteX8" fmla="*/ 2331985 w 2608030"/>
                <a:gd name="connsiteY8" fmla="*/ 897148 h 1906438"/>
                <a:gd name="connsiteX9" fmla="*/ 2211215 w 2608030"/>
                <a:gd name="connsiteY9" fmla="*/ 914400 h 1906438"/>
                <a:gd name="connsiteX10" fmla="*/ 2124951 w 2608030"/>
                <a:gd name="connsiteY10" fmla="*/ 957532 h 1906438"/>
                <a:gd name="connsiteX11" fmla="*/ 1969676 w 2608030"/>
                <a:gd name="connsiteY11" fmla="*/ 931653 h 1906438"/>
                <a:gd name="connsiteX12" fmla="*/ 1823027 w 2608030"/>
                <a:gd name="connsiteY12" fmla="*/ 888521 h 1906438"/>
                <a:gd name="connsiteX13" fmla="*/ 1659125 w 2608030"/>
                <a:gd name="connsiteY13" fmla="*/ 940280 h 1906438"/>
                <a:gd name="connsiteX14" fmla="*/ 1486596 w 2608030"/>
                <a:gd name="connsiteY14" fmla="*/ 940280 h 1906438"/>
                <a:gd name="connsiteX15" fmla="*/ 1426212 w 2608030"/>
                <a:gd name="connsiteY15" fmla="*/ 862642 h 1906438"/>
                <a:gd name="connsiteX16" fmla="*/ 1098408 w 2608030"/>
                <a:gd name="connsiteY16" fmla="*/ 854015 h 1906438"/>
                <a:gd name="connsiteX17" fmla="*/ 977638 w 2608030"/>
                <a:gd name="connsiteY17" fmla="*/ 897148 h 1906438"/>
                <a:gd name="connsiteX18" fmla="*/ 727472 w 2608030"/>
                <a:gd name="connsiteY18" fmla="*/ 1026544 h 1906438"/>
                <a:gd name="connsiteX19" fmla="*/ 589449 w 2608030"/>
                <a:gd name="connsiteY19" fmla="*/ 1130061 h 1906438"/>
                <a:gd name="connsiteX20" fmla="*/ 376690 w 2608030"/>
                <a:gd name="connsiteY20" fmla="*/ 1335508 h 1906438"/>
                <a:gd name="connsiteX21" fmla="*/ 209065 w 2608030"/>
                <a:gd name="connsiteY21" fmla="*/ 1514467 h 1906438"/>
                <a:gd name="connsiteX22" fmla="*/ 41440 w 2608030"/>
                <a:gd name="connsiteY22" fmla="*/ 1603947 h 1906438"/>
                <a:gd name="connsiteX23" fmla="*/ 41440 w 2608030"/>
                <a:gd name="connsiteY23" fmla="*/ 1514467 h 1906438"/>
                <a:gd name="connsiteX24" fmla="*/ 125253 w 2608030"/>
                <a:gd name="connsiteY24" fmla="*/ 1424987 h 1906438"/>
                <a:gd name="connsiteX25" fmla="*/ 667087 w 2608030"/>
                <a:gd name="connsiteY25" fmla="*/ 1026544 h 1906438"/>
                <a:gd name="connsiteX26" fmla="*/ 822363 w 2608030"/>
                <a:gd name="connsiteY26" fmla="*/ 923027 h 1906438"/>
                <a:gd name="connsiteX27" fmla="*/ 951759 w 2608030"/>
                <a:gd name="connsiteY27" fmla="*/ 845389 h 1906438"/>
                <a:gd name="connsiteX28" fmla="*/ 1029396 w 2608030"/>
                <a:gd name="connsiteY28" fmla="*/ 776378 h 1906438"/>
                <a:gd name="connsiteX29" fmla="*/ 1262310 w 2608030"/>
                <a:gd name="connsiteY29" fmla="*/ 759125 h 1906438"/>
                <a:gd name="connsiteX30" fmla="*/ 1400332 w 2608030"/>
                <a:gd name="connsiteY30" fmla="*/ 741872 h 1906438"/>
                <a:gd name="connsiteX31" fmla="*/ 1503849 w 2608030"/>
                <a:gd name="connsiteY31" fmla="*/ 612476 h 1906438"/>
                <a:gd name="connsiteX32" fmla="*/ 1538355 w 2608030"/>
                <a:gd name="connsiteY32" fmla="*/ 526212 h 1906438"/>
                <a:gd name="connsiteX33" fmla="*/ 1469344 w 2608030"/>
                <a:gd name="connsiteY33" fmla="*/ 483080 h 1906438"/>
                <a:gd name="connsiteX34" fmla="*/ 1296815 w 2608030"/>
                <a:gd name="connsiteY34" fmla="*/ 491706 h 1906438"/>
                <a:gd name="connsiteX35" fmla="*/ 1167419 w 2608030"/>
                <a:gd name="connsiteY35" fmla="*/ 534838 h 1906438"/>
                <a:gd name="connsiteX36" fmla="*/ 1124287 w 2608030"/>
                <a:gd name="connsiteY36" fmla="*/ 646981 h 1906438"/>
                <a:gd name="connsiteX37" fmla="*/ 1038023 w 2608030"/>
                <a:gd name="connsiteY37" fmla="*/ 672861 h 1906438"/>
                <a:gd name="connsiteX38" fmla="*/ 900000 w 2608030"/>
                <a:gd name="connsiteY38" fmla="*/ 672861 h 1906438"/>
                <a:gd name="connsiteX39" fmla="*/ 779230 w 2608030"/>
                <a:gd name="connsiteY39" fmla="*/ 698740 h 1906438"/>
                <a:gd name="connsiteX40" fmla="*/ 606702 w 2608030"/>
                <a:gd name="connsiteY40" fmla="*/ 698740 h 1906438"/>
                <a:gd name="connsiteX41" fmla="*/ 503185 w 2608030"/>
                <a:gd name="connsiteY41" fmla="*/ 638355 h 1906438"/>
                <a:gd name="connsiteX42" fmla="*/ 503185 w 2608030"/>
                <a:gd name="connsiteY42" fmla="*/ 638355 h 1906438"/>
                <a:gd name="connsiteX43" fmla="*/ 503185 w 2608030"/>
                <a:gd name="connsiteY43" fmla="*/ 638355 h 1906438"/>
                <a:gd name="connsiteX44" fmla="*/ 710219 w 2608030"/>
                <a:gd name="connsiteY44" fmla="*/ 586597 h 1906438"/>
                <a:gd name="connsiteX45" fmla="*/ 1003517 w 2608030"/>
                <a:gd name="connsiteY45" fmla="*/ 560717 h 1906438"/>
                <a:gd name="connsiteX46" fmla="*/ 1098408 w 2608030"/>
                <a:gd name="connsiteY46" fmla="*/ 431321 h 1906438"/>
                <a:gd name="connsiteX47" fmla="*/ 1219178 w 2608030"/>
                <a:gd name="connsiteY47" fmla="*/ 345057 h 1906438"/>
                <a:gd name="connsiteX48" fmla="*/ 1408959 w 2608030"/>
                <a:gd name="connsiteY48" fmla="*/ 327804 h 1906438"/>
                <a:gd name="connsiteX49" fmla="*/ 1607366 w 2608030"/>
                <a:gd name="connsiteY49" fmla="*/ 319178 h 1906438"/>
                <a:gd name="connsiteX50" fmla="*/ 1693630 w 2608030"/>
                <a:gd name="connsiteY50" fmla="*/ 224287 h 1906438"/>
                <a:gd name="connsiteX51" fmla="*/ 1771268 w 2608030"/>
                <a:gd name="connsiteY51" fmla="*/ 112144 h 1906438"/>
                <a:gd name="connsiteX52" fmla="*/ 1771268 w 2608030"/>
                <a:gd name="connsiteY52" fmla="*/ 34506 h 1906438"/>
                <a:gd name="connsiteX53" fmla="*/ 1874785 w 2608030"/>
                <a:gd name="connsiteY53" fmla="*/ 0 h 1906438"/>
                <a:gd name="connsiteX54" fmla="*/ 2288853 w 2608030"/>
                <a:gd name="connsiteY54" fmla="*/ 163902 h 1906438"/>
                <a:gd name="connsiteX55" fmla="*/ 2323359 w 2608030"/>
                <a:gd name="connsiteY55" fmla="*/ 284672 h 1906438"/>
                <a:gd name="connsiteX56" fmla="*/ 2262974 w 2608030"/>
                <a:gd name="connsiteY56" fmla="*/ 327804 h 1906438"/>
                <a:gd name="connsiteX57" fmla="*/ 2150830 w 2608030"/>
                <a:gd name="connsiteY57" fmla="*/ 327804 h 1906438"/>
                <a:gd name="connsiteX58" fmla="*/ 2012808 w 2608030"/>
                <a:gd name="connsiteY58" fmla="*/ 267419 h 1906438"/>
                <a:gd name="connsiteX59" fmla="*/ 1831653 w 2608030"/>
                <a:gd name="connsiteY59" fmla="*/ 241540 h 1906438"/>
                <a:gd name="connsiteX60" fmla="*/ 1676378 w 2608030"/>
                <a:gd name="connsiteY60" fmla="*/ 414068 h 1906438"/>
                <a:gd name="connsiteX61" fmla="*/ 1564234 w 2608030"/>
                <a:gd name="connsiteY61" fmla="*/ 646981 h 1906438"/>
                <a:gd name="connsiteX62" fmla="*/ 1521102 w 2608030"/>
                <a:gd name="connsiteY62" fmla="*/ 759125 h 1906438"/>
                <a:gd name="connsiteX63" fmla="*/ 1555608 w 2608030"/>
                <a:gd name="connsiteY63" fmla="*/ 819510 h 1906438"/>
                <a:gd name="connsiteX64" fmla="*/ 1659125 w 2608030"/>
                <a:gd name="connsiteY64" fmla="*/ 810883 h 1906438"/>
                <a:gd name="connsiteX65" fmla="*/ 1797147 w 2608030"/>
                <a:gd name="connsiteY65" fmla="*/ 715993 h 1906438"/>
                <a:gd name="connsiteX66" fmla="*/ 1969676 w 2608030"/>
                <a:gd name="connsiteY66" fmla="*/ 707366 h 1906438"/>
                <a:gd name="connsiteX67" fmla="*/ 2159457 w 2608030"/>
                <a:gd name="connsiteY67" fmla="*/ 690114 h 1906438"/>
                <a:gd name="connsiteX68" fmla="*/ 2349238 w 2608030"/>
                <a:gd name="connsiteY68" fmla="*/ 698740 h 1906438"/>
                <a:gd name="connsiteX69" fmla="*/ 2452755 w 2608030"/>
                <a:gd name="connsiteY69" fmla="*/ 681487 h 1906438"/>
                <a:gd name="connsiteX70" fmla="*/ 2547646 w 2608030"/>
                <a:gd name="connsiteY70" fmla="*/ 543465 h 1906438"/>
                <a:gd name="connsiteX71" fmla="*/ 2608030 w 2608030"/>
                <a:gd name="connsiteY71" fmla="*/ 327804 h 1906438"/>
                <a:gd name="connsiteX72" fmla="*/ 2556272 w 2608030"/>
                <a:gd name="connsiteY72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2331985 w 2608030"/>
                <a:gd name="connsiteY7" fmla="*/ 897148 h 1906438"/>
                <a:gd name="connsiteX8" fmla="*/ 2211215 w 2608030"/>
                <a:gd name="connsiteY8" fmla="*/ 914400 h 1906438"/>
                <a:gd name="connsiteX9" fmla="*/ 2124951 w 2608030"/>
                <a:gd name="connsiteY9" fmla="*/ 957532 h 1906438"/>
                <a:gd name="connsiteX10" fmla="*/ 1969676 w 2608030"/>
                <a:gd name="connsiteY10" fmla="*/ 931653 h 1906438"/>
                <a:gd name="connsiteX11" fmla="*/ 1823027 w 2608030"/>
                <a:gd name="connsiteY11" fmla="*/ 888521 h 1906438"/>
                <a:gd name="connsiteX12" fmla="*/ 1659125 w 2608030"/>
                <a:gd name="connsiteY12" fmla="*/ 940280 h 1906438"/>
                <a:gd name="connsiteX13" fmla="*/ 1486596 w 2608030"/>
                <a:gd name="connsiteY13" fmla="*/ 940280 h 1906438"/>
                <a:gd name="connsiteX14" fmla="*/ 1426212 w 2608030"/>
                <a:gd name="connsiteY14" fmla="*/ 862642 h 1906438"/>
                <a:gd name="connsiteX15" fmla="*/ 1098408 w 2608030"/>
                <a:gd name="connsiteY15" fmla="*/ 854015 h 1906438"/>
                <a:gd name="connsiteX16" fmla="*/ 977638 w 2608030"/>
                <a:gd name="connsiteY16" fmla="*/ 897148 h 1906438"/>
                <a:gd name="connsiteX17" fmla="*/ 727472 w 2608030"/>
                <a:gd name="connsiteY17" fmla="*/ 1026544 h 1906438"/>
                <a:gd name="connsiteX18" fmla="*/ 589449 w 2608030"/>
                <a:gd name="connsiteY18" fmla="*/ 1130061 h 1906438"/>
                <a:gd name="connsiteX19" fmla="*/ 376690 w 2608030"/>
                <a:gd name="connsiteY19" fmla="*/ 1335508 h 1906438"/>
                <a:gd name="connsiteX20" fmla="*/ 209065 w 2608030"/>
                <a:gd name="connsiteY20" fmla="*/ 1514467 h 1906438"/>
                <a:gd name="connsiteX21" fmla="*/ 41440 w 2608030"/>
                <a:gd name="connsiteY21" fmla="*/ 1603947 h 1906438"/>
                <a:gd name="connsiteX22" fmla="*/ 41440 w 2608030"/>
                <a:gd name="connsiteY22" fmla="*/ 1514467 h 1906438"/>
                <a:gd name="connsiteX23" fmla="*/ 125253 w 2608030"/>
                <a:gd name="connsiteY23" fmla="*/ 1424987 h 1906438"/>
                <a:gd name="connsiteX24" fmla="*/ 667087 w 2608030"/>
                <a:gd name="connsiteY24" fmla="*/ 1026544 h 1906438"/>
                <a:gd name="connsiteX25" fmla="*/ 822363 w 2608030"/>
                <a:gd name="connsiteY25" fmla="*/ 923027 h 1906438"/>
                <a:gd name="connsiteX26" fmla="*/ 951759 w 2608030"/>
                <a:gd name="connsiteY26" fmla="*/ 845389 h 1906438"/>
                <a:gd name="connsiteX27" fmla="*/ 1029396 w 2608030"/>
                <a:gd name="connsiteY27" fmla="*/ 776378 h 1906438"/>
                <a:gd name="connsiteX28" fmla="*/ 1262310 w 2608030"/>
                <a:gd name="connsiteY28" fmla="*/ 759125 h 1906438"/>
                <a:gd name="connsiteX29" fmla="*/ 1400332 w 2608030"/>
                <a:gd name="connsiteY29" fmla="*/ 741872 h 1906438"/>
                <a:gd name="connsiteX30" fmla="*/ 1503849 w 2608030"/>
                <a:gd name="connsiteY30" fmla="*/ 612476 h 1906438"/>
                <a:gd name="connsiteX31" fmla="*/ 1538355 w 2608030"/>
                <a:gd name="connsiteY31" fmla="*/ 526212 h 1906438"/>
                <a:gd name="connsiteX32" fmla="*/ 1469344 w 2608030"/>
                <a:gd name="connsiteY32" fmla="*/ 483080 h 1906438"/>
                <a:gd name="connsiteX33" fmla="*/ 1296815 w 2608030"/>
                <a:gd name="connsiteY33" fmla="*/ 491706 h 1906438"/>
                <a:gd name="connsiteX34" fmla="*/ 1167419 w 2608030"/>
                <a:gd name="connsiteY34" fmla="*/ 534838 h 1906438"/>
                <a:gd name="connsiteX35" fmla="*/ 1124287 w 2608030"/>
                <a:gd name="connsiteY35" fmla="*/ 646981 h 1906438"/>
                <a:gd name="connsiteX36" fmla="*/ 1038023 w 2608030"/>
                <a:gd name="connsiteY36" fmla="*/ 672861 h 1906438"/>
                <a:gd name="connsiteX37" fmla="*/ 900000 w 2608030"/>
                <a:gd name="connsiteY37" fmla="*/ 672861 h 1906438"/>
                <a:gd name="connsiteX38" fmla="*/ 779230 w 2608030"/>
                <a:gd name="connsiteY38" fmla="*/ 698740 h 1906438"/>
                <a:gd name="connsiteX39" fmla="*/ 606702 w 2608030"/>
                <a:gd name="connsiteY39" fmla="*/ 698740 h 1906438"/>
                <a:gd name="connsiteX40" fmla="*/ 503185 w 2608030"/>
                <a:gd name="connsiteY40" fmla="*/ 638355 h 1906438"/>
                <a:gd name="connsiteX41" fmla="*/ 503185 w 2608030"/>
                <a:gd name="connsiteY41" fmla="*/ 638355 h 1906438"/>
                <a:gd name="connsiteX42" fmla="*/ 503185 w 2608030"/>
                <a:gd name="connsiteY42" fmla="*/ 638355 h 1906438"/>
                <a:gd name="connsiteX43" fmla="*/ 710219 w 2608030"/>
                <a:gd name="connsiteY43" fmla="*/ 586597 h 1906438"/>
                <a:gd name="connsiteX44" fmla="*/ 1003517 w 2608030"/>
                <a:gd name="connsiteY44" fmla="*/ 560717 h 1906438"/>
                <a:gd name="connsiteX45" fmla="*/ 1098408 w 2608030"/>
                <a:gd name="connsiteY45" fmla="*/ 431321 h 1906438"/>
                <a:gd name="connsiteX46" fmla="*/ 1219178 w 2608030"/>
                <a:gd name="connsiteY46" fmla="*/ 345057 h 1906438"/>
                <a:gd name="connsiteX47" fmla="*/ 1408959 w 2608030"/>
                <a:gd name="connsiteY47" fmla="*/ 327804 h 1906438"/>
                <a:gd name="connsiteX48" fmla="*/ 1607366 w 2608030"/>
                <a:gd name="connsiteY48" fmla="*/ 319178 h 1906438"/>
                <a:gd name="connsiteX49" fmla="*/ 1693630 w 2608030"/>
                <a:gd name="connsiteY49" fmla="*/ 224287 h 1906438"/>
                <a:gd name="connsiteX50" fmla="*/ 1771268 w 2608030"/>
                <a:gd name="connsiteY50" fmla="*/ 112144 h 1906438"/>
                <a:gd name="connsiteX51" fmla="*/ 1771268 w 2608030"/>
                <a:gd name="connsiteY51" fmla="*/ 34506 h 1906438"/>
                <a:gd name="connsiteX52" fmla="*/ 1874785 w 2608030"/>
                <a:gd name="connsiteY52" fmla="*/ 0 h 1906438"/>
                <a:gd name="connsiteX53" fmla="*/ 2288853 w 2608030"/>
                <a:gd name="connsiteY53" fmla="*/ 163902 h 1906438"/>
                <a:gd name="connsiteX54" fmla="*/ 2323359 w 2608030"/>
                <a:gd name="connsiteY54" fmla="*/ 284672 h 1906438"/>
                <a:gd name="connsiteX55" fmla="*/ 2262974 w 2608030"/>
                <a:gd name="connsiteY55" fmla="*/ 327804 h 1906438"/>
                <a:gd name="connsiteX56" fmla="*/ 2150830 w 2608030"/>
                <a:gd name="connsiteY56" fmla="*/ 327804 h 1906438"/>
                <a:gd name="connsiteX57" fmla="*/ 2012808 w 2608030"/>
                <a:gd name="connsiteY57" fmla="*/ 267419 h 1906438"/>
                <a:gd name="connsiteX58" fmla="*/ 1831653 w 2608030"/>
                <a:gd name="connsiteY58" fmla="*/ 241540 h 1906438"/>
                <a:gd name="connsiteX59" fmla="*/ 1676378 w 2608030"/>
                <a:gd name="connsiteY59" fmla="*/ 414068 h 1906438"/>
                <a:gd name="connsiteX60" fmla="*/ 1564234 w 2608030"/>
                <a:gd name="connsiteY60" fmla="*/ 646981 h 1906438"/>
                <a:gd name="connsiteX61" fmla="*/ 1521102 w 2608030"/>
                <a:gd name="connsiteY61" fmla="*/ 759125 h 1906438"/>
                <a:gd name="connsiteX62" fmla="*/ 1555608 w 2608030"/>
                <a:gd name="connsiteY62" fmla="*/ 819510 h 1906438"/>
                <a:gd name="connsiteX63" fmla="*/ 1659125 w 2608030"/>
                <a:gd name="connsiteY63" fmla="*/ 810883 h 1906438"/>
                <a:gd name="connsiteX64" fmla="*/ 1797147 w 2608030"/>
                <a:gd name="connsiteY64" fmla="*/ 715993 h 1906438"/>
                <a:gd name="connsiteX65" fmla="*/ 1969676 w 2608030"/>
                <a:gd name="connsiteY65" fmla="*/ 707366 h 1906438"/>
                <a:gd name="connsiteX66" fmla="*/ 2159457 w 2608030"/>
                <a:gd name="connsiteY66" fmla="*/ 690114 h 1906438"/>
                <a:gd name="connsiteX67" fmla="*/ 2349238 w 2608030"/>
                <a:gd name="connsiteY67" fmla="*/ 698740 h 1906438"/>
                <a:gd name="connsiteX68" fmla="*/ 2452755 w 2608030"/>
                <a:gd name="connsiteY68" fmla="*/ 681487 h 1906438"/>
                <a:gd name="connsiteX69" fmla="*/ 2547646 w 2608030"/>
                <a:gd name="connsiteY69" fmla="*/ 543465 h 1906438"/>
                <a:gd name="connsiteX70" fmla="*/ 2608030 w 2608030"/>
                <a:gd name="connsiteY70" fmla="*/ 327804 h 1906438"/>
                <a:gd name="connsiteX71" fmla="*/ 2556272 w 2608030"/>
                <a:gd name="connsiteY71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2211215 w 2608030"/>
                <a:gd name="connsiteY7" fmla="*/ 914400 h 1906438"/>
                <a:gd name="connsiteX8" fmla="*/ 2124951 w 2608030"/>
                <a:gd name="connsiteY8" fmla="*/ 957532 h 1906438"/>
                <a:gd name="connsiteX9" fmla="*/ 1969676 w 2608030"/>
                <a:gd name="connsiteY9" fmla="*/ 931653 h 1906438"/>
                <a:gd name="connsiteX10" fmla="*/ 1823027 w 2608030"/>
                <a:gd name="connsiteY10" fmla="*/ 888521 h 1906438"/>
                <a:gd name="connsiteX11" fmla="*/ 1659125 w 2608030"/>
                <a:gd name="connsiteY11" fmla="*/ 940280 h 1906438"/>
                <a:gd name="connsiteX12" fmla="*/ 1486596 w 2608030"/>
                <a:gd name="connsiteY12" fmla="*/ 940280 h 1906438"/>
                <a:gd name="connsiteX13" fmla="*/ 1426212 w 2608030"/>
                <a:gd name="connsiteY13" fmla="*/ 862642 h 1906438"/>
                <a:gd name="connsiteX14" fmla="*/ 1098408 w 2608030"/>
                <a:gd name="connsiteY14" fmla="*/ 854015 h 1906438"/>
                <a:gd name="connsiteX15" fmla="*/ 977638 w 2608030"/>
                <a:gd name="connsiteY15" fmla="*/ 897148 h 1906438"/>
                <a:gd name="connsiteX16" fmla="*/ 727472 w 2608030"/>
                <a:gd name="connsiteY16" fmla="*/ 1026544 h 1906438"/>
                <a:gd name="connsiteX17" fmla="*/ 589449 w 2608030"/>
                <a:gd name="connsiteY17" fmla="*/ 1130061 h 1906438"/>
                <a:gd name="connsiteX18" fmla="*/ 376690 w 2608030"/>
                <a:gd name="connsiteY18" fmla="*/ 1335508 h 1906438"/>
                <a:gd name="connsiteX19" fmla="*/ 209065 w 2608030"/>
                <a:gd name="connsiteY19" fmla="*/ 1514467 h 1906438"/>
                <a:gd name="connsiteX20" fmla="*/ 41440 w 2608030"/>
                <a:gd name="connsiteY20" fmla="*/ 1603947 h 1906438"/>
                <a:gd name="connsiteX21" fmla="*/ 41440 w 2608030"/>
                <a:gd name="connsiteY21" fmla="*/ 1514467 h 1906438"/>
                <a:gd name="connsiteX22" fmla="*/ 125253 w 2608030"/>
                <a:gd name="connsiteY22" fmla="*/ 1424987 h 1906438"/>
                <a:gd name="connsiteX23" fmla="*/ 667087 w 2608030"/>
                <a:gd name="connsiteY23" fmla="*/ 1026544 h 1906438"/>
                <a:gd name="connsiteX24" fmla="*/ 822363 w 2608030"/>
                <a:gd name="connsiteY24" fmla="*/ 923027 h 1906438"/>
                <a:gd name="connsiteX25" fmla="*/ 951759 w 2608030"/>
                <a:gd name="connsiteY25" fmla="*/ 845389 h 1906438"/>
                <a:gd name="connsiteX26" fmla="*/ 1029396 w 2608030"/>
                <a:gd name="connsiteY26" fmla="*/ 776378 h 1906438"/>
                <a:gd name="connsiteX27" fmla="*/ 1262310 w 2608030"/>
                <a:gd name="connsiteY27" fmla="*/ 759125 h 1906438"/>
                <a:gd name="connsiteX28" fmla="*/ 1400332 w 2608030"/>
                <a:gd name="connsiteY28" fmla="*/ 741872 h 1906438"/>
                <a:gd name="connsiteX29" fmla="*/ 1503849 w 2608030"/>
                <a:gd name="connsiteY29" fmla="*/ 612476 h 1906438"/>
                <a:gd name="connsiteX30" fmla="*/ 1538355 w 2608030"/>
                <a:gd name="connsiteY30" fmla="*/ 526212 h 1906438"/>
                <a:gd name="connsiteX31" fmla="*/ 1469344 w 2608030"/>
                <a:gd name="connsiteY31" fmla="*/ 483080 h 1906438"/>
                <a:gd name="connsiteX32" fmla="*/ 1296815 w 2608030"/>
                <a:gd name="connsiteY32" fmla="*/ 491706 h 1906438"/>
                <a:gd name="connsiteX33" fmla="*/ 1167419 w 2608030"/>
                <a:gd name="connsiteY33" fmla="*/ 534838 h 1906438"/>
                <a:gd name="connsiteX34" fmla="*/ 1124287 w 2608030"/>
                <a:gd name="connsiteY34" fmla="*/ 646981 h 1906438"/>
                <a:gd name="connsiteX35" fmla="*/ 1038023 w 2608030"/>
                <a:gd name="connsiteY35" fmla="*/ 672861 h 1906438"/>
                <a:gd name="connsiteX36" fmla="*/ 900000 w 2608030"/>
                <a:gd name="connsiteY36" fmla="*/ 672861 h 1906438"/>
                <a:gd name="connsiteX37" fmla="*/ 779230 w 2608030"/>
                <a:gd name="connsiteY37" fmla="*/ 698740 h 1906438"/>
                <a:gd name="connsiteX38" fmla="*/ 606702 w 2608030"/>
                <a:gd name="connsiteY38" fmla="*/ 698740 h 1906438"/>
                <a:gd name="connsiteX39" fmla="*/ 503185 w 2608030"/>
                <a:gd name="connsiteY39" fmla="*/ 638355 h 1906438"/>
                <a:gd name="connsiteX40" fmla="*/ 503185 w 2608030"/>
                <a:gd name="connsiteY40" fmla="*/ 638355 h 1906438"/>
                <a:gd name="connsiteX41" fmla="*/ 503185 w 2608030"/>
                <a:gd name="connsiteY41" fmla="*/ 638355 h 1906438"/>
                <a:gd name="connsiteX42" fmla="*/ 710219 w 2608030"/>
                <a:gd name="connsiteY42" fmla="*/ 586597 h 1906438"/>
                <a:gd name="connsiteX43" fmla="*/ 1003517 w 2608030"/>
                <a:gd name="connsiteY43" fmla="*/ 560717 h 1906438"/>
                <a:gd name="connsiteX44" fmla="*/ 1098408 w 2608030"/>
                <a:gd name="connsiteY44" fmla="*/ 431321 h 1906438"/>
                <a:gd name="connsiteX45" fmla="*/ 1219178 w 2608030"/>
                <a:gd name="connsiteY45" fmla="*/ 345057 h 1906438"/>
                <a:gd name="connsiteX46" fmla="*/ 1408959 w 2608030"/>
                <a:gd name="connsiteY46" fmla="*/ 327804 h 1906438"/>
                <a:gd name="connsiteX47" fmla="*/ 1607366 w 2608030"/>
                <a:gd name="connsiteY47" fmla="*/ 319178 h 1906438"/>
                <a:gd name="connsiteX48" fmla="*/ 1693630 w 2608030"/>
                <a:gd name="connsiteY48" fmla="*/ 224287 h 1906438"/>
                <a:gd name="connsiteX49" fmla="*/ 1771268 w 2608030"/>
                <a:gd name="connsiteY49" fmla="*/ 112144 h 1906438"/>
                <a:gd name="connsiteX50" fmla="*/ 1771268 w 2608030"/>
                <a:gd name="connsiteY50" fmla="*/ 34506 h 1906438"/>
                <a:gd name="connsiteX51" fmla="*/ 1874785 w 2608030"/>
                <a:gd name="connsiteY51" fmla="*/ 0 h 1906438"/>
                <a:gd name="connsiteX52" fmla="*/ 2288853 w 2608030"/>
                <a:gd name="connsiteY52" fmla="*/ 163902 h 1906438"/>
                <a:gd name="connsiteX53" fmla="*/ 2323359 w 2608030"/>
                <a:gd name="connsiteY53" fmla="*/ 284672 h 1906438"/>
                <a:gd name="connsiteX54" fmla="*/ 2262974 w 2608030"/>
                <a:gd name="connsiteY54" fmla="*/ 327804 h 1906438"/>
                <a:gd name="connsiteX55" fmla="*/ 2150830 w 2608030"/>
                <a:gd name="connsiteY55" fmla="*/ 327804 h 1906438"/>
                <a:gd name="connsiteX56" fmla="*/ 2012808 w 2608030"/>
                <a:gd name="connsiteY56" fmla="*/ 267419 h 1906438"/>
                <a:gd name="connsiteX57" fmla="*/ 1831653 w 2608030"/>
                <a:gd name="connsiteY57" fmla="*/ 241540 h 1906438"/>
                <a:gd name="connsiteX58" fmla="*/ 1676378 w 2608030"/>
                <a:gd name="connsiteY58" fmla="*/ 414068 h 1906438"/>
                <a:gd name="connsiteX59" fmla="*/ 1564234 w 2608030"/>
                <a:gd name="connsiteY59" fmla="*/ 646981 h 1906438"/>
                <a:gd name="connsiteX60" fmla="*/ 1521102 w 2608030"/>
                <a:gd name="connsiteY60" fmla="*/ 759125 h 1906438"/>
                <a:gd name="connsiteX61" fmla="*/ 1555608 w 2608030"/>
                <a:gd name="connsiteY61" fmla="*/ 819510 h 1906438"/>
                <a:gd name="connsiteX62" fmla="*/ 1659125 w 2608030"/>
                <a:gd name="connsiteY62" fmla="*/ 810883 h 1906438"/>
                <a:gd name="connsiteX63" fmla="*/ 1797147 w 2608030"/>
                <a:gd name="connsiteY63" fmla="*/ 715993 h 1906438"/>
                <a:gd name="connsiteX64" fmla="*/ 1969676 w 2608030"/>
                <a:gd name="connsiteY64" fmla="*/ 707366 h 1906438"/>
                <a:gd name="connsiteX65" fmla="*/ 2159457 w 2608030"/>
                <a:gd name="connsiteY65" fmla="*/ 690114 h 1906438"/>
                <a:gd name="connsiteX66" fmla="*/ 2349238 w 2608030"/>
                <a:gd name="connsiteY66" fmla="*/ 698740 h 1906438"/>
                <a:gd name="connsiteX67" fmla="*/ 2452755 w 2608030"/>
                <a:gd name="connsiteY67" fmla="*/ 681487 h 1906438"/>
                <a:gd name="connsiteX68" fmla="*/ 2547646 w 2608030"/>
                <a:gd name="connsiteY68" fmla="*/ 543465 h 1906438"/>
                <a:gd name="connsiteX69" fmla="*/ 2608030 w 2608030"/>
                <a:gd name="connsiteY69" fmla="*/ 327804 h 1906438"/>
                <a:gd name="connsiteX70" fmla="*/ 2556272 w 2608030"/>
                <a:gd name="connsiteY70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2124951 w 2608030"/>
                <a:gd name="connsiteY7" fmla="*/ 957532 h 1906438"/>
                <a:gd name="connsiteX8" fmla="*/ 1969676 w 2608030"/>
                <a:gd name="connsiteY8" fmla="*/ 931653 h 1906438"/>
                <a:gd name="connsiteX9" fmla="*/ 1823027 w 2608030"/>
                <a:gd name="connsiteY9" fmla="*/ 888521 h 1906438"/>
                <a:gd name="connsiteX10" fmla="*/ 1659125 w 2608030"/>
                <a:gd name="connsiteY10" fmla="*/ 940280 h 1906438"/>
                <a:gd name="connsiteX11" fmla="*/ 1486596 w 2608030"/>
                <a:gd name="connsiteY11" fmla="*/ 940280 h 1906438"/>
                <a:gd name="connsiteX12" fmla="*/ 1426212 w 2608030"/>
                <a:gd name="connsiteY12" fmla="*/ 862642 h 1906438"/>
                <a:gd name="connsiteX13" fmla="*/ 1098408 w 2608030"/>
                <a:gd name="connsiteY13" fmla="*/ 854015 h 1906438"/>
                <a:gd name="connsiteX14" fmla="*/ 977638 w 2608030"/>
                <a:gd name="connsiteY14" fmla="*/ 897148 h 1906438"/>
                <a:gd name="connsiteX15" fmla="*/ 727472 w 2608030"/>
                <a:gd name="connsiteY15" fmla="*/ 1026544 h 1906438"/>
                <a:gd name="connsiteX16" fmla="*/ 589449 w 2608030"/>
                <a:gd name="connsiteY16" fmla="*/ 1130061 h 1906438"/>
                <a:gd name="connsiteX17" fmla="*/ 376690 w 2608030"/>
                <a:gd name="connsiteY17" fmla="*/ 1335508 h 1906438"/>
                <a:gd name="connsiteX18" fmla="*/ 209065 w 2608030"/>
                <a:gd name="connsiteY18" fmla="*/ 1514467 h 1906438"/>
                <a:gd name="connsiteX19" fmla="*/ 41440 w 2608030"/>
                <a:gd name="connsiteY19" fmla="*/ 1603947 h 1906438"/>
                <a:gd name="connsiteX20" fmla="*/ 41440 w 2608030"/>
                <a:gd name="connsiteY20" fmla="*/ 1514467 h 1906438"/>
                <a:gd name="connsiteX21" fmla="*/ 125253 w 2608030"/>
                <a:gd name="connsiteY21" fmla="*/ 1424987 h 1906438"/>
                <a:gd name="connsiteX22" fmla="*/ 667087 w 2608030"/>
                <a:gd name="connsiteY22" fmla="*/ 1026544 h 1906438"/>
                <a:gd name="connsiteX23" fmla="*/ 822363 w 2608030"/>
                <a:gd name="connsiteY23" fmla="*/ 923027 h 1906438"/>
                <a:gd name="connsiteX24" fmla="*/ 951759 w 2608030"/>
                <a:gd name="connsiteY24" fmla="*/ 845389 h 1906438"/>
                <a:gd name="connsiteX25" fmla="*/ 1029396 w 2608030"/>
                <a:gd name="connsiteY25" fmla="*/ 776378 h 1906438"/>
                <a:gd name="connsiteX26" fmla="*/ 1262310 w 2608030"/>
                <a:gd name="connsiteY26" fmla="*/ 759125 h 1906438"/>
                <a:gd name="connsiteX27" fmla="*/ 1400332 w 2608030"/>
                <a:gd name="connsiteY27" fmla="*/ 741872 h 1906438"/>
                <a:gd name="connsiteX28" fmla="*/ 1503849 w 2608030"/>
                <a:gd name="connsiteY28" fmla="*/ 612476 h 1906438"/>
                <a:gd name="connsiteX29" fmla="*/ 1538355 w 2608030"/>
                <a:gd name="connsiteY29" fmla="*/ 526212 h 1906438"/>
                <a:gd name="connsiteX30" fmla="*/ 1469344 w 2608030"/>
                <a:gd name="connsiteY30" fmla="*/ 483080 h 1906438"/>
                <a:gd name="connsiteX31" fmla="*/ 1296815 w 2608030"/>
                <a:gd name="connsiteY31" fmla="*/ 491706 h 1906438"/>
                <a:gd name="connsiteX32" fmla="*/ 1167419 w 2608030"/>
                <a:gd name="connsiteY32" fmla="*/ 534838 h 1906438"/>
                <a:gd name="connsiteX33" fmla="*/ 1124287 w 2608030"/>
                <a:gd name="connsiteY33" fmla="*/ 646981 h 1906438"/>
                <a:gd name="connsiteX34" fmla="*/ 1038023 w 2608030"/>
                <a:gd name="connsiteY34" fmla="*/ 672861 h 1906438"/>
                <a:gd name="connsiteX35" fmla="*/ 900000 w 2608030"/>
                <a:gd name="connsiteY35" fmla="*/ 672861 h 1906438"/>
                <a:gd name="connsiteX36" fmla="*/ 779230 w 2608030"/>
                <a:gd name="connsiteY36" fmla="*/ 698740 h 1906438"/>
                <a:gd name="connsiteX37" fmla="*/ 606702 w 2608030"/>
                <a:gd name="connsiteY37" fmla="*/ 698740 h 1906438"/>
                <a:gd name="connsiteX38" fmla="*/ 503185 w 2608030"/>
                <a:gd name="connsiteY38" fmla="*/ 638355 h 1906438"/>
                <a:gd name="connsiteX39" fmla="*/ 503185 w 2608030"/>
                <a:gd name="connsiteY39" fmla="*/ 638355 h 1906438"/>
                <a:gd name="connsiteX40" fmla="*/ 503185 w 2608030"/>
                <a:gd name="connsiteY40" fmla="*/ 638355 h 1906438"/>
                <a:gd name="connsiteX41" fmla="*/ 710219 w 2608030"/>
                <a:gd name="connsiteY41" fmla="*/ 586597 h 1906438"/>
                <a:gd name="connsiteX42" fmla="*/ 1003517 w 2608030"/>
                <a:gd name="connsiteY42" fmla="*/ 560717 h 1906438"/>
                <a:gd name="connsiteX43" fmla="*/ 1098408 w 2608030"/>
                <a:gd name="connsiteY43" fmla="*/ 431321 h 1906438"/>
                <a:gd name="connsiteX44" fmla="*/ 1219178 w 2608030"/>
                <a:gd name="connsiteY44" fmla="*/ 345057 h 1906438"/>
                <a:gd name="connsiteX45" fmla="*/ 1408959 w 2608030"/>
                <a:gd name="connsiteY45" fmla="*/ 327804 h 1906438"/>
                <a:gd name="connsiteX46" fmla="*/ 1607366 w 2608030"/>
                <a:gd name="connsiteY46" fmla="*/ 319178 h 1906438"/>
                <a:gd name="connsiteX47" fmla="*/ 1693630 w 2608030"/>
                <a:gd name="connsiteY47" fmla="*/ 224287 h 1906438"/>
                <a:gd name="connsiteX48" fmla="*/ 1771268 w 2608030"/>
                <a:gd name="connsiteY48" fmla="*/ 112144 h 1906438"/>
                <a:gd name="connsiteX49" fmla="*/ 1771268 w 2608030"/>
                <a:gd name="connsiteY49" fmla="*/ 34506 h 1906438"/>
                <a:gd name="connsiteX50" fmla="*/ 1874785 w 2608030"/>
                <a:gd name="connsiteY50" fmla="*/ 0 h 1906438"/>
                <a:gd name="connsiteX51" fmla="*/ 2288853 w 2608030"/>
                <a:gd name="connsiteY51" fmla="*/ 163902 h 1906438"/>
                <a:gd name="connsiteX52" fmla="*/ 2323359 w 2608030"/>
                <a:gd name="connsiteY52" fmla="*/ 284672 h 1906438"/>
                <a:gd name="connsiteX53" fmla="*/ 2262974 w 2608030"/>
                <a:gd name="connsiteY53" fmla="*/ 327804 h 1906438"/>
                <a:gd name="connsiteX54" fmla="*/ 2150830 w 2608030"/>
                <a:gd name="connsiteY54" fmla="*/ 327804 h 1906438"/>
                <a:gd name="connsiteX55" fmla="*/ 2012808 w 2608030"/>
                <a:gd name="connsiteY55" fmla="*/ 267419 h 1906438"/>
                <a:gd name="connsiteX56" fmla="*/ 1831653 w 2608030"/>
                <a:gd name="connsiteY56" fmla="*/ 241540 h 1906438"/>
                <a:gd name="connsiteX57" fmla="*/ 1676378 w 2608030"/>
                <a:gd name="connsiteY57" fmla="*/ 414068 h 1906438"/>
                <a:gd name="connsiteX58" fmla="*/ 1564234 w 2608030"/>
                <a:gd name="connsiteY58" fmla="*/ 646981 h 1906438"/>
                <a:gd name="connsiteX59" fmla="*/ 1521102 w 2608030"/>
                <a:gd name="connsiteY59" fmla="*/ 759125 h 1906438"/>
                <a:gd name="connsiteX60" fmla="*/ 1555608 w 2608030"/>
                <a:gd name="connsiteY60" fmla="*/ 819510 h 1906438"/>
                <a:gd name="connsiteX61" fmla="*/ 1659125 w 2608030"/>
                <a:gd name="connsiteY61" fmla="*/ 810883 h 1906438"/>
                <a:gd name="connsiteX62" fmla="*/ 1797147 w 2608030"/>
                <a:gd name="connsiteY62" fmla="*/ 715993 h 1906438"/>
                <a:gd name="connsiteX63" fmla="*/ 1969676 w 2608030"/>
                <a:gd name="connsiteY63" fmla="*/ 707366 h 1906438"/>
                <a:gd name="connsiteX64" fmla="*/ 2159457 w 2608030"/>
                <a:gd name="connsiteY64" fmla="*/ 690114 h 1906438"/>
                <a:gd name="connsiteX65" fmla="*/ 2349238 w 2608030"/>
                <a:gd name="connsiteY65" fmla="*/ 698740 h 1906438"/>
                <a:gd name="connsiteX66" fmla="*/ 2452755 w 2608030"/>
                <a:gd name="connsiteY66" fmla="*/ 681487 h 1906438"/>
                <a:gd name="connsiteX67" fmla="*/ 2547646 w 2608030"/>
                <a:gd name="connsiteY67" fmla="*/ 543465 h 1906438"/>
                <a:gd name="connsiteX68" fmla="*/ 2608030 w 2608030"/>
                <a:gd name="connsiteY68" fmla="*/ 327804 h 1906438"/>
                <a:gd name="connsiteX69" fmla="*/ 2556272 w 2608030"/>
                <a:gd name="connsiteY69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1969676 w 2608030"/>
                <a:gd name="connsiteY7" fmla="*/ 931653 h 1906438"/>
                <a:gd name="connsiteX8" fmla="*/ 1823027 w 2608030"/>
                <a:gd name="connsiteY8" fmla="*/ 888521 h 1906438"/>
                <a:gd name="connsiteX9" fmla="*/ 1659125 w 2608030"/>
                <a:gd name="connsiteY9" fmla="*/ 940280 h 1906438"/>
                <a:gd name="connsiteX10" fmla="*/ 1486596 w 2608030"/>
                <a:gd name="connsiteY10" fmla="*/ 940280 h 1906438"/>
                <a:gd name="connsiteX11" fmla="*/ 1426212 w 2608030"/>
                <a:gd name="connsiteY11" fmla="*/ 862642 h 1906438"/>
                <a:gd name="connsiteX12" fmla="*/ 1098408 w 2608030"/>
                <a:gd name="connsiteY12" fmla="*/ 854015 h 1906438"/>
                <a:gd name="connsiteX13" fmla="*/ 977638 w 2608030"/>
                <a:gd name="connsiteY13" fmla="*/ 897148 h 1906438"/>
                <a:gd name="connsiteX14" fmla="*/ 727472 w 2608030"/>
                <a:gd name="connsiteY14" fmla="*/ 1026544 h 1906438"/>
                <a:gd name="connsiteX15" fmla="*/ 589449 w 2608030"/>
                <a:gd name="connsiteY15" fmla="*/ 1130061 h 1906438"/>
                <a:gd name="connsiteX16" fmla="*/ 376690 w 2608030"/>
                <a:gd name="connsiteY16" fmla="*/ 1335508 h 1906438"/>
                <a:gd name="connsiteX17" fmla="*/ 209065 w 2608030"/>
                <a:gd name="connsiteY17" fmla="*/ 1514467 h 1906438"/>
                <a:gd name="connsiteX18" fmla="*/ 41440 w 2608030"/>
                <a:gd name="connsiteY18" fmla="*/ 1603947 h 1906438"/>
                <a:gd name="connsiteX19" fmla="*/ 41440 w 2608030"/>
                <a:gd name="connsiteY19" fmla="*/ 1514467 h 1906438"/>
                <a:gd name="connsiteX20" fmla="*/ 125253 w 2608030"/>
                <a:gd name="connsiteY20" fmla="*/ 1424987 h 1906438"/>
                <a:gd name="connsiteX21" fmla="*/ 667087 w 2608030"/>
                <a:gd name="connsiteY21" fmla="*/ 1026544 h 1906438"/>
                <a:gd name="connsiteX22" fmla="*/ 822363 w 2608030"/>
                <a:gd name="connsiteY22" fmla="*/ 923027 h 1906438"/>
                <a:gd name="connsiteX23" fmla="*/ 951759 w 2608030"/>
                <a:gd name="connsiteY23" fmla="*/ 845389 h 1906438"/>
                <a:gd name="connsiteX24" fmla="*/ 1029396 w 2608030"/>
                <a:gd name="connsiteY24" fmla="*/ 776378 h 1906438"/>
                <a:gd name="connsiteX25" fmla="*/ 1262310 w 2608030"/>
                <a:gd name="connsiteY25" fmla="*/ 759125 h 1906438"/>
                <a:gd name="connsiteX26" fmla="*/ 1400332 w 2608030"/>
                <a:gd name="connsiteY26" fmla="*/ 741872 h 1906438"/>
                <a:gd name="connsiteX27" fmla="*/ 1503849 w 2608030"/>
                <a:gd name="connsiteY27" fmla="*/ 612476 h 1906438"/>
                <a:gd name="connsiteX28" fmla="*/ 1538355 w 2608030"/>
                <a:gd name="connsiteY28" fmla="*/ 526212 h 1906438"/>
                <a:gd name="connsiteX29" fmla="*/ 1469344 w 2608030"/>
                <a:gd name="connsiteY29" fmla="*/ 483080 h 1906438"/>
                <a:gd name="connsiteX30" fmla="*/ 1296815 w 2608030"/>
                <a:gd name="connsiteY30" fmla="*/ 491706 h 1906438"/>
                <a:gd name="connsiteX31" fmla="*/ 1167419 w 2608030"/>
                <a:gd name="connsiteY31" fmla="*/ 534838 h 1906438"/>
                <a:gd name="connsiteX32" fmla="*/ 1124287 w 2608030"/>
                <a:gd name="connsiteY32" fmla="*/ 646981 h 1906438"/>
                <a:gd name="connsiteX33" fmla="*/ 1038023 w 2608030"/>
                <a:gd name="connsiteY33" fmla="*/ 672861 h 1906438"/>
                <a:gd name="connsiteX34" fmla="*/ 900000 w 2608030"/>
                <a:gd name="connsiteY34" fmla="*/ 672861 h 1906438"/>
                <a:gd name="connsiteX35" fmla="*/ 779230 w 2608030"/>
                <a:gd name="connsiteY35" fmla="*/ 698740 h 1906438"/>
                <a:gd name="connsiteX36" fmla="*/ 606702 w 2608030"/>
                <a:gd name="connsiteY36" fmla="*/ 698740 h 1906438"/>
                <a:gd name="connsiteX37" fmla="*/ 503185 w 2608030"/>
                <a:gd name="connsiteY37" fmla="*/ 638355 h 1906438"/>
                <a:gd name="connsiteX38" fmla="*/ 503185 w 2608030"/>
                <a:gd name="connsiteY38" fmla="*/ 638355 h 1906438"/>
                <a:gd name="connsiteX39" fmla="*/ 503185 w 2608030"/>
                <a:gd name="connsiteY39" fmla="*/ 638355 h 1906438"/>
                <a:gd name="connsiteX40" fmla="*/ 710219 w 2608030"/>
                <a:gd name="connsiteY40" fmla="*/ 586597 h 1906438"/>
                <a:gd name="connsiteX41" fmla="*/ 1003517 w 2608030"/>
                <a:gd name="connsiteY41" fmla="*/ 560717 h 1906438"/>
                <a:gd name="connsiteX42" fmla="*/ 1098408 w 2608030"/>
                <a:gd name="connsiteY42" fmla="*/ 431321 h 1906438"/>
                <a:gd name="connsiteX43" fmla="*/ 1219178 w 2608030"/>
                <a:gd name="connsiteY43" fmla="*/ 345057 h 1906438"/>
                <a:gd name="connsiteX44" fmla="*/ 1408959 w 2608030"/>
                <a:gd name="connsiteY44" fmla="*/ 327804 h 1906438"/>
                <a:gd name="connsiteX45" fmla="*/ 1607366 w 2608030"/>
                <a:gd name="connsiteY45" fmla="*/ 319178 h 1906438"/>
                <a:gd name="connsiteX46" fmla="*/ 1693630 w 2608030"/>
                <a:gd name="connsiteY46" fmla="*/ 224287 h 1906438"/>
                <a:gd name="connsiteX47" fmla="*/ 1771268 w 2608030"/>
                <a:gd name="connsiteY47" fmla="*/ 112144 h 1906438"/>
                <a:gd name="connsiteX48" fmla="*/ 1771268 w 2608030"/>
                <a:gd name="connsiteY48" fmla="*/ 34506 h 1906438"/>
                <a:gd name="connsiteX49" fmla="*/ 1874785 w 2608030"/>
                <a:gd name="connsiteY49" fmla="*/ 0 h 1906438"/>
                <a:gd name="connsiteX50" fmla="*/ 2288853 w 2608030"/>
                <a:gd name="connsiteY50" fmla="*/ 163902 h 1906438"/>
                <a:gd name="connsiteX51" fmla="*/ 2323359 w 2608030"/>
                <a:gd name="connsiteY51" fmla="*/ 284672 h 1906438"/>
                <a:gd name="connsiteX52" fmla="*/ 2262974 w 2608030"/>
                <a:gd name="connsiteY52" fmla="*/ 327804 h 1906438"/>
                <a:gd name="connsiteX53" fmla="*/ 2150830 w 2608030"/>
                <a:gd name="connsiteY53" fmla="*/ 327804 h 1906438"/>
                <a:gd name="connsiteX54" fmla="*/ 2012808 w 2608030"/>
                <a:gd name="connsiteY54" fmla="*/ 267419 h 1906438"/>
                <a:gd name="connsiteX55" fmla="*/ 1831653 w 2608030"/>
                <a:gd name="connsiteY55" fmla="*/ 241540 h 1906438"/>
                <a:gd name="connsiteX56" fmla="*/ 1676378 w 2608030"/>
                <a:gd name="connsiteY56" fmla="*/ 414068 h 1906438"/>
                <a:gd name="connsiteX57" fmla="*/ 1564234 w 2608030"/>
                <a:gd name="connsiteY57" fmla="*/ 646981 h 1906438"/>
                <a:gd name="connsiteX58" fmla="*/ 1521102 w 2608030"/>
                <a:gd name="connsiteY58" fmla="*/ 759125 h 1906438"/>
                <a:gd name="connsiteX59" fmla="*/ 1555608 w 2608030"/>
                <a:gd name="connsiteY59" fmla="*/ 819510 h 1906438"/>
                <a:gd name="connsiteX60" fmla="*/ 1659125 w 2608030"/>
                <a:gd name="connsiteY60" fmla="*/ 810883 h 1906438"/>
                <a:gd name="connsiteX61" fmla="*/ 1797147 w 2608030"/>
                <a:gd name="connsiteY61" fmla="*/ 715993 h 1906438"/>
                <a:gd name="connsiteX62" fmla="*/ 1969676 w 2608030"/>
                <a:gd name="connsiteY62" fmla="*/ 707366 h 1906438"/>
                <a:gd name="connsiteX63" fmla="*/ 2159457 w 2608030"/>
                <a:gd name="connsiteY63" fmla="*/ 690114 h 1906438"/>
                <a:gd name="connsiteX64" fmla="*/ 2349238 w 2608030"/>
                <a:gd name="connsiteY64" fmla="*/ 698740 h 1906438"/>
                <a:gd name="connsiteX65" fmla="*/ 2452755 w 2608030"/>
                <a:gd name="connsiteY65" fmla="*/ 681487 h 1906438"/>
                <a:gd name="connsiteX66" fmla="*/ 2547646 w 2608030"/>
                <a:gd name="connsiteY66" fmla="*/ 543465 h 1906438"/>
                <a:gd name="connsiteX67" fmla="*/ 2608030 w 2608030"/>
                <a:gd name="connsiteY67" fmla="*/ 327804 h 1906438"/>
                <a:gd name="connsiteX68" fmla="*/ 2556272 w 2608030"/>
                <a:gd name="connsiteY68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1969676 w 2608030"/>
                <a:gd name="connsiteY7" fmla="*/ 931653 h 1906438"/>
                <a:gd name="connsiteX8" fmla="*/ 1823027 w 2608030"/>
                <a:gd name="connsiteY8" fmla="*/ 888521 h 1906438"/>
                <a:gd name="connsiteX9" fmla="*/ 1659125 w 2608030"/>
                <a:gd name="connsiteY9" fmla="*/ 940280 h 1906438"/>
                <a:gd name="connsiteX10" fmla="*/ 1486596 w 2608030"/>
                <a:gd name="connsiteY10" fmla="*/ 940280 h 1906438"/>
                <a:gd name="connsiteX11" fmla="*/ 1426212 w 2608030"/>
                <a:gd name="connsiteY11" fmla="*/ 862642 h 1906438"/>
                <a:gd name="connsiteX12" fmla="*/ 1098408 w 2608030"/>
                <a:gd name="connsiteY12" fmla="*/ 854015 h 1906438"/>
                <a:gd name="connsiteX13" fmla="*/ 977638 w 2608030"/>
                <a:gd name="connsiteY13" fmla="*/ 897148 h 1906438"/>
                <a:gd name="connsiteX14" fmla="*/ 727472 w 2608030"/>
                <a:gd name="connsiteY14" fmla="*/ 1026544 h 1906438"/>
                <a:gd name="connsiteX15" fmla="*/ 589449 w 2608030"/>
                <a:gd name="connsiteY15" fmla="*/ 1130061 h 1906438"/>
                <a:gd name="connsiteX16" fmla="*/ 376690 w 2608030"/>
                <a:gd name="connsiteY16" fmla="*/ 1335508 h 1906438"/>
                <a:gd name="connsiteX17" fmla="*/ 209065 w 2608030"/>
                <a:gd name="connsiteY17" fmla="*/ 1514467 h 1906438"/>
                <a:gd name="connsiteX18" fmla="*/ 41440 w 2608030"/>
                <a:gd name="connsiteY18" fmla="*/ 1603947 h 1906438"/>
                <a:gd name="connsiteX19" fmla="*/ 41440 w 2608030"/>
                <a:gd name="connsiteY19" fmla="*/ 1514467 h 1906438"/>
                <a:gd name="connsiteX20" fmla="*/ 125253 w 2608030"/>
                <a:gd name="connsiteY20" fmla="*/ 1424987 h 1906438"/>
                <a:gd name="connsiteX21" fmla="*/ 667087 w 2608030"/>
                <a:gd name="connsiteY21" fmla="*/ 1026544 h 1906438"/>
                <a:gd name="connsiteX22" fmla="*/ 822363 w 2608030"/>
                <a:gd name="connsiteY22" fmla="*/ 923027 h 1906438"/>
                <a:gd name="connsiteX23" fmla="*/ 951759 w 2608030"/>
                <a:gd name="connsiteY23" fmla="*/ 845389 h 1906438"/>
                <a:gd name="connsiteX24" fmla="*/ 1029396 w 2608030"/>
                <a:gd name="connsiteY24" fmla="*/ 776378 h 1906438"/>
                <a:gd name="connsiteX25" fmla="*/ 1262310 w 2608030"/>
                <a:gd name="connsiteY25" fmla="*/ 759125 h 1906438"/>
                <a:gd name="connsiteX26" fmla="*/ 1400332 w 2608030"/>
                <a:gd name="connsiteY26" fmla="*/ 741872 h 1906438"/>
                <a:gd name="connsiteX27" fmla="*/ 1503849 w 2608030"/>
                <a:gd name="connsiteY27" fmla="*/ 612476 h 1906438"/>
                <a:gd name="connsiteX28" fmla="*/ 1538355 w 2608030"/>
                <a:gd name="connsiteY28" fmla="*/ 526212 h 1906438"/>
                <a:gd name="connsiteX29" fmla="*/ 1469344 w 2608030"/>
                <a:gd name="connsiteY29" fmla="*/ 483080 h 1906438"/>
                <a:gd name="connsiteX30" fmla="*/ 1296815 w 2608030"/>
                <a:gd name="connsiteY30" fmla="*/ 491706 h 1906438"/>
                <a:gd name="connsiteX31" fmla="*/ 1167419 w 2608030"/>
                <a:gd name="connsiteY31" fmla="*/ 534838 h 1906438"/>
                <a:gd name="connsiteX32" fmla="*/ 1124287 w 2608030"/>
                <a:gd name="connsiteY32" fmla="*/ 646981 h 1906438"/>
                <a:gd name="connsiteX33" fmla="*/ 1038023 w 2608030"/>
                <a:gd name="connsiteY33" fmla="*/ 672861 h 1906438"/>
                <a:gd name="connsiteX34" fmla="*/ 900000 w 2608030"/>
                <a:gd name="connsiteY34" fmla="*/ 672861 h 1906438"/>
                <a:gd name="connsiteX35" fmla="*/ 779230 w 2608030"/>
                <a:gd name="connsiteY35" fmla="*/ 698740 h 1906438"/>
                <a:gd name="connsiteX36" fmla="*/ 606702 w 2608030"/>
                <a:gd name="connsiteY36" fmla="*/ 698740 h 1906438"/>
                <a:gd name="connsiteX37" fmla="*/ 503185 w 2608030"/>
                <a:gd name="connsiteY37" fmla="*/ 638355 h 1906438"/>
                <a:gd name="connsiteX38" fmla="*/ 503185 w 2608030"/>
                <a:gd name="connsiteY38" fmla="*/ 638355 h 1906438"/>
                <a:gd name="connsiteX39" fmla="*/ 503185 w 2608030"/>
                <a:gd name="connsiteY39" fmla="*/ 638355 h 1906438"/>
                <a:gd name="connsiteX40" fmla="*/ 710219 w 2608030"/>
                <a:gd name="connsiteY40" fmla="*/ 586597 h 1906438"/>
                <a:gd name="connsiteX41" fmla="*/ 1003517 w 2608030"/>
                <a:gd name="connsiteY41" fmla="*/ 560717 h 1906438"/>
                <a:gd name="connsiteX42" fmla="*/ 1098408 w 2608030"/>
                <a:gd name="connsiteY42" fmla="*/ 431321 h 1906438"/>
                <a:gd name="connsiteX43" fmla="*/ 1219178 w 2608030"/>
                <a:gd name="connsiteY43" fmla="*/ 345057 h 1906438"/>
                <a:gd name="connsiteX44" fmla="*/ 1408959 w 2608030"/>
                <a:gd name="connsiteY44" fmla="*/ 327804 h 1906438"/>
                <a:gd name="connsiteX45" fmla="*/ 1607366 w 2608030"/>
                <a:gd name="connsiteY45" fmla="*/ 319178 h 1906438"/>
                <a:gd name="connsiteX46" fmla="*/ 1693630 w 2608030"/>
                <a:gd name="connsiteY46" fmla="*/ 224287 h 1906438"/>
                <a:gd name="connsiteX47" fmla="*/ 1771268 w 2608030"/>
                <a:gd name="connsiteY47" fmla="*/ 112144 h 1906438"/>
                <a:gd name="connsiteX48" fmla="*/ 1771268 w 2608030"/>
                <a:gd name="connsiteY48" fmla="*/ 34506 h 1906438"/>
                <a:gd name="connsiteX49" fmla="*/ 1874785 w 2608030"/>
                <a:gd name="connsiteY49" fmla="*/ 0 h 1906438"/>
                <a:gd name="connsiteX50" fmla="*/ 2288853 w 2608030"/>
                <a:gd name="connsiteY50" fmla="*/ 163902 h 1906438"/>
                <a:gd name="connsiteX51" fmla="*/ 2323359 w 2608030"/>
                <a:gd name="connsiteY51" fmla="*/ 284672 h 1906438"/>
                <a:gd name="connsiteX52" fmla="*/ 2262974 w 2608030"/>
                <a:gd name="connsiteY52" fmla="*/ 327804 h 1906438"/>
                <a:gd name="connsiteX53" fmla="*/ 2150830 w 2608030"/>
                <a:gd name="connsiteY53" fmla="*/ 327804 h 1906438"/>
                <a:gd name="connsiteX54" fmla="*/ 2012808 w 2608030"/>
                <a:gd name="connsiteY54" fmla="*/ 267419 h 1906438"/>
                <a:gd name="connsiteX55" fmla="*/ 1831653 w 2608030"/>
                <a:gd name="connsiteY55" fmla="*/ 241540 h 1906438"/>
                <a:gd name="connsiteX56" fmla="*/ 1676378 w 2608030"/>
                <a:gd name="connsiteY56" fmla="*/ 414068 h 1906438"/>
                <a:gd name="connsiteX57" fmla="*/ 1564234 w 2608030"/>
                <a:gd name="connsiteY57" fmla="*/ 646981 h 1906438"/>
                <a:gd name="connsiteX58" fmla="*/ 1521102 w 2608030"/>
                <a:gd name="connsiteY58" fmla="*/ 759125 h 1906438"/>
                <a:gd name="connsiteX59" fmla="*/ 1555608 w 2608030"/>
                <a:gd name="connsiteY59" fmla="*/ 819510 h 1906438"/>
                <a:gd name="connsiteX60" fmla="*/ 1659125 w 2608030"/>
                <a:gd name="connsiteY60" fmla="*/ 810883 h 1906438"/>
                <a:gd name="connsiteX61" fmla="*/ 1797147 w 2608030"/>
                <a:gd name="connsiteY61" fmla="*/ 715993 h 1906438"/>
                <a:gd name="connsiteX62" fmla="*/ 1979945 w 2608030"/>
                <a:gd name="connsiteY62" fmla="*/ 798628 h 1906438"/>
                <a:gd name="connsiteX63" fmla="*/ 2159457 w 2608030"/>
                <a:gd name="connsiteY63" fmla="*/ 690114 h 1906438"/>
                <a:gd name="connsiteX64" fmla="*/ 2349238 w 2608030"/>
                <a:gd name="connsiteY64" fmla="*/ 698740 h 1906438"/>
                <a:gd name="connsiteX65" fmla="*/ 2452755 w 2608030"/>
                <a:gd name="connsiteY65" fmla="*/ 681487 h 1906438"/>
                <a:gd name="connsiteX66" fmla="*/ 2547646 w 2608030"/>
                <a:gd name="connsiteY66" fmla="*/ 543465 h 1906438"/>
                <a:gd name="connsiteX67" fmla="*/ 2608030 w 2608030"/>
                <a:gd name="connsiteY67" fmla="*/ 327804 h 1906438"/>
                <a:gd name="connsiteX68" fmla="*/ 2556272 w 2608030"/>
                <a:gd name="connsiteY68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1969676 w 2608030"/>
                <a:gd name="connsiteY7" fmla="*/ 931653 h 1906438"/>
                <a:gd name="connsiteX8" fmla="*/ 1823027 w 2608030"/>
                <a:gd name="connsiteY8" fmla="*/ 888521 h 1906438"/>
                <a:gd name="connsiteX9" fmla="*/ 1659125 w 2608030"/>
                <a:gd name="connsiteY9" fmla="*/ 940280 h 1906438"/>
                <a:gd name="connsiteX10" fmla="*/ 1486596 w 2608030"/>
                <a:gd name="connsiteY10" fmla="*/ 940280 h 1906438"/>
                <a:gd name="connsiteX11" fmla="*/ 1426212 w 2608030"/>
                <a:gd name="connsiteY11" fmla="*/ 862642 h 1906438"/>
                <a:gd name="connsiteX12" fmla="*/ 1098408 w 2608030"/>
                <a:gd name="connsiteY12" fmla="*/ 854015 h 1906438"/>
                <a:gd name="connsiteX13" fmla="*/ 977638 w 2608030"/>
                <a:gd name="connsiteY13" fmla="*/ 897148 h 1906438"/>
                <a:gd name="connsiteX14" fmla="*/ 727472 w 2608030"/>
                <a:gd name="connsiteY14" fmla="*/ 1026544 h 1906438"/>
                <a:gd name="connsiteX15" fmla="*/ 589449 w 2608030"/>
                <a:gd name="connsiteY15" fmla="*/ 1130061 h 1906438"/>
                <a:gd name="connsiteX16" fmla="*/ 376690 w 2608030"/>
                <a:gd name="connsiteY16" fmla="*/ 1335508 h 1906438"/>
                <a:gd name="connsiteX17" fmla="*/ 209065 w 2608030"/>
                <a:gd name="connsiteY17" fmla="*/ 1514467 h 1906438"/>
                <a:gd name="connsiteX18" fmla="*/ 41440 w 2608030"/>
                <a:gd name="connsiteY18" fmla="*/ 1603947 h 1906438"/>
                <a:gd name="connsiteX19" fmla="*/ 41440 w 2608030"/>
                <a:gd name="connsiteY19" fmla="*/ 1514467 h 1906438"/>
                <a:gd name="connsiteX20" fmla="*/ 125253 w 2608030"/>
                <a:gd name="connsiteY20" fmla="*/ 1424987 h 1906438"/>
                <a:gd name="connsiteX21" fmla="*/ 667087 w 2608030"/>
                <a:gd name="connsiteY21" fmla="*/ 1026544 h 1906438"/>
                <a:gd name="connsiteX22" fmla="*/ 822363 w 2608030"/>
                <a:gd name="connsiteY22" fmla="*/ 923027 h 1906438"/>
                <a:gd name="connsiteX23" fmla="*/ 951759 w 2608030"/>
                <a:gd name="connsiteY23" fmla="*/ 845389 h 1906438"/>
                <a:gd name="connsiteX24" fmla="*/ 1029396 w 2608030"/>
                <a:gd name="connsiteY24" fmla="*/ 776378 h 1906438"/>
                <a:gd name="connsiteX25" fmla="*/ 1262310 w 2608030"/>
                <a:gd name="connsiteY25" fmla="*/ 759125 h 1906438"/>
                <a:gd name="connsiteX26" fmla="*/ 1400332 w 2608030"/>
                <a:gd name="connsiteY26" fmla="*/ 741872 h 1906438"/>
                <a:gd name="connsiteX27" fmla="*/ 1503849 w 2608030"/>
                <a:gd name="connsiteY27" fmla="*/ 612476 h 1906438"/>
                <a:gd name="connsiteX28" fmla="*/ 1538355 w 2608030"/>
                <a:gd name="connsiteY28" fmla="*/ 526212 h 1906438"/>
                <a:gd name="connsiteX29" fmla="*/ 1469344 w 2608030"/>
                <a:gd name="connsiteY29" fmla="*/ 483080 h 1906438"/>
                <a:gd name="connsiteX30" fmla="*/ 1296815 w 2608030"/>
                <a:gd name="connsiteY30" fmla="*/ 491706 h 1906438"/>
                <a:gd name="connsiteX31" fmla="*/ 1167419 w 2608030"/>
                <a:gd name="connsiteY31" fmla="*/ 534838 h 1906438"/>
                <a:gd name="connsiteX32" fmla="*/ 1124287 w 2608030"/>
                <a:gd name="connsiteY32" fmla="*/ 646981 h 1906438"/>
                <a:gd name="connsiteX33" fmla="*/ 1038023 w 2608030"/>
                <a:gd name="connsiteY33" fmla="*/ 672861 h 1906438"/>
                <a:gd name="connsiteX34" fmla="*/ 900000 w 2608030"/>
                <a:gd name="connsiteY34" fmla="*/ 672861 h 1906438"/>
                <a:gd name="connsiteX35" fmla="*/ 779230 w 2608030"/>
                <a:gd name="connsiteY35" fmla="*/ 698740 h 1906438"/>
                <a:gd name="connsiteX36" fmla="*/ 606702 w 2608030"/>
                <a:gd name="connsiteY36" fmla="*/ 698740 h 1906438"/>
                <a:gd name="connsiteX37" fmla="*/ 503185 w 2608030"/>
                <a:gd name="connsiteY37" fmla="*/ 638355 h 1906438"/>
                <a:gd name="connsiteX38" fmla="*/ 503185 w 2608030"/>
                <a:gd name="connsiteY38" fmla="*/ 638355 h 1906438"/>
                <a:gd name="connsiteX39" fmla="*/ 503185 w 2608030"/>
                <a:gd name="connsiteY39" fmla="*/ 638355 h 1906438"/>
                <a:gd name="connsiteX40" fmla="*/ 710219 w 2608030"/>
                <a:gd name="connsiteY40" fmla="*/ 586597 h 1906438"/>
                <a:gd name="connsiteX41" fmla="*/ 1003517 w 2608030"/>
                <a:gd name="connsiteY41" fmla="*/ 560717 h 1906438"/>
                <a:gd name="connsiteX42" fmla="*/ 1098408 w 2608030"/>
                <a:gd name="connsiteY42" fmla="*/ 431321 h 1906438"/>
                <a:gd name="connsiteX43" fmla="*/ 1219178 w 2608030"/>
                <a:gd name="connsiteY43" fmla="*/ 345057 h 1906438"/>
                <a:gd name="connsiteX44" fmla="*/ 1408959 w 2608030"/>
                <a:gd name="connsiteY44" fmla="*/ 327804 h 1906438"/>
                <a:gd name="connsiteX45" fmla="*/ 1607366 w 2608030"/>
                <a:gd name="connsiteY45" fmla="*/ 319178 h 1906438"/>
                <a:gd name="connsiteX46" fmla="*/ 1693630 w 2608030"/>
                <a:gd name="connsiteY46" fmla="*/ 224287 h 1906438"/>
                <a:gd name="connsiteX47" fmla="*/ 1771268 w 2608030"/>
                <a:gd name="connsiteY47" fmla="*/ 112144 h 1906438"/>
                <a:gd name="connsiteX48" fmla="*/ 1771268 w 2608030"/>
                <a:gd name="connsiteY48" fmla="*/ 34506 h 1906438"/>
                <a:gd name="connsiteX49" fmla="*/ 1874785 w 2608030"/>
                <a:gd name="connsiteY49" fmla="*/ 0 h 1906438"/>
                <a:gd name="connsiteX50" fmla="*/ 2288853 w 2608030"/>
                <a:gd name="connsiteY50" fmla="*/ 163902 h 1906438"/>
                <a:gd name="connsiteX51" fmla="*/ 2323359 w 2608030"/>
                <a:gd name="connsiteY51" fmla="*/ 284672 h 1906438"/>
                <a:gd name="connsiteX52" fmla="*/ 2262974 w 2608030"/>
                <a:gd name="connsiteY52" fmla="*/ 327804 h 1906438"/>
                <a:gd name="connsiteX53" fmla="*/ 2150830 w 2608030"/>
                <a:gd name="connsiteY53" fmla="*/ 327804 h 1906438"/>
                <a:gd name="connsiteX54" fmla="*/ 2012808 w 2608030"/>
                <a:gd name="connsiteY54" fmla="*/ 267419 h 1906438"/>
                <a:gd name="connsiteX55" fmla="*/ 1831653 w 2608030"/>
                <a:gd name="connsiteY55" fmla="*/ 241540 h 1906438"/>
                <a:gd name="connsiteX56" fmla="*/ 1676378 w 2608030"/>
                <a:gd name="connsiteY56" fmla="*/ 414068 h 1906438"/>
                <a:gd name="connsiteX57" fmla="*/ 1564234 w 2608030"/>
                <a:gd name="connsiteY57" fmla="*/ 646981 h 1906438"/>
                <a:gd name="connsiteX58" fmla="*/ 1521102 w 2608030"/>
                <a:gd name="connsiteY58" fmla="*/ 759125 h 1906438"/>
                <a:gd name="connsiteX59" fmla="*/ 1555608 w 2608030"/>
                <a:gd name="connsiteY59" fmla="*/ 819510 h 1906438"/>
                <a:gd name="connsiteX60" fmla="*/ 1659125 w 2608030"/>
                <a:gd name="connsiteY60" fmla="*/ 810883 h 1906438"/>
                <a:gd name="connsiteX61" fmla="*/ 1797147 w 2608030"/>
                <a:gd name="connsiteY61" fmla="*/ 715993 h 1906438"/>
                <a:gd name="connsiteX62" fmla="*/ 1979945 w 2608030"/>
                <a:gd name="connsiteY62" fmla="*/ 798628 h 1906438"/>
                <a:gd name="connsiteX63" fmla="*/ 2147570 w 2608030"/>
                <a:gd name="connsiteY63" fmla="*/ 709148 h 1906438"/>
                <a:gd name="connsiteX64" fmla="*/ 2349238 w 2608030"/>
                <a:gd name="connsiteY64" fmla="*/ 698740 h 1906438"/>
                <a:gd name="connsiteX65" fmla="*/ 2452755 w 2608030"/>
                <a:gd name="connsiteY65" fmla="*/ 681487 h 1906438"/>
                <a:gd name="connsiteX66" fmla="*/ 2547646 w 2608030"/>
                <a:gd name="connsiteY66" fmla="*/ 543465 h 1906438"/>
                <a:gd name="connsiteX67" fmla="*/ 2608030 w 2608030"/>
                <a:gd name="connsiteY67" fmla="*/ 327804 h 1906438"/>
                <a:gd name="connsiteX68" fmla="*/ 2556272 w 2608030"/>
                <a:gd name="connsiteY68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1969676 w 2608030"/>
                <a:gd name="connsiteY7" fmla="*/ 931653 h 1906438"/>
                <a:gd name="connsiteX8" fmla="*/ 1823027 w 2608030"/>
                <a:gd name="connsiteY8" fmla="*/ 888521 h 1906438"/>
                <a:gd name="connsiteX9" fmla="*/ 1659125 w 2608030"/>
                <a:gd name="connsiteY9" fmla="*/ 940280 h 1906438"/>
                <a:gd name="connsiteX10" fmla="*/ 1486596 w 2608030"/>
                <a:gd name="connsiteY10" fmla="*/ 940280 h 1906438"/>
                <a:gd name="connsiteX11" fmla="*/ 1426212 w 2608030"/>
                <a:gd name="connsiteY11" fmla="*/ 862642 h 1906438"/>
                <a:gd name="connsiteX12" fmla="*/ 1098408 w 2608030"/>
                <a:gd name="connsiteY12" fmla="*/ 854015 h 1906438"/>
                <a:gd name="connsiteX13" fmla="*/ 977638 w 2608030"/>
                <a:gd name="connsiteY13" fmla="*/ 897148 h 1906438"/>
                <a:gd name="connsiteX14" fmla="*/ 727472 w 2608030"/>
                <a:gd name="connsiteY14" fmla="*/ 1026544 h 1906438"/>
                <a:gd name="connsiteX15" fmla="*/ 589449 w 2608030"/>
                <a:gd name="connsiteY15" fmla="*/ 1130061 h 1906438"/>
                <a:gd name="connsiteX16" fmla="*/ 376690 w 2608030"/>
                <a:gd name="connsiteY16" fmla="*/ 1335508 h 1906438"/>
                <a:gd name="connsiteX17" fmla="*/ 209065 w 2608030"/>
                <a:gd name="connsiteY17" fmla="*/ 1514467 h 1906438"/>
                <a:gd name="connsiteX18" fmla="*/ 41440 w 2608030"/>
                <a:gd name="connsiteY18" fmla="*/ 1603947 h 1906438"/>
                <a:gd name="connsiteX19" fmla="*/ 41440 w 2608030"/>
                <a:gd name="connsiteY19" fmla="*/ 1514467 h 1906438"/>
                <a:gd name="connsiteX20" fmla="*/ 125253 w 2608030"/>
                <a:gd name="connsiteY20" fmla="*/ 1424987 h 1906438"/>
                <a:gd name="connsiteX21" fmla="*/ 667087 w 2608030"/>
                <a:gd name="connsiteY21" fmla="*/ 1026544 h 1906438"/>
                <a:gd name="connsiteX22" fmla="*/ 822363 w 2608030"/>
                <a:gd name="connsiteY22" fmla="*/ 923027 h 1906438"/>
                <a:gd name="connsiteX23" fmla="*/ 951759 w 2608030"/>
                <a:gd name="connsiteY23" fmla="*/ 845389 h 1906438"/>
                <a:gd name="connsiteX24" fmla="*/ 1029396 w 2608030"/>
                <a:gd name="connsiteY24" fmla="*/ 776378 h 1906438"/>
                <a:gd name="connsiteX25" fmla="*/ 1262310 w 2608030"/>
                <a:gd name="connsiteY25" fmla="*/ 759125 h 1906438"/>
                <a:gd name="connsiteX26" fmla="*/ 1400332 w 2608030"/>
                <a:gd name="connsiteY26" fmla="*/ 741872 h 1906438"/>
                <a:gd name="connsiteX27" fmla="*/ 1503849 w 2608030"/>
                <a:gd name="connsiteY27" fmla="*/ 612476 h 1906438"/>
                <a:gd name="connsiteX28" fmla="*/ 1538355 w 2608030"/>
                <a:gd name="connsiteY28" fmla="*/ 526212 h 1906438"/>
                <a:gd name="connsiteX29" fmla="*/ 1469344 w 2608030"/>
                <a:gd name="connsiteY29" fmla="*/ 483080 h 1906438"/>
                <a:gd name="connsiteX30" fmla="*/ 1296815 w 2608030"/>
                <a:gd name="connsiteY30" fmla="*/ 491706 h 1906438"/>
                <a:gd name="connsiteX31" fmla="*/ 1167419 w 2608030"/>
                <a:gd name="connsiteY31" fmla="*/ 534838 h 1906438"/>
                <a:gd name="connsiteX32" fmla="*/ 1124287 w 2608030"/>
                <a:gd name="connsiteY32" fmla="*/ 646981 h 1906438"/>
                <a:gd name="connsiteX33" fmla="*/ 1038023 w 2608030"/>
                <a:gd name="connsiteY33" fmla="*/ 672861 h 1906438"/>
                <a:gd name="connsiteX34" fmla="*/ 900000 w 2608030"/>
                <a:gd name="connsiteY34" fmla="*/ 672861 h 1906438"/>
                <a:gd name="connsiteX35" fmla="*/ 779230 w 2608030"/>
                <a:gd name="connsiteY35" fmla="*/ 698740 h 1906438"/>
                <a:gd name="connsiteX36" fmla="*/ 606702 w 2608030"/>
                <a:gd name="connsiteY36" fmla="*/ 698740 h 1906438"/>
                <a:gd name="connsiteX37" fmla="*/ 503185 w 2608030"/>
                <a:gd name="connsiteY37" fmla="*/ 638355 h 1906438"/>
                <a:gd name="connsiteX38" fmla="*/ 503185 w 2608030"/>
                <a:gd name="connsiteY38" fmla="*/ 638355 h 1906438"/>
                <a:gd name="connsiteX39" fmla="*/ 503185 w 2608030"/>
                <a:gd name="connsiteY39" fmla="*/ 638355 h 1906438"/>
                <a:gd name="connsiteX40" fmla="*/ 710219 w 2608030"/>
                <a:gd name="connsiteY40" fmla="*/ 586597 h 1906438"/>
                <a:gd name="connsiteX41" fmla="*/ 1003517 w 2608030"/>
                <a:gd name="connsiteY41" fmla="*/ 560717 h 1906438"/>
                <a:gd name="connsiteX42" fmla="*/ 1098408 w 2608030"/>
                <a:gd name="connsiteY42" fmla="*/ 431321 h 1906438"/>
                <a:gd name="connsiteX43" fmla="*/ 1219178 w 2608030"/>
                <a:gd name="connsiteY43" fmla="*/ 345057 h 1906438"/>
                <a:gd name="connsiteX44" fmla="*/ 1408959 w 2608030"/>
                <a:gd name="connsiteY44" fmla="*/ 327804 h 1906438"/>
                <a:gd name="connsiteX45" fmla="*/ 1607366 w 2608030"/>
                <a:gd name="connsiteY45" fmla="*/ 319178 h 1906438"/>
                <a:gd name="connsiteX46" fmla="*/ 1693630 w 2608030"/>
                <a:gd name="connsiteY46" fmla="*/ 224287 h 1906438"/>
                <a:gd name="connsiteX47" fmla="*/ 1771268 w 2608030"/>
                <a:gd name="connsiteY47" fmla="*/ 112144 h 1906438"/>
                <a:gd name="connsiteX48" fmla="*/ 1771268 w 2608030"/>
                <a:gd name="connsiteY48" fmla="*/ 34506 h 1906438"/>
                <a:gd name="connsiteX49" fmla="*/ 1874785 w 2608030"/>
                <a:gd name="connsiteY49" fmla="*/ 0 h 1906438"/>
                <a:gd name="connsiteX50" fmla="*/ 2288853 w 2608030"/>
                <a:gd name="connsiteY50" fmla="*/ 163902 h 1906438"/>
                <a:gd name="connsiteX51" fmla="*/ 2323359 w 2608030"/>
                <a:gd name="connsiteY51" fmla="*/ 284672 h 1906438"/>
                <a:gd name="connsiteX52" fmla="*/ 2262974 w 2608030"/>
                <a:gd name="connsiteY52" fmla="*/ 327804 h 1906438"/>
                <a:gd name="connsiteX53" fmla="*/ 2150830 w 2608030"/>
                <a:gd name="connsiteY53" fmla="*/ 327804 h 1906438"/>
                <a:gd name="connsiteX54" fmla="*/ 2012808 w 2608030"/>
                <a:gd name="connsiteY54" fmla="*/ 267419 h 1906438"/>
                <a:gd name="connsiteX55" fmla="*/ 1831653 w 2608030"/>
                <a:gd name="connsiteY55" fmla="*/ 241540 h 1906438"/>
                <a:gd name="connsiteX56" fmla="*/ 1676378 w 2608030"/>
                <a:gd name="connsiteY56" fmla="*/ 414068 h 1906438"/>
                <a:gd name="connsiteX57" fmla="*/ 1564234 w 2608030"/>
                <a:gd name="connsiteY57" fmla="*/ 646981 h 1906438"/>
                <a:gd name="connsiteX58" fmla="*/ 1521102 w 2608030"/>
                <a:gd name="connsiteY58" fmla="*/ 759125 h 1906438"/>
                <a:gd name="connsiteX59" fmla="*/ 1555608 w 2608030"/>
                <a:gd name="connsiteY59" fmla="*/ 819510 h 1906438"/>
                <a:gd name="connsiteX60" fmla="*/ 1659125 w 2608030"/>
                <a:gd name="connsiteY60" fmla="*/ 810883 h 1906438"/>
                <a:gd name="connsiteX61" fmla="*/ 1797147 w 2608030"/>
                <a:gd name="connsiteY61" fmla="*/ 715993 h 1906438"/>
                <a:gd name="connsiteX62" fmla="*/ 1979945 w 2608030"/>
                <a:gd name="connsiteY62" fmla="*/ 888108 h 1906438"/>
                <a:gd name="connsiteX63" fmla="*/ 2147570 w 2608030"/>
                <a:gd name="connsiteY63" fmla="*/ 709148 h 1906438"/>
                <a:gd name="connsiteX64" fmla="*/ 2349238 w 2608030"/>
                <a:gd name="connsiteY64" fmla="*/ 698740 h 1906438"/>
                <a:gd name="connsiteX65" fmla="*/ 2452755 w 2608030"/>
                <a:gd name="connsiteY65" fmla="*/ 681487 h 1906438"/>
                <a:gd name="connsiteX66" fmla="*/ 2547646 w 2608030"/>
                <a:gd name="connsiteY66" fmla="*/ 543465 h 1906438"/>
                <a:gd name="connsiteX67" fmla="*/ 2608030 w 2608030"/>
                <a:gd name="connsiteY67" fmla="*/ 327804 h 1906438"/>
                <a:gd name="connsiteX68" fmla="*/ 2556272 w 2608030"/>
                <a:gd name="connsiteY68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1969676 w 2608030"/>
                <a:gd name="connsiteY7" fmla="*/ 931653 h 1906438"/>
                <a:gd name="connsiteX8" fmla="*/ 1823027 w 2608030"/>
                <a:gd name="connsiteY8" fmla="*/ 888521 h 1906438"/>
                <a:gd name="connsiteX9" fmla="*/ 1659125 w 2608030"/>
                <a:gd name="connsiteY9" fmla="*/ 940280 h 1906438"/>
                <a:gd name="connsiteX10" fmla="*/ 1486596 w 2608030"/>
                <a:gd name="connsiteY10" fmla="*/ 940280 h 1906438"/>
                <a:gd name="connsiteX11" fmla="*/ 1426212 w 2608030"/>
                <a:gd name="connsiteY11" fmla="*/ 862642 h 1906438"/>
                <a:gd name="connsiteX12" fmla="*/ 1098408 w 2608030"/>
                <a:gd name="connsiteY12" fmla="*/ 854015 h 1906438"/>
                <a:gd name="connsiteX13" fmla="*/ 977638 w 2608030"/>
                <a:gd name="connsiteY13" fmla="*/ 897148 h 1906438"/>
                <a:gd name="connsiteX14" fmla="*/ 727472 w 2608030"/>
                <a:gd name="connsiteY14" fmla="*/ 1026544 h 1906438"/>
                <a:gd name="connsiteX15" fmla="*/ 589449 w 2608030"/>
                <a:gd name="connsiteY15" fmla="*/ 1130061 h 1906438"/>
                <a:gd name="connsiteX16" fmla="*/ 376690 w 2608030"/>
                <a:gd name="connsiteY16" fmla="*/ 1335508 h 1906438"/>
                <a:gd name="connsiteX17" fmla="*/ 209065 w 2608030"/>
                <a:gd name="connsiteY17" fmla="*/ 1514467 h 1906438"/>
                <a:gd name="connsiteX18" fmla="*/ 41440 w 2608030"/>
                <a:gd name="connsiteY18" fmla="*/ 1603947 h 1906438"/>
                <a:gd name="connsiteX19" fmla="*/ 41440 w 2608030"/>
                <a:gd name="connsiteY19" fmla="*/ 1514467 h 1906438"/>
                <a:gd name="connsiteX20" fmla="*/ 125253 w 2608030"/>
                <a:gd name="connsiteY20" fmla="*/ 1424987 h 1906438"/>
                <a:gd name="connsiteX21" fmla="*/ 667087 w 2608030"/>
                <a:gd name="connsiteY21" fmla="*/ 1026544 h 1906438"/>
                <a:gd name="connsiteX22" fmla="*/ 822363 w 2608030"/>
                <a:gd name="connsiteY22" fmla="*/ 923027 h 1906438"/>
                <a:gd name="connsiteX23" fmla="*/ 951759 w 2608030"/>
                <a:gd name="connsiteY23" fmla="*/ 845389 h 1906438"/>
                <a:gd name="connsiteX24" fmla="*/ 1029396 w 2608030"/>
                <a:gd name="connsiteY24" fmla="*/ 776378 h 1906438"/>
                <a:gd name="connsiteX25" fmla="*/ 1262310 w 2608030"/>
                <a:gd name="connsiteY25" fmla="*/ 759125 h 1906438"/>
                <a:gd name="connsiteX26" fmla="*/ 1400332 w 2608030"/>
                <a:gd name="connsiteY26" fmla="*/ 741872 h 1906438"/>
                <a:gd name="connsiteX27" fmla="*/ 1503849 w 2608030"/>
                <a:gd name="connsiteY27" fmla="*/ 612476 h 1906438"/>
                <a:gd name="connsiteX28" fmla="*/ 1538355 w 2608030"/>
                <a:gd name="connsiteY28" fmla="*/ 526212 h 1906438"/>
                <a:gd name="connsiteX29" fmla="*/ 1469344 w 2608030"/>
                <a:gd name="connsiteY29" fmla="*/ 483080 h 1906438"/>
                <a:gd name="connsiteX30" fmla="*/ 1296815 w 2608030"/>
                <a:gd name="connsiteY30" fmla="*/ 491706 h 1906438"/>
                <a:gd name="connsiteX31" fmla="*/ 1167419 w 2608030"/>
                <a:gd name="connsiteY31" fmla="*/ 534838 h 1906438"/>
                <a:gd name="connsiteX32" fmla="*/ 1124287 w 2608030"/>
                <a:gd name="connsiteY32" fmla="*/ 646981 h 1906438"/>
                <a:gd name="connsiteX33" fmla="*/ 1038023 w 2608030"/>
                <a:gd name="connsiteY33" fmla="*/ 672861 h 1906438"/>
                <a:gd name="connsiteX34" fmla="*/ 900000 w 2608030"/>
                <a:gd name="connsiteY34" fmla="*/ 672861 h 1906438"/>
                <a:gd name="connsiteX35" fmla="*/ 779230 w 2608030"/>
                <a:gd name="connsiteY35" fmla="*/ 698740 h 1906438"/>
                <a:gd name="connsiteX36" fmla="*/ 606702 w 2608030"/>
                <a:gd name="connsiteY36" fmla="*/ 698740 h 1906438"/>
                <a:gd name="connsiteX37" fmla="*/ 503185 w 2608030"/>
                <a:gd name="connsiteY37" fmla="*/ 638355 h 1906438"/>
                <a:gd name="connsiteX38" fmla="*/ 503185 w 2608030"/>
                <a:gd name="connsiteY38" fmla="*/ 638355 h 1906438"/>
                <a:gd name="connsiteX39" fmla="*/ 503185 w 2608030"/>
                <a:gd name="connsiteY39" fmla="*/ 638355 h 1906438"/>
                <a:gd name="connsiteX40" fmla="*/ 710219 w 2608030"/>
                <a:gd name="connsiteY40" fmla="*/ 586597 h 1906438"/>
                <a:gd name="connsiteX41" fmla="*/ 1003517 w 2608030"/>
                <a:gd name="connsiteY41" fmla="*/ 560717 h 1906438"/>
                <a:gd name="connsiteX42" fmla="*/ 1098408 w 2608030"/>
                <a:gd name="connsiteY42" fmla="*/ 431321 h 1906438"/>
                <a:gd name="connsiteX43" fmla="*/ 1219178 w 2608030"/>
                <a:gd name="connsiteY43" fmla="*/ 345057 h 1906438"/>
                <a:gd name="connsiteX44" fmla="*/ 1408959 w 2608030"/>
                <a:gd name="connsiteY44" fmla="*/ 327804 h 1906438"/>
                <a:gd name="connsiteX45" fmla="*/ 1607366 w 2608030"/>
                <a:gd name="connsiteY45" fmla="*/ 319178 h 1906438"/>
                <a:gd name="connsiteX46" fmla="*/ 1693630 w 2608030"/>
                <a:gd name="connsiteY46" fmla="*/ 224287 h 1906438"/>
                <a:gd name="connsiteX47" fmla="*/ 1771268 w 2608030"/>
                <a:gd name="connsiteY47" fmla="*/ 112144 h 1906438"/>
                <a:gd name="connsiteX48" fmla="*/ 1771268 w 2608030"/>
                <a:gd name="connsiteY48" fmla="*/ 34506 h 1906438"/>
                <a:gd name="connsiteX49" fmla="*/ 1874785 w 2608030"/>
                <a:gd name="connsiteY49" fmla="*/ 0 h 1906438"/>
                <a:gd name="connsiteX50" fmla="*/ 2288853 w 2608030"/>
                <a:gd name="connsiteY50" fmla="*/ 163902 h 1906438"/>
                <a:gd name="connsiteX51" fmla="*/ 2323359 w 2608030"/>
                <a:gd name="connsiteY51" fmla="*/ 284672 h 1906438"/>
                <a:gd name="connsiteX52" fmla="*/ 2262974 w 2608030"/>
                <a:gd name="connsiteY52" fmla="*/ 327804 h 1906438"/>
                <a:gd name="connsiteX53" fmla="*/ 2150830 w 2608030"/>
                <a:gd name="connsiteY53" fmla="*/ 327804 h 1906438"/>
                <a:gd name="connsiteX54" fmla="*/ 2012808 w 2608030"/>
                <a:gd name="connsiteY54" fmla="*/ 267419 h 1906438"/>
                <a:gd name="connsiteX55" fmla="*/ 1831653 w 2608030"/>
                <a:gd name="connsiteY55" fmla="*/ 241540 h 1906438"/>
                <a:gd name="connsiteX56" fmla="*/ 1676378 w 2608030"/>
                <a:gd name="connsiteY56" fmla="*/ 414068 h 1906438"/>
                <a:gd name="connsiteX57" fmla="*/ 1564234 w 2608030"/>
                <a:gd name="connsiteY57" fmla="*/ 646981 h 1906438"/>
                <a:gd name="connsiteX58" fmla="*/ 1521102 w 2608030"/>
                <a:gd name="connsiteY58" fmla="*/ 759125 h 1906438"/>
                <a:gd name="connsiteX59" fmla="*/ 1555608 w 2608030"/>
                <a:gd name="connsiteY59" fmla="*/ 819510 h 1906438"/>
                <a:gd name="connsiteX60" fmla="*/ 1659125 w 2608030"/>
                <a:gd name="connsiteY60" fmla="*/ 810883 h 1906438"/>
                <a:gd name="connsiteX61" fmla="*/ 1797147 w 2608030"/>
                <a:gd name="connsiteY61" fmla="*/ 715993 h 1906438"/>
                <a:gd name="connsiteX62" fmla="*/ 1979945 w 2608030"/>
                <a:gd name="connsiteY62" fmla="*/ 888108 h 1906438"/>
                <a:gd name="connsiteX63" fmla="*/ 2147570 w 2608030"/>
                <a:gd name="connsiteY63" fmla="*/ 798628 h 1906438"/>
                <a:gd name="connsiteX64" fmla="*/ 2349238 w 2608030"/>
                <a:gd name="connsiteY64" fmla="*/ 698740 h 1906438"/>
                <a:gd name="connsiteX65" fmla="*/ 2452755 w 2608030"/>
                <a:gd name="connsiteY65" fmla="*/ 681487 h 1906438"/>
                <a:gd name="connsiteX66" fmla="*/ 2547646 w 2608030"/>
                <a:gd name="connsiteY66" fmla="*/ 543465 h 1906438"/>
                <a:gd name="connsiteX67" fmla="*/ 2608030 w 2608030"/>
                <a:gd name="connsiteY67" fmla="*/ 327804 h 1906438"/>
                <a:gd name="connsiteX68" fmla="*/ 2556272 w 2608030"/>
                <a:gd name="connsiteY68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1969676 w 2608030"/>
                <a:gd name="connsiteY7" fmla="*/ 931653 h 1906438"/>
                <a:gd name="connsiteX8" fmla="*/ 1823027 w 2608030"/>
                <a:gd name="connsiteY8" fmla="*/ 888521 h 1906438"/>
                <a:gd name="connsiteX9" fmla="*/ 1659125 w 2608030"/>
                <a:gd name="connsiteY9" fmla="*/ 940280 h 1906438"/>
                <a:gd name="connsiteX10" fmla="*/ 1486596 w 2608030"/>
                <a:gd name="connsiteY10" fmla="*/ 940280 h 1906438"/>
                <a:gd name="connsiteX11" fmla="*/ 1426212 w 2608030"/>
                <a:gd name="connsiteY11" fmla="*/ 862642 h 1906438"/>
                <a:gd name="connsiteX12" fmla="*/ 1098408 w 2608030"/>
                <a:gd name="connsiteY12" fmla="*/ 854015 h 1906438"/>
                <a:gd name="connsiteX13" fmla="*/ 977638 w 2608030"/>
                <a:gd name="connsiteY13" fmla="*/ 897148 h 1906438"/>
                <a:gd name="connsiteX14" fmla="*/ 727472 w 2608030"/>
                <a:gd name="connsiteY14" fmla="*/ 1026544 h 1906438"/>
                <a:gd name="connsiteX15" fmla="*/ 589449 w 2608030"/>
                <a:gd name="connsiteY15" fmla="*/ 1130061 h 1906438"/>
                <a:gd name="connsiteX16" fmla="*/ 376690 w 2608030"/>
                <a:gd name="connsiteY16" fmla="*/ 1335508 h 1906438"/>
                <a:gd name="connsiteX17" fmla="*/ 209065 w 2608030"/>
                <a:gd name="connsiteY17" fmla="*/ 1514467 h 1906438"/>
                <a:gd name="connsiteX18" fmla="*/ 41440 w 2608030"/>
                <a:gd name="connsiteY18" fmla="*/ 1603947 h 1906438"/>
                <a:gd name="connsiteX19" fmla="*/ 41440 w 2608030"/>
                <a:gd name="connsiteY19" fmla="*/ 1514467 h 1906438"/>
                <a:gd name="connsiteX20" fmla="*/ 125253 w 2608030"/>
                <a:gd name="connsiteY20" fmla="*/ 1424987 h 1906438"/>
                <a:gd name="connsiteX21" fmla="*/ 667087 w 2608030"/>
                <a:gd name="connsiteY21" fmla="*/ 1026544 h 1906438"/>
                <a:gd name="connsiteX22" fmla="*/ 822363 w 2608030"/>
                <a:gd name="connsiteY22" fmla="*/ 923027 h 1906438"/>
                <a:gd name="connsiteX23" fmla="*/ 951759 w 2608030"/>
                <a:gd name="connsiteY23" fmla="*/ 845389 h 1906438"/>
                <a:gd name="connsiteX24" fmla="*/ 1029396 w 2608030"/>
                <a:gd name="connsiteY24" fmla="*/ 776378 h 1906438"/>
                <a:gd name="connsiteX25" fmla="*/ 1262310 w 2608030"/>
                <a:gd name="connsiteY25" fmla="*/ 759125 h 1906438"/>
                <a:gd name="connsiteX26" fmla="*/ 1400332 w 2608030"/>
                <a:gd name="connsiteY26" fmla="*/ 741872 h 1906438"/>
                <a:gd name="connsiteX27" fmla="*/ 1503849 w 2608030"/>
                <a:gd name="connsiteY27" fmla="*/ 612476 h 1906438"/>
                <a:gd name="connsiteX28" fmla="*/ 1538355 w 2608030"/>
                <a:gd name="connsiteY28" fmla="*/ 526212 h 1906438"/>
                <a:gd name="connsiteX29" fmla="*/ 1469344 w 2608030"/>
                <a:gd name="connsiteY29" fmla="*/ 483080 h 1906438"/>
                <a:gd name="connsiteX30" fmla="*/ 1296815 w 2608030"/>
                <a:gd name="connsiteY30" fmla="*/ 491706 h 1906438"/>
                <a:gd name="connsiteX31" fmla="*/ 1167419 w 2608030"/>
                <a:gd name="connsiteY31" fmla="*/ 534838 h 1906438"/>
                <a:gd name="connsiteX32" fmla="*/ 1124287 w 2608030"/>
                <a:gd name="connsiteY32" fmla="*/ 646981 h 1906438"/>
                <a:gd name="connsiteX33" fmla="*/ 1038023 w 2608030"/>
                <a:gd name="connsiteY33" fmla="*/ 672861 h 1906438"/>
                <a:gd name="connsiteX34" fmla="*/ 900000 w 2608030"/>
                <a:gd name="connsiteY34" fmla="*/ 672861 h 1906438"/>
                <a:gd name="connsiteX35" fmla="*/ 779230 w 2608030"/>
                <a:gd name="connsiteY35" fmla="*/ 698740 h 1906438"/>
                <a:gd name="connsiteX36" fmla="*/ 606702 w 2608030"/>
                <a:gd name="connsiteY36" fmla="*/ 698740 h 1906438"/>
                <a:gd name="connsiteX37" fmla="*/ 503185 w 2608030"/>
                <a:gd name="connsiteY37" fmla="*/ 638355 h 1906438"/>
                <a:gd name="connsiteX38" fmla="*/ 503185 w 2608030"/>
                <a:gd name="connsiteY38" fmla="*/ 638355 h 1906438"/>
                <a:gd name="connsiteX39" fmla="*/ 503185 w 2608030"/>
                <a:gd name="connsiteY39" fmla="*/ 638355 h 1906438"/>
                <a:gd name="connsiteX40" fmla="*/ 710219 w 2608030"/>
                <a:gd name="connsiteY40" fmla="*/ 586597 h 1906438"/>
                <a:gd name="connsiteX41" fmla="*/ 1003517 w 2608030"/>
                <a:gd name="connsiteY41" fmla="*/ 560717 h 1906438"/>
                <a:gd name="connsiteX42" fmla="*/ 1098408 w 2608030"/>
                <a:gd name="connsiteY42" fmla="*/ 431321 h 1906438"/>
                <a:gd name="connsiteX43" fmla="*/ 1219178 w 2608030"/>
                <a:gd name="connsiteY43" fmla="*/ 345057 h 1906438"/>
                <a:gd name="connsiteX44" fmla="*/ 1408959 w 2608030"/>
                <a:gd name="connsiteY44" fmla="*/ 327804 h 1906438"/>
                <a:gd name="connsiteX45" fmla="*/ 1607366 w 2608030"/>
                <a:gd name="connsiteY45" fmla="*/ 319178 h 1906438"/>
                <a:gd name="connsiteX46" fmla="*/ 1693630 w 2608030"/>
                <a:gd name="connsiteY46" fmla="*/ 224287 h 1906438"/>
                <a:gd name="connsiteX47" fmla="*/ 1771268 w 2608030"/>
                <a:gd name="connsiteY47" fmla="*/ 112144 h 1906438"/>
                <a:gd name="connsiteX48" fmla="*/ 1771268 w 2608030"/>
                <a:gd name="connsiteY48" fmla="*/ 34506 h 1906438"/>
                <a:gd name="connsiteX49" fmla="*/ 1874785 w 2608030"/>
                <a:gd name="connsiteY49" fmla="*/ 0 h 1906438"/>
                <a:gd name="connsiteX50" fmla="*/ 2288853 w 2608030"/>
                <a:gd name="connsiteY50" fmla="*/ 163902 h 1906438"/>
                <a:gd name="connsiteX51" fmla="*/ 2323359 w 2608030"/>
                <a:gd name="connsiteY51" fmla="*/ 284672 h 1906438"/>
                <a:gd name="connsiteX52" fmla="*/ 2262974 w 2608030"/>
                <a:gd name="connsiteY52" fmla="*/ 327804 h 1906438"/>
                <a:gd name="connsiteX53" fmla="*/ 2150830 w 2608030"/>
                <a:gd name="connsiteY53" fmla="*/ 327804 h 1906438"/>
                <a:gd name="connsiteX54" fmla="*/ 2012808 w 2608030"/>
                <a:gd name="connsiteY54" fmla="*/ 267419 h 1906438"/>
                <a:gd name="connsiteX55" fmla="*/ 1831653 w 2608030"/>
                <a:gd name="connsiteY55" fmla="*/ 241540 h 1906438"/>
                <a:gd name="connsiteX56" fmla="*/ 1676378 w 2608030"/>
                <a:gd name="connsiteY56" fmla="*/ 414068 h 1906438"/>
                <a:gd name="connsiteX57" fmla="*/ 1564234 w 2608030"/>
                <a:gd name="connsiteY57" fmla="*/ 646981 h 1906438"/>
                <a:gd name="connsiteX58" fmla="*/ 1521102 w 2608030"/>
                <a:gd name="connsiteY58" fmla="*/ 759125 h 1906438"/>
                <a:gd name="connsiteX59" fmla="*/ 1555608 w 2608030"/>
                <a:gd name="connsiteY59" fmla="*/ 819510 h 1906438"/>
                <a:gd name="connsiteX60" fmla="*/ 1659125 w 2608030"/>
                <a:gd name="connsiteY60" fmla="*/ 810883 h 1906438"/>
                <a:gd name="connsiteX61" fmla="*/ 1797147 w 2608030"/>
                <a:gd name="connsiteY61" fmla="*/ 715993 h 1906438"/>
                <a:gd name="connsiteX62" fmla="*/ 1979945 w 2608030"/>
                <a:gd name="connsiteY62" fmla="*/ 888108 h 1906438"/>
                <a:gd name="connsiteX63" fmla="*/ 2147570 w 2608030"/>
                <a:gd name="connsiteY63" fmla="*/ 798628 h 1906438"/>
                <a:gd name="connsiteX64" fmla="*/ 2315196 w 2608030"/>
                <a:gd name="connsiteY64" fmla="*/ 619668 h 1906438"/>
                <a:gd name="connsiteX65" fmla="*/ 2452755 w 2608030"/>
                <a:gd name="connsiteY65" fmla="*/ 681487 h 1906438"/>
                <a:gd name="connsiteX66" fmla="*/ 2547646 w 2608030"/>
                <a:gd name="connsiteY66" fmla="*/ 543465 h 1906438"/>
                <a:gd name="connsiteX67" fmla="*/ 2608030 w 2608030"/>
                <a:gd name="connsiteY67" fmla="*/ 327804 h 1906438"/>
                <a:gd name="connsiteX68" fmla="*/ 2556272 w 2608030"/>
                <a:gd name="connsiteY68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12320 w 2608030"/>
                <a:gd name="connsiteY4" fmla="*/ 1514467 h 1906438"/>
                <a:gd name="connsiteX5" fmla="*/ 1896133 w 2608030"/>
                <a:gd name="connsiteY5" fmla="*/ 1246028 h 1906438"/>
                <a:gd name="connsiteX6" fmla="*/ 1978302 w 2608030"/>
                <a:gd name="connsiteY6" fmla="*/ 1181819 h 1906438"/>
                <a:gd name="connsiteX7" fmla="*/ 1969676 w 2608030"/>
                <a:gd name="connsiteY7" fmla="*/ 931653 h 1906438"/>
                <a:gd name="connsiteX8" fmla="*/ 1823027 w 2608030"/>
                <a:gd name="connsiteY8" fmla="*/ 888521 h 1906438"/>
                <a:gd name="connsiteX9" fmla="*/ 1659125 w 2608030"/>
                <a:gd name="connsiteY9" fmla="*/ 940280 h 1906438"/>
                <a:gd name="connsiteX10" fmla="*/ 1486596 w 2608030"/>
                <a:gd name="connsiteY10" fmla="*/ 940280 h 1906438"/>
                <a:gd name="connsiteX11" fmla="*/ 1426212 w 2608030"/>
                <a:gd name="connsiteY11" fmla="*/ 862642 h 1906438"/>
                <a:gd name="connsiteX12" fmla="*/ 1098408 w 2608030"/>
                <a:gd name="connsiteY12" fmla="*/ 854015 h 1906438"/>
                <a:gd name="connsiteX13" fmla="*/ 977638 w 2608030"/>
                <a:gd name="connsiteY13" fmla="*/ 897148 h 1906438"/>
                <a:gd name="connsiteX14" fmla="*/ 727472 w 2608030"/>
                <a:gd name="connsiteY14" fmla="*/ 1026544 h 1906438"/>
                <a:gd name="connsiteX15" fmla="*/ 589449 w 2608030"/>
                <a:gd name="connsiteY15" fmla="*/ 1130061 h 1906438"/>
                <a:gd name="connsiteX16" fmla="*/ 376690 w 2608030"/>
                <a:gd name="connsiteY16" fmla="*/ 1335508 h 1906438"/>
                <a:gd name="connsiteX17" fmla="*/ 209065 w 2608030"/>
                <a:gd name="connsiteY17" fmla="*/ 1514467 h 1906438"/>
                <a:gd name="connsiteX18" fmla="*/ 41440 w 2608030"/>
                <a:gd name="connsiteY18" fmla="*/ 1603947 h 1906438"/>
                <a:gd name="connsiteX19" fmla="*/ 41440 w 2608030"/>
                <a:gd name="connsiteY19" fmla="*/ 1514467 h 1906438"/>
                <a:gd name="connsiteX20" fmla="*/ 125253 w 2608030"/>
                <a:gd name="connsiteY20" fmla="*/ 1424987 h 1906438"/>
                <a:gd name="connsiteX21" fmla="*/ 667087 w 2608030"/>
                <a:gd name="connsiteY21" fmla="*/ 1026544 h 1906438"/>
                <a:gd name="connsiteX22" fmla="*/ 822363 w 2608030"/>
                <a:gd name="connsiteY22" fmla="*/ 923027 h 1906438"/>
                <a:gd name="connsiteX23" fmla="*/ 951759 w 2608030"/>
                <a:gd name="connsiteY23" fmla="*/ 845389 h 1906438"/>
                <a:gd name="connsiteX24" fmla="*/ 1029396 w 2608030"/>
                <a:gd name="connsiteY24" fmla="*/ 776378 h 1906438"/>
                <a:gd name="connsiteX25" fmla="*/ 1262310 w 2608030"/>
                <a:gd name="connsiteY25" fmla="*/ 759125 h 1906438"/>
                <a:gd name="connsiteX26" fmla="*/ 1400332 w 2608030"/>
                <a:gd name="connsiteY26" fmla="*/ 741872 h 1906438"/>
                <a:gd name="connsiteX27" fmla="*/ 1503849 w 2608030"/>
                <a:gd name="connsiteY27" fmla="*/ 612476 h 1906438"/>
                <a:gd name="connsiteX28" fmla="*/ 1538355 w 2608030"/>
                <a:gd name="connsiteY28" fmla="*/ 526212 h 1906438"/>
                <a:gd name="connsiteX29" fmla="*/ 1469344 w 2608030"/>
                <a:gd name="connsiteY29" fmla="*/ 483080 h 1906438"/>
                <a:gd name="connsiteX30" fmla="*/ 1296815 w 2608030"/>
                <a:gd name="connsiteY30" fmla="*/ 491706 h 1906438"/>
                <a:gd name="connsiteX31" fmla="*/ 1167419 w 2608030"/>
                <a:gd name="connsiteY31" fmla="*/ 534838 h 1906438"/>
                <a:gd name="connsiteX32" fmla="*/ 1124287 w 2608030"/>
                <a:gd name="connsiteY32" fmla="*/ 646981 h 1906438"/>
                <a:gd name="connsiteX33" fmla="*/ 1038023 w 2608030"/>
                <a:gd name="connsiteY33" fmla="*/ 672861 h 1906438"/>
                <a:gd name="connsiteX34" fmla="*/ 900000 w 2608030"/>
                <a:gd name="connsiteY34" fmla="*/ 672861 h 1906438"/>
                <a:gd name="connsiteX35" fmla="*/ 779230 w 2608030"/>
                <a:gd name="connsiteY35" fmla="*/ 698740 h 1906438"/>
                <a:gd name="connsiteX36" fmla="*/ 606702 w 2608030"/>
                <a:gd name="connsiteY36" fmla="*/ 698740 h 1906438"/>
                <a:gd name="connsiteX37" fmla="*/ 503185 w 2608030"/>
                <a:gd name="connsiteY37" fmla="*/ 638355 h 1906438"/>
                <a:gd name="connsiteX38" fmla="*/ 503185 w 2608030"/>
                <a:gd name="connsiteY38" fmla="*/ 638355 h 1906438"/>
                <a:gd name="connsiteX39" fmla="*/ 503185 w 2608030"/>
                <a:gd name="connsiteY39" fmla="*/ 638355 h 1906438"/>
                <a:gd name="connsiteX40" fmla="*/ 710219 w 2608030"/>
                <a:gd name="connsiteY40" fmla="*/ 586597 h 1906438"/>
                <a:gd name="connsiteX41" fmla="*/ 1003517 w 2608030"/>
                <a:gd name="connsiteY41" fmla="*/ 560717 h 1906438"/>
                <a:gd name="connsiteX42" fmla="*/ 1098408 w 2608030"/>
                <a:gd name="connsiteY42" fmla="*/ 431321 h 1906438"/>
                <a:gd name="connsiteX43" fmla="*/ 1219178 w 2608030"/>
                <a:gd name="connsiteY43" fmla="*/ 345057 h 1906438"/>
                <a:gd name="connsiteX44" fmla="*/ 1408959 w 2608030"/>
                <a:gd name="connsiteY44" fmla="*/ 327804 h 1906438"/>
                <a:gd name="connsiteX45" fmla="*/ 1607366 w 2608030"/>
                <a:gd name="connsiteY45" fmla="*/ 319178 h 1906438"/>
                <a:gd name="connsiteX46" fmla="*/ 1693630 w 2608030"/>
                <a:gd name="connsiteY46" fmla="*/ 224287 h 1906438"/>
                <a:gd name="connsiteX47" fmla="*/ 1771268 w 2608030"/>
                <a:gd name="connsiteY47" fmla="*/ 112144 h 1906438"/>
                <a:gd name="connsiteX48" fmla="*/ 1771268 w 2608030"/>
                <a:gd name="connsiteY48" fmla="*/ 34506 h 1906438"/>
                <a:gd name="connsiteX49" fmla="*/ 1874785 w 2608030"/>
                <a:gd name="connsiteY49" fmla="*/ 0 h 1906438"/>
                <a:gd name="connsiteX50" fmla="*/ 2288853 w 2608030"/>
                <a:gd name="connsiteY50" fmla="*/ 163902 h 1906438"/>
                <a:gd name="connsiteX51" fmla="*/ 2323359 w 2608030"/>
                <a:gd name="connsiteY51" fmla="*/ 284672 h 1906438"/>
                <a:gd name="connsiteX52" fmla="*/ 2262974 w 2608030"/>
                <a:gd name="connsiteY52" fmla="*/ 327804 h 1906438"/>
                <a:gd name="connsiteX53" fmla="*/ 2150830 w 2608030"/>
                <a:gd name="connsiteY53" fmla="*/ 327804 h 1906438"/>
                <a:gd name="connsiteX54" fmla="*/ 2012808 w 2608030"/>
                <a:gd name="connsiteY54" fmla="*/ 267419 h 1906438"/>
                <a:gd name="connsiteX55" fmla="*/ 1831653 w 2608030"/>
                <a:gd name="connsiteY55" fmla="*/ 241540 h 1906438"/>
                <a:gd name="connsiteX56" fmla="*/ 1676378 w 2608030"/>
                <a:gd name="connsiteY56" fmla="*/ 414068 h 1906438"/>
                <a:gd name="connsiteX57" fmla="*/ 1564234 w 2608030"/>
                <a:gd name="connsiteY57" fmla="*/ 646981 h 1906438"/>
                <a:gd name="connsiteX58" fmla="*/ 1521102 w 2608030"/>
                <a:gd name="connsiteY58" fmla="*/ 759125 h 1906438"/>
                <a:gd name="connsiteX59" fmla="*/ 1555608 w 2608030"/>
                <a:gd name="connsiteY59" fmla="*/ 819510 h 1906438"/>
                <a:gd name="connsiteX60" fmla="*/ 1659125 w 2608030"/>
                <a:gd name="connsiteY60" fmla="*/ 810883 h 1906438"/>
                <a:gd name="connsiteX61" fmla="*/ 1797147 w 2608030"/>
                <a:gd name="connsiteY61" fmla="*/ 715993 h 1906438"/>
                <a:gd name="connsiteX62" fmla="*/ 1979945 w 2608030"/>
                <a:gd name="connsiteY62" fmla="*/ 888108 h 1906438"/>
                <a:gd name="connsiteX63" fmla="*/ 2147570 w 2608030"/>
                <a:gd name="connsiteY63" fmla="*/ 798628 h 1906438"/>
                <a:gd name="connsiteX64" fmla="*/ 2315196 w 2608030"/>
                <a:gd name="connsiteY64" fmla="*/ 619668 h 1906438"/>
                <a:gd name="connsiteX65" fmla="*/ 2452755 w 2608030"/>
                <a:gd name="connsiteY65" fmla="*/ 681487 h 1906438"/>
                <a:gd name="connsiteX66" fmla="*/ 2482821 w 2608030"/>
                <a:gd name="connsiteY66" fmla="*/ 888108 h 1906438"/>
                <a:gd name="connsiteX67" fmla="*/ 2608030 w 2608030"/>
                <a:gd name="connsiteY67" fmla="*/ 327804 h 1906438"/>
                <a:gd name="connsiteX68" fmla="*/ 2556272 w 2608030"/>
                <a:gd name="connsiteY68" fmla="*/ 138023 h 1906438"/>
                <a:gd name="connsiteX0" fmla="*/ 1434838 w 2556272"/>
                <a:gd name="connsiteY0" fmla="*/ 1906438 h 1906438"/>
                <a:gd name="connsiteX1" fmla="*/ 1486596 w 2556272"/>
                <a:gd name="connsiteY1" fmla="*/ 1751163 h 1906438"/>
                <a:gd name="connsiteX2" fmla="*/ 1486596 w 2556272"/>
                <a:gd name="connsiteY2" fmla="*/ 1587261 h 1906438"/>
                <a:gd name="connsiteX3" fmla="*/ 1581487 w 2556272"/>
                <a:gd name="connsiteY3" fmla="*/ 1449238 h 1906438"/>
                <a:gd name="connsiteX4" fmla="*/ 1812320 w 2556272"/>
                <a:gd name="connsiteY4" fmla="*/ 1514467 h 1906438"/>
                <a:gd name="connsiteX5" fmla="*/ 1896133 w 2556272"/>
                <a:gd name="connsiteY5" fmla="*/ 1246028 h 1906438"/>
                <a:gd name="connsiteX6" fmla="*/ 1978302 w 2556272"/>
                <a:gd name="connsiteY6" fmla="*/ 1181819 h 1906438"/>
                <a:gd name="connsiteX7" fmla="*/ 1969676 w 2556272"/>
                <a:gd name="connsiteY7" fmla="*/ 931653 h 1906438"/>
                <a:gd name="connsiteX8" fmla="*/ 1823027 w 2556272"/>
                <a:gd name="connsiteY8" fmla="*/ 888521 h 1906438"/>
                <a:gd name="connsiteX9" fmla="*/ 1659125 w 2556272"/>
                <a:gd name="connsiteY9" fmla="*/ 940280 h 1906438"/>
                <a:gd name="connsiteX10" fmla="*/ 1486596 w 2556272"/>
                <a:gd name="connsiteY10" fmla="*/ 940280 h 1906438"/>
                <a:gd name="connsiteX11" fmla="*/ 1426212 w 2556272"/>
                <a:gd name="connsiteY11" fmla="*/ 862642 h 1906438"/>
                <a:gd name="connsiteX12" fmla="*/ 1098408 w 2556272"/>
                <a:gd name="connsiteY12" fmla="*/ 854015 h 1906438"/>
                <a:gd name="connsiteX13" fmla="*/ 977638 w 2556272"/>
                <a:gd name="connsiteY13" fmla="*/ 897148 h 1906438"/>
                <a:gd name="connsiteX14" fmla="*/ 727472 w 2556272"/>
                <a:gd name="connsiteY14" fmla="*/ 1026544 h 1906438"/>
                <a:gd name="connsiteX15" fmla="*/ 589449 w 2556272"/>
                <a:gd name="connsiteY15" fmla="*/ 1130061 h 1906438"/>
                <a:gd name="connsiteX16" fmla="*/ 376690 w 2556272"/>
                <a:gd name="connsiteY16" fmla="*/ 1335508 h 1906438"/>
                <a:gd name="connsiteX17" fmla="*/ 209065 w 2556272"/>
                <a:gd name="connsiteY17" fmla="*/ 1514467 h 1906438"/>
                <a:gd name="connsiteX18" fmla="*/ 41440 w 2556272"/>
                <a:gd name="connsiteY18" fmla="*/ 1603947 h 1906438"/>
                <a:gd name="connsiteX19" fmla="*/ 41440 w 2556272"/>
                <a:gd name="connsiteY19" fmla="*/ 1514467 h 1906438"/>
                <a:gd name="connsiteX20" fmla="*/ 125253 w 2556272"/>
                <a:gd name="connsiteY20" fmla="*/ 1424987 h 1906438"/>
                <a:gd name="connsiteX21" fmla="*/ 667087 w 2556272"/>
                <a:gd name="connsiteY21" fmla="*/ 1026544 h 1906438"/>
                <a:gd name="connsiteX22" fmla="*/ 822363 w 2556272"/>
                <a:gd name="connsiteY22" fmla="*/ 923027 h 1906438"/>
                <a:gd name="connsiteX23" fmla="*/ 951759 w 2556272"/>
                <a:gd name="connsiteY23" fmla="*/ 845389 h 1906438"/>
                <a:gd name="connsiteX24" fmla="*/ 1029396 w 2556272"/>
                <a:gd name="connsiteY24" fmla="*/ 776378 h 1906438"/>
                <a:gd name="connsiteX25" fmla="*/ 1262310 w 2556272"/>
                <a:gd name="connsiteY25" fmla="*/ 759125 h 1906438"/>
                <a:gd name="connsiteX26" fmla="*/ 1400332 w 2556272"/>
                <a:gd name="connsiteY26" fmla="*/ 741872 h 1906438"/>
                <a:gd name="connsiteX27" fmla="*/ 1503849 w 2556272"/>
                <a:gd name="connsiteY27" fmla="*/ 612476 h 1906438"/>
                <a:gd name="connsiteX28" fmla="*/ 1538355 w 2556272"/>
                <a:gd name="connsiteY28" fmla="*/ 526212 h 1906438"/>
                <a:gd name="connsiteX29" fmla="*/ 1469344 w 2556272"/>
                <a:gd name="connsiteY29" fmla="*/ 483080 h 1906438"/>
                <a:gd name="connsiteX30" fmla="*/ 1296815 w 2556272"/>
                <a:gd name="connsiteY30" fmla="*/ 491706 h 1906438"/>
                <a:gd name="connsiteX31" fmla="*/ 1167419 w 2556272"/>
                <a:gd name="connsiteY31" fmla="*/ 534838 h 1906438"/>
                <a:gd name="connsiteX32" fmla="*/ 1124287 w 2556272"/>
                <a:gd name="connsiteY32" fmla="*/ 646981 h 1906438"/>
                <a:gd name="connsiteX33" fmla="*/ 1038023 w 2556272"/>
                <a:gd name="connsiteY33" fmla="*/ 672861 h 1906438"/>
                <a:gd name="connsiteX34" fmla="*/ 900000 w 2556272"/>
                <a:gd name="connsiteY34" fmla="*/ 672861 h 1906438"/>
                <a:gd name="connsiteX35" fmla="*/ 779230 w 2556272"/>
                <a:gd name="connsiteY35" fmla="*/ 698740 h 1906438"/>
                <a:gd name="connsiteX36" fmla="*/ 606702 w 2556272"/>
                <a:gd name="connsiteY36" fmla="*/ 698740 h 1906438"/>
                <a:gd name="connsiteX37" fmla="*/ 503185 w 2556272"/>
                <a:gd name="connsiteY37" fmla="*/ 638355 h 1906438"/>
                <a:gd name="connsiteX38" fmla="*/ 503185 w 2556272"/>
                <a:gd name="connsiteY38" fmla="*/ 638355 h 1906438"/>
                <a:gd name="connsiteX39" fmla="*/ 503185 w 2556272"/>
                <a:gd name="connsiteY39" fmla="*/ 638355 h 1906438"/>
                <a:gd name="connsiteX40" fmla="*/ 710219 w 2556272"/>
                <a:gd name="connsiteY40" fmla="*/ 586597 h 1906438"/>
                <a:gd name="connsiteX41" fmla="*/ 1003517 w 2556272"/>
                <a:gd name="connsiteY41" fmla="*/ 560717 h 1906438"/>
                <a:gd name="connsiteX42" fmla="*/ 1098408 w 2556272"/>
                <a:gd name="connsiteY42" fmla="*/ 431321 h 1906438"/>
                <a:gd name="connsiteX43" fmla="*/ 1219178 w 2556272"/>
                <a:gd name="connsiteY43" fmla="*/ 345057 h 1906438"/>
                <a:gd name="connsiteX44" fmla="*/ 1408959 w 2556272"/>
                <a:gd name="connsiteY44" fmla="*/ 327804 h 1906438"/>
                <a:gd name="connsiteX45" fmla="*/ 1607366 w 2556272"/>
                <a:gd name="connsiteY45" fmla="*/ 319178 h 1906438"/>
                <a:gd name="connsiteX46" fmla="*/ 1693630 w 2556272"/>
                <a:gd name="connsiteY46" fmla="*/ 224287 h 1906438"/>
                <a:gd name="connsiteX47" fmla="*/ 1771268 w 2556272"/>
                <a:gd name="connsiteY47" fmla="*/ 112144 h 1906438"/>
                <a:gd name="connsiteX48" fmla="*/ 1771268 w 2556272"/>
                <a:gd name="connsiteY48" fmla="*/ 34506 h 1906438"/>
                <a:gd name="connsiteX49" fmla="*/ 1874785 w 2556272"/>
                <a:gd name="connsiteY49" fmla="*/ 0 h 1906438"/>
                <a:gd name="connsiteX50" fmla="*/ 2288853 w 2556272"/>
                <a:gd name="connsiteY50" fmla="*/ 163902 h 1906438"/>
                <a:gd name="connsiteX51" fmla="*/ 2323359 w 2556272"/>
                <a:gd name="connsiteY51" fmla="*/ 284672 h 1906438"/>
                <a:gd name="connsiteX52" fmla="*/ 2262974 w 2556272"/>
                <a:gd name="connsiteY52" fmla="*/ 327804 h 1906438"/>
                <a:gd name="connsiteX53" fmla="*/ 2150830 w 2556272"/>
                <a:gd name="connsiteY53" fmla="*/ 327804 h 1906438"/>
                <a:gd name="connsiteX54" fmla="*/ 2012808 w 2556272"/>
                <a:gd name="connsiteY54" fmla="*/ 267419 h 1906438"/>
                <a:gd name="connsiteX55" fmla="*/ 1831653 w 2556272"/>
                <a:gd name="connsiteY55" fmla="*/ 241540 h 1906438"/>
                <a:gd name="connsiteX56" fmla="*/ 1676378 w 2556272"/>
                <a:gd name="connsiteY56" fmla="*/ 414068 h 1906438"/>
                <a:gd name="connsiteX57" fmla="*/ 1564234 w 2556272"/>
                <a:gd name="connsiteY57" fmla="*/ 646981 h 1906438"/>
                <a:gd name="connsiteX58" fmla="*/ 1521102 w 2556272"/>
                <a:gd name="connsiteY58" fmla="*/ 759125 h 1906438"/>
                <a:gd name="connsiteX59" fmla="*/ 1555608 w 2556272"/>
                <a:gd name="connsiteY59" fmla="*/ 819510 h 1906438"/>
                <a:gd name="connsiteX60" fmla="*/ 1659125 w 2556272"/>
                <a:gd name="connsiteY60" fmla="*/ 810883 h 1906438"/>
                <a:gd name="connsiteX61" fmla="*/ 1797147 w 2556272"/>
                <a:gd name="connsiteY61" fmla="*/ 715993 h 1906438"/>
                <a:gd name="connsiteX62" fmla="*/ 1979945 w 2556272"/>
                <a:gd name="connsiteY62" fmla="*/ 888108 h 1906438"/>
                <a:gd name="connsiteX63" fmla="*/ 2147570 w 2556272"/>
                <a:gd name="connsiteY63" fmla="*/ 798628 h 1906438"/>
                <a:gd name="connsiteX64" fmla="*/ 2315196 w 2556272"/>
                <a:gd name="connsiteY64" fmla="*/ 619668 h 1906438"/>
                <a:gd name="connsiteX65" fmla="*/ 2452755 w 2556272"/>
                <a:gd name="connsiteY65" fmla="*/ 681487 h 1906438"/>
                <a:gd name="connsiteX66" fmla="*/ 2482821 w 2556272"/>
                <a:gd name="connsiteY66" fmla="*/ 888108 h 1906438"/>
                <a:gd name="connsiteX67" fmla="*/ 2147570 w 2556272"/>
                <a:gd name="connsiteY67" fmla="*/ 977588 h 1906438"/>
                <a:gd name="connsiteX68" fmla="*/ 2556272 w 2556272"/>
                <a:gd name="connsiteY68" fmla="*/ 138023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209065 w 2482821"/>
                <a:gd name="connsiteY17" fmla="*/ 1514467 h 1906438"/>
                <a:gd name="connsiteX18" fmla="*/ 41440 w 2482821"/>
                <a:gd name="connsiteY18" fmla="*/ 1603947 h 1906438"/>
                <a:gd name="connsiteX19" fmla="*/ 41440 w 2482821"/>
                <a:gd name="connsiteY19" fmla="*/ 1514467 h 1906438"/>
                <a:gd name="connsiteX20" fmla="*/ 125253 w 2482821"/>
                <a:gd name="connsiteY20" fmla="*/ 1424987 h 1906438"/>
                <a:gd name="connsiteX21" fmla="*/ 667087 w 2482821"/>
                <a:gd name="connsiteY21" fmla="*/ 1026544 h 1906438"/>
                <a:gd name="connsiteX22" fmla="*/ 822363 w 2482821"/>
                <a:gd name="connsiteY22" fmla="*/ 923027 h 1906438"/>
                <a:gd name="connsiteX23" fmla="*/ 951759 w 2482821"/>
                <a:gd name="connsiteY23" fmla="*/ 845389 h 1906438"/>
                <a:gd name="connsiteX24" fmla="*/ 1029396 w 2482821"/>
                <a:gd name="connsiteY24" fmla="*/ 776378 h 1906438"/>
                <a:gd name="connsiteX25" fmla="*/ 1262310 w 2482821"/>
                <a:gd name="connsiteY25" fmla="*/ 759125 h 1906438"/>
                <a:gd name="connsiteX26" fmla="*/ 1400332 w 2482821"/>
                <a:gd name="connsiteY26" fmla="*/ 741872 h 1906438"/>
                <a:gd name="connsiteX27" fmla="*/ 1503849 w 2482821"/>
                <a:gd name="connsiteY27" fmla="*/ 612476 h 1906438"/>
                <a:gd name="connsiteX28" fmla="*/ 1538355 w 2482821"/>
                <a:gd name="connsiteY28" fmla="*/ 526212 h 1906438"/>
                <a:gd name="connsiteX29" fmla="*/ 1469344 w 2482821"/>
                <a:gd name="connsiteY29" fmla="*/ 483080 h 1906438"/>
                <a:gd name="connsiteX30" fmla="*/ 1296815 w 2482821"/>
                <a:gd name="connsiteY30" fmla="*/ 491706 h 1906438"/>
                <a:gd name="connsiteX31" fmla="*/ 1167419 w 2482821"/>
                <a:gd name="connsiteY31" fmla="*/ 534838 h 1906438"/>
                <a:gd name="connsiteX32" fmla="*/ 1124287 w 2482821"/>
                <a:gd name="connsiteY32" fmla="*/ 646981 h 1906438"/>
                <a:gd name="connsiteX33" fmla="*/ 1038023 w 2482821"/>
                <a:gd name="connsiteY33" fmla="*/ 672861 h 1906438"/>
                <a:gd name="connsiteX34" fmla="*/ 900000 w 2482821"/>
                <a:gd name="connsiteY34" fmla="*/ 672861 h 1906438"/>
                <a:gd name="connsiteX35" fmla="*/ 779230 w 2482821"/>
                <a:gd name="connsiteY35" fmla="*/ 698740 h 1906438"/>
                <a:gd name="connsiteX36" fmla="*/ 606702 w 2482821"/>
                <a:gd name="connsiteY36" fmla="*/ 698740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503185 w 2482821"/>
                <a:gd name="connsiteY39" fmla="*/ 638355 h 1906438"/>
                <a:gd name="connsiteX40" fmla="*/ 710219 w 2482821"/>
                <a:gd name="connsiteY40" fmla="*/ 586597 h 1906438"/>
                <a:gd name="connsiteX41" fmla="*/ 1003517 w 2482821"/>
                <a:gd name="connsiteY41" fmla="*/ 560717 h 1906438"/>
                <a:gd name="connsiteX42" fmla="*/ 1098408 w 2482821"/>
                <a:gd name="connsiteY42" fmla="*/ 431321 h 1906438"/>
                <a:gd name="connsiteX43" fmla="*/ 1219178 w 2482821"/>
                <a:gd name="connsiteY43" fmla="*/ 345057 h 1906438"/>
                <a:gd name="connsiteX44" fmla="*/ 1408959 w 2482821"/>
                <a:gd name="connsiteY44" fmla="*/ 327804 h 1906438"/>
                <a:gd name="connsiteX45" fmla="*/ 1607366 w 2482821"/>
                <a:gd name="connsiteY45" fmla="*/ 319178 h 1906438"/>
                <a:gd name="connsiteX46" fmla="*/ 1693630 w 2482821"/>
                <a:gd name="connsiteY46" fmla="*/ 224287 h 1906438"/>
                <a:gd name="connsiteX47" fmla="*/ 1771268 w 2482821"/>
                <a:gd name="connsiteY47" fmla="*/ 112144 h 1906438"/>
                <a:gd name="connsiteX48" fmla="*/ 1771268 w 2482821"/>
                <a:gd name="connsiteY48" fmla="*/ 34506 h 1906438"/>
                <a:gd name="connsiteX49" fmla="*/ 1874785 w 2482821"/>
                <a:gd name="connsiteY49" fmla="*/ 0 h 1906438"/>
                <a:gd name="connsiteX50" fmla="*/ 2288853 w 2482821"/>
                <a:gd name="connsiteY50" fmla="*/ 163902 h 1906438"/>
                <a:gd name="connsiteX51" fmla="*/ 2323359 w 2482821"/>
                <a:gd name="connsiteY51" fmla="*/ 284672 h 1906438"/>
                <a:gd name="connsiteX52" fmla="*/ 2262974 w 2482821"/>
                <a:gd name="connsiteY52" fmla="*/ 327804 h 1906438"/>
                <a:gd name="connsiteX53" fmla="*/ 2150830 w 2482821"/>
                <a:gd name="connsiteY53" fmla="*/ 327804 h 1906438"/>
                <a:gd name="connsiteX54" fmla="*/ 2012808 w 2482821"/>
                <a:gd name="connsiteY54" fmla="*/ 267419 h 1906438"/>
                <a:gd name="connsiteX55" fmla="*/ 1831653 w 2482821"/>
                <a:gd name="connsiteY55" fmla="*/ 241540 h 1906438"/>
                <a:gd name="connsiteX56" fmla="*/ 1676378 w 2482821"/>
                <a:gd name="connsiteY56" fmla="*/ 414068 h 1906438"/>
                <a:gd name="connsiteX57" fmla="*/ 1564234 w 2482821"/>
                <a:gd name="connsiteY57" fmla="*/ 646981 h 1906438"/>
                <a:gd name="connsiteX58" fmla="*/ 1521102 w 2482821"/>
                <a:gd name="connsiteY58" fmla="*/ 759125 h 1906438"/>
                <a:gd name="connsiteX59" fmla="*/ 1555608 w 2482821"/>
                <a:gd name="connsiteY59" fmla="*/ 819510 h 1906438"/>
                <a:gd name="connsiteX60" fmla="*/ 1659125 w 2482821"/>
                <a:gd name="connsiteY60" fmla="*/ 810883 h 1906438"/>
                <a:gd name="connsiteX61" fmla="*/ 1797147 w 2482821"/>
                <a:gd name="connsiteY61" fmla="*/ 715993 h 1906438"/>
                <a:gd name="connsiteX62" fmla="*/ 1979945 w 2482821"/>
                <a:gd name="connsiteY62" fmla="*/ 888108 h 1906438"/>
                <a:gd name="connsiteX63" fmla="*/ 2147570 w 2482821"/>
                <a:gd name="connsiteY63" fmla="*/ 798628 h 1906438"/>
                <a:gd name="connsiteX64" fmla="*/ 2315196 w 2482821"/>
                <a:gd name="connsiteY64" fmla="*/ 619668 h 1906438"/>
                <a:gd name="connsiteX65" fmla="*/ 2452755 w 2482821"/>
                <a:gd name="connsiteY65" fmla="*/ 681487 h 1906438"/>
                <a:gd name="connsiteX66" fmla="*/ 2482821 w 2482821"/>
                <a:gd name="connsiteY66" fmla="*/ 888108 h 1906438"/>
                <a:gd name="connsiteX67" fmla="*/ 2147570 w 2482821"/>
                <a:gd name="connsiteY67" fmla="*/ 977588 h 1906438"/>
                <a:gd name="connsiteX68" fmla="*/ 2399008 w 2482821"/>
                <a:gd name="connsiteY68" fmla="*/ 798628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209065 w 2482821"/>
                <a:gd name="connsiteY17" fmla="*/ 1514467 h 1906438"/>
                <a:gd name="connsiteX18" fmla="*/ 41440 w 2482821"/>
                <a:gd name="connsiteY18" fmla="*/ 1603947 h 1906438"/>
                <a:gd name="connsiteX19" fmla="*/ 41440 w 2482821"/>
                <a:gd name="connsiteY19" fmla="*/ 1514467 h 1906438"/>
                <a:gd name="connsiteX20" fmla="*/ 125253 w 2482821"/>
                <a:gd name="connsiteY20" fmla="*/ 1424987 h 1906438"/>
                <a:gd name="connsiteX21" fmla="*/ 667087 w 2482821"/>
                <a:gd name="connsiteY21" fmla="*/ 1026544 h 1906438"/>
                <a:gd name="connsiteX22" fmla="*/ 822363 w 2482821"/>
                <a:gd name="connsiteY22" fmla="*/ 923027 h 1906438"/>
                <a:gd name="connsiteX23" fmla="*/ 951759 w 2482821"/>
                <a:gd name="connsiteY23" fmla="*/ 845389 h 1906438"/>
                <a:gd name="connsiteX24" fmla="*/ 1029396 w 2482821"/>
                <a:gd name="connsiteY24" fmla="*/ 776378 h 1906438"/>
                <a:gd name="connsiteX25" fmla="*/ 1262310 w 2482821"/>
                <a:gd name="connsiteY25" fmla="*/ 759125 h 1906438"/>
                <a:gd name="connsiteX26" fmla="*/ 1400332 w 2482821"/>
                <a:gd name="connsiteY26" fmla="*/ 741872 h 1906438"/>
                <a:gd name="connsiteX27" fmla="*/ 1503849 w 2482821"/>
                <a:gd name="connsiteY27" fmla="*/ 612476 h 1906438"/>
                <a:gd name="connsiteX28" fmla="*/ 1538355 w 2482821"/>
                <a:gd name="connsiteY28" fmla="*/ 526212 h 1906438"/>
                <a:gd name="connsiteX29" fmla="*/ 1469344 w 2482821"/>
                <a:gd name="connsiteY29" fmla="*/ 483080 h 1906438"/>
                <a:gd name="connsiteX30" fmla="*/ 1296815 w 2482821"/>
                <a:gd name="connsiteY30" fmla="*/ 491706 h 1906438"/>
                <a:gd name="connsiteX31" fmla="*/ 1167419 w 2482821"/>
                <a:gd name="connsiteY31" fmla="*/ 534838 h 1906438"/>
                <a:gd name="connsiteX32" fmla="*/ 1124287 w 2482821"/>
                <a:gd name="connsiteY32" fmla="*/ 646981 h 1906438"/>
                <a:gd name="connsiteX33" fmla="*/ 1038023 w 2482821"/>
                <a:gd name="connsiteY33" fmla="*/ 672861 h 1906438"/>
                <a:gd name="connsiteX34" fmla="*/ 900000 w 2482821"/>
                <a:gd name="connsiteY34" fmla="*/ 672861 h 1906438"/>
                <a:gd name="connsiteX35" fmla="*/ 779230 w 2482821"/>
                <a:gd name="connsiteY35" fmla="*/ 698740 h 1906438"/>
                <a:gd name="connsiteX36" fmla="*/ 606702 w 2482821"/>
                <a:gd name="connsiteY36" fmla="*/ 698740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503185 w 2482821"/>
                <a:gd name="connsiteY39" fmla="*/ 638355 h 1906438"/>
                <a:gd name="connsiteX40" fmla="*/ 710219 w 2482821"/>
                <a:gd name="connsiteY40" fmla="*/ 586597 h 1906438"/>
                <a:gd name="connsiteX41" fmla="*/ 1003517 w 2482821"/>
                <a:gd name="connsiteY41" fmla="*/ 560717 h 1906438"/>
                <a:gd name="connsiteX42" fmla="*/ 1098408 w 2482821"/>
                <a:gd name="connsiteY42" fmla="*/ 431321 h 1906438"/>
                <a:gd name="connsiteX43" fmla="*/ 1219178 w 2482821"/>
                <a:gd name="connsiteY43" fmla="*/ 345057 h 1906438"/>
                <a:gd name="connsiteX44" fmla="*/ 1408959 w 2482821"/>
                <a:gd name="connsiteY44" fmla="*/ 327804 h 1906438"/>
                <a:gd name="connsiteX45" fmla="*/ 1607366 w 2482821"/>
                <a:gd name="connsiteY45" fmla="*/ 319178 h 1906438"/>
                <a:gd name="connsiteX46" fmla="*/ 1693630 w 2482821"/>
                <a:gd name="connsiteY46" fmla="*/ 224287 h 1906438"/>
                <a:gd name="connsiteX47" fmla="*/ 1771268 w 2482821"/>
                <a:gd name="connsiteY47" fmla="*/ 112144 h 1906438"/>
                <a:gd name="connsiteX48" fmla="*/ 1771268 w 2482821"/>
                <a:gd name="connsiteY48" fmla="*/ 34506 h 1906438"/>
                <a:gd name="connsiteX49" fmla="*/ 1874785 w 2482821"/>
                <a:gd name="connsiteY49" fmla="*/ 0 h 1906438"/>
                <a:gd name="connsiteX50" fmla="*/ 2288853 w 2482821"/>
                <a:gd name="connsiteY50" fmla="*/ 163902 h 1906438"/>
                <a:gd name="connsiteX51" fmla="*/ 2323359 w 2482821"/>
                <a:gd name="connsiteY51" fmla="*/ 284672 h 1906438"/>
                <a:gd name="connsiteX52" fmla="*/ 2262974 w 2482821"/>
                <a:gd name="connsiteY52" fmla="*/ 327804 h 1906438"/>
                <a:gd name="connsiteX53" fmla="*/ 2150830 w 2482821"/>
                <a:gd name="connsiteY53" fmla="*/ 327804 h 1906438"/>
                <a:gd name="connsiteX54" fmla="*/ 2012808 w 2482821"/>
                <a:gd name="connsiteY54" fmla="*/ 267419 h 1906438"/>
                <a:gd name="connsiteX55" fmla="*/ 1831653 w 2482821"/>
                <a:gd name="connsiteY55" fmla="*/ 241540 h 1906438"/>
                <a:gd name="connsiteX56" fmla="*/ 1676378 w 2482821"/>
                <a:gd name="connsiteY56" fmla="*/ 414068 h 1906438"/>
                <a:gd name="connsiteX57" fmla="*/ 1564234 w 2482821"/>
                <a:gd name="connsiteY57" fmla="*/ 646981 h 1906438"/>
                <a:gd name="connsiteX58" fmla="*/ 1521102 w 2482821"/>
                <a:gd name="connsiteY58" fmla="*/ 759125 h 1906438"/>
                <a:gd name="connsiteX59" fmla="*/ 1555608 w 2482821"/>
                <a:gd name="connsiteY59" fmla="*/ 819510 h 1906438"/>
                <a:gd name="connsiteX60" fmla="*/ 1659125 w 2482821"/>
                <a:gd name="connsiteY60" fmla="*/ 810883 h 1906438"/>
                <a:gd name="connsiteX61" fmla="*/ 1797147 w 2482821"/>
                <a:gd name="connsiteY61" fmla="*/ 715993 h 1906438"/>
                <a:gd name="connsiteX62" fmla="*/ 1979945 w 2482821"/>
                <a:gd name="connsiteY62" fmla="*/ 888108 h 1906438"/>
                <a:gd name="connsiteX63" fmla="*/ 2147570 w 2482821"/>
                <a:gd name="connsiteY63" fmla="*/ 798628 h 1906438"/>
                <a:gd name="connsiteX64" fmla="*/ 2315196 w 2482821"/>
                <a:gd name="connsiteY64" fmla="*/ 619668 h 1906438"/>
                <a:gd name="connsiteX65" fmla="*/ 2452755 w 2482821"/>
                <a:gd name="connsiteY65" fmla="*/ 681487 h 1906438"/>
                <a:gd name="connsiteX66" fmla="*/ 2482821 w 2482821"/>
                <a:gd name="connsiteY66" fmla="*/ 888108 h 1906438"/>
                <a:gd name="connsiteX67" fmla="*/ 2147570 w 2482821"/>
                <a:gd name="connsiteY67" fmla="*/ 977588 h 1906438"/>
                <a:gd name="connsiteX68" fmla="*/ 2399008 w 2482821"/>
                <a:gd name="connsiteY68" fmla="*/ 798628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209065 w 2482821"/>
                <a:gd name="connsiteY17" fmla="*/ 1514467 h 1906438"/>
                <a:gd name="connsiteX18" fmla="*/ 41440 w 2482821"/>
                <a:gd name="connsiteY18" fmla="*/ 1603947 h 1906438"/>
                <a:gd name="connsiteX19" fmla="*/ 41440 w 2482821"/>
                <a:gd name="connsiteY19" fmla="*/ 1514467 h 1906438"/>
                <a:gd name="connsiteX20" fmla="*/ 125253 w 2482821"/>
                <a:gd name="connsiteY20" fmla="*/ 1424987 h 1906438"/>
                <a:gd name="connsiteX21" fmla="*/ 667087 w 2482821"/>
                <a:gd name="connsiteY21" fmla="*/ 1026544 h 1906438"/>
                <a:gd name="connsiteX22" fmla="*/ 822363 w 2482821"/>
                <a:gd name="connsiteY22" fmla="*/ 923027 h 1906438"/>
                <a:gd name="connsiteX23" fmla="*/ 951759 w 2482821"/>
                <a:gd name="connsiteY23" fmla="*/ 845389 h 1906438"/>
                <a:gd name="connsiteX24" fmla="*/ 1029396 w 2482821"/>
                <a:gd name="connsiteY24" fmla="*/ 776378 h 1906438"/>
                <a:gd name="connsiteX25" fmla="*/ 1262310 w 2482821"/>
                <a:gd name="connsiteY25" fmla="*/ 759125 h 1906438"/>
                <a:gd name="connsiteX26" fmla="*/ 1400332 w 2482821"/>
                <a:gd name="connsiteY26" fmla="*/ 741872 h 1906438"/>
                <a:gd name="connsiteX27" fmla="*/ 1503849 w 2482821"/>
                <a:gd name="connsiteY27" fmla="*/ 612476 h 1906438"/>
                <a:gd name="connsiteX28" fmla="*/ 1538355 w 2482821"/>
                <a:gd name="connsiteY28" fmla="*/ 526212 h 1906438"/>
                <a:gd name="connsiteX29" fmla="*/ 1469344 w 2482821"/>
                <a:gd name="connsiteY29" fmla="*/ 483080 h 1906438"/>
                <a:gd name="connsiteX30" fmla="*/ 1296815 w 2482821"/>
                <a:gd name="connsiteY30" fmla="*/ 491706 h 1906438"/>
                <a:gd name="connsiteX31" fmla="*/ 1167419 w 2482821"/>
                <a:gd name="connsiteY31" fmla="*/ 534838 h 1906438"/>
                <a:gd name="connsiteX32" fmla="*/ 1124287 w 2482821"/>
                <a:gd name="connsiteY32" fmla="*/ 646981 h 1906438"/>
                <a:gd name="connsiteX33" fmla="*/ 1038023 w 2482821"/>
                <a:gd name="connsiteY33" fmla="*/ 672861 h 1906438"/>
                <a:gd name="connsiteX34" fmla="*/ 900000 w 2482821"/>
                <a:gd name="connsiteY34" fmla="*/ 672861 h 1906438"/>
                <a:gd name="connsiteX35" fmla="*/ 779230 w 2482821"/>
                <a:gd name="connsiteY35" fmla="*/ 698740 h 1906438"/>
                <a:gd name="connsiteX36" fmla="*/ 606702 w 2482821"/>
                <a:gd name="connsiteY36" fmla="*/ 698740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503185 w 2482821"/>
                <a:gd name="connsiteY39" fmla="*/ 638355 h 1906438"/>
                <a:gd name="connsiteX40" fmla="*/ 710219 w 2482821"/>
                <a:gd name="connsiteY40" fmla="*/ 586597 h 1906438"/>
                <a:gd name="connsiteX41" fmla="*/ 1003517 w 2482821"/>
                <a:gd name="connsiteY41" fmla="*/ 560717 h 1906438"/>
                <a:gd name="connsiteX42" fmla="*/ 1098408 w 2482821"/>
                <a:gd name="connsiteY42" fmla="*/ 431321 h 1906438"/>
                <a:gd name="connsiteX43" fmla="*/ 1219178 w 2482821"/>
                <a:gd name="connsiteY43" fmla="*/ 345057 h 1906438"/>
                <a:gd name="connsiteX44" fmla="*/ 1408959 w 2482821"/>
                <a:gd name="connsiteY44" fmla="*/ 327804 h 1906438"/>
                <a:gd name="connsiteX45" fmla="*/ 1607366 w 2482821"/>
                <a:gd name="connsiteY45" fmla="*/ 319178 h 1906438"/>
                <a:gd name="connsiteX46" fmla="*/ 1693630 w 2482821"/>
                <a:gd name="connsiteY46" fmla="*/ 224287 h 1906438"/>
                <a:gd name="connsiteX47" fmla="*/ 1771268 w 2482821"/>
                <a:gd name="connsiteY47" fmla="*/ 112144 h 1906438"/>
                <a:gd name="connsiteX48" fmla="*/ 1771268 w 2482821"/>
                <a:gd name="connsiteY48" fmla="*/ 34506 h 1906438"/>
                <a:gd name="connsiteX49" fmla="*/ 1874785 w 2482821"/>
                <a:gd name="connsiteY49" fmla="*/ 0 h 1906438"/>
                <a:gd name="connsiteX50" fmla="*/ 2288853 w 2482821"/>
                <a:gd name="connsiteY50" fmla="*/ 163902 h 1906438"/>
                <a:gd name="connsiteX51" fmla="*/ 2323359 w 2482821"/>
                <a:gd name="connsiteY51" fmla="*/ 284672 h 1906438"/>
                <a:gd name="connsiteX52" fmla="*/ 2262974 w 2482821"/>
                <a:gd name="connsiteY52" fmla="*/ 327804 h 1906438"/>
                <a:gd name="connsiteX53" fmla="*/ 2150830 w 2482821"/>
                <a:gd name="connsiteY53" fmla="*/ 327804 h 1906438"/>
                <a:gd name="connsiteX54" fmla="*/ 2012808 w 2482821"/>
                <a:gd name="connsiteY54" fmla="*/ 267419 h 1906438"/>
                <a:gd name="connsiteX55" fmla="*/ 1831653 w 2482821"/>
                <a:gd name="connsiteY55" fmla="*/ 241540 h 1906438"/>
                <a:gd name="connsiteX56" fmla="*/ 1676378 w 2482821"/>
                <a:gd name="connsiteY56" fmla="*/ 414068 h 1906438"/>
                <a:gd name="connsiteX57" fmla="*/ 1564234 w 2482821"/>
                <a:gd name="connsiteY57" fmla="*/ 646981 h 1906438"/>
                <a:gd name="connsiteX58" fmla="*/ 1521102 w 2482821"/>
                <a:gd name="connsiteY58" fmla="*/ 759125 h 1906438"/>
                <a:gd name="connsiteX59" fmla="*/ 1555608 w 2482821"/>
                <a:gd name="connsiteY59" fmla="*/ 819510 h 1906438"/>
                <a:gd name="connsiteX60" fmla="*/ 1659125 w 2482821"/>
                <a:gd name="connsiteY60" fmla="*/ 810883 h 1906438"/>
                <a:gd name="connsiteX61" fmla="*/ 1797147 w 2482821"/>
                <a:gd name="connsiteY61" fmla="*/ 715993 h 1906438"/>
                <a:gd name="connsiteX62" fmla="*/ 1979945 w 2482821"/>
                <a:gd name="connsiteY62" fmla="*/ 888108 h 1906438"/>
                <a:gd name="connsiteX63" fmla="*/ 2147570 w 2482821"/>
                <a:gd name="connsiteY63" fmla="*/ 798628 h 1906438"/>
                <a:gd name="connsiteX64" fmla="*/ 2315196 w 2482821"/>
                <a:gd name="connsiteY64" fmla="*/ 619668 h 1906438"/>
                <a:gd name="connsiteX65" fmla="*/ 2452755 w 2482821"/>
                <a:gd name="connsiteY65" fmla="*/ 681487 h 1906438"/>
                <a:gd name="connsiteX66" fmla="*/ 2482821 w 2482821"/>
                <a:gd name="connsiteY66" fmla="*/ 798628 h 1906438"/>
                <a:gd name="connsiteX67" fmla="*/ 2147570 w 2482821"/>
                <a:gd name="connsiteY67" fmla="*/ 977588 h 1906438"/>
                <a:gd name="connsiteX68" fmla="*/ 2399008 w 2482821"/>
                <a:gd name="connsiteY68" fmla="*/ 798628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209065 w 2482821"/>
                <a:gd name="connsiteY17" fmla="*/ 1514467 h 1906438"/>
                <a:gd name="connsiteX18" fmla="*/ 41440 w 2482821"/>
                <a:gd name="connsiteY18" fmla="*/ 1603947 h 1906438"/>
                <a:gd name="connsiteX19" fmla="*/ 41440 w 2482821"/>
                <a:gd name="connsiteY19" fmla="*/ 1514467 h 1906438"/>
                <a:gd name="connsiteX20" fmla="*/ 125253 w 2482821"/>
                <a:gd name="connsiteY20" fmla="*/ 1424987 h 1906438"/>
                <a:gd name="connsiteX21" fmla="*/ 667087 w 2482821"/>
                <a:gd name="connsiteY21" fmla="*/ 1026544 h 1906438"/>
                <a:gd name="connsiteX22" fmla="*/ 822363 w 2482821"/>
                <a:gd name="connsiteY22" fmla="*/ 923027 h 1906438"/>
                <a:gd name="connsiteX23" fmla="*/ 951759 w 2482821"/>
                <a:gd name="connsiteY23" fmla="*/ 845389 h 1906438"/>
                <a:gd name="connsiteX24" fmla="*/ 1029396 w 2482821"/>
                <a:gd name="connsiteY24" fmla="*/ 776378 h 1906438"/>
                <a:gd name="connsiteX25" fmla="*/ 1262310 w 2482821"/>
                <a:gd name="connsiteY25" fmla="*/ 759125 h 1906438"/>
                <a:gd name="connsiteX26" fmla="*/ 1400332 w 2482821"/>
                <a:gd name="connsiteY26" fmla="*/ 741872 h 1906438"/>
                <a:gd name="connsiteX27" fmla="*/ 1503849 w 2482821"/>
                <a:gd name="connsiteY27" fmla="*/ 612476 h 1906438"/>
                <a:gd name="connsiteX28" fmla="*/ 1538355 w 2482821"/>
                <a:gd name="connsiteY28" fmla="*/ 526212 h 1906438"/>
                <a:gd name="connsiteX29" fmla="*/ 1469344 w 2482821"/>
                <a:gd name="connsiteY29" fmla="*/ 483080 h 1906438"/>
                <a:gd name="connsiteX30" fmla="*/ 1296815 w 2482821"/>
                <a:gd name="connsiteY30" fmla="*/ 491706 h 1906438"/>
                <a:gd name="connsiteX31" fmla="*/ 1167419 w 2482821"/>
                <a:gd name="connsiteY31" fmla="*/ 534838 h 1906438"/>
                <a:gd name="connsiteX32" fmla="*/ 1124287 w 2482821"/>
                <a:gd name="connsiteY32" fmla="*/ 646981 h 1906438"/>
                <a:gd name="connsiteX33" fmla="*/ 1038023 w 2482821"/>
                <a:gd name="connsiteY33" fmla="*/ 672861 h 1906438"/>
                <a:gd name="connsiteX34" fmla="*/ 900000 w 2482821"/>
                <a:gd name="connsiteY34" fmla="*/ 672861 h 1906438"/>
                <a:gd name="connsiteX35" fmla="*/ 779230 w 2482821"/>
                <a:gd name="connsiteY35" fmla="*/ 698740 h 1906438"/>
                <a:gd name="connsiteX36" fmla="*/ 606702 w 2482821"/>
                <a:gd name="connsiteY36" fmla="*/ 698740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503185 w 2482821"/>
                <a:gd name="connsiteY39" fmla="*/ 638355 h 1906438"/>
                <a:gd name="connsiteX40" fmla="*/ 710219 w 2482821"/>
                <a:gd name="connsiteY40" fmla="*/ 586597 h 1906438"/>
                <a:gd name="connsiteX41" fmla="*/ 1003517 w 2482821"/>
                <a:gd name="connsiteY41" fmla="*/ 560717 h 1906438"/>
                <a:gd name="connsiteX42" fmla="*/ 1098408 w 2482821"/>
                <a:gd name="connsiteY42" fmla="*/ 431321 h 1906438"/>
                <a:gd name="connsiteX43" fmla="*/ 1219178 w 2482821"/>
                <a:gd name="connsiteY43" fmla="*/ 345057 h 1906438"/>
                <a:gd name="connsiteX44" fmla="*/ 1408959 w 2482821"/>
                <a:gd name="connsiteY44" fmla="*/ 327804 h 1906438"/>
                <a:gd name="connsiteX45" fmla="*/ 1607366 w 2482821"/>
                <a:gd name="connsiteY45" fmla="*/ 319178 h 1906438"/>
                <a:gd name="connsiteX46" fmla="*/ 1693630 w 2482821"/>
                <a:gd name="connsiteY46" fmla="*/ 224287 h 1906438"/>
                <a:gd name="connsiteX47" fmla="*/ 1771268 w 2482821"/>
                <a:gd name="connsiteY47" fmla="*/ 112144 h 1906438"/>
                <a:gd name="connsiteX48" fmla="*/ 1771268 w 2482821"/>
                <a:gd name="connsiteY48" fmla="*/ 34506 h 1906438"/>
                <a:gd name="connsiteX49" fmla="*/ 1874785 w 2482821"/>
                <a:gd name="connsiteY49" fmla="*/ 0 h 1906438"/>
                <a:gd name="connsiteX50" fmla="*/ 2288853 w 2482821"/>
                <a:gd name="connsiteY50" fmla="*/ 163902 h 1906438"/>
                <a:gd name="connsiteX51" fmla="*/ 2323359 w 2482821"/>
                <a:gd name="connsiteY51" fmla="*/ 284672 h 1906438"/>
                <a:gd name="connsiteX52" fmla="*/ 2262974 w 2482821"/>
                <a:gd name="connsiteY52" fmla="*/ 327804 h 1906438"/>
                <a:gd name="connsiteX53" fmla="*/ 2150830 w 2482821"/>
                <a:gd name="connsiteY53" fmla="*/ 327804 h 1906438"/>
                <a:gd name="connsiteX54" fmla="*/ 2012808 w 2482821"/>
                <a:gd name="connsiteY54" fmla="*/ 267419 h 1906438"/>
                <a:gd name="connsiteX55" fmla="*/ 1831653 w 2482821"/>
                <a:gd name="connsiteY55" fmla="*/ 241540 h 1906438"/>
                <a:gd name="connsiteX56" fmla="*/ 1676378 w 2482821"/>
                <a:gd name="connsiteY56" fmla="*/ 414068 h 1906438"/>
                <a:gd name="connsiteX57" fmla="*/ 1564234 w 2482821"/>
                <a:gd name="connsiteY57" fmla="*/ 646981 h 1906438"/>
                <a:gd name="connsiteX58" fmla="*/ 1521102 w 2482821"/>
                <a:gd name="connsiteY58" fmla="*/ 759125 h 1906438"/>
                <a:gd name="connsiteX59" fmla="*/ 1555608 w 2482821"/>
                <a:gd name="connsiteY59" fmla="*/ 819510 h 1906438"/>
                <a:gd name="connsiteX60" fmla="*/ 1659125 w 2482821"/>
                <a:gd name="connsiteY60" fmla="*/ 810883 h 1906438"/>
                <a:gd name="connsiteX61" fmla="*/ 1797147 w 2482821"/>
                <a:gd name="connsiteY61" fmla="*/ 715993 h 1906438"/>
                <a:gd name="connsiteX62" fmla="*/ 1979945 w 2482821"/>
                <a:gd name="connsiteY62" fmla="*/ 888108 h 1906438"/>
                <a:gd name="connsiteX63" fmla="*/ 2147570 w 2482821"/>
                <a:gd name="connsiteY63" fmla="*/ 798628 h 1906438"/>
                <a:gd name="connsiteX64" fmla="*/ 2315196 w 2482821"/>
                <a:gd name="connsiteY64" fmla="*/ 619668 h 1906438"/>
                <a:gd name="connsiteX65" fmla="*/ 2452755 w 2482821"/>
                <a:gd name="connsiteY65" fmla="*/ 681487 h 1906438"/>
                <a:gd name="connsiteX66" fmla="*/ 2482821 w 2482821"/>
                <a:gd name="connsiteY66" fmla="*/ 798628 h 1906438"/>
                <a:gd name="connsiteX67" fmla="*/ 2147570 w 2482821"/>
                <a:gd name="connsiteY67" fmla="*/ 977588 h 1906438"/>
                <a:gd name="connsiteX68" fmla="*/ 2269913 w 2482821"/>
                <a:gd name="connsiteY68" fmla="*/ 881958 h 1906438"/>
                <a:gd name="connsiteX69" fmla="*/ 2399008 w 2482821"/>
                <a:gd name="connsiteY69" fmla="*/ 798628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209065 w 2482821"/>
                <a:gd name="connsiteY17" fmla="*/ 1514467 h 1906438"/>
                <a:gd name="connsiteX18" fmla="*/ 41440 w 2482821"/>
                <a:gd name="connsiteY18" fmla="*/ 1603947 h 1906438"/>
                <a:gd name="connsiteX19" fmla="*/ 41440 w 2482821"/>
                <a:gd name="connsiteY19" fmla="*/ 1514467 h 1906438"/>
                <a:gd name="connsiteX20" fmla="*/ 125253 w 2482821"/>
                <a:gd name="connsiteY20" fmla="*/ 1424987 h 1906438"/>
                <a:gd name="connsiteX21" fmla="*/ 667087 w 2482821"/>
                <a:gd name="connsiteY21" fmla="*/ 1026544 h 1906438"/>
                <a:gd name="connsiteX22" fmla="*/ 822363 w 2482821"/>
                <a:gd name="connsiteY22" fmla="*/ 923027 h 1906438"/>
                <a:gd name="connsiteX23" fmla="*/ 951759 w 2482821"/>
                <a:gd name="connsiteY23" fmla="*/ 845389 h 1906438"/>
                <a:gd name="connsiteX24" fmla="*/ 1029396 w 2482821"/>
                <a:gd name="connsiteY24" fmla="*/ 776378 h 1906438"/>
                <a:gd name="connsiteX25" fmla="*/ 1262310 w 2482821"/>
                <a:gd name="connsiteY25" fmla="*/ 759125 h 1906438"/>
                <a:gd name="connsiteX26" fmla="*/ 1400332 w 2482821"/>
                <a:gd name="connsiteY26" fmla="*/ 741872 h 1906438"/>
                <a:gd name="connsiteX27" fmla="*/ 1503849 w 2482821"/>
                <a:gd name="connsiteY27" fmla="*/ 612476 h 1906438"/>
                <a:gd name="connsiteX28" fmla="*/ 1538355 w 2482821"/>
                <a:gd name="connsiteY28" fmla="*/ 526212 h 1906438"/>
                <a:gd name="connsiteX29" fmla="*/ 1469344 w 2482821"/>
                <a:gd name="connsiteY29" fmla="*/ 483080 h 1906438"/>
                <a:gd name="connsiteX30" fmla="*/ 1296815 w 2482821"/>
                <a:gd name="connsiteY30" fmla="*/ 491706 h 1906438"/>
                <a:gd name="connsiteX31" fmla="*/ 1167419 w 2482821"/>
                <a:gd name="connsiteY31" fmla="*/ 534838 h 1906438"/>
                <a:gd name="connsiteX32" fmla="*/ 1124287 w 2482821"/>
                <a:gd name="connsiteY32" fmla="*/ 646981 h 1906438"/>
                <a:gd name="connsiteX33" fmla="*/ 1038023 w 2482821"/>
                <a:gd name="connsiteY33" fmla="*/ 672861 h 1906438"/>
                <a:gd name="connsiteX34" fmla="*/ 900000 w 2482821"/>
                <a:gd name="connsiteY34" fmla="*/ 672861 h 1906438"/>
                <a:gd name="connsiteX35" fmla="*/ 779230 w 2482821"/>
                <a:gd name="connsiteY35" fmla="*/ 698740 h 1906438"/>
                <a:gd name="connsiteX36" fmla="*/ 606702 w 2482821"/>
                <a:gd name="connsiteY36" fmla="*/ 698740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503185 w 2482821"/>
                <a:gd name="connsiteY39" fmla="*/ 638355 h 1906438"/>
                <a:gd name="connsiteX40" fmla="*/ 710219 w 2482821"/>
                <a:gd name="connsiteY40" fmla="*/ 586597 h 1906438"/>
                <a:gd name="connsiteX41" fmla="*/ 1003517 w 2482821"/>
                <a:gd name="connsiteY41" fmla="*/ 560717 h 1906438"/>
                <a:gd name="connsiteX42" fmla="*/ 1098408 w 2482821"/>
                <a:gd name="connsiteY42" fmla="*/ 431321 h 1906438"/>
                <a:gd name="connsiteX43" fmla="*/ 1219178 w 2482821"/>
                <a:gd name="connsiteY43" fmla="*/ 345057 h 1906438"/>
                <a:gd name="connsiteX44" fmla="*/ 1408959 w 2482821"/>
                <a:gd name="connsiteY44" fmla="*/ 327804 h 1906438"/>
                <a:gd name="connsiteX45" fmla="*/ 1607366 w 2482821"/>
                <a:gd name="connsiteY45" fmla="*/ 319178 h 1906438"/>
                <a:gd name="connsiteX46" fmla="*/ 1693630 w 2482821"/>
                <a:gd name="connsiteY46" fmla="*/ 224287 h 1906438"/>
                <a:gd name="connsiteX47" fmla="*/ 1771268 w 2482821"/>
                <a:gd name="connsiteY47" fmla="*/ 112144 h 1906438"/>
                <a:gd name="connsiteX48" fmla="*/ 1771268 w 2482821"/>
                <a:gd name="connsiteY48" fmla="*/ 34506 h 1906438"/>
                <a:gd name="connsiteX49" fmla="*/ 1874785 w 2482821"/>
                <a:gd name="connsiteY49" fmla="*/ 0 h 1906438"/>
                <a:gd name="connsiteX50" fmla="*/ 2288853 w 2482821"/>
                <a:gd name="connsiteY50" fmla="*/ 163902 h 1906438"/>
                <a:gd name="connsiteX51" fmla="*/ 2323359 w 2482821"/>
                <a:gd name="connsiteY51" fmla="*/ 284672 h 1906438"/>
                <a:gd name="connsiteX52" fmla="*/ 2262974 w 2482821"/>
                <a:gd name="connsiteY52" fmla="*/ 327804 h 1906438"/>
                <a:gd name="connsiteX53" fmla="*/ 2150830 w 2482821"/>
                <a:gd name="connsiteY53" fmla="*/ 327804 h 1906438"/>
                <a:gd name="connsiteX54" fmla="*/ 2012808 w 2482821"/>
                <a:gd name="connsiteY54" fmla="*/ 267419 h 1906438"/>
                <a:gd name="connsiteX55" fmla="*/ 1831653 w 2482821"/>
                <a:gd name="connsiteY55" fmla="*/ 241540 h 1906438"/>
                <a:gd name="connsiteX56" fmla="*/ 1676378 w 2482821"/>
                <a:gd name="connsiteY56" fmla="*/ 414068 h 1906438"/>
                <a:gd name="connsiteX57" fmla="*/ 1564234 w 2482821"/>
                <a:gd name="connsiteY57" fmla="*/ 646981 h 1906438"/>
                <a:gd name="connsiteX58" fmla="*/ 1521102 w 2482821"/>
                <a:gd name="connsiteY58" fmla="*/ 759125 h 1906438"/>
                <a:gd name="connsiteX59" fmla="*/ 1555608 w 2482821"/>
                <a:gd name="connsiteY59" fmla="*/ 819510 h 1906438"/>
                <a:gd name="connsiteX60" fmla="*/ 1659125 w 2482821"/>
                <a:gd name="connsiteY60" fmla="*/ 810883 h 1906438"/>
                <a:gd name="connsiteX61" fmla="*/ 1797147 w 2482821"/>
                <a:gd name="connsiteY61" fmla="*/ 715993 h 1906438"/>
                <a:gd name="connsiteX62" fmla="*/ 1979945 w 2482821"/>
                <a:gd name="connsiteY62" fmla="*/ 888108 h 1906438"/>
                <a:gd name="connsiteX63" fmla="*/ 2147570 w 2482821"/>
                <a:gd name="connsiteY63" fmla="*/ 798628 h 1906438"/>
                <a:gd name="connsiteX64" fmla="*/ 2315196 w 2482821"/>
                <a:gd name="connsiteY64" fmla="*/ 619668 h 1906438"/>
                <a:gd name="connsiteX65" fmla="*/ 2452755 w 2482821"/>
                <a:gd name="connsiteY65" fmla="*/ 681487 h 1906438"/>
                <a:gd name="connsiteX66" fmla="*/ 2482821 w 2482821"/>
                <a:gd name="connsiteY66" fmla="*/ 798628 h 1906438"/>
                <a:gd name="connsiteX67" fmla="*/ 2147570 w 2482821"/>
                <a:gd name="connsiteY67" fmla="*/ 977588 h 1906438"/>
                <a:gd name="connsiteX68" fmla="*/ 2147570 w 2482821"/>
                <a:gd name="connsiteY68" fmla="*/ 888108 h 1906438"/>
                <a:gd name="connsiteX69" fmla="*/ 2399008 w 2482821"/>
                <a:gd name="connsiteY69" fmla="*/ 798628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209065 w 2482821"/>
                <a:gd name="connsiteY17" fmla="*/ 1514467 h 1906438"/>
                <a:gd name="connsiteX18" fmla="*/ 41440 w 2482821"/>
                <a:gd name="connsiteY18" fmla="*/ 1603947 h 1906438"/>
                <a:gd name="connsiteX19" fmla="*/ 41440 w 2482821"/>
                <a:gd name="connsiteY19" fmla="*/ 1514467 h 1906438"/>
                <a:gd name="connsiteX20" fmla="*/ 125253 w 2482821"/>
                <a:gd name="connsiteY20" fmla="*/ 1424987 h 1906438"/>
                <a:gd name="connsiteX21" fmla="*/ 667087 w 2482821"/>
                <a:gd name="connsiteY21" fmla="*/ 1026544 h 1906438"/>
                <a:gd name="connsiteX22" fmla="*/ 822363 w 2482821"/>
                <a:gd name="connsiteY22" fmla="*/ 923027 h 1906438"/>
                <a:gd name="connsiteX23" fmla="*/ 951759 w 2482821"/>
                <a:gd name="connsiteY23" fmla="*/ 845389 h 1906438"/>
                <a:gd name="connsiteX24" fmla="*/ 1029396 w 2482821"/>
                <a:gd name="connsiteY24" fmla="*/ 776378 h 1906438"/>
                <a:gd name="connsiteX25" fmla="*/ 1262310 w 2482821"/>
                <a:gd name="connsiteY25" fmla="*/ 759125 h 1906438"/>
                <a:gd name="connsiteX26" fmla="*/ 1400332 w 2482821"/>
                <a:gd name="connsiteY26" fmla="*/ 741872 h 1906438"/>
                <a:gd name="connsiteX27" fmla="*/ 1503849 w 2482821"/>
                <a:gd name="connsiteY27" fmla="*/ 612476 h 1906438"/>
                <a:gd name="connsiteX28" fmla="*/ 1538355 w 2482821"/>
                <a:gd name="connsiteY28" fmla="*/ 526212 h 1906438"/>
                <a:gd name="connsiteX29" fmla="*/ 1469344 w 2482821"/>
                <a:gd name="connsiteY29" fmla="*/ 483080 h 1906438"/>
                <a:gd name="connsiteX30" fmla="*/ 1296815 w 2482821"/>
                <a:gd name="connsiteY30" fmla="*/ 491706 h 1906438"/>
                <a:gd name="connsiteX31" fmla="*/ 1167419 w 2482821"/>
                <a:gd name="connsiteY31" fmla="*/ 534838 h 1906438"/>
                <a:gd name="connsiteX32" fmla="*/ 1124287 w 2482821"/>
                <a:gd name="connsiteY32" fmla="*/ 646981 h 1906438"/>
                <a:gd name="connsiteX33" fmla="*/ 1038023 w 2482821"/>
                <a:gd name="connsiteY33" fmla="*/ 672861 h 1906438"/>
                <a:gd name="connsiteX34" fmla="*/ 900000 w 2482821"/>
                <a:gd name="connsiteY34" fmla="*/ 672861 h 1906438"/>
                <a:gd name="connsiteX35" fmla="*/ 779230 w 2482821"/>
                <a:gd name="connsiteY35" fmla="*/ 698740 h 1906438"/>
                <a:gd name="connsiteX36" fmla="*/ 606702 w 2482821"/>
                <a:gd name="connsiteY36" fmla="*/ 698740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503185 w 2482821"/>
                <a:gd name="connsiteY39" fmla="*/ 638355 h 1906438"/>
                <a:gd name="connsiteX40" fmla="*/ 710219 w 2482821"/>
                <a:gd name="connsiteY40" fmla="*/ 586597 h 1906438"/>
                <a:gd name="connsiteX41" fmla="*/ 1003517 w 2482821"/>
                <a:gd name="connsiteY41" fmla="*/ 560717 h 1906438"/>
                <a:gd name="connsiteX42" fmla="*/ 1098408 w 2482821"/>
                <a:gd name="connsiteY42" fmla="*/ 431321 h 1906438"/>
                <a:gd name="connsiteX43" fmla="*/ 1219178 w 2482821"/>
                <a:gd name="connsiteY43" fmla="*/ 345057 h 1906438"/>
                <a:gd name="connsiteX44" fmla="*/ 1408959 w 2482821"/>
                <a:gd name="connsiteY44" fmla="*/ 327804 h 1906438"/>
                <a:gd name="connsiteX45" fmla="*/ 1607366 w 2482821"/>
                <a:gd name="connsiteY45" fmla="*/ 319178 h 1906438"/>
                <a:gd name="connsiteX46" fmla="*/ 1693630 w 2482821"/>
                <a:gd name="connsiteY46" fmla="*/ 224287 h 1906438"/>
                <a:gd name="connsiteX47" fmla="*/ 1771268 w 2482821"/>
                <a:gd name="connsiteY47" fmla="*/ 112144 h 1906438"/>
                <a:gd name="connsiteX48" fmla="*/ 1771268 w 2482821"/>
                <a:gd name="connsiteY48" fmla="*/ 34506 h 1906438"/>
                <a:gd name="connsiteX49" fmla="*/ 1874785 w 2482821"/>
                <a:gd name="connsiteY49" fmla="*/ 0 h 1906438"/>
                <a:gd name="connsiteX50" fmla="*/ 2288853 w 2482821"/>
                <a:gd name="connsiteY50" fmla="*/ 163902 h 1906438"/>
                <a:gd name="connsiteX51" fmla="*/ 2323359 w 2482821"/>
                <a:gd name="connsiteY51" fmla="*/ 284672 h 1906438"/>
                <a:gd name="connsiteX52" fmla="*/ 2262974 w 2482821"/>
                <a:gd name="connsiteY52" fmla="*/ 327804 h 1906438"/>
                <a:gd name="connsiteX53" fmla="*/ 2150830 w 2482821"/>
                <a:gd name="connsiteY53" fmla="*/ 327804 h 1906438"/>
                <a:gd name="connsiteX54" fmla="*/ 2012808 w 2482821"/>
                <a:gd name="connsiteY54" fmla="*/ 267419 h 1906438"/>
                <a:gd name="connsiteX55" fmla="*/ 1831653 w 2482821"/>
                <a:gd name="connsiteY55" fmla="*/ 241540 h 1906438"/>
                <a:gd name="connsiteX56" fmla="*/ 1676378 w 2482821"/>
                <a:gd name="connsiteY56" fmla="*/ 414068 h 1906438"/>
                <a:gd name="connsiteX57" fmla="*/ 1564234 w 2482821"/>
                <a:gd name="connsiteY57" fmla="*/ 646981 h 1906438"/>
                <a:gd name="connsiteX58" fmla="*/ 1521102 w 2482821"/>
                <a:gd name="connsiteY58" fmla="*/ 759125 h 1906438"/>
                <a:gd name="connsiteX59" fmla="*/ 1555608 w 2482821"/>
                <a:gd name="connsiteY59" fmla="*/ 819510 h 1906438"/>
                <a:gd name="connsiteX60" fmla="*/ 1659125 w 2482821"/>
                <a:gd name="connsiteY60" fmla="*/ 810883 h 1906438"/>
                <a:gd name="connsiteX61" fmla="*/ 1797147 w 2482821"/>
                <a:gd name="connsiteY61" fmla="*/ 715993 h 1906438"/>
                <a:gd name="connsiteX62" fmla="*/ 1979945 w 2482821"/>
                <a:gd name="connsiteY62" fmla="*/ 888108 h 1906438"/>
                <a:gd name="connsiteX63" fmla="*/ 2147570 w 2482821"/>
                <a:gd name="connsiteY63" fmla="*/ 798628 h 1906438"/>
                <a:gd name="connsiteX64" fmla="*/ 2315196 w 2482821"/>
                <a:gd name="connsiteY64" fmla="*/ 619668 h 1906438"/>
                <a:gd name="connsiteX65" fmla="*/ 2452755 w 2482821"/>
                <a:gd name="connsiteY65" fmla="*/ 681487 h 1906438"/>
                <a:gd name="connsiteX66" fmla="*/ 2482821 w 2482821"/>
                <a:gd name="connsiteY66" fmla="*/ 798628 h 1906438"/>
                <a:gd name="connsiteX67" fmla="*/ 2147570 w 2482821"/>
                <a:gd name="connsiteY67" fmla="*/ 977588 h 1906438"/>
                <a:gd name="connsiteX68" fmla="*/ 2147570 w 2482821"/>
                <a:gd name="connsiteY68" fmla="*/ 977588 h 1906438"/>
                <a:gd name="connsiteX69" fmla="*/ 2399008 w 2482821"/>
                <a:gd name="connsiteY69" fmla="*/ 798628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209065 w 2482821"/>
                <a:gd name="connsiteY17" fmla="*/ 1514467 h 1906438"/>
                <a:gd name="connsiteX18" fmla="*/ 41440 w 2482821"/>
                <a:gd name="connsiteY18" fmla="*/ 1603947 h 1906438"/>
                <a:gd name="connsiteX19" fmla="*/ 41440 w 2482821"/>
                <a:gd name="connsiteY19" fmla="*/ 1514467 h 1906438"/>
                <a:gd name="connsiteX20" fmla="*/ 125253 w 2482821"/>
                <a:gd name="connsiteY20" fmla="*/ 1424987 h 1906438"/>
                <a:gd name="connsiteX21" fmla="*/ 667087 w 2482821"/>
                <a:gd name="connsiteY21" fmla="*/ 1026544 h 1906438"/>
                <a:gd name="connsiteX22" fmla="*/ 822363 w 2482821"/>
                <a:gd name="connsiteY22" fmla="*/ 923027 h 1906438"/>
                <a:gd name="connsiteX23" fmla="*/ 951759 w 2482821"/>
                <a:gd name="connsiteY23" fmla="*/ 845389 h 1906438"/>
                <a:gd name="connsiteX24" fmla="*/ 1029396 w 2482821"/>
                <a:gd name="connsiteY24" fmla="*/ 776378 h 1906438"/>
                <a:gd name="connsiteX25" fmla="*/ 1262310 w 2482821"/>
                <a:gd name="connsiteY25" fmla="*/ 759125 h 1906438"/>
                <a:gd name="connsiteX26" fmla="*/ 1400332 w 2482821"/>
                <a:gd name="connsiteY26" fmla="*/ 741872 h 1906438"/>
                <a:gd name="connsiteX27" fmla="*/ 1503849 w 2482821"/>
                <a:gd name="connsiteY27" fmla="*/ 612476 h 1906438"/>
                <a:gd name="connsiteX28" fmla="*/ 1538355 w 2482821"/>
                <a:gd name="connsiteY28" fmla="*/ 526212 h 1906438"/>
                <a:gd name="connsiteX29" fmla="*/ 1469344 w 2482821"/>
                <a:gd name="connsiteY29" fmla="*/ 483080 h 1906438"/>
                <a:gd name="connsiteX30" fmla="*/ 1296815 w 2482821"/>
                <a:gd name="connsiteY30" fmla="*/ 491706 h 1906438"/>
                <a:gd name="connsiteX31" fmla="*/ 1167419 w 2482821"/>
                <a:gd name="connsiteY31" fmla="*/ 534838 h 1906438"/>
                <a:gd name="connsiteX32" fmla="*/ 1124287 w 2482821"/>
                <a:gd name="connsiteY32" fmla="*/ 646981 h 1906438"/>
                <a:gd name="connsiteX33" fmla="*/ 1038023 w 2482821"/>
                <a:gd name="connsiteY33" fmla="*/ 672861 h 1906438"/>
                <a:gd name="connsiteX34" fmla="*/ 900000 w 2482821"/>
                <a:gd name="connsiteY34" fmla="*/ 672861 h 1906438"/>
                <a:gd name="connsiteX35" fmla="*/ 779230 w 2482821"/>
                <a:gd name="connsiteY35" fmla="*/ 698740 h 1906438"/>
                <a:gd name="connsiteX36" fmla="*/ 606702 w 2482821"/>
                <a:gd name="connsiteY36" fmla="*/ 698740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503185 w 2482821"/>
                <a:gd name="connsiteY39" fmla="*/ 638355 h 1906438"/>
                <a:gd name="connsiteX40" fmla="*/ 710219 w 2482821"/>
                <a:gd name="connsiteY40" fmla="*/ 586597 h 1906438"/>
                <a:gd name="connsiteX41" fmla="*/ 1003517 w 2482821"/>
                <a:gd name="connsiteY41" fmla="*/ 560717 h 1906438"/>
                <a:gd name="connsiteX42" fmla="*/ 1098408 w 2482821"/>
                <a:gd name="connsiteY42" fmla="*/ 431321 h 1906438"/>
                <a:gd name="connsiteX43" fmla="*/ 1219178 w 2482821"/>
                <a:gd name="connsiteY43" fmla="*/ 345057 h 1906438"/>
                <a:gd name="connsiteX44" fmla="*/ 1408959 w 2482821"/>
                <a:gd name="connsiteY44" fmla="*/ 327804 h 1906438"/>
                <a:gd name="connsiteX45" fmla="*/ 1607366 w 2482821"/>
                <a:gd name="connsiteY45" fmla="*/ 319178 h 1906438"/>
                <a:gd name="connsiteX46" fmla="*/ 1693630 w 2482821"/>
                <a:gd name="connsiteY46" fmla="*/ 224287 h 1906438"/>
                <a:gd name="connsiteX47" fmla="*/ 1771268 w 2482821"/>
                <a:gd name="connsiteY47" fmla="*/ 112144 h 1906438"/>
                <a:gd name="connsiteX48" fmla="*/ 1771268 w 2482821"/>
                <a:gd name="connsiteY48" fmla="*/ 34506 h 1906438"/>
                <a:gd name="connsiteX49" fmla="*/ 1874785 w 2482821"/>
                <a:gd name="connsiteY49" fmla="*/ 0 h 1906438"/>
                <a:gd name="connsiteX50" fmla="*/ 2288853 w 2482821"/>
                <a:gd name="connsiteY50" fmla="*/ 163902 h 1906438"/>
                <a:gd name="connsiteX51" fmla="*/ 2323359 w 2482821"/>
                <a:gd name="connsiteY51" fmla="*/ 284672 h 1906438"/>
                <a:gd name="connsiteX52" fmla="*/ 2262974 w 2482821"/>
                <a:gd name="connsiteY52" fmla="*/ 327804 h 1906438"/>
                <a:gd name="connsiteX53" fmla="*/ 2150830 w 2482821"/>
                <a:gd name="connsiteY53" fmla="*/ 327804 h 1906438"/>
                <a:gd name="connsiteX54" fmla="*/ 2012808 w 2482821"/>
                <a:gd name="connsiteY54" fmla="*/ 267419 h 1906438"/>
                <a:gd name="connsiteX55" fmla="*/ 1831653 w 2482821"/>
                <a:gd name="connsiteY55" fmla="*/ 241540 h 1906438"/>
                <a:gd name="connsiteX56" fmla="*/ 1676378 w 2482821"/>
                <a:gd name="connsiteY56" fmla="*/ 414068 h 1906438"/>
                <a:gd name="connsiteX57" fmla="*/ 1564234 w 2482821"/>
                <a:gd name="connsiteY57" fmla="*/ 646981 h 1906438"/>
                <a:gd name="connsiteX58" fmla="*/ 1521102 w 2482821"/>
                <a:gd name="connsiteY58" fmla="*/ 759125 h 1906438"/>
                <a:gd name="connsiteX59" fmla="*/ 1555608 w 2482821"/>
                <a:gd name="connsiteY59" fmla="*/ 819510 h 1906438"/>
                <a:gd name="connsiteX60" fmla="*/ 1659125 w 2482821"/>
                <a:gd name="connsiteY60" fmla="*/ 810883 h 1906438"/>
                <a:gd name="connsiteX61" fmla="*/ 1797147 w 2482821"/>
                <a:gd name="connsiteY61" fmla="*/ 715993 h 1906438"/>
                <a:gd name="connsiteX62" fmla="*/ 1979945 w 2482821"/>
                <a:gd name="connsiteY62" fmla="*/ 888108 h 1906438"/>
                <a:gd name="connsiteX63" fmla="*/ 2147570 w 2482821"/>
                <a:gd name="connsiteY63" fmla="*/ 798628 h 1906438"/>
                <a:gd name="connsiteX64" fmla="*/ 2315196 w 2482821"/>
                <a:gd name="connsiteY64" fmla="*/ 619668 h 1906438"/>
                <a:gd name="connsiteX65" fmla="*/ 2452755 w 2482821"/>
                <a:gd name="connsiteY65" fmla="*/ 681487 h 1906438"/>
                <a:gd name="connsiteX66" fmla="*/ 2482821 w 2482821"/>
                <a:gd name="connsiteY66" fmla="*/ 798628 h 1906438"/>
                <a:gd name="connsiteX67" fmla="*/ 2147570 w 2482821"/>
                <a:gd name="connsiteY67" fmla="*/ 977588 h 1906438"/>
                <a:gd name="connsiteX68" fmla="*/ 2147570 w 2482821"/>
                <a:gd name="connsiteY68" fmla="*/ 888108 h 1906438"/>
                <a:gd name="connsiteX69" fmla="*/ 2399008 w 2482821"/>
                <a:gd name="connsiteY69" fmla="*/ 798628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209065 w 2482821"/>
                <a:gd name="connsiteY17" fmla="*/ 1514467 h 1906438"/>
                <a:gd name="connsiteX18" fmla="*/ 41440 w 2482821"/>
                <a:gd name="connsiteY18" fmla="*/ 1603947 h 1906438"/>
                <a:gd name="connsiteX19" fmla="*/ 41440 w 2482821"/>
                <a:gd name="connsiteY19" fmla="*/ 1514467 h 1906438"/>
                <a:gd name="connsiteX20" fmla="*/ 125253 w 2482821"/>
                <a:gd name="connsiteY20" fmla="*/ 1424987 h 1906438"/>
                <a:gd name="connsiteX21" fmla="*/ 667087 w 2482821"/>
                <a:gd name="connsiteY21" fmla="*/ 1026544 h 1906438"/>
                <a:gd name="connsiteX22" fmla="*/ 822363 w 2482821"/>
                <a:gd name="connsiteY22" fmla="*/ 923027 h 1906438"/>
                <a:gd name="connsiteX23" fmla="*/ 951759 w 2482821"/>
                <a:gd name="connsiteY23" fmla="*/ 845389 h 1906438"/>
                <a:gd name="connsiteX24" fmla="*/ 1029396 w 2482821"/>
                <a:gd name="connsiteY24" fmla="*/ 776378 h 1906438"/>
                <a:gd name="connsiteX25" fmla="*/ 1262310 w 2482821"/>
                <a:gd name="connsiteY25" fmla="*/ 759125 h 1906438"/>
                <a:gd name="connsiteX26" fmla="*/ 1400332 w 2482821"/>
                <a:gd name="connsiteY26" fmla="*/ 741872 h 1906438"/>
                <a:gd name="connsiteX27" fmla="*/ 1503849 w 2482821"/>
                <a:gd name="connsiteY27" fmla="*/ 612476 h 1906438"/>
                <a:gd name="connsiteX28" fmla="*/ 1538355 w 2482821"/>
                <a:gd name="connsiteY28" fmla="*/ 526212 h 1906438"/>
                <a:gd name="connsiteX29" fmla="*/ 1469344 w 2482821"/>
                <a:gd name="connsiteY29" fmla="*/ 483080 h 1906438"/>
                <a:gd name="connsiteX30" fmla="*/ 1296815 w 2482821"/>
                <a:gd name="connsiteY30" fmla="*/ 491706 h 1906438"/>
                <a:gd name="connsiteX31" fmla="*/ 1167419 w 2482821"/>
                <a:gd name="connsiteY31" fmla="*/ 534838 h 1906438"/>
                <a:gd name="connsiteX32" fmla="*/ 1124287 w 2482821"/>
                <a:gd name="connsiteY32" fmla="*/ 646981 h 1906438"/>
                <a:gd name="connsiteX33" fmla="*/ 1038023 w 2482821"/>
                <a:gd name="connsiteY33" fmla="*/ 672861 h 1906438"/>
                <a:gd name="connsiteX34" fmla="*/ 900000 w 2482821"/>
                <a:gd name="connsiteY34" fmla="*/ 672861 h 1906438"/>
                <a:gd name="connsiteX35" fmla="*/ 779230 w 2482821"/>
                <a:gd name="connsiteY35" fmla="*/ 698740 h 1906438"/>
                <a:gd name="connsiteX36" fmla="*/ 606702 w 2482821"/>
                <a:gd name="connsiteY36" fmla="*/ 698740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503185 w 2482821"/>
                <a:gd name="connsiteY39" fmla="*/ 638355 h 1906438"/>
                <a:gd name="connsiteX40" fmla="*/ 710219 w 2482821"/>
                <a:gd name="connsiteY40" fmla="*/ 586597 h 1906438"/>
                <a:gd name="connsiteX41" fmla="*/ 1003517 w 2482821"/>
                <a:gd name="connsiteY41" fmla="*/ 560717 h 1906438"/>
                <a:gd name="connsiteX42" fmla="*/ 1098408 w 2482821"/>
                <a:gd name="connsiteY42" fmla="*/ 431321 h 1906438"/>
                <a:gd name="connsiteX43" fmla="*/ 1219178 w 2482821"/>
                <a:gd name="connsiteY43" fmla="*/ 345057 h 1906438"/>
                <a:gd name="connsiteX44" fmla="*/ 1408959 w 2482821"/>
                <a:gd name="connsiteY44" fmla="*/ 327804 h 1906438"/>
                <a:gd name="connsiteX45" fmla="*/ 1607366 w 2482821"/>
                <a:gd name="connsiteY45" fmla="*/ 319178 h 1906438"/>
                <a:gd name="connsiteX46" fmla="*/ 1693630 w 2482821"/>
                <a:gd name="connsiteY46" fmla="*/ 224287 h 1906438"/>
                <a:gd name="connsiteX47" fmla="*/ 1771268 w 2482821"/>
                <a:gd name="connsiteY47" fmla="*/ 112144 h 1906438"/>
                <a:gd name="connsiteX48" fmla="*/ 1771268 w 2482821"/>
                <a:gd name="connsiteY48" fmla="*/ 34506 h 1906438"/>
                <a:gd name="connsiteX49" fmla="*/ 1874785 w 2482821"/>
                <a:gd name="connsiteY49" fmla="*/ 0 h 1906438"/>
                <a:gd name="connsiteX50" fmla="*/ 2288853 w 2482821"/>
                <a:gd name="connsiteY50" fmla="*/ 163902 h 1906438"/>
                <a:gd name="connsiteX51" fmla="*/ 2323359 w 2482821"/>
                <a:gd name="connsiteY51" fmla="*/ 284672 h 1906438"/>
                <a:gd name="connsiteX52" fmla="*/ 2262974 w 2482821"/>
                <a:gd name="connsiteY52" fmla="*/ 327804 h 1906438"/>
                <a:gd name="connsiteX53" fmla="*/ 2150830 w 2482821"/>
                <a:gd name="connsiteY53" fmla="*/ 327804 h 1906438"/>
                <a:gd name="connsiteX54" fmla="*/ 2012808 w 2482821"/>
                <a:gd name="connsiteY54" fmla="*/ 267419 h 1906438"/>
                <a:gd name="connsiteX55" fmla="*/ 1831653 w 2482821"/>
                <a:gd name="connsiteY55" fmla="*/ 241540 h 1906438"/>
                <a:gd name="connsiteX56" fmla="*/ 1676378 w 2482821"/>
                <a:gd name="connsiteY56" fmla="*/ 414068 h 1906438"/>
                <a:gd name="connsiteX57" fmla="*/ 1564234 w 2482821"/>
                <a:gd name="connsiteY57" fmla="*/ 646981 h 1906438"/>
                <a:gd name="connsiteX58" fmla="*/ 1521102 w 2482821"/>
                <a:gd name="connsiteY58" fmla="*/ 759125 h 1906438"/>
                <a:gd name="connsiteX59" fmla="*/ 1555608 w 2482821"/>
                <a:gd name="connsiteY59" fmla="*/ 819510 h 1906438"/>
                <a:gd name="connsiteX60" fmla="*/ 1659125 w 2482821"/>
                <a:gd name="connsiteY60" fmla="*/ 810883 h 1906438"/>
                <a:gd name="connsiteX61" fmla="*/ 1797147 w 2482821"/>
                <a:gd name="connsiteY61" fmla="*/ 715993 h 1906438"/>
                <a:gd name="connsiteX62" fmla="*/ 1979945 w 2482821"/>
                <a:gd name="connsiteY62" fmla="*/ 888108 h 1906438"/>
                <a:gd name="connsiteX63" fmla="*/ 2147570 w 2482821"/>
                <a:gd name="connsiteY63" fmla="*/ 798628 h 1906438"/>
                <a:gd name="connsiteX64" fmla="*/ 2315196 w 2482821"/>
                <a:gd name="connsiteY64" fmla="*/ 619668 h 1906438"/>
                <a:gd name="connsiteX65" fmla="*/ 2452755 w 2482821"/>
                <a:gd name="connsiteY65" fmla="*/ 681487 h 1906438"/>
                <a:gd name="connsiteX66" fmla="*/ 2482821 w 2482821"/>
                <a:gd name="connsiteY66" fmla="*/ 798628 h 1906438"/>
                <a:gd name="connsiteX67" fmla="*/ 2147570 w 2482821"/>
                <a:gd name="connsiteY67" fmla="*/ 977588 h 1906438"/>
                <a:gd name="connsiteX68" fmla="*/ 2147570 w 2482821"/>
                <a:gd name="connsiteY68" fmla="*/ 888108 h 1906438"/>
                <a:gd name="connsiteX69" fmla="*/ 2399008 w 2482821"/>
                <a:gd name="connsiteY69" fmla="*/ 798628 h 1906438"/>
                <a:gd name="connsiteX0" fmla="*/ 1434838 w 2482821"/>
                <a:gd name="connsiteY0" fmla="*/ 1906438 h 1906438"/>
                <a:gd name="connsiteX1" fmla="*/ 1486596 w 2482821"/>
                <a:gd name="connsiteY1" fmla="*/ 1751163 h 1906438"/>
                <a:gd name="connsiteX2" fmla="*/ 1486596 w 2482821"/>
                <a:gd name="connsiteY2" fmla="*/ 1587261 h 1906438"/>
                <a:gd name="connsiteX3" fmla="*/ 1581487 w 2482821"/>
                <a:gd name="connsiteY3" fmla="*/ 1449238 h 1906438"/>
                <a:gd name="connsiteX4" fmla="*/ 1812320 w 2482821"/>
                <a:gd name="connsiteY4" fmla="*/ 1514467 h 1906438"/>
                <a:gd name="connsiteX5" fmla="*/ 1896133 w 2482821"/>
                <a:gd name="connsiteY5" fmla="*/ 1246028 h 1906438"/>
                <a:gd name="connsiteX6" fmla="*/ 1978302 w 2482821"/>
                <a:gd name="connsiteY6" fmla="*/ 1181819 h 1906438"/>
                <a:gd name="connsiteX7" fmla="*/ 1969676 w 2482821"/>
                <a:gd name="connsiteY7" fmla="*/ 931653 h 1906438"/>
                <a:gd name="connsiteX8" fmla="*/ 1823027 w 2482821"/>
                <a:gd name="connsiteY8" fmla="*/ 888521 h 1906438"/>
                <a:gd name="connsiteX9" fmla="*/ 1659125 w 2482821"/>
                <a:gd name="connsiteY9" fmla="*/ 940280 h 1906438"/>
                <a:gd name="connsiteX10" fmla="*/ 1486596 w 2482821"/>
                <a:gd name="connsiteY10" fmla="*/ 940280 h 1906438"/>
                <a:gd name="connsiteX11" fmla="*/ 1426212 w 2482821"/>
                <a:gd name="connsiteY11" fmla="*/ 862642 h 1906438"/>
                <a:gd name="connsiteX12" fmla="*/ 1098408 w 2482821"/>
                <a:gd name="connsiteY12" fmla="*/ 854015 h 1906438"/>
                <a:gd name="connsiteX13" fmla="*/ 977638 w 2482821"/>
                <a:gd name="connsiteY13" fmla="*/ 897148 h 1906438"/>
                <a:gd name="connsiteX14" fmla="*/ 727472 w 2482821"/>
                <a:gd name="connsiteY14" fmla="*/ 1026544 h 1906438"/>
                <a:gd name="connsiteX15" fmla="*/ 589449 w 2482821"/>
                <a:gd name="connsiteY15" fmla="*/ 1130061 h 1906438"/>
                <a:gd name="connsiteX16" fmla="*/ 376690 w 2482821"/>
                <a:gd name="connsiteY16" fmla="*/ 1335508 h 1906438"/>
                <a:gd name="connsiteX17" fmla="*/ 41440 w 2482821"/>
                <a:gd name="connsiteY17" fmla="*/ 1603947 h 1906438"/>
                <a:gd name="connsiteX18" fmla="*/ 41440 w 2482821"/>
                <a:gd name="connsiteY18" fmla="*/ 1514467 h 1906438"/>
                <a:gd name="connsiteX19" fmla="*/ 125253 w 2482821"/>
                <a:gd name="connsiteY19" fmla="*/ 1424987 h 1906438"/>
                <a:gd name="connsiteX20" fmla="*/ 667087 w 2482821"/>
                <a:gd name="connsiteY20" fmla="*/ 1026544 h 1906438"/>
                <a:gd name="connsiteX21" fmla="*/ 822363 w 2482821"/>
                <a:gd name="connsiteY21" fmla="*/ 923027 h 1906438"/>
                <a:gd name="connsiteX22" fmla="*/ 951759 w 2482821"/>
                <a:gd name="connsiteY22" fmla="*/ 845389 h 1906438"/>
                <a:gd name="connsiteX23" fmla="*/ 1029396 w 2482821"/>
                <a:gd name="connsiteY23" fmla="*/ 776378 h 1906438"/>
                <a:gd name="connsiteX24" fmla="*/ 1262310 w 2482821"/>
                <a:gd name="connsiteY24" fmla="*/ 759125 h 1906438"/>
                <a:gd name="connsiteX25" fmla="*/ 1400332 w 2482821"/>
                <a:gd name="connsiteY25" fmla="*/ 741872 h 1906438"/>
                <a:gd name="connsiteX26" fmla="*/ 1503849 w 2482821"/>
                <a:gd name="connsiteY26" fmla="*/ 612476 h 1906438"/>
                <a:gd name="connsiteX27" fmla="*/ 1538355 w 2482821"/>
                <a:gd name="connsiteY27" fmla="*/ 526212 h 1906438"/>
                <a:gd name="connsiteX28" fmla="*/ 1469344 w 2482821"/>
                <a:gd name="connsiteY28" fmla="*/ 483080 h 1906438"/>
                <a:gd name="connsiteX29" fmla="*/ 1296815 w 2482821"/>
                <a:gd name="connsiteY29" fmla="*/ 491706 h 1906438"/>
                <a:gd name="connsiteX30" fmla="*/ 1167419 w 2482821"/>
                <a:gd name="connsiteY30" fmla="*/ 534838 h 1906438"/>
                <a:gd name="connsiteX31" fmla="*/ 1124287 w 2482821"/>
                <a:gd name="connsiteY31" fmla="*/ 646981 h 1906438"/>
                <a:gd name="connsiteX32" fmla="*/ 1038023 w 2482821"/>
                <a:gd name="connsiteY32" fmla="*/ 672861 h 1906438"/>
                <a:gd name="connsiteX33" fmla="*/ 900000 w 2482821"/>
                <a:gd name="connsiteY33" fmla="*/ 672861 h 1906438"/>
                <a:gd name="connsiteX34" fmla="*/ 779230 w 2482821"/>
                <a:gd name="connsiteY34" fmla="*/ 698740 h 1906438"/>
                <a:gd name="connsiteX35" fmla="*/ 606702 w 2482821"/>
                <a:gd name="connsiteY35" fmla="*/ 698740 h 1906438"/>
                <a:gd name="connsiteX36" fmla="*/ 503185 w 2482821"/>
                <a:gd name="connsiteY36" fmla="*/ 638355 h 1906438"/>
                <a:gd name="connsiteX37" fmla="*/ 503185 w 2482821"/>
                <a:gd name="connsiteY37" fmla="*/ 638355 h 1906438"/>
                <a:gd name="connsiteX38" fmla="*/ 503185 w 2482821"/>
                <a:gd name="connsiteY38" fmla="*/ 638355 h 1906438"/>
                <a:gd name="connsiteX39" fmla="*/ 710219 w 2482821"/>
                <a:gd name="connsiteY39" fmla="*/ 586597 h 1906438"/>
                <a:gd name="connsiteX40" fmla="*/ 1003517 w 2482821"/>
                <a:gd name="connsiteY40" fmla="*/ 560717 h 1906438"/>
                <a:gd name="connsiteX41" fmla="*/ 1098408 w 2482821"/>
                <a:gd name="connsiteY41" fmla="*/ 431321 h 1906438"/>
                <a:gd name="connsiteX42" fmla="*/ 1219178 w 2482821"/>
                <a:gd name="connsiteY42" fmla="*/ 345057 h 1906438"/>
                <a:gd name="connsiteX43" fmla="*/ 1408959 w 2482821"/>
                <a:gd name="connsiteY43" fmla="*/ 327804 h 1906438"/>
                <a:gd name="connsiteX44" fmla="*/ 1607366 w 2482821"/>
                <a:gd name="connsiteY44" fmla="*/ 319178 h 1906438"/>
                <a:gd name="connsiteX45" fmla="*/ 1693630 w 2482821"/>
                <a:gd name="connsiteY45" fmla="*/ 224287 h 1906438"/>
                <a:gd name="connsiteX46" fmla="*/ 1771268 w 2482821"/>
                <a:gd name="connsiteY46" fmla="*/ 112144 h 1906438"/>
                <a:gd name="connsiteX47" fmla="*/ 1771268 w 2482821"/>
                <a:gd name="connsiteY47" fmla="*/ 34506 h 1906438"/>
                <a:gd name="connsiteX48" fmla="*/ 1874785 w 2482821"/>
                <a:gd name="connsiteY48" fmla="*/ 0 h 1906438"/>
                <a:gd name="connsiteX49" fmla="*/ 2288853 w 2482821"/>
                <a:gd name="connsiteY49" fmla="*/ 163902 h 1906438"/>
                <a:gd name="connsiteX50" fmla="*/ 2323359 w 2482821"/>
                <a:gd name="connsiteY50" fmla="*/ 284672 h 1906438"/>
                <a:gd name="connsiteX51" fmla="*/ 2262974 w 2482821"/>
                <a:gd name="connsiteY51" fmla="*/ 327804 h 1906438"/>
                <a:gd name="connsiteX52" fmla="*/ 2150830 w 2482821"/>
                <a:gd name="connsiteY52" fmla="*/ 327804 h 1906438"/>
                <a:gd name="connsiteX53" fmla="*/ 2012808 w 2482821"/>
                <a:gd name="connsiteY53" fmla="*/ 267419 h 1906438"/>
                <a:gd name="connsiteX54" fmla="*/ 1831653 w 2482821"/>
                <a:gd name="connsiteY54" fmla="*/ 241540 h 1906438"/>
                <a:gd name="connsiteX55" fmla="*/ 1676378 w 2482821"/>
                <a:gd name="connsiteY55" fmla="*/ 414068 h 1906438"/>
                <a:gd name="connsiteX56" fmla="*/ 1564234 w 2482821"/>
                <a:gd name="connsiteY56" fmla="*/ 646981 h 1906438"/>
                <a:gd name="connsiteX57" fmla="*/ 1521102 w 2482821"/>
                <a:gd name="connsiteY57" fmla="*/ 759125 h 1906438"/>
                <a:gd name="connsiteX58" fmla="*/ 1555608 w 2482821"/>
                <a:gd name="connsiteY58" fmla="*/ 819510 h 1906438"/>
                <a:gd name="connsiteX59" fmla="*/ 1659125 w 2482821"/>
                <a:gd name="connsiteY59" fmla="*/ 810883 h 1906438"/>
                <a:gd name="connsiteX60" fmla="*/ 1797147 w 2482821"/>
                <a:gd name="connsiteY60" fmla="*/ 715993 h 1906438"/>
                <a:gd name="connsiteX61" fmla="*/ 1979945 w 2482821"/>
                <a:gd name="connsiteY61" fmla="*/ 888108 h 1906438"/>
                <a:gd name="connsiteX62" fmla="*/ 2147570 w 2482821"/>
                <a:gd name="connsiteY62" fmla="*/ 798628 h 1906438"/>
                <a:gd name="connsiteX63" fmla="*/ 2315196 w 2482821"/>
                <a:gd name="connsiteY63" fmla="*/ 619668 h 1906438"/>
                <a:gd name="connsiteX64" fmla="*/ 2452755 w 2482821"/>
                <a:gd name="connsiteY64" fmla="*/ 681487 h 1906438"/>
                <a:gd name="connsiteX65" fmla="*/ 2482821 w 2482821"/>
                <a:gd name="connsiteY65" fmla="*/ 798628 h 1906438"/>
                <a:gd name="connsiteX66" fmla="*/ 2147570 w 2482821"/>
                <a:gd name="connsiteY66" fmla="*/ 977588 h 1906438"/>
                <a:gd name="connsiteX67" fmla="*/ 2147570 w 2482821"/>
                <a:gd name="connsiteY67" fmla="*/ 888108 h 1906438"/>
                <a:gd name="connsiteX68" fmla="*/ 2399008 w 2482821"/>
                <a:gd name="connsiteY68" fmla="*/ 798628 h 1906438"/>
                <a:gd name="connsiteX0" fmla="*/ 1393398 w 2441381"/>
                <a:gd name="connsiteY0" fmla="*/ 1906438 h 1906438"/>
                <a:gd name="connsiteX1" fmla="*/ 1445156 w 2441381"/>
                <a:gd name="connsiteY1" fmla="*/ 1751163 h 1906438"/>
                <a:gd name="connsiteX2" fmla="*/ 1445156 w 2441381"/>
                <a:gd name="connsiteY2" fmla="*/ 1587261 h 1906438"/>
                <a:gd name="connsiteX3" fmla="*/ 1540047 w 2441381"/>
                <a:gd name="connsiteY3" fmla="*/ 1449238 h 1906438"/>
                <a:gd name="connsiteX4" fmla="*/ 1770880 w 2441381"/>
                <a:gd name="connsiteY4" fmla="*/ 1514467 h 1906438"/>
                <a:gd name="connsiteX5" fmla="*/ 1854693 w 2441381"/>
                <a:gd name="connsiteY5" fmla="*/ 1246028 h 1906438"/>
                <a:gd name="connsiteX6" fmla="*/ 1936862 w 2441381"/>
                <a:gd name="connsiteY6" fmla="*/ 1181819 h 1906438"/>
                <a:gd name="connsiteX7" fmla="*/ 1928236 w 2441381"/>
                <a:gd name="connsiteY7" fmla="*/ 931653 h 1906438"/>
                <a:gd name="connsiteX8" fmla="*/ 1781587 w 2441381"/>
                <a:gd name="connsiteY8" fmla="*/ 888521 h 1906438"/>
                <a:gd name="connsiteX9" fmla="*/ 1617685 w 2441381"/>
                <a:gd name="connsiteY9" fmla="*/ 940280 h 1906438"/>
                <a:gd name="connsiteX10" fmla="*/ 1445156 w 2441381"/>
                <a:gd name="connsiteY10" fmla="*/ 940280 h 1906438"/>
                <a:gd name="connsiteX11" fmla="*/ 1384772 w 2441381"/>
                <a:gd name="connsiteY11" fmla="*/ 862642 h 1906438"/>
                <a:gd name="connsiteX12" fmla="*/ 1056968 w 2441381"/>
                <a:gd name="connsiteY12" fmla="*/ 854015 h 1906438"/>
                <a:gd name="connsiteX13" fmla="*/ 936198 w 2441381"/>
                <a:gd name="connsiteY13" fmla="*/ 897148 h 1906438"/>
                <a:gd name="connsiteX14" fmla="*/ 686032 w 2441381"/>
                <a:gd name="connsiteY14" fmla="*/ 1026544 h 1906438"/>
                <a:gd name="connsiteX15" fmla="*/ 548009 w 2441381"/>
                <a:gd name="connsiteY15" fmla="*/ 1130061 h 1906438"/>
                <a:gd name="connsiteX16" fmla="*/ 335250 w 2441381"/>
                <a:gd name="connsiteY16" fmla="*/ 1335508 h 1906438"/>
                <a:gd name="connsiteX17" fmla="*/ 0 w 2441381"/>
                <a:gd name="connsiteY17" fmla="*/ 1514467 h 1906438"/>
                <a:gd name="connsiteX18" fmla="*/ 83813 w 2441381"/>
                <a:gd name="connsiteY18" fmla="*/ 1424987 h 1906438"/>
                <a:gd name="connsiteX19" fmla="*/ 625647 w 2441381"/>
                <a:gd name="connsiteY19" fmla="*/ 1026544 h 1906438"/>
                <a:gd name="connsiteX20" fmla="*/ 780923 w 2441381"/>
                <a:gd name="connsiteY20" fmla="*/ 923027 h 1906438"/>
                <a:gd name="connsiteX21" fmla="*/ 910319 w 2441381"/>
                <a:gd name="connsiteY21" fmla="*/ 845389 h 1906438"/>
                <a:gd name="connsiteX22" fmla="*/ 987956 w 2441381"/>
                <a:gd name="connsiteY22" fmla="*/ 776378 h 1906438"/>
                <a:gd name="connsiteX23" fmla="*/ 1220870 w 2441381"/>
                <a:gd name="connsiteY23" fmla="*/ 759125 h 1906438"/>
                <a:gd name="connsiteX24" fmla="*/ 1358892 w 2441381"/>
                <a:gd name="connsiteY24" fmla="*/ 741872 h 1906438"/>
                <a:gd name="connsiteX25" fmla="*/ 1462409 w 2441381"/>
                <a:gd name="connsiteY25" fmla="*/ 612476 h 1906438"/>
                <a:gd name="connsiteX26" fmla="*/ 1496915 w 2441381"/>
                <a:gd name="connsiteY26" fmla="*/ 526212 h 1906438"/>
                <a:gd name="connsiteX27" fmla="*/ 1427904 w 2441381"/>
                <a:gd name="connsiteY27" fmla="*/ 483080 h 1906438"/>
                <a:gd name="connsiteX28" fmla="*/ 1255375 w 2441381"/>
                <a:gd name="connsiteY28" fmla="*/ 491706 h 1906438"/>
                <a:gd name="connsiteX29" fmla="*/ 1125979 w 2441381"/>
                <a:gd name="connsiteY29" fmla="*/ 534838 h 1906438"/>
                <a:gd name="connsiteX30" fmla="*/ 1082847 w 2441381"/>
                <a:gd name="connsiteY30" fmla="*/ 646981 h 1906438"/>
                <a:gd name="connsiteX31" fmla="*/ 996583 w 2441381"/>
                <a:gd name="connsiteY31" fmla="*/ 672861 h 1906438"/>
                <a:gd name="connsiteX32" fmla="*/ 858560 w 2441381"/>
                <a:gd name="connsiteY32" fmla="*/ 672861 h 1906438"/>
                <a:gd name="connsiteX33" fmla="*/ 737790 w 2441381"/>
                <a:gd name="connsiteY33" fmla="*/ 698740 h 1906438"/>
                <a:gd name="connsiteX34" fmla="*/ 565262 w 2441381"/>
                <a:gd name="connsiteY34" fmla="*/ 698740 h 1906438"/>
                <a:gd name="connsiteX35" fmla="*/ 461745 w 2441381"/>
                <a:gd name="connsiteY35" fmla="*/ 638355 h 1906438"/>
                <a:gd name="connsiteX36" fmla="*/ 461745 w 2441381"/>
                <a:gd name="connsiteY36" fmla="*/ 638355 h 1906438"/>
                <a:gd name="connsiteX37" fmla="*/ 461745 w 2441381"/>
                <a:gd name="connsiteY37" fmla="*/ 638355 h 1906438"/>
                <a:gd name="connsiteX38" fmla="*/ 668779 w 2441381"/>
                <a:gd name="connsiteY38" fmla="*/ 586597 h 1906438"/>
                <a:gd name="connsiteX39" fmla="*/ 962077 w 2441381"/>
                <a:gd name="connsiteY39" fmla="*/ 560717 h 1906438"/>
                <a:gd name="connsiteX40" fmla="*/ 1056968 w 2441381"/>
                <a:gd name="connsiteY40" fmla="*/ 431321 h 1906438"/>
                <a:gd name="connsiteX41" fmla="*/ 1177738 w 2441381"/>
                <a:gd name="connsiteY41" fmla="*/ 345057 h 1906438"/>
                <a:gd name="connsiteX42" fmla="*/ 1367519 w 2441381"/>
                <a:gd name="connsiteY42" fmla="*/ 327804 h 1906438"/>
                <a:gd name="connsiteX43" fmla="*/ 1565926 w 2441381"/>
                <a:gd name="connsiteY43" fmla="*/ 319178 h 1906438"/>
                <a:gd name="connsiteX44" fmla="*/ 1652190 w 2441381"/>
                <a:gd name="connsiteY44" fmla="*/ 224287 h 1906438"/>
                <a:gd name="connsiteX45" fmla="*/ 1729828 w 2441381"/>
                <a:gd name="connsiteY45" fmla="*/ 112144 h 1906438"/>
                <a:gd name="connsiteX46" fmla="*/ 1729828 w 2441381"/>
                <a:gd name="connsiteY46" fmla="*/ 34506 h 1906438"/>
                <a:gd name="connsiteX47" fmla="*/ 1833345 w 2441381"/>
                <a:gd name="connsiteY47" fmla="*/ 0 h 1906438"/>
                <a:gd name="connsiteX48" fmla="*/ 2247413 w 2441381"/>
                <a:gd name="connsiteY48" fmla="*/ 163902 h 1906438"/>
                <a:gd name="connsiteX49" fmla="*/ 2281919 w 2441381"/>
                <a:gd name="connsiteY49" fmla="*/ 284672 h 1906438"/>
                <a:gd name="connsiteX50" fmla="*/ 2221534 w 2441381"/>
                <a:gd name="connsiteY50" fmla="*/ 327804 h 1906438"/>
                <a:gd name="connsiteX51" fmla="*/ 2109390 w 2441381"/>
                <a:gd name="connsiteY51" fmla="*/ 327804 h 1906438"/>
                <a:gd name="connsiteX52" fmla="*/ 1971368 w 2441381"/>
                <a:gd name="connsiteY52" fmla="*/ 267419 h 1906438"/>
                <a:gd name="connsiteX53" fmla="*/ 1790213 w 2441381"/>
                <a:gd name="connsiteY53" fmla="*/ 241540 h 1906438"/>
                <a:gd name="connsiteX54" fmla="*/ 1634938 w 2441381"/>
                <a:gd name="connsiteY54" fmla="*/ 414068 h 1906438"/>
                <a:gd name="connsiteX55" fmla="*/ 1522794 w 2441381"/>
                <a:gd name="connsiteY55" fmla="*/ 646981 h 1906438"/>
                <a:gd name="connsiteX56" fmla="*/ 1479662 w 2441381"/>
                <a:gd name="connsiteY56" fmla="*/ 759125 h 1906438"/>
                <a:gd name="connsiteX57" fmla="*/ 1514168 w 2441381"/>
                <a:gd name="connsiteY57" fmla="*/ 819510 h 1906438"/>
                <a:gd name="connsiteX58" fmla="*/ 1617685 w 2441381"/>
                <a:gd name="connsiteY58" fmla="*/ 810883 h 1906438"/>
                <a:gd name="connsiteX59" fmla="*/ 1755707 w 2441381"/>
                <a:gd name="connsiteY59" fmla="*/ 715993 h 1906438"/>
                <a:gd name="connsiteX60" fmla="*/ 1938505 w 2441381"/>
                <a:gd name="connsiteY60" fmla="*/ 888108 h 1906438"/>
                <a:gd name="connsiteX61" fmla="*/ 2106130 w 2441381"/>
                <a:gd name="connsiteY61" fmla="*/ 798628 h 1906438"/>
                <a:gd name="connsiteX62" fmla="*/ 2273756 w 2441381"/>
                <a:gd name="connsiteY62" fmla="*/ 619668 h 1906438"/>
                <a:gd name="connsiteX63" fmla="*/ 2411315 w 2441381"/>
                <a:gd name="connsiteY63" fmla="*/ 681487 h 1906438"/>
                <a:gd name="connsiteX64" fmla="*/ 2441381 w 2441381"/>
                <a:gd name="connsiteY64" fmla="*/ 798628 h 1906438"/>
                <a:gd name="connsiteX65" fmla="*/ 2106130 w 2441381"/>
                <a:gd name="connsiteY65" fmla="*/ 977588 h 1906438"/>
                <a:gd name="connsiteX66" fmla="*/ 2106130 w 2441381"/>
                <a:gd name="connsiteY66" fmla="*/ 888108 h 1906438"/>
                <a:gd name="connsiteX67" fmla="*/ 2357568 w 2441381"/>
                <a:gd name="connsiteY67" fmla="*/ 798628 h 1906438"/>
                <a:gd name="connsiteX0" fmla="*/ 1309585 w 2357568"/>
                <a:gd name="connsiteY0" fmla="*/ 1906438 h 1906438"/>
                <a:gd name="connsiteX1" fmla="*/ 1361343 w 2357568"/>
                <a:gd name="connsiteY1" fmla="*/ 1751163 h 1906438"/>
                <a:gd name="connsiteX2" fmla="*/ 1361343 w 2357568"/>
                <a:gd name="connsiteY2" fmla="*/ 1587261 h 1906438"/>
                <a:gd name="connsiteX3" fmla="*/ 1456234 w 2357568"/>
                <a:gd name="connsiteY3" fmla="*/ 1449238 h 1906438"/>
                <a:gd name="connsiteX4" fmla="*/ 1687067 w 2357568"/>
                <a:gd name="connsiteY4" fmla="*/ 1514467 h 1906438"/>
                <a:gd name="connsiteX5" fmla="*/ 1770880 w 2357568"/>
                <a:gd name="connsiteY5" fmla="*/ 1246028 h 1906438"/>
                <a:gd name="connsiteX6" fmla="*/ 1853049 w 2357568"/>
                <a:gd name="connsiteY6" fmla="*/ 1181819 h 1906438"/>
                <a:gd name="connsiteX7" fmla="*/ 1844423 w 2357568"/>
                <a:gd name="connsiteY7" fmla="*/ 931653 h 1906438"/>
                <a:gd name="connsiteX8" fmla="*/ 1697774 w 2357568"/>
                <a:gd name="connsiteY8" fmla="*/ 888521 h 1906438"/>
                <a:gd name="connsiteX9" fmla="*/ 1533872 w 2357568"/>
                <a:gd name="connsiteY9" fmla="*/ 940280 h 1906438"/>
                <a:gd name="connsiteX10" fmla="*/ 1361343 w 2357568"/>
                <a:gd name="connsiteY10" fmla="*/ 940280 h 1906438"/>
                <a:gd name="connsiteX11" fmla="*/ 1300959 w 2357568"/>
                <a:gd name="connsiteY11" fmla="*/ 862642 h 1906438"/>
                <a:gd name="connsiteX12" fmla="*/ 973155 w 2357568"/>
                <a:gd name="connsiteY12" fmla="*/ 854015 h 1906438"/>
                <a:gd name="connsiteX13" fmla="*/ 852385 w 2357568"/>
                <a:gd name="connsiteY13" fmla="*/ 897148 h 1906438"/>
                <a:gd name="connsiteX14" fmla="*/ 602219 w 2357568"/>
                <a:gd name="connsiteY14" fmla="*/ 1026544 h 1906438"/>
                <a:gd name="connsiteX15" fmla="*/ 464196 w 2357568"/>
                <a:gd name="connsiteY15" fmla="*/ 1130061 h 1906438"/>
                <a:gd name="connsiteX16" fmla="*/ 251437 w 2357568"/>
                <a:gd name="connsiteY16" fmla="*/ 1335508 h 1906438"/>
                <a:gd name="connsiteX17" fmla="*/ 0 w 2357568"/>
                <a:gd name="connsiteY17" fmla="*/ 1424987 h 1906438"/>
                <a:gd name="connsiteX18" fmla="*/ 541834 w 2357568"/>
                <a:gd name="connsiteY18" fmla="*/ 1026544 h 1906438"/>
                <a:gd name="connsiteX19" fmla="*/ 697110 w 2357568"/>
                <a:gd name="connsiteY19" fmla="*/ 923027 h 1906438"/>
                <a:gd name="connsiteX20" fmla="*/ 826506 w 2357568"/>
                <a:gd name="connsiteY20" fmla="*/ 845389 h 1906438"/>
                <a:gd name="connsiteX21" fmla="*/ 904143 w 2357568"/>
                <a:gd name="connsiteY21" fmla="*/ 776378 h 1906438"/>
                <a:gd name="connsiteX22" fmla="*/ 1137057 w 2357568"/>
                <a:gd name="connsiteY22" fmla="*/ 759125 h 1906438"/>
                <a:gd name="connsiteX23" fmla="*/ 1275079 w 2357568"/>
                <a:gd name="connsiteY23" fmla="*/ 741872 h 1906438"/>
                <a:gd name="connsiteX24" fmla="*/ 1378596 w 2357568"/>
                <a:gd name="connsiteY24" fmla="*/ 612476 h 1906438"/>
                <a:gd name="connsiteX25" fmla="*/ 1413102 w 2357568"/>
                <a:gd name="connsiteY25" fmla="*/ 526212 h 1906438"/>
                <a:gd name="connsiteX26" fmla="*/ 1344091 w 2357568"/>
                <a:gd name="connsiteY26" fmla="*/ 483080 h 1906438"/>
                <a:gd name="connsiteX27" fmla="*/ 1171562 w 2357568"/>
                <a:gd name="connsiteY27" fmla="*/ 491706 h 1906438"/>
                <a:gd name="connsiteX28" fmla="*/ 1042166 w 2357568"/>
                <a:gd name="connsiteY28" fmla="*/ 534838 h 1906438"/>
                <a:gd name="connsiteX29" fmla="*/ 999034 w 2357568"/>
                <a:gd name="connsiteY29" fmla="*/ 646981 h 1906438"/>
                <a:gd name="connsiteX30" fmla="*/ 912770 w 2357568"/>
                <a:gd name="connsiteY30" fmla="*/ 672861 h 1906438"/>
                <a:gd name="connsiteX31" fmla="*/ 774747 w 2357568"/>
                <a:gd name="connsiteY31" fmla="*/ 672861 h 1906438"/>
                <a:gd name="connsiteX32" fmla="*/ 653977 w 2357568"/>
                <a:gd name="connsiteY32" fmla="*/ 698740 h 1906438"/>
                <a:gd name="connsiteX33" fmla="*/ 481449 w 2357568"/>
                <a:gd name="connsiteY33" fmla="*/ 698740 h 1906438"/>
                <a:gd name="connsiteX34" fmla="*/ 377932 w 2357568"/>
                <a:gd name="connsiteY34" fmla="*/ 638355 h 1906438"/>
                <a:gd name="connsiteX35" fmla="*/ 377932 w 2357568"/>
                <a:gd name="connsiteY35" fmla="*/ 638355 h 1906438"/>
                <a:gd name="connsiteX36" fmla="*/ 377932 w 2357568"/>
                <a:gd name="connsiteY36" fmla="*/ 638355 h 1906438"/>
                <a:gd name="connsiteX37" fmla="*/ 584966 w 2357568"/>
                <a:gd name="connsiteY37" fmla="*/ 586597 h 1906438"/>
                <a:gd name="connsiteX38" fmla="*/ 878264 w 2357568"/>
                <a:gd name="connsiteY38" fmla="*/ 560717 h 1906438"/>
                <a:gd name="connsiteX39" fmla="*/ 973155 w 2357568"/>
                <a:gd name="connsiteY39" fmla="*/ 431321 h 1906438"/>
                <a:gd name="connsiteX40" fmla="*/ 1093925 w 2357568"/>
                <a:gd name="connsiteY40" fmla="*/ 345057 h 1906438"/>
                <a:gd name="connsiteX41" fmla="*/ 1283706 w 2357568"/>
                <a:gd name="connsiteY41" fmla="*/ 327804 h 1906438"/>
                <a:gd name="connsiteX42" fmla="*/ 1482113 w 2357568"/>
                <a:gd name="connsiteY42" fmla="*/ 319178 h 1906438"/>
                <a:gd name="connsiteX43" fmla="*/ 1568377 w 2357568"/>
                <a:gd name="connsiteY43" fmla="*/ 224287 h 1906438"/>
                <a:gd name="connsiteX44" fmla="*/ 1646015 w 2357568"/>
                <a:gd name="connsiteY44" fmla="*/ 112144 h 1906438"/>
                <a:gd name="connsiteX45" fmla="*/ 1646015 w 2357568"/>
                <a:gd name="connsiteY45" fmla="*/ 34506 h 1906438"/>
                <a:gd name="connsiteX46" fmla="*/ 1749532 w 2357568"/>
                <a:gd name="connsiteY46" fmla="*/ 0 h 1906438"/>
                <a:gd name="connsiteX47" fmla="*/ 2163600 w 2357568"/>
                <a:gd name="connsiteY47" fmla="*/ 163902 h 1906438"/>
                <a:gd name="connsiteX48" fmla="*/ 2198106 w 2357568"/>
                <a:gd name="connsiteY48" fmla="*/ 284672 h 1906438"/>
                <a:gd name="connsiteX49" fmla="*/ 2137721 w 2357568"/>
                <a:gd name="connsiteY49" fmla="*/ 327804 h 1906438"/>
                <a:gd name="connsiteX50" fmla="*/ 2025577 w 2357568"/>
                <a:gd name="connsiteY50" fmla="*/ 327804 h 1906438"/>
                <a:gd name="connsiteX51" fmla="*/ 1887555 w 2357568"/>
                <a:gd name="connsiteY51" fmla="*/ 267419 h 1906438"/>
                <a:gd name="connsiteX52" fmla="*/ 1706400 w 2357568"/>
                <a:gd name="connsiteY52" fmla="*/ 241540 h 1906438"/>
                <a:gd name="connsiteX53" fmla="*/ 1551125 w 2357568"/>
                <a:gd name="connsiteY53" fmla="*/ 414068 h 1906438"/>
                <a:gd name="connsiteX54" fmla="*/ 1438981 w 2357568"/>
                <a:gd name="connsiteY54" fmla="*/ 646981 h 1906438"/>
                <a:gd name="connsiteX55" fmla="*/ 1395849 w 2357568"/>
                <a:gd name="connsiteY55" fmla="*/ 759125 h 1906438"/>
                <a:gd name="connsiteX56" fmla="*/ 1430355 w 2357568"/>
                <a:gd name="connsiteY56" fmla="*/ 819510 h 1906438"/>
                <a:gd name="connsiteX57" fmla="*/ 1533872 w 2357568"/>
                <a:gd name="connsiteY57" fmla="*/ 810883 h 1906438"/>
                <a:gd name="connsiteX58" fmla="*/ 1671894 w 2357568"/>
                <a:gd name="connsiteY58" fmla="*/ 715993 h 1906438"/>
                <a:gd name="connsiteX59" fmla="*/ 1854692 w 2357568"/>
                <a:gd name="connsiteY59" fmla="*/ 888108 h 1906438"/>
                <a:gd name="connsiteX60" fmla="*/ 2022317 w 2357568"/>
                <a:gd name="connsiteY60" fmla="*/ 798628 h 1906438"/>
                <a:gd name="connsiteX61" fmla="*/ 2189943 w 2357568"/>
                <a:gd name="connsiteY61" fmla="*/ 619668 h 1906438"/>
                <a:gd name="connsiteX62" fmla="*/ 2327502 w 2357568"/>
                <a:gd name="connsiteY62" fmla="*/ 681487 h 1906438"/>
                <a:gd name="connsiteX63" fmla="*/ 2357568 w 2357568"/>
                <a:gd name="connsiteY63" fmla="*/ 798628 h 1906438"/>
                <a:gd name="connsiteX64" fmla="*/ 2022317 w 2357568"/>
                <a:gd name="connsiteY64" fmla="*/ 977588 h 1906438"/>
                <a:gd name="connsiteX65" fmla="*/ 2022317 w 2357568"/>
                <a:gd name="connsiteY65" fmla="*/ 888108 h 1906438"/>
                <a:gd name="connsiteX66" fmla="*/ 2273755 w 2357568"/>
                <a:gd name="connsiteY66" fmla="*/ 798628 h 1906438"/>
                <a:gd name="connsiteX0" fmla="*/ 1058148 w 2106131"/>
                <a:gd name="connsiteY0" fmla="*/ 1906438 h 1906438"/>
                <a:gd name="connsiteX1" fmla="*/ 1109906 w 2106131"/>
                <a:gd name="connsiteY1" fmla="*/ 1751163 h 1906438"/>
                <a:gd name="connsiteX2" fmla="*/ 1109906 w 2106131"/>
                <a:gd name="connsiteY2" fmla="*/ 1587261 h 1906438"/>
                <a:gd name="connsiteX3" fmla="*/ 1204797 w 2106131"/>
                <a:gd name="connsiteY3" fmla="*/ 1449238 h 1906438"/>
                <a:gd name="connsiteX4" fmla="*/ 1435630 w 2106131"/>
                <a:gd name="connsiteY4" fmla="*/ 1514467 h 1906438"/>
                <a:gd name="connsiteX5" fmla="*/ 1519443 w 2106131"/>
                <a:gd name="connsiteY5" fmla="*/ 1246028 h 1906438"/>
                <a:gd name="connsiteX6" fmla="*/ 1601612 w 2106131"/>
                <a:gd name="connsiteY6" fmla="*/ 1181819 h 1906438"/>
                <a:gd name="connsiteX7" fmla="*/ 1592986 w 2106131"/>
                <a:gd name="connsiteY7" fmla="*/ 931653 h 1906438"/>
                <a:gd name="connsiteX8" fmla="*/ 1446337 w 2106131"/>
                <a:gd name="connsiteY8" fmla="*/ 888521 h 1906438"/>
                <a:gd name="connsiteX9" fmla="*/ 1282435 w 2106131"/>
                <a:gd name="connsiteY9" fmla="*/ 940280 h 1906438"/>
                <a:gd name="connsiteX10" fmla="*/ 1109906 w 2106131"/>
                <a:gd name="connsiteY10" fmla="*/ 940280 h 1906438"/>
                <a:gd name="connsiteX11" fmla="*/ 1049522 w 2106131"/>
                <a:gd name="connsiteY11" fmla="*/ 862642 h 1906438"/>
                <a:gd name="connsiteX12" fmla="*/ 721718 w 2106131"/>
                <a:gd name="connsiteY12" fmla="*/ 854015 h 1906438"/>
                <a:gd name="connsiteX13" fmla="*/ 600948 w 2106131"/>
                <a:gd name="connsiteY13" fmla="*/ 897148 h 1906438"/>
                <a:gd name="connsiteX14" fmla="*/ 350782 w 2106131"/>
                <a:gd name="connsiteY14" fmla="*/ 1026544 h 1906438"/>
                <a:gd name="connsiteX15" fmla="*/ 212759 w 2106131"/>
                <a:gd name="connsiteY15" fmla="*/ 1130061 h 1906438"/>
                <a:gd name="connsiteX16" fmla="*/ 0 w 2106131"/>
                <a:gd name="connsiteY16" fmla="*/ 1335508 h 1906438"/>
                <a:gd name="connsiteX17" fmla="*/ 290397 w 2106131"/>
                <a:gd name="connsiteY17" fmla="*/ 1026544 h 1906438"/>
                <a:gd name="connsiteX18" fmla="*/ 445673 w 2106131"/>
                <a:gd name="connsiteY18" fmla="*/ 923027 h 1906438"/>
                <a:gd name="connsiteX19" fmla="*/ 575069 w 2106131"/>
                <a:gd name="connsiteY19" fmla="*/ 845389 h 1906438"/>
                <a:gd name="connsiteX20" fmla="*/ 652706 w 2106131"/>
                <a:gd name="connsiteY20" fmla="*/ 776378 h 1906438"/>
                <a:gd name="connsiteX21" fmla="*/ 885620 w 2106131"/>
                <a:gd name="connsiteY21" fmla="*/ 759125 h 1906438"/>
                <a:gd name="connsiteX22" fmla="*/ 1023642 w 2106131"/>
                <a:gd name="connsiteY22" fmla="*/ 741872 h 1906438"/>
                <a:gd name="connsiteX23" fmla="*/ 1127159 w 2106131"/>
                <a:gd name="connsiteY23" fmla="*/ 612476 h 1906438"/>
                <a:gd name="connsiteX24" fmla="*/ 1161665 w 2106131"/>
                <a:gd name="connsiteY24" fmla="*/ 526212 h 1906438"/>
                <a:gd name="connsiteX25" fmla="*/ 1092654 w 2106131"/>
                <a:gd name="connsiteY25" fmla="*/ 483080 h 1906438"/>
                <a:gd name="connsiteX26" fmla="*/ 920125 w 2106131"/>
                <a:gd name="connsiteY26" fmla="*/ 491706 h 1906438"/>
                <a:gd name="connsiteX27" fmla="*/ 790729 w 2106131"/>
                <a:gd name="connsiteY27" fmla="*/ 534838 h 1906438"/>
                <a:gd name="connsiteX28" fmla="*/ 747597 w 2106131"/>
                <a:gd name="connsiteY28" fmla="*/ 646981 h 1906438"/>
                <a:gd name="connsiteX29" fmla="*/ 661333 w 2106131"/>
                <a:gd name="connsiteY29" fmla="*/ 672861 h 1906438"/>
                <a:gd name="connsiteX30" fmla="*/ 523310 w 2106131"/>
                <a:gd name="connsiteY30" fmla="*/ 672861 h 1906438"/>
                <a:gd name="connsiteX31" fmla="*/ 402540 w 2106131"/>
                <a:gd name="connsiteY31" fmla="*/ 698740 h 1906438"/>
                <a:gd name="connsiteX32" fmla="*/ 230012 w 2106131"/>
                <a:gd name="connsiteY32" fmla="*/ 698740 h 1906438"/>
                <a:gd name="connsiteX33" fmla="*/ 126495 w 2106131"/>
                <a:gd name="connsiteY33" fmla="*/ 638355 h 1906438"/>
                <a:gd name="connsiteX34" fmla="*/ 126495 w 2106131"/>
                <a:gd name="connsiteY34" fmla="*/ 638355 h 1906438"/>
                <a:gd name="connsiteX35" fmla="*/ 126495 w 2106131"/>
                <a:gd name="connsiteY35" fmla="*/ 638355 h 1906438"/>
                <a:gd name="connsiteX36" fmla="*/ 333529 w 2106131"/>
                <a:gd name="connsiteY36" fmla="*/ 586597 h 1906438"/>
                <a:gd name="connsiteX37" fmla="*/ 626827 w 2106131"/>
                <a:gd name="connsiteY37" fmla="*/ 560717 h 1906438"/>
                <a:gd name="connsiteX38" fmla="*/ 721718 w 2106131"/>
                <a:gd name="connsiteY38" fmla="*/ 431321 h 1906438"/>
                <a:gd name="connsiteX39" fmla="*/ 842488 w 2106131"/>
                <a:gd name="connsiteY39" fmla="*/ 345057 h 1906438"/>
                <a:gd name="connsiteX40" fmla="*/ 1032269 w 2106131"/>
                <a:gd name="connsiteY40" fmla="*/ 327804 h 1906438"/>
                <a:gd name="connsiteX41" fmla="*/ 1230676 w 2106131"/>
                <a:gd name="connsiteY41" fmla="*/ 319178 h 1906438"/>
                <a:gd name="connsiteX42" fmla="*/ 1316940 w 2106131"/>
                <a:gd name="connsiteY42" fmla="*/ 224287 h 1906438"/>
                <a:gd name="connsiteX43" fmla="*/ 1394578 w 2106131"/>
                <a:gd name="connsiteY43" fmla="*/ 112144 h 1906438"/>
                <a:gd name="connsiteX44" fmla="*/ 1394578 w 2106131"/>
                <a:gd name="connsiteY44" fmla="*/ 34506 h 1906438"/>
                <a:gd name="connsiteX45" fmla="*/ 1498095 w 2106131"/>
                <a:gd name="connsiteY45" fmla="*/ 0 h 1906438"/>
                <a:gd name="connsiteX46" fmla="*/ 1912163 w 2106131"/>
                <a:gd name="connsiteY46" fmla="*/ 163902 h 1906438"/>
                <a:gd name="connsiteX47" fmla="*/ 1946669 w 2106131"/>
                <a:gd name="connsiteY47" fmla="*/ 284672 h 1906438"/>
                <a:gd name="connsiteX48" fmla="*/ 1886284 w 2106131"/>
                <a:gd name="connsiteY48" fmla="*/ 327804 h 1906438"/>
                <a:gd name="connsiteX49" fmla="*/ 1774140 w 2106131"/>
                <a:gd name="connsiteY49" fmla="*/ 327804 h 1906438"/>
                <a:gd name="connsiteX50" fmla="*/ 1636118 w 2106131"/>
                <a:gd name="connsiteY50" fmla="*/ 267419 h 1906438"/>
                <a:gd name="connsiteX51" fmla="*/ 1454963 w 2106131"/>
                <a:gd name="connsiteY51" fmla="*/ 241540 h 1906438"/>
                <a:gd name="connsiteX52" fmla="*/ 1299688 w 2106131"/>
                <a:gd name="connsiteY52" fmla="*/ 414068 h 1906438"/>
                <a:gd name="connsiteX53" fmla="*/ 1187544 w 2106131"/>
                <a:gd name="connsiteY53" fmla="*/ 646981 h 1906438"/>
                <a:gd name="connsiteX54" fmla="*/ 1144412 w 2106131"/>
                <a:gd name="connsiteY54" fmla="*/ 759125 h 1906438"/>
                <a:gd name="connsiteX55" fmla="*/ 1178918 w 2106131"/>
                <a:gd name="connsiteY55" fmla="*/ 819510 h 1906438"/>
                <a:gd name="connsiteX56" fmla="*/ 1282435 w 2106131"/>
                <a:gd name="connsiteY56" fmla="*/ 810883 h 1906438"/>
                <a:gd name="connsiteX57" fmla="*/ 1420457 w 2106131"/>
                <a:gd name="connsiteY57" fmla="*/ 715993 h 1906438"/>
                <a:gd name="connsiteX58" fmla="*/ 1603255 w 2106131"/>
                <a:gd name="connsiteY58" fmla="*/ 888108 h 1906438"/>
                <a:gd name="connsiteX59" fmla="*/ 1770880 w 2106131"/>
                <a:gd name="connsiteY59" fmla="*/ 798628 h 1906438"/>
                <a:gd name="connsiteX60" fmla="*/ 1938506 w 2106131"/>
                <a:gd name="connsiteY60" fmla="*/ 619668 h 1906438"/>
                <a:gd name="connsiteX61" fmla="*/ 2076065 w 2106131"/>
                <a:gd name="connsiteY61" fmla="*/ 681487 h 1906438"/>
                <a:gd name="connsiteX62" fmla="*/ 2106131 w 2106131"/>
                <a:gd name="connsiteY62" fmla="*/ 798628 h 1906438"/>
                <a:gd name="connsiteX63" fmla="*/ 1770880 w 2106131"/>
                <a:gd name="connsiteY63" fmla="*/ 977588 h 1906438"/>
                <a:gd name="connsiteX64" fmla="*/ 1770880 w 2106131"/>
                <a:gd name="connsiteY64" fmla="*/ 888108 h 1906438"/>
                <a:gd name="connsiteX65" fmla="*/ 2022318 w 2106131"/>
                <a:gd name="connsiteY65" fmla="*/ 798628 h 1906438"/>
                <a:gd name="connsiteX0" fmla="*/ 931653 w 1979636"/>
                <a:gd name="connsiteY0" fmla="*/ 1906438 h 1906438"/>
                <a:gd name="connsiteX1" fmla="*/ 983411 w 1979636"/>
                <a:gd name="connsiteY1" fmla="*/ 1751163 h 1906438"/>
                <a:gd name="connsiteX2" fmla="*/ 983411 w 1979636"/>
                <a:gd name="connsiteY2" fmla="*/ 1587261 h 1906438"/>
                <a:gd name="connsiteX3" fmla="*/ 1078302 w 1979636"/>
                <a:gd name="connsiteY3" fmla="*/ 1449238 h 1906438"/>
                <a:gd name="connsiteX4" fmla="*/ 1309135 w 1979636"/>
                <a:gd name="connsiteY4" fmla="*/ 1514467 h 1906438"/>
                <a:gd name="connsiteX5" fmla="*/ 1392948 w 1979636"/>
                <a:gd name="connsiteY5" fmla="*/ 1246028 h 1906438"/>
                <a:gd name="connsiteX6" fmla="*/ 1475117 w 1979636"/>
                <a:gd name="connsiteY6" fmla="*/ 1181819 h 1906438"/>
                <a:gd name="connsiteX7" fmla="*/ 1466491 w 1979636"/>
                <a:gd name="connsiteY7" fmla="*/ 931653 h 1906438"/>
                <a:gd name="connsiteX8" fmla="*/ 1319842 w 1979636"/>
                <a:gd name="connsiteY8" fmla="*/ 888521 h 1906438"/>
                <a:gd name="connsiteX9" fmla="*/ 1155940 w 1979636"/>
                <a:gd name="connsiteY9" fmla="*/ 940280 h 1906438"/>
                <a:gd name="connsiteX10" fmla="*/ 983411 w 1979636"/>
                <a:gd name="connsiteY10" fmla="*/ 940280 h 1906438"/>
                <a:gd name="connsiteX11" fmla="*/ 923027 w 1979636"/>
                <a:gd name="connsiteY11" fmla="*/ 862642 h 1906438"/>
                <a:gd name="connsiteX12" fmla="*/ 595223 w 1979636"/>
                <a:gd name="connsiteY12" fmla="*/ 854015 h 1906438"/>
                <a:gd name="connsiteX13" fmla="*/ 474453 w 1979636"/>
                <a:gd name="connsiteY13" fmla="*/ 897148 h 1906438"/>
                <a:gd name="connsiteX14" fmla="*/ 224287 w 1979636"/>
                <a:gd name="connsiteY14" fmla="*/ 1026544 h 1906438"/>
                <a:gd name="connsiteX15" fmla="*/ 86264 w 1979636"/>
                <a:gd name="connsiteY15" fmla="*/ 1130061 h 1906438"/>
                <a:gd name="connsiteX16" fmla="*/ 163902 w 1979636"/>
                <a:gd name="connsiteY16" fmla="*/ 1026544 h 1906438"/>
                <a:gd name="connsiteX17" fmla="*/ 319178 w 1979636"/>
                <a:gd name="connsiteY17" fmla="*/ 923027 h 1906438"/>
                <a:gd name="connsiteX18" fmla="*/ 448574 w 1979636"/>
                <a:gd name="connsiteY18" fmla="*/ 845389 h 1906438"/>
                <a:gd name="connsiteX19" fmla="*/ 526211 w 1979636"/>
                <a:gd name="connsiteY19" fmla="*/ 776378 h 1906438"/>
                <a:gd name="connsiteX20" fmla="*/ 759125 w 1979636"/>
                <a:gd name="connsiteY20" fmla="*/ 759125 h 1906438"/>
                <a:gd name="connsiteX21" fmla="*/ 897147 w 1979636"/>
                <a:gd name="connsiteY21" fmla="*/ 741872 h 1906438"/>
                <a:gd name="connsiteX22" fmla="*/ 1000664 w 1979636"/>
                <a:gd name="connsiteY22" fmla="*/ 612476 h 1906438"/>
                <a:gd name="connsiteX23" fmla="*/ 1035170 w 1979636"/>
                <a:gd name="connsiteY23" fmla="*/ 526212 h 1906438"/>
                <a:gd name="connsiteX24" fmla="*/ 966159 w 1979636"/>
                <a:gd name="connsiteY24" fmla="*/ 483080 h 1906438"/>
                <a:gd name="connsiteX25" fmla="*/ 793630 w 1979636"/>
                <a:gd name="connsiteY25" fmla="*/ 491706 h 1906438"/>
                <a:gd name="connsiteX26" fmla="*/ 664234 w 1979636"/>
                <a:gd name="connsiteY26" fmla="*/ 534838 h 1906438"/>
                <a:gd name="connsiteX27" fmla="*/ 621102 w 1979636"/>
                <a:gd name="connsiteY27" fmla="*/ 646981 h 1906438"/>
                <a:gd name="connsiteX28" fmla="*/ 534838 w 1979636"/>
                <a:gd name="connsiteY28" fmla="*/ 672861 h 1906438"/>
                <a:gd name="connsiteX29" fmla="*/ 396815 w 1979636"/>
                <a:gd name="connsiteY29" fmla="*/ 672861 h 1906438"/>
                <a:gd name="connsiteX30" fmla="*/ 276045 w 1979636"/>
                <a:gd name="connsiteY30" fmla="*/ 698740 h 1906438"/>
                <a:gd name="connsiteX31" fmla="*/ 103517 w 1979636"/>
                <a:gd name="connsiteY31" fmla="*/ 698740 h 1906438"/>
                <a:gd name="connsiteX32" fmla="*/ 0 w 1979636"/>
                <a:gd name="connsiteY32" fmla="*/ 638355 h 1906438"/>
                <a:gd name="connsiteX33" fmla="*/ 0 w 1979636"/>
                <a:gd name="connsiteY33" fmla="*/ 638355 h 1906438"/>
                <a:gd name="connsiteX34" fmla="*/ 0 w 1979636"/>
                <a:gd name="connsiteY34" fmla="*/ 638355 h 1906438"/>
                <a:gd name="connsiteX35" fmla="*/ 207034 w 1979636"/>
                <a:gd name="connsiteY35" fmla="*/ 586597 h 1906438"/>
                <a:gd name="connsiteX36" fmla="*/ 500332 w 1979636"/>
                <a:gd name="connsiteY36" fmla="*/ 560717 h 1906438"/>
                <a:gd name="connsiteX37" fmla="*/ 595223 w 1979636"/>
                <a:gd name="connsiteY37" fmla="*/ 431321 h 1906438"/>
                <a:gd name="connsiteX38" fmla="*/ 715993 w 1979636"/>
                <a:gd name="connsiteY38" fmla="*/ 345057 h 1906438"/>
                <a:gd name="connsiteX39" fmla="*/ 905774 w 1979636"/>
                <a:gd name="connsiteY39" fmla="*/ 327804 h 1906438"/>
                <a:gd name="connsiteX40" fmla="*/ 1104181 w 1979636"/>
                <a:gd name="connsiteY40" fmla="*/ 319178 h 1906438"/>
                <a:gd name="connsiteX41" fmla="*/ 1190445 w 1979636"/>
                <a:gd name="connsiteY41" fmla="*/ 224287 h 1906438"/>
                <a:gd name="connsiteX42" fmla="*/ 1268083 w 1979636"/>
                <a:gd name="connsiteY42" fmla="*/ 112144 h 1906438"/>
                <a:gd name="connsiteX43" fmla="*/ 1268083 w 1979636"/>
                <a:gd name="connsiteY43" fmla="*/ 34506 h 1906438"/>
                <a:gd name="connsiteX44" fmla="*/ 1371600 w 1979636"/>
                <a:gd name="connsiteY44" fmla="*/ 0 h 1906438"/>
                <a:gd name="connsiteX45" fmla="*/ 1785668 w 1979636"/>
                <a:gd name="connsiteY45" fmla="*/ 163902 h 1906438"/>
                <a:gd name="connsiteX46" fmla="*/ 1820174 w 1979636"/>
                <a:gd name="connsiteY46" fmla="*/ 284672 h 1906438"/>
                <a:gd name="connsiteX47" fmla="*/ 1759789 w 1979636"/>
                <a:gd name="connsiteY47" fmla="*/ 327804 h 1906438"/>
                <a:gd name="connsiteX48" fmla="*/ 1647645 w 1979636"/>
                <a:gd name="connsiteY48" fmla="*/ 327804 h 1906438"/>
                <a:gd name="connsiteX49" fmla="*/ 1509623 w 1979636"/>
                <a:gd name="connsiteY49" fmla="*/ 267419 h 1906438"/>
                <a:gd name="connsiteX50" fmla="*/ 1328468 w 1979636"/>
                <a:gd name="connsiteY50" fmla="*/ 241540 h 1906438"/>
                <a:gd name="connsiteX51" fmla="*/ 1173193 w 1979636"/>
                <a:gd name="connsiteY51" fmla="*/ 414068 h 1906438"/>
                <a:gd name="connsiteX52" fmla="*/ 1061049 w 1979636"/>
                <a:gd name="connsiteY52" fmla="*/ 646981 h 1906438"/>
                <a:gd name="connsiteX53" fmla="*/ 1017917 w 1979636"/>
                <a:gd name="connsiteY53" fmla="*/ 759125 h 1906438"/>
                <a:gd name="connsiteX54" fmla="*/ 1052423 w 1979636"/>
                <a:gd name="connsiteY54" fmla="*/ 819510 h 1906438"/>
                <a:gd name="connsiteX55" fmla="*/ 1155940 w 1979636"/>
                <a:gd name="connsiteY55" fmla="*/ 810883 h 1906438"/>
                <a:gd name="connsiteX56" fmla="*/ 1293962 w 1979636"/>
                <a:gd name="connsiteY56" fmla="*/ 715993 h 1906438"/>
                <a:gd name="connsiteX57" fmla="*/ 1476760 w 1979636"/>
                <a:gd name="connsiteY57" fmla="*/ 888108 h 1906438"/>
                <a:gd name="connsiteX58" fmla="*/ 1644385 w 1979636"/>
                <a:gd name="connsiteY58" fmla="*/ 798628 h 1906438"/>
                <a:gd name="connsiteX59" fmla="*/ 1812011 w 1979636"/>
                <a:gd name="connsiteY59" fmla="*/ 619668 h 1906438"/>
                <a:gd name="connsiteX60" fmla="*/ 1949570 w 1979636"/>
                <a:gd name="connsiteY60" fmla="*/ 681487 h 1906438"/>
                <a:gd name="connsiteX61" fmla="*/ 1979636 w 1979636"/>
                <a:gd name="connsiteY61" fmla="*/ 798628 h 1906438"/>
                <a:gd name="connsiteX62" fmla="*/ 1644385 w 1979636"/>
                <a:gd name="connsiteY62" fmla="*/ 977588 h 1906438"/>
                <a:gd name="connsiteX63" fmla="*/ 1644385 w 1979636"/>
                <a:gd name="connsiteY63" fmla="*/ 888108 h 1906438"/>
                <a:gd name="connsiteX64" fmla="*/ 1895823 w 1979636"/>
                <a:gd name="connsiteY64" fmla="*/ 798628 h 1906438"/>
                <a:gd name="connsiteX0" fmla="*/ 931653 w 1979636"/>
                <a:gd name="connsiteY0" fmla="*/ 1906438 h 1906438"/>
                <a:gd name="connsiteX1" fmla="*/ 983411 w 1979636"/>
                <a:gd name="connsiteY1" fmla="*/ 1751163 h 1906438"/>
                <a:gd name="connsiteX2" fmla="*/ 983411 w 1979636"/>
                <a:gd name="connsiteY2" fmla="*/ 1587261 h 1906438"/>
                <a:gd name="connsiteX3" fmla="*/ 1078302 w 1979636"/>
                <a:gd name="connsiteY3" fmla="*/ 1449238 h 1906438"/>
                <a:gd name="connsiteX4" fmla="*/ 1309135 w 1979636"/>
                <a:gd name="connsiteY4" fmla="*/ 1514467 h 1906438"/>
                <a:gd name="connsiteX5" fmla="*/ 1392948 w 1979636"/>
                <a:gd name="connsiteY5" fmla="*/ 1246028 h 1906438"/>
                <a:gd name="connsiteX6" fmla="*/ 1475117 w 1979636"/>
                <a:gd name="connsiteY6" fmla="*/ 1181819 h 1906438"/>
                <a:gd name="connsiteX7" fmla="*/ 1466491 w 1979636"/>
                <a:gd name="connsiteY7" fmla="*/ 931653 h 1906438"/>
                <a:gd name="connsiteX8" fmla="*/ 1319842 w 1979636"/>
                <a:gd name="connsiteY8" fmla="*/ 888521 h 1906438"/>
                <a:gd name="connsiteX9" fmla="*/ 1155940 w 1979636"/>
                <a:gd name="connsiteY9" fmla="*/ 940280 h 1906438"/>
                <a:gd name="connsiteX10" fmla="*/ 983411 w 1979636"/>
                <a:gd name="connsiteY10" fmla="*/ 940280 h 1906438"/>
                <a:gd name="connsiteX11" fmla="*/ 923027 w 1979636"/>
                <a:gd name="connsiteY11" fmla="*/ 862642 h 1906438"/>
                <a:gd name="connsiteX12" fmla="*/ 595223 w 1979636"/>
                <a:gd name="connsiteY12" fmla="*/ 854015 h 1906438"/>
                <a:gd name="connsiteX13" fmla="*/ 474453 w 1979636"/>
                <a:gd name="connsiteY13" fmla="*/ 897148 h 1906438"/>
                <a:gd name="connsiteX14" fmla="*/ 224287 w 1979636"/>
                <a:gd name="connsiteY14" fmla="*/ 1026544 h 1906438"/>
                <a:gd name="connsiteX15" fmla="*/ 66912 w 1979636"/>
                <a:gd name="connsiteY15" fmla="*/ 1119731 h 1906438"/>
                <a:gd name="connsiteX16" fmla="*/ 163902 w 1979636"/>
                <a:gd name="connsiteY16" fmla="*/ 1026544 h 1906438"/>
                <a:gd name="connsiteX17" fmla="*/ 319178 w 1979636"/>
                <a:gd name="connsiteY17" fmla="*/ 923027 h 1906438"/>
                <a:gd name="connsiteX18" fmla="*/ 448574 w 1979636"/>
                <a:gd name="connsiteY18" fmla="*/ 845389 h 1906438"/>
                <a:gd name="connsiteX19" fmla="*/ 526211 w 1979636"/>
                <a:gd name="connsiteY19" fmla="*/ 776378 h 1906438"/>
                <a:gd name="connsiteX20" fmla="*/ 759125 w 1979636"/>
                <a:gd name="connsiteY20" fmla="*/ 759125 h 1906438"/>
                <a:gd name="connsiteX21" fmla="*/ 897147 w 1979636"/>
                <a:gd name="connsiteY21" fmla="*/ 741872 h 1906438"/>
                <a:gd name="connsiteX22" fmla="*/ 1000664 w 1979636"/>
                <a:gd name="connsiteY22" fmla="*/ 612476 h 1906438"/>
                <a:gd name="connsiteX23" fmla="*/ 1035170 w 1979636"/>
                <a:gd name="connsiteY23" fmla="*/ 526212 h 1906438"/>
                <a:gd name="connsiteX24" fmla="*/ 966159 w 1979636"/>
                <a:gd name="connsiteY24" fmla="*/ 483080 h 1906438"/>
                <a:gd name="connsiteX25" fmla="*/ 793630 w 1979636"/>
                <a:gd name="connsiteY25" fmla="*/ 491706 h 1906438"/>
                <a:gd name="connsiteX26" fmla="*/ 664234 w 1979636"/>
                <a:gd name="connsiteY26" fmla="*/ 534838 h 1906438"/>
                <a:gd name="connsiteX27" fmla="*/ 621102 w 1979636"/>
                <a:gd name="connsiteY27" fmla="*/ 646981 h 1906438"/>
                <a:gd name="connsiteX28" fmla="*/ 534838 w 1979636"/>
                <a:gd name="connsiteY28" fmla="*/ 672861 h 1906438"/>
                <a:gd name="connsiteX29" fmla="*/ 396815 w 1979636"/>
                <a:gd name="connsiteY29" fmla="*/ 672861 h 1906438"/>
                <a:gd name="connsiteX30" fmla="*/ 276045 w 1979636"/>
                <a:gd name="connsiteY30" fmla="*/ 698740 h 1906438"/>
                <a:gd name="connsiteX31" fmla="*/ 103517 w 1979636"/>
                <a:gd name="connsiteY31" fmla="*/ 698740 h 1906438"/>
                <a:gd name="connsiteX32" fmla="*/ 0 w 1979636"/>
                <a:gd name="connsiteY32" fmla="*/ 638355 h 1906438"/>
                <a:gd name="connsiteX33" fmla="*/ 0 w 1979636"/>
                <a:gd name="connsiteY33" fmla="*/ 638355 h 1906438"/>
                <a:gd name="connsiteX34" fmla="*/ 0 w 1979636"/>
                <a:gd name="connsiteY34" fmla="*/ 638355 h 1906438"/>
                <a:gd name="connsiteX35" fmla="*/ 207034 w 1979636"/>
                <a:gd name="connsiteY35" fmla="*/ 586597 h 1906438"/>
                <a:gd name="connsiteX36" fmla="*/ 500332 w 1979636"/>
                <a:gd name="connsiteY36" fmla="*/ 560717 h 1906438"/>
                <a:gd name="connsiteX37" fmla="*/ 595223 w 1979636"/>
                <a:gd name="connsiteY37" fmla="*/ 431321 h 1906438"/>
                <a:gd name="connsiteX38" fmla="*/ 715993 w 1979636"/>
                <a:gd name="connsiteY38" fmla="*/ 345057 h 1906438"/>
                <a:gd name="connsiteX39" fmla="*/ 905774 w 1979636"/>
                <a:gd name="connsiteY39" fmla="*/ 327804 h 1906438"/>
                <a:gd name="connsiteX40" fmla="*/ 1104181 w 1979636"/>
                <a:gd name="connsiteY40" fmla="*/ 319178 h 1906438"/>
                <a:gd name="connsiteX41" fmla="*/ 1190445 w 1979636"/>
                <a:gd name="connsiteY41" fmla="*/ 224287 h 1906438"/>
                <a:gd name="connsiteX42" fmla="*/ 1268083 w 1979636"/>
                <a:gd name="connsiteY42" fmla="*/ 112144 h 1906438"/>
                <a:gd name="connsiteX43" fmla="*/ 1268083 w 1979636"/>
                <a:gd name="connsiteY43" fmla="*/ 34506 h 1906438"/>
                <a:gd name="connsiteX44" fmla="*/ 1371600 w 1979636"/>
                <a:gd name="connsiteY44" fmla="*/ 0 h 1906438"/>
                <a:gd name="connsiteX45" fmla="*/ 1785668 w 1979636"/>
                <a:gd name="connsiteY45" fmla="*/ 163902 h 1906438"/>
                <a:gd name="connsiteX46" fmla="*/ 1820174 w 1979636"/>
                <a:gd name="connsiteY46" fmla="*/ 284672 h 1906438"/>
                <a:gd name="connsiteX47" fmla="*/ 1759789 w 1979636"/>
                <a:gd name="connsiteY47" fmla="*/ 327804 h 1906438"/>
                <a:gd name="connsiteX48" fmla="*/ 1647645 w 1979636"/>
                <a:gd name="connsiteY48" fmla="*/ 327804 h 1906438"/>
                <a:gd name="connsiteX49" fmla="*/ 1509623 w 1979636"/>
                <a:gd name="connsiteY49" fmla="*/ 267419 h 1906438"/>
                <a:gd name="connsiteX50" fmla="*/ 1328468 w 1979636"/>
                <a:gd name="connsiteY50" fmla="*/ 241540 h 1906438"/>
                <a:gd name="connsiteX51" fmla="*/ 1173193 w 1979636"/>
                <a:gd name="connsiteY51" fmla="*/ 414068 h 1906438"/>
                <a:gd name="connsiteX52" fmla="*/ 1061049 w 1979636"/>
                <a:gd name="connsiteY52" fmla="*/ 646981 h 1906438"/>
                <a:gd name="connsiteX53" fmla="*/ 1017917 w 1979636"/>
                <a:gd name="connsiteY53" fmla="*/ 759125 h 1906438"/>
                <a:gd name="connsiteX54" fmla="*/ 1052423 w 1979636"/>
                <a:gd name="connsiteY54" fmla="*/ 819510 h 1906438"/>
                <a:gd name="connsiteX55" fmla="*/ 1155940 w 1979636"/>
                <a:gd name="connsiteY55" fmla="*/ 810883 h 1906438"/>
                <a:gd name="connsiteX56" fmla="*/ 1293962 w 1979636"/>
                <a:gd name="connsiteY56" fmla="*/ 715993 h 1906438"/>
                <a:gd name="connsiteX57" fmla="*/ 1476760 w 1979636"/>
                <a:gd name="connsiteY57" fmla="*/ 888108 h 1906438"/>
                <a:gd name="connsiteX58" fmla="*/ 1644385 w 1979636"/>
                <a:gd name="connsiteY58" fmla="*/ 798628 h 1906438"/>
                <a:gd name="connsiteX59" fmla="*/ 1812011 w 1979636"/>
                <a:gd name="connsiteY59" fmla="*/ 619668 h 1906438"/>
                <a:gd name="connsiteX60" fmla="*/ 1949570 w 1979636"/>
                <a:gd name="connsiteY60" fmla="*/ 681487 h 1906438"/>
                <a:gd name="connsiteX61" fmla="*/ 1979636 w 1979636"/>
                <a:gd name="connsiteY61" fmla="*/ 798628 h 1906438"/>
                <a:gd name="connsiteX62" fmla="*/ 1644385 w 1979636"/>
                <a:gd name="connsiteY62" fmla="*/ 977588 h 1906438"/>
                <a:gd name="connsiteX63" fmla="*/ 1644385 w 1979636"/>
                <a:gd name="connsiteY63" fmla="*/ 888108 h 1906438"/>
                <a:gd name="connsiteX64" fmla="*/ 1895823 w 1979636"/>
                <a:gd name="connsiteY64" fmla="*/ 798628 h 1906438"/>
                <a:gd name="connsiteX0" fmla="*/ 931653 w 1979636"/>
                <a:gd name="connsiteY0" fmla="*/ 1906438 h 1906438"/>
                <a:gd name="connsiteX1" fmla="*/ 983411 w 1979636"/>
                <a:gd name="connsiteY1" fmla="*/ 1751163 h 1906438"/>
                <a:gd name="connsiteX2" fmla="*/ 983411 w 1979636"/>
                <a:gd name="connsiteY2" fmla="*/ 1587261 h 1906438"/>
                <a:gd name="connsiteX3" fmla="*/ 1078302 w 1979636"/>
                <a:gd name="connsiteY3" fmla="*/ 1449238 h 1906438"/>
                <a:gd name="connsiteX4" fmla="*/ 1309135 w 1979636"/>
                <a:gd name="connsiteY4" fmla="*/ 1514467 h 1906438"/>
                <a:gd name="connsiteX5" fmla="*/ 1392948 w 1979636"/>
                <a:gd name="connsiteY5" fmla="*/ 1246028 h 1906438"/>
                <a:gd name="connsiteX6" fmla="*/ 1475117 w 1979636"/>
                <a:gd name="connsiteY6" fmla="*/ 1181819 h 1906438"/>
                <a:gd name="connsiteX7" fmla="*/ 1466491 w 1979636"/>
                <a:gd name="connsiteY7" fmla="*/ 931653 h 1906438"/>
                <a:gd name="connsiteX8" fmla="*/ 1319842 w 1979636"/>
                <a:gd name="connsiteY8" fmla="*/ 888521 h 1906438"/>
                <a:gd name="connsiteX9" fmla="*/ 1155940 w 1979636"/>
                <a:gd name="connsiteY9" fmla="*/ 940280 h 1906438"/>
                <a:gd name="connsiteX10" fmla="*/ 983411 w 1979636"/>
                <a:gd name="connsiteY10" fmla="*/ 940280 h 1906438"/>
                <a:gd name="connsiteX11" fmla="*/ 923027 w 1979636"/>
                <a:gd name="connsiteY11" fmla="*/ 862642 h 1906438"/>
                <a:gd name="connsiteX12" fmla="*/ 595223 w 1979636"/>
                <a:gd name="connsiteY12" fmla="*/ 854015 h 1906438"/>
                <a:gd name="connsiteX13" fmla="*/ 474453 w 1979636"/>
                <a:gd name="connsiteY13" fmla="*/ 897148 h 1906438"/>
                <a:gd name="connsiteX14" fmla="*/ 224287 w 1979636"/>
                <a:gd name="connsiteY14" fmla="*/ 1026544 h 1906438"/>
                <a:gd name="connsiteX15" fmla="*/ 163902 w 1979636"/>
                <a:gd name="connsiteY15" fmla="*/ 1026544 h 1906438"/>
                <a:gd name="connsiteX16" fmla="*/ 319178 w 1979636"/>
                <a:gd name="connsiteY16" fmla="*/ 923027 h 1906438"/>
                <a:gd name="connsiteX17" fmla="*/ 448574 w 1979636"/>
                <a:gd name="connsiteY17" fmla="*/ 845389 h 1906438"/>
                <a:gd name="connsiteX18" fmla="*/ 526211 w 1979636"/>
                <a:gd name="connsiteY18" fmla="*/ 776378 h 1906438"/>
                <a:gd name="connsiteX19" fmla="*/ 759125 w 1979636"/>
                <a:gd name="connsiteY19" fmla="*/ 759125 h 1906438"/>
                <a:gd name="connsiteX20" fmla="*/ 897147 w 1979636"/>
                <a:gd name="connsiteY20" fmla="*/ 741872 h 1906438"/>
                <a:gd name="connsiteX21" fmla="*/ 1000664 w 1979636"/>
                <a:gd name="connsiteY21" fmla="*/ 612476 h 1906438"/>
                <a:gd name="connsiteX22" fmla="*/ 1035170 w 1979636"/>
                <a:gd name="connsiteY22" fmla="*/ 526212 h 1906438"/>
                <a:gd name="connsiteX23" fmla="*/ 966159 w 1979636"/>
                <a:gd name="connsiteY23" fmla="*/ 483080 h 1906438"/>
                <a:gd name="connsiteX24" fmla="*/ 793630 w 1979636"/>
                <a:gd name="connsiteY24" fmla="*/ 491706 h 1906438"/>
                <a:gd name="connsiteX25" fmla="*/ 664234 w 1979636"/>
                <a:gd name="connsiteY25" fmla="*/ 534838 h 1906438"/>
                <a:gd name="connsiteX26" fmla="*/ 621102 w 1979636"/>
                <a:gd name="connsiteY26" fmla="*/ 646981 h 1906438"/>
                <a:gd name="connsiteX27" fmla="*/ 534838 w 1979636"/>
                <a:gd name="connsiteY27" fmla="*/ 672861 h 1906438"/>
                <a:gd name="connsiteX28" fmla="*/ 396815 w 1979636"/>
                <a:gd name="connsiteY28" fmla="*/ 672861 h 1906438"/>
                <a:gd name="connsiteX29" fmla="*/ 276045 w 1979636"/>
                <a:gd name="connsiteY29" fmla="*/ 698740 h 1906438"/>
                <a:gd name="connsiteX30" fmla="*/ 103517 w 1979636"/>
                <a:gd name="connsiteY30" fmla="*/ 698740 h 1906438"/>
                <a:gd name="connsiteX31" fmla="*/ 0 w 1979636"/>
                <a:gd name="connsiteY31" fmla="*/ 638355 h 1906438"/>
                <a:gd name="connsiteX32" fmla="*/ 0 w 1979636"/>
                <a:gd name="connsiteY32" fmla="*/ 638355 h 1906438"/>
                <a:gd name="connsiteX33" fmla="*/ 0 w 1979636"/>
                <a:gd name="connsiteY33" fmla="*/ 638355 h 1906438"/>
                <a:gd name="connsiteX34" fmla="*/ 207034 w 1979636"/>
                <a:gd name="connsiteY34" fmla="*/ 586597 h 1906438"/>
                <a:gd name="connsiteX35" fmla="*/ 500332 w 1979636"/>
                <a:gd name="connsiteY35" fmla="*/ 560717 h 1906438"/>
                <a:gd name="connsiteX36" fmla="*/ 595223 w 1979636"/>
                <a:gd name="connsiteY36" fmla="*/ 431321 h 1906438"/>
                <a:gd name="connsiteX37" fmla="*/ 715993 w 1979636"/>
                <a:gd name="connsiteY37" fmla="*/ 345057 h 1906438"/>
                <a:gd name="connsiteX38" fmla="*/ 905774 w 1979636"/>
                <a:gd name="connsiteY38" fmla="*/ 327804 h 1906438"/>
                <a:gd name="connsiteX39" fmla="*/ 1104181 w 1979636"/>
                <a:gd name="connsiteY39" fmla="*/ 319178 h 1906438"/>
                <a:gd name="connsiteX40" fmla="*/ 1190445 w 1979636"/>
                <a:gd name="connsiteY40" fmla="*/ 224287 h 1906438"/>
                <a:gd name="connsiteX41" fmla="*/ 1268083 w 1979636"/>
                <a:gd name="connsiteY41" fmla="*/ 112144 h 1906438"/>
                <a:gd name="connsiteX42" fmla="*/ 1268083 w 1979636"/>
                <a:gd name="connsiteY42" fmla="*/ 34506 h 1906438"/>
                <a:gd name="connsiteX43" fmla="*/ 1371600 w 1979636"/>
                <a:gd name="connsiteY43" fmla="*/ 0 h 1906438"/>
                <a:gd name="connsiteX44" fmla="*/ 1785668 w 1979636"/>
                <a:gd name="connsiteY44" fmla="*/ 163902 h 1906438"/>
                <a:gd name="connsiteX45" fmla="*/ 1820174 w 1979636"/>
                <a:gd name="connsiteY45" fmla="*/ 284672 h 1906438"/>
                <a:gd name="connsiteX46" fmla="*/ 1759789 w 1979636"/>
                <a:gd name="connsiteY46" fmla="*/ 327804 h 1906438"/>
                <a:gd name="connsiteX47" fmla="*/ 1647645 w 1979636"/>
                <a:gd name="connsiteY47" fmla="*/ 327804 h 1906438"/>
                <a:gd name="connsiteX48" fmla="*/ 1509623 w 1979636"/>
                <a:gd name="connsiteY48" fmla="*/ 267419 h 1906438"/>
                <a:gd name="connsiteX49" fmla="*/ 1328468 w 1979636"/>
                <a:gd name="connsiteY49" fmla="*/ 241540 h 1906438"/>
                <a:gd name="connsiteX50" fmla="*/ 1173193 w 1979636"/>
                <a:gd name="connsiteY50" fmla="*/ 414068 h 1906438"/>
                <a:gd name="connsiteX51" fmla="*/ 1061049 w 1979636"/>
                <a:gd name="connsiteY51" fmla="*/ 646981 h 1906438"/>
                <a:gd name="connsiteX52" fmla="*/ 1017917 w 1979636"/>
                <a:gd name="connsiteY52" fmla="*/ 759125 h 1906438"/>
                <a:gd name="connsiteX53" fmla="*/ 1052423 w 1979636"/>
                <a:gd name="connsiteY53" fmla="*/ 819510 h 1906438"/>
                <a:gd name="connsiteX54" fmla="*/ 1155940 w 1979636"/>
                <a:gd name="connsiteY54" fmla="*/ 810883 h 1906438"/>
                <a:gd name="connsiteX55" fmla="*/ 1293962 w 1979636"/>
                <a:gd name="connsiteY55" fmla="*/ 715993 h 1906438"/>
                <a:gd name="connsiteX56" fmla="*/ 1476760 w 1979636"/>
                <a:gd name="connsiteY56" fmla="*/ 888108 h 1906438"/>
                <a:gd name="connsiteX57" fmla="*/ 1644385 w 1979636"/>
                <a:gd name="connsiteY57" fmla="*/ 798628 h 1906438"/>
                <a:gd name="connsiteX58" fmla="*/ 1812011 w 1979636"/>
                <a:gd name="connsiteY58" fmla="*/ 619668 h 1906438"/>
                <a:gd name="connsiteX59" fmla="*/ 1949570 w 1979636"/>
                <a:gd name="connsiteY59" fmla="*/ 681487 h 1906438"/>
                <a:gd name="connsiteX60" fmla="*/ 1979636 w 1979636"/>
                <a:gd name="connsiteY60" fmla="*/ 798628 h 1906438"/>
                <a:gd name="connsiteX61" fmla="*/ 1644385 w 1979636"/>
                <a:gd name="connsiteY61" fmla="*/ 977588 h 1906438"/>
                <a:gd name="connsiteX62" fmla="*/ 1644385 w 1979636"/>
                <a:gd name="connsiteY62" fmla="*/ 888108 h 1906438"/>
                <a:gd name="connsiteX63" fmla="*/ 1895823 w 1979636"/>
                <a:gd name="connsiteY63" fmla="*/ 798628 h 1906438"/>
                <a:gd name="connsiteX0" fmla="*/ 931653 w 1979636"/>
                <a:gd name="connsiteY0" fmla="*/ 1906438 h 1906438"/>
                <a:gd name="connsiteX1" fmla="*/ 983411 w 1979636"/>
                <a:gd name="connsiteY1" fmla="*/ 1751163 h 1906438"/>
                <a:gd name="connsiteX2" fmla="*/ 983411 w 1979636"/>
                <a:gd name="connsiteY2" fmla="*/ 1587261 h 1906438"/>
                <a:gd name="connsiteX3" fmla="*/ 1078302 w 1979636"/>
                <a:gd name="connsiteY3" fmla="*/ 1449238 h 1906438"/>
                <a:gd name="connsiteX4" fmla="*/ 1309135 w 1979636"/>
                <a:gd name="connsiteY4" fmla="*/ 1514467 h 1906438"/>
                <a:gd name="connsiteX5" fmla="*/ 1392948 w 1979636"/>
                <a:gd name="connsiteY5" fmla="*/ 1246028 h 1906438"/>
                <a:gd name="connsiteX6" fmla="*/ 1475117 w 1979636"/>
                <a:gd name="connsiteY6" fmla="*/ 1181819 h 1906438"/>
                <a:gd name="connsiteX7" fmla="*/ 1466491 w 1979636"/>
                <a:gd name="connsiteY7" fmla="*/ 931653 h 1906438"/>
                <a:gd name="connsiteX8" fmla="*/ 1319842 w 1979636"/>
                <a:gd name="connsiteY8" fmla="*/ 888521 h 1906438"/>
                <a:gd name="connsiteX9" fmla="*/ 1155940 w 1979636"/>
                <a:gd name="connsiteY9" fmla="*/ 940280 h 1906438"/>
                <a:gd name="connsiteX10" fmla="*/ 983411 w 1979636"/>
                <a:gd name="connsiteY10" fmla="*/ 940280 h 1906438"/>
                <a:gd name="connsiteX11" fmla="*/ 923027 w 1979636"/>
                <a:gd name="connsiteY11" fmla="*/ 862642 h 1906438"/>
                <a:gd name="connsiteX12" fmla="*/ 595223 w 1979636"/>
                <a:gd name="connsiteY12" fmla="*/ 854015 h 1906438"/>
                <a:gd name="connsiteX13" fmla="*/ 474453 w 1979636"/>
                <a:gd name="connsiteY13" fmla="*/ 897148 h 1906438"/>
                <a:gd name="connsiteX14" fmla="*/ 224287 w 1979636"/>
                <a:gd name="connsiteY14" fmla="*/ 1026544 h 1906438"/>
                <a:gd name="connsiteX15" fmla="*/ 163902 w 1979636"/>
                <a:gd name="connsiteY15" fmla="*/ 1026544 h 1906438"/>
                <a:gd name="connsiteX16" fmla="*/ 319178 w 1979636"/>
                <a:gd name="connsiteY16" fmla="*/ 923027 h 1906438"/>
                <a:gd name="connsiteX17" fmla="*/ 448574 w 1979636"/>
                <a:gd name="connsiteY17" fmla="*/ 845389 h 1906438"/>
                <a:gd name="connsiteX18" fmla="*/ 526211 w 1979636"/>
                <a:gd name="connsiteY18" fmla="*/ 776378 h 1906438"/>
                <a:gd name="connsiteX19" fmla="*/ 759125 w 1979636"/>
                <a:gd name="connsiteY19" fmla="*/ 759125 h 1906438"/>
                <a:gd name="connsiteX20" fmla="*/ 897147 w 1979636"/>
                <a:gd name="connsiteY20" fmla="*/ 741872 h 1906438"/>
                <a:gd name="connsiteX21" fmla="*/ 1000664 w 1979636"/>
                <a:gd name="connsiteY21" fmla="*/ 612476 h 1906438"/>
                <a:gd name="connsiteX22" fmla="*/ 1035170 w 1979636"/>
                <a:gd name="connsiteY22" fmla="*/ 526212 h 1906438"/>
                <a:gd name="connsiteX23" fmla="*/ 966159 w 1979636"/>
                <a:gd name="connsiteY23" fmla="*/ 483080 h 1906438"/>
                <a:gd name="connsiteX24" fmla="*/ 793630 w 1979636"/>
                <a:gd name="connsiteY24" fmla="*/ 491706 h 1906438"/>
                <a:gd name="connsiteX25" fmla="*/ 664234 w 1979636"/>
                <a:gd name="connsiteY25" fmla="*/ 534838 h 1906438"/>
                <a:gd name="connsiteX26" fmla="*/ 621102 w 1979636"/>
                <a:gd name="connsiteY26" fmla="*/ 646981 h 1906438"/>
                <a:gd name="connsiteX27" fmla="*/ 534838 w 1979636"/>
                <a:gd name="connsiteY27" fmla="*/ 672861 h 1906438"/>
                <a:gd name="connsiteX28" fmla="*/ 396815 w 1979636"/>
                <a:gd name="connsiteY28" fmla="*/ 672861 h 1906438"/>
                <a:gd name="connsiteX29" fmla="*/ 276045 w 1979636"/>
                <a:gd name="connsiteY29" fmla="*/ 698740 h 1906438"/>
                <a:gd name="connsiteX30" fmla="*/ 103517 w 1979636"/>
                <a:gd name="connsiteY30" fmla="*/ 698740 h 1906438"/>
                <a:gd name="connsiteX31" fmla="*/ 0 w 1979636"/>
                <a:gd name="connsiteY31" fmla="*/ 638355 h 1906438"/>
                <a:gd name="connsiteX32" fmla="*/ 0 w 1979636"/>
                <a:gd name="connsiteY32" fmla="*/ 638355 h 1906438"/>
                <a:gd name="connsiteX33" fmla="*/ 0 w 1979636"/>
                <a:gd name="connsiteY33" fmla="*/ 638355 h 1906438"/>
                <a:gd name="connsiteX34" fmla="*/ 207034 w 1979636"/>
                <a:gd name="connsiteY34" fmla="*/ 586597 h 1906438"/>
                <a:gd name="connsiteX35" fmla="*/ 500332 w 1979636"/>
                <a:gd name="connsiteY35" fmla="*/ 560717 h 1906438"/>
                <a:gd name="connsiteX36" fmla="*/ 595223 w 1979636"/>
                <a:gd name="connsiteY36" fmla="*/ 431321 h 1906438"/>
                <a:gd name="connsiteX37" fmla="*/ 715993 w 1979636"/>
                <a:gd name="connsiteY37" fmla="*/ 345057 h 1906438"/>
                <a:gd name="connsiteX38" fmla="*/ 905774 w 1979636"/>
                <a:gd name="connsiteY38" fmla="*/ 327804 h 1906438"/>
                <a:gd name="connsiteX39" fmla="*/ 1104181 w 1979636"/>
                <a:gd name="connsiteY39" fmla="*/ 319178 h 1906438"/>
                <a:gd name="connsiteX40" fmla="*/ 1190445 w 1979636"/>
                <a:gd name="connsiteY40" fmla="*/ 224287 h 1906438"/>
                <a:gd name="connsiteX41" fmla="*/ 1268083 w 1979636"/>
                <a:gd name="connsiteY41" fmla="*/ 112144 h 1906438"/>
                <a:gd name="connsiteX42" fmla="*/ 1268083 w 1979636"/>
                <a:gd name="connsiteY42" fmla="*/ 34506 h 1906438"/>
                <a:gd name="connsiteX43" fmla="*/ 1371600 w 1979636"/>
                <a:gd name="connsiteY43" fmla="*/ 0 h 1906438"/>
                <a:gd name="connsiteX44" fmla="*/ 1785668 w 1979636"/>
                <a:gd name="connsiteY44" fmla="*/ 163902 h 1906438"/>
                <a:gd name="connsiteX45" fmla="*/ 1820174 w 1979636"/>
                <a:gd name="connsiteY45" fmla="*/ 284672 h 1906438"/>
                <a:gd name="connsiteX46" fmla="*/ 1759789 w 1979636"/>
                <a:gd name="connsiteY46" fmla="*/ 327804 h 1906438"/>
                <a:gd name="connsiteX47" fmla="*/ 1647645 w 1979636"/>
                <a:gd name="connsiteY47" fmla="*/ 327804 h 1906438"/>
                <a:gd name="connsiteX48" fmla="*/ 1509623 w 1979636"/>
                <a:gd name="connsiteY48" fmla="*/ 267419 h 1906438"/>
                <a:gd name="connsiteX49" fmla="*/ 1328468 w 1979636"/>
                <a:gd name="connsiteY49" fmla="*/ 241540 h 1906438"/>
                <a:gd name="connsiteX50" fmla="*/ 1173193 w 1979636"/>
                <a:gd name="connsiteY50" fmla="*/ 414068 h 1906438"/>
                <a:gd name="connsiteX51" fmla="*/ 1061049 w 1979636"/>
                <a:gd name="connsiteY51" fmla="*/ 646981 h 1906438"/>
                <a:gd name="connsiteX52" fmla="*/ 1017917 w 1979636"/>
                <a:gd name="connsiteY52" fmla="*/ 759125 h 1906438"/>
                <a:gd name="connsiteX53" fmla="*/ 1052423 w 1979636"/>
                <a:gd name="connsiteY53" fmla="*/ 819510 h 1906438"/>
                <a:gd name="connsiteX54" fmla="*/ 1155940 w 1979636"/>
                <a:gd name="connsiteY54" fmla="*/ 810883 h 1906438"/>
                <a:gd name="connsiteX55" fmla="*/ 1313314 w 1979636"/>
                <a:gd name="connsiteY55" fmla="*/ 788303 h 1906438"/>
                <a:gd name="connsiteX56" fmla="*/ 1476760 w 1979636"/>
                <a:gd name="connsiteY56" fmla="*/ 888108 h 1906438"/>
                <a:gd name="connsiteX57" fmla="*/ 1644385 w 1979636"/>
                <a:gd name="connsiteY57" fmla="*/ 798628 h 1906438"/>
                <a:gd name="connsiteX58" fmla="*/ 1812011 w 1979636"/>
                <a:gd name="connsiteY58" fmla="*/ 619668 h 1906438"/>
                <a:gd name="connsiteX59" fmla="*/ 1949570 w 1979636"/>
                <a:gd name="connsiteY59" fmla="*/ 681487 h 1906438"/>
                <a:gd name="connsiteX60" fmla="*/ 1979636 w 1979636"/>
                <a:gd name="connsiteY60" fmla="*/ 798628 h 1906438"/>
                <a:gd name="connsiteX61" fmla="*/ 1644385 w 1979636"/>
                <a:gd name="connsiteY61" fmla="*/ 977588 h 1906438"/>
                <a:gd name="connsiteX62" fmla="*/ 1644385 w 1979636"/>
                <a:gd name="connsiteY62" fmla="*/ 888108 h 1906438"/>
                <a:gd name="connsiteX63" fmla="*/ 1895823 w 1979636"/>
                <a:gd name="connsiteY63" fmla="*/ 798628 h 1906438"/>
                <a:gd name="connsiteX0" fmla="*/ 931653 w 1979636"/>
                <a:gd name="connsiteY0" fmla="*/ 1906438 h 1906438"/>
                <a:gd name="connsiteX1" fmla="*/ 983411 w 1979636"/>
                <a:gd name="connsiteY1" fmla="*/ 1751163 h 1906438"/>
                <a:gd name="connsiteX2" fmla="*/ 983411 w 1979636"/>
                <a:gd name="connsiteY2" fmla="*/ 1587261 h 1906438"/>
                <a:gd name="connsiteX3" fmla="*/ 1078302 w 1979636"/>
                <a:gd name="connsiteY3" fmla="*/ 1449238 h 1906438"/>
                <a:gd name="connsiteX4" fmla="*/ 1309135 w 1979636"/>
                <a:gd name="connsiteY4" fmla="*/ 1514467 h 1906438"/>
                <a:gd name="connsiteX5" fmla="*/ 1392948 w 1979636"/>
                <a:gd name="connsiteY5" fmla="*/ 1246028 h 1906438"/>
                <a:gd name="connsiteX6" fmla="*/ 1475117 w 1979636"/>
                <a:gd name="connsiteY6" fmla="*/ 1181819 h 1906438"/>
                <a:gd name="connsiteX7" fmla="*/ 1466491 w 1979636"/>
                <a:gd name="connsiteY7" fmla="*/ 931653 h 1906438"/>
                <a:gd name="connsiteX8" fmla="*/ 1319842 w 1979636"/>
                <a:gd name="connsiteY8" fmla="*/ 888521 h 1906438"/>
                <a:gd name="connsiteX9" fmla="*/ 1155940 w 1979636"/>
                <a:gd name="connsiteY9" fmla="*/ 940280 h 1906438"/>
                <a:gd name="connsiteX10" fmla="*/ 983411 w 1979636"/>
                <a:gd name="connsiteY10" fmla="*/ 940280 h 1906438"/>
                <a:gd name="connsiteX11" fmla="*/ 923027 w 1979636"/>
                <a:gd name="connsiteY11" fmla="*/ 862642 h 1906438"/>
                <a:gd name="connsiteX12" fmla="*/ 595223 w 1979636"/>
                <a:gd name="connsiteY12" fmla="*/ 854015 h 1906438"/>
                <a:gd name="connsiteX13" fmla="*/ 474453 w 1979636"/>
                <a:gd name="connsiteY13" fmla="*/ 897148 h 1906438"/>
                <a:gd name="connsiteX14" fmla="*/ 224287 w 1979636"/>
                <a:gd name="connsiteY14" fmla="*/ 1026544 h 1906438"/>
                <a:gd name="connsiteX15" fmla="*/ 163902 w 1979636"/>
                <a:gd name="connsiteY15" fmla="*/ 1026544 h 1906438"/>
                <a:gd name="connsiteX16" fmla="*/ 319178 w 1979636"/>
                <a:gd name="connsiteY16" fmla="*/ 923027 h 1906438"/>
                <a:gd name="connsiteX17" fmla="*/ 448574 w 1979636"/>
                <a:gd name="connsiteY17" fmla="*/ 845389 h 1906438"/>
                <a:gd name="connsiteX18" fmla="*/ 526211 w 1979636"/>
                <a:gd name="connsiteY18" fmla="*/ 776378 h 1906438"/>
                <a:gd name="connsiteX19" fmla="*/ 759125 w 1979636"/>
                <a:gd name="connsiteY19" fmla="*/ 759125 h 1906438"/>
                <a:gd name="connsiteX20" fmla="*/ 897147 w 1979636"/>
                <a:gd name="connsiteY20" fmla="*/ 741872 h 1906438"/>
                <a:gd name="connsiteX21" fmla="*/ 1000664 w 1979636"/>
                <a:gd name="connsiteY21" fmla="*/ 612476 h 1906438"/>
                <a:gd name="connsiteX22" fmla="*/ 1035170 w 1979636"/>
                <a:gd name="connsiteY22" fmla="*/ 526212 h 1906438"/>
                <a:gd name="connsiteX23" fmla="*/ 966159 w 1979636"/>
                <a:gd name="connsiteY23" fmla="*/ 483080 h 1906438"/>
                <a:gd name="connsiteX24" fmla="*/ 793630 w 1979636"/>
                <a:gd name="connsiteY24" fmla="*/ 491706 h 1906438"/>
                <a:gd name="connsiteX25" fmla="*/ 664234 w 1979636"/>
                <a:gd name="connsiteY25" fmla="*/ 534838 h 1906438"/>
                <a:gd name="connsiteX26" fmla="*/ 621102 w 1979636"/>
                <a:gd name="connsiteY26" fmla="*/ 646981 h 1906438"/>
                <a:gd name="connsiteX27" fmla="*/ 534838 w 1979636"/>
                <a:gd name="connsiteY27" fmla="*/ 672861 h 1906438"/>
                <a:gd name="connsiteX28" fmla="*/ 396815 w 1979636"/>
                <a:gd name="connsiteY28" fmla="*/ 672861 h 1906438"/>
                <a:gd name="connsiteX29" fmla="*/ 276045 w 1979636"/>
                <a:gd name="connsiteY29" fmla="*/ 698740 h 1906438"/>
                <a:gd name="connsiteX30" fmla="*/ 103517 w 1979636"/>
                <a:gd name="connsiteY30" fmla="*/ 698740 h 1906438"/>
                <a:gd name="connsiteX31" fmla="*/ 0 w 1979636"/>
                <a:gd name="connsiteY31" fmla="*/ 638355 h 1906438"/>
                <a:gd name="connsiteX32" fmla="*/ 0 w 1979636"/>
                <a:gd name="connsiteY32" fmla="*/ 638355 h 1906438"/>
                <a:gd name="connsiteX33" fmla="*/ 0 w 1979636"/>
                <a:gd name="connsiteY33" fmla="*/ 638355 h 1906438"/>
                <a:gd name="connsiteX34" fmla="*/ 207034 w 1979636"/>
                <a:gd name="connsiteY34" fmla="*/ 586597 h 1906438"/>
                <a:gd name="connsiteX35" fmla="*/ 500332 w 1979636"/>
                <a:gd name="connsiteY35" fmla="*/ 560717 h 1906438"/>
                <a:gd name="connsiteX36" fmla="*/ 595223 w 1979636"/>
                <a:gd name="connsiteY36" fmla="*/ 431321 h 1906438"/>
                <a:gd name="connsiteX37" fmla="*/ 715993 w 1979636"/>
                <a:gd name="connsiteY37" fmla="*/ 345057 h 1906438"/>
                <a:gd name="connsiteX38" fmla="*/ 905774 w 1979636"/>
                <a:gd name="connsiteY38" fmla="*/ 327804 h 1906438"/>
                <a:gd name="connsiteX39" fmla="*/ 1104181 w 1979636"/>
                <a:gd name="connsiteY39" fmla="*/ 319178 h 1906438"/>
                <a:gd name="connsiteX40" fmla="*/ 1190445 w 1979636"/>
                <a:gd name="connsiteY40" fmla="*/ 224287 h 1906438"/>
                <a:gd name="connsiteX41" fmla="*/ 1268083 w 1979636"/>
                <a:gd name="connsiteY41" fmla="*/ 112144 h 1906438"/>
                <a:gd name="connsiteX42" fmla="*/ 1268083 w 1979636"/>
                <a:gd name="connsiteY42" fmla="*/ 34506 h 1906438"/>
                <a:gd name="connsiteX43" fmla="*/ 1371600 w 1979636"/>
                <a:gd name="connsiteY43" fmla="*/ 0 h 1906438"/>
                <a:gd name="connsiteX44" fmla="*/ 1785668 w 1979636"/>
                <a:gd name="connsiteY44" fmla="*/ 163902 h 1906438"/>
                <a:gd name="connsiteX45" fmla="*/ 1820174 w 1979636"/>
                <a:gd name="connsiteY45" fmla="*/ 284672 h 1906438"/>
                <a:gd name="connsiteX46" fmla="*/ 1759789 w 1979636"/>
                <a:gd name="connsiteY46" fmla="*/ 327804 h 1906438"/>
                <a:gd name="connsiteX47" fmla="*/ 1647645 w 1979636"/>
                <a:gd name="connsiteY47" fmla="*/ 327804 h 1906438"/>
                <a:gd name="connsiteX48" fmla="*/ 1509623 w 1979636"/>
                <a:gd name="connsiteY48" fmla="*/ 267419 h 1906438"/>
                <a:gd name="connsiteX49" fmla="*/ 1328468 w 1979636"/>
                <a:gd name="connsiteY49" fmla="*/ 241540 h 1906438"/>
                <a:gd name="connsiteX50" fmla="*/ 1173193 w 1979636"/>
                <a:gd name="connsiteY50" fmla="*/ 414068 h 1906438"/>
                <a:gd name="connsiteX51" fmla="*/ 1061049 w 1979636"/>
                <a:gd name="connsiteY51" fmla="*/ 646981 h 1906438"/>
                <a:gd name="connsiteX52" fmla="*/ 1017917 w 1979636"/>
                <a:gd name="connsiteY52" fmla="*/ 759125 h 1906438"/>
                <a:gd name="connsiteX53" fmla="*/ 1052423 w 1979636"/>
                <a:gd name="connsiteY53" fmla="*/ 819510 h 1906438"/>
                <a:gd name="connsiteX54" fmla="*/ 1155940 w 1979636"/>
                <a:gd name="connsiteY54" fmla="*/ 810883 h 1906438"/>
                <a:gd name="connsiteX55" fmla="*/ 1313314 w 1979636"/>
                <a:gd name="connsiteY55" fmla="*/ 788303 h 1906438"/>
                <a:gd name="connsiteX56" fmla="*/ 1476760 w 1979636"/>
                <a:gd name="connsiteY56" fmla="*/ 888108 h 1906438"/>
                <a:gd name="connsiteX57" fmla="*/ 1639547 w 1979636"/>
                <a:gd name="connsiteY57" fmla="*/ 767638 h 1906438"/>
                <a:gd name="connsiteX58" fmla="*/ 1812011 w 1979636"/>
                <a:gd name="connsiteY58" fmla="*/ 619668 h 1906438"/>
                <a:gd name="connsiteX59" fmla="*/ 1949570 w 1979636"/>
                <a:gd name="connsiteY59" fmla="*/ 681487 h 1906438"/>
                <a:gd name="connsiteX60" fmla="*/ 1979636 w 1979636"/>
                <a:gd name="connsiteY60" fmla="*/ 798628 h 1906438"/>
                <a:gd name="connsiteX61" fmla="*/ 1644385 w 1979636"/>
                <a:gd name="connsiteY61" fmla="*/ 977588 h 1906438"/>
                <a:gd name="connsiteX62" fmla="*/ 1644385 w 1979636"/>
                <a:gd name="connsiteY62" fmla="*/ 888108 h 1906438"/>
                <a:gd name="connsiteX63" fmla="*/ 1895823 w 1979636"/>
                <a:gd name="connsiteY63" fmla="*/ 798628 h 1906438"/>
                <a:gd name="connsiteX0" fmla="*/ 931653 w 2094701"/>
                <a:gd name="connsiteY0" fmla="*/ 1906438 h 1906438"/>
                <a:gd name="connsiteX1" fmla="*/ 983411 w 2094701"/>
                <a:gd name="connsiteY1" fmla="*/ 1751163 h 1906438"/>
                <a:gd name="connsiteX2" fmla="*/ 983411 w 2094701"/>
                <a:gd name="connsiteY2" fmla="*/ 1587261 h 1906438"/>
                <a:gd name="connsiteX3" fmla="*/ 1078302 w 2094701"/>
                <a:gd name="connsiteY3" fmla="*/ 1449238 h 1906438"/>
                <a:gd name="connsiteX4" fmla="*/ 1309135 w 2094701"/>
                <a:gd name="connsiteY4" fmla="*/ 1514467 h 1906438"/>
                <a:gd name="connsiteX5" fmla="*/ 1392948 w 2094701"/>
                <a:gd name="connsiteY5" fmla="*/ 1246028 h 1906438"/>
                <a:gd name="connsiteX6" fmla="*/ 1475117 w 2094701"/>
                <a:gd name="connsiteY6" fmla="*/ 1181819 h 1906438"/>
                <a:gd name="connsiteX7" fmla="*/ 1466491 w 2094701"/>
                <a:gd name="connsiteY7" fmla="*/ 931653 h 1906438"/>
                <a:gd name="connsiteX8" fmla="*/ 1319842 w 2094701"/>
                <a:gd name="connsiteY8" fmla="*/ 888521 h 1906438"/>
                <a:gd name="connsiteX9" fmla="*/ 1155940 w 2094701"/>
                <a:gd name="connsiteY9" fmla="*/ 940280 h 1906438"/>
                <a:gd name="connsiteX10" fmla="*/ 983411 w 2094701"/>
                <a:gd name="connsiteY10" fmla="*/ 940280 h 1906438"/>
                <a:gd name="connsiteX11" fmla="*/ 923027 w 2094701"/>
                <a:gd name="connsiteY11" fmla="*/ 862642 h 1906438"/>
                <a:gd name="connsiteX12" fmla="*/ 595223 w 2094701"/>
                <a:gd name="connsiteY12" fmla="*/ 854015 h 1906438"/>
                <a:gd name="connsiteX13" fmla="*/ 474453 w 2094701"/>
                <a:gd name="connsiteY13" fmla="*/ 897148 h 1906438"/>
                <a:gd name="connsiteX14" fmla="*/ 224287 w 2094701"/>
                <a:gd name="connsiteY14" fmla="*/ 1026544 h 1906438"/>
                <a:gd name="connsiteX15" fmla="*/ 163902 w 2094701"/>
                <a:gd name="connsiteY15" fmla="*/ 1026544 h 1906438"/>
                <a:gd name="connsiteX16" fmla="*/ 319178 w 2094701"/>
                <a:gd name="connsiteY16" fmla="*/ 923027 h 1906438"/>
                <a:gd name="connsiteX17" fmla="*/ 448574 w 2094701"/>
                <a:gd name="connsiteY17" fmla="*/ 845389 h 1906438"/>
                <a:gd name="connsiteX18" fmla="*/ 526211 w 2094701"/>
                <a:gd name="connsiteY18" fmla="*/ 776378 h 1906438"/>
                <a:gd name="connsiteX19" fmla="*/ 759125 w 2094701"/>
                <a:gd name="connsiteY19" fmla="*/ 759125 h 1906438"/>
                <a:gd name="connsiteX20" fmla="*/ 897147 w 2094701"/>
                <a:gd name="connsiteY20" fmla="*/ 741872 h 1906438"/>
                <a:gd name="connsiteX21" fmla="*/ 1000664 w 2094701"/>
                <a:gd name="connsiteY21" fmla="*/ 612476 h 1906438"/>
                <a:gd name="connsiteX22" fmla="*/ 1035170 w 2094701"/>
                <a:gd name="connsiteY22" fmla="*/ 526212 h 1906438"/>
                <a:gd name="connsiteX23" fmla="*/ 966159 w 2094701"/>
                <a:gd name="connsiteY23" fmla="*/ 483080 h 1906438"/>
                <a:gd name="connsiteX24" fmla="*/ 793630 w 2094701"/>
                <a:gd name="connsiteY24" fmla="*/ 491706 h 1906438"/>
                <a:gd name="connsiteX25" fmla="*/ 664234 w 2094701"/>
                <a:gd name="connsiteY25" fmla="*/ 534838 h 1906438"/>
                <a:gd name="connsiteX26" fmla="*/ 621102 w 2094701"/>
                <a:gd name="connsiteY26" fmla="*/ 646981 h 1906438"/>
                <a:gd name="connsiteX27" fmla="*/ 534838 w 2094701"/>
                <a:gd name="connsiteY27" fmla="*/ 672861 h 1906438"/>
                <a:gd name="connsiteX28" fmla="*/ 396815 w 2094701"/>
                <a:gd name="connsiteY28" fmla="*/ 672861 h 1906438"/>
                <a:gd name="connsiteX29" fmla="*/ 276045 w 2094701"/>
                <a:gd name="connsiteY29" fmla="*/ 698740 h 1906438"/>
                <a:gd name="connsiteX30" fmla="*/ 103517 w 2094701"/>
                <a:gd name="connsiteY30" fmla="*/ 698740 h 1906438"/>
                <a:gd name="connsiteX31" fmla="*/ 0 w 2094701"/>
                <a:gd name="connsiteY31" fmla="*/ 638355 h 1906438"/>
                <a:gd name="connsiteX32" fmla="*/ 0 w 2094701"/>
                <a:gd name="connsiteY32" fmla="*/ 638355 h 1906438"/>
                <a:gd name="connsiteX33" fmla="*/ 0 w 2094701"/>
                <a:gd name="connsiteY33" fmla="*/ 638355 h 1906438"/>
                <a:gd name="connsiteX34" fmla="*/ 207034 w 2094701"/>
                <a:gd name="connsiteY34" fmla="*/ 586597 h 1906438"/>
                <a:gd name="connsiteX35" fmla="*/ 500332 w 2094701"/>
                <a:gd name="connsiteY35" fmla="*/ 560717 h 1906438"/>
                <a:gd name="connsiteX36" fmla="*/ 595223 w 2094701"/>
                <a:gd name="connsiteY36" fmla="*/ 431321 h 1906438"/>
                <a:gd name="connsiteX37" fmla="*/ 715993 w 2094701"/>
                <a:gd name="connsiteY37" fmla="*/ 345057 h 1906438"/>
                <a:gd name="connsiteX38" fmla="*/ 905774 w 2094701"/>
                <a:gd name="connsiteY38" fmla="*/ 327804 h 1906438"/>
                <a:gd name="connsiteX39" fmla="*/ 1104181 w 2094701"/>
                <a:gd name="connsiteY39" fmla="*/ 319178 h 1906438"/>
                <a:gd name="connsiteX40" fmla="*/ 1190445 w 2094701"/>
                <a:gd name="connsiteY40" fmla="*/ 224287 h 1906438"/>
                <a:gd name="connsiteX41" fmla="*/ 1268083 w 2094701"/>
                <a:gd name="connsiteY41" fmla="*/ 112144 h 1906438"/>
                <a:gd name="connsiteX42" fmla="*/ 1268083 w 2094701"/>
                <a:gd name="connsiteY42" fmla="*/ 34506 h 1906438"/>
                <a:gd name="connsiteX43" fmla="*/ 1371600 w 2094701"/>
                <a:gd name="connsiteY43" fmla="*/ 0 h 1906438"/>
                <a:gd name="connsiteX44" fmla="*/ 1785668 w 2094701"/>
                <a:gd name="connsiteY44" fmla="*/ 163902 h 1906438"/>
                <a:gd name="connsiteX45" fmla="*/ 1820174 w 2094701"/>
                <a:gd name="connsiteY45" fmla="*/ 284672 h 1906438"/>
                <a:gd name="connsiteX46" fmla="*/ 1759789 w 2094701"/>
                <a:gd name="connsiteY46" fmla="*/ 327804 h 1906438"/>
                <a:gd name="connsiteX47" fmla="*/ 1647645 w 2094701"/>
                <a:gd name="connsiteY47" fmla="*/ 327804 h 1906438"/>
                <a:gd name="connsiteX48" fmla="*/ 1509623 w 2094701"/>
                <a:gd name="connsiteY48" fmla="*/ 267419 h 1906438"/>
                <a:gd name="connsiteX49" fmla="*/ 1328468 w 2094701"/>
                <a:gd name="connsiteY49" fmla="*/ 241540 h 1906438"/>
                <a:gd name="connsiteX50" fmla="*/ 1173193 w 2094701"/>
                <a:gd name="connsiteY50" fmla="*/ 414068 h 1906438"/>
                <a:gd name="connsiteX51" fmla="*/ 1061049 w 2094701"/>
                <a:gd name="connsiteY51" fmla="*/ 646981 h 1906438"/>
                <a:gd name="connsiteX52" fmla="*/ 1017917 w 2094701"/>
                <a:gd name="connsiteY52" fmla="*/ 759125 h 1906438"/>
                <a:gd name="connsiteX53" fmla="*/ 1052423 w 2094701"/>
                <a:gd name="connsiteY53" fmla="*/ 819510 h 1906438"/>
                <a:gd name="connsiteX54" fmla="*/ 1155940 w 2094701"/>
                <a:gd name="connsiteY54" fmla="*/ 810883 h 1906438"/>
                <a:gd name="connsiteX55" fmla="*/ 1313314 w 2094701"/>
                <a:gd name="connsiteY55" fmla="*/ 788303 h 1906438"/>
                <a:gd name="connsiteX56" fmla="*/ 1476760 w 2094701"/>
                <a:gd name="connsiteY56" fmla="*/ 888108 h 1906438"/>
                <a:gd name="connsiteX57" fmla="*/ 1639547 w 2094701"/>
                <a:gd name="connsiteY57" fmla="*/ 767638 h 1906438"/>
                <a:gd name="connsiteX58" fmla="*/ 1812011 w 2094701"/>
                <a:gd name="connsiteY58" fmla="*/ 619668 h 1906438"/>
                <a:gd name="connsiteX59" fmla="*/ 2094701 w 2094701"/>
                <a:gd name="connsiteY59" fmla="*/ 345770 h 1906438"/>
                <a:gd name="connsiteX60" fmla="*/ 1979636 w 2094701"/>
                <a:gd name="connsiteY60" fmla="*/ 798628 h 1906438"/>
                <a:gd name="connsiteX61" fmla="*/ 1644385 w 2094701"/>
                <a:gd name="connsiteY61" fmla="*/ 977588 h 1906438"/>
                <a:gd name="connsiteX62" fmla="*/ 1644385 w 2094701"/>
                <a:gd name="connsiteY62" fmla="*/ 888108 h 1906438"/>
                <a:gd name="connsiteX63" fmla="*/ 1895823 w 2094701"/>
                <a:gd name="connsiteY63" fmla="*/ 798628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639547 w 2177983"/>
                <a:gd name="connsiteY57" fmla="*/ 767638 h 1906438"/>
                <a:gd name="connsiteX58" fmla="*/ 1812011 w 2177983"/>
                <a:gd name="connsiteY58" fmla="*/ 619668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644385 w 2177983"/>
                <a:gd name="connsiteY61" fmla="*/ 977588 h 1906438"/>
                <a:gd name="connsiteX62" fmla="*/ 1644385 w 2177983"/>
                <a:gd name="connsiteY62" fmla="*/ 888108 h 1906438"/>
                <a:gd name="connsiteX63" fmla="*/ 1895823 w 2177983"/>
                <a:gd name="connsiteY63" fmla="*/ 798628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639547 w 2177983"/>
                <a:gd name="connsiteY57" fmla="*/ 767638 h 1906438"/>
                <a:gd name="connsiteX58" fmla="*/ 1812011 w 2177983"/>
                <a:gd name="connsiteY58" fmla="*/ 619668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644385 w 2177983"/>
                <a:gd name="connsiteY61" fmla="*/ 888108 h 1906438"/>
                <a:gd name="connsiteX62" fmla="*/ 1895823 w 2177983"/>
                <a:gd name="connsiteY62" fmla="*/ 798628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639547 w 2177983"/>
                <a:gd name="connsiteY57" fmla="*/ 767638 h 1906438"/>
                <a:gd name="connsiteX58" fmla="*/ 1812011 w 2177983"/>
                <a:gd name="connsiteY58" fmla="*/ 619668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895823 w 2177983"/>
                <a:gd name="connsiteY61" fmla="*/ 798628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639547 w 2177983"/>
                <a:gd name="connsiteY57" fmla="*/ 767638 h 1906438"/>
                <a:gd name="connsiteX58" fmla="*/ 1812011 w 2177983"/>
                <a:gd name="connsiteY58" fmla="*/ 619668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92578 w 2177983"/>
                <a:gd name="connsiteY61" fmla="*/ 690165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639547 w 2177983"/>
                <a:gd name="connsiteY57" fmla="*/ 767638 h 1906438"/>
                <a:gd name="connsiteX58" fmla="*/ 1812011 w 2177983"/>
                <a:gd name="connsiteY58" fmla="*/ 619668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639547 w 2177983"/>
                <a:gd name="connsiteY57" fmla="*/ 767638 h 1906438"/>
                <a:gd name="connsiteX58" fmla="*/ 1812011 w 2177983"/>
                <a:gd name="connsiteY58" fmla="*/ 619668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639547 w 2177983"/>
                <a:gd name="connsiteY57" fmla="*/ 767638 h 1906438"/>
                <a:gd name="connsiteX58" fmla="*/ 1812011 w 2177983"/>
                <a:gd name="connsiteY58" fmla="*/ 619668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639547 w 2177983"/>
                <a:gd name="connsiteY57" fmla="*/ 767638 h 1906438"/>
                <a:gd name="connsiteX58" fmla="*/ 1942630 w 2177983"/>
                <a:gd name="connsiteY58" fmla="*/ 531866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765328 w 2177983"/>
                <a:gd name="connsiteY57" fmla="*/ 638516 h 1906438"/>
                <a:gd name="connsiteX58" fmla="*/ 1942630 w 2177983"/>
                <a:gd name="connsiteY58" fmla="*/ 531866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476760 w 2177983"/>
                <a:gd name="connsiteY56" fmla="*/ 888108 h 1906438"/>
                <a:gd name="connsiteX57" fmla="*/ 1765328 w 2177983"/>
                <a:gd name="connsiteY57" fmla="*/ 638516 h 1906438"/>
                <a:gd name="connsiteX58" fmla="*/ 1942630 w 2177983"/>
                <a:gd name="connsiteY58" fmla="*/ 531866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525137 w 2177983"/>
                <a:gd name="connsiteY56" fmla="*/ 857119 h 1906438"/>
                <a:gd name="connsiteX57" fmla="*/ 1765328 w 2177983"/>
                <a:gd name="connsiteY57" fmla="*/ 638516 h 1906438"/>
                <a:gd name="connsiteX58" fmla="*/ 1942630 w 2177983"/>
                <a:gd name="connsiteY58" fmla="*/ 531866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28468 w 2177983"/>
                <a:gd name="connsiteY49" fmla="*/ 241540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525137 w 2177983"/>
                <a:gd name="connsiteY56" fmla="*/ 857119 h 1906438"/>
                <a:gd name="connsiteX57" fmla="*/ 1765328 w 2177983"/>
                <a:gd name="connsiteY57" fmla="*/ 638516 h 1906438"/>
                <a:gd name="connsiteX58" fmla="*/ 1942630 w 2177983"/>
                <a:gd name="connsiteY58" fmla="*/ 531866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85668 w 2177983"/>
                <a:gd name="connsiteY44" fmla="*/ 163902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47818 w 2177983"/>
                <a:gd name="connsiteY49" fmla="*/ 184727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525137 w 2177983"/>
                <a:gd name="connsiteY56" fmla="*/ 857119 h 1906438"/>
                <a:gd name="connsiteX57" fmla="*/ 1765328 w 2177983"/>
                <a:gd name="connsiteY57" fmla="*/ 638516 h 1906438"/>
                <a:gd name="connsiteX58" fmla="*/ 1942630 w 2177983"/>
                <a:gd name="connsiteY58" fmla="*/ 531866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06438 h 1906438"/>
                <a:gd name="connsiteX1" fmla="*/ 983411 w 2177983"/>
                <a:gd name="connsiteY1" fmla="*/ 1751163 h 1906438"/>
                <a:gd name="connsiteX2" fmla="*/ 983411 w 2177983"/>
                <a:gd name="connsiteY2" fmla="*/ 1587261 h 1906438"/>
                <a:gd name="connsiteX3" fmla="*/ 1078302 w 2177983"/>
                <a:gd name="connsiteY3" fmla="*/ 1449238 h 1906438"/>
                <a:gd name="connsiteX4" fmla="*/ 1309135 w 2177983"/>
                <a:gd name="connsiteY4" fmla="*/ 1514467 h 1906438"/>
                <a:gd name="connsiteX5" fmla="*/ 1392948 w 2177983"/>
                <a:gd name="connsiteY5" fmla="*/ 1246028 h 1906438"/>
                <a:gd name="connsiteX6" fmla="*/ 1475117 w 2177983"/>
                <a:gd name="connsiteY6" fmla="*/ 1181819 h 1906438"/>
                <a:gd name="connsiteX7" fmla="*/ 1466491 w 2177983"/>
                <a:gd name="connsiteY7" fmla="*/ 931653 h 1906438"/>
                <a:gd name="connsiteX8" fmla="*/ 1319842 w 2177983"/>
                <a:gd name="connsiteY8" fmla="*/ 888521 h 1906438"/>
                <a:gd name="connsiteX9" fmla="*/ 1155940 w 2177983"/>
                <a:gd name="connsiteY9" fmla="*/ 940280 h 1906438"/>
                <a:gd name="connsiteX10" fmla="*/ 983411 w 2177983"/>
                <a:gd name="connsiteY10" fmla="*/ 940280 h 1906438"/>
                <a:gd name="connsiteX11" fmla="*/ 923027 w 2177983"/>
                <a:gd name="connsiteY11" fmla="*/ 862642 h 1906438"/>
                <a:gd name="connsiteX12" fmla="*/ 595223 w 2177983"/>
                <a:gd name="connsiteY12" fmla="*/ 854015 h 1906438"/>
                <a:gd name="connsiteX13" fmla="*/ 474453 w 2177983"/>
                <a:gd name="connsiteY13" fmla="*/ 897148 h 1906438"/>
                <a:gd name="connsiteX14" fmla="*/ 224287 w 2177983"/>
                <a:gd name="connsiteY14" fmla="*/ 1026544 h 1906438"/>
                <a:gd name="connsiteX15" fmla="*/ 163902 w 2177983"/>
                <a:gd name="connsiteY15" fmla="*/ 1026544 h 1906438"/>
                <a:gd name="connsiteX16" fmla="*/ 319178 w 2177983"/>
                <a:gd name="connsiteY16" fmla="*/ 923027 h 1906438"/>
                <a:gd name="connsiteX17" fmla="*/ 448574 w 2177983"/>
                <a:gd name="connsiteY17" fmla="*/ 845389 h 1906438"/>
                <a:gd name="connsiteX18" fmla="*/ 526211 w 2177983"/>
                <a:gd name="connsiteY18" fmla="*/ 776378 h 1906438"/>
                <a:gd name="connsiteX19" fmla="*/ 759125 w 2177983"/>
                <a:gd name="connsiteY19" fmla="*/ 759125 h 1906438"/>
                <a:gd name="connsiteX20" fmla="*/ 897147 w 2177983"/>
                <a:gd name="connsiteY20" fmla="*/ 741872 h 1906438"/>
                <a:gd name="connsiteX21" fmla="*/ 1000664 w 2177983"/>
                <a:gd name="connsiteY21" fmla="*/ 612476 h 1906438"/>
                <a:gd name="connsiteX22" fmla="*/ 1035170 w 2177983"/>
                <a:gd name="connsiteY22" fmla="*/ 526212 h 1906438"/>
                <a:gd name="connsiteX23" fmla="*/ 966159 w 2177983"/>
                <a:gd name="connsiteY23" fmla="*/ 483080 h 1906438"/>
                <a:gd name="connsiteX24" fmla="*/ 793630 w 2177983"/>
                <a:gd name="connsiteY24" fmla="*/ 491706 h 1906438"/>
                <a:gd name="connsiteX25" fmla="*/ 664234 w 2177983"/>
                <a:gd name="connsiteY25" fmla="*/ 534838 h 1906438"/>
                <a:gd name="connsiteX26" fmla="*/ 621102 w 2177983"/>
                <a:gd name="connsiteY26" fmla="*/ 646981 h 1906438"/>
                <a:gd name="connsiteX27" fmla="*/ 534838 w 2177983"/>
                <a:gd name="connsiteY27" fmla="*/ 672861 h 1906438"/>
                <a:gd name="connsiteX28" fmla="*/ 396815 w 2177983"/>
                <a:gd name="connsiteY28" fmla="*/ 672861 h 1906438"/>
                <a:gd name="connsiteX29" fmla="*/ 276045 w 2177983"/>
                <a:gd name="connsiteY29" fmla="*/ 698740 h 1906438"/>
                <a:gd name="connsiteX30" fmla="*/ 103517 w 2177983"/>
                <a:gd name="connsiteY30" fmla="*/ 698740 h 1906438"/>
                <a:gd name="connsiteX31" fmla="*/ 0 w 2177983"/>
                <a:gd name="connsiteY31" fmla="*/ 638355 h 1906438"/>
                <a:gd name="connsiteX32" fmla="*/ 0 w 2177983"/>
                <a:gd name="connsiteY32" fmla="*/ 638355 h 1906438"/>
                <a:gd name="connsiteX33" fmla="*/ 0 w 2177983"/>
                <a:gd name="connsiteY33" fmla="*/ 638355 h 1906438"/>
                <a:gd name="connsiteX34" fmla="*/ 207034 w 2177983"/>
                <a:gd name="connsiteY34" fmla="*/ 586597 h 1906438"/>
                <a:gd name="connsiteX35" fmla="*/ 500332 w 2177983"/>
                <a:gd name="connsiteY35" fmla="*/ 560717 h 1906438"/>
                <a:gd name="connsiteX36" fmla="*/ 595223 w 2177983"/>
                <a:gd name="connsiteY36" fmla="*/ 431321 h 1906438"/>
                <a:gd name="connsiteX37" fmla="*/ 715993 w 2177983"/>
                <a:gd name="connsiteY37" fmla="*/ 345057 h 1906438"/>
                <a:gd name="connsiteX38" fmla="*/ 905774 w 2177983"/>
                <a:gd name="connsiteY38" fmla="*/ 327804 h 1906438"/>
                <a:gd name="connsiteX39" fmla="*/ 1104181 w 2177983"/>
                <a:gd name="connsiteY39" fmla="*/ 319178 h 1906438"/>
                <a:gd name="connsiteX40" fmla="*/ 1190445 w 2177983"/>
                <a:gd name="connsiteY40" fmla="*/ 224287 h 1906438"/>
                <a:gd name="connsiteX41" fmla="*/ 1268083 w 2177983"/>
                <a:gd name="connsiteY41" fmla="*/ 112144 h 1906438"/>
                <a:gd name="connsiteX42" fmla="*/ 1268083 w 2177983"/>
                <a:gd name="connsiteY42" fmla="*/ 34506 h 1906438"/>
                <a:gd name="connsiteX43" fmla="*/ 1371600 w 2177983"/>
                <a:gd name="connsiteY43" fmla="*/ 0 h 1906438"/>
                <a:gd name="connsiteX44" fmla="*/ 1761481 w 2177983"/>
                <a:gd name="connsiteY44" fmla="*/ 205221 h 1906438"/>
                <a:gd name="connsiteX45" fmla="*/ 1820174 w 2177983"/>
                <a:gd name="connsiteY45" fmla="*/ 284672 h 1906438"/>
                <a:gd name="connsiteX46" fmla="*/ 1759789 w 2177983"/>
                <a:gd name="connsiteY46" fmla="*/ 327804 h 1906438"/>
                <a:gd name="connsiteX47" fmla="*/ 1647645 w 2177983"/>
                <a:gd name="connsiteY47" fmla="*/ 327804 h 1906438"/>
                <a:gd name="connsiteX48" fmla="*/ 1509623 w 2177983"/>
                <a:gd name="connsiteY48" fmla="*/ 267419 h 1906438"/>
                <a:gd name="connsiteX49" fmla="*/ 1347818 w 2177983"/>
                <a:gd name="connsiteY49" fmla="*/ 184727 h 1906438"/>
                <a:gd name="connsiteX50" fmla="*/ 1173193 w 2177983"/>
                <a:gd name="connsiteY50" fmla="*/ 414068 h 1906438"/>
                <a:gd name="connsiteX51" fmla="*/ 1061049 w 2177983"/>
                <a:gd name="connsiteY51" fmla="*/ 646981 h 1906438"/>
                <a:gd name="connsiteX52" fmla="*/ 1017917 w 2177983"/>
                <a:gd name="connsiteY52" fmla="*/ 759125 h 1906438"/>
                <a:gd name="connsiteX53" fmla="*/ 1052423 w 2177983"/>
                <a:gd name="connsiteY53" fmla="*/ 819510 h 1906438"/>
                <a:gd name="connsiteX54" fmla="*/ 1155940 w 2177983"/>
                <a:gd name="connsiteY54" fmla="*/ 810883 h 1906438"/>
                <a:gd name="connsiteX55" fmla="*/ 1313314 w 2177983"/>
                <a:gd name="connsiteY55" fmla="*/ 788303 h 1906438"/>
                <a:gd name="connsiteX56" fmla="*/ 1525137 w 2177983"/>
                <a:gd name="connsiteY56" fmla="*/ 857119 h 1906438"/>
                <a:gd name="connsiteX57" fmla="*/ 1765328 w 2177983"/>
                <a:gd name="connsiteY57" fmla="*/ 638516 h 1906438"/>
                <a:gd name="connsiteX58" fmla="*/ 1942630 w 2177983"/>
                <a:gd name="connsiteY58" fmla="*/ 531866 h 1906438"/>
                <a:gd name="connsiteX59" fmla="*/ 2094701 w 2177983"/>
                <a:gd name="connsiteY59" fmla="*/ 345770 h 1906438"/>
                <a:gd name="connsiteX60" fmla="*/ 2177983 w 2177983"/>
                <a:gd name="connsiteY60" fmla="*/ 462913 h 1906438"/>
                <a:gd name="connsiteX61" fmla="*/ 1978064 w 2177983"/>
                <a:gd name="connsiteY61" fmla="*/ 648846 h 1906438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475117 w 2177983"/>
                <a:gd name="connsiteY6" fmla="*/ 1228302 h 1952921"/>
                <a:gd name="connsiteX7" fmla="*/ 1466491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268083 w 2177983"/>
                <a:gd name="connsiteY42" fmla="*/ 80989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509623 w 2177983"/>
                <a:gd name="connsiteY48" fmla="*/ 313902 h 1952921"/>
                <a:gd name="connsiteX49" fmla="*/ 1347818 w 2177983"/>
                <a:gd name="connsiteY49" fmla="*/ 231210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475117 w 2177983"/>
                <a:gd name="connsiteY6" fmla="*/ 1228302 h 1952921"/>
                <a:gd name="connsiteX7" fmla="*/ 1466491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272920 w 2177983"/>
                <a:gd name="connsiteY42" fmla="*/ 80989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509623 w 2177983"/>
                <a:gd name="connsiteY48" fmla="*/ 313902 h 1952921"/>
                <a:gd name="connsiteX49" fmla="*/ 1347818 w 2177983"/>
                <a:gd name="connsiteY49" fmla="*/ 231210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475117 w 2177983"/>
                <a:gd name="connsiteY6" fmla="*/ 1228302 h 1952921"/>
                <a:gd name="connsiteX7" fmla="*/ 1466491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509623 w 2177983"/>
                <a:gd name="connsiteY47" fmla="*/ 313902 h 1952921"/>
                <a:gd name="connsiteX48" fmla="*/ 1347818 w 2177983"/>
                <a:gd name="connsiteY48" fmla="*/ 231210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475117 w 2177983"/>
                <a:gd name="connsiteY6" fmla="*/ 1228302 h 1952921"/>
                <a:gd name="connsiteX7" fmla="*/ 1466491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509623 w 2177983"/>
                <a:gd name="connsiteY47" fmla="*/ 313902 h 1952921"/>
                <a:gd name="connsiteX48" fmla="*/ 1347818 w 2177983"/>
                <a:gd name="connsiteY48" fmla="*/ 231210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475117 w 2177983"/>
                <a:gd name="connsiteY6" fmla="*/ 1228302 h 1952921"/>
                <a:gd name="connsiteX7" fmla="*/ 1466491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99948 w 2177983"/>
                <a:gd name="connsiteY47" fmla="*/ 251923 h 1952921"/>
                <a:gd name="connsiteX48" fmla="*/ 1347818 w 2177983"/>
                <a:gd name="connsiteY48" fmla="*/ 231210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475117 w 2177983"/>
                <a:gd name="connsiteY6" fmla="*/ 1228302 h 1952921"/>
                <a:gd name="connsiteX7" fmla="*/ 1466491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99948 w 2177983"/>
                <a:gd name="connsiteY47" fmla="*/ 251923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475117 w 2177983"/>
                <a:gd name="connsiteY6" fmla="*/ 1228302 h 1952921"/>
                <a:gd name="connsiteX7" fmla="*/ 1466491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475117 w 2177983"/>
                <a:gd name="connsiteY6" fmla="*/ 1228302 h 1952921"/>
                <a:gd name="connsiteX7" fmla="*/ 1510030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775057 w 2177983"/>
                <a:gd name="connsiteY6" fmla="*/ 820278 h 1952921"/>
                <a:gd name="connsiteX7" fmla="*/ 1510030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392948 w 2177983"/>
                <a:gd name="connsiteY5" fmla="*/ 1292511 h 1952921"/>
                <a:gd name="connsiteX6" fmla="*/ 1775057 w 2177983"/>
                <a:gd name="connsiteY6" fmla="*/ 820278 h 1952921"/>
                <a:gd name="connsiteX7" fmla="*/ 1510030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659023 w 2177983"/>
                <a:gd name="connsiteY5" fmla="*/ 1049763 h 1952921"/>
                <a:gd name="connsiteX6" fmla="*/ 1775057 w 2177983"/>
                <a:gd name="connsiteY6" fmla="*/ 820278 h 1952921"/>
                <a:gd name="connsiteX7" fmla="*/ 1510030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659023 w 2177983"/>
                <a:gd name="connsiteY5" fmla="*/ 1049763 h 1952921"/>
                <a:gd name="connsiteX6" fmla="*/ 1775057 w 2177983"/>
                <a:gd name="connsiteY6" fmla="*/ 820278 h 1952921"/>
                <a:gd name="connsiteX7" fmla="*/ 1510030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659023 w 2177983"/>
                <a:gd name="connsiteY5" fmla="*/ 1049763 h 1952921"/>
                <a:gd name="connsiteX6" fmla="*/ 1775057 w 2177983"/>
                <a:gd name="connsiteY6" fmla="*/ 820278 h 1952921"/>
                <a:gd name="connsiteX7" fmla="*/ 1510030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659023 w 2177983"/>
                <a:gd name="connsiteY5" fmla="*/ 1049763 h 1952921"/>
                <a:gd name="connsiteX6" fmla="*/ 1775057 w 2177983"/>
                <a:gd name="connsiteY6" fmla="*/ 835774 h 1952921"/>
                <a:gd name="connsiteX7" fmla="*/ 1510030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659023 w 2177983"/>
                <a:gd name="connsiteY5" fmla="*/ 1049763 h 1952921"/>
                <a:gd name="connsiteX6" fmla="*/ 1775057 w 2177983"/>
                <a:gd name="connsiteY6" fmla="*/ 835774 h 1952921"/>
                <a:gd name="connsiteX7" fmla="*/ 1510030 w 2177983"/>
                <a:gd name="connsiteY7" fmla="*/ 978136 h 1952921"/>
                <a:gd name="connsiteX8" fmla="*/ 1319842 w 2177983"/>
                <a:gd name="connsiteY8" fmla="*/ 935004 h 1952921"/>
                <a:gd name="connsiteX9" fmla="*/ 1155940 w 2177983"/>
                <a:gd name="connsiteY9" fmla="*/ 986763 h 1952921"/>
                <a:gd name="connsiteX10" fmla="*/ 983411 w 2177983"/>
                <a:gd name="connsiteY10" fmla="*/ 986763 h 1952921"/>
                <a:gd name="connsiteX11" fmla="*/ 923027 w 2177983"/>
                <a:gd name="connsiteY11" fmla="*/ 909125 h 1952921"/>
                <a:gd name="connsiteX12" fmla="*/ 595223 w 2177983"/>
                <a:gd name="connsiteY12" fmla="*/ 900498 h 1952921"/>
                <a:gd name="connsiteX13" fmla="*/ 474453 w 2177983"/>
                <a:gd name="connsiteY13" fmla="*/ 943631 h 1952921"/>
                <a:gd name="connsiteX14" fmla="*/ 224287 w 2177983"/>
                <a:gd name="connsiteY14" fmla="*/ 1073027 h 1952921"/>
                <a:gd name="connsiteX15" fmla="*/ 163902 w 2177983"/>
                <a:gd name="connsiteY15" fmla="*/ 1073027 h 1952921"/>
                <a:gd name="connsiteX16" fmla="*/ 319178 w 2177983"/>
                <a:gd name="connsiteY16" fmla="*/ 969510 h 1952921"/>
                <a:gd name="connsiteX17" fmla="*/ 448574 w 2177983"/>
                <a:gd name="connsiteY17" fmla="*/ 891872 h 1952921"/>
                <a:gd name="connsiteX18" fmla="*/ 526211 w 2177983"/>
                <a:gd name="connsiteY18" fmla="*/ 822861 h 1952921"/>
                <a:gd name="connsiteX19" fmla="*/ 759125 w 2177983"/>
                <a:gd name="connsiteY19" fmla="*/ 805608 h 1952921"/>
                <a:gd name="connsiteX20" fmla="*/ 897147 w 2177983"/>
                <a:gd name="connsiteY20" fmla="*/ 788355 h 1952921"/>
                <a:gd name="connsiteX21" fmla="*/ 1000664 w 2177983"/>
                <a:gd name="connsiteY21" fmla="*/ 658959 h 1952921"/>
                <a:gd name="connsiteX22" fmla="*/ 1035170 w 2177983"/>
                <a:gd name="connsiteY22" fmla="*/ 572695 h 1952921"/>
                <a:gd name="connsiteX23" fmla="*/ 966159 w 2177983"/>
                <a:gd name="connsiteY23" fmla="*/ 529563 h 1952921"/>
                <a:gd name="connsiteX24" fmla="*/ 793630 w 2177983"/>
                <a:gd name="connsiteY24" fmla="*/ 538189 h 1952921"/>
                <a:gd name="connsiteX25" fmla="*/ 664234 w 2177983"/>
                <a:gd name="connsiteY25" fmla="*/ 581321 h 1952921"/>
                <a:gd name="connsiteX26" fmla="*/ 621102 w 2177983"/>
                <a:gd name="connsiteY26" fmla="*/ 693464 h 1952921"/>
                <a:gd name="connsiteX27" fmla="*/ 534838 w 2177983"/>
                <a:gd name="connsiteY27" fmla="*/ 719344 h 1952921"/>
                <a:gd name="connsiteX28" fmla="*/ 396815 w 2177983"/>
                <a:gd name="connsiteY28" fmla="*/ 719344 h 1952921"/>
                <a:gd name="connsiteX29" fmla="*/ 276045 w 2177983"/>
                <a:gd name="connsiteY29" fmla="*/ 745223 h 1952921"/>
                <a:gd name="connsiteX30" fmla="*/ 103517 w 2177983"/>
                <a:gd name="connsiteY30" fmla="*/ 745223 h 1952921"/>
                <a:gd name="connsiteX31" fmla="*/ 0 w 2177983"/>
                <a:gd name="connsiteY31" fmla="*/ 684838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207034 w 2177983"/>
                <a:gd name="connsiteY34" fmla="*/ 633080 h 1952921"/>
                <a:gd name="connsiteX35" fmla="*/ 500332 w 2177983"/>
                <a:gd name="connsiteY35" fmla="*/ 607200 h 1952921"/>
                <a:gd name="connsiteX36" fmla="*/ 595223 w 2177983"/>
                <a:gd name="connsiteY36" fmla="*/ 477804 h 1952921"/>
                <a:gd name="connsiteX37" fmla="*/ 715993 w 2177983"/>
                <a:gd name="connsiteY37" fmla="*/ 391540 h 1952921"/>
                <a:gd name="connsiteX38" fmla="*/ 905774 w 2177983"/>
                <a:gd name="connsiteY38" fmla="*/ 374287 h 1952921"/>
                <a:gd name="connsiteX39" fmla="*/ 1104181 w 2177983"/>
                <a:gd name="connsiteY39" fmla="*/ 365661 h 1952921"/>
                <a:gd name="connsiteX40" fmla="*/ 1190445 w 2177983"/>
                <a:gd name="connsiteY40" fmla="*/ 270770 h 1952921"/>
                <a:gd name="connsiteX41" fmla="*/ 1268083 w 2177983"/>
                <a:gd name="connsiteY41" fmla="*/ 158627 h 1952921"/>
                <a:gd name="connsiteX42" fmla="*/ 1376437 w 2177983"/>
                <a:gd name="connsiteY42" fmla="*/ 0 h 1952921"/>
                <a:gd name="connsiteX43" fmla="*/ 1761481 w 2177983"/>
                <a:gd name="connsiteY43" fmla="*/ 251704 h 1952921"/>
                <a:gd name="connsiteX44" fmla="*/ 1820174 w 2177983"/>
                <a:gd name="connsiteY44" fmla="*/ 331155 h 1952921"/>
                <a:gd name="connsiteX45" fmla="*/ 1759789 w 2177983"/>
                <a:gd name="connsiteY45" fmla="*/ 374287 h 1952921"/>
                <a:gd name="connsiteX46" fmla="*/ 1647645 w 2177983"/>
                <a:gd name="connsiteY46" fmla="*/ 374287 h 1952921"/>
                <a:gd name="connsiteX47" fmla="*/ 1480598 w 2177983"/>
                <a:gd name="connsiteY47" fmla="*/ 195109 h 1952921"/>
                <a:gd name="connsiteX48" fmla="*/ 1352656 w 2177983"/>
                <a:gd name="connsiteY48" fmla="*/ 210551 h 1952921"/>
                <a:gd name="connsiteX49" fmla="*/ 1173193 w 2177983"/>
                <a:gd name="connsiteY49" fmla="*/ 460551 h 1952921"/>
                <a:gd name="connsiteX50" fmla="*/ 1061049 w 2177983"/>
                <a:gd name="connsiteY50" fmla="*/ 693464 h 1952921"/>
                <a:gd name="connsiteX51" fmla="*/ 1017917 w 2177983"/>
                <a:gd name="connsiteY51" fmla="*/ 805608 h 1952921"/>
                <a:gd name="connsiteX52" fmla="*/ 1052423 w 2177983"/>
                <a:gd name="connsiteY52" fmla="*/ 865993 h 1952921"/>
                <a:gd name="connsiteX53" fmla="*/ 1155940 w 2177983"/>
                <a:gd name="connsiteY53" fmla="*/ 857366 h 1952921"/>
                <a:gd name="connsiteX54" fmla="*/ 1313314 w 2177983"/>
                <a:gd name="connsiteY54" fmla="*/ 834786 h 1952921"/>
                <a:gd name="connsiteX55" fmla="*/ 1525137 w 2177983"/>
                <a:gd name="connsiteY55" fmla="*/ 903602 h 1952921"/>
                <a:gd name="connsiteX56" fmla="*/ 1765328 w 2177983"/>
                <a:gd name="connsiteY56" fmla="*/ 684999 h 1952921"/>
                <a:gd name="connsiteX57" fmla="*/ 1942630 w 2177983"/>
                <a:gd name="connsiteY57" fmla="*/ 578349 h 1952921"/>
                <a:gd name="connsiteX58" fmla="*/ 2094701 w 2177983"/>
                <a:gd name="connsiteY58" fmla="*/ 392253 h 1952921"/>
                <a:gd name="connsiteX59" fmla="*/ 2177983 w 2177983"/>
                <a:gd name="connsiteY59" fmla="*/ 509396 h 1952921"/>
                <a:gd name="connsiteX60" fmla="*/ 1978064 w 2177983"/>
                <a:gd name="connsiteY60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607502 w 2177983"/>
                <a:gd name="connsiteY5" fmla="*/ 1133014 h 1952921"/>
                <a:gd name="connsiteX6" fmla="*/ 1659023 w 2177983"/>
                <a:gd name="connsiteY6" fmla="*/ 1049763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983411 w 2177983"/>
                <a:gd name="connsiteY11" fmla="*/ 986763 h 1952921"/>
                <a:gd name="connsiteX12" fmla="*/ 923027 w 2177983"/>
                <a:gd name="connsiteY12" fmla="*/ 909125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607502 w 2177983"/>
                <a:gd name="connsiteY5" fmla="*/ 1133014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983411 w 2177983"/>
                <a:gd name="connsiteY11" fmla="*/ 986763 h 1952921"/>
                <a:gd name="connsiteX12" fmla="*/ 923027 w 2177983"/>
                <a:gd name="connsiteY12" fmla="*/ 909125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539773 w 2177983"/>
                <a:gd name="connsiteY5" fmla="*/ 1231147 h 1952921"/>
                <a:gd name="connsiteX6" fmla="*/ 1607502 w 2177983"/>
                <a:gd name="connsiteY6" fmla="*/ 1133014 h 1952921"/>
                <a:gd name="connsiteX7" fmla="*/ 1683212 w 2177983"/>
                <a:gd name="connsiteY7" fmla="*/ 1003278 h 1952921"/>
                <a:gd name="connsiteX8" fmla="*/ 1775057 w 2177983"/>
                <a:gd name="connsiteY8" fmla="*/ 835774 h 1952921"/>
                <a:gd name="connsiteX9" fmla="*/ 1510030 w 2177983"/>
                <a:gd name="connsiteY9" fmla="*/ 978136 h 1952921"/>
                <a:gd name="connsiteX10" fmla="*/ 1319842 w 2177983"/>
                <a:gd name="connsiteY10" fmla="*/ 935004 h 1952921"/>
                <a:gd name="connsiteX11" fmla="*/ 1155940 w 2177983"/>
                <a:gd name="connsiteY11" fmla="*/ 986763 h 1952921"/>
                <a:gd name="connsiteX12" fmla="*/ 983411 w 2177983"/>
                <a:gd name="connsiteY12" fmla="*/ 986763 h 1952921"/>
                <a:gd name="connsiteX13" fmla="*/ 923027 w 2177983"/>
                <a:gd name="connsiteY13" fmla="*/ 909125 h 1952921"/>
                <a:gd name="connsiteX14" fmla="*/ 595223 w 2177983"/>
                <a:gd name="connsiteY14" fmla="*/ 900498 h 1952921"/>
                <a:gd name="connsiteX15" fmla="*/ 474453 w 2177983"/>
                <a:gd name="connsiteY15" fmla="*/ 943631 h 1952921"/>
                <a:gd name="connsiteX16" fmla="*/ 224287 w 2177983"/>
                <a:gd name="connsiteY16" fmla="*/ 1073027 h 1952921"/>
                <a:gd name="connsiteX17" fmla="*/ 163902 w 2177983"/>
                <a:gd name="connsiteY17" fmla="*/ 1073027 h 1952921"/>
                <a:gd name="connsiteX18" fmla="*/ 319178 w 2177983"/>
                <a:gd name="connsiteY18" fmla="*/ 969510 h 1952921"/>
                <a:gd name="connsiteX19" fmla="*/ 448574 w 2177983"/>
                <a:gd name="connsiteY19" fmla="*/ 891872 h 1952921"/>
                <a:gd name="connsiteX20" fmla="*/ 526211 w 2177983"/>
                <a:gd name="connsiteY20" fmla="*/ 822861 h 1952921"/>
                <a:gd name="connsiteX21" fmla="*/ 759125 w 2177983"/>
                <a:gd name="connsiteY21" fmla="*/ 805608 h 1952921"/>
                <a:gd name="connsiteX22" fmla="*/ 897147 w 2177983"/>
                <a:gd name="connsiteY22" fmla="*/ 788355 h 1952921"/>
                <a:gd name="connsiteX23" fmla="*/ 1000664 w 2177983"/>
                <a:gd name="connsiteY23" fmla="*/ 658959 h 1952921"/>
                <a:gd name="connsiteX24" fmla="*/ 1035170 w 2177983"/>
                <a:gd name="connsiteY24" fmla="*/ 572695 h 1952921"/>
                <a:gd name="connsiteX25" fmla="*/ 966159 w 2177983"/>
                <a:gd name="connsiteY25" fmla="*/ 529563 h 1952921"/>
                <a:gd name="connsiteX26" fmla="*/ 793630 w 2177983"/>
                <a:gd name="connsiteY26" fmla="*/ 538189 h 1952921"/>
                <a:gd name="connsiteX27" fmla="*/ 664234 w 2177983"/>
                <a:gd name="connsiteY27" fmla="*/ 581321 h 1952921"/>
                <a:gd name="connsiteX28" fmla="*/ 621102 w 2177983"/>
                <a:gd name="connsiteY28" fmla="*/ 693464 h 1952921"/>
                <a:gd name="connsiteX29" fmla="*/ 534838 w 2177983"/>
                <a:gd name="connsiteY29" fmla="*/ 719344 h 1952921"/>
                <a:gd name="connsiteX30" fmla="*/ 396815 w 2177983"/>
                <a:gd name="connsiteY30" fmla="*/ 719344 h 1952921"/>
                <a:gd name="connsiteX31" fmla="*/ 276045 w 2177983"/>
                <a:gd name="connsiteY31" fmla="*/ 745223 h 1952921"/>
                <a:gd name="connsiteX32" fmla="*/ 103517 w 2177983"/>
                <a:gd name="connsiteY32" fmla="*/ 745223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0 w 2177983"/>
                <a:gd name="connsiteY35" fmla="*/ 684838 h 1952921"/>
                <a:gd name="connsiteX36" fmla="*/ 207034 w 2177983"/>
                <a:gd name="connsiteY36" fmla="*/ 633080 h 1952921"/>
                <a:gd name="connsiteX37" fmla="*/ 500332 w 2177983"/>
                <a:gd name="connsiteY37" fmla="*/ 607200 h 1952921"/>
                <a:gd name="connsiteX38" fmla="*/ 595223 w 2177983"/>
                <a:gd name="connsiteY38" fmla="*/ 477804 h 1952921"/>
                <a:gd name="connsiteX39" fmla="*/ 715993 w 2177983"/>
                <a:gd name="connsiteY39" fmla="*/ 391540 h 1952921"/>
                <a:gd name="connsiteX40" fmla="*/ 905774 w 2177983"/>
                <a:gd name="connsiteY40" fmla="*/ 374287 h 1952921"/>
                <a:gd name="connsiteX41" fmla="*/ 1104181 w 2177983"/>
                <a:gd name="connsiteY41" fmla="*/ 365661 h 1952921"/>
                <a:gd name="connsiteX42" fmla="*/ 1190445 w 2177983"/>
                <a:gd name="connsiteY42" fmla="*/ 270770 h 1952921"/>
                <a:gd name="connsiteX43" fmla="*/ 1268083 w 2177983"/>
                <a:gd name="connsiteY43" fmla="*/ 158627 h 1952921"/>
                <a:gd name="connsiteX44" fmla="*/ 1376437 w 2177983"/>
                <a:gd name="connsiteY44" fmla="*/ 0 h 1952921"/>
                <a:gd name="connsiteX45" fmla="*/ 1761481 w 2177983"/>
                <a:gd name="connsiteY45" fmla="*/ 251704 h 1952921"/>
                <a:gd name="connsiteX46" fmla="*/ 1820174 w 2177983"/>
                <a:gd name="connsiteY46" fmla="*/ 331155 h 1952921"/>
                <a:gd name="connsiteX47" fmla="*/ 1759789 w 2177983"/>
                <a:gd name="connsiteY47" fmla="*/ 374287 h 1952921"/>
                <a:gd name="connsiteX48" fmla="*/ 1647645 w 2177983"/>
                <a:gd name="connsiteY48" fmla="*/ 374287 h 1952921"/>
                <a:gd name="connsiteX49" fmla="*/ 1480598 w 2177983"/>
                <a:gd name="connsiteY49" fmla="*/ 195109 h 1952921"/>
                <a:gd name="connsiteX50" fmla="*/ 1352656 w 2177983"/>
                <a:gd name="connsiteY50" fmla="*/ 210551 h 1952921"/>
                <a:gd name="connsiteX51" fmla="*/ 1173193 w 2177983"/>
                <a:gd name="connsiteY51" fmla="*/ 460551 h 1952921"/>
                <a:gd name="connsiteX52" fmla="*/ 1061049 w 2177983"/>
                <a:gd name="connsiteY52" fmla="*/ 693464 h 1952921"/>
                <a:gd name="connsiteX53" fmla="*/ 1017917 w 2177983"/>
                <a:gd name="connsiteY53" fmla="*/ 805608 h 1952921"/>
                <a:gd name="connsiteX54" fmla="*/ 1052423 w 2177983"/>
                <a:gd name="connsiteY54" fmla="*/ 865993 h 1952921"/>
                <a:gd name="connsiteX55" fmla="*/ 1155940 w 2177983"/>
                <a:gd name="connsiteY55" fmla="*/ 857366 h 1952921"/>
                <a:gd name="connsiteX56" fmla="*/ 1313314 w 2177983"/>
                <a:gd name="connsiteY56" fmla="*/ 834786 h 1952921"/>
                <a:gd name="connsiteX57" fmla="*/ 1525137 w 2177983"/>
                <a:gd name="connsiteY57" fmla="*/ 903602 h 1952921"/>
                <a:gd name="connsiteX58" fmla="*/ 1765328 w 2177983"/>
                <a:gd name="connsiteY58" fmla="*/ 684999 h 1952921"/>
                <a:gd name="connsiteX59" fmla="*/ 1942630 w 2177983"/>
                <a:gd name="connsiteY59" fmla="*/ 578349 h 1952921"/>
                <a:gd name="connsiteX60" fmla="*/ 2094701 w 2177983"/>
                <a:gd name="connsiteY60" fmla="*/ 392253 h 1952921"/>
                <a:gd name="connsiteX61" fmla="*/ 2177983 w 2177983"/>
                <a:gd name="connsiteY61" fmla="*/ 509396 h 1952921"/>
                <a:gd name="connsiteX62" fmla="*/ 1978064 w 2177983"/>
                <a:gd name="connsiteY62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07502 w 2177983"/>
                <a:gd name="connsiteY6" fmla="*/ 1133014 h 1952921"/>
                <a:gd name="connsiteX7" fmla="*/ 1683212 w 2177983"/>
                <a:gd name="connsiteY7" fmla="*/ 1003278 h 1952921"/>
                <a:gd name="connsiteX8" fmla="*/ 1775057 w 2177983"/>
                <a:gd name="connsiteY8" fmla="*/ 835774 h 1952921"/>
                <a:gd name="connsiteX9" fmla="*/ 1510030 w 2177983"/>
                <a:gd name="connsiteY9" fmla="*/ 978136 h 1952921"/>
                <a:gd name="connsiteX10" fmla="*/ 1319842 w 2177983"/>
                <a:gd name="connsiteY10" fmla="*/ 935004 h 1952921"/>
                <a:gd name="connsiteX11" fmla="*/ 1155940 w 2177983"/>
                <a:gd name="connsiteY11" fmla="*/ 986763 h 1952921"/>
                <a:gd name="connsiteX12" fmla="*/ 983411 w 2177983"/>
                <a:gd name="connsiteY12" fmla="*/ 986763 h 1952921"/>
                <a:gd name="connsiteX13" fmla="*/ 923027 w 2177983"/>
                <a:gd name="connsiteY13" fmla="*/ 909125 h 1952921"/>
                <a:gd name="connsiteX14" fmla="*/ 595223 w 2177983"/>
                <a:gd name="connsiteY14" fmla="*/ 900498 h 1952921"/>
                <a:gd name="connsiteX15" fmla="*/ 474453 w 2177983"/>
                <a:gd name="connsiteY15" fmla="*/ 943631 h 1952921"/>
                <a:gd name="connsiteX16" fmla="*/ 224287 w 2177983"/>
                <a:gd name="connsiteY16" fmla="*/ 1073027 h 1952921"/>
                <a:gd name="connsiteX17" fmla="*/ 163902 w 2177983"/>
                <a:gd name="connsiteY17" fmla="*/ 1073027 h 1952921"/>
                <a:gd name="connsiteX18" fmla="*/ 319178 w 2177983"/>
                <a:gd name="connsiteY18" fmla="*/ 969510 h 1952921"/>
                <a:gd name="connsiteX19" fmla="*/ 448574 w 2177983"/>
                <a:gd name="connsiteY19" fmla="*/ 891872 h 1952921"/>
                <a:gd name="connsiteX20" fmla="*/ 526211 w 2177983"/>
                <a:gd name="connsiteY20" fmla="*/ 822861 h 1952921"/>
                <a:gd name="connsiteX21" fmla="*/ 759125 w 2177983"/>
                <a:gd name="connsiteY21" fmla="*/ 805608 h 1952921"/>
                <a:gd name="connsiteX22" fmla="*/ 897147 w 2177983"/>
                <a:gd name="connsiteY22" fmla="*/ 788355 h 1952921"/>
                <a:gd name="connsiteX23" fmla="*/ 1000664 w 2177983"/>
                <a:gd name="connsiteY23" fmla="*/ 658959 h 1952921"/>
                <a:gd name="connsiteX24" fmla="*/ 1035170 w 2177983"/>
                <a:gd name="connsiteY24" fmla="*/ 572695 h 1952921"/>
                <a:gd name="connsiteX25" fmla="*/ 966159 w 2177983"/>
                <a:gd name="connsiteY25" fmla="*/ 529563 h 1952921"/>
                <a:gd name="connsiteX26" fmla="*/ 793630 w 2177983"/>
                <a:gd name="connsiteY26" fmla="*/ 538189 h 1952921"/>
                <a:gd name="connsiteX27" fmla="*/ 664234 w 2177983"/>
                <a:gd name="connsiteY27" fmla="*/ 581321 h 1952921"/>
                <a:gd name="connsiteX28" fmla="*/ 621102 w 2177983"/>
                <a:gd name="connsiteY28" fmla="*/ 693464 h 1952921"/>
                <a:gd name="connsiteX29" fmla="*/ 534838 w 2177983"/>
                <a:gd name="connsiteY29" fmla="*/ 719344 h 1952921"/>
                <a:gd name="connsiteX30" fmla="*/ 396815 w 2177983"/>
                <a:gd name="connsiteY30" fmla="*/ 719344 h 1952921"/>
                <a:gd name="connsiteX31" fmla="*/ 276045 w 2177983"/>
                <a:gd name="connsiteY31" fmla="*/ 745223 h 1952921"/>
                <a:gd name="connsiteX32" fmla="*/ 103517 w 2177983"/>
                <a:gd name="connsiteY32" fmla="*/ 745223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0 w 2177983"/>
                <a:gd name="connsiteY35" fmla="*/ 684838 h 1952921"/>
                <a:gd name="connsiteX36" fmla="*/ 207034 w 2177983"/>
                <a:gd name="connsiteY36" fmla="*/ 633080 h 1952921"/>
                <a:gd name="connsiteX37" fmla="*/ 500332 w 2177983"/>
                <a:gd name="connsiteY37" fmla="*/ 607200 h 1952921"/>
                <a:gd name="connsiteX38" fmla="*/ 595223 w 2177983"/>
                <a:gd name="connsiteY38" fmla="*/ 477804 h 1952921"/>
                <a:gd name="connsiteX39" fmla="*/ 715993 w 2177983"/>
                <a:gd name="connsiteY39" fmla="*/ 391540 h 1952921"/>
                <a:gd name="connsiteX40" fmla="*/ 905774 w 2177983"/>
                <a:gd name="connsiteY40" fmla="*/ 374287 h 1952921"/>
                <a:gd name="connsiteX41" fmla="*/ 1104181 w 2177983"/>
                <a:gd name="connsiteY41" fmla="*/ 365661 h 1952921"/>
                <a:gd name="connsiteX42" fmla="*/ 1190445 w 2177983"/>
                <a:gd name="connsiteY42" fmla="*/ 270770 h 1952921"/>
                <a:gd name="connsiteX43" fmla="*/ 1268083 w 2177983"/>
                <a:gd name="connsiteY43" fmla="*/ 158627 h 1952921"/>
                <a:gd name="connsiteX44" fmla="*/ 1376437 w 2177983"/>
                <a:gd name="connsiteY44" fmla="*/ 0 h 1952921"/>
                <a:gd name="connsiteX45" fmla="*/ 1761481 w 2177983"/>
                <a:gd name="connsiteY45" fmla="*/ 251704 h 1952921"/>
                <a:gd name="connsiteX46" fmla="*/ 1820174 w 2177983"/>
                <a:gd name="connsiteY46" fmla="*/ 331155 h 1952921"/>
                <a:gd name="connsiteX47" fmla="*/ 1759789 w 2177983"/>
                <a:gd name="connsiteY47" fmla="*/ 374287 h 1952921"/>
                <a:gd name="connsiteX48" fmla="*/ 1647645 w 2177983"/>
                <a:gd name="connsiteY48" fmla="*/ 374287 h 1952921"/>
                <a:gd name="connsiteX49" fmla="*/ 1480598 w 2177983"/>
                <a:gd name="connsiteY49" fmla="*/ 195109 h 1952921"/>
                <a:gd name="connsiteX50" fmla="*/ 1352656 w 2177983"/>
                <a:gd name="connsiteY50" fmla="*/ 210551 h 1952921"/>
                <a:gd name="connsiteX51" fmla="*/ 1173193 w 2177983"/>
                <a:gd name="connsiteY51" fmla="*/ 460551 h 1952921"/>
                <a:gd name="connsiteX52" fmla="*/ 1061049 w 2177983"/>
                <a:gd name="connsiteY52" fmla="*/ 693464 h 1952921"/>
                <a:gd name="connsiteX53" fmla="*/ 1017917 w 2177983"/>
                <a:gd name="connsiteY53" fmla="*/ 805608 h 1952921"/>
                <a:gd name="connsiteX54" fmla="*/ 1052423 w 2177983"/>
                <a:gd name="connsiteY54" fmla="*/ 865993 h 1952921"/>
                <a:gd name="connsiteX55" fmla="*/ 1155940 w 2177983"/>
                <a:gd name="connsiteY55" fmla="*/ 857366 h 1952921"/>
                <a:gd name="connsiteX56" fmla="*/ 1313314 w 2177983"/>
                <a:gd name="connsiteY56" fmla="*/ 834786 h 1952921"/>
                <a:gd name="connsiteX57" fmla="*/ 1525137 w 2177983"/>
                <a:gd name="connsiteY57" fmla="*/ 903602 h 1952921"/>
                <a:gd name="connsiteX58" fmla="*/ 1765328 w 2177983"/>
                <a:gd name="connsiteY58" fmla="*/ 684999 h 1952921"/>
                <a:gd name="connsiteX59" fmla="*/ 1942630 w 2177983"/>
                <a:gd name="connsiteY59" fmla="*/ 578349 h 1952921"/>
                <a:gd name="connsiteX60" fmla="*/ 2094701 w 2177983"/>
                <a:gd name="connsiteY60" fmla="*/ 392253 h 1952921"/>
                <a:gd name="connsiteX61" fmla="*/ 2177983 w 2177983"/>
                <a:gd name="connsiteY61" fmla="*/ 509396 h 1952921"/>
                <a:gd name="connsiteX62" fmla="*/ 1978064 w 2177983"/>
                <a:gd name="connsiteY62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07502 w 2177983"/>
                <a:gd name="connsiteY6" fmla="*/ 1133014 h 1952921"/>
                <a:gd name="connsiteX7" fmla="*/ 1683212 w 2177983"/>
                <a:gd name="connsiteY7" fmla="*/ 1003278 h 1952921"/>
                <a:gd name="connsiteX8" fmla="*/ 1775057 w 2177983"/>
                <a:gd name="connsiteY8" fmla="*/ 835774 h 1952921"/>
                <a:gd name="connsiteX9" fmla="*/ 1510030 w 2177983"/>
                <a:gd name="connsiteY9" fmla="*/ 978136 h 1952921"/>
                <a:gd name="connsiteX10" fmla="*/ 1319842 w 2177983"/>
                <a:gd name="connsiteY10" fmla="*/ 935004 h 1952921"/>
                <a:gd name="connsiteX11" fmla="*/ 1155940 w 2177983"/>
                <a:gd name="connsiteY11" fmla="*/ 986763 h 1952921"/>
                <a:gd name="connsiteX12" fmla="*/ 983411 w 2177983"/>
                <a:gd name="connsiteY12" fmla="*/ 986763 h 1952921"/>
                <a:gd name="connsiteX13" fmla="*/ 923027 w 2177983"/>
                <a:gd name="connsiteY13" fmla="*/ 909125 h 1952921"/>
                <a:gd name="connsiteX14" fmla="*/ 595223 w 2177983"/>
                <a:gd name="connsiteY14" fmla="*/ 900498 h 1952921"/>
                <a:gd name="connsiteX15" fmla="*/ 474453 w 2177983"/>
                <a:gd name="connsiteY15" fmla="*/ 943631 h 1952921"/>
                <a:gd name="connsiteX16" fmla="*/ 224287 w 2177983"/>
                <a:gd name="connsiteY16" fmla="*/ 1073027 h 1952921"/>
                <a:gd name="connsiteX17" fmla="*/ 163902 w 2177983"/>
                <a:gd name="connsiteY17" fmla="*/ 1073027 h 1952921"/>
                <a:gd name="connsiteX18" fmla="*/ 319178 w 2177983"/>
                <a:gd name="connsiteY18" fmla="*/ 969510 h 1952921"/>
                <a:gd name="connsiteX19" fmla="*/ 448574 w 2177983"/>
                <a:gd name="connsiteY19" fmla="*/ 891872 h 1952921"/>
                <a:gd name="connsiteX20" fmla="*/ 526211 w 2177983"/>
                <a:gd name="connsiteY20" fmla="*/ 822861 h 1952921"/>
                <a:gd name="connsiteX21" fmla="*/ 759125 w 2177983"/>
                <a:gd name="connsiteY21" fmla="*/ 805608 h 1952921"/>
                <a:gd name="connsiteX22" fmla="*/ 897147 w 2177983"/>
                <a:gd name="connsiteY22" fmla="*/ 788355 h 1952921"/>
                <a:gd name="connsiteX23" fmla="*/ 1000664 w 2177983"/>
                <a:gd name="connsiteY23" fmla="*/ 658959 h 1952921"/>
                <a:gd name="connsiteX24" fmla="*/ 1035170 w 2177983"/>
                <a:gd name="connsiteY24" fmla="*/ 572695 h 1952921"/>
                <a:gd name="connsiteX25" fmla="*/ 966159 w 2177983"/>
                <a:gd name="connsiteY25" fmla="*/ 529563 h 1952921"/>
                <a:gd name="connsiteX26" fmla="*/ 793630 w 2177983"/>
                <a:gd name="connsiteY26" fmla="*/ 538189 h 1952921"/>
                <a:gd name="connsiteX27" fmla="*/ 664234 w 2177983"/>
                <a:gd name="connsiteY27" fmla="*/ 581321 h 1952921"/>
                <a:gd name="connsiteX28" fmla="*/ 621102 w 2177983"/>
                <a:gd name="connsiteY28" fmla="*/ 693464 h 1952921"/>
                <a:gd name="connsiteX29" fmla="*/ 534838 w 2177983"/>
                <a:gd name="connsiteY29" fmla="*/ 719344 h 1952921"/>
                <a:gd name="connsiteX30" fmla="*/ 396815 w 2177983"/>
                <a:gd name="connsiteY30" fmla="*/ 719344 h 1952921"/>
                <a:gd name="connsiteX31" fmla="*/ 276045 w 2177983"/>
                <a:gd name="connsiteY31" fmla="*/ 745223 h 1952921"/>
                <a:gd name="connsiteX32" fmla="*/ 103517 w 2177983"/>
                <a:gd name="connsiteY32" fmla="*/ 745223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0 w 2177983"/>
                <a:gd name="connsiteY35" fmla="*/ 684838 h 1952921"/>
                <a:gd name="connsiteX36" fmla="*/ 207034 w 2177983"/>
                <a:gd name="connsiteY36" fmla="*/ 633080 h 1952921"/>
                <a:gd name="connsiteX37" fmla="*/ 500332 w 2177983"/>
                <a:gd name="connsiteY37" fmla="*/ 607200 h 1952921"/>
                <a:gd name="connsiteX38" fmla="*/ 595223 w 2177983"/>
                <a:gd name="connsiteY38" fmla="*/ 477804 h 1952921"/>
                <a:gd name="connsiteX39" fmla="*/ 715993 w 2177983"/>
                <a:gd name="connsiteY39" fmla="*/ 391540 h 1952921"/>
                <a:gd name="connsiteX40" fmla="*/ 905774 w 2177983"/>
                <a:gd name="connsiteY40" fmla="*/ 374287 h 1952921"/>
                <a:gd name="connsiteX41" fmla="*/ 1104181 w 2177983"/>
                <a:gd name="connsiteY41" fmla="*/ 365661 h 1952921"/>
                <a:gd name="connsiteX42" fmla="*/ 1190445 w 2177983"/>
                <a:gd name="connsiteY42" fmla="*/ 270770 h 1952921"/>
                <a:gd name="connsiteX43" fmla="*/ 1268083 w 2177983"/>
                <a:gd name="connsiteY43" fmla="*/ 158627 h 1952921"/>
                <a:gd name="connsiteX44" fmla="*/ 1376437 w 2177983"/>
                <a:gd name="connsiteY44" fmla="*/ 0 h 1952921"/>
                <a:gd name="connsiteX45" fmla="*/ 1761481 w 2177983"/>
                <a:gd name="connsiteY45" fmla="*/ 251704 h 1952921"/>
                <a:gd name="connsiteX46" fmla="*/ 1820174 w 2177983"/>
                <a:gd name="connsiteY46" fmla="*/ 331155 h 1952921"/>
                <a:gd name="connsiteX47" fmla="*/ 1759789 w 2177983"/>
                <a:gd name="connsiteY47" fmla="*/ 374287 h 1952921"/>
                <a:gd name="connsiteX48" fmla="*/ 1647645 w 2177983"/>
                <a:gd name="connsiteY48" fmla="*/ 374287 h 1952921"/>
                <a:gd name="connsiteX49" fmla="*/ 1480598 w 2177983"/>
                <a:gd name="connsiteY49" fmla="*/ 195109 h 1952921"/>
                <a:gd name="connsiteX50" fmla="*/ 1352656 w 2177983"/>
                <a:gd name="connsiteY50" fmla="*/ 210551 h 1952921"/>
                <a:gd name="connsiteX51" fmla="*/ 1173193 w 2177983"/>
                <a:gd name="connsiteY51" fmla="*/ 460551 h 1952921"/>
                <a:gd name="connsiteX52" fmla="*/ 1061049 w 2177983"/>
                <a:gd name="connsiteY52" fmla="*/ 693464 h 1952921"/>
                <a:gd name="connsiteX53" fmla="*/ 1017917 w 2177983"/>
                <a:gd name="connsiteY53" fmla="*/ 805608 h 1952921"/>
                <a:gd name="connsiteX54" fmla="*/ 1052423 w 2177983"/>
                <a:gd name="connsiteY54" fmla="*/ 865993 h 1952921"/>
                <a:gd name="connsiteX55" fmla="*/ 1155940 w 2177983"/>
                <a:gd name="connsiteY55" fmla="*/ 857366 h 1952921"/>
                <a:gd name="connsiteX56" fmla="*/ 1313314 w 2177983"/>
                <a:gd name="connsiteY56" fmla="*/ 834786 h 1952921"/>
                <a:gd name="connsiteX57" fmla="*/ 1525137 w 2177983"/>
                <a:gd name="connsiteY57" fmla="*/ 903602 h 1952921"/>
                <a:gd name="connsiteX58" fmla="*/ 1765328 w 2177983"/>
                <a:gd name="connsiteY58" fmla="*/ 684999 h 1952921"/>
                <a:gd name="connsiteX59" fmla="*/ 1942630 w 2177983"/>
                <a:gd name="connsiteY59" fmla="*/ 578349 h 1952921"/>
                <a:gd name="connsiteX60" fmla="*/ 2094701 w 2177983"/>
                <a:gd name="connsiteY60" fmla="*/ 392253 h 1952921"/>
                <a:gd name="connsiteX61" fmla="*/ 2177983 w 2177983"/>
                <a:gd name="connsiteY61" fmla="*/ 509396 h 1952921"/>
                <a:gd name="connsiteX62" fmla="*/ 1978064 w 2177983"/>
                <a:gd name="connsiteY62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07502 w 2177983"/>
                <a:gd name="connsiteY6" fmla="*/ 1133014 h 1952921"/>
                <a:gd name="connsiteX7" fmla="*/ 1683212 w 2177983"/>
                <a:gd name="connsiteY7" fmla="*/ 1003278 h 1952921"/>
                <a:gd name="connsiteX8" fmla="*/ 1775057 w 2177983"/>
                <a:gd name="connsiteY8" fmla="*/ 835774 h 1952921"/>
                <a:gd name="connsiteX9" fmla="*/ 1510030 w 2177983"/>
                <a:gd name="connsiteY9" fmla="*/ 978136 h 1952921"/>
                <a:gd name="connsiteX10" fmla="*/ 1319842 w 2177983"/>
                <a:gd name="connsiteY10" fmla="*/ 935004 h 1952921"/>
                <a:gd name="connsiteX11" fmla="*/ 1155940 w 2177983"/>
                <a:gd name="connsiteY11" fmla="*/ 986763 h 1952921"/>
                <a:gd name="connsiteX12" fmla="*/ 983411 w 2177983"/>
                <a:gd name="connsiteY12" fmla="*/ 986763 h 1952921"/>
                <a:gd name="connsiteX13" fmla="*/ 923027 w 2177983"/>
                <a:gd name="connsiteY13" fmla="*/ 909125 h 1952921"/>
                <a:gd name="connsiteX14" fmla="*/ 595223 w 2177983"/>
                <a:gd name="connsiteY14" fmla="*/ 900498 h 1952921"/>
                <a:gd name="connsiteX15" fmla="*/ 474453 w 2177983"/>
                <a:gd name="connsiteY15" fmla="*/ 943631 h 1952921"/>
                <a:gd name="connsiteX16" fmla="*/ 224287 w 2177983"/>
                <a:gd name="connsiteY16" fmla="*/ 1073027 h 1952921"/>
                <a:gd name="connsiteX17" fmla="*/ 163902 w 2177983"/>
                <a:gd name="connsiteY17" fmla="*/ 1073027 h 1952921"/>
                <a:gd name="connsiteX18" fmla="*/ 319178 w 2177983"/>
                <a:gd name="connsiteY18" fmla="*/ 969510 h 1952921"/>
                <a:gd name="connsiteX19" fmla="*/ 448574 w 2177983"/>
                <a:gd name="connsiteY19" fmla="*/ 891872 h 1952921"/>
                <a:gd name="connsiteX20" fmla="*/ 526211 w 2177983"/>
                <a:gd name="connsiteY20" fmla="*/ 822861 h 1952921"/>
                <a:gd name="connsiteX21" fmla="*/ 759125 w 2177983"/>
                <a:gd name="connsiteY21" fmla="*/ 805608 h 1952921"/>
                <a:gd name="connsiteX22" fmla="*/ 897147 w 2177983"/>
                <a:gd name="connsiteY22" fmla="*/ 788355 h 1952921"/>
                <a:gd name="connsiteX23" fmla="*/ 1000664 w 2177983"/>
                <a:gd name="connsiteY23" fmla="*/ 658959 h 1952921"/>
                <a:gd name="connsiteX24" fmla="*/ 1035170 w 2177983"/>
                <a:gd name="connsiteY24" fmla="*/ 572695 h 1952921"/>
                <a:gd name="connsiteX25" fmla="*/ 966159 w 2177983"/>
                <a:gd name="connsiteY25" fmla="*/ 529563 h 1952921"/>
                <a:gd name="connsiteX26" fmla="*/ 793630 w 2177983"/>
                <a:gd name="connsiteY26" fmla="*/ 538189 h 1952921"/>
                <a:gd name="connsiteX27" fmla="*/ 664234 w 2177983"/>
                <a:gd name="connsiteY27" fmla="*/ 581321 h 1952921"/>
                <a:gd name="connsiteX28" fmla="*/ 621102 w 2177983"/>
                <a:gd name="connsiteY28" fmla="*/ 693464 h 1952921"/>
                <a:gd name="connsiteX29" fmla="*/ 534838 w 2177983"/>
                <a:gd name="connsiteY29" fmla="*/ 719344 h 1952921"/>
                <a:gd name="connsiteX30" fmla="*/ 396815 w 2177983"/>
                <a:gd name="connsiteY30" fmla="*/ 719344 h 1952921"/>
                <a:gd name="connsiteX31" fmla="*/ 276045 w 2177983"/>
                <a:gd name="connsiteY31" fmla="*/ 745223 h 1952921"/>
                <a:gd name="connsiteX32" fmla="*/ 103517 w 2177983"/>
                <a:gd name="connsiteY32" fmla="*/ 745223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0 w 2177983"/>
                <a:gd name="connsiteY35" fmla="*/ 684838 h 1952921"/>
                <a:gd name="connsiteX36" fmla="*/ 207034 w 2177983"/>
                <a:gd name="connsiteY36" fmla="*/ 633080 h 1952921"/>
                <a:gd name="connsiteX37" fmla="*/ 500332 w 2177983"/>
                <a:gd name="connsiteY37" fmla="*/ 607200 h 1952921"/>
                <a:gd name="connsiteX38" fmla="*/ 595223 w 2177983"/>
                <a:gd name="connsiteY38" fmla="*/ 477804 h 1952921"/>
                <a:gd name="connsiteX39" fmla="*/ 715993 w 2177983"/>
                <a:gd name="connsiteY39" fmla="*/ 391540 h 1952921"/>
                <a:gd name="connsiteX40" fmla="*/ 905774 w 2177983"/>
                <a:gd name="connsiteY40" fmla="*/ 374287 h 1952921"/>
                <a:gd name="connsiteX41" fmla="*/ 1104181 w 2177983"/>
                <a:gd name="connsiteY41" fmla="*/ 365661 h 1952921"/>
                <a:gd name="connsiteX42" fmla="*/ 1190445 w 2177983"/>
                <a:gd name="connsiteY42" fmla="*/ 270770 h 1952921"/>
                <a:gd name="connsiteX43" fmla="*/ 1268083 w 2177983"/>
                <a:gd name="connsiteY43" fmla="*/ 158627 h 1952921"/>
                <a:gd name="connsiteX44" fmla="*/ 1376437 w 2177983"/>
                <a:gd name="connsiteY44" fmla="*/ 0 h 1952921"/>
                <a:gd name="connsiteX45" fmla="*/ 1761481 w 2177983"/>
                <a:gd name="connsiteY45" fmla="*/ 251704 h 1952921"/>
                <a:gd name="connsiteX46" fmla="*/ 1820174 w 2177983"/>
                <a:gd name="connsiteY46" fmla="*/ 331155 h 1952921"/>
                <a:gd name="connsiteX47" fmla="*/ 1759789 w 2177983"/>
                <a:gd name="connsiteY47" fmla="*/ 374287 h 1952921"/>
                <a:gd name="connsiteX48" fmla="*/ 1647645 w 2177983"/>
                <a:gd name="connsiteY48" fmla="*/ 374287 h 1952921"/>
                <a:gd name="connsiteX49" fmla="*/ 1480598 w 2177983"/>
                <a:gd name="connsiteY49" fmla="*/ 195109 h 1952921"/>
                <a:gd name="connsiteX50" fmla="*/ 1352656 w 2177983"/>
                <a:gd name="connsiteY50" fmla="*/ 210551 h 1952921"/>
                <a:gd name="connsiteX51" fmla="*/ 1173193 w 2177983"/>
                <a:gd name="connsiteY51" fmla="*/ 460551 h 1952921"/>
                <a:gd name="connsiteX52" fmla="*/ 1061049 w 2177983"/>
                <a:gd name="connsiteY52" fmla="*/ 693464 h 1952921"/>
                <a:gd name="connsiteX53" fmla="*/ 1017917 w 2177983"/>
                <a:gd name="connsiteY53" fmla="*/ 805608 h 1952921"/>
                <a:gd name="connsiteX54" fmla="*/ 1052423 w 2177983"/>
                <a:gd name="connsiteY54" fmla="*/ 865993 h 1952921"/>
                <a:gd name="connsiteX55" fmla="*/ 1155940 w 2177983"/>
                <a:gd name="connsiteY55" fmla="*/ 857366 h 1952921"/>
                <a:gd name="connsiteX56" fmla="*/ 1313314 w 2177983"/>
                <a:gd name="connsiteY56" fmla="*/ 834786 h 1952921"/>
                <a:gd name="connsiteX57" fmla="*/ 1525137 w 2177983"/>
                <a:gd name="connsiteY57" fmla="*/ 903602 h 1952921"/>
                <a:gd name="connsiteX58" fmla="*/ 1765328 w 2177983"/>
                <a:gd name="connsiteY58" fmla="*/ 684999 h 1952921"/>
                <a:gd name="connsiteX59" fmla="*/ 1942630 w 2177983"/>
                <a:gd name="connsiteY59" fmla="*/ 578349 h 1952921"/>
                <a:gd name="connsiteX60" fmla="*/ 2094701 w 2177983"/>
                <a:gd name="connsiteY60" fmla="*/ 392253 h 1952921"/>
                <a:gd name="connsiteX61" fmla="*/ 2177983 w 2177983"/>
                <a:gd name="connsiteY61" fmla="*/ 509396 h 1952921"/>
                <a:gd name="connsiteX62" fmla="*/ 1978064 w 2177983"/>
                <a:gd name="connsiteY62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07502 w 2177983"/>
                <a:gd name="connsiteY6" fmla="*/ 1133014 h 1952921"/>
                <a:gd name="connsiteX7" fmla="*/ 1683212 w 2177983"/>
                <a:gd name="connsiteY7" fmla="*/ 1003278 h 1952921"/>
                <a:gd name="connsiteX8" fmla="*/ 1775057 w 2177983"/>
                <a:gd name="connsiteY8" fmla="*/ 835774 h 1952921"/>
                <a:gd name="connsiteX9" fmla="*/ 1510030 w 2177983"/>
                <a:gd name="connsiteY9" fmla="*/ 978136 h 1952921"/>
                <a:gd name="connsiteX10" fmla="*/ 1319842 w 2177983"/>
                <a:gd name="connsiteY10" fmla="*/ 935004 h 1952921"/>
                <a:gd name="connsiteX11" fmla="*/ 1155940 w 2177983"/>
                <a:gd name="connsiteY11" fmla="*/ 986763 h 1952921"/>
                <a:gd name="connsiteX12" fmla="*/ 983411 w 2177983"/>
                <a:gd name="connsiteY12" fmla="*/ 986763 h 1952921"/>
                <a:gd name="connsiteX13" fmla="*/ 923027 w 2177983"/>
                <a:gd name="connsiteY13" fmla="*/ 909125 h 1952921"/>
                <a:gd name="connsiteX14" fmla="*/ 595223 w 2177983"/>
                <a:gd name="connsiteY14" fmla="*/ 900498 h 1952921"/>
                <a:gd name="connsiteX15" fmla="*/ 474453 w 2177983"/>
                <a:gd name="connsiteY15" fmla="*/ 943631 h 1952921"/>
                <a:gd name="connsiteX16" fmla="*/ 224287 w 2177983"/>
                <a:gd name="connsiteY16" fmla="*/ 1073027 h 1952921"/>
                <a:gd name="connsiteX17" fmla="*/ 163902 w 2177983"/>
                <a:gd name="connsiteY17" fmla="*/ 1073027 h 1952921"/>
                <a:gd name="connsiteX18" fmla="*/ 319178 w 2177983"/>
                <a:gd name="connsiteY18" fmla="*/ 969510 h 1952921"/>
                <a:gd name="connsiteX19" fmla="*/ 448574 w 2177983"/>
                <a:gd name="connsiteY19" fmla="*/ 891872 h 1952921"/>
                <a:gd name="connsiteX20" fmla="*/ 526211 w 2177983"/>
                <a:gd name="connsiteY20" fmla="*/ 822861 h 1952921"/>
                <a:gd name="connsiteX21" fmla="*/ 759125 w 2177983"/>
                <a:gd name="connsiteY21" fmla="*/ 805608 h 1952921"/>
                <a:gd name="connsiteX22" fmla="*/ 897147 w 2177983"/>
                <a:gd name="connsiteY22" fmla="*/ 788355 h 1952921"/>
                <a:gd name="connsiteX23" fmla="*/ 1000664 w 2177983"/>
                <a:gd name="connsiteY23" fmla="*/ 658959 h 1952921"/>
                <a:gd name="connsiteX24" fmla="*/ 1035170 w 2177983"/>
                <a:gd name="connsiteY24" fmla="*/ 572695 h 1952921"/>
                <a:gd name="connsiteX25" fmla="*/ 966159 w 2177983"/>
                <a:gd name="connsiteY25" fmla="*/ 529563 h 1952921"/>
                <a:gd name="connsiteX26" fmla="*/ 793630 w 2177983"/>
                <a:gd name="connsiteY26" fmla="*/ 538189 h 1952921"/>
                <a:gd name="connsiteX27" fmla="*/ 664234 w 2177983"/>
                <a:gd name="connsiteY27" fmla="*/ 581321 h 1952921"/>
                <a:gd name="connsiteX28" fmla="*/ 621102 w 2177983"/>
                <a:gd name="connsiteY28" fmla="*/ 693464 h 1952921"/>
                <a:gd name="connsiteX29" fmla="*/ 534838 w 2177983"/>
                <a:gd name="connsiteY29" fmla="*/ 719344 h 1952921"/>
                <a:gd name="connsiteX30" fmla="*/ 396815 w 2177983"/>
                <a:gd name="connsiteY30" fmla="*/ 719344 h 1952921"/>
                <a:gd name="connsiteX31" fmla="*/ 276045 w 2177983"/>
                <a:gd name="connsiteY31" fmla="*/ 745223 h 1952921"/>
                <a:gd name="connsiteX32" fmla="*/ 103517 w 2177983"/>
                <a:gd name="connsiteY32" fmla="*/ 745223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0 w 2177983"/>
                <a:gd name="connsiteY35" fmla="*/ 684838 h 1952921"/>
                <a:gd name="connsiteX36" fmla="*/ 207034 w 2177983"/>
                <a:gd name="connsiteY36" fmla="*/ 633080 h 1952921"/>
                <a:gd name="connsiteX37" fmla="*/ 500332 w 2177983"/>
                <a:gd name="connsiteY37" fmla="*/ 607200 h 1952921"/>
                <a:gd name="connsiteX38" fmla="*/ 595223 w 2177983"/>
                <a:gd name="connsiteY38" fmla="*/ 477804 h 1952921"/>
                <a:gd name="connsiteX39" fmla="*/ 715993 w 2177983"/>
                <a:gd name="connsiteY39" fmla="*/ 391540 h 1952921"/>
                <a:gd name="connsiteX40" fmla="*/ 905774 w 2177983"/>
                <a:gd name="connsiteY40" fmla="*/ 374287 h 1952921"/>
                <a:gd name="connsiteX41" fmla="*/ 1104181 w 2177983"/>
                <a:gd name="connsiteY41" fmla="*/ 365661 h 1952921"/>
                <a:gd name="connsiteX42" fmla="*/ 1190445 w 2177983"/>
                <a:gd name="connsiteY42" fmla="*/ 270770 h 1952921"/>
                <a:gd name="connsiteX43" fmla="*/ 1268083 w 2177983"/>
                <a:gd name="connsiteY43" fmla="*/ 158627 h 1952921"/>
                <a:gd name="connsiteX44" fmla="*/ 1376437 w 2177983"/>
                <a:gd name="connsiteY44" fmla="*/ 0 h 1952921"/>
                <a:gd name="connsiteX45" fmla="*/ 1761481 w 2177983"/>
                <a:gd name="connsiteY45" fmla="*/ 251704 h 1952921"/>
                <a:gd name="connsiteX46" fmla="*/ 1820174 w 2177983"/>
                <a:gd name="connsiteY46" fmla="*/ 331155 h 1952921"/>
                <a:gd name="connsiteX47" fmla="*/ 1759789 w 2177983"/>
                <a:gd name="connsiteY47" fmla="*/ 374287 h 1952921"/>
                <a:gd name="connsiteX48" fmla="*/ 1647645 w 2177983"/>
                <a:gd name="connsiteY48" fmla="*/ 374287 h 1952921"/>
                <a:gd name="connsiteX49" fmla="*/ 1480598 w 2177983"/>
                <a:gd name="connsiteY49" fmla="*/ 195109 h 1952921"/>
                <a:gd name="connsiteX50" fmla="*/ 1352656 w 2177983"/>
                <a:gd name="connsiteY50" fmla="*/ 210551 h 1952921"/>
                <a:gd name="connsiteX51" fmla="*/ 1173193 w 2177983"/>
                <a:gd name="connsiteY51" fmla="*/ 460551 h 1952921"/>
                <a:gd name="connsiteX52" fmla="*/ 1061049 w 2177983"/>
                <a:gd name="connsiteY52" fmla="*/ 693464 h 1952921"/>
                <a:gd name="connsiteX53" fmla="*/ 1017917 w 2177983"/>
                <a:gd name="connsiteY53" fmla="*/ 805608 h 1952921"/>
                <a:gd name="connsiteX54" fmla="*/ 1052423 w 2177983"/>
                <a:gd name="connsiteY54" fmla="*/ 865993 h 1952921"/>
                <a:gd name="connsiteX55" fmla="*/ 1155940 w 2177983"/>
                <a:gd name="connsiteY55" fmla="*/ 857366 h 1952921"/>
                <a:gd name="connsiteX56" fmla="*/ 1313314 w 2177983"/>
                <a:gd name="connsiteY56" fmla="*/ 834786 h 1952921"/>
                <a:gd name="connsiteX57" fmla="*/ 1525137 w 2177983"/>
                <a:gd name="connsiteY57" fmla="*/ 903602 h 1952921"/>
                <a:gd name="connsiteX58" fmla="*/ 1765328 w 2177983"/>
                <a:gd name="connsiteY58" fmla="*/ 684999 h 1952921"/>
                <a:gd name="connsiteX59" fmla="*/ 1942630 w 2177983"/>
                <a:gd name="connsiteY59" fmla="*/ 578349 h 1952921"/>
                <a:gd name="connsiteX60" fmla="*/ 2094701 w 2177983"/>
                <a:gd name="connsiteY60" fmla="*/ 392253 h 1952921"/>
                <a:gd name="connsiteX61" fmla="*/ 2177983 w 2177983"/>
                <a:gd name="connsiteY61" fmla="*/ 509396 h 1952921"/>
                <a:gd name="connsiteX62" fmla="*/ 1978064 w 2177983"/>
                <a:gd name="connsiteY62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983411 w 2177983"/>
                <a:gd name="connsiteY11" fmla="*/ 986763 h 1952921"/>
                <a:gd name="connsiteX12" fmla="*/ 923027 w 2177983"/>
                <a:gd name="connsiteY12" fmla="*/ 909125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23027 w 2177983"/>
                <a:gd name="connsiteY12" fmla="*/ 909125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309135 w 2177983"/>
                <a:gd name="connsiteY4" fmla="*/ 1560950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78302 w 2177983"/>
                <a:gd name="connsiteY3" fmla="*/ 1495721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83411 w 2177983"/>
                <a:gd name="connsiteY2" fmla="*/ 1633744 h 1952921"/>
                <a:gd name="connsiteX3" fmla="*/ 1039739 w 2177983"/>
                <a:gd name="connsiteY3" fmla="*/ 1474308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44847 w 2177983"/>
                <a:gd name="connsiteY2" fmla="*/ 1574858 h 1952921"/>
                <a:gd name="connsiteX3" fmla="*/ 1039739 w 2177983"/>
                <a:gd name="connsiteY3" fmla="*/ 1474308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83411 w 2177983"/>
                <a:gd name="connsiteY1" fmla="*/ 1797646 h 1952921"/>
                <a:gd name="connsiteX2" fmla="*/ 944847 w 2177983"/>
                <a:gd name="connsiteY2" fmla="*/ 1574858 h 1952921"/>
                <a:gd name="connsiteX3" fmla="*/ 1039739 w 2177983"/>
                <a:gd name="connsiteY3" fmla="*/ 1474308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  <a:gd name="connsiteX0" fmla="*/ 931653 w 2177983"/>
                <a:gd name="connsiteY0" fmla="*/ 1952921 h 1952921"/>
                <a:gd name="connsiteX1" fmla="*/ 949667 w 2177983"/>
                <a:gd name="connsiteY1" fmla="*/ 1792293 h 1952921"/>
                <a:gd name="connsiteX2" fmla="*/ 944847 w 2177983"/>
                <a:gd name="connsiteY2" fmla="*/ 1574858 h 1952921"/>
                <a:gd name="connsiteX3" fmla="*/ 1039739 w 2177983"/>
                <a:gd name="connsiteY3" fmla="*/ 1474308 h 1952921"/>
                <a:gd name="connsiteX4" fmla="*/ 1280212 w 2177983"/>
                <a:gd name="connsiteY4" fmla="*/ 1298643 h 1952921"/>
                <a:gd name="connsiteX5" fmla="*/ 1767147 w 2177983"/>
                <a:gd name="connsiteY5" fmla="*/ 1169168 h 1952921"/>
                <a:gd name="connsiteX6" fmla="*/ 1683212 w 2177983"/>
                <a:gd name="connsiteY6" fmla="*/ 1003278 h 1952921"/>
                <a:gd name="connsiteX7" fmla="*/ 1775057 w 2177983"/>
                <a:gd name="connsiteY7" fmla="*/ 835774 h 1952921"/>
                <a:gd name="connsiteX8" fmla="*/ 1510030 w 2177983"/>
                <a:gd name="connsiteY8" fmla="*/ 978136 h 1952921"/>
                <a:gd name="connsiteX9" fmla="*/ 1319842 w 2177983"/>
                <a:gd name="connsiteY9" fmla="*/ 935004 h 1952921"/>
                <a:gd name="connsiteX10" fmla="*/ 1155940 w 2177983"/>
                <a:gd name="connsiteY10" fmla="*/ 986763 h 1952921"/>
                <a:gd name="connsiteX11" fmla="*/ 1017275 w 2177983"/>
                <a:gd name="connsiteY11" fmla="*/ 935115 h 1952921"/>
                <a:gd name="connsiteX12" fmla="*/ 961729 w 2177983"/>
                <a:gd name="connsiteY12" fmla="*/ 857477 h 1952921"/>
                <a:gd name="connsiteX13" fmla="*/ 595223 w 2177983"/>
                <a:gd name="connsiteY13" fmla="*/ 900498 h 1952921"/>
                <a:gd name="connsiteX14" fmla="*/ 474453 w 2177983"/>
                <a:gd name="connsiteY14" fmla="*/ 943631 h 1952921"/>
                <a:gd name="connsiteX15" fmla="*/ 224287 w 2177983"/>
                <a:gd name="connsiteY15" fmla="*/ 1073027 h 1952921"/>
                <a:gd name="connsiteX16" fmla="*/ 163902 w 2177983"/>
                <a:gd name="connsiteY16" fmla="*/ 1073027 h 1952921"/>
                <a:gd name="connsiteX17" fmla="*/ 319178 w 2177983"/>
                <a:gd name="connsiteY17" fmla="*/ 969510 h 1952921"/>
                <a:gd name="connsiteX18" fmla="*/ 448574 w 2177983"/>
                <a:gd name="connsiteY18" fmla="*/ 891872 h 1952921"/>
                <a:gd name="connsiteX19" fmla="*/ 526211 w 2177983"/>
                <a:gd name="connsiteY19" fmla="*/ 822861 h 1952921"/>
                <a:gd name="connsiteX20" fmla="*/ 759125 w 2177983"/>
                <a:gd name="connsiteY20" fmla="*/ 805608 h 1952921"/>
                <a:gd name="connsiteX21" fmla="*/ 897147 w 2177983"/>
                <a:gd name="connsiteY21" fmla="*/ 788355 h 1952921"/>
                <a:gd name="connsiteX22" fmla="*/ 1000664 w 2177983"/>
                <a:gd name="connsiteY22" fmla="*/ 658959 h 1952921"/>
                <a:gd name="connsiteX23" fmla="*/ 1035170 w 2177983"/>
                <a:gd name="connsiteY23" fmla="*/ 572695 h 1952921"/>
                <a:gd name="connsiteX24" fmla="*/ 966159 w 2177983"/>
                <a:gd name="connsiteY24" fmla="*/ 529563 h 1952921"/>
                <a:gd name="connsiteX25" fmla="*/ 793630 w 2177983"/>
                <a:gd name="connsiteY25" fmla="*/ 538189 h 1952921"/>
                <a:gd name="connsiteX26" fmla="*/ 664234 w 2177983"/>
                <a:gd name="connsiteY26" fmla="*/ 581321 h 1952921"/>
                <a:gd name="connsiteX27" fmla="*/ 621102 w 2177983"/>
                <a:gd name="connsiteY27" fmla="*/ 693464 h 1952921"/>
                <a:gd name="connsiteX28" fmla="*/ 534838 w 2177983"/>
                <a:gd name="connsiteY28" fmla="*/ 719344 h 1952921"/>
                <a:gd name="connsiteX29" fmla="*/ 396815 w 2177983"/>
                <a:gd name="connsiteY29" fmla="*/ 719344 h 1952921"/>
                <a:gd name="connsiteX30" fmla="*/ 276045 w 2177983"/>
                <a:gd name="connsiteY30" fmla="*/ 745223 h 1952921"/>
                <a:gd name="connsiteX31" fmla="*/ 103517 w 2177983"/>
                <a:gd name="connsiteY31" fmla="*/ 745223 h 1952921"/>
                <a:gd name="connsiteX32" fmla="*/ 0 w 2177983"/>
                <a:gd name="connsiteY32" fmla="*/ 684838 h 1952921"/>
                <a:gd name="connsiteX33" fmla="*/ 0 w 2177983"/>
                <a:gd name="connsiteY33" fmla="*/ 684838 h 1952921"/>
                <a:gd name="connsiteX34" fmla="*/ 0 w 2177983"/>
                <a:gd name="connsiteY34" fmla="*/ 684838 h 1952921"/>
                <a:gd name="connsiteX35" fmla="*/ 207034 w 2177983"/>
                <a:gd name="connsiteY35" fmla="*/ 633080 h 1952921"/>
                <a:gd name="connsiteX36" fmla="*/ 500332 w 2177983"/>
                <a:gd name="connsiteY36" fmla="*/ 607200 h 1952921"/>
                <a:gd name="connsiteX37" fmla="*/ 595223 w 2177983"/>
                <a:gd name="connsiteY37" fmla="*/ 477804 h 1952921"/>
                <a:gd name="connsiteX38" fmla="*/ 715993 w 2177983"/>
                <a:gd name="connsiteY38" fmla="*/ 391540 h 1952921"/>
                <a:gd name="connsiteX39" fmla="*/ 905774 w 2177983"/>
                <a:gd name="connsiteY39" fmla="*/ 374287 h 1952921"/>
                <a:gd name="connsiteX40" fmla="*/ 1104181 w 2177983"/>
                <a:gd name="connsiteY40" fmla="*/ 365661 h 1952921"/>
                <a:gd name="connsiteX41" fmla="*/ 1190445 w 2177983"/>
                <a:gd name="connsiteY41" fmla="*/ 270770 h 1952921"/>
                <a:gd name="connsiteX42" fmla="*/ 1268083 w 2177983"/>
                <a:gd name="connsiteY42" fmla="*/ 158627 h 1952921"/>
                <a:gd name="connsiteX43" fmla="*/ 1376437 w 2177983"/>
                <a:gd name="connsiteY43" fmla="*/ 0 h 1952921"/>
                <a:gd name="connsiteX44" fmla="*/ 1761481 w 2177983"/>
                <a:gd name="connsiteY44" fmla="*/ 251704 h 1952921"/>
                <a:gd name="connsiteX45" fmla="*/ 1820174 w 2177983"/>
                <a:gd name="connsiteY45" fmla="*/ 331155 h 1952921"/>
                <a:gd name="connsiteX46" fmla="*/ 1759789 w 2177983"/>
                <a:gd name="connsiteY46" fmla="*/ 374287 h 1952921"/>
                <a:gd name="connsiteX47" fmla="*/ 1647645 w 2177983"/>
                <a:gd name="connsiteY47" fmla="*/ 374287 h 1952921"/>
                <a:gd name="connsiteX48" fmla="*/ 1480598 w 2177983"/>
                <a:gd name="connsiteY48" fmla="*/ 195109 h 1952921"/>
                <a:gd name="connsiteX49" fmla="*/ 1352656 w 2177983"/>
                <a:gd name="connsiteY49" fmla="*/ 210551 h 1952921"/>
                <a:gd name="connsiteX50" fmla="*/ 1173193 w 2177983"/>
                <a:gd name="connsiteY50" fmla="*/ 460551 h 1952921"/>
                <a:gd name="connsiteX51" fmla="*/ 1061049 w 2177983"/>
                <a:gd name="connsiteY51" fmla="*/ 693464 h 1952921"/>
                <a:gd name="connsiteX52" fmla="*/ 1017917 w 2177983"/>
                <a:gd name="connsiteY52" fmla="*/ 805608 h 1952921"/>
                <a:gd name="connsiteX53" fmla="*/ 1052423 w 2177983"/>
                <a:gd name="connsiteY53" fmla="*/ 865993 h 1952921"/>
                <a:gd name="connsiteX54" fmla="*/ 1155940 w 2177983"/>
                <a:gd name="connsiteY54" fmla="*/ 857366 h 1952921"/>
                <a:gd name="connsiteX55" fmla="*/ 1313314 w 2177983"/>
                <a:gd name="connsiteY55" fmla="*/ 834786 h 1952921"/>
                <a:gd name="connsiteX56" fmla="*/ 1525137 w 2177983"/>
                <a:gd name="connsiteY56" fmla="*/ 903602 h 1952921"/>
                <a:gd name="connsiteX57" fmla="*/ 1765328 w 2177983"/>
                <a:gd name="connsiteY57" fmla="*/ 684999 h 1952921"/>
                <a:gd name="connsiteX58" fmla="*/ 1942630 w 2177983"/>
                <a:gd name="connsiteY58" fmla="*/ 578349 h 1952921"/>
                <a:gd name="connsiteX59" fmla="*/ 2094701 w 2177983"/>
                <a:gd name="connsiteY59" fmla="*/ 392253 h 1952921"/>
                <a:gd name="connsiteX60" fmla="*/ 2177983 w 2177983"/>
                <a:gd name="connsiteY60" fmla="*/ 509396 h 1952921"/>
                <a:gd name="connsiteX61" fmla="*/ 1978064 w 2177983"/>
                <a:gd name="connsiteY61" fmla="*/ 695329 h 19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77983" h="1952921">
                  <a:moveTo>
                    <a:pt x="931653" y="1952921"/>
                  </a:moveTo>
                  <a:lnTo>
                    <a:pt x="949667" y="1792293"/>
                  </a:lnTo>
                  <a:lnTo>
                    <a:pt x="944847" y="1574858"/>
                  </a:lnTo>
                  <a:cubicBezTo>
                    <a:pt x="976478" y="1487809"/>
                    <a:pt x="1008108" y="1507825"/>
                    <a:pt x="1039739" y="1474308"/>
                  </a:cubicBezTo>
                  <a:lnTo>
                    <a:pt x="1280212" y="1298643"/>
                  </a:lnTo>
                  <a:cubicBezTo>
                    <a:pt x="1481088" y="1180541"/>
                    <a:pt x="1566271" y="1292625"/>
                    <a:pt x="1767147" y="1169168"/>
                  </a:cubicBezTo>
                  <a:cubicBezTo>
                    <a:pt x="1768092" y="1087105"/>
                    <a:pt x="1711190" y="1058575"/>
                    <a:pt x="1683212" y="1003278"/>
                  </a:cubicBezTo>
                  <a:cubicBezTo>
                    <a:pt x="1721890" y="926783"/>
                    <a:pt x="1750894" y="927761"/>
                    <a:pt x="1775057" y="835774"/>
                  </a:cubicBezTo>
                  <a:cubicBezTo>
                    <a:pt x="1730255" y="821250"/>
                    <a:pt x="1598372" y="925517"/>
                    <a:pt x="1510030" y="978136"/>
                  </a:cubicBezTo>
                  <a:lnTo>
                    <a:pt x="1319842" y="935004"/>
                  </a:lnTo>
                  <a:lnTo>
                    <a:pt x="1155940" y="986763"/>
                  </a:lnTo>
                  <a:lnTo>
                    <a:pt x="1017275" y="935115"/>
                  </a:lnTo>
                  <a:lnTo>
                    <a:pt x="961729" y="857477"/>
                  </a:lnTo>
                  <a:lnTo>
                    <a:pt x="595223" y="900498"/>
                  </a:lnTo>
                  <a:lnTo>
                    <a:pt x="474453" y="943631"/>
                  </a:lnTo>
                  <a:lnTo>
                    <a:pt x="224287" y="1073027"/>
                  </a:lnTo>
                  <a:lnTo>
                    <a:pt x="163902" y="1073027"/>
                  </a:lnTo>
                  <a:lnTo>
                    <a:pt x="319178" y="969510"/>
                  </a:lnTo>
                  <a:lnTo>
                    <a:pt x="448574" y="891872"/>
                  </a:lnTo>
                  <a:lnTo>
                    <a:pt x="526211" y="822861"/>
                  </a:lnTo>
                  <a:lnTo>
                    <a:pt x="759125" y="805608"/>
                  </a:lnTo>
                  <a:lnTo>
                    <a:pt x="897147" y="788355"/>
                  </a:lnTo>
                  <a:lnTo>
                    <a:pt x="1000664" y="658959"/>
                  </a:lnTo>
                  <a:lnTo>
                    <a:pt x="1035170" y="572695"/>
                  </a:lnTo>
                  <a:lnTo>
                    <a:pt x="966159" y="529563"/>
                  </a:lnTo>
                  <a:lnTo>
                    <a:pt x="793630" y="538189"/>
                  </a:lnTo>
                  <a:lnTo>
                    <a:pt x="664234" y="581321"/>
                  </a:lnTo>
                  <a:lnTo>
                    <a:pt x="621102" y="693464"/>
                  </a:lnTo>
                  <a:lnTo>
                    <a:pt x="534838" y="719344"/>
                  </a:lnTo>
                  <a:lnTo>
                    <a:pt x="396815" y="719344"/>
                  </a:lnTo>
                  <a:lnTo>
                    <a:pt x="276045" y="745223"/>
                  </a:lnTo>
                  <a:lnTo>
                    <a:pt x="103517" y="745223"/>
                  </a:lnTo>
                  <a:lnTo>
                    <a:pt x="0" y="684838"/>
                  </a:lnTo>
                  <a:lnTo>
                    <a:pt x="0" y="684838"/>
                  </a:lnTo>
                  <a:lnTo>
                    <a:pt x="0" y="684838"/>
                  </a:lnTo>
                  <a:lnTo>
                    <a:pt x="207034" y="633080"/>
                  </a:lnTo>
                  <a:lnTo>
                    <a:pt x="500332" y="607200"/>
                  </a:lnTo>
                  <a:lnTo>
                    <a:pt x="595223" y="477804"/>
                  </a:lnTo>
                  <a:lnTo>
                    <a:pt x="715993" y="391540"/>
                  </a:lnTo>
                  <a:lnTo>
                    <a:pt x="905774" y="374287"/>
                  </a:lnTo>
                  <a:lnTo>
                    <a:pt x="1104181" y="365661"/>
                  </a:lnTo>
                  <a:lnTo>
                    <a:pt x="1190445" y="270770"/>
                  </a:lnTo>
                  <a:lnTo>
                    <a:pt x="1268083" y="158627"/>
                  </a:lnTo>
                  <a:lnTo>
                    <a:pt x="1376437" y="0"/>
                  </a:lnTo>
                  <a:cubicBezTo>
                    <a:pt x="1432219" y="11593"/>
                    <a:pt x="1633133" y="167803"/>
                    <a:pt x="1761481" y="251704"/>
                  </a:cubicBezTo>
                  <a:lnTo>
                    <a:pt x="1820174" y="331155"/>
                  </a:lnTo>
                  <a:lnTo>
                    <a:pt x="1759789" y="374287"/>
                  </a:lnTo>
                  <a:lnTo>
                    <a:pt x="1647645" y="374287"/>
                  </a:lnTo>
                  <a:lnTo>
                    <a:pt x="1480598" y="195109"/>
                  </a:lnTo>
                  <a:lnTo>
                    <a:pt x="1352656" y="210551"/>
                  </a:lnTo>
                  <a:lnTo>
                    <a:pt x="1173193" y="460551"/>
                  </a:lnTo>
                  <a:lnTo>
                    <a:pt x="1061049" y="693464"/>
                  </a:lnTo>
                  <a:lnTo>
                    <a:pt x="1017917" y="805608"/>
                  </a:lnTo>
                  <a:lnTo>
                    <a:pt x="1052423" y="865993"/>
                  </a:lnTo>
                  <a:lnTo>
                    <a:pt x="1155940" y="857366"/>
                  </a:lnTo>
                  <a:lnTo>
                    <a:pt x="1313314" y="834786"/>
                  </a:lnTo>
                  <a:lnTo>
                    <a:pt x="1525137" y="903602"/>
                  </a:lnTo>
                  <a:cubicBezTo>
                    <a:pt x="1635839" y="856559"/>
                    <a:pt x="1722354" y="856000"/>
                    <a:pt x="1765328" y="684999"/>
                  </a:cubicBezTo>
                  <a:lnTo>
                    <a:pt x="1942630" y="578349"/>
                  </a:lnTo>
                  <a:lnTo>
                    <a:pt x="2094701" y="392253"/>
                  </a:lnTo>
                  <a:cubicBezTo>
                    <a:pt x="2151488" y="400312"/>
                    <a:pt x="2164735" y="429029"/>
                    <a:pt x="2177983" y="509396"/>
                  </a:cubicBezTo>
                  <a:lnTo>
                    <a:pt x="1978064" y="6953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" name="TekstSylinder 37"/>
          <p:cNvSpPr txBox="1"/>
          <p:nvPr/>
        </p:nvSpPr>
        <p:spPr>
          <a:xfrm>
            <a:off x="1519676" y="222113"/>
            <a:ext cx="36888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KM del 2 - 10,0 km</a:t>
            </a:r>
            <a:endParaRPr lang="nb-NO" sz="3600" dirty="0">
              <a:latin typeface="+mj-lt"/>
            </a:endParaRPr>
          </a:p>
        </p:txBody>
      </p:sp>
      <p:sp>
        <p:nvSpPr>
          <p:cNvPr id="40" name="TekstSylinder 39"/>
          <p:cNvSpPr txBox="1"/>
          <p:nvPr/>
        </p:nvSpPr>
        <p:spPr>
          <a:xfrm>
            <a:off x="5504976" y="140406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44" name="Rett linje 43"/>
          <p:cNvCxnSpPr/>
          <p:nvPr/>
        </p:nvCxnSpPr>
        <p:spPr>
          <a:xfrm flipH="1" flipV="1">
            <a:off x="5233192" y="1558130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>
            <a:off x="5132982" y="1606422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/>
          <p:cNvSpPr txBox="1"/>
          <p:nvPr/>
        </p:nvSpPr>
        <p:spPr>
          <a:xfrm>
            <a:off x="5219365" y="1742875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  <p:sp>
        <p:nvSpPr>
          <p:cNvPr id="50" name="TekstSylinder 49"/>
          <p:cNvSpPr txBox="1"/>
          <p:nvPr/>
        </p:nvSpPr>
        <p:spPr>
          <a:xfrm>
            <a:off x="6800685" y="1283256"/>
            <a:ext cx="194636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 smtClean="0">
                <a:latin typeface="+mj-lt"/>
              </a:rPr>
              <a:t>30 km: 3 x 10 km</a:t>
            </a:r>
          </a:p>
          <a:p>
            <a:r>
              <a:rPr lang="nb-NO" sz="2000" dirty="0" smtClean="0">
                <a:latin typeface="+mj-lt"/>
              </a:rPr>
              <a:t>10 km: 10 km</a:t>
            </a:r>
          </a:p>
        </p:txBody>
      </p:sp>
    </p:spTree>
    <p:extLst>
      <p:ext uri="{BB962C8B-B14F-4D97-AF65-F5344CB8AC3E}">
        <p14:creationId xmlns:p14="http://schemas.microsoft.com/office/powerpoint/2010/main" val="277946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980009" y="321777"/>
            <a:ext cx="5071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KM del 2 - Sprint 13-16 år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4"/>
            <a:ext cx="911321" cy="1651190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641432 w 902520"/>
              <a:gd name="connsiteY0" fmla="*/ 194845 h 1638157"/>
              <a:gd name="connsiteX1" fmla="*/ 453631 w 902520"/>
              <a:gd name="connsiteY1" fmla="*/ 640542 h 1638157"/>
              <a:gd name="connsiteX2" fmla="*/ 881038 w 902520"/>
              <a:gd name="connsiteY2" fmla="*/ 1122309 h 1638157"/>
              <a:gd name="connsiteX3" fmla="*/ 212545 w 902520"/>
              <a:gd name="connsiteY3" fmla="*/ 1628019 h 1638157"/>
              <a:gd name="connsiteX4" fmla="*/ 347010 w 902520"/>
              <a:gd name="connsiteY4" fmla="*/ 596149 h 1638157"/>
              <a:gd name="connsiteX5" fmla="*/ 455032 w 902520"/>
              <a:gd name="connsiteY5" fmla="*/ 268699 h 1638157"/>
              <a:gd name="connsiteX6" fmla="*/ 232218 w 902520"/>
              <a:gd name="connsiteY6" fmla="*/ 460469 h 1638157"/>
              <a:gd name="connsiteX7" fmla="*/ 10281 w 902520"/>
              <a:gd name="connsiteY7" fmla="*/ 501075 h 1638157"/>
              <a:gd name="connsiteX8" fmla="*/ 282991 w 902520"/>
              <a:gd name="connsiteY8" fmla="*/ 199371 h 1638157"/>
              <a:gd name="connsiteX9" fmla="*/ 389429 w 902520"/>
              <a:gd name="connsiteY9" fmla="*/ 0 h 1638157"/>
              <a:gd name="connsiteX0" fmla="*/ 641432 w 910512"/>
              <a:gd name="connsiteY0" fmla="*/ 194845 h 1639634"/>
              <a:gd name="connsiteX1" fmla="*/ 453631 w 910512"/>
              <a:gd name="connsiteY1" fmla="*/ 640542 h 1639634"/>
              <a:gd name="connsiteX2" fmla="*/ 889269 w 910512"/>
              <a:gd name="connsiteY2" fmla="*/ 1213011 h 1639634"/>
              <a:gd name="connsiteX3" fmla="*/ 212545 w 910512"/>
              <a:gd name="connsiteY3" fmla="*/ 1628019 h 1639634"/>
              <a:gd name="connsiteX4" fmla="*/ 347010 w 910512"/>
              <a:gd name="connsiteY4" fmla="*/ 596149 h 1639634"/>
              <a:gd name="connsiteX5" fmla="*/ 455032 w 910512"/>
              <a:gd name="connsiteY5" fmla="*/ 268699 h 1639634"/>
              <a:gd name="connsiteX6" fmla="*/ 232218 w 910512"/>
              <a:gd name="connsiteY6" fmla="*/ 460469 h 1639634"/>
              <a:gd name="connsiteX7" fmla="*/ 10281 w 910512"/>
              <a:gd name="connsiteY7" fmla="*/ 501075 h 1639634"/>
              <a:gd name="connsiteX8" fmla="*/ 282991 w 910512"/>
              <a:gd name="connsiteY8" fmla="*/ 199371 h 1639634"/>
              <a:gd name="connsiteX9" fmla="*/ 389429 w 910512"/>
              <a:gd name="connsiteY9" fmla="*/ 0 h 1639634"/>
              <a:gd name="connsiteX0" fmla="*/ 641432 w 910512"/>
              <a:gd name="connsiteY0" fmla="*/ 194845 h 1640780"/>
              <a:gd name="connsiteX1" fmla="*/ 453631 w 910512"/>
              <a:gd name="connsiteY1" fmla="*/ 640542 h 1640780"/>
              <a:gd name="connsiteX2" fmla="*/ 889269 w 910512"/>
              <a:gd name="connsiteY2" fmla="*/ 1213011 h 1640780"/>
              <a:gd name="connsiteX3" fmla="*/ 212545 w 910512"/>
              <a:gd name="connsiteY3" fmla="*/ 1628019 h 1640780"/>
              <a:gd name="connsiteX4" fmla="*/ 347010 w 910512"/>
              <a:gd name="connsiteY4" fmla="*/ 596149 h 1640780"/>
              <a:gd name="connsiteX5" fmla="*/ 455032 w 910512"/>
              <a:gd name="connsiteY5" fmla="*/ 268699 h 1640780"/>
              <a:gd name="connsiteX6" fmla="*/ 232218 w 910512"/>
              <a:gd name="connsiteY6" fmla="*/ 460469 h 1640780"/>
              <a:gd name="connsiteX7" fmla="*/ 10281 w 910512"/>
              <a:gd name="connsiteY7" fmla="*/ 501075 h 1640780"/>
              <a:gd name="connsiteX8" fmla="*/ 282991 w 910512"/>
              <a:gd name="connsiteY8" fmla="*/ 199371 h 1640780"/>
              <a:gd name="connsiteX9" fmla="*/ 389429 w 910512"/>
              <a:gd name="connsiteY9" fmla="*/ 0 h 1640780"/>
              <a:gd name="connsiteX0" fmla="*/ 641432 w 910512"/>
              <a:gd name="connsiteY0" fmla="*/ 194845 h 1628019"/>
              <a:gd name="connsiteX1" fmla="*/ 453631 w 910512"/>
              <a:gd name="connsiteY1" fmla="*/ 640542 h 1628019"/>
              <a:gd name="connsiteX2" fmla="*/ 889269 w 910512"/>
              <a:gd name="connsiteY2" fmla="*/ 1213011 h 1628019"/>
              <a:gd name="connsiteX3" fmla="*/ 212545 w 910512"/>
              <a:gd name="connsiteY3" fmla="*/ 1628019 h 1628019"/>
              <a:gd name="connsiteX4" fmla="*/ 347010 w 910512"/>
              <a:gd name="connsiteY4" fmla="*/ 596149 h 1628019"/>
              <a:gd name="connsiteX5" fmla="*/ 455032 w 910512"/>
              <a:gd name="connsiteY5" fmla="*/ 268699 h 1628019"/>
              <a:gd name="connsiteX6" fmla="*/ 232218 w 910512"/>
              <a:gd name="connsiteY6" fmla="*/ 460469 h 1628019"/>
              <a:gd name="connsiteX7" fmla="*/ 10281 w 910512"/>
              <a:gd name="connsiteY7" fmla="*/ 501075 h 1628019"/>
              <a:gd name="connsiteX8" fmla="*/ 282991 w 910512"/>
              <a:gd name="connsiteY8" fmla="*/ 199371 h 1628019"/>
              <a:gd name="connsiteX9" fmla="*/ 389429 w 910512"/>
              <a:gd name="connsiteY9" fmla="*/ 0 h 1628019"/>
              <a:gd name="connsiteX0" fmla="*/ 641432 w 910512"/>
              <a:gd name="connsiteY0" fmla="*/ 194845 h 1628019"/>
              <a:gd name="connsiteX1" fmla="*/ 453631 w 910512"/>
              <a:gd name="connsiteY1" fmla="*/ 640542 h 1628019"/>
              <a:gd name="connsiteX2" fmla="*/ 889269 w 910512"/>
              <a:gd name="connsiteY2" fmla="*/ 1213011 h 1628019"/>
              <a:gd name="connsiteX3" fmla="*/ 212545 w 910512"/>
              <a:gd name="connsiteY3" fmla="*/ 1628019 h 1628019"/>
              <a:gd name="connsiteX4" fmla="*/ 215286 w 910512"/>
              <a:gd name="connsiteY4" fmla="*/ 1170753 h 1628019"/>
              <a:gd name="connsiteX5" fmla="*/ 347010 w 910512"/>
              <a:gd name="connsiteY5" fmla="*/ 596149 h 1628019"/>
              <a:gd name="connsiteX6" fmla="*/ 455032 w 910512"/>
              <a:gd name="connsiteY6" fmla="*/ 268699 h 1628019"/>
              <a:gd name="connsiteX7" fmla="*/ 232218 w 910512"/>
              <a:gd name="connsiteY7" fmla="*/ 460469 h 1628019"/>
              <a:gd name="connsiteX8" fmla="*/ 10281 w 910512"/>
              <a:gd name="connsiteY8" fmla="*/ 501075 h 1628019"/>
              <a:gd name="connsiteX9" fmla="*/ 282991 w 910512"/>
              <a:gd name="connsiteY9" fmla="*/ 199371 h 1628019"/>
              <a:gd name="connsiteX10" fmla="*/ 389429 w 910512"/>
              <a:gd name="connsiteY10" fmla="*/ 0 h 1628019"/>
              <a:gd name="connsiteX0" fmla="*/ 641432 w 910512"/>
              <a:gd name="connsiteY0" fmla="*/ 194845 h 1628019"/>
              <a:gd name="connsiteX1" fmla="*/ 453631 w 910512"/>
              <a:gd name="connsiteY1" fmla="*/ 640542 h 1628019"/>
              <a:gd name="connsiteX2" fmla="*/ 889269 w 910512"/>
              <a:gd name="connsiteY2" fmla="*/ 1213011 h 1628019"/>
              <a:gd name="connsiteX3" fmla="*/ 212545 w 910512"/>
              <a:gd name="connsiteY3" fmla="*/ 1628019 h 1628019"/>
              <a:gd name="connsiteX4" fmla="*/ 91827 w 910512"/>
              <a:gd name="connsiteY4" fmla="*/ 1195490 h 1628019"/>
              <a:gd name="connsiteX5" fmla="*/ 347010 w 910512"/>
              <a:gd name="connsiteY5" fmla="*/ 596149 h 1628019"/>
              <a:gd name="connsiteX6" fmla="*/ 455032 w 910512"/>
              <a:gd name="connsiteY6" fmla="*/ 268699 h 1628019"/>
              <a:gd name="connsiteX7" fmla="*/ 232218 w 910512"/>
              <a:gd name="connsiteY7" fmla="*/ 460469 h 1628019"/>
              <a:gd name="connsiteX8" fmla="*/ 10281 w 910512"/>
              <a:gd name="connsiteY8" fmla="*/ 501075 h 1628019"/>
              <a:gd name="connsiteX9" fmla="*/ 282991 w 910512"/>
              <a:gd name="connsiteY9" fmla="*/ 199371 h 1628019"/>
              <a:gd name="connsiteX10" fmla="*/ 389429 w 910512"/>
              <a:gd name="connsiteY10" fmla="*/ 0 h 1628019"/>
              <a:gd name="connsiteX0" fmla="*/ 641432 w 910512"/>
              <a:gd name="connsiteY0" fmla="*/ 194845 h 1628019"/>
              <a:gd name="connsiteX1" fmla="*/ 453631 w 910512"/>
              <a:gd name="connsiteY1" fmla="*/ 640542 h 1628019"/>
              <a:gd name="connsiteX2" fmla="*/ 889269 w 910512"/>
              <a:gd name="connsiteY2" fmla="*/ 1213011 h 1628019"/>
              <a:gd name="connsiteX3" fmla="*/ 212545 w 910512"/>
              <a:gd name="connsiteY3" fmla="*/ 1628019 h 1628019"/>
              <a:gd name="connsiteX4" fmla="*/ 91827 w 910512"/>
              <a:gd name="connsiteY4" fmla="*/ 1195490 h 1628019"/>
              <a:gd name="connsiteX5" fmla="*/ 215286 w 910512"/>
              <a:gd name="connsiteY5" fmla="*/ 865664 h 1628019"/>
              <a:gd name="connsiteX6" fmla="*/ 347010 w 910512"/>
              <a:gd name="connsiteY6" fmla="*/ 596149 h 1628019"/>
              <a:gd name="connsiteX7" fmla="*/ 455032 w 910512"/>
              <a:gd name="connsiteY7" fmla="*/ 268699 h 1628019"/>
              <a:gd name="connsiteX8" fmla="*/ 232218 w 910512"/>
              <a:gd name="connsiteY8" fmla="*/ 460469 h 1628019"/>
              <a:gd name="connsiteX9" fmla="*/ 10281 w 910512"/>
              <a:gd name="connsiteY9" fmla="*/ 501075 h 1628019"/>
              <a:gd name="connsiteX10" fmla="*/ 282991 w 910512"/>
              <a:gd name="connsiteY10" fmla="*/ 199371 h 1628019"/>
              <a:gd name="connsiteX11" fmla="*/ 389429 w 910512"/>
              <a:gd name="connsiteY11" fmla="*/ 0 h 1628019"/>
              <a:gd name="connsiteX0" fmla="*/ 641432 w 910512"/>
              <a:gd name="connsiteY0" fmla="*/ 194845 h 1628019"/>
              <a:gd name="connsiteX1" fmla="*/ 453631 w 910512"/>
              <a:gd name="connsiteY1" fmla="*/ 640542 h 1628019"/>
              <a:gd name="connsiteX2" fmla="*/ 889269 w 910512"/>
              <a:gd name="connsiteY2" fmla="*/ 1213011 h 1628019"/>
              <a:gd name="connsiteX3" fmla="*/ 212545 w 910512"/>
              <a:gd name="connsiteY3" fmla="*/ 1628019 h 1628019"/>
              <a:gd name="connsiteX4" fmla="*/ 91827 w 910512"/>
              <a:gd name="connsiteY4" fmla="*/ 1195490 h 1628019"/>
              <a:gd name="connsiteX5" fmla="*/ 511584 w 910512"/>
              <a:gd name="connsiteY5" fmla="*/ 964612 h 1628019"/>
              <a:gd name="connsiteX6" fmla="*/ 347010 w 910512"/>
              <a:gd name="connsiteY6" fmla="*/ 596149 h 1628019"/>
              <a:gd name="connsiteX7" fmla="*/ 455032 w 910512"/>
              <a:gd name="connsiteY7" fmla="*/ 268699 h 1628019"/>
              <a:gd name="connsiteX8" fmla="*/ 232218 w 910512"/>
              <a:gd name="connsiteY8" fmla="*/ 460469 h 1628019"/>
              <a:gd name="connsiteX9" fmla="*/ 10281 w 910512"/>
              <a:gd name="connsiteY9" fmla="*/ 501075 h 1628019"/>
              <a:gd name="connsiteX10" fmla="*/ 282991 w 910512"/>
              <a:gd name="connsiteY10" fmla="*/ 199371 h 1628019"/>
              <a:gd name="connsiteX11" fmla="*/ 389429 w 910512"/>
              <a:gd name="connsiteY11" fmla="*/ 0 h 1628019"/>
              <a:gd name="connsiteX0" fmla="*/ 641432 w 910512"/>
              <a:gd name="connsiteY0" fmla="*/ 194845 h 1652755"/>
              <a:gd name="connsiteX1" fmla="*/ 453631 w 910512"/>
              <a:gd name="connsiteY1" fmla="*/ 640542 h 1652755"/>
              <a:gd name="connsiteX2" fmla="*/ 889269 w 910512"/>
              <a:gd name="connsiteY2" fmla="*/ 1213011 h 1652755"/>
              <a:gd name="connsiteX3" fmla="*/ 253698 w 910512"/>
              <a:gd name="connsiteY3" fmla="*/ 1652755 h 1652755"/>
              <a:gd name="connsiteX4" fmla="*/ 91827 w 910512"/>
              <a:gd name="connsiteY4" fmla="*/ 1195490 h 1652755"/>
              <a:gd name="connsiteX5" fmla="*/ 511584 w 910512"/>
              <a:gd name="connsiteY5" fmla="*/ 964612 h 1652755"/>
              <a:gd name="connsiteX6" fmla="*/ 347010 w 910512"/>
              <a:gd name="connsiteY6" fmla="*/ 596149 h 1652755"/>
              <a:gd name="connsiteX7" fmla="*/ 455032 w 910512"/>
              <a:gd name="connsiteY7" fmla="*/ 268699 h 1652755"/>
              <a:gd name="connsiteX8" fmla="*/ 232218 w 910512"/>
              <a:gd name="connsiteY8" fmla="*/ 460469 h 1652755"/>
              <a:gd name="connsiteX9" fmla="*/ 10281 w 910512"/>
              <a:gd name="connsiteY9" fmla="*/ 501075 h 1652755"/>
              <a:gd name="connsiteX10" fmla="*/ 282991 w 910512"/>
              <a:gd name="connsiteY10" fmla="*/ 199371 h 1652755"/>
              <a:gd name="connsiteX11" fmla="*/ 389429 w 910512"/>
              <a:gd name="connsiteY11" fmla="*/ 0 h 1652755"/>
              <a:gd name="connsiteX0" fmla="*/ 641432 w 910512"/>
              <a:gd name="connsiteY0" fmla="*/ 194845 h 1652755"/>
              <a:gd name="connsiteX1" fmla="*/ 453631 w 910512"/>
              <a:gd name="connsiteY1" fmla="*/ 640542 h 1652755"/>
              <a:gd name="connsiteX2" fmla="*/ 889269 w 910512"/>
              <a:gd name="connsiteY2" fmla="*/ 1213011 h 1652755"/>
              <a:gd name="connsiteX3" fmla="*/ 253698 w 910512"/>
              <a:gd name="connsiteY3" fmla="*/ 1652755 h 1652755"/>
              <a:gd name="connsiteX4" fmla="*/ 91827 w 910512"/>
              <a:gd name="connsiteY4" fmla="*/ 1195490 h 1652755"/>
              <a:gd name="connsiteX5" fmla="*/ 511584 w 910512"/>
              <a:gd name="connsiteY5" fmla="*/ 964612 h 1652755"/>
              <a:gd name="connsiteX6" fmla="*/ 347010 w 910512"/>
              <a:gd name="connsiteY6" fmla="*/ 596149 h 1652755"/>
              <a:gd name="connsiteX7" fmla="*/ 455032 w 910512"/>
              <a:gd name="connsiteY7" fmla="*/ 268699 h 1652755"/>
              <a:gd name="connsiteX8" fmla="*/ 232218 w 910512"/>
              <a:gd name="connsiteY8" fmla="*/ 460469 h 1652755"/>
              <a:gd name="connsiteX9" fmla="*/ 10281 w 910512"/>
              <a:gd name="connsiteY9" fmla="*/ 501075 h 1652755"/>
              <a:gd name="connsiteX10" fmla="*/ 282991 w 910512"/>
              <a:gd name="connsiteY10" fmla="*/ 199371 h 1652755"/>
              <a:gd name="connsiteX11" fmla="*/ 389429 w 910512"/>
              <a:gd name="connsiteY11" fmla="*/ 0 h 1652755"/>
              <a:gd name="connsiteX0" fmla="*/ 641432 w 910512"/>
              <a:gd name="connsiteY0" fmla="*/ 194845 h 1652755"/>
              <a:gd name="connsiteX1" fmla="*/ 453631 w 910512"/>
              <a:gd name="connsiteY1" fmla="*/ 640542 h 1652755"/>
              <a:gd name="connsiteX2" fmla="*/ 889269 w 910512"/>
              <a:gd name="connsiteY2" fmla="*/ 1213011 h 1652755"/>
              <a:gd name="connsiteX3" fmla="*/ 253698 w 910512"/>
              <a:gd name="connsiteY3" fmla="*/ 1652755 h 1652755"/>
              <a:gd name="connsiteX4" fmla="*/ 91827 w 910512"/>
              <a:gd name="connsiteY4" fmla="*/ 1195490 h 1652755"/>
              <a:gd name="connsiteX5" fmla="*/ 511584 w 910512"/>
              <a:gd name="connsiteY5" fmla="*/ 964612 h 1652755"/>
              <a:gd name="connsiteX6" fmla="*/ 347010 w 910512"/>
              <a:gd name="connsiteY6" fmla="*/ 596149 h 1652755"/>
              <a:gd name="connsiteX7" fmla="*/ 455032 w 910512"/>
              <a:gd name="connsiteY7" fmla="*/ 268699 h 1652755"/>
              <a:gd name="connsiteX8" fmla="*/ 232218 w 910512"/>
              <a:gd name="connsiteY8" fmla="*/ 460469 h 1652755"/>
              <a:gd name="connsiteX9" fmla="*/ 10281 w 910512"/>
              <a:gd name="connsiteY9" fmla="*/ 501075 h 1652755"/>
              <a:gd name="connsiteX10" fmla="*/ 282991 w 910512"/>
              <a:gd name="connsiteY10" fmla="*/ 199371 h 1652755"/>
              <a:gd name="connsiteX11" fmla="*/ 389429 w 910512"/>
              <a:gd name="connsiteY11" fmla="*/ 0 h 1652755"/>
              <a:gd name="connsiteX0" fmla="*/ 641432 w 910512"/>
              <a:gd name="connsiteY0" fmla="*/ 194845 h 1652755"/>
              <a:gd name="connsiteX1" fmla="*/ 453631 w 910512"/>
              <a:gd name="connsiteY1" fmla="*/ 640542 h 1652755"/>
              <a:gd name="connsiteX2" fmla="*/ 889269 w 910512"/>
              <a:gd name="connsiteY2" fmla="*/ 1213011 h 1652755"/>
              <a:gd name="connsiteX3" fmla="*/ 253698 w 910512"/>
              <a:gd name="connsiteY3" fmla="*/ 1652755 h 1652755"/>
              <a:gd name="connsiteX4" fmla="*/ 115869 w 910512"/>
              <a:gd name="connsiteY4" fmla="*/ 1231619 h 1652755"/>
              <a:gd name="connsiteX5" fmla="*/ 511584 w 910512"/>
              <a:gd name="connsiteY5" fmla="*/ 964612 h 1652755"/>
              <a:gd name="connsiteX6" fmla="*/ 347010 w 910512"/>
              <a:gd name="connsiteY6" fmla="*/ 596149 h 1652755"/>
              <a:gd name="connsiteX7" fmla="*/ 455032 w 910512"/>
              <a:gd name="connsiteY7" fmla="*/ 268699 h 1652755"/>
              <a:gd name="connsiteX8" fmla="*/ 232218 w 910512"/>
              <a:gd name="connsiteY8" fmla="*/ 460469 h 1652755"/>
              <a:gd name="connsiteX9" fmla="*/ 10281 w 910512"/>
              <a:gd name="connsiteY9" fmla="*/ 501075 h 1652755"/>
              <a:gd name="connsiteX10" fmla="*/ 282991 w 910512"/>
              <a:gd name="connsiteY10" fmla="*/ 199371 h 1652755"/>
              <a:gd name="connsiteX11" fmla="*/ 389429 w 910512"/>
              <a:gd name="connsiteY11" fmla="*/ 0 h 16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0512" h="1652755">
                <a:moveTo>
                  <a:pt x="641432" y="194845"/>
                </a:moveTo>
                <a:cubicBezTo>
                  <a:pt x="520940" y="401007"/>
                  <a:pt x="412325" y="470848"/>
                  <a:pt x="453631" y="640542"/>
                </a:cubicBezTo>
                <a:cubicBezTo>
                  <a:pt x="494937" y="810236"/>
                  <a:pt x="1021488" y="933307"/>
                  <a:pt x="889269" y="1213011"/>
                </a:cubicBezTo>
                <a:cubicBezTo>
                  <a:pt x="687833" y="1225438"/>
                  <a:pt x="471486" y="1610821"/>
                  <a:pt x="253698" y="1652755"/>
                </a:cubicBezTo>
                <a:cubicBezTo>
                  <a:pt x="182521" y="1472554"/>
                  <a:pt x="175764" y="1469562"/>
                  <a:pt x="115869" y="1231619"/>
                </a:cubicBezTo>
                <a:cubicBezTo>
                  <a:pt x="116326" y="1104560"/>
                  <a:pt x="469054" y="1064502"/>
                  <a:pt x="511584" y="964612"/>
                </a:cubicBezTo>
                <a:cubicBezTo>
                  <a:pt x="554114" y="864722"/>
                  <a:pt x="356435" y="712135"/>
                  <a:pt x="347010" y="596149"/>
                </a:cubicBezTo>
                <a:cubicBezTo>
                  <a:pt x="337585" y="480163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7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145777" y="265388"/>
            <a:ext cx="5141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KM del 2 - Sprint </a:t>
            </a:r>
            <a:r>
              <a:rPr lang="nb-NO" sz="3600" dirty="0" err="1" smtClean="0">
                <a:latin typeface="Calibri" pitchFamily="34" charset="0"/>
              </a:rPr>
              <a:t>jun</a:t>
            </a:r>
            <a:r>
              <a:rPr lang="nb-NO" sz="3600" dirty="0" smtClean="0">
                <a:latin typeface="Calibri" pitchFamily="34" charset="0"/>
              </a:rPr>
              <a:t> / sen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845932" y="3262313"/>
            <a:ext cx="1953686" cy="1659429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865032 w 1126120"/>
              <a:gd name="connsiteY0" fmla="*/ 194845 h 1122309"/>
              <a:gd name="connsiteX1" fmla="*/ 677231 w 1126120"/>
              <a:gd name="connsiteY1" fmla="*/ 640542 h 1122309"/>
              <a:gd name="connsiteX2" fmla="*/ 1104638 w 1126120"/>
              <a:gd name="connsiteY2" fmla="*/ 1122309 h 1122309"/>
              <a:gd name="connsiteX3" fmla="*/ 699522 w 1126120"/>
              <a:gd name="connsiteY3" fmla="*/ 894157 h 1122309"/>
              <a:gd name="connsiteX4" fmla="*/ 570610 w 1126120"/>
              <a:gd name="connsiteY4" fmla="*/ 596149 h 1122309"/>
              <a:gd name="connsiteX5" fmla="*/ 678632 w 1126120"/>
              <a:gd name="connsiteY5" fmla="*/ 268699 h 1122309"/>
              <a:gd name="connsiteX6" fmla="*/ 455818 w 1126120"/>
              <a:gd name="connsiteY6" fmla="*/ 460469 h 1122309"/>
              <a:gd name="connsiteX7" fmla="*/ 1005 w 1126120"/>
              <a:gd name="connsiteY7" fmla="*/ 513039 h 1122309"/>
              <a:gd name="connsiteX8" fmla="*/ 506591 w 1126120"/>
              <a:gd name="connsiteY8" fmla="*/ 199371 h 1122309"/>
              <a:gd name="connsiteX9" fmla="*/ 613029 w 1126120"/>
              <a:gd name="connsiteY9" fmla="*/ 0 h 1122309"/>
              <a:gd name="connsiteX0" fmla="*/ 872606 w 1133694"/>
              <a:gd name="connsiteY0" fmla="*/ 194845 h 1122309"/>
              <a:gd name="connsiteX1" fmla="*/ 684805 w 1133694"/>
              <a:gd name="connsiteY1" fmla="*/ 640542 h 1122309"/>
              <a:gd name="connsiteX2" fmla="*/ 1112212 w 1133694"/>
              <a:gd name="connsiteY2" fmla="*/ 1122309 h 1122309"/>
              <a:gd name="connsiteX3" fmla="*/ 707096 w 1133694"/>
              <a:gd name="connsiteY3" fmla="*/ 894157 h 1122309"/>
              <a:gd name="connsiteX4" fmla="*/ 578184 w 1133694"/>
              <a:gd name="connsiteY4" fmla="*/ 596149 h 1122309"/>
              <a:gd name="connsiteX5" fmla="*/ 686206 w 1133694"/>
              <a:gd name="connsiteY5" fmla="*/ 268699 h 1122309"/>
              <a:gd name="connsiteX6" fmla="*/ 463392 w 1133694"/>
              <a:gd name="connsiteY6" fmla="*/ 460469 h 1122309"/>
              <a:gd name="connsiteX7" fmla="*/ 8579 w 1133694"/>
              <a:gd name="connsiteY7" fmla="*/ 513039 h 1122309"/>
              <a:gd name="connsiteX8" fmla="*/ 191960 w 1133694"/>
              <a:gd name="connsiteY8" fmla="*/ 383697 h 1122309"/>
              <a:gd name="connsiteX9" fmla="*/ 514165 w 1133694"/>
              <a:gd name="connsiteY9" fmla="*/ 199371 h 1122309"/>
              <a:gd name="connsiteX10" fmla="*/ 620603 w 1133694"/>
              <a:gd name="connsiteY10" fmla="*/ 0 h 1122309"/>
              <a:gd name="connsiteX0" fmla="*/ 1175140 w 1436228"/>
              <a:gd name="connsiteY0" fmla="*/ 194845 h 1122309"/>
              <a:gd name="connsiteX1" fmla="*/ 987339 w 1436228"/>
              <a:gd name="connsiteY1" fmla="*/ 640542 h 1122309"/>
              <a:gd name="connsiteX2" fmla="*/ 1414746 w 1436228"/>
              <a:gd name="connsiteY2" fmla="*/ 1122309 h 1122309"/>
              <a:gd name="connsiteX3" fmla="*/ 1009630 w 1436228"/>
              <a:gd name="connsiteY3" fmla="*/ 894157 h 1122309"/>
              <a:gd name="connsiteX4" fmla="*/ 880718 w 1436228"/>
              <a:gd name="connsiteY4" fmla="*/ 596149 h 1122309"/>
              <a:gd name="connsiteX5" fmla="*/ 988740 w 1436228"/>
              <a:gd name="connsiteY5" fmla="*/ 268699 h 1122309"/>
              <a:gd name="connsiteX6" fmla="*/ 765926 w 1436228"/>
              <a:gd name="connsiteY6" fmla="*/ 460469 h 1122309"/>
              <a:gd name="connsiteX7" fmla="*/ 311113 w 1436228"/>
              <a:gd name="connsiteY7" fmla="*/ 513039 h 1122309"/>
              <a:gd name="connsiteX8" fmla="*/ 16802 w 1436228"/>
              <a:gd name="connsiteY8" fmla="*/ 503340 h 1122309"/>
              <a:gd name="connsiteX9" fmla="*/ 816699 w 1436228"/>
              <a:gd name="connsiteY9" fmla="*/ 199371 h 1122309"/>
              <a:gd name="connsiteX10" fmla="*/ 923137 w 1436228"/>
              <a:gd name="connsiteY10" fmla="*/ 0 h 1122309"/>
              <a:gd name="connsiteX0" fmla="*/ 1174262 w 1435350"/>
              <a:gd name="connsiteY0" fmla="*/ 194845 h 1122309"/>
              <a:gd name="connsiteX1" fmla="*/ 986461 w 1435350"/>
              <a:gd name="connsiteY1" fmla="*/ 640542 h 1122309"/>
              <a:gd name="connsiteX2" fmla="*/ 1413868 w 1435350"/>
              <a:gd name="connsiteY2" fmla="*/ 1122309 h 1122309"/>
              <a:gd name="connsiteX3" fmla="*/ 1008752 w 1435350"/>
              <a:gd name="connsiteY3" fmla="*/ 894157 h 1122309"/>
              <a:gd name="connsiteX4" fmla="*/ 879840 w 1435350"/>
              <a:gd name="connsiteY4" fmla="*/ 596149 h 1122309"/>
              <a:gd name="connsiteX5" fmla="*/ 987862 w 1435350"/>
              <a:gd name="connsiteY5" fmla="*/ 268699 h 1122309"/>
              <a:gd name="connsiteX6" fmla="*/ 765048 w 1435350"/>
              <a:gd name="connsiteY6" fmla="*/ 460469 h 1122309"/>
              <a:gd name="connsiteX7" fmla="*/ 328148 w 1435350"/>
              <a:gd name="connsiteY7" fmla="*/ 578842 h 1122309"/>
              <a:gd name="connsiteX8" fmla="*/ 15924 w 1435350"/>
              <a:gd name="connsiteY8" fmla="*/ 503340 h 1122309"/>
              <a:gd name="connsiteX9" fmla="*/ 815821 w 1435350"/>
              <a:gd name="connsiteY9" fmla="*/ 199371 h 1122309"/>
              <a:gd name="connsiteX10" fmla="*/ 922259 w 1435350"/>
              <a:gd name="connsiteY10" fmla="*/ 0 h 1122309"/>
              <a:gd name="connsiteX0" fmla="*/ 1158346 w 1419434"/>
              <a:gd name="connsiteY0" fmla="*/ 194845 h 1122309"/>
              <a:gd name="connsiteX1" fmla="*/ 970545 w 1419434"/>
              <a:gd name="connsiteY1" fmla="*/ 640542 h 1122309"/>
              <a:gd name="connsiteX2" fmla="*/ 1397952 w 1419434"/>
              <a:gd name="connsiteY2" fmla="*/ 1122309 h 1122309"/>
              <a:gd name="connsiteX3" fmla="*/ 992836 w 1419434"/>
              <a:gd name="connsiteY3" fmla="*/ 894157 h 1122309"/>
              <a:gd name="connsiteX4" fmla="*/ 863924 w 1419434"/>
              <a:gd name="connsiteY4" fmla="*/ 596149 h 1122309"/>
              <a:gd name="connsiteX5" fmla="*/ 971946 w 1419434"/>
              <a:gd name="connsiteY5" fmla="*/ 268699 h 1122309"/>
              <a:gd name="connsiteX6" fmla="*/ 749132 w 1419434"/>
              <a:gd name="connsiteY6" fmla="*/ 460469 h 1122309"/>
              <a:gd name="connsiteX7" fmla="*/ 312232 w 1419434"/>
              <a:gd name="connsiteY7" fmla="*/ 578842 h 1122309"/>
              <a:gd name="connsiteX8" fmla="*/ 8 w 1419434"/>
              <a:gd name="connsiteY8" fmla="*/ 503340 h 1122309"/>
              <a:gd name="connsiteX9" fmla="*/ 304537 w 1419434"/>
              <a:gd name="connsiteY9" fmla="*/ 383697 h 1122309"/>
              <a:gd name="connsiteX10" fmla="*/ 799905 w 1419434"/>
              <a:gd name="connsiteY10" fmla="*/ 199371 h 1122309"/>
              <a:gd name="connsiteX11" fmla="*/ 906343 w 1419434"/>
              <a:gd name="connsiteY11" fmla="*/ 0 h 1122309"/>
              <a:gd name="connsiteX0" fmla="*/ 1516683 w 1777771"/>
              <a:gd name="connsiteY0" fmla="*/ 194845 h 1122309"/>
              <a:gd name="connsiteX1" fmla="*/ 1328882 w 1777771"/>
              <a:gd name="connsiteY1" fmla="*/ 640542 h 1122309"/>
              <a:gd name="connsiteX2" fmla="*/ 1756289 w 1777771"/>
              <a:gd name="connsiteY2" fmla="*/ 1122309 h 1122309"/>
              <a:gd name="connsiteX3" fmla="*/ 1351173 w 1777771"/>
              <a:gd name="connsiteY3" fmla="*/ 894157 h 1122309"/>
              <a:gd name="connsiteX4" fmla="*/ 1222261 w 1777771"/>
              <a:gd name="connsiteY4" fmla="*/ 596149 h 1122309"/>
              <a:gd name="connsiteX5" fmla="*/ 1330283 w 1777771"/>
              <a:gd name="connsiteY5" fmla="*/ 268699 h 1122309"/>
              <a:gd name="connsiteX6" fmla="*/ 1107469 w 1777771"/>
              <a:gd name="connsiteY6" fmla="*/ 460469 h 1122309"/>
              <a:gd name="connsiteX7" fmla="*/ 670569 w 1777771"/>
              <a:gd name="connsiteY7" fmla="*/ 578842 h 1122309"/>
              <a:gd name="connsiteX8" fmla="*/ 358345 w 1777771"/>
              <a:gd name="connsiteY8" fmla="*/ 503340 h 1122309"/>
              <a:gd name="connsiteX9" fmla="*/ 23960 w 1777771"/>
              <a:gd name="connsiteY9" fmla="*/ 473429 h 1122309"/>
              <a:gd name="connsiteX10" fmla="*/ 1158242 w 1777771"/>
              <a:gd name="connsiteY10" fmla="*/ 199371 h 1122309"/>
              <a:gd name="connsiteX11" fmla="*/ 1264680 w 1777771"/>
              <a:gd name="connsiteY11" fmla="*/ 0 h 1122309"/>
              <a:gd name="connsiteX0" fmla="*/ 1493429 w 1754517"/>
              <a:gd name="connsiteY0" fmla="*/ 194845 h 1122309"/>
              <a:gd name="connsiteX1" fmla="*/ 1305628 w 1754517"/>
              <a:gd name="connsiteY1" fmla="*/ 640542 h 1122309"/>
              <a:gd name="connsiteX2" fmla="*/ 1733035 w 1754517"/>
              <a:gd name="connsiteY2" fmla="*/ 1122309 h 1122309"/>
              <a:gd name="connsiteX3" fmla="*/ 1327919 w 1754517"/>
              <a:gd name="connsiteY3" fmla="*/ 894157 h 1122309"/>
              <a:gd name="connsiteX4" fmla="*/ 1199007 w 1754517"/>
              <a:gd name="connsiteY4" fmla="*/ 596149 h 1122309"/>
              <a:gd name="connsiteX5" fmla="*/ 1307029 w 1754517"/>
              <a:gd name="connsiteY5" fmla="*/ 268699 h 1122309"/>
              <a:gd name="connsiteX6" fmla="*/ 1084215 w 1754517"/>
              <a:gd name="connsiteY6" fmla="*/ 460469 h 1122309"/>
              <a:gd name="connsiteX7" fmla="*/ 647315 w 1754517"/>
              <a:gd name="connsiteY7" fmla="*/ 578842 h 1122309"/>
              <a:gd name="connsiteX8" fmla="*/ 335091 w 1754517"/>
              <a:gd name="connsiteY8" fmla="*/ 503340 h 1122309"/>
              <a:gd name="connsiteX9" fmla="*/ 706 w 1754517"/>
              <a:gd name="connsiteY9" fmla="*/ 473429 h 1122309"/>
              <a:gd name="connsiteX10" fmla="*/ 275379 w 1754517"/>
              <a:gd name="connsiteY10" fmla="*/ 401643 h 1122309"/>
              <a:gd name="connsiteX11" fmla="*/ 1134988 w 1754517"/>
              <a:gd name="connsiteY11" fmla="*/ 199371 h 1122309"/>
              <a:gd name="connsiteX12" fmla="*/ 1241426 w 1754517"/>
              <a:gd name="connsiteY12" fmla="*/ 0 h 1122309"/>
              <a:gd name="connsiteX0" fmla="*/ 1716277 w 1977365"/>
              <a:gd name="connsiteY0" fmla="*/ 194845 h 1122309"/>
              <a:gd name="connsiteX1" fmla="*/ 1528476 w 1977365"/>
              <a:gd name="connsiteY1" fmla="*/ 640542 h 1122309"/>
              <a:gd name="connsiteX2" fmla="*/ 1955883 w 1977365"/>
              <a:gd name="connsiteY2" fmla="*/ 1122309 h 1122309"/>
              <a:gd name="connsiteX3" fmla="*/ 1550767 w 1977365"/>
              <a:gd name="connsiteY3" fmla="*/ 894157 h 1122309"/>
              <a:gd name="connsiteX4" fmla="*/ 1421855 w 1977365"/>
              <a:gd name="connsiteY4" fmla="*/ 596149 h 1122309"/>
              <a:gd name="connsiteX5" fmla="*/ 1529877 w 1977365"/>
              <a:gd name="connsiteY5" fmla="*/ 268699 h 1122309"/>
              <a:gd name="connsiteX6" fmla="*/ 1307063 w 1977365"/>
              <a:gd name="connsiteY6" fmla="*/ 460469 h 1122309"/>
              <a:gd name="connsiteX7" fmla="*/ 870163 w 1977365"/>
              <a:gd name="connsiteY7" fmla="*/ 578842 h 1122309"/>
              <a:gd name="connsiteX8" fmla="*/ 557939 w 1977365"/>
              <a:gd name="connsiteY8" fmla="*/ 503340 h 1122309"/>
              <a:gd name="connsiteX9" fmla="*/ 223554 w 1977365"/>
              <a:gd name="connsiteY9" fmla="*/ 473429 h 1122309"/>
              <a:gd name="connsiteX10" fmla="*/ 56362 w 1977365"/>
              <a:gd name="connsiteY10" fmla="*/ 335840 h 1122309"/>
              <a:gd name="connsiteX11" fmla="*/ 1357836 w 1977365"/>
              <a:gd name="connsiteY11" fmla="*/ 199371 h 1122309"/>
              <a:gd name="connsiteX12" fmla="*/ 1464274 w 1977365"/>
              <a:gd name="connsiteY12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454794 w 1927961"/>
              <a:gd name="connsiteY11" fmla="*/ 282001 h 1122309"/>
              <a:gd name="connsiteX12" fmla="*/ 1308432 w 1927961"/>
              <a:gd name="connsiteY12" fmla="*/ 199371 h 1122309"/>
              <a:gd name="connsiteX13" fmla="*/ 1414870 w 1927961"/>
              <a:gd name="connsiteY13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1308432 w 1927961"/>
              <a:gd name="connsiteY12" fmla="*/ 199371 h 1122309"/>
              <a:gd name="connsiteX13" fmla="*/ 1414870 w 1927961"/>
              <a:gd name="connsiteY13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848890 w 1927961"/>
              <a:gd name="connsiteY12" fmla="*/ 305930 h 1122309"/>
              <a:gd name="connsiteX13" fmla="*/ 1308432 w 1927961"/>
              <a:gd name="connsiteY13" fmla="*/ 199371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308432 w 1927961"/>
              <a:gd name="connsiteY13" fmla="*/ 199371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21286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21286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372451 w 1927961"/>
              <a:gd name="connsiteY4" fmla="*/ 596149 h 1646287"/>
              <a:gd name="connsiteX5" fmla="*/ 1480473 w 1927961"/>
              <a:gd name="connsiteY5" fmla="*/ 268699 h 1646287"/>
              <a:gd name="connsiteX6" fmla="*/ 1257659 w 1927961"/>
              <a:gd name="connsiteY6" fmla="*/ 460469 h 1646287"/>
              <a:gd name="connsiteX7" fmla="*/ 820759 w 1927961"/>
              <a:gd name="connsiteY7" fmla="*/ 578842 h 1646287"/>
              <a:gd name="connsiteX8" fmla="*/ 508535 w 1927961"/>
              <a:gd name="connsiteY8" fmla="*/ 521286 h 1646287"/>
              <a:gd name="connsiteX9" fmla="*/ 174150 w 1927961"/>
              <a:gd name="connsiteY9" fmla="*/ 473429 h 1646287"/>
              <a:gd name="connsiteX10" fmla="*/ 6958 w 1927961"/>
              <a:gd name="connsiteY10" fmla="*/ 335840 h 1646287"/>
              <a:gd name="connsiteX11" fmla="*/ 359256 w 1927961"/>
              <a:gd name="connsiteY11" fmla="*/ 401643 h 1646287"/>
              <a:gd name="connsiteX12" fmla="*/ 598102 w 1927961"/>
              <a:gd name="connsiteY12" fmla="*/ 210216 h 1646287"/>
              <a:gd name="connsiteX13" fmla="*/ 1129297 w 1927961"/>
              <a:gd name="connsiteY13" fmla="*/ 61782 h 1646287"/>
              <a:gd name="connsiteX14" fmla="*/ 1414870 w 1927961"/>
              <a:gd name="connsiteY14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306572 w 1927961"/>
              <a:gd name="connsiteY4" fmla="*/ 1047068 h 1646287"/>
              <a:gd name="connsiteX5" fmla="*/ 1372451 w 1927961"/>
              <a:gd name="connsiteY5" fmla="*/ 596149 h 1646287"/>
              <a:gd name="connsiteX6" fmla="*/ 1480473 w 1927961"/>
              <a:gd name="connsiteY6" fmla="*/ 268699 h 1646287"/>
              <a:gd name="connsiteX7" fmla="*/ 1257659 w 1927961"/>
              <a:gd name="connsiteY7" fmla="*/ 460469 h 1646287"/>
              <a:gd name="connsiteX8" fmla="*/ 820759 w 1927961"/>
              <a:gd name="connsiteY8" fmla="*/ 578842 h 1646287"/>
              <a:gd name="connsiteX9" fmla="*/ 508535 w 1927961"/>
              <a:gd name="connsiteY9" fmla="*/ 521286 h 1646287"/>
              <a:gd name="connsiteX10" fmla="*/ 174150 w 1927961"/>
              <a:gd name="connsiteY10" fmla="*/ 473429 h 1646287"/>
              <a:gd name="connsiteX11" fmla="*/ 6958 w 1927961"/>
              <a:gd name="connsiteY11" fmla="*/ 335840 h 1646287"/>
              <a:gd name="connsiteX12" fmla="*/ 359256 w 1927961"/>
              <a:gd name="connsiteY12" fmla="*/ 401643 h 1646287"/>
              <a:gd name="connsiteX13" fmla="*/ 598102 w 1927961"/>
              <a:gd name="connsiteY13" fmla="*/ 210216 h 1646287"/>
              <a:gd name="connsiteX14" fmla="*/ 1129297 w 1927961"/>
              <a:gd name="connsiteY14" fmla="*/ 61782 h 1646287"/>
              <a:gd name="connsiteX15" fmla="*/ 1414870 w 1927961"/>
              <a:gd name="connsiteY15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372451 w 1927961"/>
              <a:gd name="connsiteY5" fmla="*/ 596149 h 1646287"/>
              <a:gd name="connsiteX6" fmla="*/ 1480473 w 1927961"/>
              <a:gd name="connsiteY6" fmla="*/ 268699 h 1646287"/>
              <a:gd name="connsiteX7" fmla="*/ 1257659 w 1927961"/>
              <a:gd name="connsiteY7" fmla="*/ 460469 h 1646287"/>
              <a:gd name="connsiteX8" fmla="*/ 820759 w 1927961"/>
              <a:gd name="connsiteY8" fmla="*/ 578842 h 1646287"/>
              <a:gd name="connsiteX9" fmla="*/ 508535 w 1927961"/>
              <a:gd name="connsiteY9" fmla="*/ 521286 h 1646287"/>
              <a:gd name="connsiteX10" fmla="*/ 174150 w 1927961"/>
              <a:gd name="connsiteY10" fmla="*/ 473429 h 1646287"/>
              <a:gd name="connsiteX11" fmla="*/ 6958 w 1927961"/>
              <a:gd name="connsiteY11" fmla="*/ 335840 h 1646287"/>
              <a:gd name="connsiteX12" fmla="*/ 359256 w 1927961"/>
              <a:gd name="connsiteY12" fmla="*/ 401643 h 1646287"/>
              <a:gd name="connsiteX13" fmla="*/ 598102 w 1927961"/>
              <a:gd name="connsiteY13" fmla="*/ 210216 h 1646287"/>
              <a:gd name="connsiteX14" fmla="*/ 1129297 w 1927961"/>
              <a:gd name="connsiteY14" fmla="*/ 61782 h 1646287"/>
              <a:gd name="connsiteX15" fmla="*/ 1414870 w 1927961"/>
              <a:gd name="connsiteY15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257189 w 1927961"/>
              <a:gd name="connsiteY5" fmla="*/ 890400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129297 w 1927961"/>
              <a:gd name="connsiteY15" fmla="*/ 61782 h 1646287"/>
              <a:gd name="connsiteX16" fmla="*/ 1414870 w 1927961"/>
              <a:gd name="connsiteY16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129297 w 1927961"/>
              <a:gd name="connsiteY15" fmla="*/ 61782 h 1646287"/>
              <a:gd name="connsiteX16" fmla="*/ 1414870 w 1927961"/>
              <a:gd name="connsiteY16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870354 w 1927961"/>
              <a:gd name="connsiteY15" fmla="*/ 148292 h 1646287"/>
              <a:gd name="connsiteX16" fmla="*/ 1129297 w 1927961"/>
              <a:gd name="connsiteY16" fmla="*/ 61782 h 1646287"/>
              <a:gd name="connsiteX17" fmla="*/ 1414870 w 1927961"/>
              <a:gd name="connsiteY17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067887 w 1927961"/>
              <a:gd name="connsiteY15" fmla="*/ 370924 h 1646287"/>
              <a:gd name="connsiteX16" fmla="*/ 1129297 w 1927961"/>
              <a:gd name="connsiteY16" fmla="*/ 61782 h 1646287"/>
              <a:gd name="connsiteX17" fmla="*/ 1414870 w 1927961"/>
              <a:gd name="connsiteY17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067887 w 1927961"/>
              <a:gd name="connsiteY15" fmla="*/ 370924 h 1646287"/>
              <a:gd name="connsiteX16" fmla="*/ 1252754 w 1927961"/>
              <a:gd name="connsiteY16" fmla="*/ 119501 h 1646287"/>
              <a:gd name="connsiteX17" fmla="*/ 1414870 w 1927961"/>
              <a:gd name="connsiteY17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067887 w 1927961"/>
              <a:gd name="connsiteY15" fmla="*/ 370924 h 1646287"/>
              <a:gd name="connsiteX16" fmla="*/ 1244524 w 1927961"/>
              <a:gd name="connsiteY16" fmla="*/ 168975 h 1646287"/>
              <a:gd name="connsiteX17" fmla="*/ 1414870 w 1927961"/>
              <a:gd name="connsiteY17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067887 w 1927961"/>
              <a:gd name="connsiteY15" fmla="*/ 370924 h 1646287"/>
              <a:gd name="connsiteX16" fmla="*/ 1244524 w 1927961"/>
              <a:gd name="connsiteY16" fmla="*/ 168975 h 1646287"/>
              <a:gd name="connsiteX17" fmla="*/ 1414870 w 1927961"/>
              <a:gd name="connsiteY17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067887 w 1927961"/>
              <a:gd name="connsiteY15" fmla="*/ 370924 h 1646287"/>
              <a:gd name="connsiteX16" fmla="*/ 1244524 w 1927961"/>
              <a:gd name="connsiteY16" fmla="*/ 168975 h 1646287"/>
              <a:gd name="connsiteX17" fmla="*/ 1414870 w 1927961"/>
              <a:gd name="connsiteY17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067887 w 1927961"/>
              <a:gd name="connsiteY15" fmla="*/ 445135 h 1646287"/>
              <a:gd name="connsiteX16" fmla="*/ 1244524 w 1927961"/>
              <a:gd name="connsiteY16" fmla="*/ 168975 h 1646287"/>
              <a:gd name="connsiteX17" fmla="*/ 1414870 w 1927961"/>
              <a:gd name="connsiteY17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598102 w 1927961"/>
              <a:gd name="connsiteY14" fmla="*/ 210216 h 1646287"/>
              <a:gd name="connsiteX15" fmla="*/ 1067887 w 1927961"/>
              <a:gd name="connsiteY15" fmla="*/ 445135 h 1646287"/>
              <a:gd name="connsiteX16" fmla="*/ 1244524 w 1927961"/>
              <a:gd name="connsiteY16" fmla="*/ 168975 h 1646287"/>
              <a:gd name="connsiteX17" fmla="*/ 1414870 w 1927961"/>
              <a:gd name="connsiteY17" fmla="*/ 0 h 1646287"/>
              <a:gd name="connsiteX0" fmla="*/ 1666873 w 1927961"/>
              <a:gd name="connsiteY0" fmla="*/ 194845 h 1646287"/>
              <a:gd name="connsiteX1" fmla="*/ 1479072 w 1927961"/>
              <a:gd name="connsiteY1" fmla="*/ 640542 h 1646287"/>
              <a:gd name="connsiteX2" fmla="*/ 1906479 w 1927961"/>
              <a:gd name="connsiteY2" fmla="*/ 1122309 h 1646287"/>
              <a:gd name="connsiteX3" fmla="*/ 1270909 w 1927961"/>
              <a:gd name="connsiteY3" fmla="*/ 1636265 h 1646287"/>
              <a:gd name="connsiteX4" fmla="*/ 1141962 w 1927961"/>
              <a:gd name="connsiteY4" fmla="*/ 1211981 h 1646287"/>
              <a:gd name="connsiteX5" fmla="*/ 1561719 w 1927961"/>
              <a:gd name="connsiteY5" fmla="*/ 956365 h 1646287"/>
              <a:gd name="connsiteX6" fmla="*/ 1372451 w 1927961"/>
              <a:gd name="connsiteY6" fmla="*/ 596149 h 1646287"/>
              <a:gd name="connsiteX7" fmla="*/ 1480473 w 1927961"/>
              <a:gd name="connsiteY7" fmla="*/ 268699 h 1646287"/>
              <a:gd name="connsiteX8" fmla="*/ 1257659 w 1927961"/>
              <a:gd name="connsiteY8" fmla="*/ 460469 h 1646287"/>
              <a:gd name="connsiteX9" fmla="*/ 820759 w 1927961"/>
              <a:gd name="connsiteY9" fmla="*/ 578842 h 1646287"/>
              <a:gd name="connsiteX10" fmla="*/ 508535 w 1927961"/>
              <a:gd name="connsiteY10" fmla="*/ 521286 h 1646287"/>
              <a:gd name="connsiteX11" fmla="*/ 174150 w 1927961"/>
              <a:gd name="connsiteY11" fmla="*/ 473429 h 1646287"/>
              <a:gd name="connsiteX12" fmla="*/ 6958 w 1927961"/>
              <a:gd name="connsiteY12" fmla="*/ 335840 h 1646287"/>
              <a:gd name="connsiteX13" fmla="*/ 359256 w 1927961"/>
              <a:gd name="connsiteY13" fmla="*/ 401643 h 1646287"/>
              <a:gd name="connsiteX14" fmla="*/ 647485 w 1927961"/>
              <a:gd name="connsiteY14" fmla="*/ 284427 h 1646287"/>
              <a:gd name="connsiteX15" fmla="*/ 1067887 w 1927961"/>
              <a:gd name="connsiteY15" fmla="*/ 445135 h 1646287"/>
              <a:gd name="connsiteX16" fmla="*/ 1244524 w 1927961"/>
              <a:gd name="connsiteY16" fmla="*/ 168975 h 1646287"/>
              <a:gd name="connsiteX17" fmla="*/ 1414870 w 1927961"/>
              <a:gd name="connsiteY17" fmla="*/ 0 h 1646287"/>
              <a:gd name="connsiteX0" fmla="*/ 1666873 w 1951951"/>
              <a:gd name="connsiteY0" fmla="*/ 194845 h 1647295"/>
              <a:gd name="connsiteX1" fmla="*/ 1479072 w 1951951"/>
              <a:gd name="connsiteY1" fmla="*/ 640542 h 1647295"/>
              <a:gd name="connsiteX2" fmla="*/ 1931171 w 1951951"/>
              <a:gd name="connsiteY2" fmla="*/ 1188273 h 1647295"/>
              <a:gd name="connsiteX3" fmla="*/ 1270909 w 1951951"/>
              <a:gd name="connsiteY3" fmla="*/ 1636265 h 1647295"/>
              <a:gd name="connsiteX4" fmla="*/ 1141962 w 1951951"/>
              <a:gd name="connsiteY4" fmla="*/ 1211981 h 1647295"/>
              <a:gd name="connsiteX5" fmla="*/ 1561719 w 1951951"/>
              <a:gd name="connsiteY5" fmla="*/ 956365 h 1647295"/>
              <a:gd name="connsiteX6" fmla="*/ 1372451 w 1951951"/>
              <a:gd name="connsiteY6" fmla="*/ 596149 h 1647295"/>
              <a:gd name="connsiteX7" fmla="*/ 1480473 w 1951951"/>
              <a:gd name="connsiteY7" fmla="*/ 268699 h 1647295"/>
              <a:gd name="connsiteX8" fmla="*/ 1257659 w 1951951"/>
              <a:gd name="connsiteY8" fmla="*/ 460469 h 1647295"/>
              <a:gd name="connsiteX9" fmla="*/ 820759 w 1951951"/>
              <a:gd name="connsiteY9" fmla="*/ 578842 h 1647295"/>
              <a:gd name="connsiteX10" fmla="*/ 508535 w 1951951"/>
              <a:gd name="connsiteY10" fmla="*/ 521286 h 1647295"/>
              <a:gd name="connsiteX11" fmla="*/ 174150 w 1951951"/>
              <a:gd name="connsiteY11" fmla="*/ 473429 h 1647295"/>
              <a:gd name="connsiteX12" fmla="*/ 6958 w 1951951"/>
              <a:gd name="connsiteY12" fmla="*/ 335840 h 1647295"/>
              <a:gd name="connsiteX13" fmla="*/ 359256 w 1951951"/>
              <a:gd name="connsiteY13" fmla="*/ 401643 h 1647295"/>
              <a:gd name="connsiteX14" fmla="*/ 647485 w 1951951"/>
              <a:gd name="connsiteY14" fmla="*/ 284427 h 1647295"/>
              <a:gd name="connsiteX15" fmla="*/ 1067887 w 1951951"/>
              <a:gd name="connsiteY15" fmla="*/ 445135 h 1647295"/>
              <a:gd name="connsiteX16" fmla="*/ 1244524 w 1951951"/>
              <a:gd name="connsiteY16" fmla="*/ 168975 h 1647295"/>
              <a:gd name="connsiteX17" fmla="*/ 1414870 w 1951951"/>
              <a:gd name="connsiteY17" fmla="*/ 0 h 1647295"/>
              <a:gd name="connsiteX0" fmla="*/ 1666873 w 1951951"/>
              <a:gd name="connsiteY0" fmla="*/ 194845 h 1649003"/>
              <a:gd name="connsiteX1" fmla="*/ 1479072 w 1951951"/>
              <a:gd name="connsiteY1" fmla="*/ 640542 h 1649003"/>
              <a:gd name="connsiteX2" fmla="*/ 1931171 w 1951951"/>
              <a:gd name="connsiteY2" fmla="*/ 1188273 h 1649003"/>
              <a:gd name="connsiteX3" fmla="*/ 1270909 w 1951951"/>
              <a:gd name="connsiteY3" fmla="*/ 1636265 h 1649003"/>
              <a:gd name="connsiteX4" fmla="*/ 1141962 w 1951951"/>
              <a:gd name="connsiteY4" fmla="*/ 1211981 h 1649003"/>
              <a:gd name="connsiteX5" fmla="*/ 1561719 w 1951951"/>
              <a:gd name="connsiteY5" fmla="*/ 956365 h 1649003"/>
              <a:gd name="connsiteX6" fmla="*/ 1372451 w 1951951"/>
              <a:gd name="connsiteY6" fmla="*/ 596149 h 1649003"/>
              <a:gd name="connsiteX7" fmla="*/ 1480473 w 1951951"/>
              <a:gd name="connsiteY7" fmla="*/ 268699 h 1649003"/>
              <a:gd name="connsiteX8" fmla="*/ 1257659 w 1951951"/>
              <a:gd name="connsiteY8" fmla="*/ 460469 h 1649003"/>
              <a:gd name="connsiteX9" fmla="*/ 820759 w 1951951"/>
              <a:gd name="connsiteY9" fmla="*/ 578842 h 1649003"/>
              <a:gd name="connsiteX10" fmla="*/ 508535 w 1951951"/>
              <a:gd name="connsiteY10" fmla="*/ 521286 h 1649003"/>
              <a:gd name="connsiteX11" fmla="*/ 174150 w 1951951"/>
              <a:gd name="connsiteY11" fmla="*/ 473429 h 1649003"/>
              <a:gd name="connsiteX12" fmla="*/ 6958 w 1951951"/>
              <a:gd name="connsiteY12" fmla="*/ 335840 h 1649003"/>
              <a:gd name="connsiteX13" fmla="*/ 359256 w 1951951"/>
              <a:gd name="connsiteY13" fmla="*/ 401643 h 1649003"/>
              <a:gd name="connsiteX14" fmla="*/ 647485 w 1951951"/>
              <a:gd name="connsiteY14" fmla="*/ 284427 h 1649003"/>
              <a:gd name="connsiteX15" fmla="*/ 1067887 w 1951951"/>
              <a:gd name="connsiteY15" fmla="*/ 445135 h 1649003"/>
              <a:gd name="connsiteX16" fmla="*/ 1244524 w 1951951"/>
              <a:gd name="connsiteY16" fmla="*/ 168975 h 1649003"/>
              <a:gd name="connsiteX17" fmla="*/ 1414870 w 1951951"/>
              <a:gd name="connsiteY17" fmla="*/ 0 h 1649003"/>
              <a:gd name="connsiteX0" fmla="*/ 1666873 w 1951951"/>
              <a:gd name="connsiteY0" fmla="*/ 194845 h 1636265"/>
              <a:gd name="connsiteX1" fmla="*/ 1479072 w 1951951"/>
              <a:gd name="connsiteY1" fmla="*/ 640542 h 1636265"/>
              <a:gd name="connsiteX2" fmla="*/ 1931171 w 1951951"/>
              <a:gd name="connsiteY2" fmla="*/ 1188273 h 1636265"/>
              <a:gd name="connsiteX3" fmla="*/ 1270909 w 1951951"/>
              <a:gd name="connsiteY3" fmla="*/ 1636265 h 1636265"/>
              <a:gd name="connsiteX4" fmla="*/ 1141962 w 1951951"/>
              <a:gd name="connsiteY4" fmla="*/ 1211981 h 1636265"/>
              <a:gd name="connsiteX5" fmla="*/ 1561719 w 1951951"/>
              <a:gd name="connsiteY5" fmla="*/ 956365 h 1636265"/>
              <a:gd name="connsiteX6" fmla="*/ 1372451 w 1951951"/>
              <a:gd name="connsiteY6" fmla="*/ 596149 h 1636265"/>
              <a:gd name="connsiteX7" fmla="*/ 1480473 w 1951951"/>
              <a:gd name="connsiteY7" fmla="*/ 268699 h 1636265"/>
              <a:gd name="connsiteX8" fmla="*/ 1257659 w 1951951"/>
              <a:gd name="connsiteY8" fmla="*/ 460469 h 1636265"/>
              <a:gd name="connsiteX9" fmla="*/ 820759 w 1951951"/>
              <a:gd name="connsiteY9" fmla="*/ 578842 h 1636265"/>
              <a:gd name="connsiteX10" fmla="*/ 508535 w 1951951"/>
              <a:gd name="connsiteY10" fmla="*/ 521286 h 1636265"/>
              <a:gd name="connsiteX11" fmla="*/ 174150 w 1951951"/>
              <a:gd name="connsiteY11" fmla="*/ 473429 h 1636265"/>
              <a:gd name="connsiteX12" fmla="*/ 6958 w 1951951"/>
              <a:gd name="connsiteY12" fmla="*/ 335840 h 1636265"/>
              <a:gd name="connsiteX13" fmla="*/ 359256 w 1951951"/>
              <a:gd name="connsiteY13" fmla="*/ 401643 h 1636265"/>
              <a:gd name="connsiteX14" fmla="*/ 647485 w 1951951"/>
              <a:gd name="connsiteY14" fmla="*/ 284427 h 1636265"/>
              <a:gd name="connsiteX15" fmla="*/ 1067887 w 1951951"/>
              <a:gd name="connsiteY15" fmla="*/ 445135 h 1636265"/>
              <a:gd name="connsiteX16" fmla="*/ 1244524 w 1951951"/>
              <a:gd name="connsiteY16" fmla="*/ 168975 h 1636265"/>
              <a:gd name="connsiteX17" fmla="*/ 1414870 w 1951951"/>
              <a:gd name="connsiteY17" fmla="*/ 0 h 1636265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  <a:gd name="connsiteX0" fmla="*/ 1666873 w 1951951"/>
              <a:gd name="connsiteY0" fmla="*/ 194845 h 1661002"/>
              <a:gd name="connsiteX1" fmla="*/ 1479072 w 1951951"/>
              <a:gd name="connsiteY1" fmla="*/ 640542 h 1661002"/>
              <a:gd name="connsiteX2" fmla="*/ 1931171 w 1951951"/>
              <a:gd name="connsiteY2" fmla="*/ 1188273 h 1661002"/>
              <a:gd name="connsiteX3" fmla="*/ 1287371 w 1951951"/>
              <a:gd name="connsiteY3" fmla="*/ 1661002 h 1661002"/>
              <a:gd name="connsiteX4" fmla="*/ 1141962 w 1951951"/>
              <a:gd name="connsiteY4" fmla="*/ 1211981 h 1661002"/>
              <a:gd name="connsiteX5" fmla="*/ 1561719 w 1951951"/>
              <a:gd name="connsiteY5" fmla="*/ 956365 h 1661002"/>
              <a:gd name="connsiteX6" fmla="*/ 1372451 w 1951951"/>
              <a:gd name="connsiteY6" fmla="*/ 596149 h 1661002"/>
              <a:gd name="connsiteX7" fmla="*/ 1480473 w 1951951"/>
              <a:gd name="connsiteY7" fmla="*/ 268699 h 1661002"/>
              <a:gd name="connsiteX8" fmla="*/ 1257659 w 1951951"/>
              <a:gd name="connsiteY8" fmla="*/ 460469 h 1661002"/>
              <a:gd name="connsiteX9" fmla="*/ 820759 w 1951951"/>
              <a:gd name="connsiteY9" fmla="*/ 578842 h 1661002"/>
              <a:gd name="connsiteX10" fmla="*/ 508535 w 1951951"/>
              <a:gd name="connsiteY10" fmla="*/ 521286 h 1661002"/>
              <a:gd name="connsiteX11" fmla="*/ 174150 w 1951951"/>
              <a:gd name="connsiteY11" fmla="*/ 473429 h 1661002"/>
              <a:gd name="connsiteX12" fmla="*/ 6958 w 1951951"/>
              <a:gd name="connsiteY12" fmla="*/ 335840 h 1661002"/>
              <a:gd name="connsiteX13" fmla="*/ 359256 w 1951951"/>
              <a:gd name="connsiteY13" fmla="*/ 401643 h 1661002"/>
              <a:gd name="connsiteX14" fmla="*/ 647485 w 1951951"/>
              <a:gd name="connsiteY14" fmla="*/ 284427 h 1661002"/>
              <a:gd name="connsiteX15" fmla="*/ 1067887 w 1951951"/>
              <a:gd name="connsiteY15" fmla="*/ 445135 h 1661002"/>
              <a:gd name="connsiteX16" fmla="*/ 1244524 w 1951951"/>
              <a:gd name="connsiteY16" fmla="*/ 168975 h 1661002"/>
              <a:gd name="connsiteX17" fmla="*/ 1414870 w 1951951"/>
              <a:gd name="connsiteY17" fmla="*/ 0 h 166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1951" h="1661002">
                <a:moveTo>
                  <a:pt x="1666873" y="194845"/>
                </a:moveTo>
                <a:cubicBezTo>
                  <a:pt x="1546381" y="401007"/>
                  <a:pt x="1435022" y="474971"/>
                  <a:pt x="1479072" y="640542"/>
                </a:cubicBezTo>
                <a:cubicBezTo>
                  <a:pt x="1523122" y="806113"/>
                  <a:pt x="2063390" y="908569"/>
                  <a:pt x="1931171" y="1188273"/>
                </a:cubicBezTo>
                <a:cubicBezTo>
                  <a:pt x="1486100" y="1355446"/>
                  <a:pt x="1397960" y="1603133"/>
                  <a:pt x="1287371" y="1661002"/>
                </a:cubicBezTo>
                <a:cubicBezTo>
                  <a:pt x="1256564" y="1592159"/>
                  <a:pt x="1182651" y="1434809"/>
                  <a:pt x="1141962" y="1211981"/>
                </a:cubicBezTo>
                <a:cubicBezTo>
                  <a:pt x="1139675" y="1087670"/>
                  <a:pt x="1523304" y="1059004"/>
                  <a:pt x="1561719" y="956365"/>
                </a:cubicBezTo>
                <a:cubicBezTo>
                  <a:pt x="1600134" y="853726"/>
                  <a:pt x="1385992" y="710760"/>
                  <a:pt x="1372451" y="596149"/>
                </a:cubicBezTo>
                <a:cubicBezTo>
                  <a:pt x="1358910" y="481538"/>
                  <a:pt x="1416373" y="490217"/>
                  <a:pt x="1480473" y="268699"/>
                </a:cubicBezTo>
                <a:cubicBezTo>
                  <a:pt x="1601615" y="-94764"/>
                  <a:pt x="1334749" y="326006"/>
                  <a:pt x="1257659" y="460469"/>
                </a:cubicBezTo>
                <a:cubicBezTo>
                  <a:pt x="990413" y="745858"/>
                  <a:pt x="945613" y="568706"/>
                  <a:pt x="820759" y="578842"/>
                </a:cubicBezTo>
                <a:cubicBezTo>
                  <a:pt x="695905" y="588978"/>
                  <a:pt x="611327" y="577738"/>
                  <a:pt x="508535" y="521286"/>
                </a:cubicBezTo>
                <a:cubicBezTo>
                  <a:pt x="340060" y="560547"/>
                  <a:pt x="184102" y="490379"/>
                  <a:pt x="174150" y="473429"/>
                </a:cubicBezTo>
                <a:cubicBezTo>
                  <a:pt x="164198" y="456480"/>
                  <a:pt x="-39816" y="367745"/>
                  <a:pt x="6958" y="335840"/>
                </a:cubicBezTo>
                <a:cubicBezTo>
                  <a:pt x="53732" y="303935"/>
                  <a:pt x="252501" y="410212"/>
                  <a:pt x="359256" y="401643"/>
                </a:cubicBezTo>
                <a:cubicBezTo>
                  <a:pt x="466011" y="393074"/>
                  <a:pt x="562302" y="326652"/>
                  <a:pt x="647485" y="284427"/>
                </a:cubicBezTo>
                <a:cubicBezTo>
                  <a:pt x="732668" y="242202"/>
                  <a:pt x="897051" y="519348"/>
                  <a:pt x="1067887" y="445135"/>
                </a:cubicBezTo>
                <a:cubicBezTo>
                  <a:pt x="1156419" y="420396"/>
                  <a:pt x="1178462" y="267901"/>
                  <a:pt x="1244524" y="168975"/>
                </a:cubicBezTo>
                <a:cubicBezTo>
                  <a:pt x="1268384" y="71421"/>
                  <a:pt x="1358088" y="56325"/>
                  <a:pt x="1414870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3558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KM del 2 - 1,0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5"/>
            <a:ext cx="937178" cy="1337448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641432 w 902520"/>
              <a:gd name="connsiteY0" fmla="*/ 194845 h 1322450"/>
              <a:gd name="connsiteX1" fmla="*/ 453631 w 902520"/>
              <a:gd name="connsiteY1" fmla="*/ 640542 h 1322450"/>
              <a:gd name="connsiteX2" fmla="*/ 881038 w 902520"/>
              <a:gd name="connsiteY2" fmla="*/ 1122309 h 1322450"/>
              <a:gd name="connsiteX3" fmla="*/ 623837 w 902520"/>
              <a:gd name="connsiteY3" fmla="*/ 1303848 h 1322450"/>
              <a:gd name="connsiteX4" fmla="*/ 347010 w 902520"/>
              <a:gd name="connsiteY4" fmla="*/ 596149 h 1322450"/>
              <a:gd name="connsiteX5" fmla="*/ 455032 w 902520"/>
              <a:gd name="connsiteY5" fmla="*/ 268699 h 1322450"/>
              <a:gd name="connsiteX6" fmla="*/ 232218 w 902520"/>
              <a:gd name="connsiteY6" fmla="*/ 460469 h 1322450"/>
              <a:gd name="connsiteX7" fmla="*/ 10281 w 902520"/>
              <a:gd name="connsiteY7" fmla="*/ 501075 h 1322450"/>
              <a:gd name="connsiteX8" fmla="*/ 282991 w 902520"/>
              <a:gd name="connsiteY8" fmla="*/ 199371 h 1322450"/>
              <a:gd name="connsiteX9" fmla="*/ 389429 w 902520"/>
              <a:gd name="connsiteY9" fmla="*/ 0 h 1322450"/>
              <a:gd name="connsiteX0" fmla="*/ 641432 w 936346"/>
              <a:gd name="connsiteY0" fmla="*/ 194845 h 1327181"/>
              <a:gd name="connsiteX1" fmla="*/ 453631 w 936346"/>
              <a:gd name="connsiteY1" fmla="*/ 640542 h 1327181"/>
              <a:gd name="connsiteX2" fmla="*/ 915841 w 936346"/>
              <a:gd name="connsiteY2" fmla="*/ 1200762 h 1327181"/>
              <a:gd name="connsiteX3" fmla="*/ 623837 w 936346"/>
              <a:gd name="connsiteY3" fmla="*/ 1303848 h 1327181"/>
              <a:gd name="connsiteX4" fmla="*/ 347010 w 936346"/>
              <a:gd name="connsiteY4" fmla="*/ 596149 h 1327181"/>
              <a:gd name="connsiteX5" fmla="*/ 455032 w 936346"/>
              <a:gd name="connsiteY5" fmla="*/ 268699 h 1327181"/>
              <a:gd name="connsiteX6" fmla="*/ 232218 w 936346"/>
              <a:gd name="connsiteY6" fmla="*/ 460469 h 1327181"/>
              <a:gd name="connsiteX7" fmla="*/ 10281 w 936346"/>
              <a:gd name="connsiteY7" fmla="*/ 501075 h 1327181"/>
              <a:gd name="connsiteX8" fmla="*/ 282991 w 936346"/>
              <a:gd name="connsiteY8" fmla="*/ 199371 h 1327181"/>
              <a:gd name="connsiteX9" fmla="*/ 389429 w 936346"/>
              <a:gd name="connsiteY9" fmla="*/ 0 h 1327181"/>
              <a:gd name="connsiteX0" fmla="*/ 641432 w 936346"/>
              <a:gd name="connsiteY0" fmla="*/ 194845 h 1337540"/>
              <a:gd name="connsiteX1" fmla="*/ 453631 w 936346"/>
              <a:gd name="connsiteY1" fmla="*/ 640542 h 1337540"/>
              <a:gd name="connsiteX2" fmla="*/ 915841 w 936346"/>
              <a:gd name="connsiteY2" fmla="*/ 1200762 h 1337540"/>
              <a:gd name="connsiteX3" fmla="*/ 623837 w 936346"/>
              <a:gd name="connsiteY3" fmla="*/ 1303848 h 1337540"/>
              <a:gd name="connsiteX4" fmla="*/ 347010 w 936346"/>
              <a:gd name="connsiteY4" fmla="*/ 596149 h 1337540"/>
              <a:gd name="connsiteX5" fmla="*/ 455032 w 936346"/>
              <a:gd name="connsiteY5" fmla="*/ 268699 h 1337540"/>
              <a:gd name="connsiteX6" fmla="*/ 232218 w 936346"/>
              <a:gd name="connsiteY6" fmla="*/ 460469 h 1337540"/>
              <a:gd name="connsiteX7" fmla="*/ 10281 w 936346"/>
              <a:gd name="connsiteY7" fmla="*/ 501075 h 1337540"/>
              <a:gd name="connsiteX8" fmla="*/ 282991 w 936346"/>
              <a:gd name="connsiteY8" fmla="*/ 199371 h 1337540"/>
              <a:gd name="connsiteX9" fmla="*/ 389429 w 936346"/>
              <a:gd name="connsiteY9" fmla="*/ 0 h 1337540"/>
              <a:gd name="connsiteX0" fmla="*/ 641432 w 936346"/>
              <a:gd name="connsiteY0" fmla="*/ 194845 h 1303848"/>
              <a:gd name="connsiteX1" fmla="*/ 453631 w 936346"/>
              <a:gd name="connsiteY1" fmla="*/ 640542 h 1303848"/>
              <a:gd name="connsiteX2" fmla="*/ 915841 w 936346"/>
              <a:gd name="connsiteY2" fmla="*/ 1200762 h 1303848"/>
              <a:gd name="connsiteX3" fmla="*/ 623837 w 936346"/>
              <a:gd name="connsiteY3" fmla="*/ 1303848 h 1303848"/>
              <a:gd name="connsiteX4" fmla="*/ 347010 w 936346"/>
              <a:gd name="connsiteY4" fmla="*/ 596149 h 1303848"/>
              <a:gd name="connsiteX5" fmla="*/ 455032 w 936346"/>
              <a:gd name="connsiteY5" fmla="*/ 268699 h 1303848"/>
              <a:gd name="connsiteX6" fmla="*/ 232218 w 936346"/>
              <a:gd name="connsiteY6" fmla="*/ 460469 h 1303848"/>
              <a:gd name="connsiteX7" fmla="*/ 10281 w 936346"/>
              <a:gd name="connsiteY7" fmla="*/ 501075 h 1303848"/>
              <a:gd name="connsiteX8" fmla="*/ 282991 w 936346"/>
              <a:gd name="connsiteY8" fmla="*/ 199371 h 1303848"/>
              <a:gd name="connsiteX9" fmla="*/ 389429 w 936346"/>
              <a:gd name="connsiteY9" fmla="*/ 0 h 1303848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347010 w 936346"/>
              <a:gd name="connsiteY4" fmla="*/ 596149 h 1338716"/>
              <a:gd name="connsiteX5" fmla="*/ 455032 w 936346"/>
              <a:gd name="connsiteY5" fmla="*/ 268699 h 1338716"/>
              <a:gd name="connsiteX6" fmla="*/ 232218 w 936346"/>
              <a:gd name="connsiteY6" fmla="*/ 460469 h 1338716"/>
              <a:gd name="connsiteX7" fmla="*/ 10281 w 936346"/>
              <a:gd name="connsiteY7" fmla="*/ 501075 h 1338716"/>
              <a:gd name="connsiteX8" fmla="*/ 282991 w 936346"/>
              <a:gd name="connsiteY8" fmla="*/ 199371 h 1338716"/>
              <a:gd name="connsiteX9" fmla="*/ 389429 w 936346"/>
              <a:gd name="connsiteY9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93243 w 936346"/>
              <a:gd name="connsiteY4" fmla="*/ 1031988 h 1338716"/>
              <a:gd name="connsiteX5" fmla="*/ 347010 w 936346"/>
              <a:gd name="connsiteY5" fmla="*/ 596149 h 1338716"/>
              <a:gd name="connsiteX6" fmla="*/ 455032 w 936346"/>
              <a:gd name="connsiteY6" fmla="*/ 268699 h 1338716"/>
              <a:gd name="connsiteX7" fmla="*/ 232218 w 936346"/>
              <a:gd name="connsiteY7" fmla="*/ 460469 h 1338716"/>
              <a:gd name="connsiteX8" fmla="*/ 10281 w 936346"/>
              <a:gd name="connsiteY8" fmla="*/ 501075 h 1338716"/>
              <a:gd name="connsiteX9" fmla="*/ 282991 w 936346"/>
              <a:gd name="connsiteY9" fmla="*/ 199371 h 1338716"/>
              <a:gd name="connsiteX10" fmla="*/ 389429 w 936346"/>
              <a:gd name="connsiteY10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347010 w 936346"/>
              <a:gd name="connsiteY5" fmla="*/ 596149 h 1338716"/>
              <a:gd name="connsiteX6" fmla="*/ 455032 w 936346"/>
              <a:gd name="connsiteY6" fmla="*/ 268699 h 1338716"/>
              <a:gd name="connsiteX7" fmla="*/ 232218 w 936346"/>
              <a:gd name="connsiteY7" fmla="*/ 460469 h 1338716"/>
              <a:gd name="connsiteX8" fmla="*/ 10281 w 936346"/>
              <a:gd name="connsiteY8" fmla="*/ 501075 h 1338716"/>
              <a:gd name="connsiteX9" fmla="*/ 282991 w 936346"/>
              <a:gd name="connsiteY9" fmla="*/ 199371 h 1338716"/>
              <a:gd name="connsiteX10" fmla="*/ 389429 w 936346"/>
              <a:gd name="connsiteY10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414935 w 936346"/>
              <a:gd name="connsiteY5" fmla="*/ 805351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597653 w 936346"/>
              <a:gd name="connsiteY5" fmla="*/ 927386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563015 w 936346"/>
              <a:gd name="connsiteY5" fmla="*/ 910035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563015 w 936346"/>
              <a:gd name="connsiteY5" fmla="*/ 910035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6346" h="1338716">
                <a:moveTo>
                  <a:pt x="641432" y="194845"/>
                </a:moveTo>
                <a:cubicBezTo>
                  <a:pt x="520940" y="401007"/>
                  <a:pt x="407896" y="472889"/>
                  <a:pt x="453631" y="640542"/>
                </a:cubicBezTo>
                <a:cubicBezTo>
                  <a:pt x="499366" y="808195"/>
                  <a:pt x="1048060" y="921058"/>
                  <a:pt x="915841" y="1200762"/>
                </a:cubicBezTo>
                <a:cubicBezTo>
                  <a:pt x="739566" y="1260071"/>
                  <a:pt x="798121" y="1332357"/>
                  <a:pt x="632538" y="1338716"/>
                </a:cubicBezTo>
                <a:cubicBezTo>
                  <a:pt x="562105" y="1310587"/>
                  <a:pt x="532130" y="1147032"/>
                  <a:pt x="484542" y="1023271"/>
                </a:cubicBezTo>
                <a:cubicBezTo>
                  <a:pt x="448275" y="934377"/>
                  <a:pt x="559958" y="989898"/>
                  <a:pt x="563015" y="910035"/>
                </a:cubicBezTo>
                <a:cubicBezTo>
                  <a:pt x="540093" y="838848"/>
                  <a:pt x="365007" y="703038"/>
                  <a:pt x="347010" y="596149"/>
                </a:cubicBezTo>
                <a:cubicBezTo>
                  <a:pt x="329013" y="489260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4249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KM del 2 – FH 1,5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409705" y="3262316"/>
            <a:ext cx="1399757" cy="1491598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641432 w 902520"/>
              <a:gd name="connsiteY0" fmla="*/ 194845 h 1322450"/>
              <a:gd name="connsiteX1" fmla="*/ 453631 w 902520"/>
              <a:gd name="connsiteY1" fmla="*/ 640542 h 1322450"/>
              <a:gd name="connsiteX2" fmla="*/ 881038 w 902520"/>
              <a:gd name="connsiteY2" fmla="*/ 1122309 h 1322450"/>
              <a:gd name="connsiteX3" fmla="*/ 623837 w 902520"/>
              <a:gd name="connsiteY3" fmla="*/ 1303848 h 1322450"/>
              <a:gd name="connsiteX4" fmla="*/ 347010 w 902520"/>
              <a:gd name="connsiteY4" fmla="*/ 596149 h 1322450"/>
              <a:gd name="connsiteX5" fmla="*/ 455032 w 902520"/>
              <a:gd name="connsiteY5" fmla="*/ 268699 h 1322450"/>
              <a:gd name="connsiteX6" fmla="*/ 232218 w 902520"/>
              <a:gd name="connsiteY6" fmla="*/ 460469 h 1322450"/>
              <a:gd name="connsiteX7" fmla="*/ 10281 w 902520"/>
              <a:gd name="connsiteY7" fmla="*/ 501075 h 1322450"/>
              <a:gd name="connsiteX8" fmla="*/ 282991 w 902520"/>
              <a:gd name="connsiteY8" fmla="*/ 199371 h 1322450"/>
              <a:gd name="connsiteX9" fmla="*/ 389429 w 902520"/>
              <a:gd name="connsiteY9" fmla="*/ 0 h 1322450"/>
              <a:gd name="connsiteX0" fmla="*/ 641432 w 936346"/>
              <a:gd name="connsiteY0" fmla="*/ 194845 h 1327181"/>
              <a:gd name="connsiteX1" fmla="*/ 453631 w 936346"/>
              <a:gd name="connsiteY1" fmla="*/ 640542 h 1327181"/>
              <a:gd name="connsiteX2" fmla="*/ 915841 w 936346"/>
              <a:gd name="connsiteY2" fmla="*/ 1200762 h 1327181"/>
              <a:gd name="connsiteX3" fmla="*/ 623837 w 936346"/>
              <a:gd name="connsiteY3" fmla="*/ 1303848 h 1327181"/>
              <a:gd name="connsiteX4" fmla="*/ 347010 w 936346"/>
              <a:gd name="connsiteY4" fmla="*/ 596149 h 1327181"/>
              <a:gd name="connsiteX5" fmla="*/ 455032 w 936346"/>
              <a:gd name="connsiteY5" fmla="*/ 268699 h 1327181"/>
              <a:gd name="connsiteX6" fmla="*/ 232218 w 936346"/>
              <a:gd name="connsiteY6" fmla="*/ 460469 h 1327181"/>
              <a:gd name="connsiteX7" fmla="*/ 10281 w 936346"/>
              <a:gd name="connsiteY7" fmla="*/ 501075 h 1327181"/>
              <a:gd name="connsiteX8" fmla="*/ 282991 w 936346"/>
              <a:gd name="connsiteY8" fmla="*/ 199371 h 1327181"/>
              <a:gd name="connsiteX9" fmla="*/ 389429 w 936346"/>
              <a:gd name="connsiteY9" fmla="*/ 0 h 1327181"/>
              <a:gd name="connsiteX0" fmla="*/ 641432 w 936346"/>
              <a:gd name="connsiteY0" fmla="*/ 194845 h 1337540"/>
              <a:gd name="connsiteX1" fmla="*/ 453631 w 936346"/>
              <a:gd name="connsiteY1" fmla="*/ 640542 h 1337540"/>
              <a:gd name="connsiteX2" fmla="*/ 915841 w 936346"/>
              <a:gd name="connsiteY2" fmla="*/ 1200762 h 1337540"/>
              <a:gd name="connsiteX3" fmla="*/ 623837 w 936346"/>
              <a:gd name="connsiteY3" fmla="*/ 1303848 h 1337540"/>
              <a:gd name="connsiteX4" fmla="*/ 347010 w 936346"/>
              <a:gd name="connsiteY4" fmla="*/ 596149 h 1337540"/>
              <a:gd name="connsiteX5" fmla="*/ 455032 w 936346"/>
              <a:gd name="connsiteY5" fmla="*/ 268699 h 1337540"/>
              <a:gd name="connsiteX6" fmla="*/ 232218 w 936346"/>
              <a:gd name="connsiteY6" fmla="*/ 460469 h 1337540"/>
              <a:gd name="connsiteX7" fmla="*/ 10281 w 936346"/>
              <a:gd name="connsiteY7" fmla="*/ 501075 h 1337540"/>
              <a:gd name="connsiteX8" fmla="*/ 282991 w 936346"/>
              <a:gd name="connsiteY8" fmla="*/ 199371 h 1337540"/>
              <a:gd name="connsiteX9" fmla="*/ 389429 w 936346"/>
              <a:gd name="connsiteY9" fmla="*/ 0 h 1337540"/>
              <a:gd name="connsiteX0" fmla="*/ 641432 w 936346"/>
              <a:gd name="connsiteY0" fmla="*/ 194845 h 1303848"/>
              <a:gd name="connsiteX1" fmla="*/ 453631 w 936346"/>
              <a:gd name="connsiteY1" fmla="*/ 640542 h 1303848"/>
              <a:gd name="connsiteX2" fmla="*/ 915841 w 936346"/>
              <a:gd name="connsiteY2" fmla="*/ 1200762 h 1303848"/>
              <a:gd name="connsiteX3" fmla="*/ 623837 w 936346"/>
              <a:gd name="connsiteY3" fmla="*/ 1303848 h 1303848"/>
              <a:gd name="connsiteX4" fmla="*/ 347010 w 936346"/>
              <a:gd name="connsiteY4" fmla="*/ 596149 h 1303848"/>
              <a:gd name="connsiteX5" fmla="*/ 455032 w 936346"/>
              <a:gd name="connsiteY5" fmla="*/ 268699 h 1303848"/>
              <a:gd name="connsiteX6" fmla="*/ 232218 w 936346"/>
              <a:gd name="connsiteY6" fmla="*/ 460469 h 1303848"/>
              <a:gd name="connsiteX7" fmla="*/ 10281 w 936346"/>
              <a:gd name="connsiteY7" fmla="*/ 501075 h 1303848"/>
              <a:gd name="connsiteX8" fmla="*/ 282991 w 936346"/>
              <a:gd name="connsiteY8" fmla="*/ 199371 h 1303848"/>
              <a:gd name="connsiteX9" fmla="*/ 389429 w 936346"/>
              <a:gd name="connsiteY9" fmla="*/ 0 h 1303848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347010 w 936346"/>
              <a:gd name="connsiteY4" fmla="*/ 596149 h 1338716"/>
              <a:gd name="connsiteX5" fmla="*/ 455032 w 936346"/>
              <a:gd name="connsiteY5" fmla="*/ 268699 h 1338716"/>
              <a:gd name="connsiteX6" fmla="*/ 232218 w 936346"/>
              <a:gd name="connsiteY6" fmla="*/ 460469 h 1338716"/>
              <a:gd name="connsiteX7" fmla="*/ 10281 w 936346"/>
              <a:gd name="connsiteY7" fmla="*/ 501075 h 1338716"/>
              <a:gd name="connsiteX8" fmla="*/ 282991 w 936346"/>
              <a:gd name="connsiteY8" fmla="*/ 199371 h 1338716"/>
              <a:gd name="connsiteX9" fmla="*/ 389429 w 936346"/>
              <a:gd name="connsiteY9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93243 w 936346"/>
              <a:gd name="connsiteY4" fmla="*/ 1031988 h 1338716"/>
              <a:gd name="connsiteX5" fmla="*/ 347010 w 936346"/>
              <a:gd name="connsiteY5" fmla="*/ 596149 h 1338716"/>
              <a:gd name="connsiteX6" fmla="*/ 455032 w 936346"/>
              <a:gd name="connsiteY6" fmla="*/ 268699 h 1338716"/>
              <a:gd name="connsiteX7" fmla="*/ 232218 w 936346"/>
              <a:gd name="connsiteY7" fmla="*/ 460469 h 1338716"/>
              <a:gd name="connsiteX8" fmla="*/ 10281 w 936346"/>
              <a:gd name="connsiteY8" fmla="*/ 501075 h 1338716"/>
              <a:gd name="connsiteX9" fmla="*/ 282991 w 936346"/>
              <a:gd name="connsiteY9" fmla="*/ 199371 h 1338716"/>
              <a:gd name="connsiteX10" fmla="*/ 389429 w 936346"/>
              <a:gd name="connsiteY10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347010 w 936346"/>
              <a:gd name="connsiteY5" fmla="*/ 596149 h 1338716"/>
              <a:gd name="connsiteX6" fmla="*/ 455032 w 936346"/>
              <a:gd name="connsiteY6" fmla="*/ 268699 h 1338716"/>
              <a:gd name="connsiteX7" fmla="*/ 232218 w 936346"/>
              <a:gd name="connsiteY7" fmla="*/ 460469 h 1338716"/>
              <a:gd name="connsiteX8" fmla="*/ 10281 w 936346"/>
              <a:gd name="connsiteY8" fmla="*/ 501075 h 1338716"/>
              <a:gd name="connsiteX9" fmla="*/ 282991 w 936346"/>
              <a:gd name="connsiteY9" fmla="*/ 199371 h 1338716"/>
              <a:gd name="connsiteX10" fmla="*/ 389429 w 936346"/>
              <a:gd name="connsiteY10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414935 w 936346"/>
              <a:gd name="connsiteY5" fmla="*/ 805351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597653 w 936346"/>
              <a:gd name="connsiteY5" fmla="*/ 927386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563015 w 936346"/>
              <a:gd name="connsiteY5" fmla="*/ 910035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84542 w 936346"/>
              <a:gd name="connsiteY4" fmla="*/ 1023271 h 1338716"/>
              <a:gd name="connsiteX5" fmla="*/ 563015 w 936346"/>
              <a:gd name="connsiteY5" fmla="*/ 910035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  <a:gd name="connsiteX0" fmla="*/ 641432 w 936346"/>
              <a:gd name="connsiteY0" fmla="*/ 194845 h 1338716"/>
              <a:gd name="connsiteX1" fmla="*/ 453631 w 936346"/>
              <a:gd name="connsiteY1" fmla="*/ 640542 h 1338716"/>
              <a:gd name="connsiteX2" fmla="*/ 915841 w 936346"/>
              <a:gd name="connsiteY2" fmla="*/ 1200762 h 1338716"/>
              <a:gd name="connsiteX3" fmla="*/ 632538 w 936346"/>
              <a:gd name="connsiteY3" fmla="*/ 1338716 h 1338716"/>
              <a:gd name="connsiteX4" fmla="*/ 49500 w 936346"/>
              <a:gd name="connsiteY4" fmla="*/ 1188891 h 1338716"/>
              <a:gd name="connsiteX5" fmla="*/ 563015 w 936346"/>
              <a:gd name="connsiteY5" fmla="*/ 910035 h 1338716"/>
              <a:gd name="connsiteX6" fmla="*/ 347010 w 936346"/>
              <a:gd name="connsiteY6" fmla="*/ 596149 h 1338716"/>
              <a:gd name="connsiteX7" fmla="*/ 455032 w 936346"/>
              <a:gd name="connsiteY7" fmla="*/ 268699 h 1338716"/>
              <a:gd name="connsiteX8" fmla="*/ 232218 w 936346"/>
              <a:gd name="connsiteY8" fmla="*/ 460469 h 1338716"/>
              <a:gd name="connsiteX9" fmla="*/ 10281 w 936346"/>
              <a:gd name="connsiteY9" fmla="*/ 501075 h 1338716"/>
              <a:gd name="connsiteX10" fmla="*/ 282991 w 936346"/>
              <a:gd name="connsiteY10" fmla="*/ 199371 h 1338716"/>
              <a:gd name="connsiteX11" fmla="*/ 389429 w 936346"/>
              <a:gd name="connsiteY11" fmla="*/ 0 h 1338716"/>
              <a:gd name="connsiteX0" fmla="*/ 641432 w 936346"/>
              <a:gd name="connsiteY0" fmla="*/ 194845 h 1443318"/>
              <a:gd name="connsiteX1" fmla="*/ 453631 w 936346"/>
              <a:gd name="connsiteY1" fmla="*/ 640542 h 1443318"/>
              <a:gd name="connsiteX2" fmla="*/ 915841 w 936346"/>
              <a:gd name="connsiteY2" fmla="*/ 1200762 h 1443318"/>
              <a:gd name="connsiteX3" fmla="*/ 484624 w 936346"/>
              <a:gd name="connsiteY3" fmla="*/ 1443318 h 1443318"/>
              <a:gd name="connsiteX4" fmla="*/ 49500 w 936346"/>
              <a:gd name="connsiteY4" fmla="*/ 1188891 h 1443318"/>
              <a:gd name="connsiteX5" fmla="*/ 563015 w 936346"/>
              <a:gd name="connsiteY5" fmla="*/ 910035 h 1443318"/>
              <a:gd name="connsiteX6" fmla="*/ 347010 w 936346"/>
              <a:gd name="connsiteY6" fmla="*/ 596149 h 1443318"/>
              <a:gd name="connsiteX7" fmla="*/ 455032 w 936346"/>
              <a:gd name="connsiteY7" fmla="*/ 268699 h 1443318"/>
              <a:gd name="connsiteX8" fmla="*/ 232218 w 936346"/>
              <a:gd name="connsiteY8" fmla="*/ 460469 h 1443318"/>
              <a:gd name="connsiteX9" fmla="*/ 10281 w 936346"/>
              <a:gd name="connsiteY9" fmla="*/ 501075 h 1443318"/>
              <a:gd name="connsiteX10" fmla="*/ 282991 w 936346"/>
              <a:gd name="connsiteY10" fmla="*/ 199371 h 1443318"/>
              <a:gd name="connsiteX11" fmla="*/ 389429 w 936346"/>
              <a:gd name="connsiteY11" fmla="*/ 0 h 1443318"/>
              <a:gd name="connsiteX0" fmla="*/ 641432 w 936346"/>
              <a:gd name="connsiteY0" fmla="*/ 194845 h 1443318"/>
              <a:gd name="connsiteX1" fmla="*/ 453631 w 936346"/>
              <a:gd name="connsiteY1" fmla="*/ 640542 h 1443318"/>
              <a:gd name="connsiteX2" fmla="*/ 915841 w 936346"/>
              <a:gd name="connsiteY2" fmla="*/ 1200762 h 1443318"/>
              <a:gd name="connsiteX3" fmla="*/ 484624 w 936346"/>
              <a:gd name="connsiteY3" fmla="*/ 1443318 h 1443318"/>
              <a:gd name="connsiteX4" fmla="*/ 49500 w 936346"/>
              <a:gd name="connsiteY4" fmla="*/ 1188891 h 1443318"/>
              <a:gd name="connsiteX5" fmla="*/ 563015 w 936346"/>
              <a:gd name="connsiteY5" fmla="*/ 910035 h 1443318"/>
              <a:gd name="connsiteX6" fmla="*/ 347010 w 936346"/>
              <a:gd name="connsiteY6" fmla="*/ 596149 h 1443318"/>
              <a:gd name="connsiteX7" fmla="*/ 455032 w 936346"/>
              <a:gd name="connsiteY7" fmla="*/ 268699 h 1443318"/>
              <a:gd name="connsiteX8" fmla="*/ 232218 w 936346"/>
              <a:gd name="connsiteY8" fmla="*/ 460469 h 1443318"/>
              <a:gd name="connsiteX9" fmla="*/ 10281 w 936346"/>
              <a:gd name="connsiteY9" fmla="*/ 501075 h 1443318"/>
              <a:gd name="connsiteX10" fmla="*/ 282991 w 936346"/>
              <a:gd name="connsiteY10" fmla="*/ 199371 h 1443318"/>
              <a:gd name="connsiteX11" fmla="*/ 389429 w 936346"/>
              <a:gd name="connsiteY11" fmla="*/ 0 h 1443318"/>
              <a:gd name="connsiteX0" fmla="*/ 654399 w 949313"/>
              <a:gd name="connsiteY0" fmla="*/ 194845 h 1443318"/>
              <a:gd name="connsiteX1" fmla="*/ 466598 w 949313"/>
              <a:gd name="connsiteY1" fmla="*/ 640542 h 1443318"/>
              <a:gd name="connsiteX2" fmla="*/ 928808 w 949313"/>
              <a:gd name="connsiteY2" fmla="*/ 1200762 h 1443318"/>
              <a:gd name="connsiteX3" fmla="*/ 497591 w 949313"/>
              <a:gd name="connsiteY3" fmla="*/ 1443318 h 1443318"/>
              <a:gd name="connsiteX4" fmla="*/ 1561 w 949313"/>
              <a:gd name="connsiteY4" fmla="*/ 1232475 h 1443318"/>
              <a:gd name="connsiteX5" fmla="*/ 575982 w 949313"/>
              <a:gd name="connsiteY5" fmla="*/ 910035 h 1443318"/>
              <a:gd name="connsiteX6" fmla="*/ 359977 w 949313"/>
              <a:gd name="connsiteY6" fmla="*/ 596149 h 1443318"/>
              <a:gd name="connsiteX7" fmla="*/ 467999 w 949313"/>
              <a:gd name="connsiteY7" fmla="*/ 268699 h 1443318"/>
              <a:gd name="connsiteX8" fmla="*/ 245185 w 949313"/>
              <a:gd name="connsiteY8" fmla="*/ 460469 h 1443318"/>
              <a:gd name="connsiteX9" fmla="*/ 23248 w 949313"/>
              <a:gd name="connsiteY9" fmla="*/ 501075 h 1443318"/>
              <a:gd name="connsiteX10" fmla="*/ 295958 w 949313"/>
              <a:gd name="connsiteY10" fmla="*/ 199371 h 1443318"/>
              <a:gd name="connsiteX11" fmla="*/ 402396 w 949313"/>
              <a:gd name="connsiteY11" fmla="*/ 0 h 1443318"/>
              <a:gd name="connsiteX0" fmla="*/ 665252 w 960166"/>
              <a:gd name="connsiteY0" fmla="*/ 194845 h 1443318"/>
              <a:gd name="connsiteX1" fmla="*/ 477451 w 960166"/>
              <a:gd name="connsiteY1" fmla="*/ 640542 h 1443318"/>
              <a:gd name="connsiteX2" fmla="*/ 939661 w 960166"/>
              <a:gd name="connsiteY2" fmla="*/ 1200762 h 1443318"/>
              <a:gd name="connsiteX3" fmla="*/ 508444 w 960166"/>
              <a:gd name="connsiteY3" fmla="*/ 1443318 h 1443318"/>
              <a:gd name="connsiteX4" fmla="*/ 12414 w 960166"/>
              <a:gd name="connsiteY4" fmla="*/ 1232475 h 1443318"/>
              <a:gd name="connsiteX5" fmla="*/ 186432 w 960166"/>
              <a:gd name="connsiteY5" fmla="*/ 1093006 h 1443318"/>
              <a:gd name="connsiteX6" fmla="*/ 586835 w 960166"/>
              <a:gd name="connsiteY6" fmla="*/ 910035 h 1443318"/>
              <a:gd name="connsiteX7" fmla="*/ 370830 w 960166"/>
              <a:gd name="connsiteY7" fmla="*/ 596149 h 1443318"/>
              <a:gd name="connsiteX8" fmla="*/ 478852 w 960166"/>
              <a:gd name="connsiteY8" fmla="*/ 268699 h 1443318"/>
              <a:gd name="connsiteX9" fmla="*/ 256038 w 960166"/>
              <a:gd name="connsiteY9" fmla="*/ 460469 h 1443318"/>
              <a:gd name="connsiteX10" fmla="*/ 34101 w 960166"/>
              <a:gd name="connsiteY10" fmla="*/ 501075 h 1443318"/>
              <a:gd name="connsiteX11" fmla="*/ 306811 w 960166"/>
              <a:gd name="connsiteY11" fmla="*/ 199371 h 1443318"/>
              <a:gd name="connsiteX12" fmla="*/ 413249 w 960166"/>
              <a:gd name="connsiteY12" fmla="*/ 0 h 1443318"/>
              <a:gd name="connsiteX0" fmla="*/ 1262904 w 1557818"/>
              <a:gd name="connsiteY0" fmla="*/ 194845 h 1443318"/>
              <a:gd name="connsiteX1" fmla="*/ 1075103 w 1557818"/>
              <a:gd name="connsiteY1" fmla="*/ 640542 h 1443318"/>
              <a:gd name="connsiteX2" fmla="*/ 1537313 w 1557818"/>
              <a:gd name="connsiteY2" fmla="*/ 1200762 h 1443318"/>
              <a:gd name="connsiteX3" fmla="*/ 1106096 w 1557818"/>
              <a:gd name="connsiteY3" fmla="*/ 1443318 h 1443318"/>
              <a:gd name="connsiteX4" fmla="*/ 610066 w 1557818"/>
              <a:gd name="connsiteY4" fmla="*/ 1232475 h 1443318"/>
              <a:gd name="connsiteX5" fmla="*/ 9710 w 1557818"/>
              <a:gd name="connsiteY5" fmla="*/ 1023272 h 1443318"/>
              <a:gd name="connsiteX6" fmla="*/ 1184487 w 1557818"/>
              <a:gd name="connsiteY6" fmla="*/ 910035 h 1443318"/>
              <a:gd name="connsiteX7" fmla="*/ 968482 w 1557818"/>
              <a:gd name="connsiteY7" fmla="*/ 596149 h 1443318"/>
              <a:gd name="connsiteX8" fmla="*/ 1076504 w 1557818"/>
              <a:gd name="connsiteY8" fmla="*/ 268699 h 1443318"/>
              <a:gd name="connsiteX9" fmla="*/ 853690 w 1557818"/>
              <a:gd name="connsiteY9" fmla="*/ 460469 h 1443318"/>
              <a:gd name="connsiteX10" fmla="*/ 631753 w 1557818"/>
              <a:gd name="connsiteY10" fmla="*/ 501075 h 1443318"/>
              <a:gd name="connsiteX11" fmla="*/ 904463 w 1557818"/>
              <a:gd name="connsiteY11" fmla="*/ 199371 h 1443318"/>
              <a:gd name="connsiteX12" fmla="*/ 1010901 w 1557818"/>
              <a:gd name="connsiteY12" fmla="*/ 0 h 1443318"/>
              <a:gd name="connsiteX0" fmla="*/ 1262904 w 1557818"/>
              <a:gd name="connsiteY0" fmla="*/ 194845 h 1443318"/>
              <a:gd name="connsiteX1" fmla="*/ 1075103 w 1557818"/>
              <a:gd name="connsiteY1" fmla="*/ 640542 h 1443318"/>
              <a:gd name="connsiteX2" fmla="*/ 1537313 w 1557818"/>
              <a:gd name="connsiteY2" fmla="*/ 1200762 h 1443318"/>
              <a:gd name="connsiteX3" fmla="*/ 1106096 w 1557818"/>
              <a:gd name="connsiteY3" fmla="*/ 1443318 h 1443318"/>
              <a:gd name="connsiteX4" fmla="*/ 610066 w 1557818"/>
              <a:gd name="connsiteY4" fmla="*/ 1232475 h 1443318"/>
              <a:gd name="connsiteX5" fmla="*/ 9710 w 1557818"/>
              <a:gd name="connsiteY5" fmla="*/ 1023272 h 1443318"/>
              <a:gd name="connsiteX6" fmla="*/ 670974 w 1557818"/>
              <a:gd name="connsiteY6" fmla="*/ 970971 h 1443318"/>
              <a:gd name="connsiteX7" fmla="*/ 1184487 w 1557818"/>
              <a:gd name="connsiteY7" fmla="*/ 910035 h 1443318"/>
              <a:gd name="connsiteX8" fmla="*/ 968482 w 1557818"/>
              <a:gd name="connsiteY8" fmla="*/ 596149 h 1443318"/>
              <a:gd name="connsiteX9" fmla="*/ 1076504 w 1557818"/>
              <a:gd name="connsiteY9" fmla="*/ 268699 h 1443318"/>
              <a:gd name="connsiteX10" fmla="*/ 853690 w 1557818"/>
              <a:gd name="connsiteY10" fmla="*/ 460469 h 1443318"/>
              <a:gd name="connsiteX11" fmla="*/ 631753 w 1557818"/>
              <a:gd name="connsiteY11" fmla="*/ 501075 h 1443318"/>
              <a:gd name="connsiteX12" fmla="*/ 904463 w 1557818"/>
              <a:gd name="connsiteY12" fmla="*/ 199371 h 1443318"/>
              <a:gd name="connsiteX13" fmla="*/ 1010901 w 1557818"/>
              <a:gd name="connsiteY13" fmla="*/ 0 h 1443318"/>
              <a:gd name="connsiteX0" fmla="*/ 1262904 w 1557818"/>
              <a:gd name="connsiteY0" fmla="*/ 194845 h 1443318"/>
              <a:gd name="connsiteX1" fmla="*/ 1075103 w 1557818"/>
              <a:gd name="connsiteY1" fmla="*/ 640542 h 1443318"/>
              <a:gd name="connsiteX2" fmla="*/ 1537313 w 1557818"/>
              <a:gd name="connsiteY2" fmla="*/ 1200762 h 1443318"/>
              <a:gd name="connsiteX3" fmla="*/ 1106096 w 1557818"/>
              <a:gd name="connsiteY3" fmla="*/ 1443318 h 1443318"/>
              <a:gd name="connsiteX4" fmla="*/ 610066 w 1557818"/>
              <a:gd name="connsiteY4" fmla="*/ 1232475 h 1443318"/>
              <a:gd name="connsiteX5" fmla="*/ 9710 w 1557818"/>
              <a:gd name="connsiteY5" fmla="*/ 1023272 h 1443318"/>
              <a:gd name="connsiteX6" fmla="*/ 688376 w 1557818"/>
              <a:gd name="connsiteY6" fmla="*/ 1023271 h 1443318"/>
              <a:gd name="connsiteX7" fmla="*/ 1184487 w 1557818"/>
              <a:gd name="connsiteY7" fmla="*/ 910035 h 1443318"/>
              <a:gd name="connsiteX8" fmla="*/ 968482 w 1557818"/>
              <a:gd name="connsiteY8" fmla="*/ 596149 h 1443318"/>
              <a:gd name="connsiteX9" fmla="*/ 1076504 w 1557818"/>
              <a:gd name="connsiteY9" fmla="*/ 268699 h 1443318"/>
              <a:gd name="connsiteX10" fmla="*/ 853690 w 1557818"/>
              <a:gd name="connsiteY10" fmla="*/ 460469 h 1443318"/>
              <a:gd name="connsiteX11" fmla="*/ 631753 w 1557818"/>
              <a:gd name="connsiteY11" fmla="*/ 501075 h 1443318"/>
              <a:gd name="connsiteX12" fmla="*/ 904463 w 1557818"/>
              <a:gd name="connsiteY12" fmla="*/ 199371 h 1443318"/>
              <a:gd name="connsiteX13" fmla="*/ 1010901 w 1557818"/>
              <a:gd name="connsiteY13" fmla="*/ 0 h 1443318"/>
              <a:gd name="connsiteX0" fmla="*/ 1262904 w 1557818"/>
              <a:gd name="connsiteY0" fmla="*/ 194845 h 1443318"/>
              <a:gd name="connsiteX1" fmla="*/ 1075103 w 1557818"/>
              <a:gd name="connsiteY1" fmla="*/ 640542 h 1443318"/>
              <a:gd name="connsiteX2" fmla="*/ 1537313 w 1557818"/>
              <a:gd name="connsiteY2" fmla="*/ 1200762 h 1443318"/>
              <a:gd name="connsiteX3" fmla="*/ 1106096 w 1557818"/>
              <a:gd name="connsiteY3" fmla="*/ 1443318 h 1443318"/>
              <a:gd name="connsiteX4" fmla="*/ 610066 w 1557818"/>
              <a:gd name="connsiteY4" fmla="*/ 1232475 h 1443318"/>
              <a:gd name="connsiteX5" fmla="*/ 9710 w 1557818"/>
              <a:gd name="connsiteY5" fmla="*/ 1023272 h 1443318"/>
              <a:gd name="connsiteX6" fmla="*/ 688376 w 1557818"/>
              <a:gd name="connsiteY6" fmla="*/ 1023271 h 1443318"/>
              <a:gd name="connsiteX7" fmla="*/ 1184487 w 1557818"/>
              <a:gd name="connsiteY7" fmla="*/ 910035 h 1443318"/>
              <a:gd name="connsiteX8" fmla="*/ 968482 w 1557818"/>
              <a:gd name="connsiteY8" fmla="*/ 596149 h 1443318"/>
              <a:gd name="connsiteX9" fmla="*/ 1076504 w 1557818"/>
              <a:gd name="connsiteY9" fmla="*/ 268699 h 1443318"/>
              <a:gd name="connsiteX10" fmla="*/ 853690 w 1557818"/>
              <a:gd name="connsiteY10" fmla="*/ 460469 h 1443318"/>
              <a:gd name="connsiteX11" fmla="*/ 631753 w 1557818"/>
              <a:gd name="connsiteY11" fmla="*/ 501075 h 1443318"/>
              <a:gd name="connsiteX12" fmla="*/ 904463 w 1557818"/>
              <a:gd name="connsiteY12" fmla="*/ 199371 h 1443318"/>
              <a:gd name="connsiteX13" fmla="*/ 1010901 w 1557818"/>
              <a:gd name="connsiteY13" fmla="*/ 0 h 1443318"/>
              <a:gd name="connsiteX0" fmla="*/ 1143103 w 1438017"/>
              <a:gd name="connsiteY0" fmla="*/ 194845 h 1443318"/>
              <a:gd name="connsiteX1" fmla="*/ 955302 w 1438017"/>
              <a:gd name="connsiteY1" fmla="*/ 640542 h 1443318"/>
              <a:gd name="connsiteX2" fmla="*/ 1417512 w 1438017"/>
              <a:gd name="connsiteY2" fmla="*/ 1200762 h 1443318"/>
              <a:gd name="connsiteX3" fmla="*/ 986295 w 1438017"/>
              <a:gd name="connsiteY3" fmla="*/ 1443318 h 1443318"/>
              <a:gd name="connsiteX4" fmla="*/ 490265 w 1438017"/>
              <a:gd name="connsiteY4" fmla="*/ 1232475 h 1443318"/>
              <a:gd name="connsiteX5" fmla="*/ 11721 w 1438017"/>
              <a:gd name="connsiteY5" fmla="*/ 1406812 h 1443318"/>
              <a:gd name="connsiteX6" fmla="*/ 568575 w 1438017"/>
              <a:gd name="connsiteY6" fmla="*/ 1023271 h 1443318"/>
              <a:gd name="connsiteX7" fmla="*/ 1064686 w 1438017"/>
              <a:gd name="connsiteY7" fmla="*/ 910035 h 1443318"/>
              <a:gd name="connsiteX8" fmla="*/ 848681 w 1438017"/>
              <a:gd name="connsiteY8" fmla="*/ 596149 h 1443318"/>
              <a:gd name="connsiteX9" fmla="*/ 956703 w 1438017"/>
              <a:gd name="connsiteY9" fmla="*/ 268699 h 1443318"/>
              <a:gd name="connsiteX10" fmla="*/ 733889 w 1438017"/>
              <a:gd name="connsiteY10" fmla="*/ 460469 h 1443318"/>
              <a:gd name="connsiteX11" fmla="*/ 511952 w 1438017"/>
              <a:gd name="connsiteY11" fmla="*/ 501075 h 1443318"/>
              <a:gd name="connsiteX12" fmla="*/ 784662 w 1438017"/>
              <a:gd name="connsiteY12" fmla="*/ 199371 h 1443318"/>
              <a:gd name="connsiteX13" fmla="*/ 891100 w 1438017"/>
              <a:gd name="connsiteY13" fmla="*/ 0 h 1443318"/>
              <a:gd name="connsiteX0" fmla="*/ 1142354 w 1437268"/>
              <a:gd name="connsiteY0" fmla="*/ 194845 h 1443318"/>
              <a:gd name="connsiteX1" fmla="*/ 954553 w 1437268"/>
              <a:gd name="connsiteY1" fmla="*/ 640542 h 1443318"/>
              <a:gd name="connsiteX2" fmla="*/ 1416763 w 1437268"/>
              <a:gd name="connsiteY2" fmla="*/ 1200762 h 1443318"/>
              <a:gd name="connsiteX3" fmla="*/ 985546 w 1437268"/>
              <a:gd name="connsiteY3" fmla="*/ 1443318 h 1443318"/>
              <a:gd name="connsiteX4" fmla="*/ 489516 w 1437268"/>
              <a:gd name="connsiteY4" fmla="*/ 1232475 h 1443318"/>
              <a:gd name="connsiteX5" fmla="*/ 219792 w 1437268"/>
              <a:gd name="connsiteY5" fmla="*/ 1310927 h 1443318"/>
              <a:gd name="connsiteX6" fmla="*/ 10972 w 1437268"/>
              <a:gd name="connsiteY6" fmla="*/ 1406812 h 1443318"/>
              <a:gd name="connsiteX7" fmla="*/ 567826 w 1437268"/>
              <a:gd name="connsiteY7" fmla="*/ 1023271 h 1443318"/>
              <a:gd name="connsiteX8" fmla="*/ 1063937 w 1437268"/>
              <a:gd name="connsiteY8" fmla="*/ 910035 h 1443318"/>
              <a:gd name="connsiteX9" fmla="*/ 847932 w 1437268"/>
              <a:gd name="connsiteY9" fmla="*/ 596149 h 1443318"/>
              <a:gd name="connsiteX10" fmla="*/ 955954 w 1437268"/>
              <a:gd name="connsiteY10" fmla="*/ 268699 h 1443318"/>
              <a:gd name="connsiteX11" fmla="*/ 733140 w 1437268"/>
              <a:gd name="connsiteY11" fmla="*/ 460469 h 1443318"/>
              <a:gd name="connsiteX12" fmla="*/ 511203 w 1437268"/>
              <a:gd name="connsiteY12" fmla="*/ 501075 h 1443318"/>
              <a:gd name="connsiteX13" fmla="*/ 783913 w 1437268"/>
              <a:gd name="connsiteY13" fmla="*/ 199371 h 1443318"/>
              <a:gd name="connsiteX14" fmla="*/ 890351 w 1437268"/>
              <a:gd name="connsiteY14" fmla="*/ 0 h 1443318"/>
              <a:gd name="connsiteX0" fmla="*/ 1144831 w 1439745"/>
              <a:gd name="connsiteY0" fmla="*/ 194845 h 1485054"/>
              <a:gd name="connsiteX1" fmla="*/ 957030 w 1439745"/>
              <a:gd name="connsiteY1" fmla="*/ 640542 h 1485054"/>
              <a:gd name="connsiteX2" fmla="*/ 1419240 w 1439745"/>
              <a:gd name="connsiteY2" fmla="*/ 1200762 h 1485054"/>
              <a:gd name="connsiteX3" fmla="*/ 988023 w 1439745"/>
              <a:gd name="connsiteY3" fmla="*/ 1443318 h 1485054"/>
              <a:gd name="connsiteX4" fmla="*/ 491993 w 1439745"/>
              <a:gd name="connsiteY4" fmla="*/ 1232475 h 1485054"/>
              <a:gd name="connsiteX5" fmla="*/ 178764 w 1439745"/>
              <a:gd name="connsiteY5" fmla="*/ 1476545 h 1485054"/>
              <a:gd name="connsiteX6" fmla="*/ 13449 w 1439745"/>
              <a:gd name="connsiteY6" fmla="*/ 1406812 h 1485054"/>
              <a:gd name="connsiteX7" fmla="*/ 570303 w 1439745"/>
              <a:gd name="connsiteY7" fmla="*/ 1023271 h 1485054"/>
              <a:gd name="connsiteX8" fmla="*/ 1066414 w 1439745"/>
              <a:gd name="connsiteY8" fmla="*/ 910035 h 1485054"/>
              <a:gd name="connsiteX9" fmla="*/ 850409 w 1439745"/>
              <a:gd name="connsiteY9" fmla="*/ 596149 h 1485054"/>
              <a:gd name="connsiteX10" fmla="*/ 958431 w 1439745"/>
              <a:gd name="connsiteY10" fmla="*/ 268699 h 1485054"/>
              <a:gd name="connsiteX11" fmla="*/ 735617 w 1439745"/>
              <a:gd name="connsiteY11" fmla="*/ 460469 h 1485054"/>
              <a:gd name="connsiteX12" fmla="*/ 513680 w 1439745"/>
              <a:gd name="connsiteY12" fmla="*/ 501075 h 1485054"/>
              <a:gd name="connsiteX13" fmla="*/ 786390 w 1439745"/>
              <a:gd name="connsiteY13" fmla="*/ 199371 h 1485054"/>
              <a:gd name="connsiteX14" fmla="*/ 892828 w 1439745"/>
              <a:gd name="connsiteY14" fmla="*/ 0 h 1485054"/>
              <a:gd name="connsiteX0" fmla="*/ 1131382 w 1426296"/>
              <a:gd name="connsiteY0" fmla="*/ 194845 h 1509913"/>
              <a:gd name="connsiteX1" fmla="*/ 943581 w 1426296"/>
              <a:gd name="connsiteY1" fmla="*/ 640542 h 1509913"/>
              <a:gd name="connsiteX2" fmla="*/ 1405791 w 1426296"/>
              <a:gd name="connsiteY2" fmla="*/ 1200762 h 1509913"/>
              <a:gd name="connsiteX3" fmla="*/ 974574 w 1426296"/>
              <a:gd name="connsiteY3" fmla="*/ 1443318 h 1509913"/>
              <a:gd name="connsiteX4" fmla="*/ 478544 w 1426296"/>
              <a:gd name="connsiteY4" fmla="*/ 1232475 h 1509913"/>
              <a:gd name="connsiteX5" fmla="*/ 165315 w 1426296"/>
              <a:gd name="connsiteY5" fmla="*/ 1476545 h 1509913"/>
              <a:gd name="connsiteX6" fmla="*/ 0 w 1426296"/>
              <a:gd name="connsiteY6" fmla="*/ 1406812 h 1509913"/>
              <a:gd name="connsiteX7" fmla="*/ 556854 w 1426296"/>
              <a:gd name="connsiteY7" fmla="*/ 1023271 h 1509913"/>
              <a:gd name="connsiteX8" fmla="*/ 1052965 w 1426296"/>
              <a:gd name="connsiteY8" fmla="*/ 910035 h 1509913"/>
              <a:gd name="connsiteX9" fmla="*/ 836960 w 1426296"/>
              <a:gd name="connsiteY9" fmla="*/ 596149 h 1509913"/>
              <a:gd name="connsiteX10" fmla="*/ 944982 w 1426296"/>
              <a:gd name="connsiteY10" fmla="*/ 268699 h 1509913"/>
              <a:gd name="connsiteX11" fmla="*/ 722168 w 1426296"/>
              <a:gd name="connsiteY11" fmla="*/ 460469 h 1509913"/>
              <a:gd name="connsiteX12" fmla="*/ 500231 w 1426296"/>
              <a:gd name="connsiteY12" fmla="*/ 501075 h 1509913"/>
              <a:gd name="connsiteX13" fmla="*/ 772941 w 1426296"/>
              <a:gd name="connsiteY13" fmla="*/ 199371 h 1509913"/>
              <a:gd name="connsiteX14" fmla="*/ 879379 w 1426296"/>
              <a:gd name="connsiteY14" fmla="*/ 0 h 1509913"/>
              <a:gd name="connsiteX0" fmla="*/ 1136747 w 1431661"/>
              <a:gd name="connsiteY0" fmla="*/ 194845 h 1498448"/>
              <a:gd name="connsiteX1" fmla="*/ 948946 w 1431661"/>
              <a:gd name="connsiteY1" fmla="*/ 640542 h 1498448"/>
              <a:gd name="connsiteX2" fmla="*/ 1411156 w 1431661"/>
              <a:gd name="connsiteY2" fmla="*/ 1200762 h 1498448"/>
              <a:gd name="connsiteX3" fmla="*/ 979939 w 1431661"/>
              <a:gd name="connsiteY3" fmla="*/ 1443318 h 1498448"/>
              <a:gd name="connsiteX4" fmla="*/ 483909 w 1431661"/>
              <a:gd name="connsiteY4" fmla="*/ 1232475 h 1498448"/>
              <a:gd name="connsiteX5" fmla="*/ 170680 w 1431661"/>
              <a:gd name="connsiteY5" fmla="*/ 1476545 h 1498448"/>
              <a:gd name="connsiteX6" fmla="*/ 5365 w 1431661"/>
              <a:gd name="connsiteY6" fmla="*/ 1406812 h 1498448"/>
              <a:gd name="connsiteX7" fmla="*/ 562219 w 1431661"/>
              <a:gd name="connsiteY7" fmla="*/ 1023271 h 1498448"/>
              <a:gd name="connsiteX8" fmla="*/ 1058330 w 1431661"/>
              <a:gd name="connsiteY8" fmla="*/ 910035 h 1498448"/>
              <a:gd name="connsiteX9" fmla="*/ 842325 w 1431661"/>
              <a:gd name="connsiteY9" fmla="*/ 596149 h 1498448"/>
              <a:gd name="connsiteX10" fmla="*/ 950347 w 1431661"/>
              <a:gd name="connsiteY10" fmla="*/ 268699 h 1498448"/>
              <a:gd name="connsiteX11" fmla="*/ 727533 w 1431661"/>
              <a:gd name="connsiteY11" fmla="*/ 460469 h 1498448"/>
              <a:gd name="connsiteX12" fmla="*/ 505596 w 1431661"/>
              <a:gd name="connsiteY12" fmla="*/ 501075 h 1498448"/>
              <a:gd name="connsiteX13" fmla="*/ 778306 w 1431661"/>
              <a:gd name="connsiteY13" fmla="*/ 199371 h 1498448"/>
              <a:gd name="connsiteX14" fmla="*/ 884744 w 1431661"/>
              <a:gd name="connsiteY14" fmla="*/ 0 h 1498448"/>
              <a:gd name="connsiteX0" fmla="*/ 1043089 w 1338003"/>
              <a:gd name="connsiteY0" fmla="*/ 194845 h 1482695"/>
              <a:gd name="connsiteX1" fmla="*/ 855288 w 1338003"/>
              <a:gd name="connsiteY1" fmla="*/ 640542 h 1482695"/>
              <a:gd name="connsiteX2" fmla="*/ 1317498 w 1338003"/>
              <a:gd name="connsiteY2" fmla="*/ 1200762 h 1482695"/>
              <a:gd name="connsiteX3" fmla="*/ 886281 w 1338003"/>
              <a:gd name="connsiteY3" fmla="*/ 1443318 h 1482695"/>
              <a:gd name="connsiteX4" fmla="*/ 390251 w 1338003"/>
              <a:gd name="connsiteY4" fmla="*/ 1232475 h 1482695"/>
              <a:gd name="connsiteX5" fmla="*/ 77022 w 1338003"/>
              <a:gd name="connsiteY5" fmla="*/ 1476545 h 1482695"/>
              <a:gd name="connsiteX6" fmla="*/ 16117 w 1338003"/>
              <a:gd name="connsiteY6" fmla="*/ 1310927 h 1482695"/>
              <a:gd name="connsiteX7" fmla="*/ 468561 w 1338003"/>
              <a:gd name="connsiteY7" fmla="*/ 1023271 h 1482695"/>
              <a:gd name="connsiteX8" fmla="*/ 964672 w 1338003"/>
              <a:gd name="connsiteY8" fmla="*/ 910035 h 1482695"/>
              <a:gd name="connsiteX9" fmla="*/ 748667 w 1338003"/>
              <a:gd name="connsiteY9" fmla="*/ 596149 h 1482695"/>
              <a:gd name="connsiteX10" fmla="*/ 856689 w 1338003"/>
              <a:gd name="connsiteY10" fmla="*/ 268699 h 1482695"/>
              <a:gd name="connsiteX11" fmla="*/ 633875 w 1338003"/>
              <a:gd name="connsiteY11" fmla="*/ 460469 h 1482695"/>
              <a:gd name="connsiteX12" fmla="*/ 411938 w 1338003"/>
              <a:gd name="connsiteY12" fmla="*/ 501075 h 1482695"/>
              <a:gd name="connsiteX13" fmla="*/ 684648 w 1338003"/>
              <a:gd name="connsiteY13" fmla="*/ 199371 h 1482695"/>
              <a:gd name="connsiteX14" fmla="*/ 791086 w 1338003"/>
              <a:gd name="connsiteY14" fmla="*/ 0 h 1482695"/>
              <a:gd name="connsiteX0" fmla="*/ 1103599 w 1398513"/>
              <a:gd name="connsiteY0" fmla="*/ 194845 h 1493013"/>
              <a:gd name="connsiteX1" fmla="*/ 915798 w 1398513"/>
              <a:gd name="connsiteY1" fmla="*/ 640542 h 1493013"/>
              <a:gd name="connsiteX2" fmla="*/ 1378008 w 1398513"/>
              <a:gd name="connsiteY2" fmla="*/ 1200762 h 1493013"/>
              <a:gd name="connsiteX3" fmla="*/ 946791 w 1398513"/>
              <a:gd name="connsiteY3" fmla="*/ 1443318 h 1493013"/>
              <a:gd name="connsiteX4" fmla="*/ 450761 w 1398513"/>
              <a:gd name="connsiteY4" fmla="*/ 1232475 h 1493013"/>
              <a:gd name="connsiteX5" fmla="*/ 137532 w 1398513"/>
              <a:gd name="connsiteY5" fmla="*/ 1476545 h 1493013"/>
              <a:gd name="connsiteX6" fmla="*/ 7020 w 1398513"/>
              <a:gd name="connsiteY6" fmla="*/ 1389379 h 1493013"/>
              <a:gd name="connsiteX7" fmla="*/ 529071 w 1398513"/>
              <a:gd name="connsiteY7" fmla="*/ 1023271 h 1493013"/>
              <a:gd name="connsiteX8" fmla="*/ 1025182 w 1398513"/>
              <a:gd name="connsiteY8" fmla="*/ 910035 h 1493013"/>
              <a:gd name="connsiteX9" fmla="*/ 809177 w 1398513"/>
              <a:gd name="connsiteY9" fmla="*/ 596149 h 1493013"/>
              <a:gd name="connsiteX10" fmla="*/ 917199 w 1398513"/>
              <a:gd name="connsiteY10" fmla="*/ 268699 h 1493013"/>
              <a:gd name="connsiteX11" fmla="*/ 694385 w 1398513"/>
              <a:gd name="connsiteY11" fmla="*/ 460469 h 1493013"/>
              <a:gd name="connsiteX12" fmla="*/ 472448 w 1398513"/>
              <a:gd name="connsiteY12" fmla="*/ 501075 h 1493013"/>
              <a:gd name="connsiteX13" fmla="*/ 745158 w 1398513"/>
              <a:gd name="connsiteY13" fmla="*/ 199371 h 1493013"/>
              <a:gd name="connsiteX14" fmla="*/ 851596 w 1398513"/>
              <a:gd name="connsiteY14" fmla="*/ 0 h 1493013"/>
              <a:gd name="connsiteX0" fmla="*/ 1103599 w 1398513"/>
              <a:gd name="connsiteY0" fmla="*/ 194845 h 1493013"/>
              <a:gd name="connsiteX1" fmla="*/ 915798 w 1398513"/>
              <a:gd name="connsiteY1" fmla="*/ 640542 h 1493013"/>
              <a:gd name="connsiteX2" fmla="*/ 1378008 w 1398513"/>
              <a:gd name="connsiteY2" fmla="*/ 1200762 h 1493013"/>
              <a:gd name="connsiteX3" fmla="*/ 946791 w 1398513"/>
              <a:gd name="connsiteY3" fmla="*/ 1443318 h 1493013"/>
              <a:gd name="connsiteX4" fmla="*/ 450761 w 1398513"/>
              <a:gd name="connsiteY4" fmla="*/ 1232475 h 1493013"/>
              <a:gd name="connsiteX5" fmla="*/ 137532 w 1398513"/>
              <a:gd name="connsiteY5" fmla="*/ 1476545 h 1493013"/>
              <a:gd name="connsiteX6" fmla="*/ 7020 w 1398513"/>
              <a:gd name="connsiteY6" fmla="*/ 1389379 h 1493013"/>
              <a:gd name="connsiteX7" fmla="*/ 529071 w 1398513"/>
              <a:gd name="connsiteY7" fmla="*/ 1023271 h 1493013"/>
              <a:gd name="connsiteX8" fmla="*/ 1025182 w 1398513"/>
              <a:gd name="connsiteY8" fmla="*/ 910035 h 1493013"/>
              <a:gd name="connsiteX9" fmla="*/ 809177 w 1398513"/>
              <a:gd name="connsiteY9" fmla="*/ 596149 h 1493013"/>
              <a:gd name="connsiteX10" fmla="*/ 917199 w 1398513"/>
              <a:gd name="connsiteY10" fmla="*/ 268699 h 1493013"/>
              <a:gd name="connsiteX11" fmla="*/ 694385 w 1398513"/>
              <a:gd name="connsiteY11" fmla="*/ 460469 h 1493013"/>
              <a:gd name="connsiteX12" fmla="*/ 472448 w 1398513"/>
              <a:gd name="connsiteY12" fmla="*/ 501075 h 1493013"/>
              <a:gd name="connsiteX13" fmla="*/ 745158 w 1398513"/>
              <a:gd name="connsiteY13" fmla="*/ 199371 h 1493013"/>
              <a:gd name="connsiteX14" fmla="*/ 851596 w 1398513"/>
              <a:gd name="connsiteY14" fmla="*/ 0 h 1493013"/>
              <a:gd name="connsiteX0" fmla="*/ 1103599 w 1398513"/>
              <a:gd name="connsiteY0" fmla="*/ 194845 h 1493013"/>
              <a:gd name="connsiteX1" fmla="*/ 915798 w 1398513"/>
              <a:gd name="connsiteY1" fmla="*/ 640542 h 1493013"/>
              <a:gd name="connsiteX2" fmla="*/ 1378008 w 1398513"/>
              <a:gd name="connsiteY2" fmla="*/ 1200762 h 1493013"/>
              <a:gd name="connsiteX3" fmla="*/ 946791 w 1398513"/>
              <a:gd name="connsiteY3" fmla="*/ 1443318 h 1493013"/>
              <a:gd name="connsiteX4" fmla="*/ 450761 w 1398513"/>
              <a:gd name="connsiteY4" fmla="*/ 1232475 h 1493013"/>
              <a:gd name="connsiteX5" fmla="*/ 137532 w 1398513"/>
              <a:gd name="connsiteY5" fmla="*/ 1476545 h 1493013"/>
              <a:gd name="connsiteX6" fmla="*/ 7020 w 1398513"/>
              <a:gd name="connsiteY6" fmla="*/ 1389379 h 1493013"/>
              <a:gd name="connsiteX7" fmla="*/ 529071 w 1398513"/>
              <a:gd name="connsiteY7" fmla="*/ 1023271 h 1493013"/>
              <a:gd name="connsiteX8" fmla="*/ 1025182 w 1398513"/>
              <a:gd name="connsiteY8" fmla="*/ 910035 h 1493013"/>
              <a:gd name="connsiteX9" fmla="*/ 809177 w 1398513"/>
              <a:gd name="connsiteY9" fmla="*/ 596149 h 1493013"/>
              <a:gd name="connsiteX10" fmla="*/ 917199 w 1398513"/>
              <a:gd name="connsiteY10" fmla="*/ 268699 h 1493013"/>
              <a:gd name="connsiteX11" fmla="*/ 694385 w 1398513"/>
              <a:gd name="connsiteY11" fmla="*/ 460469 h 1493013"/>
              <a:gd name="connsiteX12" fmla="*/ 472448 w 1398513"/>
              <a:gd name="connsiteY12" fmla="*/ 501075 h 1493013"/>
              <a:gd name="connsiteX13" fmla="*/ 745158 w 1398513"/>
              <a:gd name="connsiteY13" fmla="*/ 199371 h 1493013"/>
              <a:gd name="connsiteX14" fmla="*/ 851596 w 1398513"/>
              <a:gd name="connsiteY14" fmla="*/ 0 h 1493013"/>
              <a:gd name="connsiteX0" fmla="*/ 1103599 w 1398513"/>
              <a:gd name="connsiteY0" fmla="*/ 194845 h 1493013"/>
              <a:gd name="connsiteX1" fmla="*/ 915798 w 1398513"/>
              <a:gd name="connsiteY1" fmla="*/ 640542 h 1493013"/>
              <a:gd name="connsiteX2" fmla="*/ 1378008 w 1398513"/>
              <a:gd name="connsiteY2" fmla="*/ 1200762 h 1493013"/>
              <a:gd name="connsiteX3" fmla="*/ 946791 w 1398513"/>
              <a:gd name="connsiteY3" fmla="*/ 1443318 h 1493013"/>
              <a:gd name="connsiteX4" fmla="*/ 450761 w 1398513"/>
              <a:gd name="connsiteY4" fmla="*/ 1232475 h 1493013"/>
              <a:gd name="connsiteX5" fmla="*/ 137532 w 1398513"/>
              <a:gd name="connsiteY5" fmla="*/ 1476545 h 1493013"/>
              <a:gd name="connsiteX6" fmla="*/ 7020 w 1398513"/>
              <a:gd name="connsiteY6" fmla="*/ 1389379 h 1493013"/>
              <a:gd name="connsiteX7" fmla="*/ 529071 w 1398513"/>
              <a:gd name="connsiteY7" fmla="*/ 1023271 h 1493013"/>
              <a:gd name="connsiteX8" fmla="*/ 1025182 w 1398513"/>
              <a:gd name="connsiteY8" fmla="*/ 910035 h 1493013"/>
              <a:gd name="connsiteX9" fmla="*/ 809177 w 1398513"/>
              <a:gd name="connsiteY9" fmla="*/ 596149 h 1493013"/>
              <a:gd name="connsiteX10" fmla="*/ 917199 w 1398513"/>
              <a:gd name="connsiteY10" fmla="*/ 268699 h 1493013"/>
              <a:gd name="connsiteX11" fmla="*/ 694385 w 1398513"/>
              <a:gd name="connsiteY11" fmla="*/ 460469 h 1493013"/>
              <a:gd name="connsiteX12" fmla="*/ 472448 w 1398513"/>
              <a:gd name="connsiteY12" fmla="*/ 501075 h 1493013"/>
              <a:gd name="connsiteX13" fmla="*/ 745158 w 1398513"/>
              <a:gd name="connsiteY13" fmla="*/ 199371 h 1493013"/>
              <a:gd name="connsiteX14" fmla="*/ 851596 w 1398513"/>
              <a:gd name="connsiteY14" fmla="*/ 0 h 149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8513" h="1493013">
                <a:moveTo>
                  <a:pt x="1103599" y="194845"/>
                </a:moveTo>
                <a:cubicBezTo>
                  <a:pt x="983107" y="401007"/>
                  <a:pt x="870063" y="472889"/>
                  <a:pt x="915798" y="640542"/>
                </a:cubicBezTo>
                <a:cubicBezTo>
                  <a:pt x="961533" y="808195"/>
                  <a:pt x="1510227" y="921058"/>
                  <a:pt x="1378008" y="1200762"/>
                </a:cubicBezTo>
                <a:cubicBezTo>
                  <a:pt x="1201733" y="1260071"/>
                  <a:pt x="1103674" y="1349790"/>
                  <a:pt x="946791" y="1443318"/>
                </a:cubicBezTo>
                <a:cubicBezTo>
                  <a:pt x="815453" y="1441340"/>
                  <a:pt x="524451" y="1260351"/>
                  <a:pt x="450761" y="1232475"/>
                </a:cubicBezTo>
                <a:cubicBezTo>
                  <a:pt x="323135" y="1210410"/>
                  <a:pt x="217289" y="1447489"/>
                  <a:pt x="137532" y="1476545"/>
                </a:cubicBezTo>
                <a:cubicBezTo>
                  <a:pt x="57775" y="1505601"/>
                  <a:pt x="-24884" y="1507057"/>
                  <a:pt x="7020" y="1389379"/>
                </a:cubicBezTo>
                <a:cubicBezTo>
                  <a:pt x="182487" y="1223760"/>
                  <a:pt x="333275" y="1042144"/>
                  <a:pt x="529071" y="1023271"/>
                </a:cubicBezTo>
                <a:cubicBezTo>
                  <a:pt x="724867" y="1004398"/>
                  <a:pt x="818982" y="1164276"/>
                  <a:pt x="1025182" y="910035"/>
                </a:cubicBezTo>
                <a:cubicBezTo>
                  <a:pt x="1002260" y="838848"/>
                  <a:pt x="827174" y="703038"/>
                  <a:pt x="809177" y="596149"/>
                </a:cubicBezTo>
                <a:cubicBezTo>
                  <a:pt x="791180" y="489260"/>
                  <a:pt x="853099" y="490217"/>
                  <a:pt x="917199" y="268699"/>
                </a:cubicBezTo>
                <a:cubicBezTo>
                  <a:pt x="1038341" y="-94764"/>
                  <a:pt x="771475" y="326006"/>
                  <a:pt x="694385" y="460469"/>
                </a:cubicBezTo>
                <a:cubicBezTo>
                  <a:pt x="427139" y="745858"/>
                  <a:pt x="455284" y="562024"/>
                  <a:pt x="472448" y="501075"/>
                </a:cubicBezTo>
                <a:cubicBezTo>
                  <a:pt x="489612" y="440126"/>
                  <a:pt x="690667" y="266903"/>
                  <a:pt x="745158" y="199371"/>
                </a:cubicBezTo>
                <a:lnTo>
                  <a:pt x="851596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6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467544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63077" y="277271"/>
            <a:ext cx="3558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smtClean="0">
                <a:latin typeface="Calibri" pitchFamily="34" charset="0"/>
              </a:rPr>
              <a:t>KM del 2 - 2,0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5896752" y="2697227"/>
            <a:ext cx="785689" cy="723746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022" h="723828">
                <a:moveTo>
                  <a:pt x="379071" y="723828"/>
                </a:moveTo>
                <a:cubicBezTo>
                  <a:pt x="611118" y="410158"/>
                  <a:pt x="633655" y="432486"/>
                  <a:pt x="773026" y="122469"/>
                </a:cubicBezTo>
                <a:cubicBezTo>
                  <a:pt x="823233" y="3468"/>
                  <a:pt x="714126" y="-15507"/>
                  <a:pt x="680314" y="9819"/>
                </a:cubicBezTo>
                <a:lnTo>
                  <a:pt x="621792" y="119547"/>
                </a:lnTo>
                <a:lnTo>
                  <a:pt x="422224" y="357109"/>
                </a:lnTo>
                <a:lnTo>
                  <a:pt x="80467" y="536513"/>
                </a:lnTo>
                <a:lnTo>
                  <a:pt x="0" y="573089"/>
                </a:lnTo>
                <a:lnTo>
                  <a:pt x="0" y="573089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190440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429048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109424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166628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059103" y="3262314"/>
            <a:ext cx="2454087" cy="281507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852"/>
              <a:gd name="connsiteY0" fmla="*/ 194845 h 1947588"/>
              <a:gd name="connsiteX1" fmla="*/ 1527974 w 2103852"/>
              <a:gd name="connsiteY1" fmla="*/ 527225 h 1947588"/>
              <a:gd name="connsiteX2" fmla="*/ 1743806 w 2103852"/>
              <a:gd name="connsiteY2" fmla="*/ 815529 h 1947588"/>
              <a:gd name="connsiteX3" fmla="*/ 2103527 w 2103852"/>
              <a:gd name="connsiteY3" fmla="*/ 1103833 h 1947588"/>
              <a:gd name="connsiteX4" fmla="*/ 1887694 w 2103852"/>
              <a:gd name="connsiteY4" fmla="*/ 1247986 h 1947588"/>
              <a:gd name="connsiteX5" fmla="*/ 1599918 w 2103852"/>
              <a:gd name="connsiteY5" fmla="*/ 1392139 h 1947588"/>
              <a:gd name="connsiteX6" fmla="*/ 748999 w 2103852"/>
              <a:gd name="connsiteY6" fmla="*/ 1932058 h 1947588"/>
              <a:gd name="connsiteX7" fmla="*/ 629840 w 2103852"/>
              <a:gd name="connsiteY7" fmla="*/ 1550342 h 1947588"/>
              <a:gd name="connsiteX8" fmla="*/ 385568 w 2103852"/>
              <a:gd name="connsiteY8" fmla="*/ 1492707 h 1947588"/>
              <a:gd name="connsiteX9" fmla="*/ 1024364 w 2103852"/>
              <a:gd name="connsiteY9" fmla="*/ 1031758 h 1947588"/>
              <a:gd name="connsiteX10" fmla="*/ 1527974 w 2103852"/>
              <a:gd name="connsiteY10" fmla="*/ 1031757 h 1947588"/>
              <a:gd name="connsiteX11" fmla="*/ 1671862 w 2103852"/>
              <a:gd name="connsiteY11" fmla="*/ 887605 h 1947588"/>
              <a:gd name="connsiteX12" fmla="*/ 1527974 w 2103852"/>
              <a:gd name="connsiteY12" fmla="*/ 743453 h 1947588"/>
              <a:gd name="connsiteX13" fmla="*/ 1456029 w 2103852"/>
              <a:gd name="connsiteY13" fmla="*/ 599300 h 1947588"/>
              <a:gd name="connsiteX14" fmla="*/ 1096309 w 2103852"/>
              <a:gd name="connsiteY14" fmla="*/ 599301 h 1947588"/>
              <a:gd name="connsiteX15" fmla="*/ 736589 w 2103852"/>
              <a:gd name="connsiteY15" fmla="*/ 527224 h 1947588"/>
              <a:gd name="connsiteX16" fmla="*/ 396210 w 2103852"/>
              <a:gd name="connsiteY16" fmla="*/ 491443 h 1947588"/>
              <a:gd name="connsiteX17" fmla="*/ 17147 w 2103852"/>
              <a:gd name="connsiteY17" fmla="*/ 383071 h 1947588"/>
              <a:gd name="connsiteX18" fmla="*/ 89091 w 2103852"/>
              <a:gd name="connsiteY18" fmla="*/ 310995 h 1947588"/>
              <a:gd name="connsiteX19" fmla="*/ 304924 w 2103852"/>
              <a:gd name="connsiteY19" fmla="*/ 383071 h 1947588"/>
              <a:gd name="connsiteX20" fmla="*/ 664644 w 2103852"/>
              <a:gd name="connsiteY20" fmla="*/ 238919 h 1947588"/>
              <a:gd name="connsiteX21" fmla="*/ 1096309 w 2103852"/>
              <a:gd name="connsiteY21" fmla="*/ 94769 h 1947588"/>
              <a:gd name="connsiteX22" fmla="*/ 1489875 w 2103852"/>
              <a:gd name="connsiteY22" fmla="*/ 0 h 1947588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385568 w 2103852"/>
              <a:gd name="connsiteY8" fmla="*/ 1492707 h 2164617"/>
              <a:gd name="connsiteX9" fmla="*/ 1024364 w 2103852"/>
              <a:gd name="connsiteY9" fmla="*/ 1031758 h 2164617"/>
              <a:gd name="connsiteX10" fmla="*/ 1527974 w 2103852"/>
              <a:gd name="connsiteY10" fmla="*/ 1031757 h 2164617"/>
              <a:gd name="connsiteX11" fmla="*/ 1671862 w 2103852"/>
              <a:gd name="connsiteY11" fmla="*/ 887605 h 2164617"/>
              <a:gd name="connsiteX12" fmla="*/ 1527974 w 2103852"/>
              <a:gd name="connsiteY12" fmla="*/ 743453 h 2164617"/>
              <a:gd name="connsiteX13" fmla="*/ 1456029 w 2103852"/>
              <a:gd name="connsiteY13" fmla="*/ 599300 h 2164617"/>
              <a:gd name="connsiteX14" fmla="*/ 1096309 w 2103852"/>
              <a:gd name="connsiteY14" fmla="*/ 599301 h 2164617"/>
              <a:gd name="connsiteX15" fmla="*/ 736589 w 2103852"/>
              <a:gd name="connsiteY15" fmla="*/ 527224 h 2164617"/>
              <a:gd name="connsiteX16" fmla="*/ 396210 w 2103852"/>
              <a:gd name="connsiteY16" fmla="*/ 491443 h 2164617"/>
              <a:gd name="connsiteX17" fmla="*/ 17147 w 2103852"/>
              <a:gd name="connsiteY17" fmla="*/ 383071 h 2164617"/>
              <a:gd name="connsiteX18" fmla="*/ 89091 w 2103852"/>
              <a:gd name="connsiteY18" fmla="*/ 310995 h 2164617"/>
              <a:gd name="connsiteX19" fmla="*/ 304924 w 2103852"/>
              <a:gd name="connsiteY19" fmla="*/ 383071 h 2164617"/>
              <a:gd name="connsiteX20" fmla="*/ 664644 w 2103852"/>
              <a:gd name="connsiteY20" fmla="*/ 238919 h 2164617"/>
              <a:gd name="connsiteX21" fmla="*/ 1096309 w 2103852"/>
              <a:gd name="connsiteY21" fmla="*/ 94769 h 2164617"/>
              <a:gd name="connsiteX22" fmla="*/ 1489875 w 2103852"/>
              <a:gd name="connsiteY22" fmla="*/ 0 h 2164617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294946 w 2103852"/>
              <a:gd name="connsiteY8" fmla="*/ 1827607 h 2164617"/>
              <a:gd name="connsiteX9" fmla="*/ 385568 w 2103852"/>
              <a:gd name="connsiteY9" fmla="*/ 1492707 h 2164617"/>
              <a:gd name="connsiteX10" fmla="*/ 1024364 w 2103852"/>
              <a:gd name="connsiteY10" fmla="*/ 1031758 h 2164617"/>
              <a:gd name="connsiteX11" fmla="*/ 1527974 w 2103852"/>
              <a:gd name="connsiteY11" fmla="*/ 1031757 h 2164617"/>
              <a:gd name="connsiteX12" fmla="*/ 1671862 w 2103852"/>
              <a:gd name="connsiteY12" fmla="*/ 887605 h 2164617"/>
              <a:gd name="connsiteX13" fmla="*/ 1527974 w 2103852"/>
              <a:gd name="connsiteY13" fmla="*/ 743453 h 2164617"/>
              <a:gd name="connsiteX14" fmla="*/ 1456029 w 2103852"/>
              <a:gd name="connsiteY14" fmla="*/ 599300 h 2164617"/>
              <a:gd name="connsiteX15" fmla="*/ 1096309 w 2103852"/>
              <a:gd name="connsiteY15" fmla="*/ 599301 h 2164617"/>
              <a:gd name="connsiteX16" fmla="*/ 736589 w 2103852"/>
              <a:gd name="connsiteY16" fmla="*/ 527224 h 2164617"/>
              <a:gd name="connsiteX17" fmla="*/ 396210 w 2103852"/>
              <a:gd name="connsiteY17" fmla="*/ 491443 h 2164617"/>
              <a:gd name="connsiteX18" fmla="*/ 17147 w 2103852"/>
              <a:gd name="connsiteY18" fmla="*/ 383071 h 2164617"/>
              <a:gd name="connsiteX19" fmla="*/ 89091 w 2103852"/>
              <a:gd name="connsiteY19" fmla="*/ 310995 h 2164617"/>
              <a:gd name="connsiteX20" fmla="*/ 304924 w 2103852"/>
              <a:gd name="connsiteY20" fmla="*/ 383071 h 2164617"/>
              <a:gd name="connsiteX21" fmla="*/ 664644 w 2103852"/>
              <a:gd name="connsiteY21" fmla="*/ 238919 h 2164617"/>
              <a:gd name="connsiteX22" fmla="*/ 1096309 w 2103852"/>
              <a:gd name="connsiteY22" fmla="*/ 94769 h 2164617"/>
              <a:gd name="connsiteX23" fmla="*/ 1489875 w 2103852"/>
              <a:gd name="connsiteY23" fmla="*/ 0 h 2164617"/>
              <a:gd name="connsiteX0" fmla="*/ 1904768 w 2266742"/>
              <a:gd name="connsiteY0" fmla="*/ 194845 h 2150163"/>
              <a:gd name="connsiteX1" fmla="*/ 1690864 w 2266742"/>
              <a:gd name="connsiteY1" fmla="*/ 527225 h 2150163"/>
              <a:gd name="connsiteX2" fmla="*/ 1906696 w 2266742"/>
              <a:gd name="connsiteY2" fmla="*/ 815529 h 2150163"/>
              <a:gd name="connsiteX3" fmla="*/ 2266417 w 2266742"/>
              <a:gd name="connsiteY3" fmla="*/ 1103833 h 2150163"/>
              <a:gd name="connsiteX4" fmla="*/ 2050584 w 2266742"/>
              <a:gd name="connsiteY4" fmla="*/ 1247986 h 2150163"/>
              <a:gd name="connsiteX5" fmla="*/ 1762808 w 2266742"/>
              <a:gd name="connsiteY5" fmla="*/ 1392139 h 2150163"/>
              <a:gd name="connsiteX6" fmla="*/ 911889 w 2266742"/>
              <a:gd name="connsiteY6" fmla="*/ 1932058 h 2150163"/>
              <a:gd name="connsiteX7" fmla="*/ 424348 w 2266742"/>
              <a:gd name="connsiteY7" fmla="*/ 2148218 h 2150163"/>
              <a:gd name="connsiteX8" fmla="*/ 1042 w 2266742"/>
              <a:gd name="connsiteY8" fmla="*/ 1812845 h 2150163"/>
              <a:gd name="connsiteX9" fmla="*/ 548458 w 2266742"/>
              <a:gd name="connsiteY9" fmla="*/ 1492707 h 2150163"/>
              <a:gd name="connsiteX10" fmla="*/ 1187254 w 2266742"/>
              <a:gd name="connsiteY10" fmla="*/ 1031758 h 2150163"/>
              <a:gd name="connsiteX11" fmla="*/ 1690864 w 2266742"/>
              <a:gd name="connsiteY11" fmla="*/ 1031757 h 2150163"/>
              <a:gd name="connsiteX12" fmla="*/ 1834752 w 2266742"/>
              <a:gd name="connsiteY12" fmla="*/ 887605 h 2150163"/>
              <a:gd name="connsiteX13" fmla="*/ 1690864 w 2266742"/>
              <a:gd name="connsiteY13" fmla="*/ 743453 h 2150163"/>
              <a:gd name="connsiteX14" fmla="*/ 1618919 w 2266742"/>
              <a:gd name="connsiteY14" fmla="*/ 599300 h 2150163"/>
              <a:gd name="connsiteX15" fmla="*/ 1259199 w 2266742"/>
              <a:gd name="connsiteY15" fmla="*/ 599301 h 2150163"/>
              <a:gd name="connsiteX16" fmla="*/ 899479 w 2266742"/>
              <a:gd name="connsiteY16" fmla="*/ 527224 h 2150163"/>
              <a:gd name="connsiteX17" fmla="*/ 559100 w 2266742"/>
              <a:gd name="connsiteY17" fmla="*/ 491443 h 2150163"/>
              <a:gd name="connsiteX18" fmla="*/ 180037 w 2266742"/>
              <a:gd name="connsiteY18" fmla="*/ 383071 h 2150163"/>
              <a:gd name="connsiteX19" fmla="*/ 251981 w 2266742"/>
              <a:gd name="connsiteY19" fmla="*/ 310995 h 2150163"/>
              <a:gd name="connsiteX20" fmla="*/ 467814 w 2266742"/>
              <a:gd name="connsiteY20" fmla="*/ 383071 h 2150163"/>
              <a:gd name="connsiteX21" fmla="*/ 827534 w 2266742"/>
              <a:gd name="connsiteY21" fmla="*/ 238919 h 2150163"/>
              <a:gd name="connsiteX22" fmla="*/ 1259199 w 2266742"/>
              <a:gd name="connsiteY22" fmla="*/ 94769 h 2150163"/>
              <a:gd name="connsiteX23" fmla="*/ 1652765 w 2266742"/>
              <a:gd name="connsiteY23" fmla="*/ 0 h 2150163"/>
              <a:gd name="connsiteX0" fmla="*/ 1923255 w 2285229"/>
              <a:gd name="connsiteY0" fmla="*/ 194845 h 2150163"/>
              <a:gd name="connsiteX1" fmla="*/ 1709351 w 2285229"/>
              <a:gd name="connsiteY1" fmla="*/ 527225 h 2150163"/>
              <a:gd name="connsiteX2" fmla="*/ 1925183 w 2285229"/>
              <a:gd name="connsiteY2" fmla="*/ 815529 h 2150163"/>
              <a:gd name="connsiteX3" fmla="*/ 2284904 w 2285229"/>
              <a:gd name="connsiteY3" fmla="*/ 1103833 h 2150163"/>
              <a:gd name="connsiteX4" fmla="*/ 2069071 w 2285229"/>
              <a:gd name="connsiteY4" fmla="*/ 1247986 h 2150163"/>
              <a:gd name="connsiteX5" fmla="*/ 1781295 w 2285229"/>
              <a:gd name="connsiteY5" fmla="*/ 1392139 h 2150163"/>
              <a:gd name="connsiteX6" fmla="*/ 930376 w 2285229"/>
              <a:gd name="connsiteY6" fmla="*/ 1932058 h 2150163"/>
              <a:gd name="connsiteX7" fmla="*/ 442835 w 2285229"/>
              <a:gd name="connsiteY7" fmla="*/ 2148218 h 2150163"/>
              <a:gd name="connsiteX8" fmla="*/ 152145 w 2285229"/>
              <a:gd name="connsiteY8" fmla="*/ 2012136 h 2150163"/>
              <a:gd name="connsiteX9" fmla="*/ 19529 w 2285229"/>
              <a:gd name="connsiteY9" fmla="*/ 1812845 h 2150163"/>
              <a:gd name="connsiteX10" fmla="*/ 566945 w 2285229"/>
              <a:gd name="connsiteY10" fmla="*/ 1492707 h 2150163"/>
              <a:gd name="connsiteX11" fmla="*/ 1205741 w 2285229"/>
              <a:gd name="connsiteY11" fmla="*/ 1031758 h 2150163"/>
              <a:gd name="connsiteX12" fmla="*/ 1709351 w 2285229"/>
              <a:gd name="connsiteY12" fmla="*/ 1031757 h 2150163"/>
              <a:gd name="connsiteX13" fmla="*/ 1853239 w 2285229"/>
              <a:gd name="connsiteY13" fmla="*/ 887605 h 2150163"/>
              <a:gd name="connsiteX14" fmla="*/ 1709351 w 2285229"/>
              <a:gd name="connsiteY14" fmla="*/ 743453 h 2150163"/>
              <a:gd name="connsiteX15" fmla="*/ 1637406 w 2285229"/>
              <a:gd name="connsiteY15" fmla="*/ 599300 h 2150163"/>
              <a:gd name="connsiteX16" fmla="*/ 1277686 w 2285229"/>
              <a:gd name="connsiteY16" fmla="*/ 599301 h 2150163"/>
              <a:gd name="connsiteX17" fmla="*/ 917966 w 2285229"/>
              <a:gd name="connsiteY17" fmla="*/ 527224 h 2150163"/>
              <a:gd name="connsiteX18" fmla="*/ 577587 w 2285229"/>
              <a:gd name="connsiteY18" fmla="*/ 491443 h 2150163"/>
              <a:gd name="connsiteX19" fmla="*/ 198524 w 2285229"/>
              <a:gd name="connsiteY19" fmla="*/ 383071 h 2150163"/>
              <a:gd name="connsiteX20" fmla="*/ 270468 w 2285229"/>
              <a:gd name="connsiteY20" fmla="*/ 310995 h 2150163"/>
              <a:gd name="connsiteX21" fmla="*/ 486301 w 2285229"/>
              <a:gd name="connsiteY21" fmla="*/ 383071 h 2150163"/>
              <a:gd name="connsiteX22" fmla="*/ 846021 w 2285229"/>
              <a:gd name="connsiteY22" fmla="*/ 238919 h 2150163"/>
              <a:gd name="connsiteX23" fmla="*/ 1277686 w 2285229"/>
              <a:gd name="connsiteY23" fmla="*/ 94769 h 2150163"/>
              <a:gd name="connsiteX24" fmla="*/ 1671252 w 2285229"/>
              <a:gd name="connsiteY24" fmla="*/ 0 h 2150163"/>
              <a:gd name="connsiteX0" fmla="*/ 2083119 w 2445093"/>
              <a:gd name="connsiteY0" fmla="*/ 194845 h 2798457"/>
              <a:gd name="connsiteX1" fmla="*/ 1869215 w 2445093"/>
              <a:gd name="connsiteY1" fmla="*/ 527225 h 2798457"/>
              <a:gd name="connsiteX2" fmla="*/ 2085047 w 2445093"/>
              <a:gd name="connsiteY2" fmla="*/ 815529 h 2798457"/>
              <a:gd name="connsiteX3" fmla="*/ 2444768 w 2445093"/>
              <a:gd name="connsiteY3" fmla="*/ 1103833 h 2798457"/>
              <a:gd name="connsiteX4" fmla="*/ 2228935 w 2445093"/>
              <a:gd name="connsiteY4" fmla="*/ 1247986 h 2798457"/>
              <a:gd name="connsiteX5" fmla="*/ 1941159 w 2445093"/>
              <a:gd name="connsiteY5" fmla="*/ 1392139 h 2798457"/>
              <a:gd name="connsiteX6" fmla="*/ 1090240 w 2445093"/>
              <a:gd name="connsiteY6" fmla="*/ 1932058 h 2798457"/>
              <a:gd name="connsiteX7" fmla="*/ 602699 w 2445093"/>
              <a:gd name="connsiteY7" fmla="*/ 2148218 h 2798457"/>
              <a:gd name="connsiteX8" fmla="*/ 17302 w 2445093"/>
              <a:gd name="connsiteY8" fmla="*/ 2794541 h 2798457"/>
              <a:gd name="connsiteX9" fmla="*/ 179393 w 2445093"/>
              <a:gd name="connsiteY9" fmla="*/ 1812845 h 2798457"/>
              <a:gd name="connsiteX10" fmla="*/ 726809 w 2445093"/>
              <a:gd name="connsiteY10" fmla="*/ 1492707 h 2798457"/>
              <a:gd name="connsiteX11" fmla="*/ 1365605 w 2445093"/>
              <a:gd name="connsiteY11" fmla="*/ 1031758 h 2798457"/>
              <a:gd name="connsiteX12" fmla="*/ 1869215 w 2445093"/>
              <a:gd name="connsiteY12" fmla="*/ 1031757 h 2798457"/>
              <a:gd name="connsiteX13" fmla="*/ 2013103 w 2445093"/>
              <a:gd name="connsiteY13" fmla="*/ 887605 h 2798457"/>
              <a:gd name="connsiteX14" fmla="*/ 1869215 w 2445093"/>
              <a:gd name="connsiteY14" fmla="*/ 743453 h 2798457"/>
              <a:gd name="connsiteX15" fmla="*/ 1797270 w 2445093"/>
              <a:gd name="connsiteY15" fmla="*/ 599300 h 2798457"/>
              <a:gd name="connsiteX16" fmla="*/ 1437550 w 2445093"/>
              <a:gd name="connsiteY16" fmla="*/ 599301 h 2798457"/>
              <a:gd name="connsiteX17" fmla="*/ 1077830 w 2445093"/>
              <a:gd name="connsiteY17" fmla="*/ 527224 h 2798457"/>
              <a:gd name="connsiteX18" fmla="*/ 737451 w 2445093"/>
              <a:gd name="connsiteY18" fmla="*/ 491443 h 2798457"/>
              <a:gd name="connsiteX19" fmla="*/ 358388 w 2445093"/>
              <a:gd name="connsiteY19" fmla="*/ 383071 h 2798457"/>
              <a:gd name="connsiteX20" fmla="*/ 430332 w 2445093"/>
              <a:gd name="connsiteY20" fmla="*/ 310995 h 2798457"/>
              <a:gd name="connsiteX21" fmla="*/ 646165 w 2445093"/>
              <a:gd name="connsiteY21" fmla="*/ 383071 h 2798457"/>
              <a:gd name="connsiteX22" fmla="*/ 1005885 w 2445093"/>
              <a:gd name="connsiteY22" fmla="*/ 238919 h 2798457"/>
              <a:gd name="connsiteX23" fmla="*/ 1437550 w 2445093"/>
              <a:gd name="connsiteY23" fmla="*/ 94769 h 2798457"/>
              <a:gd name="connsiteX24" fmla="*/ 1831116 w 2445093"/>
              <a:gd name="connsiteY24" fmla="*/ 0 h 2798457"/>
              <a:gd name="connsiteX0" fmla="*/ 2069420 w 2431394"/>
              <a:gd name="connsiteY0" fmla="*/ 194845 h 2814458"/>
              <a:gd name="connsiteX1" fmla="*/ 1855516 w 2431394"/>
              <a:gd name="connsiteY1" fmla="*/ 527225 h 2814458"/>
              <a:gd name="connsiteX2" fmla="*/ 2071348 w 2431394"/>
              <a:gd name="connsiteY2" fmla="*/ 815529 h 2814458"/>
              <a:gd name="connsiteX3" fmla="*/ 2431069 w 2431394"/>
              <a:gd name="connsiteY3" fmla="*/ 1103833 h 2814458"/>
              <a:gd name="connsiteX4" fmla="*/ 2215236 w 2431394"/>
              <a:gd name="connsiteY4" fmla="*/ 1247986 h 2814458"/>
              <a:gd name="connsiteX5" fmla="*/ 1927460 w 2431394"/>
              <a:gd name="connsiteY5" fmla="*/ 1392139 h 2814458"/>
              <a:gd name="connsiteX6" fmla="*/ 1076541 w 2431394"/>
              <a:gd name="connsiteY6" fmla="*/ 1932058 h 2814458"/>
              <a:gd name="connsiteX7" fmla="*/ 589000 w 2431394"/>
              <a:gd name="connsiteY7" fmla="*/ 2148218 h 2814458"/>
              <a:gd name="connsiteX8" fmla="*/ 320415 w 2431394"/>
              <a:gd name="connsiteY8" fmla="*/ 2447624 h 2814458"/>
              <a:gd name="connsiteX9" fmla="*/ 3603 w 2431394"/>
              <a:gd name="connsiteY9" fmla="*/ 2794541 h 2814458"/>
              <a:gd name="connsiteX10" fmla="*/ 165694 w 2431394"/>
              <a:gd name="connsiteY10" fmla="*/ 1812845 h 2814458"/>
              <a:gd name="connsiteX11" fmla="*/ 713110 w 2431394"/>
              <a:gd name="connsiteY11" fmla="*/ 1492707 h 2814458"/>
              <a:gd name="connsiteX12" fmla="*/ 1351906 w 2431394"/>
              <a:gd name="connsiteY12" fmla="*/ 1031758 h 2814458"/>
              <a:gd name="connsiteX13" fmla="*/ 1855516 w 2431394"/>
              <a:gd name="connsiteY13" fmla="*/ 1031757 h 2814458"/>
              <a:gd name="connsiteX14" fmla="*/ 1999404 w 2431394"/>
              <a:gd name="connsiteY14" fmla="*/ 887605 h 2814458"/>
              <a:gd name="connsiteX15" fmla="*/ 1855516 w 2431394"/>
              <a:gd name="connsiteY15" fmla="*/ 743453 h 2814458"/>
              <a:gd name="connsiteX16" fmla="*/ 1783571 w 2431394"/>
              <a:gd name="connsiteY16" fmla="*/ 599300 h 2814458"/>
              <a:gd name="connsiteX17" fmla="*/ 1423851 w 2431394"/>
              <a:gd name="connsiteY17" fmla="*/ 599301 h 2814458"/>
              <a:gd name="connsiteX18" fmla="*/ 1064131 w 2431394"/>
              <a:gd name="connsiteY18" fmla="*/ 527224 h 2814458"/>
              <a:gd name="connsiteX19" fmla="*/ 723752 w 2431394"/>
              <a:gd name="connsiteY19" fmla="*/ 491443 h 2814458"/>
              <a:gd name="connsiteX20" fmla="*/ 344689 w 2431394"/>
              <a:gd name="connsiteY20" fmla="*/ 383071 h 2814458"/>
              <a:gd name="connsiteX21" fmla="*/ 416633 w 2431394"/>
              <a:gd name="connsiteY21" fmla="*/ 310995 h 2814458"/>
              <a:gd name="connsiteX22" fmla="*/ 632466 w 2431394"/>
              <a:gd name="connsiteY22" fmla="*/ 383071 h 2814458"/>
              <a:gd name="connsiteX23" fmla="*/ 992186 w 2431394"/>
              <a:gd name="connsiteY23" fmla="*/ 238919 h 2814458"/>
              <a:gd name="connsiteX24" fmla="*/ 1423851 w 2431394"/>
              <a:gd name="connsiteY24" fmla="*/ 94769 h 2814458"/>
              <a:gd name="connsiteX25" fmla="*/ 1817417 w 2431394"/>
              <a:gd name="connsiteY25" fmla="*/ 0 h 2814458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7738"/>
              <a:gd name="connsiteX1" fmla="*/ 1855516 w 2431394"/>
              <a:gd name="connsiteY1" fmla="*/ 527225 h 2817738"/>
              <a:gd name="connsiteX2" fmla="*/ 2071348 w 2431394"/>
              <a:gd name="connsiteY2" fmla="*/ 815529 h 2817738"/>
              <a:gd name="connsiteX3" fmla="*/ 2431069 w 2431394"/>
              <a:gd name="connsiteY3" fmla="*/ 1103833 h 2817738"/>
              <a:gd name="connsiteX4" fmla="*/ 2215236 w 2431394"/>
              <a:gd name="connsiteY4" fmla="*/ 1247986 h 2817738"/>
              <a:gd name="connsiteX5" fmla="*/ 1927460 w 2431394"/>
              <a:gd name="connsiteY5" fmla="*/ 1392139 h 2817738"/>
              <a:gd name="connsiteX6" fmla="*/ 1076541 w 2431394"/>
              <a:gd name="connsiteY6" fmla="*/ 1932058 h 2817738"/>
              <a:gd name="connsiteX7" fmla="*/ 589000 w 2431394"/>
              <a:gd name="connsiteY7" fmla="*/ 2148218 h 2817738"/>
              <a:gd name="connsiteX8" fmla="*/ 497239 w 2431394"/>
              <a:gd name="connsiteY8" fmla="*/ 2536198 h 2817738"/>
              <a:gd name="connsiteX9" fmla="*/ 3603 w 2431394"/>
              <a:gd name="connsiteY9" fmla="*/ 2794541 h 2817738"/>
              <a:gd name="connsiteX10" fmla="*/ 165694 w 2431394"/>
              <a:gd name="connsiteY10" fmla="*/ 1812845 h 2817738"/>
              <a:gd name="connsiteX11" fmla="*/ 713110 w 2431394"/>
              <a:gd name="connsiteY11" fmla="*/ 1492707 h 2817738"/>
              <a:gd name="connsiteX12" fmla="*/ 1351906 w 2431394"/>
              <a:gd name="connsiteY12" fmla="*/ 1031758 h 2817738"/>
              <a:gd name="connsiteX13" fmla="*/ 1855516 w 2431394"/>
              <a:gd name="connsiteY13" fmla="*/ 1031757 h 2817738"/>
              <a:gd name="connsiteX14" fmla="*/ 1999404 w 2431394"/>
              <a:gd name="connsiteY14" fmla="*/ 887605 h 2817738"/>
              <a:gd name="connsiteX15" fmla="*/ 1855516 w 2431394"/>
              <a:gd name="connsiteY15" fmla="*/ 743453 h 2817738"/>
              <a:gd name="connsiteX16" fmla="*/ 1783571 w 2431394"/>
              <a:gd name="connsiteY16" fmla="*/ 599300 h 2817738"/>
              <a:gd name="connsiteX17" fmla="*/ 1423851 w 2431394"/>
              <a:gd name="connsiteY17" fmla="*/ 599301 h 2817738"/>
              <a:gd name="connsiteX18" fmla="*/ 1064131 w 2431394"/>
              <a:gd name="connsiteY18" fmla="*/ 527224 h 2817738"/>
              <a:gd name="connsiteX19" fmla="*/ 723752 w 2431394"/>
              <a:gd name="connsiteY19" fmla="*/ 491443 h 2817738"/>
              <a:gd name="connsiteX20" fmla="*/ 344689 w 2431394"/>
              <a:gd name="connsiteY20" fmla="*/ 383071 h 2817738"/>
              <a:gd name="connsiteX21" fmla="*/ 416633 w 2431394"/>
              <a:gd name="connsiteY21" fmla="*/ 310995 h 2817738"/>
              <a:gd name="connsiteX22" fmla="*/ 632466 w 2431394"/>
              <a:gd name="connsiteY22" fmla="*/ 383071 h 2817738"/>
              <a:gd name="connsiteX23" fmla="*/ 992186 w 2431394"/>
              <a:gd name="connsiteY23" fmla="*/ 238919 h 2817738"/>
              <a:gd name="connsiteX24" fmla="*/ 1423851 w 2431394"/>
              <a:gd name="connsiteY24" fmla="*/ 94769 h 2817738"/>
              <a:gd name="connsiteX25" fmla="*/ 1817417 w 2431394"/>
              <a:gd name="connsiteY25" fmla="*/ 0 h 2817738"/>
              <a:gd name="connsiteX0" fmla="*/ 2101942 w 2463916"/>
              <a:gd name="connsiteY0" fmla="*/ 194845 h 2817738"/>
              <a:gd name="connsiteX1" fmla="*/ 1888038 w 2463916"/>
              <a:gd name="connsiteY1" fmla="*/ 527225 h 2817738"/>
              <a:gd name="connsiteX2" fmla="*/ 2103870 w 2463916"/>
              <a:gd name="connsiteY2" fmla="*/ 815529 h 2817738"/>
              <a:gd name="connsiteX3" fmla="*/ 2463591 w 2463916"/>
              <a:gd name="connsiteY3" fmla="*/ 1103833 h 2817738"/>
              <a:gd name="connsiteX4" fmla="*/ 2247758 w 2463916"/>
              <a:gd name="connsiteY4" fmla="*/ 1247986 h 2817738"/>
              <a:gd name="connsiteX5" fmla="*/ 1959982 w 2463916"/>
              <a:gd name="connsiteY5" fmla="*/ 1392139 h 2817738"/>
              <a:gd name="connsiteX6" fmla="*/ 1109063 w 2463916"/>
              <a:gd name="connsiteY6" fmla="*/ 1932058 h 2817738"/>
              <a:gd name="connsiteX7" fmla="*/ 621522 w 2463916"/>
              <a:gd name="connsiteY7" fmla="*/ 2148218 h 2817738"/>
              <a:gd name="connsiteX8" fmla="*/ 529761 w 2463916"/>
              <a:gd name="connsiteY8" fmla="*/ 2536198 h 2817738"/>
              <a:gd name="connsiteX9" fmla="*/ 36125 w 2463916"/>
              <a:gd name="connsiteY9" fmla="*/ 2794541 h 2817738"/>
              <a:gd name="connsiteX10" fmla="*/ 198216 w 2463916"/>
              <a:gd name="connsiteY10" fmla="*/ 1812845 h 2817738"/>
              <a:gd name="connsiteX11" fmla="*/ 745632 w 2463916"/>
              <a:gd name="connsiteY11" fmla="*/ 1492707 h 2817738"/>
              <a:gd name="connsiteX12" fmla="*/ 1384428 w 2463916"/>
              <a:gd name="connsiteY12" fmla="*/ 1031758 h 2817738"/>
              <a:gd name="connsiteX13" fmla="*/ 1888038 w 2463916"/>
              <a:gd name="connsiteY13" fmla="*/ 1031757 h 2817738"/>
              <a:gd name="connsiteX14" fmla="*/ 2031926 w 2463916"/>
              <a:gd name="connsiteY14" fmla="*/ 887605 h 2817738"/>
              <a:gd name="connsiteX15" fmla="*/ 1888038 w 2463916"/>
              <a:gd name="connsiteY15" fmla="*/ 743453 h 2817738"/>
              <a:gd name="connsiteX16" fmla="*/ 1816093 w 2463916"/>
              <a:gd name="connsiteY16" fmla="*/ 599300 h 2817738"/>
              <a:gd name="connsiteX17" fmla="*/ 1456373 w 2463916"/>
              <a:gd name="connsiteY17" fmla="*/ 599301 h 2817738"/>
              <a:gd name="connsiteX18" fmla="*/ 1096653 w 2463916"/>
              <a:gd name="connsiteY18" fmla="*/ 527224 h 2817738"/>
              <a:gd name="connsiteX19" fmla="*/ 756274 w 2463916"/>
              <a:gd name="connsiteY19" fmla="*/ 491443 h 2817738"/>
              <a:gd name="connsiteX20" fmla="*/ 377211 w 2463916"/>
              <a:gd name="connsiteY20" fmla="*/ 383071 h 2817738"/>
              <a:gd name="connsiteX21" fmla="*/ 449155 w 2463916"/>
              <a:gd name="connsiteY21" fmla="*/ 310995 h 2817738"/>
              <a:gd name="connsiteX22" fmla="*/ 664988 w 2463916"/>
              <a:gd name="connsiteY22" fmla="*/ 383071 h 2817738"/>
              <a:gd name="connsiteX23" fmla="*/ 1024708 w 2463916"/>
              <a:gd name="connsiteY23" fmla="*/ 238919 h 2817738"/>
              <a:gd name="connsiteX24" fmla="*/ 1456373 w 2463916"/>
              <a:gd name="connsiteY24" fmla="*/ 94769 h 2817738"/>
              <a:gd name="connsiteX25" fmla="*/ 1849939 w 2463916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444370 w 2451913"/>
              <a:gd name="connsiteY17" fmla="*/ 599301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445120 w 2451913"/>
              <a:gd name="connsiteY18" fmla="*/ 449499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88148 w 2451913"/>
              <a:gd name="connsiteY11" fmla="*/ 1639942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81982 w 2451913"/>
              <a:gd name="connsiteY25" fmla="*/ 273621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81982 w 2451913"/>
              <a:gd name="connsiteY25" fmla="*/ 273621 h 2817738"/>
              <a:gd name="connsiteX26" fmla="*/ 1587254 w 2451913"/>
              <a:gd name="connsiteY26" fmla="*/ 381060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81982 w 2451913"/>
              <a:gd name="connsiteY25" fmla="*/ 273621 h 2817738"/>
              <a:gd name="connsiteX26" fmla="*/ 1587254 w 2451913"/>
              <a:gd name="connsiteY26" fmla="*/ 381060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81982 w 2451913"/>
              <a:gd name="connsiteY25" fmla="*/ 273621 h 2817738"/>
              <a:gd name="connsiteX26" fmla="*/ 1587254 w 2451913"/>
              <a:gd name="connsiteY26" fmla="*/ 381060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81982 w 2451913"/>
              <a:gd name="connsiteY25" fmla="*/ 273621 h 2817738"/>
              <a:gd name="connsiteX26" fmla="*/ 1587254 w 2451913"/>
              <a:gd name="connsiteY26" fmla="*/ 381060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81982 w 2451913"/>
              <a:gd name="connsiteY25" fmla="*/ 273621 h 2817738"/>
              <a:gd name="connsiteX26" fmla="*/ 1587254 w 2451913"/>
              <a:gd name="connsiteY26" fmla="*/ 381060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57720 w 2451913"/>
              <a:gd name="connsiteY18" fmla="*/ 119878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81982 w 2451913"/>
              <a:gd name="connsiteY25" fmla="*/ 273621 h 2817738"/>
              <a:gd name="connsiteX26" fmla="*/ 1587254 w 2451913"/>
              <a:gd name="connsiteY26" fmla="*/ 381060 h 2817738"/>
              <a:gd name="connsiteX27" fmla="*/ 1837936 w 2451913"/>
              <a:gd name="connsiteY27" fmla="*/ 0 h 281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51913" h="2817738">
                <a:moveTo>
                  <a:pt x="2086356" y="212449"/>
                </a:moveTo>
                <a:cubicBezTo>
                  <a:pt x="1965864" y="418611"/>
                  <a:pt x="1875117" y="426712"/>
                  <a:pt x="1876035" y="527225"/>
                </a:cubicBezTo>
                <a:cubicBezTo>
                  <a:pt x="1876953" y="627738"/>
                  <a:pt x="1995942" y="719428"/>
                  <a:pt x="2091867" y="815529"/>
                </a:cubicBezTo>
                <a:cubicBezTo>
                  <a:pt x="2187792" y="911630"/>
                  <a:pt x="2462673" y="1017490"/>
                  <a:pt x="2451588" y="1103833"/>
                </a:cubicBezTo>
                <a:cubicBezTo>
                  <a:pt x="2339988" y="1203143"/>
                  <a:pt x="2397746" y="1123967"/>
                  <a:pt x="2235755" y="1247986"/>
                </a:cubicBezTo>
                <a:cubicBezTo>
                  <a:pt x="2167175" y="1255972"/>
                  <a:pt x="2107559" y="1339006"/>
                  <a:pt x="1947979" y="1392139"/>
                </a:cubicBezTo>
                <a:cubicBezTo>
                  <a:pt x="1810493" y="1691885"/>
                  <a:pt x="1288931" y="1922969"/>
                  <a:pt x="1097060" y="1932058"/>
                </a:cubicBezTo>
                <a:cubicBezTo>
                  <a:pt x="933074" y="2031517"/>
                  <a:pt x="706069" y="2047528"/>
                  <a:pt x="609519" y="2148218"/>
                </a:cubicBezTo>
                <a:cubicBezTo>
                  <a:pt x="512969" y="2248908"/>
                  <a:pt x="615324" y="2428478"/>
                  <a:pt x="517758" y="2536198"/>
                </a:cubicBezTo>
                <a:cubicBezTo>
                  <a:pt x="368617" y="2614394"/>
                  <a:pt x="49909" y="2900338"/>
                  <a:pt x="24122" y="2794541"/>
                </a:cubicBezTo>
                <a:cubicBezTo>
                  <a:pt x="27805" y="2482071"/>
                  <a:pt x="-96582" y="2106089"/>
                  <a:pt x="186213" y="1812845"/>
                </a:cubicBezTo>
                <a:cubicBezTo>
                  <a:pt x="263551" y="1620412"/>
                  <a:pt x="373027" y="1627495"/>
                  <a:pt x="464263" y="1574139"/>
                </a:cubicBezTo>
                <a:cubicBezTo>
                  <a:pt x="639096" y="1544712"/>
                  <a:pt x="759414" y="1528268"/>
                  <a:pt x="906793" y="1426904"/>
                </a:cubicBezTo>
                <a:cubicBezTo>
                  <a:pt x="1017047" y="1336224"/>
                  <a:pt x="1182277" y="1195598"/>
                  <a:pt x="1372425" y="1031758"/>
                </a:cubicBezTo>
                <a:cubicBezTo>
                  <a:pt x="1603321" y="996477"/>
                  <a:pt x="1801281" y="1069149"/>
                  <a:pt x="1876035" y="1031757"/>
                </a:cubicBezTo>
                <a:cubicBezTo>
                  <a:pt x="1992990" y="966294"/>
                  <a:pt x="1986564" y="1001987"/>
                  <a:pt x="2019923" y="887605"/>
                </a:cubicBezTo>
                <a:cubicBezTo>
                  <a:pt x="1922187" y="773771"/>
                  <a:pt x="1941911" y="785522"/>
                  <a:pt x="1893948" y="737471"/>
                </a:cubicBezTo>
                <a:cubicBezTo>
                  <a:pt x="1828167" y="647545"/>
                  <a:pt x="1787567" y="630490"/>
                  <a:pt x="1751885" y="564433"/>
                </a:cubicBezTo>
                <a:cubicBezTo>
                  <a:pt x="1745798" y="422810"/>
                  <a:pt x="1993100" y="239371"/>
                  <a:pt x="1957720" y="119878"/>
                </a:cubicBezTo>
                <a:cubicBezTo>
                  <a:pt x="1906593" y="100722"/>
                  <a:pt x="1657935" y="501251"/>
                  <a:pt x="1516774" y="575124"/>
                </a:cubicBezTo>
                <a:cubicBezTo>
                  <a:pt x="1375613" y="648997"/>
                  <a:pt x="1247464" y="569088"/>
                  <a:pt x="1110752" y="563117"/>
                </a:cubicBezTo>
                <a:cubicBezTo>
                  <a:pt x="974040" y="557146"/>
                  <a:pt x="874498" y="521451"/>
                  <a:pt x="696501" y="539300"/>
                </a:cubicBezTo>
                <a:cubicBezTo>
                  <a:pt x="518504" y="557149"/>
                  <a:pt x="515915" y="480944"/>
                  <a:pt x="365208" y="383071"/>
                </a:cubicBezTo>
                <a:cubicBezTo>
                  <a:pt x="214501" y="285198"/>
                  <a:pt x="389189" y="310995"/>
                  <a:pt x="437152" y="310995"/>
                </a:cubicBezTo>
                <a:cubicBezTo>
                  <a:pt x="485115" y="310995"/>
                  <a:pt x="545513" y="389300"/>
                  <a:pt x="652985" y="383071"/>
                </a:cubicBezTo>
                <a:cubicBezTo>
                  <a:pt x="760457" y="376842"/>
                  <a:pt x="956446" y="313127"/>
                  <a:pt x="1081982" y="273621"/>
                </a:cubicBezTo>
                <a:cubicBezTo>
                  <a:pt x="1284967" y="321568"/>
                  <a:pt x="1339784" y="502852"/>
                  <a:pt x="1587254" y="381060"/>
                </a:cubicBezTo>
                <a:cubicBezTo>
                  <a:pt x="1822358" y="201987"/>
                  <a:pt x="1754375" y="127020"/>
                  <a:pt x="1837936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7065003" y="1080187"/>
            <a:ext cx="18982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 smtClean="0">
                <a:latin typeface="+mj-lt"/>
              </a:rPr>
              <a:t>7,5 km: 5 + 2 km</a:t>
            </a:r>
            <a:endParaRPr lang="nb-N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413126" y="2113470"/>
            <a:ext cx="1375172" cy="638433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26405 w 1719206"/>
              <a:gd name="connsiteY1" fmla="*/ 71990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688018 w 1709849"/>
              <a:gd name="connsiteY0" fmla="*/ 831188 h 831188"/>
              <a:gd name="connsiteX1" fmla="*/ 1626405 w 1709849"/>
              <a:gd name="connsiteY1" fmla="*/ 719901 h 831188"/>
              <a:gd name="connsiteX2" fmla="*/ 1522179 w 1709849"/>
              <a:gd name="connsiteY2" fmla="*/ 517182 h 831188"/>
              <a:gd name="connsiteX3" fmla="*/ 1598489 w 1709849"/>
              <a:gd name="connsiteY3" fmla="*/ 294215 h 831188"/>
              <a:gd name="connsiteX4" fmla="*/ 1696384 w 1709849"/>
              <a:gd name="connsiteY4" fmla="*/ 0 h 831188"/>
              <a:gd name="connsiteX5" fmla="*/ 1400618 w 1709849"/>
              <a:gd name="connsiteY5" fmla="*/ 390867 h 831188"/>
              <a:gd name="connsiteX6" fmla="*/ 1097897 w 1709849"/>
              <a:gd name="connsiteY6" fmla="*/ 502552 h 831188"/>
              <a:gd name="connsiteX7" fmla="*/ 929648 w 1709849"/>
              <a:gd name="connsiteY7" fmla="*/ 444030 h 831188"/>
              <a:gd name="connsiteX8" fmla="*/ 834550 w 1709849"/>
              <a:gd name="connsiteY8" fmla="*/ 444030 h 831188"/>
              <a:gd name="connsiteX9" fmla="*/ 673616 w 1709849"/>
              <a:gd name="connsiteY9" fmla="*/ 407454 h 831188"/>
              <a:gd name="connsiteX10" fmla="*/ 607779 w 1709849"/>
              <a:gd name="connsiteY10" fmla="*/ 385508 h 831188"/>
              <a:gd name="connsiteX11" fmla="*/ 468790 w 1709849"/>
              <a:gd name="connsiteY11" fmla="*/ 414769 h 831188"/>
              <a:gd name="connsiteX12" fmla="*/ 395638 w 1709849"/>
              <a:gd name="connsiteY12" fmla="*/ 414769 h 831188"/>
              <a:gd name="connsiteX13" fmla="*/ 271280 w 1709849"/>
              <a:gd name="connsiteY13" fmla="*/ 370878 h 831188"/>
              <a:gd name="connsiteX14" fmla="*/ 176182 w 1709849"/>
              <a:gd name="connsiteY14" fmla="*/ 297726 h 831188"/>
              <a:gd name="connsiteX15" fmla="*/ 0 w 1709849"/>
              <a:gd name="connsiteY15" fmla="*/ 265449 h 831188"/>
              <a:gd name="connsiteX0" fmla="*/ 1626405 w 1709849"/>
              <a:gd name="connsiteY0" fmla="*/ 719901 h 719901"/>
              <a:gd name="connsiteX1" fmla="*/ 1522179 w 1709849"/>
              <a:gd name="connsiteY1" fmla="*/ 517182 h 719901"/>
              <a:gd name="connsiteX2" fmla="*/ 1598489 w 1709849"/>
              <a:gd name="connsiteY2" fmla="*/ 294215 h 719901"/>
              <a:gd name="connsiteX3" fmla="*/ 1696384 w 1709849"/>
              <a:gd name="connsiteY3" fmla="*/ 0 h 719901"/>
              <a:gd name="connsiteX4" fmla="*/ 1400618 w 1709849"/>
              <a:gd name="connsiteY4" fmla="*/ 390867 h 719901"/>
              <a:gd name="connsiteX5" fmla="*/ 1097897 w 1709849"/>
              <a:gd name="connsiteY5" fmla="*/ 502552 h 719901"/>
              <a:gd name="connsiteX6" fmla="*/ 929648 w 1709849"/>
              <a:gd name="connsiteY6" fmla="*/ 444030 h 719901"/>
              <a:gd name="connsiteX7" fmla="*/ 834550 w 1709849"/>
              <a:gd name="connsiteY7" fmla="*/ 444030 h 719901"/>
              <a:gd name="connsiteX8" fmla="*/ 673616 w 1709849"/>
              <a:gd name="connsiteY8" fmla="*/ 407454 h 719901"/>
              <a:gd name="connsiteX9" fmla="*/ 607779 w 1709849"/>
              <a:gd name="connsiteY9" fmla="*/ 385508 h 719901"/>
              <a:gd name="connsiteX10" fmla="*/ 468790 w 1709849"/>
              <a:gd name="connsiteY10" fmla="*/ 414769 h 719901"/>
              <a:gd name="connsiteX11" fmla="*/ 395638 w 1709849"/>
              <a:gd name="connsiteY11" fmla="*/ 414769 h 719901"/>
              <a:gd name="connsiteX12" fmla="*/ 271280 w 1709849"/>
              <a:gd name="connsiteY12" fmla="*/ 370878 h 719901"/>
              <a:gd name="connsiteX13" fmla="*/ 176182 w 1709849"/>
              <a:gd name="connsiteY13" fmla="*/ 297726 h 719901"/>
              <a:gd name="connsiteX14" fmla="*/ 0 w 1709849"/>
              <a:gd name="connsiteY14" fmla="*/ 26544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861425 w 1641626"/>
              <a:gd name="connsiteY6" fmla="*/ 444030 h 719901"/>
              <a:gd name="connsiteX7" fmla="*/ 766327 w 1641626"/>
              <a:gd name="connsiteY7" fmla="*/ 444030 h 719901"/>
              <a:gd name="connsiteX8" fmla="*/ 605393 w 1641626"/>
              <a:gd name="connsiteY8" fmla="*/ 407454 h 719901"/>
              <a:gd name="connsiteX9" fmla="*/ 539556 w 1641626"/>
              <a:gd name="connsiteY9" fmla="*/ 385508 h 719901"/>
              <a:gd name="connsiteX10" fmla="*/ 400567 w 1641626"/>
              <a:gd name="connsiteY10" fmla="*/ 414769 h 719901"/>
              <a:gd name="connsiteX11" fmla="*/ 327415 w 1641626"/>
              <a:gd name="connsiteY11" fmla="*/ 414769 h 719901"/>
              <a:gd name="connsiteX12" fmla="*/ 203057 w 1641626"/>
              <a:gd name="connsiteY12" fmla="*/ 370878 h 719901"/>
              <a:gd name="connsiteX13" fmla="*/ 107959 w 1641626"/>
              <a:gd name="connsiteY13" fmla="*/ 297726 h 719901"/>
              <a:gd name="connsiteX14" fmla="*/ 0 w 1641626"/>
              <a:gd name="connsiteY14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861425 w 1641626"/>
              <a:gd name="connsiteY6" fmla="*/ 444030 h 719901"/>
              <a:gd name="connsiteX7" fmla="*/ 766327 w 1641626"/>
              <a:gd name="connsiteY7" fmla="*/ 444030 h 719901"/>
              <a:gd name="connsiteX8" fmla="*/ 605393 w 1641626"/>
              <a:gd name="connsiteY8" fmla="*/ 407454 h 719901"/>
              <a:gd name="connsiteX9" fmla="*/ 539556 w 1641626"/>
              <a:gd name="connsiteY9" fmla="*/ 385508 h 719901"/>
              <a:gd name="connsiteX10" fmla="*/ 400567 w 1641626"/>
              <a:gd name="connsiteY10" fmla="*/ 414769 h 719901"/>
              <a:gd name="connsiteX11" fmla="*/ 327415 w 1641626"/>
              <a:gd name="connsiteY11" fmla="*/ 414769 h 719901"/>
              <a:gd name="connsiteX12" fmla="*/ 107959 w 1641626"/>
              <a:gd name="connsiteY12" fmla="*/ 297726 h 719901"/>
              <a:gd name="connsiteX13" fmla="*/ 0 w 1641626"/>
              <a:gd name="connsiteY13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861425 w 1641626"/>
              <a:gd name="connsiteY6" fmla="*/ 444030 h 719901"/>
              <a:gd name="connsiteX7" fmla="*/ 766327 w 1641626"/>
              <a:gd name="connsiteY7" fmla="*/ 444030 h 719901"/>
              <a:gd name="connsiteX8" fmla="*/ 605393 w 1641626"/>
              <a:gd name="connsiteY8" fmla="*/ 407454 h 719901"/>
              <a:gd name="connsiteX9" fmla="*/ 539556 w 1641626"/>
              <a:gd name="connsiteY9" fmla="*/ 385508 h 719901"/>
              <a:gd name="connsiteX10" fmla="*/ 327415 w 1641626"/>
              <a:gd name="connsiteY10" fmla="*/ 414769 h 719901"/>
              <a:gd name="connsiteX11" fmla="*/ 107959 w 1641626"/>
              <a:gd name="connsiteY11" fmla="*/ 297726 h 719901"/>
              <a:gd name="connsiteX12" fmla="*/ 0 w 1641626"/>
              <a:gd name="connsiteY12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861425 w 1641626"/>
              <a:gd name="connsiteY6" fmla="*/ 444030 h 719901"/>
              <a:gd name="connsiteX7" fmla="*/ 766327 w 1641626"/>
              <a:gd name="connsiteY7" fmla="*/ 444030 h 719901"/>
              <a:gd name="connsiteX8" fmla="*/ 539556 w 1641626"/>
              <a:gd name="connsiteY8" fmla="*/ 385508 h 719901"/>
              <a:gd name="connsiteX9" fmla="*/ 327415 w 1641626"/>
              <a:gd name="connsiteY9" fmla="*/ 414769 h 719901"/>
              <a:gd name="connsiteX10" fmla="*/ 107959 w 1641626"/>
              <a:gd name="connsiteY10" fmla="*/ 297726 h 719901"/>
              <a:gd name="connsiteX11" fmla="*/ 0 w 1641626"/>
              <a:gd name="connsiteY11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766327 w 1641626"/>
              <a:gd name="connsiteY6" fmla="*/ 444030 h 719901"/>
              <a:gd name="connsiteX7" fmla="*/ 539556 w 1641626"/>
              <a:gd name="connsiteY7" fmla="*/ 385508 h 719901"/>
              <a:gd name="connsiteX8" fmla="*/ 327415 w 1641626"/>
              <a:gd name="connsiteY8" fmla="*/ 414769 h 719901"/>
              <a:gd name="connsiteX9" fmla="*/ 107959 w 1641626"/>
              <a:gd name="connsiteY9" fmla="*/ 297726 h 719901"/>
              <a:gd name="connsiteX10" fmla="*/ 0 w 1641626"/>
              <a:gd name="connsiteY10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80841 w 1641626"/>
              <a:gd name="connsiteY5" fmla="*/ 481071 h 719901"/>
              <a:gd name="connsiteX6" fmla="*/ 766327 w 1641626"/>
              <a:gd name="connsiteY6" fmla="*/ 444030 h 719901"/>
              <a:gd name="connsiteX7" fmla="*/ 539556 w 1641626"/>
              <a:gd name="connsiteY7" fmla="*/ 385508 h 719901"/>
              <a:gd name="connsiteX8" fmla="*/ 327415 w 1641626"/>
              <a:gd name="connsiteY8" fmla="*/ 414769 h 719901"/>
              <a:gd name="connsiteX9" fmla="*/ 107959 w 1641626"/>
              <a:gd name="connsiteY9" fmla="*/ 297726 h 719901"/>
              <a:gd name="connsiteX10" fmla="*/ 0 w 1641626"/>
              <a:gd name="connsiteY10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80841 w 1641626"/>
              <a:gd name="connsiteY5" fmla="*/ 481071 h 719901"/>
              <a:gd name="connsiteX6" fmla="*/ 766327 w 1641626"/>
              <a:gd name="connsiteY6" fmla="*/ 444030 h 719901"/>
              <a:gd name="connsiteX7" fmla="*/ 539556 w 1641626"/>
              <a:gd name="connsiteY7" fmla="*/ 385508 h 719901"/>
              <a:gd name="connsiteX8" fmla="*/ 327415 w 1641626"/>
              <a:gd name="connsiteY8" fmla="*/ 414769 h 719901"/>
              <a:gd name="connsiteX9" fmla="*/ 107959 w 1641626"/>
              <a:gd name="connsiteY9" fmla="*/ 297726 h 719901"/>
              <a:gd name="connsiteX10" fmla="*/ 0 w 1641626"/>
              <a:gd name="connsiteY10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80841 w 1641626"/>
              <a:gd name="connsiteY5" fmla="*/ 481071 h 719901"/>
              <a:gd name="connsiteX6" fmla="*/ 766327 w 1641626"/>
              <a:gd name="connsiteY6" fmla="*/ 444030 h 719901"/>
              <a:gd name="connsiteX7" fmla="*/ 539556 w 1641626"/>
              <a:gd name="connsiteY7" fmla="*/ 385508 h 719901"/>
              <a:gd name="connsiteX8" fmla="*/ 327415 w 1641626"/>
              <a:gd name="connsiteY8" fmla="*/ 414769 h 719901"/>
              <a:gd name="connsiteX9" fmla="*/ 107959 w 1641626"/>
              <a:gd name="connsiteY9" fmla="*/ 297726 h 719901"/>
              <a:gd name="connsiteX10" fmla="*/ 0 w 1641626"/>
              <a:gd name="connsiteY10" fmla="*/ 276189 h 71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1626" h="719901">
                <a:moveTo>
                  <a:pt x="1558182" y="719901"/>
                </a:moveTo>
                <a:lnTo>
                  <a:pt x="1453956" y="517182"/>
                </a:lnTo>
                <a:lnTo>
                  <a:pt x="1530266" y="294215"/>
                </a:lnTo>
                <a:cubicBezTo>
                  <a:pt x="1562898" y="196143"/>
                  <a:pt x="1681143" y="84594"/>
                  <a:pt x="1628161" y="0"/>
                </a:cubicBezTo>
                <a:cubicBezTo>
                  <a:pt x="1536706" y="49420"/>
                  <a:pt x="1430984" y="260578"/>
                  <a:pt x="1332395" y="390867"/>
                </a:cubicBezTo>
                <a:cubicBezTo>
                  <a:pt x="1242859" y="487166"/>
                  <a:pt x="1301473" y="562094"/>
                  <a:pt x="1080841" y="481071"/>
                </a:cubicBezTo>
                <a:lnTo>
                  <a:pt x="766327" y="444030"/>
                </a:lnTo>
                <a:lnTo>
                  <a:pt x="539556" y="385508"/>
                </a:lnTo>
                <a:lnTo>
                  <a:pt x="327415" y="414769"/>
                </a:lnTo>
                <a:lnTo>
                  <a:pt x="107959" y="297726"/>
                </a:lnTo>
                <a:lnTo>
                  <a:pt x="0" y="27618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4004644" y="2749118"/>
            <a:ext cx="1728493" cy="1471970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  <a:gd name="connsiteX0" fmla="*/ 1980131 w 1980131"/>
              <a:gd name="connsiteY0" fmla="*/ 0 h 1649473"/>
              <a:gd name="connsiteX1" fmla="*/ 1863088 w 1980131"/>
              <a:gd name="connsiteY1" fmla="*/ 80468 h 1649473"/>
              <a:gd name="connsiteX2" fmla="*/ 1709469 w 1980131"/>
              <a:gd name="connsiteY2" fmla="*/ 109728 h 1649473"/>
              <a:gd name="connsiteX3" fmla="*/ 1570480 w 1980131"/>
              <a:gd name="connsiteY3" fmla="*/ 87783 h 1649473"/>
              <a:gd name="connsiteX4" fmla="*/ 1438806 w 1980131"/>
              <a:gd name="connsiteY4" fmla="*/ 73152 h 1649473"/>
              <a:gd name="connsiteX5" fmla="*/ 1356438 w 1980131"/>
              <a:gd name="connsiteY5" fmla="*/ 105695 h 1649473"/>
              <a:gd name="connsiteX6" fmla="*/ 1196857 w 1980131"/>
              <a:gd name="connsiteY6" fmla="*/ 277226 h 1649473"/>
              <a:gd name="connsiteX7" fmla="*/ 1117067 w 1980131"/>
              <a:gd name="connsiteY7" fmla="*/ 362991 h 1649473"/>
              <a:gd name="connsiteX8" fmla="*/ 1037276 w 1980131"/>
              <a:gd name="connsiteY8" fmla="*/ 448757 h 1649473"/>
              <a:gd name="connsiteX9" fmla="*/ 877695 w 1980131"/>
              <a:gd name="connsiteY9" fmla="*/ 534522 h 1649473"/>
              <a:gd name="connsiteX10" fmla="*/ 718114 w 1980131"/>
              <a:gd name="connsiteY10" fmla="*/ 620288 h 1649473"/>
              <a:gd name="connsiteX11" fmla="*/ 582928 w 1980131"/>
              <a:gd name="connsiteY11" fmla="*/ 607162 h 1649473"/>
              <a:gd name="connsiteX12" fmla="*/ 398952 w 1980131"/>
              <a:gd name="connsiteY12" fmla="*/ 706053 h 1649473"/>
              <a:gd name="connsiteX13" fmla="*/ 239371 w 1980131"/>
              <a:gd name="connsiteY13" fmla="*/ 877584 h 1649473"/>
              <a:gd name="connsiteX14" fmla="*/ 159581 w 1980131"/>
              <a:gd name="connsiteY14" fmla="*/ 1049115 h 1649473"/>
              <a:gd name="connsiteX15" fmla="*/ 0 w 1980131"/>
              <a:gd name="connsiteY15" fmla="*/ 1220645 h 1649473"/>
              <a:gd name="connsiteX16" fmla="*/ 79790 w 1980131"/>
              <a:gd name="connsiteY16" fmla="*/ 1649473 h 1649473"/>
              <a:gd name="connsiteX0" fmla="*/ 1912583 w 1912583"/>
              <a:gd name="connsiteY0" fmla="*/ 0 h 1753197"/>
              <a:gd name="connsiteX1" fmla="*/ 1863088 w 1912583"/>
              <a:gd name="connsiteY1" fmla="*/ 184192 h 1753197"/>
              <a:gd name="connsiteX2" fmla="*/ 1709469 w 1912583"/>
              <a:gd name="connsiteY2" fmla="*/ 213452 h 1753197"/>
              <a:gd name="connsiteX3" fmla="*/ 1570480 w 1912583"/>
              <a:gd name="connsiteY3" fmla="*/ 191507 h 1753197"/>
              <a:gd name="connsiteX4" fmla="*/ 1438806 w 1912583"/>
              <a:gd name="connsiteY4" fmla="*/ 176876 h 1753197"/>
              <a:gd name="connsiteX5" fmla="*/ 1356438 w 1912583"/>
              <a:gd name="connsiteY5" fmla="*/ 209419 h 1753197"/>
              <a:gd name="connsiteX6" fmla="*/ 1196857 w 1912583"/>
              <a:gd name="connsiteY6" fmla="*/ 380950 h 1753197"/>
              <a:gd name="connsiteX7" fmla="*/ 1117067 w 1912583"/>
              <a:gd name="connsiteY7" fmla="*/ 466715 h 1753197"/>
              <a:gd name="connsiteX8" fmla="*/ 1037276 w 1912583"/>
              <a:gd name="connsiteY8" fmla="*/ 552481 h 1753197"/>
              <a:gd name="connsiteX9" fmla="*/ 877695 w 1912583"/>
              <a:gd name="connsiteY9" fmla="*/ 638246 h 1753197"/>
              <a:gd name="connsiteX10" fmla="*/ 718114 w 1912583"/>
              <a:gd name="connsiteY10" fmla="*/ 724012 h 1753197"/>
              <a:gd name="connsiteX11" fmla="*/ 582928 w 1912583"/>
              <a:gd name="connsiteY11" fmla="*/ 710886 h 1753197"/>
              <a:gd name="connsiteX12" fmla="*/ 398952 w 1912583"/>
              <a:gd name="connsiteY12" fmla="*/ 809777 h 1753197"/>
              <a:gd name="connsiteX13" fmla="*/ 239371 w 1912583"/>
              <a:gd name="connsiteY13" fmla="*/ 981308 h 1753197"/>
              <a:gd name="connsiteX14" fmla="*/ 159581 w 1912583"/>
              <a:gd name="connsiteY14" fmla="*/ 1152839 h 1753197"/>
              <a:gd name="connsiteX15" fmla="*/ 0 w 1912583"/>
              <a:gd name="connsiteY15" fmla="*/ 1324369 h 1753197"/>
              <a:gd name="connsiteX16" fmla="*/ 79790 w 1912583"/>
              <a:gd name="connsiteY16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709469 w 1924955"/>
              <a:gd name="connsiteY2" fmla="*/ 213452 h 1753197"/>
              <a:gd name="connsiteX3" fmla="*/ 1570480 w 1924955"/>
              <a:gd name="connsiteY3" fmla="*/ 191507 h 1753197"/>
              <a:gd name="connsiteX4" fmla="*/ 1438806 w 1924955"/>
              <a:gd name="connsiteY4" fmla="*/ 176876 h 1753197"/>
              <a:gd name="connsiteX5" fmla="*/ 1356438 w 1924955"/>
              <a:gd name="connsiteY5" fmla="*/ 209419 h 1753197"/>
              <a:gd name="connsiteX6" fmla="*/ 1196857 w 1924955"/>
              <a:gd name="connsiteY6" fmla="*/ 380950 h 1753197"/>
              <a:gd name="connsiteX7" fmla="*/ 1117067 w 1924955"/>
              <a:gd name="connsiteY7" fmla="*/ 466715 h 1753197"/>
              <a:gd name="connsiteX8" fmla="*/ 1037276 w 1924955"/>
              <a:gd name="connsiteY8" fmla="*/ 552481 h 1753197"/>
              <a:gd name="connsiteX9" fmla="*/ 877695 w 1924955"/>
              <a:gd name="connsiteY9" fmla="*/ 638246 h 1753197"/>
              <a:gd name="connsiteX10" fmla="*/ 718114 w 1924955"/>
              <a:gd name="connsiteY10" fmla="*/ 724012 h 1753197"/>
              <a:gd name="connsiteX11" fmla="*/ 582928 w 1924955"/>
              <a:gd name="connsiteY11" fmla="*/ 710886 h 1753197"/>
              <a:gd name="connsiteX12" fmla="*/ 398952 w 1924955"/>
              <a:gd name="connsiteY12" fmla="*/ 809777 h 1753197"/>
              <a:gd name="connsiteX13" fmla="*/ 239371 w 1924955"/>
              <a:gd name="connsiteY13" fmla="*/ 981308 h 1753197"/>
              <a:gd name="connsiteX14" fmla="*/ 159581 w 1924955"/>
              <a:gd name="connsiteY14" fmla="*/ 1152839 h 1753197"/>
              <a:gd name="connsiteX15" fmla="*/ 0 w 1924955"/>
              <a:gd name="connsiteY15" fmla="*/ 1324369 h 1753197"/>
              <a:gd name="connsiteX16" fmla="*/ 79790 w 1924955"/>
              <a:gd name="connsiteY16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438806 w 1924955"/>
              <a:gd name="connsiteY3" fmla="*/ 176876 h 1753197"/>
              <a:gd name="connsiteX4" fmla="*/ 1356438 w 1924955"/>
              <a:gd name="connsiteY4" fmla="*/ 209419 h 1753197"/>
              <a:gd name="connsiteX5" fmla="*/ 1196857 w 1924955"/>
              <a:gd name="connsiteY5" fmla="*/ 380950 h 1753197"/>
              <a:gd name="connsiteX6" fmla="*/ 1117067 w 1924955"/>
              <a:gd name="connsiteY6" fmla="*/ 466715 h 1753197"/>
              <a:gd name="connsiteX7" fmla="*/ 1037276 w 1924955"/>
              <a:gd name="connsiteY7" fmla="*/ 552481 h 1753197"/>
              <a:gd name="connsiteX8" fmla="*/ 877695 w 1924955"/>
              <a:gd name="connsiteY8" fmla="*/ 638246 h 1753197"/>
              <a:gd name="connsiteX9" fmla="*/ 718114 w 1924955"/>
              <a:gd name="connsiteY9" fmla="*/ 724012 h 1753197"/>
              <a:gd name="connsiteX10" fmla="*/ 582928 w 1924955"/>
              <a:gd name="connsiteY10" fmla="*/ 710886 h 1753197"/>
              <a:gd name="connsiteX11" fmla="*/ 398952 w 1924955"/>
              <a:gd name="connsiteY11" fmla="*/ 809777 h 1753197"/>
              <a:gd name="connsiteX12" fmla="*/ 239371 w 1924955"/>
              <a:gd name="connsiteY12" fmla="*/ 981308 h 1753197"/>
              <a:gd name="connsiteX13" fmla="*/ 159581 w 1924955"/>
              <a:gd name="connsiteY13" fmla="*/ 1152839 h 1753197"/>
              <a:gd name="connsiteX14" fmla="*/ 0 w 1924955"/>
              <a:gd name="connsiteY14" fmla="*/ 1324369 h 1753197"/>
              <a:gd name="connsiteX15" fmla="*/ 79790 w 1924955"/>
              <a:gd name="connsiteY15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96857 w 1924955"/>
              <a:gd name="connsiteY4" fmla="*/ 380950 h 1753197"/>
              <a:gd name="connsiteX5" fmla="*/ 1117067 w 1924955"/>
              <a:gd name="connsiteY5" fmla="*/ 466715 h 1753197"/>
              <a:gd name="connsiteX6" fmla="*/ 1037276 w 1924955"/>
              <a:gd name="connsiteY6" fmla="*/ 552481 h 1753197"/>
              <a:gd name="connsiteX7" fmla="*/ 877695 w 1924955"/>
              <a:gd name="connsiteY7" fmla="*/ 638246 h 1753197"/>
              <a:gd name="connsiteX8" fmla="*/ 718114 w 1924955"/>
              <a:gd name="connsiteY8" fmla="*/ 724012 h 1753197"/>
              <a:gd name="connsiteX9" fmla="*/ 582928 w 1924955"/>
              <a:gd name="connsiteY9" fmla="*/ 710886 h 1753197"/>
              <a:gd name="connsiteX10" fmla="*/ 398952 w 1924955"/>
              <a:gd name="connsiteY10" fmla="*/ 809777 h 1753197"/>
              <a:gd name="connsiteX11" fmla="*/ 239371 w 1924955"/>
              <a:gd name="connsiteY11" fmla="*/ 981308 h 1753197"/>
              <a:gd name="connsiteX12" fmla="*/ 159581 w 1924955"/>
              <a:gd name="connsiteY12" fmla="*/ 1152839 h 1753197"/>
              <a:gd name="connsiteX13" fmla="*/ 0 w 1924955"/>
              <a:gd name="connsiteY13" fmla="*/ 1324369 h 1753197"/>
              <a:gd name="connsiteX14" fmla="*/ 79790 w 1924955"/>
              <a:gd name="connsiteY14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1037276 w 1924955"/>
              <a:gd name="connsiteY5" fmla="*/ 552481 h 1753197"/>
              <a:gd name="connsiteX6" fmla="*/ 877695 w 1924955"/>
              <a:gd name="connsiteY6" fmla="*/ 638246 h 1753197"/>
              <a:gd name="connsiteX7" fmla="*/ 718114 w 1924955"/>
              <a:gd name="connsiteY7" fmla="*/ 724012 h 1753197"/>
              <a:gd name="connsiteX8" fmla="*/ 582928 w 1924955"/>
              <a:gd name="connsiteY8" fmla="*/ 710886 h 1753197"/>
              <a:gd name="connsiteX9" fmla="*/ 398952 w 1924955"/>
              <a:gd name="connsiteY9" fmla="*/ 809777 h 1753197"/>
              <a:gd name="connsiteX10" fmla="*/ 239371 w 1924955"/>
              <a:gd name="connsiteY10" fmla="*/ 981308 h 1753197"/>
              <a:gd name="connsiteX11" fmla="*/ 159581 w 1924955"/>
              <a:gd name="connsiteY11" fmla="*/ 1152839 h 1753197"/>
              <a:gd name="connsiteX12" fmla="*/ 0 w 1924955"/>
              <a:gd name="connsiteY12" fmla="*/ 1324369 h 1753197"/>
              <a:gd name="connsiteX13" fmla="*/ 79790 w 1924955"/>
              <a:gd name="connsiteY13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718114 w 1924955"/>
              <a:gd name="connsiteY6" fmla="*/ 724012 h 1753197"/>
              <a:gd name="connsiteX7" fmla="*/ 582928 w 1924955"/>
              <a:gd name="connsiteY7" fmla="*/ 710886 h 1753197"/>
              <a:gd name="connsiteX8" fmla="*/ 398952 w 1924955"/>
              <a:gd name="connsiteY8" fmla="*/ 809777 h 1753197"/>
              <a:gd name="connsiteX9" fmla="*/ 239371 w 1924955"/>
              <a:gd name="connsiteY9" fmla="*/ 981308 h 1753197"/>
              <a:gd name="connsiteX10" fmla="*/ 159581 w 1924955"/>
              <a:gd name="connsiteY10" fmla="*/ 1152839 h 1753197"/>
              <a:gd name="connsiteX11" fmla="*/ 0 w 1924955"/>
              <a:gd name="connsiteY11" fmla="*/ 1324369 h 1753197"/>
              <a:gd name="connsiteX12" fmla="*/ 79790 w 1924955"/>
              <a:gd name="connsiteY12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398952 w 1924955"/>
              <a:gd name="connsiteY7" fmla="*/ 809777 h 1753197"/>
              <a:gd name="connsiteX8" fmla="*/ 239371 w 1924955"/>
              <a:gd name="connsiteY8" fmla="*/ 981308 h 1753197"/>
              <a:gd name="connsiteX9" fmla="*/ 159581 w 1924955"/>
              <a:gd name="connsiteY9" fmla="*/ 1152839 h 1753197"/>
              <a:gd name="connsiteX10" fmla="*/ 0 w 1924955"/>
              <a:gd name="connsiteY10" fmla="*/ 1324369 h 1753197"/>
              <a:gd name="connsiteX11" fmla="*/ 79790 w 1924955"/>
              <a:gd name="connsiteY11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239371 w 1924955"/>
              <a:gd name="connsiteY7" fmla="*/ 981308 h 1753197"/>
              <a:gd name="connsiteX8" fmla="*/ 159581 w 1924955"/>
              <a:gd name="connsiteY8" fmla="*/ 1152839 h 1753197"/>
              <a:gd name="connsiteX9" fmla="*/ 0 w 1924955"/>
              <a:gd name="connsiteY9" fmla="*/ 1324369 h 1753197"/>
              <a:gd name="connsiteX10" fmla="*/ 79790 w 1924955"/>
              <a:gd name="connsiteY10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239371 w 1924955"/>
              <a:gd name="connsiteY7" fmla="*/ 981308 h 1753197"/>
              <a:gd name="connsiteX8" fmla="*/ 0 w 1924955"/>
              <a:gd name="connsiteY8" fmla="*/ 1324369 h 1753197"/>
              <a:gd name="connsiteX9" fmla="*/ 79790 w 1924955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5306" h="1753197">
                <a:moveTo>
                  <a:pt x="1902934" y="0"/>
                </a:moveTo>
                <a:cubicBezTo>
                  <a:pt x="1944335" y="154748"/>
                  <a:pt x="1869937" y="122795"/>
                  <a:pt x="1853439" y="184192"/>
                </a:cubicBezTo>
                <a:lnTo>
                  <a:pt x="1560831" y="191507"/>
                </a:lnTo>
                <a:lnTo>
                  <a:pt x="1346789" y="209419"/>
                </a:lnTo>
                <a:lnTo>
                  <a:pt x="1107418" y="466715"/>
                </a:lnTo>
                <a:lnTo>
                  <a:pt x="868046" y="638246"/>
                </a:lnTo>
                <a:lnTo>
                  <a:pt x="573279" y="710886"/>
                </a:lnTo>
                <a:cubicBezTo>
                  <a:pt x="391212" y="790654"/>
                  <a:pt x="392490" y="766699"/>
                  <a:pt x="229722" y="981308"/>
                </a:cubicBezTo>
                <a:cubicBezTo>
                  <a:pt x="153148" y="1147524"/>
                  <a:pt x="18676" y="1241133"/>
                  <a:pt x="0" y="1479955"/>
                </a:cubicBezTo>
                <a:lnTo>
                  <a:pt x="70141" y="1753197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726099" y="2204861"/>
            <a:ext cx="435211" cy="1241177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96160 w 2214854"/>
              <a:gd name="connsiteY9" fmla="*/ 113196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39366 w 2214854"/>
              <a:gd name="connsiteY11" fmla="*/ 1367942 h 2786384"/>
              <a:gd name="connsiteX12" fmla="*/ 1622323 w 2214854"/>
              <a:gd name="connsiteY12" fmla="*/ 1521562 h 2786384"/>
              <a:gd name="connsiteX13" fmla="*/ 1497964 w 2214854"/>
              <a:gd name="connsiteY13" fmla="*/ 1631290 h 2786384"/>
              <a:gd name="connsiteX14" fmla="*/ 1293139 w 2214854"/>
              <a:gd name="connsiteY14" fmla="*/ 1704442 h 2786384"/>
              <a:gd name="connsiteX15" fmla="*/ 1154150 w 2214854"/>
              <a:gd name="connsiteY15" fmla="*/ 1755648 h 2786384"/>
              <a:gd name="connsiteX16" fmla="*/ 1066367 w 2214854"/>
              <a:gd name="connsiteY16" fmla="*/ 1814170 h 2786384"/>
              <a:gd name="connsiteX17" fmla="*/ 824966 w 2214854"/>
              <a:gd name="connsiteY17" fmla="*/ 1865376 h 2786384"/>
              <a:gd name="connsiteX18" fmla="*/ 627455 w 2214854"/>
              <a:gd name="connsiteY18" fmla="*/ 1953158 h 2786384"/>
              <a:gd name="connsiteX19" fmla="*/ 466521 w 2214854"/>
              <a:gd name="connsiteY19" fmla="*/ 2040941 h 2786384"/>
              <a:gd name="connsiteX20" fmla="*/ 465814 w 2214854"/>
              <a:gd name="connsiteY20" fmla="*/ 2263937 h 2786384"/>
              <a:gd name="connsiteX21" fmla="*/ 388179 w 2214854"/>
              <a:gd name="connsiteY21" fmla="*/ 2438086 h 2786384"/>
              <a:gd name="connsiteX22" fmla="*/ 232907 w 2214854"/>
              <a:gd name="connsiteY22" fmla="*/ 2525161 h 2786384"/>
              <a:gd name="connsiteX23" fmla="*/ 155271 w 2214854"/>
              <a:gd name="connsiteY23" fmla="*/ 2612235 h 2786384"/>
              <a:gd name="connsiteX24" fmla="*/ 0 w 2214854"/>
              <a:gd name="connsiteY24" fmla="*/ 2699310 h 2786384"/>
              <a:gd name="connsiteX25" fmla="*/ 0 w 2214854"/>
              <a:gd name="connsiteY25" fmla="*/ 2786384 h 2786384"/>
              <a:gd name="connsiteX26" fmla="*/ 232907 w 2214854"/>
              <a:gd name="connsiteY26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497964 w 2214854"/>
              <a:gd name="connsiteY13" fmla="*/ 1631290 h 2786384"/>
              <a:gd name="connsiteX14" fmla="*/ 1293139 w 2214854"/>
              <a:gd name="connsiteY14" fmla="*/ 1704442 h 2786384"/>
              <a:gd name="connsiteX15" fmla="*/ 1154150 w 2214854"/>
              <a:gd name="connsiteY15" fmla="*/ 1755648 h 2786384"/>
              <a:gd name="connsiteX16" fmla="*/ 1066367 w 2214854"/>
              <a:gd name="connsiteY16" fmla="*/ 1814170 h 2786384"/>
              <a:gd name="connsiteX17" fmla="*/ 824966 w 2214854"/>
              <a:gd name="connsiteY17" fmla="*/ 1865376 h 2786384"/>
              <a:gd name="connsiteX18" fmla="*/ 627455 w 2214854"/>
              <a:gd name="connsiteY18" fmla="*/ 1953158 h 2786384"/>
              <a:gd name="connsiteX19" fmla="*/ 466521 w 2214854"/>
              <a:gd name="connsiteY19" fmla="*/ 2040941 h 2786384"/>
              <a:gd name="connsiteX20" fmla="*/ 465814 w 2214854"/>
              <a:gd name="connsiteY20" fmla="*/ 2263937 h 2786384"/>
              <a:gd name="connsiteX21" fmla="*/ 388179 w 2214854"/>
              <a:gd name="connsiteY21" fmla="*/ 2438086 h 2786384"/>
              <a:gd name="connsiteX22" fmla="*/ 232907 w 2214854"/>
              <a:gd name="connsiteY22" fmla="*/ 2525161 h 2786384"/>
              <a:gd name="connsiteX23" fmla="*/ 155271 w 2214854"/>
              <a:gd name="connsiteY23" fmla="*/ 2612235 h 2786384"/>
              <a:gd name="connsiteX24" fmla="*/ 0 w 2214854"/>
              <a:gd name="connsiteY24" fmla="*/ 2699310 h 2786384"/>
              <a:gd name="connsiteX25" fmla="*/ 0 w 2214854"/>
              <a:gd name="connsiteY25" fmla="*/ 2786384 h 2786384"/>
              <a:gd name="connsiteX26" fmla="*/ 232907 w 2214854"/>
              <a:gd name="connsiteY26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154150 w 2214854"/>
              <a:gd name="connsiteY14" fmla="*/ 1755648 h 2786384"/>
              <a:gd name="connsiteX15" fmla="*/ 1066367 w 2214854"/>
              <a:gd name="connsiteY15" fmla="*/ 1814170 h 2786384"/>
              <a:gd name="connsiteX16" fmla="*/ 824966 w 2214854"/>
              <a:gd name="connsiteY16" fmla="*/ 1865376 h 2786384"/>
              <a:gd name="connsiteX17" fmla="*/ 627455 w 2214854"/>
              <a:gd name="connsiteY17" fmla="*/ 1953158 h 2786384"/>
              <a:gd name="connsiteX18" fmla="*/ 466521 w 2214854"/>
              <a:gd name="connsiteY18" fmla="*/ 2040941 h 2786384"/>
              <a:gd name="connsiteX19" fmla="*/ 465814 w 2214854"/>
              <a:gd name="connsiteY19" fmla="*/ 2263937 h 2786384"/>
              <a:gd name="connsiteX20" fmla="*/ 388179 w 2214854"/>
              <a:gd name="connsiteY20" fmla="*/ 2438086 h 2786384"/>
              <a:gd name="connsiteX21" fmla="*/ 232907 w 2214854"/>
              <a:gd name="connsiteY21" fmla="*/ 2525161 h 2786384"/>
              <a:gd name="connsiteX22" fmla="*/ 155271 w 2214854"/>
              <a:gd name="connsiteY22" fmla="*/ 2612235 h 2786384"/>
              <a:gd name="connsiteX23" fmla="*/ 0 w 2214854"/>
              <a:gd name="connsiteY23" fmla="*/ 2699310 h 2786384"/>
              <a:gd name="connsiteX24" fmla="*/ 0 w 2214854"/>
              <a:gd name="connsiteY24" fmla="*/ 2786384 h 2786384"/>
              <a:gd name="connsiteX25" fmla="*/ 232907 w 2214854"/>
              <a:gd name="connsiteY25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824966 w 2214854"/>
              <a:gd name="connsiteY15" fmla="*/ 1865376 h 2786384"/>
              <a:gd name="connsiteX16" fmla="*/ 627455 w 2214854"/>
              <a:gd name="connsiteY16" fmla="*/ 1953158 h 2786384"/>
              <a:gd name="connsiteX17" fmla="*/ 466521 w 2214854"/>
              <a:gd name="connsiteY17" fmla="*/ 2040941 h 2786384"/>
              <a:gd name="connsiteX18" fmla="*/ 465814 w 2214854"/>
              <a:gd name="connsiteY18" fmla="*/ 2263937 h 2786384"/>
              <a:gd name="connsiteX19" fmla="*/ 388179 w 2214854"/>
              <a:gd name="connsiteY19" fmla="*/ 2438086 h 2786384"/>
              <a:gd name="connsiteX20" fmla="*/ 232907 w 2214854"/>
              <a:gd name="connsiteY20" fmla="*/ 2525161 h 2786384"/>
              <a:gd name="connsiteX21" fmla="*/ 155271 w 2214854"/>
              <a:gd name="connsiteY21" fmla="*/ 2612235 h 2786384"/>
              <a:gd name="connsiteX22" fmla="*/ 0 w 2214854"/>
              <a:gd name="connsiteY22" fmla="*/ 2699310 h 2786384"/>
              <a:gd name="connsiteX23" fmla="*/ 0 w 2214854"/>
              <a:gd name="connsiteY23" fmla="*/ 2786384 h 2786384"/>
              <a:gd name="connsiteX24" fmla="*/ 232907 w 2214854"/>
              <a:gd name="connsiteY24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0 w 2214854"/>
              <a:gd name="connsiteY20" fmla="*/ 2699310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45794 w 2214854"/>
              <a:gd name="connsiteY19" fmla="*/ 2561296 h 2786384"/>
              <a:gd name="connsiteX20" fmla="*/ 0 w 2214854"/>
              <a:gd name="connsiteY20" fmla="*/ 2699310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45794 w 2214854"/>
              <a:gd name="connsiteY19" fmla="*/ 2561296 h 2786384"/>
              <a:gd name="connsiteX20" fmla="*/ 6443 w 2214854"/>
              <a:gd name="connsiteY20" fmla="*/ 2735445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37748 w 2208411"/>
              <a:gd name="connsiteY0" fmla="*/ 0 h 2909242"/>
              <a:gd name="connsiteX1" fmla="*/ 1937748 w 2208411"/>
              <a:gd name="connsiteY1" fmla="*/ 0 h 2909242"/>
              <a:gd name="connsiteX2" fmla="*/ 1791444 w 2208411"/>
              <a:gd name="connsiteY2" fmla="*/ 197510 h 2909242"/>
              <a:gd name="connsiteX3" fmla="*/ 1710977 w 2208411"/>
              <a:gd name="connsiteY3" fmla="*/ 409651 h 2909242"/>
              <a:gd name="connsiteX4" fmla="*/ 1703662 w 2208411"/>
              <a:gd name="connsiteY4" fmla="*/ 526694 h 2909242"/>
              <a:gd name="connsiteX5" fmla="*/ 1828020 w 2208411"/>
              <a:gd name="connsiteY5" fmla="*/ 694944 h 2909242"/>
              <a:gd name="connsiteX6" fmla="*/ 1988955 w 2208411"/>
              <a:gd name="connsiteY6" fmla="*/ 768096 h 2909242"/>
              <a:gd name="connsiteX7" fmla="*/ 2135259 w 2208411"/>
              <a:gd name="connsiteY7" fmla="*/ 885139 h 2909242"/>
              <a:gd name="connsiteX8" fmla="*/ 2208411 w 2208411"/>
              <a:gd name="connsiteY8" fmla="*/ 965606 h 2909242"/>
              <a:gd name="connsiteX9" fmla="*/ 2063943 w 2208411"/>
              <a:gd name="connsiteY9" fmla="*/ 1110288 h 2909242"/>
              <a:gd name="connsiteX10" fmla="*/ 1863568 w 2208411"/>
              <a:gd name="connsiteY10" fmla="*/ 1211815 h 2909242"/>
              <a:gd name="connsiteX11" fmla="*/ 1720036 w 2208411"/>
              <a:gd name="connsiteY11" fmla="*/ 1367943 h 2909242"/>
              <a:gd name="connsiteX12" fmla="*/ 1615880 w 2208411"/>
              <a:gd name="connsiteY12" fmla="*/ 1521562 h 2909242"/>
              <a:gd name="connsiteX13" fmla="*/ 1280252 w 2208411"/>
              <a:gd name="connsiteY13" fmla="*/ 1661080 h 2909242"/>
              <a:gd name="connsiteX14" fmla="*/ 1059924 w 2208411"/>
              <a:gd name="connsiteY14" fmla="*/ 1799716 h 2909242"/>
              <a:gd name="connsiteX15" fmla="*/ 621012 w 2208411"/>
              <a:gd name="connsiteY15" fmla="*/ 1953158 h 2909242"/>
              <a:gd name="connsiteX16" fmla="*/ 460078 w 2208411"/>
              <a:gd name="connsiteY16" fmla="*/ 2040941 h 2909242"/>
              <a:gd name="connsiteX17" fmla="*/ 459371 w 2208411"/>
              <a:gd name="connsiteY17" fmla="*/ 2263937 h 2909242"/>
              <a:gd name="connsiteX18" fmla="*/ 381736 w 2208411"/>
              <a:gd name="connsiteY18" fmla="*/ 2438086 h 2909242"/>
              <a:gd name="connsiteX19" fmla="*/ 239351 w 2208411"/>
              <a:gd name="connsiteY19" fmla="*/ 2561296 h 2909242"/>
              <a:gd name="connsiteX20" fmla="*/ 0 w 2208411"/>
              <a:gd name="connsiteY20" fmla="*/ 2735445 h 2909242"/>
              <a:gd name="connsiteX21" fmla="*/ 51549 w 2208411"/>
              <a:gd name="connsiteY21" fmla="*/ 2909242 h 2909242"/>
              <a:gd name="connsiteX22" fmla="*/ 226464 w 2208411"/>
              <a:gd name="connsiteY22" fmla="*/ 2786384 h 2909242"/>
              <a:gd name="connsiteX0" fmla="*/ 1937748 w 2208411"/>
              <a:gd name="connsiteY0" fmla="*/ 0 h 2786384"/>
              <a:gd name="connsiteX1" fmla="*/ 1937748 w 2208411"/>
              <a:gd name="connsiteY1" fmla="*/ 0 h 2786384"/>
              <a:gd name="connsiteX2" fmla="*/ 1791444 w 2208411"/>
              <a:gd name="connsiteY2" fmla="*/ 197510 h 2786384"/>
              <a:gd name="connsiteX3" fmla="*/ 1710977 w 2208411"/>
              <a:gd name="connsiteY3" fmla="*/ 409651 h 2786384"/>
              <a:gd name="connsiteX4" fmla="*/ 1703662 w 2208411"/>
              <a:gd name="connsiteY4" fmla="*/ 526694 h 2786384"/>
              <a:gd name="connsiteX5" fmla="*/ 1828020 w 2208411"/>
              <a:gd name="connsiteY5" fmla="*/ 694944 h 2786384"/>
              <a:gd name="connsiteX6" fmla="*/ 1988955 w 2208411"/>
              <a:gd name="connsiteY6" fmla="*/ 768096 h 2786384"/>
              <a:gd name="connsiteX7" fmla="*/ 2135259 w 2208411"/>
              <a:gd name="connsiteY7" fmla="*/ 885139 h 2786384"/>
              <a:gd name="connsiteX8" fmla="*/ 2208411 w 2208411"/>
              <a:gd name="connsiteY8" fmla="*/ 965606 h 2786384"/>
              <a:gd name="connsiteX9" fmla="*/ 2063943 w 2208411"/>
              <a:gd name="connsiteY9" fmla="*/ 1110288 h 2786384"/>
              <a:gd name="connsiteX10" fmla="*/ 1863568 w 2208411"/>
              <a:gd name="connsiteY10" fmla="*/ 1211815 h 2786384"/>
              <a:gd name="connsiteX11" fmla="*/ 1720036 w 2208411"/>
              <a:gd name="connsiteY11" fmla="*/ 1367943 h 2786384"/>
              <a:gd name="connsiteX12" fmla="*/ 1615880 w 2208411"/>
              <a:gd name="connsiteY12" fmla="*/ 1521562 h 2786384"/>
              <a:gd name="connsiteX13" fmla="*/ 1280252 w 2208411"/>
              <a:gd name="connsiteY13" fmla="*/ 1661080 h 2786384"/>
              <a:gd name="connsiteX14" fmla="*/ 1059924 w 2208411"/>
              <a:gd name="connsiteY14" fmla="*/ 1799716 h 2786384"/>
              <a:gd name="connsiteX15" fmla="*/ 621012 w 2208411"/>
              <a:gd name="connsiteY15" fmla="*/ 1953158 h 2786384"/>
              <a:gd name="connsiteX16" fmla="*/ 460078 w 2208411"/>
              <a:gd name="connsiteY16" fmla="*/ 2040941 h 2786384"/>
              <a:gd name="connsiteX17" fmla="*/ 459371 w 2208411"/>
              <a:gd name="connsiteY17" fmla="*/ 2263937 h 2786384"/>
              <a:gd name="connsiteX18" fmla="*/ 381736 w 2208411"/>
              <a:gd name="connsiteY18" fmla="*/ 2438086 h 2786384"/>
              <a:gd name="connsiteX19" fmla="*/ 239351 w 2208411"/>
              <a:gd name="connsiteY19" fmla="*/ 2561296 h 2786384"/>
              <a:gd name="connsiteX20" fmla="*/ 0 w 2208411"/>
              <a:gd name="connsiteY20" fmla="*/ 2735445 h 2786384"/>
              <a:gd name="connsiteX21" fmla="*/ 226464 w 2208411"/>
              <a:gd name="connsiteY21" fmla="*/ 2786384 h 2786384"/>
              <a:gd name="connsiteX0" fmla="*/ 1937748 w 2208411"/>
              <a:gd name="connsiteY0" fmla="*/ 0 h 2793610"/>
              <a:gd name="connsiteX1" fmla="*/ 1937748 w 2208411"/>
              <a:gd name="connsiteY1" fmla="*/ 0 h 2793610"/>
              <a:gd name="connsiteX2" fmla="*/ 1791444 w 2208411"/>
              <a:gd name="connsiteY2" fmla="*/ 197510 h 2793610"/>
              <a:gd name="connsiteX3" fmla="*/ 1710977 w 2208411"/>
              <a:gd name="connsiteY3" fmla="*/ 409651 h 2793610"/>
              <a:gd name="connsiteX4" fmla="*/ 1703662 w 2208411"/>
              <a:gd name="connsiteY4" fmla="*/ 526694 h 2793610"/>
              <a:gd name="connsiteX5" fmla="*/ 1828020 w 2208411"/>
              <a:gd name="connsiteY5" fmla="*/ 694944 h 2793610"/>
              <a:gd name="connsiteX6" fmla="*/ 1988955 w 2208411"/>
              <a:gd name="connsiteY6" fmla="*/ 768096 h 2793610"/>
              <a:gd name="connsiteX7" fmla="*/ 2135259 w 2208411"/>
              <a:gd name="connsiteY7" fmla="*/ 885139 h 2793610"/>
              <a:gd name="connsiteX8" fmla="*/ 2208411 w 2208411"/>
              <a:gd name="connsiteY8" fmla="*/ 965606 h 2793610"/>
              <a:gd name="connsiteX9" fmla="*/ 2063943 w 2208411"/>
              <a:gd name="connsiteY9" fmla="*/ 1110288 h 2793610"/>
              <a:gd name="connsiteX10" fmla="*/ 1863568 w 2208411"/>
              <a:gd name="connsiteY10" fmla="*/ 1211815 h 2793610"/>
              <a:gd name="connsiteX11" fmla="*/ 1720036 w 2208411"/>
              <a:gd name="connsiteY11" fmla="*/ 1367943 h 2793610"/>
              <a:gd name="connsiteX12" fmla="*/ 1615880 w 2208411"/>
              <a:gd name="connsiteY12" fmla="*/ 1521562 h 2793610"/>
              <a:gd name="connsiteX13" fmla="*/ 1280252 w 2208411"/>
              <a:gd name="connsiteY13" fmla="*/ 1661080 h 2793610"/>
              <a:gd name="connsiteX14" fmla="*/ 1059924 w 2208411"/>
              <a:gd name="connsiteY14" fmla="*/ 1799716 h 2793610"/>
              <a:gd name="connsiteX15" fmla="*/ 621012 w 2208411"/>
              <a:gd name="connsiteY15" fmla="*/ 1953158 h 2793610"/>
              <a:gd name="connsiteX16" fmla="*/ 460078 w 2208411"/>
              <a:gd name="connsiteY16" fmla="*/ 2040941 h 2793610"/>
              <a:gd name="connsiteX17" fmla="*/ 459371 w 2208411"/>
              <a:gd name="connsiteY17" fmla="*/ 2263937 h 2793610"/>
              <a:gd name="connsiteX18" fmla="*/ 381736 w 2208411"/>
              <a:gd name="connsiteY18" fmla="*/ 2438086 h 2793610"/>
              <a:gd name="connsiteX19" fmla="*/ 239351 w 2208411"/>
              <a:gd name="connsiteY19" fmla="*/ 2561296 h 2793610"/>
              <a:gd name="connsiteX20" fmla="*/ 0 w 2208411"/>
              <a:gd name="connsiteY20" fmla="*/ 2735445 h 2793610"/>
              <a:gd name="connsiteX21" fmla="*/ 136254 w 2208411"/>
              <a:gd name="connsiteY21" fmla="*/ 2793610 h 2793610"/>
              <a:gd name="connsiteX0" fmla="*/ 1937748 w 2208411"/>
              <a:gd name="connsiteY0" fmla="*/ 0 h 2793610"/>
              <a:gd name="connsiteX1" fmla="*/ 1937748 w 2208411"/>
              <a:gd name="connsiteY1" fmla="*/ 0 h 2793610"/>
              <a:gd name="connsiteX2" fmla="*/ 1791444 w 2208411"/>
              <a:gd name="connsiteY2" fmla="*/ 197510 h 2793610"/>
              <a:gd name="connsiteX3" fmla="*/ 1710977 w 2208411"/>
              <a:gd name="connsiteY3" fmla="*/ 409651 h 2793610"/>
              <a:gd name="connsiteX4" fmla="*/ 1703662 w 2208411"/>
              <a:gd name="connsiteY4" fmla="*/ 526694 h 2793610"/>
              <a:gd name="connsiteX5" fmla="*/ 1828020 w 2208411"/>
              <a:gd name="connsiteY5" fmla="*/ 694944 h 2793610"/>
              <a:gd name="connsiteX6" fmla="*/ 1988955 w 2208411"/>
              <a:gd name="connsiteY6" fmla="*/ 768096 h 2793610"/>
              <a:gd name="connsiteX7" fmla="*/ 2135259 w 2208411"/>
              <a:gd name="connsiteY7" fmla="*/ 885139 h 2793610"/>
              <a:gd name="connsiteX8" fmla="*/ 2208411 w 2208411"/>
              <a:gd name="connsiteY8" fmla="*/ 965606 h 2793610"/>
              <a:gd name="connsiteX9" fmla="*/ 2063943 w 2208411"/>
              <a:gd name="connsiteY9" fmla="*/ 1110288 h 2793610"/>
              <a:gd name="connsiteX10" fmla="*/ 1863568 w 2208411"/>
              <a:gd name="connsiteY10" fmla="*/ 1211815 h 2793610"/>
              <a:gd name="connsiteX11" fmla="*/ 1720036 w 2208411"/>
              <a:gd name="connsiteY11" fmla="*/ 1367943 h 2793610"/>
              <a:gd name="connsiteX12" fmla="*/ 1615880 w 2208411"/>
              <a:gd name="connsiteY12" fmla="*/ 1521562 h 2793610"/>
              <a:gd name="connsiteX13" fmla="*/ 1280252 w 2208411"/>
              <a:gd name="connsiteY13" fmla="*/ 1661080 h 2793610"/>
              <a:gd name="connsiteX14" fmla="*/ 1059924 w 2208411"/>
              <a:gd name="connsiteY14" fmla="*/ 1799716 h 2793610"/>
              <a:gd name="connsiteX15" fmla="*/ 621012 w 2208411"/>
              <a:gd name="connsiteY15" fmla="*/ 1953158 h 2793610"/>
              <a:gd name="connsiteX16" fmla="*/ 460078 w 2208411"/>
              <a:gd name="connsiteY16" fmla="*/ 2040941 h 2793610"/>
              <a:gd name="connsiteX17" fmla="*/ 459371 w 2208411"/>
              <a:gd name="connsiteY17" fmla="*/ 2263937 h 2793610"/>
              <a:gd name="connsiteX18" fmla="*/ 381736 w 2208411"/>
              <a:gd name="connsiteY18" fmla="*/ 2438086 h 2793610"/>
              <a:gd name="connsiteX19" fmla="*/ 239351 w 2208411"/>
              <a:gd name="connsiteY19" fmla="*/ 2561296 h 2793610"/>
              <a:gd name="connsiteX20" fmla="*/ 0 w 2208411"/>
              <a:gd name="connsiteY20" fmla="*/ 2735445 h 2793610"/>
              <a:gd name="connsiteX21" fmla="*/ 136254 w 2208411"/>
              <a:gd name="connsiteY21" fmla="*/ 2793610 h 2793610"/>
              <a:gd name="connsiteX0" fmla="*/ 1937748 w 2208411"/>
              <a:gd name="connsiteY0" fmla="*/ 0 h 2735445"/>
              <a:gd name="connsiteX1" fmla="*/ 1937748 w 2208411"/>
              <a:gd name="connsiteY1" fmla="*/ 0 h 2735445"/>
              <a:gd name="connsiteX2" fmla="*/ 1791444 w 2208411"/>
              <a:gd name="connsiteY2" fmla="*/ 197510 h 2735445"/>
              <a:gd name="connsiteX3" fmla="*/ 1710977 w 2208411"/>
              <a:gd name="connsiteY3" fmla="*/ 409651 h 2735445"/>
              <a:gd name="connsiteX4" fmla="*/ 1703662 w 2208411"/>
              <a:gd name="connsiteY4" fmla="*/ 526694 h 2735445"/>
              <a:gd name="connsiteX5" fmla="*/ 1828020 w 2208411"/>
              <a:gd name="connsiteY5" fmla="*/ 694944 h 2735445"/>
              <a:gd name="connsiteX6" fmla="*/ 1988955 w 2208411"/>
              <a:gd name="connsiteY6" fmla="*/ 768096 h 2735445"/>
              <a:gd name="connsiteX7" fmla="*/ 2135259 w 2208411"/>
              <a:gd name="connsiteY7" fmla="*/ 885139 h 2735445"/>
              <a:gd name="connsiteX8" fmla="*/ 2208411 w 2208411"/>
              <a:gd name="connsiteY8" fmla="*/ 965606 h 2735445"/>
              <a:gd name="connsiteX9" fmla="*/ 2063943 w 2208411"/>
              <a:gd name="connsiteY9" fmla="*/ 1110288 h 2735445"/>
              <a:gd name="connsiteX10" fmla="*/ 1863568 w 2208411"/>
              <a:gd name="connsiteY10" fmla="*/ 1211815 h 2735445"/>
              <a:gd name="connsiteX11" fmla="*/ 1720036 w 2208411"/>
              <a:gd name="connsiteY11" fmla="*/ 1367943 h 2735445"/>
              <a:gd name="connsiteX12" fmla="*/ 1615880 w 2208411"/>
              <a:gd name="connsiteY12" fmla="*/ 1521562 h 2735445"/>
              <a:gd name="connsiteX13" fmla="*/ 1280252 w 2208411"/>
              <a:gd name="connsiteY13" fmla="*/ 1661080 h 2735445"/>
              <a:gd name="connsiteX14" fmla="*/ 1059924 w 2208411"/>
              <a:gd name="connsiteY14" fmla="*/ 1799716 h 2735445"/>
              <a:gd name="connsiteX15" fmla="*/ 621012 w 2208411"/>
              <a:gd name="connsiteY15" fmla="*/ 1953158 h 2735445"/>
              <a:gd name="connsiteX16" fmla="*/ 460078 w 2208411"/>
              <a:gd name="connsiteY16" fmla="*/ 2040941 h 2735445"/>
              <a:gd name="connsiteX17" fmla="*/ 459371 w 2208411"/>
              <a:gd name="connsiteY17" fmla="*/ 2263937 h 2735445"/>
              <a:gd name="connsiteX18" fmla="*/ 381736 w 2208411"/>
              <a:gd name="connsiteY18" fmla="*/ 2438086 h 2735445"/>
              <a:gd name="connsiteX19" fmla="*/ 239351 w 2208411"/>
              <a:gd name="connsiteY19" fmla="*/ 2561296 h 2735445"/>
              <a:gd name="connsiteX20" fmla="*/ 0 w 2208411"/>
              <a:gd name="connsiteY20" fmla="*/ 2735445 h 2735445"/>
              <a:gd name="connsiteX0" fmla="*/ 1937748 w 2208411"/>
              <a:gd name="connsiteY0" fmla="*/ 0 h 2735445"/>
              <a:gd name="connsiteX1" fmla="*/ 1937748 w 2208411"/>
              <a:gd name="connsiteY1" fmla="*/ 0 h 2735445"/>
              <a:gd name="connsiteX2" fmla="*/ 1791444 w 2208411"/>
              <a:gd name="connsiteY2" fmla="*/ 197510 h 2735445"/>
              <a:gd name="connsiteX3" fmla="*/ 1710977 w 2208411"/>
              <a:gd name="connsiteY3" fmla="*/ 409651 h 2735445"/>
              <a:gd name="connsiteX4" fmla="*/ 1703662 w 2208411"/>
              <a:gd name="connsiteY4" fmla="*/ 526694 h 2735445"/>
              <a:gd name="connsiteX5" fmla="*/ 1828020 w 2208411"/>
              <a:gd name="connsiteY5" fmla="*/ 694944 h 2735445"/>
              <a:gd name="connsiteX6" fmla="*/ 1988955 w 2208411"/>
              <a:gd name="connsiteY6" fmla="*/ 768096 h 2735445"/>
              <a:gd name="connsiteX7" fmla="*/ 2135259 w 2208411"/>
              <a:gd name="connsiteY7" fmla="*/ 885139 h 2735445"/>
              <a:gd name="connsiteX8" fmla="*/ 2208411 w 2208411"/>
              <a:gd name="connsiteY8" fmla="*/ 965606 h 2735445"/>
              <a:gd name="connsiteX9" fmla="*/ 2063943 w 2208411"/>
              <a:gd name="connsiteY9" fmla="*/ 1110288 h 2735445"/>
              <a:gd name="connsiteX10" fmla="*/ 1863568 w 2208411"/>
              <a:gd name="connsiteY10" fmla="*/ 1211815 h 2735445"/>
              <a:gd name="connsiteX11" fmla="*/ 1720036 w 2208411"/>
              <a:gd name="connsiteY11" fmla="*/ 1367943 h 2735445"/>
              <a:gd name="connsiteX12" fmla="*/ 1615880 w 2208411"/>
              <a:gd name="connsiteY12" fmla="*/ 1521562 h 2735445"/>
              <a:gd name="connsiteX13" fmla="*/ 1280252 w 2208411"/>
              <a:gd name="connsiteY13" fmla="*/ 1661080 h 2735445"/>
              <a:gd name="connsiteX14" fmla="*/ 1059924 w 2208411"/>
              <a:gd name="connsiteY14" fmla="*/ 1799716 h 2735445"/>
              <a:gd name="connsiteX15" fmla="*/ 621012 w 2208411"/>
              <a:gd name="connsiteY15" fmla="*/ 1953158 h 2735445"/>
              <a:gd name="connsiteX16" fmla="*/ 460078 w 2208411"/>
              <a:gd name="connsiteY16" fmla="*/ 2040941 h 2735445"/>
              <a:gd name="connsiteX17" fmla="*/ 459371 w 2208411"/>
              <a:gd name="connsiteY17" fmla="*/ 2263937 h 2735445"/>
              <a:gd name="connsiteX18" fmla="*/ 381736 w 2208411"/>
              <a:gd name="connsiteY18" fmla="*/ 2438086 h 2735445"/>
              <a:gd name="connsiteX19" fmla="*/ 239351 w 2208411"/>
              <a:gd name="connsiteY19" fmla="*/ 2561296 h 2735445"/>
              <a:gd name="connsiteX20" fmla="*/ 0 w 2208411"/>
              <a:gd name="connsiteY20" fmla="*/ 2735445 h 2735445"/>
              <a:gd name="connsiteX0" fmla="*/ 1698397 w 1969060"/>
              <a:gd name="connsiteY0" fmla="*/ 0 h 2561296"/>
              <a:gd name="connsiteX1" fmla="*/ 1698397 w 1969060"/>
              <a:gd name="connsiteY1" fmla="*/ 0 h 2561296"/>
              <a:gd name="connsiteX2" fmla="*/ 1552093 w 1969060"/>
              <a:gd name="connsiteY2" fmla="*/ 197510 h 2561296"/>
              <a:gd name="connsiteX3" fmla="*/ 1471626 w 1969060"/>
              <a:gd name="connsiteY3" fmla="*/ 409651 h 2561296"/>
              <a:gd name="connsiteX4" fmla="*/ 1464311 w 1969060"/>
              <a:gd name="connsiteY4" fmla="*/ 526694 h 2561296"/>
              <a:gd name="connsiteX5" fmla="*/ 1588669 w 1969060"/>
              <a:gd name="connsiteY5" fmla="*/ 694944 h 2561296"/>
              <a:gd name="connsiteX6" fmla="*/ 1749604 w 1969060"/>
              <a:gd name="connsiteY6" fmla="*/ 768096 h 2561296"/>
              <a:gd name="connsiteX7" fmla="*/ 1895908 w 1969060"/>
              <a:gd name="connsiteY7" fmla="*/ 885139 h 2561296"/>
              <a:gd name="connsiteX8" fmla="*/ 1969060 w 1969060"/>
              <a:gd name="connsiteY8" fmla="*/ 965606 h 2561296"/>
              <a:gd name="connsiteX9" fmla="*/ 1824592 w 1969060"/>
              <a:gd name="connsiteY9" fmla="*/ 1110288 h 2561296"/>
              <a:gd name="connsiteX10" fmla="*/ 1624217 w 1969060"/>
              <a:gd name="connsiteY10" fmla="*/ 1211815 h 2561296"/>
              <a:gd name="connsiteX11" fmla="*/ 1480685 w 1969060"/>
              <a:gd name="connsiteY11" fmla="*/ 1367943 h 2561296"/>
              <a:gd name="connsiteX12" fmla="*/ 1376529 w 1969060"/>
              <a:gd name="connsiteY12" fmla="*/ 1521562 h 2561296"/>
              <a:gd name="connsiteX13" fmla="*/ 1040901 w 1969060"/>
              <a:gd name="connsiteY13" fmla="*/ 1661080 h 2561296"/>
              <a:gd name="connsiteX14" fmla="*/ 820573 w 1969060"/>
              <a:gd name="connsiteY14" fmla="*/ 1799716 h 2561296"/>
              <a:gd name="connsiteX15" fmla="*/ 381661 w 1969060"/>
              <a:gd name="connsiteY15" fmla="*/ 1953158 h 2561296"/>
              <a:gd name="connsiteX16" fmla="*/ 220727 w 1969060"/>
              <a:gd name="connsiteY16" fmla="*/ 2040941 h 2561296"/>
              <a:gd name="connsiteX17" fmla="*/ 220020 w 1969060"/>
              <a:gd name="connsiteY17" fmla="*/ 2263937 h 2561296"/>
              <a:gd name="connsiteX18" fmla="*/ 142385 w 1969060"/>
              <a:gd name="connsiteY18" fmla="*/ 2438086 h 2561296"/>
              <a:gd name="connsiteX19" fmla="*/ 0 w 1969060"/>
              <a:gd name="connsiteY19" fmla="*/ 2561296 h 256129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682207 w 1826675"/>
              <a:gd name="connsiteY9" fmla="*/ 1110288 h 2438086"/>
              <a:gd name="connsiteX10" fmla="*/ 1481832 w 1826675"/>
              <a:gd name="connsiteY10" fmla="*/ 1211815 h 2438086"/>
              <a:gd name="connsiteX11" fmla="*/ 1338300 w 1826675"/>
              <a:gd name="connsiteY11" fmla="*/ 1367943 h 2438086"/>
              <a:gd name="connsiteX12" fmla="*/ 1234144 w 1826675"/>
              <a:gd name="connsiteY12" fmla="*/ 1521562 h 2438086"/>
              <a:gd name="connsiteX13" fmla="*/ 898516 w 1826675"/>
              <a:gd name="connsiteY13" fmla="*/ 1661080 h 2438086"/>
              <a:gd name="connsiteX14" fmla="*/ 678188 w 1826675"/>
              <a:gd name="connsiteY14" fmla="*/ 1799716 h 2438086"/>
              <a:gd name="connsiteX15" fmla="*/ 239276 w 1826675"/>
              <a:gd name="connsiteY15" fmla="*/ 1953158 h 2438086"/>
              <a:gd name="connsiteX16" fmla="*/ 78342 w 1826675"/>
              <a:gd name="connsiteY16" fmla="*/ 2040941 h 2438086"/>
              <a:gd name="connsiteX17" fmla="*/ 77635 w 1826675"/>
              <a:gd name="connsiteY17" fmla="*/ 2263937 h 2438086"/>
              <a:gd name="connsiteX18" fmla="*/ 0 w 1826675"/>
              <a:gd name="connsiteY18" fmla="*/ 2438086 h 2438086"/>
              <a:gd name="connsiteX0" fmla="*/ 1478376 w 1749039"/>
              <a:gd name="connsiteY0" fmla="*/ 0 h 2263937"/>
              <a:gd name="connsiteX1" fmla="*/ 1478376 w 1749039"/>
              <a:gd name="connsiteY1" fmla="*/ 0 h 2263937"/>
              <a:gd name="connsiteX2" fmla="*/ 1332072 w 1749039"/>
              <a:gd name="connsiteY2" fmla="*/ 197510 h 2263937"/>
              <a:gd name="connsiteX3" fmla="*/ 1251605 w 1749039"/>
              <a:gd name="connsiteY3" fmla="*/ 409651 h 2263937"/>
              <a:gd name="connsiteX4" fmla="*/ 1244290 w 1749039"/>
              <a:gd name="connsiteY4" fmla="*/ 526694 h 2263937"/>
              <a:gd name="connsiteX5" fmla="*/ 1368648 w 1749039"/>
              <a:gd name="connsiteY5" fmla="*/ 694944 h 2263937"/>
              <a:gd name="connsiteX6" fmla="*/ 1529583 w 1749039"/>
              <a:gd name="connsiteY6" fmla="*/ 768096 h 2263937"/>
              <a:gd name="connsiteX7" fmla="*/ 1675887 w 1749039"/>
              <a:gd name="connsiteY7" fmla="*/ 885139 h 2263937"/>
              <a:gd name="connsiteX8" fmla="*/ 1749039 w 1749039"/>
              <a:gd name="connsiteY8" fmla="*/ 965606 h 2263937"/>
              <a:gd name="connsiteX9" fmla="*/ 1604571 w 1749039"/>
              <a:gd name="connsiteY9" fmla="*/ 1110288 h 2263937"/>
              <a:gd name="connsiteX10" fmla="*/ 1404196 w 1749039"/>
              <a:gd name="connsiteY10" fmla="*/ 1211815 h 2263937"/>
              <a:gd name="connsiteX11" fmla="*/ 1260664 w 1749039"/>
              <a:gd name="connsiteY11" fmla="*/ 1367943 h 2263937"/>
              <a:gd name="connsiteX12" fmla="*/ 1156508 w 1749039"/>
              <a:gd name="connsiteY12" fmla="*/ 1521562 h 2263937"/>
              <a:gd name="connsiteX13" fmla="*/ 820880 w 1749039"/>
              <a:gd name="connsiteY13" fmla="*/ 1661080 h 2263937"/>
              <a:gd name="connsiteX14" fmla="*/ 600552 w 1749039"/>
              <a:gd name="connsiteY14" fmla="*/ 1799716 h 2263937"/>
              <a:gd name="connsiteX15" fmla="*/ 161640 w 1749039"/>
              <a:gd name="connsiteY15" fmla="*/ 1953158 h 2263937"/>
              <a:gd name="connsiteX16" fmla="*/ 706 w 1749039"/>
              <a:gd name="connsiteY16" fmla="*/ 2040941 h 2263937"/>
              <a:gd name="connsiteX17" fmla="*/ -1 w 1749039"/>
              <a:gd name="connsiteY17" fmla="*/ 2263937 h 2263937"/>
              <a:gd name="connsiteX0" fmla="*/ 1477670 w 1748333"/>
              <a:gd name="connsiteY0" fmla="*/ 0 h 2040941"/>
              <a:gd name="connsiteX1" fmla="*/ 1477670 w 1748333"/>
              <a:gd name="connsiteY1" fmla="*/ 0 h 2040941"/>
              <a:gd name="connsiteX2" fmla="*/ 1331366 w 1748333"/>
              <a:gd name="connsiteY2" fmla="*/ 197510 h 2040941"/>
              <a:gd name="connsiteX3" fmla="*/ 1250899 w 1748333"/>
              <a:gd name="connsiteY3" fmla="*/ 409651 h 2040941"/>
              <a:gd name="connsiteX4" fmla="*/ 1243584 w 1748333"/>
              <a:gd name="connsiteY4" fmla="*/ 526694 h 2040941"/>
              <a:gd name="connsiteX5" fmla="*/ 1367942 w 1748333"/>
              <a:gd name="connsiteY5" fmla="*/ 694944 h 2040941"/>
              <a:gd name="connsiteX6" fmla="*/ 1528877 w 1748333"/>
              <a:gd name="connsiteY6" fmla="*/ 768096 h 2040941"/>
              <a:gd name="connsiteX7" fmla="*/ 1675181 w 1748333"/>
              <a:gd name="connsiteY7" fmla="*/ 885139 h 2040941"/>
              <a:gd name="connsiteX8" fmla="*/ 1748333 w 1748333"/>
              <a:gd name="connsiteY8" fmla="*/ 965606 h 2040941"/>
              <a:gd name="connsiteX9" fmla="*/ 1603865 w 1748333"/>
              <a:gd name="connsiteY9" fmla="*/ 1110288 h 2040941"/>
              <a:gd name="connsiteX10" fmla="*/ 1403490 w 1748333"/>
              <a:gd name="connsiteY10" fmla="*/ 1211815 h 2040941"/>
              <a:gd name="connsiteX11" fmla="*/ 1259958 w 1748333"/>
              <a:gd name="connsiteY11" fmla="*/ 1367943 h 2040941"/>
              <a:gd name="connsiteX12" fmla="*/ 1155802 w 1748333"/>
              <a:gd name="connsiteY12" fmla="*/ 1521562 h 2040941"/>
              <a:gd name="connsiteX13" fmla="*/ 820174 w 1748333"/>
              <a:gd name="connsiteY13" fmla="*/ 1661080 h 2040941"/>
              <a:gd name="connsiteX14" fmla="*/ 599846 w 1748333"/>
              <a:gd name="connsiteY14" fmla="*/ 1799716 h 2040941"/>
              <a:gd name="connsiteX15" fmla="*/ 160934 w 1748333"/>
              <a:gd name="connsiteY15" fmla="*/ 1953158 h 2040941"/>
              <a:gd name="connsiteX16" fmla="*/ 0 w 1748333"/>
              <a:gd name="connsiteY16" fmla="*/ 2040941 h 2040941"/>
              <a:gd name="connsiteX0" fmla="*/ 1316735 w 1587398"/>
              <a:gd name="connsiteY0" fmla="*/ 0 h 1953158"/>
              <a:gd name="connsiteX1" fmla="*/ 1316735 w 1587398"/>
              <a:gd name="connsiteY1" fmla="*/ 0 h 1953158"/>
              <a:gd name="connsiteX2" fmla="*/ 1170431 w 1587398"/>
              <a:gd name="connsiteY2" fmla="*/ 197510 h 1953158"/>
              <a:gd name="connsiteX3" fmla="*/ 1089964 w 1587398"/>
              <a:gd name="connsiteY3" fmla="*/ 409651 h 1953158"/>
              <a:gd name="connsiteX4" fmla="*/ 1082649 w 1587398"/>
              <a:gd name="connsiteY4" fmla="*/ 526694 h 1953158"/>
              <a:gd name="connsiteX5" fmla="*/ 1207007 w 1587398"/>
              <a:gd name="connsiteY5" fmla="*/ 694944 h 1953158"/>
              <a:gd name="connsiteX6" fmla="*/ 1367942 w 1587398"/>
              <a:gd name="connsiteY6" fmla="*/ 768096 h 1953158"/>
              <a:gd name="connsiteX7" fmla="*/ 1514246 w 1587398"/>
              <a:gd name="connsiteY7" fmla="*/ 885139 h 1953158"/>
              <a:gd name="connsiteX8" fmla="*/ 1587398 w 1587398"/>
              <a:gd name="connsiteY8" fmla="*/ 965606 h 1953158"/>
              <a:gd name="connsiteX9" fmla="*/ 1442930 w 1587398"/>
              <a:gd name="connsiteY9" fmla="*/ 1110288 h 1953158"/>
              <a:gd name="connsiteX10" fmla="*/ 1242555 w 1587398"/>
              <a:gd name="connsiteY10" fmla="*/ 1211815 h 1953158"/>
              <a:gd name="connsiteX11" fmla="*/ 1099023 w 1587398"/>
              <a:gd name="connsiteY11" fmla="*/ 1367943 h 1953158"/>
              <a:gd name="connsiteX12" fmla="*/ 994867 w 1587398"/>
              <a:gd name="connsiteY12" fmla="*/ 1521562 h 1953158"/>
              <a:gd name="connsiteX13" fmla="*/ 659239 w 1587398"/>
              <a:gd name="connsiteY13" fmla="*/ 1661080 h 1953158"/>
              <a:gd name="connsiteX14" fmla="*/ 438911 w 1587398"/>
              <a:gd name="connsiteY14" fmla="*/ 1799716 h 1953158"/>
              <a:gd name="connsiteX15" fmla="*/ -1 w 1587398"/>
              <a:gd name="connsiteY15" fmla="*/ 1953158 h 1953158"/>
              <a:gd name="connsiteX0" fmla="*/ 877824 w 1148487"/>
              <a:gd name="connsiteY0" fmla="*/ 0 h 1799716"/>
              <a:gd name="connsiteX1" fmla="*/ 877824 w 1148487"/>
              <a:gd name="connsiteY1" fmla="*/ 0 h 1799716"/>
              <a:gd name="connsiteX2" fmla="*/ 731520 w 1148487"/>
              <a:gd name="connsiteY2" fmla="*/ 197510 h 1799716"/>
              <a:gd name="connsiteX3" fmla="*/ 651053 w 1148487"/>
              <a:gd name="connsiteY3" fmla="*/ 409651 h 1799716"/>
              <a:gd name="connsiteX4" fmla="*/ 643738 w 1148487"/>
              <a:gd name="connsiteY4" fmla="*/ 526694 h 1799716"/>
              <a:gd name="connsiteX5" fmla="*/ 768096 w 1148487"/>
              <a:gd name="connsiteY5" fmla="*/ 694944 h 1799716"/>
              <a:gd name="connsiteX6" fmla="*/ 929031 w 1148487"/>
              <a:gd name="connsiteY6" fmla="*/ 768096 h 1799716"/>
              <a:gd name="connsiteX7" fmla="*/ 1075335 w 1148487"/>
              <a:gd name="connsiteY7" fmla="*/ 885139 h 1799716"/>
              <a:gd name="connsiteX8" fmla="*/ 1148487 w 1148487"/>
              <a:gd name="connsiteY8" fmla="*/ 965606 h 1799716"/>
              <a:gd name="connsiteX9" fmla="*/ 1004019 w 1148487"/>
              <a:gd name="connsiteY9" fmla="*/ 1110288 h 1799716"/>
              <a:gd name="connsiteX10" fmla="*/ 803644 w 1148487"/>
              <a:gd name="connsiteY10" fmla="*/ 1211815 h 1799716"/>
              <a:gd name="connsiteX11" fmla="*/ 660112 w 1148487"/>
              <a:gd name="connsiteY11" fmla="*/ 1367943 h 1799716"/>
              <a:gd name="connsiteX12" fmla="*/ 555956 w 1148487"/>
              <a:gd name="connsiteY12" fmla="*/ 1521562 h 1799716"/>
              <a:gd name="connsiteX13" fmla="*/ 220328 w 1148487"/>
              <a:gd name="connsiteY13" fmla="*/ 1661080 h 1799716"/>
              <a:gd name="connsiteX14" fmla="*/ 0 w 1148487"/>
              <a:gd name="connsiteY14" fmla="*/ 1799716 h 1799716"/>
              <a:gd name="connsiteX0" fmla="*/ 657496 w 928159"/>
              <a:gd name="connsiteY0" fmla="*/ 0 h 1661080"/>
              <a:gd name="connsiteX1" fmla="*/ 657496 w 928159"/>
              <a:gd name="connsiteY1" fmla="*/ 0 h 1661080"/>
              <a:gd name="connsiteX2" fmla="*/ 511192 w 928159"/>
              <a:gd name="connsiteY2" fmla="*/ 197510 h 1661080"/>
              <a:gd name="connsiteX3" fmla="*/ 430725 w 928159"/>
              <a:gd name="connsiteY3" fmla="*/ 409651 h 1661080"/>
              <a:gd name="connsiteX4" fmla="*/ 423410 w 928159"/>
              <a:gd name="connsiteY4" fmla="*/ 526694 h 1661080"/>
              <a:gd name="connsiteX5" fmla="*/ 547768 w 928159"/>
              <a:gd name="connsiteY5" fmla="*/ 694944 h 1661080"/>
              <a:gd name="connsiteX6" fmla="*/ 708703 w 928159"/>
              <a:gd name="connsiteY6" fmla="*/ 768096 h 1661080"/>
              <a:gd name="connsiteX7" fmla="*/ 855007 w 928159"/>
              <a:gd name="connsiteY7" fmla="*/ 885139 h 1661080"/>
              <a:gd name="connsiteX8" fmla="*/ 928159 w 928159"/>
              <a:gd name="connsiteY8" fmla="*/ 965606 h 1661080"/>
              <a:gd name="connsiteX9" fmla="*/ 783691 w 928159"/>
              <a:gd name="connsiteY9" fmla="*/ 1110288 h 1661080"/>
              <a:gd name="connsiteX10" fmla="*/ 583316 w 928159"/>
              <a:gd name="connsiteY10" fmla="*/ 1211815 h 1661080"/>
              <a:gd name="connsiteX11" fmla="*/ 439784 w 928159"/>
              <a:gd name="connsiteY11" fmla="*/ 1367943 h 1661080"/>
              <a:gd name="connsiteX12" fmla="*/ 335628 w 928159"/>
              <a:gd name="connsiteY12" fmla="*/ 1521562 h 1661080"/>
              <a:gd name="connsiteX13" fmla="*/ 0 w 928159"/>
              <a:gd name="connsiteY13" fmla="*/ 1661080 h 1661080"/>
              <a:gd name="connsiteX14" fmla="*/ 836586 w 928159"/>
              <a:gd name="connsiteY14" fmla="*/ 1500872 h 1661080"/>
              <a:gd name="connsiteX0" fmla="*/ 321868 w 592531"/>
              <a:gd name="connsiteY0" fmla="*/ 0 h 1521562"/>
              <a:gd name="connsiteX1" fmla="*/ 321868 w 592531"/>
              <a:gd name="connsiteY1" fmla="*/ 0 h 1521562"/>
              <a:gd name="connsiteX2" fmla="*/ 175564 w 592531"/>
              <a:gd name="connsiteY2" fmla="*/ 197510 h 1521562"/>
              <a:gd name="connsiteX3" fmla="*/ 95097 w 592531"/>
              <a:gd name="connsiteY3" fmla="*/ 409651 h 1521562"/>
              <a:gd name="connsiteX4" fmla="*/ 87782 w 592531"/>
              <a:gd name="connsiteY4" fmla="*/ 526694 h 1521562"/>
              <a:gd name="connsiteX5" fmla="*/ 212140 w 592531"/>
              <a:gd name="connsiteY5" fmla="*/ 694944 h 1521562"/>
              <a:gd name="connsiteX6" fmla="*/ 373075 w 592531"/>
              <a:gd name="connsiteY6" fmla="*/ 768096 h 1521562"/>
              <a:gd name="connsiteX7" fmla="*/ 519379 w 592531"/>
              <a:gd name="connsiteY7" fmla="*/ 885139 h 1521562"/>
              <a:gd name="connsiteX8" fmla="*/ 592531 w 592531"/>
              <a:gd name="connsiteY8" fmla="*/ 965606 h 1521562"/>
              <a:gd name="connsiteX9" fmla="*/ 448063 w 592531"/>
              <a:gd name="connsiteY9" fmla="*/ 1110288 h 1521562"/>
              <a:gd name="connsiteX10" fmla="*/ 247688 w 592531"/>
              <a:gd name="connsiteY10" fmla="*/ 1211815 h 1521562"/>
              <a:gd name="connsiteX11" fmla="*/ 104156 w 592531"/>
              <a:gd name="connsiteY11" fmla="*/ 1367943 h 1521562"/>
              <a:gd name="connsiteX12" fmla="*/ 0 w 592531"/>
              <a:gd name="connsiteY12" fmla="*/ 1521562 h 1521562"/>
              <a:gd name="connsiteX13" fmla="*/ 500958 w 592531"/>
              <a:gd name="connsiteY13" fmla="*/ 1500872 h 1521562"/>
              <a:gd name="connsiteX0" fmla="*/ 234086 w 504749"/>
              <a:gd name="connsiteY0" fmla="*/ 0 h 1500872"/>
              <a:gd name="connsiteX1" fmla="*/ 234086 w 504749"/>
              <a:gd name="connsiteY1" fmla="*/ 0 h 1500872"/>
              <a:gd name="connsiteX2" fmla="*/ 87782 w 504749"/>
              <a:gd name="connsiteY2" fmla="*/ 197510 h 1500872"/>
              <a:gd name="connsiteX3" fmla="*/ 7315 w 504749"/>
              <a:gd name="connsiteY3" fmla="*/ 409651 h 1500872"/>
              <a:gd name="connsiteX4" fmla="*/ 0 w 504749"/>
              <a:gd name="connsiteY4" fmla="*/ 526694 h 1500872"/>
              <a:gd name="connsiteX5" fmla="*/ 124358 w 504749"/>
              <a:gd name="connsiteY5" fmla="*/ 694944 h 1500872"/>
              <a:gd name="connsiteX6" fmla="*/ 285293 w 504749"/>
              <a:gd name="connsiteY6" fmla="*/ 768096 h 1500872"/>
              <a:gd name="connsiteX7" fmla="*/ 431597 w 504749"/>
              <a:gd name="connsiteY7" fmla="*/ 885139 h 1500872"/>
              <a:gd name="connsiteX8" fmla="*/ 504749 w 504749"/>
              <a:gd name="connsiteY8" fmla="*/ 965606 h 1500872"/>
              <a:gd name="connsiteX9" fmla="*/ 360281 w 504749"/>
              <a:gd name="connsiteY9" fmla="*/ 1110288 h 1500872"/>
              <a:gd name="connsiteX10" fmla="*/ 159906 w 504749"/>
              <a:gd name="connsiteY10" fmla="*/ 1211815 h 1500872"/>
              <a:gd name="connsiteX11" fmla="*/ 16374 w 504749"/>
              <a:gd name="connsiteY11" fmla="*/ 1367943 h 1500872"/>
              <a:gd name="connsiteX12" fmla="*/ 413176 w 504749"/>
              <a:gd name="connsiteY12" fmla="*/ 1500872 h 1500872"/>
              <a:gd name="connsiteX0" fmla="*/ 234086 w 504749"/>
              <a:gd name="connsiteY0" fmla="*/ 0 h 1500872"/>
              <a:gd name="connsiteX1" fmla="*/ 234086 w 504749"/>
              <a:gd name="connsiteY1" fmla="*/ 0 h 1500872"/>
              <a:gd name="connsiteX2" fmla="*/ 87782 w 504749"/>
              <a:gd name="connsiteY2" fmla="*/ 197510 h 1500872"/>
              <a:gd name="connsiteX3" fmla="*/ 7315 w 504749"/>
              <a:gd name="connsiteY3" fmla="*/ 409651 h 1500872"/>
              <a:gd name="connsiteX4" fmla="*/ 0 w 504749"/>
              <a:gd name="connsiteY4" fmla="*/ 526694 h 1500872"/>
              <a:gd name="connsiteX5" fmla="*/ 124358 w 504749"/>
              <a:gd name="connsiteY5" fmla="*/ 694944 h 1500872"/>
              <a:gd name="connsiteX6" fmla="*/ 285293 w 504749"/>
              <a:gd name="connsiteY6" fmla="*/ 768096 h 1500872"/>
              <a:gd name="connsiteX7" fmla="*/ 431597 w 504749"/>
              <a:gd name="connsiteY7" fmla="*/ 885139 h 1500872"/>
              <a:gd name="connsiteX8" fmla="*/ 504749 w 504749"/>
              <a:gd name="connsiteY8" fmla="*/ 965606 h 1500872"/>
              <a:gd name="connsiteX9" fmla="*/ 360281 w 504749"/>
              <a:gd name="connsiteY9" fmla="*/ 1110288 h 1500872"/>
              <a:gd name="connsiteX10" fmla="*/ 159906 w 504749"/>
              <a:gd name="connsiteY10" fmla="*/ 1211815 h 1500872"/>
              <a:gd name="connsiteX11" fmla="*/ 413176 w 504749"/>
              <a:gd name="connsiteY11" fmla="*/ 1500872 h 1500872"/>
              <a:gd name="connsiteX0" fmla="*/ 234086 w 504749"/>
              <a:gd name="connsiteY0" fmla="*/ 0 h 1500872"/>
              <a:gd name="connsiteX1" fmla="*/ 234086 w 504749"/>
              <a:gd name="connsiteY1" fmla="*/ 0 h 1500872"/>
              <a:gd name="connsiteX2" fmla="*/ 87782 w 504749"/>
              <a:gd name="connsiteY2" fmla="*/ 197510 h 1500872"/>
              <a:gd name="connsiteX3" fmla="*/ 7315 w 504749"/>
              <a:gd name="connsiteY3" fmla="*/ 409651 h 1500872"/>
              <a:gd name="connsiteX4" fmla="*/ 0 w 504749"/>
              <a:gd name="connsiteY4" fmla="*/ 526694 h 1500872"/>
              <a:gd name="connsiteX5" fmla="*/ 124358 w 504749"/>
              <a:gd name="connsiteY5" fmla="*/ 694944 h 1500872"/>
              <a:gd name="connsiteX6" fmla="*/ 285293 w 504749"/>
              <a:gd name="connsiteY6" fmla="*/ 768096 h 1500872"/>
              <a:gd name="connsiteX7" fmla="*/ 431597 w 504749"/>
              <a:gd name="connsiteY7" fmla="*/ 885139 h 1500872"/>
              <a:gd name="connsiteX8" fmla="*/ 504749 w 504749"/>
              <a:gd name="connsiteY8" fmla="*/ 965606 h 1500872"/>
              <a:gd name="connsiteX9" fmla="*/ 360281 w 504749"/>
              <a:gd name="connsiteY9" fmla="*/ 1110288 h 1500872"/>
              <a:gd name="connsiteX10" fmla="*/ 88854 w 504749"/>
              <a:gd name="connsiteY10" fmla="*/ 1271583 h 1500872"/>
              <a:gd name="connsiteX11" fmla="*/ 413176 w 504749"/>
              <a:gd name="connsiteY11" fmla="*/ 1500872 h 1500872"/>
              <a:gd name="connsiteX0" fmla="*/ 234086 w 504749"/>
              <a:gd name="connsiteY0" fmla="*/ 0 h 1500872"/>
              <a:gd name="connsiteX1" fmla="*/ 234086 w 504749"/>
              <a:gd name="connsiteY1" fmla="*/ 0 h 1500872"/>
              <a:gd name="connsiteX2" fmla="*/ 87782 w 504749"/>
              <a:gd name="connsiteY2" fmla="*/ 197510 h 1500872"/>
              <a:gd name="connsiteX3" fmla="*/ 7315 w 504749"/>
              <a:gd name="connsiteY3" fmla="*/ 409651 h 1500872"/>
              <a:gd name="connsiteX4" fmla="*/ 0 w 504749"/>
              <a:gd name="connsiteY4" fmla="*/ 526694 h 1500872"/>
              <a:gd name="connsiteX5" fmla="*/ 124358 w 504749"/>
              <a:gd name="connsiteY5" fmla="*/ 694944 h 1500872"/>
              <a:gd name="connsiteX6" fmla="*/ 285293 w 504749"/>
              <a:gd name="connsiteY6" fmla="*/ 768096 h 1500872"/>
              <a:gd name="connsiteX7" fmla="*/ 431597 w 504749"/>
              <a:gd name="connsiteY7" fmla="*/ 885139 h 1500872"/>
              <a:gd name="connsiteX8" fmla="*/ 504749 w 504749"/>
              <a:gd name="connsiteY8" fmla="*/ 965606 h 1500872"/>
              <a:gd name="connsiteX9" fmla="*/ 360281 w 504749"/>
              <a:gd name="connsiteY9" fmla="*/ 1110288 h 1500872"/>
              <a:gd name="connsiteX10" fmla="*/ 88854 w 504749"/>
              <a:gd name="connsiteY10" fmla="*/ 1271583 h 1500872"/>
              <a:gd name="connsiteX11" fmla="*/ 413176 w 504749"/>
              <a:gd name="connsiteY11" fmla="*/ 1500872 h 1500872"/>
              <a:gd name="connsiteX0" fmla="*/ 234086 w 469223"/>
              <a:gd name="connsiteY0" fmla="*/ 0 h 1500872"/>
              <a:gd name="connsiteX1" fmla="*/ 234086 w 469223"/>
              <a:gd name="connsiteY1" fmla="*/ 0 h 1500872"/>
              <a:gd name="connsiteX2" fmla="*/ 87782 w 469223"/>
              <a:gd name="connsiteY2" fmla="*/ 197510 h 1500872"/>
              <a:gd name="connsiteX3" fmla="*/ 7315 w 469223"/>
              <a:gd name="connsiteY3" fmla="*/ 409651 h 1500872"/>
              <a:gd name="connsiteX4" fmla="*/ 0 w 469223"/>
              <a:gd name="connsiteY4" fmla="*/ 526694 h 1500872"/>
              <a:gd name="connsiteX5" fmla="*/ 124358 w 469223"/>
              <a:gd name="connsiteY5" fmla="*/ 694944 h 1500872"/>
              <a:gd name="connsiteX6" fmla="*/ 285293 w 469223"/>
              <a:gd name="connsiteY6" fmla="*/ 768096 h 1500872"/>
              <a:gd name="connsiteX7" fmla="*/ 431597 w 469223"/>
              <a:gd name="connsiteY7" fmla="*/ 885139 h 1500872"/>
              <a:gd name="connsiteX8" fmla="*/ 469223 w 469223"/>
              <a:gd name="connsiteY8" fmla="*/ 1025375 h 1500872"/>
              <a:gd name="connsiteX9" fmla="*/ 360281 w 469223"/>
              <a:gd name="connsiteY9" fmla="*/ 1110288 h 1500872"/>
              <a:gd name="connsiteX10" fmla="*/ 88854 w 469223"/>
              <a:gd name="connsiteY10" fmla="*/ 1271583 h 1500872"/>
              <a:gd name="connsiteX11" fmla="*/ 413176 w 469223"/>
              <a:gd name="connsiteY11" fmla="*/ 1500872 h 150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223" h="1500872">
                <a:moveTo>
                  <a:pt x="234086" y="0"/>
                </a:moveTo>
                <a:lnTo>
                  <a:pt x="234086" y="0"/>
                </a:lnTo>
                <a:lnTo>
                  <a:pt x="87782" y="197510"/>
                </a:lnTo>
                <a:lnTo>
                  <a:pt x="7315" y="409651"/>
                </a:lnTo>
                <a:lnTo>
                  <a:pt x="0" y="526694"/>
                </a:lnTo>
                <a:lnTo>
                  <a:pt x="124358" y="694944"/>
                </a:lnTo>
                <a:lnTo>
                  <a:pt x="285293" y="768096"/>
                </a:lnTo>
                <a:lnTo>
                  <a:pt x="431597" y="885139"/>
                </a:lnTo>
                <a:cubicBezTo>
                  <a:pt x="455981" y="911961"/>
                  <a:pt x="457727" y="969647"/>
                  <a:pt x="469223" y="1025375"/>
                </a:cubicBezTo>
                <a:lnTo>
                  <a:pt x="360281" y="1110288"/>
                </a:lnTo>
                <a:lnTo>
                  <a:pt x="88854" y="1271583"/>
                </a:lnTo>
                <a:cubicBezTo>
                  <a:pt x="134789" y="1387858"/>
                  <a:pt x="305069" y="1424442"/>
                  <a:pt x="413176" y="150087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389312" y="1988840"/>
            <a:ext cx="1334814" cy="395095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410445 w 2281005"/>
              <a:gd name="connsiteY2" fmla="*/ 1607718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706980 w 2281005"/>
              <a:gd name="connsiteY2" fmla="*/ 1475354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13722 w 2281005"/>
              <a:gd name="connsiteY1" fmla="*/ 147985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13722 w 2281005"/>
              <a:gd name="connsiteY1" fmla="*/ 147985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1320913 w 2281005"/>
              <a:gd name="connsiteY6" fmla="*/ 462878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1917563 w 2281005"/>
              <a:gd name="connsiteY6" fmla="*/ 678874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2107086 w 2281005"/>
              <a:gd name="connsiteY6" fmla="*/ 550626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22017 h 1910875"/>
              <a:gd name="connsiteX1" fmla="*/ 2148818 w 2281005"/>
              <a:gd name="connsiteY1" fmla="*/ 1517014 h 1910875"/>
              <a:gd name="connsiteX2" fmla="*/ 1931601 w 2281005"/>
              <a:gd name="connsiteY2" fmla="*/ 1735253 h 1910875"/>
              <a:gd name="connsiteX3" fmla="*/ 1438522 w 2281005"/>
              <a:gd name="connsiteY3" fmla="*/ 1638122 h 1910875"/>
              <a:gd name="connsiteX4" fmla="*/ 1245493 w 2281005"/>
              <a:gd name="connsiteY4" fmla="*/ 1685560 h 1910875"/>
              <a:gd name="connsiteX5" fmla="*/ 866687 w 2281005"/>
              <a:gd name="connsiteY5" fmla="*/ 1715835 h 1910875"/>
              <a:gd name="connsiteX6" fmla="*/ 1833330 w 2281005"/>
              <a:gd name="connsiteY6" fmla="*/ 351536 h 1910875"/>
              <a:gd name="connsiteX7" fmla="*/ 1243700 w 2281005"/>
              <a:gd name="connsiteY7" fmla="*/ 7291 h 1910875"/>
              <a:gd name="connsiteX8" fmla="*/ 829524 w 2281005"/>
              <a:gd name="connsiteY8" fmla="*/ 926093 h 1910875"/>
              <a:gd name="connsiteX9" fmla="*/ 755027 w 2281005"/>
              <a:gd name="connsiteY9" fmla="*/ 1166827 h 1910875"/>
              <a:gd name="connsiteX10" fmla="*/ 232849 w 2281005"/>
              <a:gd name="connsiteY10" fmla="*/ 1544867 h 1910875"/>
              <a:gd name="connsiteX11" fmla="*/ 10527 w 2281005"/>
              <a:gd name="connsiteY11" fmla="*/ 1858307 h 1910875"/>
              <a:gd name="connsiteX12" fmla="*/ 74776 w 2281005"/>
              <a:gd name="connsiteY12" fmla="*/ 1908055 h 1910875"/>
              <a:gd name="connsiteX13" fmla="*/ 674104 w 2281005"/>
              <a:gd name="connsiteY13" fmla="*/ 1728644 h 1910875"/>
              <a:gd name="connsiteX0" fmla="*/ 2281005 w 2281005"/>
              <a:gd name="connsiteY0" fmla="*/ 1314726 h 1903584"/>
              <a:gd name="connsiteX1" fmla="*/ 2148818 w 2281005"/>
              <a:gd name="connsiteY1" fmla="*/ 1509723 h 1903584"/>
              <a:gd name="connsiteX2" fmla="*/ 1931601 w 2281005"/>
              <a:gd name="connsiteY2" fmla="*/ 1727962 h 1903584"/>
              <a:gd name="connsiteX3" fmla="*/ 1438522 w 2281005"/>
              <a:gd name="connsiteY3" fmla="*/ 1630831 h 1903584"/>
              <a:gd name="connsiteX4" fmla="*/ 1245493 w 2281005"/>
              <a:gd name="connsiteY4" fmla="*/ 1678269 h 1903584"/>
              <a:gd name="connsiteX5" fmla="*/ 866687 w 2281005"/>
              <a:gd name="connsiteY5" fmla="*/ 1708544 h 1903584"/>
              <a:gd name="connsiteX6" fmla="*/ 1243700 w 2281005"/>
              <a:gd name="connsiteY6" fmla="*/ 0 h 1903584"/>
              <a:gd name="connsiteX7" fmla="*/ 829524 w 2281005"/>
              <a:gd name="connsiteY7" fmla="*/ 918802 h 1903584"/>
              <a:gd name="connsiteX8" fmla="*/ 755027 w 2281005"/>
              <a:gd name="connsiteY8" fmla="*/ 1159536 h 1903584"/>
              <a:gd name="connsiteX9" fmla="*/ 232849 w 2281005"/>
              <a:gd name="connsiteY9" fmla="*/ 1537576 h 1903584"/>
              <a:gd name="connsiteX10" fmla="*/ 10527 w 2281005"/>
              <a:gd name="connsiteY10" fmla="*/ 1851016 h 1903584"/>
              <a:gd name="connsiteX11" fmla="*/ 74776 w 2281005"/>
              <a:gd name="connsiteY11" fmla="*/ 1900764 h 1903584"/>
              <a:gd name="connsiteX12" fmla="*/ 674104 w 2281005"/>
              <a:gd name="connsiteY12" fmla="*/ 1721353 h 1903584"/>
              <a:gd name="connsiteX0" fmla="*/ 2281005 w 2281005"/>
              <a:gd name="connsiteY0" fmla="*/ 395924 h 984782"/>
              <a:gd name="connsiteX1" fmla="*/ 2148818 w 2281005"/>
              <a:gd name="connsiteY1" fmla="*/ 590921 h 984782"/>
              <a:gd name="connsiteX2" fmla="*/ 1931601 w 2281005"/>
              <a:gd name="connsiteY2" fmla="*/ 809160 h 984782"/>
              <a:gd name="connsiteX3" fmla="*/ 1438522 w 2281005"/>
              <a:gd name="connsiteY3" fmla="*/ 712029 h 984782"/>
              <a:gd name="connsiteX4" fmla="*/ 1245493 w 2281005"/>
              <a:gd name="connsiteY4" fmla="*/ 759467 h 984782"/>
              <a:gd name="connsiteX5" fmla="*/ 866687 w 2281005"/>
              <a:gd name="connsiteY5" fmla="*/ 789742 h 984782"/>
              <a:gd name="connsiteX6" fmla="*/ 829524 w 2281005"/>
              <a:gd name="connsiteY6" fmla="*/ 0 h 984782"/>
              <a:gd name="connsiteX7" fmla="*/ 755027 w 2281005"/>
              <a:gd name="connsiteY7" fmla="*/ 240734 h 984782"/>
              <a:gd name="connsiteX8" fmla="*/ 232849 w 2281005"/>
              <a:gd name="connsiteY8" fmla="*/ 618774 h 984782"/>
              <a:gd name="connsiteX9" fmla="*/ 10527 w 2281005"/>
              <a:gd name="connsiteY9" fmla="*/ 932214 h 984782"/>
              <a:gd name="connsiteX10" fmla="*/ 74776 w 2281005"/>
              <a:gd name="connsiteY10" fmla="*/ 981962 h 984782"/>
              <a:gd name="connsiteX11" fmla="*/ 674104 w 2281005"/>
              <a:gd name="connsiteY11" fmla="*/ 802551 h 984782"/>
              <a:gd name="connsiteX0" fmla="*/ 2281005 w 2281005"/>
              <a:gd name="connsiteY0" fmla="*/ 155190 h 744048"/>
              <a:gd name="connsiteX1" fmla="*/ 2148818 w 2281005"/>
              <a:gd name="connsiteY1" fmla="*/ 350187 h 744048"/>
              <a:gd name="connsiteX2" fmla="*/ 1931601 w 2281005"/>
              <a:gd name="connsiteY2" fmla="*/ 568426 h 744048"/>
              <a:gd name="connsiteX3" fmla="*/ 1438522 w 2281005"/>
              <a:gd name="connsiteY3" fmla="*/ 471295 h 744048"/>
              <a:gd name="connsiteX4" fmla="*/ 1245493 w 2281005"/>
              <a:gd name="connsiteY4" fmla="*/ 518733 h 744048"/>
              <a:gd name="connsiteX5" fmla="*/ 866687 w 2281005"/>
              <a:gd name="connsiteY5" fmla="*/ 549008 h 744048"/>
              <a:gd name="connsiteX6" fmla="*/ 755027 w 2281005"/>
              <a:gd name="connsiteY6" fmla="*/ 0 h 744048"/>
              <a:gd name="connsiteX7" fmla="*/ 232849 w 2281005"/>
              <a:gd name="connsiteY7" fmla="*/ 378040 h 744048"/>
              <a:gd name="connsiteX8" fmla="*/ 10527 w 2281005"/>
              <a:gd name="connsiteY8" fmla="*/ 691480 h 744048"/>
              <a:gd name="connsiteX9" fmla="*/ 74776 w 2281005"/>
              <a:gd name="connsiteY9" fmla="*/ 741228 h 744048"/>
              <a:gd name="connsiteX10" fmla="*/ 674104 w 2281005"/>
              <a:gd name="connsiteY10" fmla="*/ 561817 h 744048"/>
              <a:gd name="connsiteX0" fmla="*/ 2281005 w 2281005"/>
              <a:gd name="connsiteY0" fmla="*/ 0 h 588858"/>
              <a:gd name="connsiteX1" fmla="*/ 2148818 w 2281005"/>
              <a:gd name="connsiteY1" fmla="*/ 194997 h 588858"/>
              <a:gd name="connsiteX2" fmla="*/ 1931601 w 2281005"/>
              <a:gd name="connsiteY2" fmla="*/ 413236 h 588858"/>
              <a:gd name="connsiteX3" fmla="*/ 1438522 w 2281005"/>
              <a:gd name="connsiteY3" fmla="*/ 316105 h 588858"/>
              <a:gd name="connsiteX4" fmla="*/ 1245493 w 2281005"/>
              <a:gd name="connsiteY4" fmla="*/ 363543 h 588858"/>
              <a:gd name="connsiteX5" fmla="*/ 866687 w 2281005"/>
              <a:gd name="connsiteY5" fmla="*/ 393818 h 588858"/>
              <a:gd name="connsiteX6" fmla="*/ 232849 w 2281005"/>
              <a:gd name="connsiteY6" fmla="*/ 222850 h 588858"/>
              <a:gd name="connsiteX7" fmla="*/ 10527 w 2281005"/>
              <a:gd name="connsiteY7" fmla="*/ 536290 h 588858"/>
              <a:gd name="connsiteX8" fmla="*/ 74776 w 2281005"/>
              <a:gd name="connsiteY8" fmla="*/ 586038 h 588858"/>
              <a:gd name="connsiteX9" fmla="*/ 674104 w 2281005"/>
              <a:gd name="connsiteY9" fmla="*/ 406627 h 588858"/>
              <a:gd name="connsiteX0" fmla="*/ 2281005 w 2281005"/>
              <a:gd name="connsiteY0" fmla="*/ 0 h 588858"/>
              <a:gd name="connsiteX1" fmla="*/ 2148818 w 2281005"/>
              <a:gd name="connsiteY1" fmla="*/ 194997 h 588858"/>
              <a:gd name="connsiteX2" fmla="*/ 1931601 w 2281005"/>
              <a:gd name="connsiteY2" fmla="*/ 413236 h 588858"/>
              <a:gd name="connsiteX3" fmla="*/ 1438522 w 2281005"/>
              <a:gd name="connsiteY3" fmla="*/ 316105 h 588858"/>
              <a:gd name="connsiteX4" fmla="*/ 1245493 w 2281005"/>
              <a:gd name="connsiteY4" fmla="*/ 363543 h 588858"/>
              <a:gd name="connsiteX5" fmla="*/ 866687 w 2281005"/>
              <a:gd name="connsiteY5" fmla="*/ 393818 h 588858"/>
              <a:gd name="connsiteX6" fmla="*/ 10527 w 2281005"/>
              <a:gd name="connsiteY6" fmla="*/ 536290 h 588858"/>
              <a:gd name="connsiteX7" fmla="*/ 74776 w 2281005"/>
              <a:gd name="connsiteY7" fmla="*/ 586038 h 588858"/>
              <a:gd name="connsiteX8" fmla="*/ 674104 w 2281005"/>
              <a:gd name="connsiteY8" fmla="*/ 406627 h 588858"/>
              <a:gd name="connsiteX0" fmla="*/ 2211834 w 2211834"/>
              <a:gd name="connsiteY0" fmla="*/ 0 h 586551"/>
              <a:gd name="connsiteX1" fmla="*/ 2079647 w 2211834"/>
              <a:gd name="connsiteY1" fmla="*/ 194997 h 586551"/>
              <a:gd name="connsiteX2" fmla="*/ 1862430 w 2211834"/>
              <a:gd name="connsiteY2" fmla="*/ 413236 h 586551"/>
              <a:gd name="connsiteX3" fmla="*/ 1369351 w 2211834"/>
              <a:gd name="connsiteY3" fmla="*/ 316105 h 586551"/>
              <a:gd name="connsiteX4" fmla="*/ 1176322 w 2211834"/>
              <a:gd name="connsiteY4" fmla="*/ 363543 h 586551"/>
              <a:gd name="connsiteX5" fmla="*/ 797516 w 2211834"/>
              <a:gd name="connsiteY5" fmla="*/ 393818 h 586551"/>
              <a:gd name="connsiteX6" fmla="*/ 5605 w 2211834"/>
              <a:gd name="connsiteY6" fmla="*/ 586038 h 586551"/>
              <a:gd name="connsiteX7" fmla="*/ 604933 w 2211834"/>
              <a:gd name="connsiteY7" fmla="*/ 406627 h 586551"/>
              <a:gd name="connsiteX0" fmla="*/ 1606901 w 1606901"/>
              <a:gd name="connsiteY0" fmla="*/ 0 h 446222"/>
              <a:gd name="connsiteX1" fmla="*/ 1474714 w 1606901"/>
              <a:gd name="connsiteY1" fmla="*/ 194997 h 446222"/>
              <a:gd name="connsiteX2" fmla="*/ 1257497 w 1606901"/>
              <a:gd name="connsiteY2" fmla="*/ 413236 h 446222"/>
              <a:gd name="connsiteX3" fmla="*/ 764418 w 1606901"/>
              <a:gd name="connsiteY3" fmla="*/ 316105 h 446222"/>
              <a:gd name="connsiteX4" fmla="*/ 571389 w 1606901"/>
              <a:gd name="connsiteY4" fmla="*/ 363543 h 446222"/>
              <a:gd name="connsiteX5" fmla="*/ 192583 w 1606901"/>
              <a:gd name="connsiteY5" fmla="*/ 393818 h 446222"/>
              <a:gd name="connsiteX6" fmla="*/ 0 w 1606901"/>
              <a:gd name="connsiteY6" fmla="*/ 406627 h 446222"/>
              <a:gd name="connsiteX0" fmla="*/ 1606901 w 1606901"/>
              <a:gd name="connsiteY0" fmla="*/ 0 h 446222"/>
              <a:gd name="connsiteX1" fmla="*/ 1474714 w 1606901"/>
              <a:gd name="connsiteY1" fmla="*/ 194997 h 446222"/>
              <a:gd name="connsiteX2" fmla="*/ 1257497 w 1606901"/>
              <a:gd name="connsiteY2" fmla="*/ 413236 h 446222"/>
              <a:gd name="connsiteX3" fmla="*/ 764418 w 1606901"/>
              <a:gd name="connsiteY3" fmla="*/ 316105 h 446222"/>
              <a:gd name="connsiteX4" fmla="*/ 571389 w 1606901"/>
              <a:gd name="connsiteY4" fmla="*/ 363543 h 446222"/>
              <a:gd name="connsiteX5" fmla="*/ 120986 w 1606901"/>
              <a:gd name="connsiteY5" fmla="*/ 324969 h 446222"/>
              <a:gd name="connsiteX6" fmla="*/ 0 w 1606901"/>
              <a:gd name="connsiteY6" fmla="*/ 406627 h 446222"/>
              <a:gd name="connsiteX0" fmla="*/ 1567745 w 1567745"/>
              <a:gd name="connsiteY0" fmla="*/ 0 h 446222"/>
              <a:gd name="connsiteX1" fmla="*/ 1435558 w 1567745"/>
              <a:gd name="connsiteY1" fmla="*/ 194997 h 446222"/>
              <a:gd name="connsiteX2" fmla="*/ 1218341 w 1567745"/>
              <a:gd name="connsiteY2" fmla="*/ 413236 h 446222"/>
              <a:gd name="connsiteX3" fmla="*/ 725262 w 1567745"/>
              <a:gd name="connsiteY3" fmla="*/ 316105 h 446222"/>
              <a:gd name="connsiteX4" fmla="*/ 532233 w 1567745"/>
              <a:gd name="connsiteY4" fmla="*/ 363543 h 446222"/>
              <a:gd name="connsiteX5" fmla="*/ 81830 w 1567745"/>
              <a:gd name="connsiteY5" fmla="*/ 324969 h 446222"/>
              <a:gd name="connsiteX6" fmla="*/ 0 w 1567745"/>
              <a:gd name="connsiteY6" fmla="*/ 401248 h 446222"/>
              <a:gd name="connsiteX0" fmla="*/ 1567745 w 1567745"/>
              <a:gd name="connsiteY0" fmla="*/ 0 h 446222"/>
              <a:gd name="connsiteX1" fmla="*/ 1435558 w 1567745"/>
              <a:gd name="connsiteY1" fmla="*/ 194997 h 446222"/>
              <a:gd name="connsiteX2" fmla="*/ 1218341 w 1567745"/>
              <a:gd name="connsiteY2" fmla="*/ 413236 h 446222"/>
              <a:gd name="connsiteX3" fmla="*/ 725262 w 1567745"/>
              <a:gd name="connsiteY3" fmla="*/ 316105 h 446222"/>
              <a:gd name="connsiteX4" fmla="*/ 532233 w 1567745"/>
              <a:gd name="connsiteY4" fmla="*/ 363543 h 446222"/>
              <a:gd name="connsiteX5" fmla="*/ 81830 w 1567745"/>
              <a:gd name="connsiteY5" fmla="*/ 324969 h 446222"/>
              <a:gd name="connsiteX6" fmla="*/ 0 w 1567745"/>
              <a:gd name="connsiteY6" fmla="*/ 428142 h 446222"/>
              <a:gd name="connsiteX0" fmla="*/ 1567745 w 1567745"/>
              <a:gd name="connsiteY0" fmla="*/ 0 h 446222"/>
              <a:gd name="connsiteX1" fmla="*/ 1435558 w 1567745"/>
              <a:gd name="connsiteY1" fmla="*/ 194997 h 446222"/>
              <a:gd name="connsiteX2" fmla="*/ 1218341 w 1567745"/>
              <a:gd name="connsiteY2" fmla="*/ 413236 h 446222"/>
              <a:gd name="connsiteX3" fmla="*/ 725262 w 1567745"/>
              <a:gd name="connsiteY3" fmla="*/ 316105 h 446222"/>
              <a:gd name="connsiteX4" fmla="*/ 532233 w 1567745"/>
              <a:gd name="connsiteY4" fmla="*/ 363543 h 446222"/>
              <a:gd name="connsiteX5" fmla="*/ 81830 w 1567745"/>
              <a:gd name="connsiteY5" fmla="*/ 324969 h 446222"/>
              <a:gd name="connsiteX6" fmla="*/ 0 w 1567745"/>
              <a:gd name="connsiteY6" fmla="*/ 428142 h 4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745" h="446222">
                <a:moveTo>
                  <a:pt x="1567745" y="0"/>
                </a:moveTo>
                <a:cubicBezTo>
                  <a:pt x="1406693" y="80748"/>
                  <a:pt x="1477280" y="60250"/>
                  <a:pt x="1435558" y="194997"/>
                </a:cubicBezTo>
                <a:cubicBezTo>
                  <a:pt x="1363152" y="267743"/>
                  <a:pt x="1367961" y="360739"/>
                  <a:pt x="1218341" y="413236"/>
                </a:cubicBezTo>
                <a:cubicBezTo>
                  <a:pt x="1093757" y="506857"/>
                  <a:pt x="898981" y="377731"/>
                  <a:pt x="725262" y="316105"/>
                </a:cubicBezTo>
                <a:lnTo>
                  <a:pt x="532233" y="363543"/>
                </a:lnTo>
                <a:cubicBezTo>
                  <a:pt x="353998" y="440263"/>
                  <a:pt x="170027" y="324767"/>
                  <a:pt x="81830" y="324969"/>
                </a:cubicBezTo>
                <a:lnTo>
                  <a:pt x="0" y="428142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293"/>
            <a:ext cx="3825929" cy="3069777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  <a:gd name="connsiteX0" fmla="*/ 1925567 w 3825929"/>
              <a:gd name="connsiteY0" fmla="*/ 1097280 h 3069204"/>
              <a:gd name="connsiteX1" fmla="*/ 2235668 w 3825929"/>
              <a:gd name="connsiteY1" fmla="*/ 1089329 h 3069204"/>
              <a:gd name="connsiteX2" fmla="*/ 2537818 w 3825929"/>
              <a:gd name="connsiteY2" fmla="*/ 978011 h 3069204"/>
              <a:gd name="connsiteX3" fmla="*/ 2832016 w 3825929"/>
              <a:gd name="connsiteY3" fmla="*/ 826936 h 3069204"/>
              <a:gd name="connsiteX4" fmla="*/ 3094409 w 3825929"/>
              <a:gd name="connsiteY4" fmla="*/ 667910 h 3069204"/>
              <a:gd name="connsiteX5" fmla="*/ 3173922 w 3825929"/>
              <a:gd name="connsiteY5" fmla="*/ 461176 h 3069204"/>
              <a:gd name="connsiteX6" fmla="*/ 3197776 w 3825929"/>
              <a:gd name="connsiteY6" fmla="*/ 270344 h 3069204"/>
              <a:gd name="connsiteX7" fmla="*/ 3253435 w 3825929"/>
              <a:gd name="connsiteY7" fmla="*/ 174929 h 3069204"/>
              <a:gd name="connsiteX8" fmla="*/ 3301143 w 3825929"/>
              <a:gd name="connsiteY8" fmla="*/ 87464 h 3069204"/>
              <a:gd name="connsiteX9" fmla="*/ 3460169 w 3825929"/>
              <a:gd name="connsiteY9" fmla="*/ 0 h 3069204"/>
              <a:gd name="connsiteX10" fmla="*/ 3635098 w 3825929"/>
              <a:gd name="connsiteY10" fmla="*/ 15903 h 3069204"/>
              <a:gd name="connsiteX11" fmla="*/ 3762318 w 3825929"/>
              <a:gd name="connsiteY11" fmla="*/ 119270 h 3069204"/>
              <a:gd name="connsiteX12" fmla="*/ 3770270 w 3825929"/>
              <a:gd name="connsiteY12" fmla="*/ 214685 h 3069204"/>
              <a:gd name="connsiteX13" fmla="*/ 3770270 w 3825929"/>
              <a:gd name="connsiteY13" fmla="*/ 373711 h 3069204"/>
              <a:gd name="connsiteX14" fmla="*/ 3738465 w 3825929"/>
              <a:gd name="connsiteY14" fmla="*/ 492981 h 3069204"/>
              <a:gd name="connsiteX15" fmla="*/ 3706659 w 3825929"/>
              <a:gd name="connsiteY15" fmla="*/ 588397 h 3069204"/>
              <a:gd name="connsiteX16" fmla="*/ 3810026 w 3825929"/>
              <a:gd name="connsiteY16" fmla="*/ 795131 h 3069204"/>
              <a:gd name="connsiteX17" fmla="*/ 3825929 w 3825929"/>
              <a:gd name="connsiteY17" fmla="*/ 1009816 h 3069204"/>
              <a:gd name="connsiteX18" fmla="*/ 3738465 w 3825929"/>
              <a:gd name="connsiteY18" fmla="*/ 1240404 h 3069204"/>
              <a:gd name="connsiteX19" fmla="*/ 3611244 w 3825929"/>
              <a:gd name="connsiteY19" fmla="*/ 1661823 h 3069204"/>
              <a:gd name="connsiteX20" fmla="*/ 3539682 w 3825929"/>
              <a:gd name="connsiteY20" fmla="*/ 1987826 h 3069204"/>
              <a:gd name="connsiteX21" fmla="*/ 3412461 w 3825929"/>
              <a:gd name="connsiteY21" fmla="*/ 2202511 h 3069204"/>
              <a:gd name="connsiteX22" fmla="*/ 3229581 w 3825929"/>
              <a:gd name="connsiteY22" fmla="*/ 2329732 h 3069204"/>
              <a:gd name="connsiteX23" fmla="*/ 3110312 w 3825929"/>
              <a:gd name="connsiteY23" fmla="*/ 2385391 h 3069204"/>
              <a:gd name="connsiteX24" fmla="*/ 3014896 w 3825929"/>
              <a:gd name="connsiteY24" fmla="*/ 2552369 h 3069204"/>
              <a:gd name="connsiteX25" fmla="*/ 2863821 w 3825929"/>
              <a:gd name="connsiteY25" fmla="*/ 2655736 h 3069204"/>
              <a:gd name="connsiteX26" fmla="*/ 2680941 w 3825929"/>
              <a:gd name="connsiteY26" fmla="*/ 2743200 h 3069204"/>
              <a:gd name="connsiteX27" fmla="*/ 2410597 w 3825929"/>
              <a:gd name="connsiteY27" fmla="*/ 2782957 h 3069204"/>
              <a:gd name="connsiteX28" fmla="*/ 2148204 w 3825929"/>
              <a:gd name="connsiteY28" fmla="*/ 2830664 h 3069204"/>
              <a:gd name="connsiteX29" fmla="*/ 1981226 w 3825929"/>
              <a:gd name="connsiteY29" fmla="*/ 2910177 h 3069204"/>
              <a:gd name="connsiteX30" fmla="*/ 1885811 w 3825929"/>
              <a:gd name="connsiteY30" fmla="*/ 3013544 h 3069204"/>
              <a:gd name="connsiteX31" fmla="*/ 1838103 w 3825929"/>
              <a:gd name="connsiteY31" fmla="*/ 3069204 h 3069204"/>
              <a:gd name="connsiteX32" fmla="*/ 1766541 w 3825929"/>
              <a:gd name="connsiteY32" fmla="*/ 3053301 h 3069204"/>
              <a:gd name="connsiteX33" fmla="*/ 1734736 w 3825929"/>
              <a:gd name="connsiteY33" fmla="*/ 2934031 h 3069204"/>
              <a:gd name="connsiteX34" fmla="*/ 1615466 w 3825929"/>
              <a:gd name="connsiteY34" fmla="*/ 2751151 h 3069204"/>
              <a:gd name="connsiteX35" fmla="*/ 1472343 w 3825929"/>
              <a:gd name="connsiteY35" fmla="*/ 2512612 h 3069204"/>
              <a:gd name="connsiteX36" fmla="*/ 1361025 w 3825929"/>
              <a:gd name="connsiteY36" fmla="*/ 2329732 h 3069204"/>
              <a:gd name="connsiteX37" fmla="*/ 1138388 w 3825929"/>
              <a:gd name="connsiteY37" fmla="*/ 2242268 h 3069204"/>
              <a:gd name="connsiteX38" fmla="*/ 1027070 w 3825929"/>
              <a:gd name="connsiteY38" fmla="*/ 2274073 h 3069204"/>
              <a:gd name="connsiteX39" fmla="*/ 979362 w 3825929"/>
              <a:gd name="connsiteY39" fmla="*/ 2345635 h 3069204"/>
              <a:gd name="connsiteX40" fmla="*/ 979362 w 3825929"/>
              <a:gd name="connsiteY40" fmla="*/ 2456953 h 3069204"/>
              <a:gd name="connsiteX41" fmla="*/ 923703 w 3825929"/>
              <a:gd name="connsiteY41" fmla="*/ 2552369 h 3069204"/>
              <a:gd name="connsiteX42" fmla="*/ 788531 w 3825929"/>
              <a:gd name="connsiteY42" fmla="*/ 2623931 h 3069204"/>
              <a:gd name="connsiteX43" fmla="*/ 621553 w 3825929"/>
              <a:gd name="connsiteY43" fmla="*/ 2655736 h 3069204"/>
              <a:gd name="connsiteX44" fmla="*/ 510235 w 3825929"/>
              <a:gd name="connsiteY44" fmla="*/ 2536466 h 3069204"/>
              <a:gd name="connsiteX45" fmla="*/ 494332 w 3825929"/>
              <a:gd name="connsiteY45" fmla="*/ 2417197 h 3069204"/>
              <a:gd name="connsiteX46" fmla="*/ 573845 w 3825929"/>
              <a:gd name="connsiteY46" fmla="*/ 2289976 h 3069204"/>
              <a:gd name="connsiteX47" fmla="*/ 502284 w 3825929"/>
              <a:gd name="connsiteY47" fmla="*/ 2091193 h 3069204"/>
              <a:gd name="connsiteX48" fmla="*/ 438673 w 3825929"/>
              <a:gd name="connsiteY48" fmla="*/ 1995777 h 3069204"/>
              <a:gd name="connsiteX49" fmla="*/ 255793 w 3825929"/>
              <a:gd name="connsiteY49" fmla="*/ 1852654 h 3069204"/>
              <a:gd name="connsiteX50" fmla="*/ 176280 w 3825929"/>
              <a:gd name="connsiteY50" fmla="*/ 1725433 h 3069204"/>
              <a:gd name="connsiteX51" fmla="*/ 72913 w 3825929"/>
              <a:gd name="connsiteY51" fmla="*/ 1534602 h 3069204"/>
              <a:gd name="connsiteX52" fmla="*/ 41108 w 3825929"/>
              <a:gd name="connsiteY52" fmla="*/ 1478943 h 3069204"/>
              <a:gd name="connsiteX53" fmla="*/ 17254 w 3825929"/>
              <a:gd name="connsiteY53" fmla="*/ 1391478 h 3069204"/>
              <a:gd name="connsiteX54" fmla="*/ 41108 w 3825929"/>
              <a:gd name="connsiteY54" fmla="*/ 1256306 h 3069204"/>
              <a:gd name="connsiteX55" fmla="*/ 470478 w 3825929"/>
              <a:gd name="connsiteY55" fmla="*/ 1192696 h 3069204"/>
              <a:gd name="connsiteX56" fmla="*/ 891898 w 3825929"/>
              <a:gd name="connsiteY56" fmla="*/ 1121134 h 3069204"/>
              <a:gd name="connsiteX57" fmla="*/ 1170193 w 3825929"/>
              <a:gd name="connsiteY57" fmla="*/ 1065475 h 3069204"/>
              <a:gd name="connsiteX58" fmla="*/ 1408732 w 3825929"/>
              <a:gd name="connsiteY58" fmla="*/ 1017767 h 3069204"/>
              <a:gd name="connsiteX59" fmla="*/ 1464392 w 3825929"/>
              <a:gd name="connsiteY59" fmla="*/ 954157 h 3069204"/>
              <a:gd name="connsiteX60" fmla="*/ 1480294 w 3825929"/>
              <a:gd name="connsiteY60" fmla="*/ 842838 h 3069204"/>
              <a:gd name="connsiteX61" fmla="*/ 1472343 w 3825929"/>
              <a:gd name="connsiteY61" fmla="*/ 763325 h 3069204"/>
              <a:gd name="connsiteX0" fmla="*/ 2235668 w 3825929"/>
              <a:gd name="connsiteY0" fmla="*/ 1089329 h 3069204"/>
              <a:gd name="connsiteX1" fmla="*/ 2537818 w 3825929"/>
              <a:gd name="connsiteY1" fmla="*/ 978011 h 3069204"/>
              <a:gd name="connsiteX2" fmla="*/ 2832016 w 3825929"/>
              <a:gd name="connsiteY2" fmla="*/ 826936 h 3069204"/>
              <a:gd name="connsiteX3" fmla="*/ 3094409 w 3825929"/>
              <a:gd name="connsiteY3" fmla="*/ 667910 h 3069204"/>
              <a:gd name="connsiteX4" fmla="*/ 3173922 w 3825929"/>
              <a:gd name="connsiteY4" fmla="*/ 461176 h 3069204"/>
              <a:gd name="connsiteX5" fmla="*/ 3197776 w 3825929"/>
              <a:gd name="connsiteY5" fmla="*/ 270344 h 3069204"/>
              <a:gd name="connsiteX6" fmla="*/ 3253435 w 3825929"/>
              <a:gd name="connsiteY6" fmla="*/ 174929 h 3069204"/>
              <a:gd name="connsiteX7" fmla="*/ 3301143 w 3825929"/>
              <a:gd name="connsiteY7" fmla="*/ 87464 h 3069204"/>
              <a:gd name="connsiteX8" fmla="*/ 3460169 w 3825929"/>
              <a:gd name="connsiteY8" fmla="*/ 0 h 3069204"/>
              <a:gd name="connsiteX9" fmla="*/ 3635098 w 3825929"/>
              <a:gd name="connsiteY9" fmla="*/ 15903 h 3069204"/>
              <a:gd name="connsiteX10" fmla="*/ 3762318 w 3825929"/>
              <a:gd name="connsiteY10" fmla="*/ 119270 h 3069204"/>
              <a:gd name="connsiteX11" fmla="*/ 3770270 w 3825929"/>
              <a:gd name="connsiteY11" fmla="*/ 214685 h 3069204"/>
              <a:gd name="connsiteX12" fmla="*/ 3770270 w 3825929"/>
              <a:gd name="connsiteY12" fmla="*/ 373711 h 3069204"/>
              <a:gd name="connsiteX13" fmla="*/ 3738465 w 3825929"/>
              <a:gd name="connsiteY13" fmla="*/ 492981 h 3069204"/>
              <a:gd name="connsiteX14" fmla="*/ 3706659 w 3825929"/>
              <a:gd name="connsiteY14" fmla="*/ 588397 h 3069204"/>
              <a:gd name="connsiteX15" fmla="*/ 3810026 w 3825929"/>
              <a:gd name="connsiteY15" fmla="*/ 795131 h 3069204"/>
              <a:gd name="connsiteX16" fmla="*/ 3825929 w 3825929"/>
              <a:gd name="connsiteY16" fmla="*/ 1009816 h 3069204"/>
              <a:gd name="connsiteX17" fmla="*/ 3738465 w 3825929"/>
              <a:gd name="connsiteY17" fmla="*/ 1240404 h 3069204"/>
              <a:gd name="connsiteX18" fmla="*/ 3611244 w 3825929"/>
              <a:gd name="connsiteY18" fmla="*/ 1661823 h 3069204"/>
              <a:gd name="connsiteX19" fmla="*/ 3539682 w 3825929"/>
              <a:gd name="connsiteY19" fmla="*/ 1987826 h 3069204"/>
              <a:gd name="connsiteX20" fmla="*/ 3412461 w 3825929"/>
              <a:gd name="connsiteY20" fmla="*/ 2202511 h 3069204"/>
              <a:gd name="connsiteX21" fmla="*/ 3229581 w 3825929"/>
              <a:gd name="connsiteY21" fmla="*/ 2329732 h 3069204"/>
              <a:gd name="connsiteX22" fmla="*/ 3110312 w 3825929"/>
              <a:gd name="connsiteY22" fmla="*/ 2385391 h 3069204"/>
              <a:gd name="connsiteX23" fmla="*/ 3014896 w 3825929"/>
              <a:gd name="connsiteY23" fmla="*/ 2552369 h 3069204"/>
              <a:gd name="connsiteX24" fmla="*/ 2863821 w 3825929"/>
              <a:gd name="connsiteY24" fmla="*/ 2655736 h 3069204"/>
              <a:gd name="connsiteX25" fmla="*/ 2680941 w 3825929"/>
              <a:gd name="connsiteY25" fmla="*/ 2743200 h 3069204"/>
              <a:gd name="connsiteX26" fmla="*/ 2410597 w 3825929"/>
              <a:gd name="connsiteY26" fmla="*/ 2782957 h 3069204"/>
              <a:gd name="connsiteX27" fmla="*/ 2148204 w 3825929"/>
              <a:gd name="connsiteY27" fmla="*/ 2830664 h 3069204"/>
              <a:gd name="connsiteX28" fmla="*/ 1981226 w 3825929"/>
              <a:gd name="connsiteY28" fmla="*/ 2910177 h 3069204"/>
              <a:gd name="connsiteX29" fmla="*/ 1885811 w 3825929"/>
              <a:gd name="connsiteY29" fmla="*/ 3013544 h 3069204"/>
              <a:gd name="connsiteX30" fmla="*/ 1838103 w 3825929"/>
              <a:gd name="connsiteY30" fmla="*/ 3069204 h 3069204"/>
              <a:gd name="connsiteX31" fmla="*/ 1766541 w 3825929"/>
              <a:gd name="connsiteY31" fmla="*/ 3053301 h 3069204"/>
              <a:gd name="connsiteX32" fmla="*/ 1734736 w 3825929"/>
              <a:gd name="connsiteY32" fmla="*/ 2934031 h 3069204"/>
              <a:gd name="connsiteX33" fmla="*/ 1615466 w 3825929"/>
              <a:gd name="connsiteY33" fmla="*/ 2751151 h 3069204"/>
              <a:gd name="connsiteX34" fmla="*/ 1472343 w 3825929"/>
              <a:gd name="connsiteY34" fmla="*/ 2512612 h 3069204"/>
              <a:gd name="connsiteX35" fmla="*/ 1361025 w 3825929"/>
              <a:gd name="connsiteY35" fmla="*/ 2329732 h 3069204"/>
              <a:gd name="connsiteX36" fmla="*/ 1138388 w 3825929"/>
              <a:gd name="connsiteY36" fmla="*/ 2242268 h 3069204"/>
              <a:gd name="connsiteX37" fmla="*/ 1027070 w 3825929"/>
              <a:gd name="connsiteY37" fmla="*/ 2274073 h 3069204"/>
              <a:gd name="connsiteX38" fmla="*/ 979362 w 3825929"/>
              <a:gd name="connsiteY38" fmla="*/ 2345635 h 3069204"/>
              <a:gd name="connsiteX39" fmla="*/ 979362 w 3825929"/>
              <a:gd name="connsiteY39" fmla="*/ 2456953 h 3069204"/>
              <a:gd name="connsiteX40" fmla="*/ 923703 w 3825929"/>
              <a:gd name="connsiteY40" fmla="*/ 2552369 h 3069204"/>
              <a:gd name="connsiteX41" fmla="*/ 788531 w 3825929"/>
              <a:gd name="connsiteY41" fmla="*/ 2623931 h 3069204"/>
              <a:gd name="connsiteX42" fmla="*/ 621553 w 3825929"/>
              <a:gd name="connsiteY42" fmla="*/ 2655736 h 3069204"/>
              <a:gd name="connsiteX43" fmla="*/ 510235 w 3825929"/>
              <a:gd name="connsiteY43" fmla="*/ 2536466 h 3069204"/>
              <a:gd name="connsiteX44" fmla="*/ 494332 w 3825929"/>
              <a:gd name="connsiteY44" fmla="*/ 2417197 h 3069204"/>
              <a:gd name="connsiteX45" fmla="*/ 573845 w 3825929"/>
              <a:gd name="connsiteY45" fmla="*/ 2289976 h 3069204"/>
              <a:gd name="connsiteX46" fmla="*/ 502284 w 3825929"/>
              <a:gd name="connsiteY46" fmla="*/ 2091193 h 3069204"/>
              <a:gd name="connsiteX47" fmla="*/ 438673 w 3825929"/>
              <a:gd name="connsiteY47" fmla="*/ 1995777 h 3069204"/>
              <a:gd name="connsiteX48" fmla="*/ 255793 w 3825929"/>
              <a:gd name="connsiteY48" fmla="*/ 1852654 h 3069204"/>
              <a:gd name="connsiteX49" fmla="*/ 176280 w 3825929"/>
              <a:gd name="connsiteY49" fmla="*/ 1725433 h 3069204"/>
              <a:gd name="connsiteX50" fmla="*/ 72913 w 3825929"/>
              <a:gd name="connsiteY50" fmla="*/ 1534602 h 3069204"/>
              <a:gd name="connsiteX51" fmla="*/ 41108 w 3825929"/>
              <a:gd name="connsiteY51" fmla="*/ 1478943 h 3069204"/>
              <a:gd name="connsiteX52" fmla="*/ 17254 w 3825929"/>
              <a:gd name="connsiteY52" fmla="*/ 1391478 h 3069204"/>
              <a:gd name="connsiteX53" fmla="*/ 41108 w 3825929"/>
              <a:gd name="connsiteY53" fmla="*/ 1256306 h 3069204"/>
              <a:gd name="connsiteX54" fmla="*/ 470478 w 3825929"/>
              <a:gd name="connsiteY54" fmla="*/ 1192696 h 3069204"/>
              <a:gd name="connsiteX55" fmla="*/ 891898 w 3825929"/>
              <a:gd name="connsiteY55" fmla="*/ 1121134 h 3069204"/>
              <a:gd name="connsiteX56" fmla="*/ 1170193 w 3825929"/>
              <a:gd name="connsiteY56" fmla="*/ 1065475 h 3069204"/>
              <a:gd name="connsiteX57" fmla="*/ 1408732 w 3825929"/>
              <a:gd name="connsiteY57" fmla="*/ 1017767 h 3069204"/>
              <a:gd name="connsiteX58" fmla="*/ 1464392 w 3825929"/>
              <a:gd name="connsiteY58" fmla="*/ 954157 h 3069204"/>
              <a:gd name="connsiteX59" fmla="*/ 1480294 w 3825929"/>
              <a:gd name="connsiteY59" fmla="*/ 842838 h 3069204"/>
              <a:gd name="connsiteX60" fmla="*/ 1472343 w 3825929"/>
              <a:gd name="connsiteY60" fmla="*/ 763325 h 3069204"/>
              <a:gd name="connsiteX0" fmla="*/ 2537818 w 3825929"/>
              <a:gd name="connsiteY0" fmla="*/ 978011 h 3069204"/>
              <a:gd name="connsiteX1" fmla="*/ 2832016 w 3825929"/>
              <a:gd name="connsiteY1" fmla="*/ 826936 h 3069204"/>
              <a:gd name="connsiteX2" fmla="*/ 3094409 w 3825929"/>
              <a:gd name="connsiteY2" fmla="*/ 667910 h 3069204"/>
              <a:gd name="connsiteX3" fmla="*/ 3173922 w 3825929"/>
              <a:gd name="connsiteY3" fmla="*/ 461176 h 3069204"/>
              <a:gd name="connsiteX4" fmla="*/ 3197776 w 3825929"/>
              <a:gd name="connsiteY4" fmla="*/ 270344 h 3069204"/>
              <a:gd name="connsiteX5" fmla="*/ 3253435 w 3825929"/>
              <a:gd name="connsiteY5" fmla="*/ 174929 h 3069204"/>
              <a:gd name="connsiteX6" fmla="*/ 3301143 w 3825929"/>
              <a:gd name="connsiteY6" fmla="*/ 87464 h 3069204"/>
              <a:gd name="connsiteX7" fmla="*/ 3460169 w 3825929"/>
              <a:gd name="connsiteY7" fmla="*/ 0 h 3069204"/>
              <a:gd name="connsiteX8" fmla="*/ 3635098 w 3825929"/>
              <a:gd name="connsiteY8" fmla="*/ 15903 h 3069204"/>
              <a:gd name="connsiteX9" fmla="*/ 3762318 w 3825929"/>
              <a:gd name="connsiteY9" fmla="*/ 119270 h 3069204"/>
              <a:gd name="connsiteX10" fmla="*/ 3770270 w 3825929"/>
              <a:gd name="connsiteY10" fmla="*/ 214685 h 3069204"/>
              <a:gd name="connsiteX11" fmla="*/ 3770270 w 3825929"/>
              <a:gd name="connsiteY11" fmla="*/ 373711 h 3069204"/>
              <a:gd name="connsiteX12" fmla="*/ 3738465 w 3825929"/>
              <a:gd name="connsiteY12" fmla="*/ 492981 h 3069204"/>
              <a:gd name="connsiteX13" fmla="*/ 3706659 w 3825929"/>
              <a:gd name="connsiteY13" fmla="*/ 588397 h 3069204"/>
              <a:gd name="connsiteX14" fmla="*/ 3810026 w 3825929"/>
              <a:gd name="connsiteY14" fmla="*/ 795131 h 3069204"/>
              <a:gd name="connsiteX15" fmla="*/ 3825929 w 3825929"/>
              <a:gd name="connsiteY15" fmla="*/ 1009816 h 3069204"/>
              <a:gd name="connsiteX16" fmla="*/ 3738465 w 3825929"/>
              <a:gd name="connsiteY16" fmla="*/ 1240404 h 3069204"/>
              <a:gd name="connsiteX17" fmla="*/ 3611244 w 3825929"/>
              <a:gd name="connsiteY17" fmla="*/ 1661823 h 3069204"/>
              <a:gd name="connsiteX18" fmla="*/ 3539682 w 3825929"/>
              <a:gd name="connsiteY18" fmla="*/ 1987826 h 3069204"/>
              <a:gd name="connsiteX19" fmla="*/ 3412461 w 3825929"/>
              <a:gd name="connsiteY19" fmla="*/ 2202511 h 3069204"/>
              <a:gd name="connsiteX20" fmla="*/ 3229581 w 3825929"/>
              <a:gd name="connsiteY20" fmla="*/ 2329732 h 3069204"/>
              <a:gd name="connsiteX21" fmla="*/ 3110312 w 3825929"/>
              <a:gd name="connsiteY21" fmla="*/ 2385391 h 3069204"/>
              <a:gd name="connsiteX22" fmla="*/ 3014896 w 3825929"/>
              <a:gd name="connsiteY22" fmla="*/ 2552369 h 3069204"/>
              <a:gd name="connsiteX23" fmla="*/ 2863821 w 3825929"/>
              <a:gd name="connsiteY23" fmla="*/ 2655736 h 3069204"/>
              <a:gd name="connsiteX24" fmla="*/ 2680941 w 3825929"/>
              <a:gd name="connsiteY24" fmla="*/ 2743200 h 3069204"/>
              <a:gd name="connsiteX25" fmla="*/ 2410597 w 3825929"/>
              <a:gd name="connsiteY25" fmla="*/ 2782957 h 3069204"/>
              <a:gd name="connsiteX26" fmla="*/ 2148204 w 3825929"/>
              <a:gd name="connsiteY26" fmla="*/ 2830664 h 3069204"/>
              <a:gd name="connsiteX27" fmla="*/ 1981226 w 3825929"/>
              <a:gd name="connsiteY27" fmla="*/ 2910177 h 3069204"/>
              <a:gd name="connsiteX28" fmla="*/ 1885811 w 3825929"/>
              <a:gd name="connsiteY28" fmla="*/ 3013544 h 3069204"/>
              <a:gd name="connsiteX29" fmla="*/ 1838103 w 3825929"/>
              <a:gd name="connsiteY29" fmla="*/ 3069204 h 3069204"/>
              <a:gd name="connsiteX30" fmla="*/ 1766541 w 3825929"/>
              <a:gd name="connsiteY30" fmla="*/ 3053301 h 3069204"/>
              <a:gd name="connsiteX31" fmla="*/ 1734736 w 3825929"/>
              <a:gd name="connsiteY31" fmla="*/ 2934031 h 3069204"/>
              <a:gd name="connsiteX32" fmla="*/ 1615466 w 3825929"/>
              <a:gd name="connsiteY32" fmla="*/ 2751151 h 3069204"/>
              <a:gd name="connsiteX33" fmla="*/ 1472343 w 3825929"/>
              <a:gd name="connsiteY33" fmla="*/ 2512612 h 3069204"/>
              <a:gd name="connsiteX34" fmla="*/ 1361025 w 3825929"/>
              <a:gd name="connsiteY34" fmla="*/ 2329732 h 3069204"/>
              <a:gd name="connsiteX35" fmla="*/ 1138388 w 3825929"/>
              <a:gd name="connsiteY35" fmla="*/ 2242268 h 3069204"/>
              <a:gd name="connsiteX36" fmla="*/ 1027070 w 3825929"/>
              <a:gd name="connsiteY36" fmla="*/ 2274073 h 3069204"/>
              <a:gd name="connsiteX37" fmla="*/ 979362 w 3825929"/>
              <a:gd name="connsiteY37" fmla="*/ 2345635 h 3069204"/>
              <a:gd name="connsiteX38" fmla="*/ 979362 w 3825929"/>
              <a:gd name="connsiteY38" fmla="*/ 2456953 h 3069204"/>
              <a:gd name="connsiteX39" fmla="*/ 923703 w 3825929"/>
              <a:gd name="connsiteY39" fmla="*/ 2552369 h 3069204"/>
              <a:gd name="connsiteX40" fmla="*/ 788531 w 3825929"/>
              <a:gd name="connsiteY40" fmla="*/ 2623931 h 3069204"/>
              <a:gd name="connsiteX41" fmla="*/ 621553 w 3825929"/>
              <a:gd name="connsiteY41" fmla="*/ 2655736 h 3069204"/>
              <a:gd name="connsiteX42" fmla="*/ 510235 w 3825929"/>
              <a:gd name="connsiteY42" fmla="*/ 2536466 h 3069204"/>
              <a:gd name="connsiteX43" fmla="*/ 494332 w 3825929"/>
              <a:gd name="connsiteY43" fmla="*/ 2417197 h 3069204"/>
              <a:gd name="connsiteX44" fmla="*/ 573845 w 3825929"/>
              <a:gd name="connsiteY44" fmla="*/ 2289976 h 3069204"/>
              <a:gd name="connsiteX45" fmla="*/ 502284 w 3825929"/>
              <a:gd name="connsiteY45" fmla="*/ 2091193 h 3069204"/>
              <a:gd name="connsiteX46" fmla="*/ 438673 w 3825929"/>
              <a:gd name="connsiteY46" fmla="*/ 1995777 h 3069204"/>
              <a:gd name="connsiteX47" fmla="*/ 255793 w 3825929"/>
              <a:gd name="connsiteY47" fmla="*/ 1852654 h 3069204"/>
              <a:gd name="connsiteX48" fmla="*/ 176280 w 3825929"/>
              <a:gd name="connsiteY48" fmla="*/ 1725433 h 3069204"/>
              <a:gd name="connsiteX49" fmla="*/ 72913 w 3825929"/>
              <a:gd name="connsiteY49" fmla="*/ 1534602 h 3069204"/>
              <a:gd name="connsiteX50" fmla="*/ 41108 w 3825929"/>
              <a:gd name="connsiteY50" fmla="*/ 1478943 h 3069204"/>
              <a:gd name="connsiteX51" fmla="*/ 17254 w 3825929"/>
              <a:gd name="connsiteY51" fmla="*/ 1391478 h 3069204"/>
              <a:gd name="connsiteX52" fmla="*/ 41108 w 3825929"/>
              <a:gd name="connsiteY52" fmla="*/ 1256306 h 3069204"/>
              <a:gd name="connsiteX53" fmla="*/ 470478 w 3825929"/>
              <a:gd name="connsiteY53" fmla="*/ 1192696 h 3069204"/>
              <a:gd name="connsiteX54" fmla="*/ 891898 w 3825929"/>
              <a:gd name="connsiteY54" fmla="*/ 1121134 h 3069204"/>
              <a:gd name="connsiteX55" fmla="*/ 1170193 w 3825929"/>
              <a:gd name="connsiteY55" fmla="*/ 1065475 h 3069204"/>
              <a:gd name="connsiteX56" fmla="*/ 1408732 w 3825929"/>
              <a:gd name="connsiteY56" fmla="*/ 1017767 h 3069204"/>
              <a:gd name="connsiteX57" fmla="*/ 1464392 w 3825929"/>
              <a:gd name="connsiteY57" fmla="*/ 954157 h 3069204"/>
              <a:gd name="connsiteX58" fmla="*/ 1480294 w 3825929"/>
              <a:gd name="connsiteY58" fmla="*/ 842838 h 3069204"/>
              <a:gd name="connsiteX59" fmla="*/ 1472343 w 3825929"/>
              <a:gd name="connsiteY59" fmla="*/ 763325 h 3069204"/>
              <a:gd name="connsiteX0" fmla="*/ 2537818 w 3825929"/>
              <a:gd name="connsiteY0" fmla="*/ 978011 h 3069204"/>
              <a:gd name="connsiteX1" fmla="*/ 2832016 w 3825929"/>
              <a:gd name="connsiteY1" fmla="*/ 826936 h 3069204"/>
              <a:gd name="connsiteX2" fmla="*/ 3094409 w 3825929"/>
              <a:gd name="connsiteY2" fmla="*/ 667910 h 3069204"/>
              <a:gd name="connsiteX3" fmla="*/ 3173922 w 3825929"/>
              <a:gd name="connsiteY3" fmla="*/ 461176 h 3069204"/>
              <a:gd name="connsiteX4" fmla="*/ 3197776 w 3825929"/>
              <a:gd name="connsiteY4" fmla="*/ 270344 h 3069204"/>
              <a:gd name="connsiteX5" fmla="*/ 3253435 w 3825929"/>
              <a:gd name="connsiteY5" fmla="*/ 174929 h 3069204"/>
              <a:gd name="connsiteX6" fmla="*/ 3301143 w 3825929"/>
              <a:gd name="connsiteY6" fmla="*/ 87464 h 3069204"/>
              <a:gd name="connsiteX7" fmla="*/ 3460169 w 3825929"/>
              <a:gd name="connsiteY7" fmla="*/ 0 h 3069204"/>
              <a:gd name="connsiteX8" fmla="*/ 3635098 w 3825929"/>
              <a:gd name="connsiteY8" fmla="*/ 15903 h 3069204"/>
              <a:gd name="connsiteX9" fmla="*/ 3762318 w 3825929"/>
              <a:gd name="connsiteY9" fmla="*/ 119270 h 3069204"/>
              <a:gd name="connsiteX10" fmla="*/ 3770270 w 3825929"/>
              <a:gd name="connsiteY10" fmla="*/ 214685 h 3069204"/>
              <a:gd name="connsiteX11" fmla="*/ 3770270 w 3825929"/>
              <a:gd name="connsiteY11" fmla="*/ 373711 h 3069204"/>
              <a:gd name="connsiteX12" fmla="*/ 3738465 w 3825929"/>
              <a:gd name="connsiteY12" fmla="*/ 492981 h 3069204"/>
              <a:gd name="connsiteX13" fmla="*/ 3706659 w 3825929"/>
              <a:gd name="connsiteY13" fmla="*/ 588397 h 3069204"/>
              <a:gd name="connsiteX14" fmla="*/ 3810026 w 3825929"/>
              <a:gd name="connsiteY14" fmla="*/ 795131 h 3069204"/>
              <a:gd name="connsiteX15" fmla="*/ 3825929 w 3825929"/>
              <a:gd name="connsiteY15" fmla="*/ 1009816 h 3069204"/>
              <a:gd name="connsiteX16" fmla="*/ 3738465 w 3825929"/>
              <a:gd name="connsiteY16" fmla="*/ 1240404 h 3069204"/>
              <a:gd name="connsiteX17" fmla="*/ 3611244 w 3825929"/>
              <a:gd name="connsiteY17" fmla="*/ 1661823 h 3069204"/>
              <a:gd name="connsiteX18" fmla="*/ 3539682 w 3825929"/>
              <a:gd name="connsiteY18" fmla="*/ 1987826 h 3069204"/>
              <a:gd name="connsiteX19" fmla="*/ 3412461 w 3825929"/>
              <a:gd name="connsiteY19" fmla="*/ 2202511 h 3069204"/>
              <a:gd name="connsiteX20" fmla="*/ 3229581 w 3825929"/>
              <a:gd name="connsiteY20" fmla="*/ 2329732 h 3069204"/>
              <a:gd name="connsiteX21" fmla="*/ 3110312 w 3825929"/>
              <a:gd name="connsiteY21" fmla="*/ 2385391 h 3069204"/>
              <a:gd name="connsiteX22" fmla="*/ 3014896 w 3825929"/>
              <a:gd name="connsiteY22" fmla="*/ 2552369 h 3069204"/>
              <a:gd name="connsiteX23" fmla="*/ 2863821 w 3825929"/>
              <a:gd name="connsiteY23" fmla="*/ 2655736 h 3069204"/>
              <a:gd name="connsiteX24" fmla="*/ 2680941 w 3825929"/>
              <a:gd name="connsiteY24" fmla="*/ 2743200 h 3069204"/>
              <a:gd name="connsiteX25" fmla="*/ 2410597 w 3825929"/>
              <a:gd name="connsiteY25" fmla="*/ 2782957 h 3069204"/>
              <a:gd name="connsiteX26" fmla="*/ 2148204 w 3825929"/>
              <a:gd name="connsiteY26" fmla="*/ 2830664 h 3069204"/>
              <a:gd name="connsiteX27" fmla="*/ 1981226 w 3825929"/>
              <a:gd name="connsiteY27" fmla="*/ 2910177 h 3069204"/>
              <a:gd name="connsiteX28" fmla="*/ 1885811 w 3825929"/>
              <a:gd name="connsiteY28" fmla="*/ 3013544 h 3069204"/>
              <a:gd name="connsiteX29" fmla="*/ 1838103 w 3825929"/>
              <a:gd name="connsiteY29" fmla="*/ 3069204 h 3069204"/>
              <a:gd name="connsiteX30" fmla="*/ 1766541 w 3825929"/>
              <a:gd name="connsiteY30" fmla="*/ 3053301 h 3069204"/>
              <a:gd name="connsiteX31" fmla="*/ 1734736 w 3825929"/>
              <a:gd name="connsiteY31" fmla="*/ 2934031 h 3069204"/>
              <a:gd name="connsiteX32" fmla="*/ 1615466 w 3825929"/>
              <a:gd name="connsiteY32" fmla="*/ 2751151 h 3069204"/>
              <a:gd name="connsiteX33" fmla="*/ 1472343 w 3825929"/>
              <a:gd name="connsiteY33" fmla="*/ 2512612 h 3069204"/>
              <a:gd name="connsiteX34" fmla="*/ 1361025 w 3825929"/>
              <a:gd name="connsiteY34" fmla="*/ 2329732 h 3069204"/>
              <a:gd name="connsiteX35" fmla="*/ 1138388 w 3825929"/>
              <a:gd name="connsiteY35" fmla="*/ 2242268 h 3069204"/>
              <a:gd name="connsiteX36" fmla="*/ 1027070 w 3825929"/>
              <a:gd name="connsiteY36" fmla="*/ 2274073 h 3069204"/>
              <a:gd name="connsiteX37" fmla="*/ 979362 w 3825929"/>
              <a:gd name="connsiteY37" fmla="*/ 2345635 h 3069204"/>
              <a:gd name="connsiteX38" fmla="*/ 979362 w 3825929"/>
              <a:gd name="connsiteY38" fmla="*/ 2456953 h 3069204"/>
              <a:gd name="connsiteX39" fmla="*/ 923703 w 3825929"/>
              <a:gd name="connsiteY39" fmla="*/ 2552369 h 3069204"/>
              <a:gd name="connsiteX40" fmla="*/ 788531 w 3825929"/>
              <a:gd name="connsiteY40" fmla="*/ 2623931 h 3069204"/>
              <a:gd name="connsiteX41" fmla="*/ 621553 w 3825929"/>
              <a:gd name="connsiteY41" fmla="*/ 2655736 h 3069204"/>
              <a:gd name="connsiteX42" fmla="*/ 510235 w 3825929"/>
              <a:gd name="connsiteY42" fmla="*/ 2536466 h 3069204"/>
              <a:gd name="connsiteX43" fmla="*/ 494332 w 3825929"/>
              <a:gd name="connsiteY43" fmla="*/ 2417197 h 3069204"/>
              <a:gd name="connsiteX44" fmla="*/ 573845 w 3825929"/>
              <a:gd name="connsiteY44" fmla="*/ 2289976 h 3069204"/>
              <a:gd name="connsiteX45" fmla="*/ 502284 w 3825929"/>
              <a:gd name="connsiteY45" fmla="*/ 2091193 h 3069204"/>
              <a:gd name="connsiteX46" fmla="*/ 438673 w 3825929"/>
              <a:gd name="connsiteY46" fmla="*/ 1995777 h 3069204"/>
              <a:gd name="connsiteX47" fmla="*/ 255793 w 3825929"/>
              <a:gd name="connsiteY47" fmla="*/ 1852654 h 3069204"/>
              <a:gd name="connsiteX48" fmla="*/ 176280 w 3825929"/>
              <a:gd name="connsiteY48" fmla="*/ 1725433 h 3069204"/>
              <a:gd name="connsiteX49" fmla="*/ 72913 w 3825929"/>
              <a:gd name="connsiteY49" fmla="*/ 1534602 h 3069204"/>
              <a:gd name="connsiteX50" fmla="*/ 41108 w 3825929"/>
              <a:gd name="connsiteY50" fmla="*/ 1478943 h 3069204"/>
              <a:gd name="connsiteX51" fmla="*/ 17254 w 3825929"/>
              <a:gd name="connsiteY51" fmla="*/ 1391478 h 3069204"/>
              <a:gd name="connsiteX52" fmla="*/ 41108 w 3825929"/>
              <a:gd name="connsiteY52" fmla="*/ 1256306 h 3069204"/>
              <a:gd name="connsiteX53" fmla="*/ 470478 w 3825929"/>
              <a:gd name="connsiteY53" fmla="*/ 1192696 h 3069204"/>
              <a:gd name="connsiteX54" fmla="*/ 891898 w 3825929"/>
              <a:gd name="connsiteY54" fmla="*/ 1121134 h 3069204"/>
              <a:gd name="connsiteX55" fmla="*/ 1170193 w 3825929"/>
              <a:gd name="connsiteY55" fmla="*/ 1065475 h 3069204"/>
              <a:gd name="connsiteX56" fmla="*/ 1408732 w 3825929"/>
              <a:gd name="connsiteY56" fmla="*/ 1017767 h 3069204"/>
              <a:gd name="connsiteX57" fmla="*/ 1464392 w 3825929"/>
              <a:gd name="connsiteY57" fmla="*/ 954157 h 3069204"/>
              <a:gd name="connsiteX58" fmla="*/ 1480294 w 3825929"/>
              <a:gd name="connsiteY58" fmla="*/ 842838 h 3069204"/>
              <a:gd name="connsiteX59" fmla="*/ 1472343 w 3825929"/>
              <a:gd name="connsiteY59" fmla="*/ 763325 h 3069204"/>
              <a:gd name="connsiteX0" fmla="*/ 2832016 w 3825929"/>
              <a:gd name="connsiteY0" fmla="*/ 826936 h 3069204"/>
              <a:gd name="connsiteX1" fmla="*/ 3094409 w 3825929"/>
              <a:gd name="connsiteY1" fmla="*/ 667910 h 3069204"/>
              <a:gd name="connsiteX2" fmla="*/ 3173922 w 3825929"/>
              <a:gd name="connsiteY2" fmla="*/ 461176 h 3069204"/>
              <a:gd name="connsiteX3" fmla="*/ 3197776 w 3825929"/>
              <a:gd name="connsiteY3" fmla="*/ 270344 h 3069204"/>
              <a:gd name="connsiteX4" fmla="*/ 3253435 w 3825929"/>
              <a:gd name="connsiteY4" fmla="*/ 174929 h 3069204"/>
              <a:gd name="connsiteX5" fmla="*/ 3301143 w 3825929"/>
              <a:gd name="connsiteY5" fmla="*/ 87464 h 3069204"/>
              <a:gd name="connsiteX6" fmla="*/ 3460169 w 3825929"/>
              <a:gd name="connsiteY6" fmla="*/ 0 h 3069204"/>
              <a:gd name="connsiteX7" fmla="*/ 3635098 w 3825929"/>
              <a:gd name="connsiteY7" fmla="*/ 15903 h 3069204"/>
              <a:gd name="connsiteX8" fmla="*/ 3762318 w 3825929"/>
              <a:gd name="connsiteY8" fmla="*/ 119270 h 3069204"/>
              <a:gd name="connsiteX9" fmla="*/ 3770270 w 3825929"/>
              <a:gd name="connsiteY9" fmla="*/ 214685 h 3069204"/>
              <a:gd name="connsiteX10" fmla="*/ 3770270 w 3825929"/>
              <a:gd name="connsiteY10" fmla="*/ 373711 h 3069204"/>
              <a:gd name="connsiteX11" fmla="*/ 3738465 w 3825929"/>
              <a:gd name="connsiteY11" fmla="*/ 492981 h 3069204"/>
              <a:gd name="connsiteX12" fmla="*/ 3706659 w 3825929"/>
              <a:gd name="connsiteY12" fmla="*/ 588397 h 3069204"/>
              <a:gd name="connsiteX13" fmla="*/ 3810026 w 3825929"/>
              <a:gd name="connsiteY13" fmla="*/ 795131 h 3069204"/>
              <a:gd name="connsiteX14" fmla="*/ 3825929 w 3825929"/>
              <a:gd name="connsiteY14" fmla="*/ 1009816 h 3069204"/>
              <a:gd name="connsiteX15" fmla="*/ 3738465 w 3825929"/>
              <a:gd name="connsiteY15" fmla="*/ 1240404 h 3069204"/>
              <a:gd name="connsiteX16" fmla="*/ 3611244 w 3825929"/>
              <a:gd name="connsiteY16" fmla="*/ 1661823 h 3069204"/>
              <a:gd name="connsiteX17" fmla="*/ 3539682 w 3825929"/>
              <a:gd name="connsiteY17" fmla="*/ 1987826 h 3069204"/>
              <a:gd name="connsiteX18" fmla="*/ 3412461 w 3825929"/>
              <a:gd name="connsiteY18" fmla="*/ 2202511 h 3069204"/>
              <a:gd name="connsiteX19" fmla="*/ 3229581 w 3825929"/>
              <a:gd name="connsiteY19" fmla="*/ 2329732 h 3069204"/>
              <a:gd name="connsiteX20" fmla="*/ 3110312 w 3825929"/>
              <a:gd name="connsiteY20" fmla="*/ 2385391 h 3069204"/>
              <a:gd name="connsiteX21" fmla="*/ 3014896 w 3825929"/>
              <a:gd name="connsiteY21" fmla="*/ 2552369 h 3069204"/>
              <a:gd name="connsiteX22" fmla="*/ 2863821 w 3825929"/>
              <a:gd name="connsiteY22" fmla="*/ 2655736 h 3069204"/>
              <a:gd name="connsiteX23" fmla="*/ 2680941 w 3825929"/>
              <a:gd name="connsiteY23" fmla="*/ 2743200 h 3069204"/>
              <a:gd name="connsiteX24" fmla="*/ 2410597 w 3825929"/>
              <a:gd name="connsiteY24" fmla="*/ 2782957 h 3069204"/>
              <a:gd name="connsiteX25" fmla="*/ 2148204 w 3825929"/>
              <a:gd name="connsiteY25" fmla="*/ 2830664 h 3069204"/>
              <a:gd name="connsiteX26" fmla="*/ 1981226 w 3825929"/>
              <a:gd name="connsiteY26" fmla="*/ 2910177 h 3069204"/>
              <a:gd name="connsiteX27" fmla="*/ 1885811 w 3825929"/>
              <a:gd name="connsiteY27" fmla="*/ 3013544 h 3069204"/>
              <a:gd name="connsiteX28" fmla="*/ 1838103 w 3825929"/>
              <a:gd name="connsiteY28" fmla="*/ 3069204 h 3069204"/>
              <a:gd name="connsiteX29" fmla="*/ 1766541 w 3825929"/>
              <a:gd name="connsiteY29" fmla="*/ 3053301 h 3069204"/>
              <a:gd name="connsiteX30" fmla="*/ 1734736 w 3825929"/>
              <a:gd name="connsiteY30" fmla="*/ 2934031 h 3069204"/>
              <a:gd name="connsiteX31" fmla="*/ 1615466 w 3825929"/>
              <a:gd name="connsiteY31" fmla="*/ 2751151 h 3069204"/>
              <a:gd name="connsiteX32" fmla="*/ 1472343 w 3825929"/>
              <a:gd name="connsiteY32" fmla="*/ 2512612 h 3069204"/>
              <a:gd name="connsiteX33" fmla="*/ 1361025 w 3825929"/>
              <a:gd name="connsiteY33" fmla="*/ 2329732 h 3069204"/>
              <a:gd name="connsiteX34" fmla="*/ 1138388 w 3825929"/>
              <a:gd name="connsiteY34" fmla="*/ 2242268 h 3069204"/>
              <a:gd name="connsiteX35" fmla="*/ 1027070 w 3825929"/>
              <a:gd name="connsiteY35" fmla="*/ 2274073 h 3069204"/>
              <a:gd name="connsiteX36" fmla="*/ 979362 w 3825929"/>
              <a:gd name="connsiteY36" fmla="*/ 2345635 h 3069204"/>
              <a:gd name="connsiteX37" fmla="*/ 979362 w 3825929"/>
              <a:gd name="connsiteY37" fmla="*/ 2456953 h 3069204"/>
              <a:gd name="connsiteX38" fmla="*/ 923703 w 3825929"/>
              <a:gd name="connsiteY38" fmla="*/ 2552369 h 3069204"/>
              <a:gd name="connsiteX39" fmla="*/ 788531 w 3825929"/>
              <a:gd name="connsiteY39" fmla="*/ 2623931 h 3069204"/>
              <a:gd name="connsiteX40" fmla="*/ 621553 w 3825929"/>
              <a:gd name="connsiteY40" fmla="*/ 2655736 h 3069204"/>
              <a:gd name="connsiteX41" fmla="*/ 510235 w 3825929"/>
              <a:gd name="connsiteY41" fmla="*/ 2536466 h 3069204"/>
              <a:gd name="connsiteX42" fmla="*/ 494332 w 3825929"/>
              <a:gd name="connsiteY42" fmla="*/ 2417197 h 3069204"/>
              <a:gd name="connsiteX43" fmla="*/ 573845 w 3825929"/>
              <a:gd name="connsiteY43" fmla="*/ 2289976 h 3069204"/>
              <a:gd name="connsiteX44" fmla="*/ 502284 w 3825929"/>
              <a:gd name="connsiteY44" fmla="*/ 2091193 h 3069204"/>
              <a:gd name="connsiteX45" fmla="*/ 438673 w 3825929"/>
              <a:gd name="connsiteY45" fmla="*/ 1995777 h 3069204"/>
              <a:gd name="connsiteX46" fmla="*/ 255793 w 3825929"/>
              <a:gd name="connsiteY46" fmla="*/ 1852654 h 3069204"/>
              <a:gd name="connsiteX47" fmla="*/ 176280 w 3825929"/>
              <a:gd name="connsiteY47" fmla="*/ 1725433 h 3069204"/>
              <a:gd name="connsiteX48" fmla="*/ 72913 w 3825929"/>
              <a:gd name="connsiteY48" fmla="*/ 1534602 h 3069204"/>
              <a:gd name="connsiteX49" fmla="*/ 41108 w 3825929"/>
              <a:gd name="connsiteY49" fmla="*/ 1478943 h 3069204"/>
              <a:gd name="connsiteX50" fmla="*/ 17254 w 3825929"/>
              <a:gd name="connsiteY50" fmla="*/ 1391478 h 3069204"/>
              <a:gd name="connsiteX51" fmla="*/ 41108 w 3825929"/>
              <a:gd name="connsiteY51" fmla="*/ 1256306 h 3069204"/>
              <a:gd name="connsiteX52" fmla="*/ 470478 w 3825929"/>
              <a:gd name="connsiteY52" fmla="*/ 1192696 h 3069204"/>
              <a:gd name="connsiteX53" fmla="*/ 891898 w 3825929"/>
              <a:gd name="connsiteY53" fmla="*/ 1121134 h 3069204"/>
              <a:gd name="connsiteX54" fmla="*/ 1170193 w 3825929"/>
              <a:gd name="connsiteY54" fmla="*/ 1065475 h 3069204"/>
              <a:gd name="connsiteX55" fmla="*/ 1408732 w 3825929"/>
              <a:gd name="connsiteY55" fmla="*/ 1017767 h 3069204"/>
              <a:gd name="connsiteX56" fmla="*/ 1464392 w 3825929"/>
              <a:gd name="connsiteY56" fmla="*/ 954157 h 3069204"/>
              <a:gd name="connsiteX57" fmla="*/ 1480294 w 3825929"/>
              <a:gd name="connsiteY57" fmla="*/ 842838 h 3069204"/>
              <a:gd name="connsiteX58" fmla="*/ 1472343 w 3825929"/>
              <a:gd name="connsiteY58" fmla="*/ 763325 h 3069204"/>
              <a:gd name="connsiteX0" fmla="*/ 3094409 w 3825929"/>
              <a:gd name="connsiteY0" fmla="*/ 667910 h 3069204"/>
              <a:gd name="connsiteX1" fmla="*/ 3173922 w 3825929"/>
              <a:gd name="connsiteY1" fmla="*/ 461176 h 3069204"/>
              <a:gd name="connsiteX2" fmla="*/ 3197776 w 3825929"/>
              <a:gd name="connsiteY2" fmla="*/ 270344 h 3069204"/>
              <a:gd name="connsiteX3" fmla="*/ 3253435 w 3825929"/>
              <a:gd name="connsiteY3" fmla="*/ 174929 h 3069204"/>
              <a:gd name="connsiteX4" fmla="*/ 3301143 w 3825929"/>
              <a:gd name="connsiteY4" fmla="*/ 87464 h 3069204"/>
              <a:gd name="connsiteX5" fmla="*/ 3460169 w 3825929"/>
              <a:gd name="connsiteY5" fmla="*/ 0 h 3069204"/>
              <a:gd name="connsiteX6" fmla="*/ 3635098 w 3825929"/>
              <a:gd name="connsiteY6" fmla="*/ 15903 h 3069204"/>
              <a:gd name="connsiteX7" fmla="*/ 3762318 w 3825929"/>
              <a:gd name="connsiteY7" fmla="*/ 119270 h 3069204"/>
              <a:gd name="connsiteX8" fmla="*/ 3770270 w 3825929"/>
              <a:gd name="connsiteY8" fmla="*/ 214685 h 3069204"/>
              <a:gd name="connsiteX9" fmla="*/ 3770270 w 3825929"/>
              <a:gd name="connsiteY9" fmla="*/ 373711 h 3069204"/>
              <a:gd name="connsiteX10" fmla="*/ 3738465 w 3825929"/>
              <a:gd name="connsiteY10" fmla="*/ 492981 h 3069204"/>
              <a:gd name="connsiteX11" fmla="*/ 3706659 w 3825929"/>
              <a:gd name="connsiteY11" fmla="*/ 588397 h 3069204"/>
              <a:gd name="connsiteX12" fmla="*/ 3810026 w 3825929"/>
              <a:gd name="connsiteY12" fmla="*/ 795131 h 3069204"/>
              <a:gd name="connsiteX13" fmla="*/ 3825929 w 3825929"/>
              <a:gd name="connsiteY13" fmla="*/ 1009816 h 3069204"/>
              <a:gd name="connsiteX14" fmla="*/ 3738465 w 3825929"/>
              <a:gd name="connsiteY14" fmla="*/ 1240404 h 3069204"/>
              <a:gd name="connsiteX15" fmla="*/ 3611244 w 3825929"/>
              <a:gd name="connsiteY15" fmla="*/ 1661823 h 3069204"/>
              <a:gd name="connsiteX16" fmla="*/ 3539682 w 3825929"/>
              <a:gd name="connsiteY16" fmla="*/ 1987826 h 3069204"/>
              <a:gd name="connsiteX17" fmla="*/ 3412461 w 3825929"/>
              <a:gd name="connsiteY17" fmla="*/ 2202511 h 3069204"/>
              <a:gd name="connsiteX18" fmla="*/ 3229581 w 3825929"/>
              <a:gd name="connsiteY18" fmla="*/ 2329732 h 3069204"/>
              <a:gd name="connsiteX19" fmla="*/ 3110312 w 3825929"/>
              <a:gd name="connsiteY19" fmla="*/ 2385391 h 3069204"/>
              <a:gd name="connsiteX20" fmla="*/ 3014896 w 3825929"/>
              <a:gd name="connsiteY20" fmla="*/ 2552369 h 3069204"/>
              <a:gd name="connsiteX21" fmla="*/ 2863821 w 3825929"/>
              <a:gd name="connsiteY21" fmla="*/ 2655736 h 3069204"/>
              <a:gd name="connsiteX22" fmla="*/ 2680941 w 3825929"/>
              <a:gd name="connsiteY22" fmla="*/ 2743200 h 3069204"/>
              <a:gd name="connsiteX23" fmla="*/ 2410597 w 3825929"/>
              <a:gd name="connsiteY23" fmla="*/ 2782957 h 3069204"/>
              <a:gd name="connsiteX24" fmla="*/ 2148204 w 3825929"/>
              <a:gd name="connsiteY24" fmla="*/ 2830664 h 3069204"/>
              <a:gd name="connsiteX25" fmla="*/ 1981226 w 3825929"/>
              <a:gd name="connsiteY25" fmla="*/ 2910177 h 3069204"/>
              <a:gd name="connsiteX26" fmla="*/ 1885811 w 3825929"/>
              <a:gd name="connsiteY26" fmla="*/ 3013544 h 3069204"/>
              <a:gd name="connsiteX27" fmla="*/ 1838103 w 3825929"/>
              <a:gd name="connsiteY27" fmla="*/ 3069204 h 3069204"/>
              <a:gd name="connsiteX28" fmla="*/ 1766541 w 3825929"/>
              <a:gd name="connsiteY28" fmla="*/ 3053301 h 3069204"/>
              <a:gd name="connsiteX29" fmla="*/ 1734736 w 3825929"/>
              <a:gd name="connsiteY29" fmla="*/ 2934031 h 3069204"/>
              <a:gd name="connsiteX30" fmla="*/ 1615466 w 3825929"/>
              <a:gd name="connsiteY30" fmla="*/ 2751151 h 3069204"/>
              <a:gd name="connsiteX31" fmla="*/ 1472343 w 3825929"/>
              <a:gd name="connsiteY31" fmla="*/ 2512612 h 3069204"/>
              <a:gd name="connsiteX32" fmla="*/ 1361025 w 3825929"/>
              <a:gd name="connsiteY32" fmla="*/ 2329732 h 3069204"/>
              <a:gd name="connsiteX33" fmla="*/ 1138388 w 3825929"/>
              <a:gd name="connsiteY33" fmla="*/ 2242268 h 3069204"/>
              <a:gd name="connsiteX34" fmla="*/ 1027070 w 3825929"/>
              <a:gd name="connsiteY34" fmla="*/ 2274073 h 3069204"/>
              <a:gd name="connsiteX35" fmla="*/ 979362 w 3825929"/>
              <a:gd name="connsiteY35" fmla="*/ 2345635 h 3069204"/>
              <a:gd name="connsiteX36" fmla="*/ 979362 w 3825929"/>
              <a:gd name="connsiteY36" fmla="*/ 2456953 h 3069204"/>
              <a:gd name="connsiteX37" fmla="*/ 923703 w 3825929"/>
              <a:gd name="connsiteY37" fmla="*/ 2552369 h 3069204"/>
              <a:gd name="connsiteX38" fmla="*/ 788531 w 3825929"/>
              <a:gd name="connsiteY38" fmla="*/ 2623931 h 3069204"/>
              <a:gd name="connsiteX39" fmla="*/ 621553 w 3825929"/>
              <a:gd name="connsiteY39" fmla="*/ 2655736 h 3069204"/>
              <a:gd name="connsiteX40" fmla="*/ 510235 w 3825929"/>
              <a:gd name="connsiteY40" fmla="*/ 2536466 h 3069204"/>
              <a:gd name="connsiteX41" fmla="*/ 494332 w 3825929"/>
              <a:gd name="connsiteY41" fmla="*/ 2417197 h 3069204"/>
              <a:gd name="connsiteX42" fmla="*/ 573845 w 3825929"/>
              <a:gd name="connsiteY42" fmla="*/ 2289976 h 3069204"/>
              <a:gd name="connsiteX43" fmla="*/ 502284 w 3825929"/>
              <a:gd name="connsiteY43" fmla="*/ 2091193 h 3069204"/>
              <a:gd name="connsiteX44" fmla="*/ 438673 w 3825929"/>
              <a:gd name="connsiteY44" fmla="*/ 1995777 h 3069204"/>
              <a:gd name="connsiteX45" fmla="*/ 255793 w 3825929"/>
              <a:gd name="connsiteY45" fmla="*/ 1852654 h 3069204"/>
              <a:gd name="connsiteX46" fmla="*/ 176280 w 3825929"/>
              <a:gd name="connsiteY46" fmla="*/ 1725433 h 3069204"/>
              <a:gd name="connsiteX47" fmla="*/ 72913 w 3825929"/>
              <a:gd name="connsiteY47" fmla="*/ 1534602 h 3069204"/>
              <a:gd name="connsiteX48" fmla="*/ 41108 w 3825929"/>
              <a:gd name="connsiteY48" fmla="*/ 1478943 h 3069204"/>
              <a:gd name="connsiteX49" fmla="*/ 17254 w 3825929"/>
              <a:gd name="connsiteY49" fmla="*/ 1391478 h 3069204"/>
              <a:gd name="connsiteX50" fmla="*/ 41108 w 3825929"/>
              <a:gd name="connsiteY50" fmla="*/ 1256306 h 3069204"/>
              <a:gd name="connsiteX51" fmla="*/ 470478 w 3825929"/>
              <a:gd name="connsiteY51" fmla="*/ 1192696 h 3069204"/>
              <a:gd name="connsiteX52" fmla="*/ 891898 w 3825929"/>
              <a:gd name="connsiteY52" fmla="*/ 1121134 h 3069204"/>
              <a:gd name="connsiteX53" fmla="*/ 1170193 w 3825929"/>
              <a:gd name="connsiteY53" fmla="*/ 1065475 h 3069204"/>
              <a:gd name="connsiteX54" fmla="*/ 1408732 w 3825929"/>
              <a:gd name="connsiteY54" fmla="*/ 1017767 h 3069204"/>
              <a:gd name="connsiteX55" fmla="*/ 1464392 w 3825929"/>
              <a:gd name="connsiteY55" fmla="*/ 954157 h 3069204"/>
              <a:gd name="connsiteX56" fmla="*/ 1480294 w 3825929"/>
              <a:gd name="connsiteY56" fmla="*/ 842838 h 3069204"/>
              <a:gd name="connsiteX57" fmla="*/ 1472343 w 3825929"/>
              <a:gd name="connsiteY57" fmla="*/ 763325 h 3069204"/>
              <a:gd name="connsiteX0" fmla="*/ 3173922 w 3825929"/>
              <a:gd name="connsiteY0" fmla="*/ 461176 h 3069204"/>
              <a:gd name="connsiteX1" fmla="*/ 3197776 w 3825929"/>
              <a:gd name="connsiteY1" fmla="*/ 270344 h 3069204"/>
              <a:gd name="connsiteX2" fmla="*/ 3253435 w 3825929"/>
              <a:gd name="connsiteY2" fmla="*/ 174929 h 3069204"/>
              <a:gd name="connsiteX3" fmla="*/ 3301143 w 3825929"/>
              <a:gd name="connsiteY3" fmla="*/ 87464 h 3069204"/>
              <a:gd name="connsiteX4" fmla="*/ 3460169 w 3825929"/>
              <a:gd name="connsiteY4" fmla="*/ 0 h 3069204"/>
              <a:gd name="connsiteX5" fmla="*/ 3635098 w 3825929"/>
              <a:gd name="connsiteY5" fmla="*/ 15903 h 3069204"/>
              <a:gd name="connsiteX6" fmla="*/ 3762318 w 3825929"/>
              <a:gd name="connsiteY6" fmla="*/ 119270 h 3069204"/>
              <a:gd name="connsiteX7" fmla="*/ 3770270 w 3825929"/>
              <a:gd name="connsiteY7" fmla="*/ 214685 h 3069204"/>
              <a:gd name="connsiteX8" fmla="*/ 3770270 w 3825929"/>
              <a:gd name="connsiteY8" fmla="*/ 373711 h 3069204"/>
              <a:gd name="connsiteX9" fmla="*/ 3738465 w 3825929"/>
              <a:gd name="connsiteY9" fmla="*/ 492981 h 3069204"/>
              <a:gd name="connsiteX10" fmla="*/ 3706659 w 3825929"/>
              <a:gd name="connsiteY10" fmla="*/ 588397 h 3069204"/>
              <a:gd name="connsiteX11" fmla="*/ 3810026 w 3825929"/>
              <a:gd name="connsiteY11" fmla="*/ 795131 h 3069204"/>
              <a:gd name="connsiteX12" fmla="*/ 3825929 w 3825929"/>
              <a:gd name="connsiteY12" fmla="*/ 1009816 h 3069204"/>
              <a:gd name="connsiteX13" fmla="*/ 3738465 w 3825929"/>
              <a:gd name="connsiteY13" fmla="*/ 1240404 h 3069204"/>
              <a:gd name="connsiteX14" fmla="*/ 3611244 w 3825929"/>
              <a:gd name="connsiteY14" fmla="*/ 1661823 h 3069204"/>
              <a:gd name="connsiteX15" fmla="*/ 3539682 w 3825929"/>
              <a:gd name="connsiteY15" fmla="*/ 1987826 h 3069204"/>
              <a:gd name="connsiteX16" fmla="*/ 3412461 w 3825929"/>
              <a:gd name="connsiteY16" fmla="*/ 2202511 h 3069204"/>
              <a:gd name="connsiteX17" fmla="*/ 3229581 w 3825929"/>
              <a:gd name="connsiteY17" fmla="*/ 2329732 h 3069204"/>
              <a:gd name="connsiteX18" fmla="*/ 3110312 w 3825929"/>
              <a:gd name="connsiteY18" fmla="*/ 2385391 h 3069204"/>
              <a:gd name="connsiteX19" fmla="*/ 3014896 w 3825929"/>
              <a:gd name="connsiteY19" fmla="*/ 2552369 h 3069204"/>
              <a:gd name="connsiteX20" fmla="*/ 2863821 w 3825929"/>
              <a:gd name="connsiteY20" fmla="*/ 2655736 h 3069204"/>
              <a:gd name="connsiteX21" fmla="*/ 2680941 w 3825929"/>
              <a:gd name="connsiteY21" fmla="*/ 2743200 h 3069204"/>
              <a:gd name="connsiteX22" fmla="*/ 2410597 w 3825929"/>
              <a:gd name="connsiteY22" fmla="*/ 2782957 h 3069204"/>
              <a:gd name="connsiteX23" fmla="*/ 2148204 w 3825929"/>
              <a:gd name="connsiteY23" fmla="*/ 2830664 h 3069204"/>
              <a:gd name="connsiteX24" fmla="*/ 1981226 w 3825929"/>
              <a:gd name="connsiteY24" fmla="*/ 2910177 h 3069204"/>
              <a:gd name="connsiteX25" fmla="*/ 1885811 w 3825929"/>
              <a:gd name="connsiteY25" fmla="*/ 3013544 h 3069204"/>
              <a:gd name="connsiteX26" fmla="*/ 1838103 w 3825929"/>
              <a:gd name="connsiteY26" fmla="*/ 3069204 h 3069204"/>
              <a:gd name="connsiteX27" fmla="*/ 1766541 w 3825929"/>
              <a:gd name="connsiteY27" fmla="*/ 3053301 h 3069204"/>
              <a:gd name="connsiteX28" fmla="*/ 1734736 w 3825929"/>
              <a:gd name="connsiteY28" fmla="*/ 2934031 h 3069204"/>
              <a:gd name="connsiteX29" fmla="*/ 1615466 w 3825929"/>
              <a:gd name="connsiteY29" fmla="*/ 2751151 h 3069204"/>
              <a:gd name="connsiteX30" fmla="*/ 1472343 w 3825929"/>
              <a:gd name="connsiteY30" fmla="*/ 2512612 h 3069204"/>
              <a:gd name="connsiteX31" fmla="*/ 1361025 w 3825929"/>
              <a:gd name="connsiteY31" fmla="*/ 2329732 h 3069204"/>
              <a:gd name="connsiteX32" fmla="*/ 1138388 w 3825929"/>
              <a:gd name="connsiteY32" fmla="*/ 2242268 h 3069204"/>
              <a:gd name="connsiteX33" fmla="*/ 1027070 w 3825929"/>
              <a:gd name="connsiteY33" fmla="*/ 2274073 h 3069204"/>
              <a:gd name="connsiteX34" fmla="*/ 979362 w 3825929"/>
              <a:gd name="connsiteY34" fmla="*/ 2345635 h 3069204"/>
              <a:gd name="connsiteX35" fmla="*/ 979362 w 3825929"/>
              <a:gd name="connsiteY35" fmla="*/ 2456953 h 3069204"/>
              <a:gd name="connsiteX36" fmla="*/ 923703 w 3825929"/>
              <a:gd name="connsiteY36" fmla="*/ 2552369 h 3069204"/>
              <a:gd name="connsiteX37" fmla="*/ 788531 w 3825929"/>
              <a:gd name="connsiteY37" fmla="*/ 2623931 h 3069204"/>
              <a:gd name="connsiteX38" fmla="*/ 621553 w 3825929"/>
              <a:gd name="connsiteY38" fmla="*/ 2655736 h 3069204"/>
              <a:gd name="connsiteX39" fmla="*/ 510235 w 3825929"/>
              <a:gd name="connsiteY39" fmla="*/ 2536466 h 3069204"/>
              <a:gd name="connsiteX40" fmla="*/ 494332 w 3825929"/>
              <a:gd name="connsiteY40" fmla="*/ 2417197 h 3069204"/>
              <a:gd name="connsiteX41" fmla="*/ 573845 w 3825929"/>
              <a:gd name="connsiteY41" fmla="*/ 2289976 h 3069204"/>
              <a:gd name="connsiteX42" fmla="*/ 502284 w 3825929"/>
              <a:gd name="connsiteY42" fmla="*/ 2091193 h 3069204"/>
              <a:gd name="connsiteX43" fmla="*/ 438673 w 3825929"/>
              <a:gd name="connsiteY43" fmla="*/ 1995777 h 3069204"/>
              <a:gd name="connsiteX44" fmla="*/ 255793 w 3825929"/>
              <a:gd name="connsiteY44" fmla="*/ 1852654 h 3069204"/>
              <a:gd name="connsiteX45" fmla="*/ 176280 w 3825929"/>
              <a:gd name="connsiteY45" fmla="*/ 1725433 h 3069204"/>
              <a:gd name="connsiteX46" fmla="*/ 72913 w 3825929"/>
              <a:gd name="connsiteY46" fmla="*/ 1534602 h 3069204"/>
              <a:gd name="connsiteX47" fmla="*/ 41108 w 3825929"/>
              <a:gd name="connsiteY47" fmla="*/ 1478943 h 3069204"/>
              <a:gd name="connsiteX48" fmla="*/ 17254 w 3825929"/>
              <a:gd name="connsiteY48" fmla="*/ 1391478 h 3069204"/>
              <a:gd name="connsiteX49" fmla="*/ 41108 w 3825929"/>
              <a:gd name="connsiteY49" fmla="*/ 1256306 h 3069204"/>
              <a:gd name="connsiteX50" fmla="*/ 470478 w 3825929"/>
              <a:gd name="connsiteY50" fmla="*/ 1192696 h 3069204"/>
              <a:gd name="connsiteX51" fmla="*/ 891898 w 3825929"/>
              <a:gd name="connsiteY51" fmla="*/ 1121134 h 3069204"/>
              <a:gd name="connsiteX52" fmla="*/ 1170193 w 3825929"/>
              <a:gd name="connsiteY52" fmla="*/ 1065475 h 3069204"/>
              <a:gd name="connsiteX53" fmla="*/ 1408732 w 3825929"/>
              <a:gd name="connsiteY53" fmla="*/ 1017767 h 3069204"/>
              <a:gd name="connsiteX54" fmla="*/ 1464392 w 3825929"/>
              <a:gd name="connsiteY54" fmla="*/ 954157 h 3069204"/>
              <a:gd name="connsiteX55" fmla="*/ 1480294 w 3825929"/>
              <a:gd name="connsiteY55" fmla="*/ 842838 h 3069204"/>
              <a:gd name="connsiteX56" fmla="*/ 1472343 w 3825929"/>
              <a:gd name="connsiteY56" fmla="*/ 763325 h 3069204"/>
              <a:gd name="connsiteX0" fmla="*/ 3197776 w 3825929"/>
              <a:gd name="connsiteY0" fmla="*/ 270344 h 3069204"/>
              <a:gd name="connsiteX1" fmla="*/ 3253435 w 3825929"/>
              <a:gd name="connsiteY1" fmla="*/ 174929 h 3069204"/>
              <a:gd name="connsiteX2" fmla="*/ 3301143 w 3825929"/>
              <a:gd name="connsiteY2" fmla="*/ 87464 h 3069204"/>
              <a:gd name="connsiteX3" fmla="*/ 3460169 w 3825929"/>
              <a:gd name="connsiteY3" fmla="*/ 0 h 3069204"/>
              <a:gd name="connsiteX4" fmla="*/ 3635098 w 3825929"/>
              <a:gd name="connsiteY4" fmla="*/ 15903 h 3069204"/>
              <a:gd name="connsiteX5" fmla="*/ 3762318 w 3825929"/>
              <a:gd name="connsiteY5" fmla="*/ 119270 h 3069204"/>
              <a:gd name="connsiteX6" fmla="*/ 3770270 w 3825929"/>
              <a:gd name="connsiteY6" fmla="*/ 214685 h 3069204"/>
              <a:gd name="connsiteX7" fmla="*/ 3770270 w 3825929"/>
              <a:gd name="connsiteY7" fmla="*/ 373711 h 3069204"/>
              <a:gd name="connsiteX8" fmla="*/ 3738465 w 3825929"/>
              <a:gd name="connsiteY8" fmla="*/ 492981 h 3069204"/>
              <a:gd name="connsiteX9" fmla="*/ 3706659 w 3825929"/>
              <a:gd name="connsiteY9" fmla="*/ 588397 h 3069204"/>
              <a:gd name="connsiteX10" fmla="*/ 3810026 w 3825929"/>
              <a:gd name="connsiteY10" fmla="*/ 795131 h 3069204"/>
              <a:gd name="connsiteX11" fmla="*/ 3825929 w 3825929"/>
              <a:gd name="connsiteY11" fmla="*/ 1009816 h 3069204"/>
              <a:gd name="connsiteX12" fmla="*/ 3738465 w 3825929"/>
              <a:gd name="connsiteY12" fmla="*/ 1240404 h 3069204"/>
              <a:gd name="connsiteX13" fmla="*/ 3611244 w 3825929"/>
              <a:gd name="connsiteY13" fmla="*/ 1661823 h 3069204"/>
              <a:gd name="connsiteX14" fmla="*/ 3539682 w 3825929"/>
              <a:gd name="connsiteY14" fmla="*/ 1987826 h 3069204"/>
              <a:gd name="connsiteX15" fmla="*/ 3412461 w 3825929"/>
              <a:gd name="connsiteY15" fmla="*/ 2202511 h 3069204"/>
              <a:gd name="connsiteX16" fmla="*/ 3229581 w 3825929"/>
              <a:gd name="connsiteY16" fmla="*/ 2329732 h 3069204"/>
              <a:gd name="connsiteX17" fmla="*/ 3110312 w 3825929"/>
              <a:gd name="connsiteY17" fmla="*/ 2385391 h 3069204"/>
              <a:gd name="connsiteX18" fmla="*/ 3014896 w 3825929"/>
              <a:gd name="connsiteY18" fmla="*/ 2552369 h 3069204"/>
              <a:gd name="connsiteX19" fmla="*/ 2863821 w 3825929"/>
              <a:gd name="connsiteY19" fmla="*/ 2655736 h 3069204"/>
              <a:gd name="connsiteX20" fmla="*/ 2680941 w 3825929"/>
              <a:gd name="connsiteY20" fmla="*/ 2743200 h 3069204"/>
              <a:gd name="connsiteX21" fmla="*/ 2410597 w 3825929"/>
              <a:gd name="connsiteY21" fmla="*/ 2782957 h 3069204"/>
              <a:gd name="connsiteX22" fmla="*/ 2148204 w 3825929"/>
              <a:gd name="connsiteY22" fmla="*/ 2830664 h 3069204"/>
              <a:gd name="connsiteX23" fmla="*/ 1981226 w 3825929"/>
              <a:gd name="connsiteY23" fmla="*/ 2910177 h 3069204"/>
              <a:gd name="connsiteX24" fmla="*/ 1885811 w 3825929"/>
              <a:gd name="connsiteY24" fmla="*/ 3013544 h 3069204"/>
              <a:gd name="connsiteX25" fmla="*/ 1838103 w 3825929"/>
              <a:gd name="connsiteY25" fmla="*/ 3069204 h 3069204"/>
              <a:gd name="connsiteX26" fmla="*/ 1766541 w 3825929"/>
              <a:gd name="connsiteY26" fmla="*/ 3053301 h 3069204"/>
              <a:gd name="connsiteX27" fmla="*/ 1734736 w 3825929"/>
              <a:gd name="connsiteY27" fmla="*/ 2934031 h 3069204"/>
              <a:gd name="connsiteX28" fmla="*/ 1615466 w 3825929"/>
              <a:gd name="connsiteY28" fmla="*/ 2751151 h 3069204"/>
              <a:gd name="connsiteX29" fmla="*/ 1472343 w 3825929"/>
              <a:gd name="connsiteY29" fmla="*/ 2512612 h 3069204"/>
              <a:gd name="connsiteX30" fmla="*/ 1361025 w 3825929"/>
              <a:gd name="connsiteY30" fmla="*/ 2329732 h 3069204"/>
              <a:gd name="connsiteX31" fmla="*/ 1138388 w 3825929"/>
              <a:gd name="connsiteY31" fmla="*/ 2242268 h 3069204"/>
              <a:gd name="connsiteX32" fmla="*/ 1027070 w 3825929"/>
              <a:gd name="connsiteY32" fmla="*/ 2274073 h 3069204"/>
              <a:gd name="connsiteX33" fmla="*/ 979362 w 3825929"/>
              <a:gd name="connsiteY33" fmla="*/ 2345635 h 3069204"/>
              <a:gd name="connsiteX34" fmla="*/ 979362 w 3825929"/>
              <a:gd name="connsiteY34" fmla="*/ 2456953 h 3069204"/>
              <a:gd name="connsiteX35" fmla="*/ 923703 w 3825929"/>
              <a:gd name="connsiteY35" fmla="*/ 2552369 h 3069204"/>
              <a:gd name="connsiteX36" fmla="*/ 788531 w 3825929"/>
              <a:gd name="connsiteY36" fmla="*/ 2623931 h 3069204"/>
              <a:gd name="connsiteX37" fmla="*/ 621553 w 3825929"/>
              <a:gd name="connsiteY37" fmla="*/ 2655736 h 3069204"/>
              <a:gd name="connsiteX38" fmla="*/ 510235 w 3825929"/>
              <a:gd name="connsiteY38" fmla="*/ 2536466 h 3069204"/>
              <a:gd name="connsiteX39" fmla="*/ 494332 w 3825929"/>
              <a:gd name="connsiteY39" fmla="*/ 2417197 h 3069204"/>
              <a:gd name="connsiteX40" fmla="*/ 573845 w 3825929"/>
              <a:gd name="connsiteY40" fmla="*/ 2289976 h 3069204"/>
              <a:gd name="connsiteX41" fmla="*/ 502284 w 3825929"/>
              <a:gd name="connsiteY41" fmla="*/ 2091193 h 3069204"/>
              <a:gd name="connsiteX42" fmla="*/ 438673 w 3825929"/>
              <a:gd name="connsiteY42" fmla="*/ 1995777 h 3069204"/>
              <a:gd name="connsiteX43" fmla="*/ 255793 w 3825929"/>
              <a:gd name="connsiteY43" fmla="*/ 1852654 h 3069204"/>
              <a:gd name="connsiteX44" fmla="*/ 176280 w 3825929"/>
              <a:gd name="connsiteY44" fmla="*/ 1725433 h 3069204"/>
              <a:gd name="connsiteX45" fmla="*/ 72913 w 3825929"/>
              <a:gd name="connsiteY45" fmla="*/ 1534602 h 3069204"/>
              <a:gd name="connsiteX46" fmla="*/ 41108 w 3825929"/>
              <a:gd name="connsiteY46" fmla="*/ 1478943 h 3069204"/>
              <a:gd name="connsiteX47" fmla="*/ 17254 w 3825929"/>
              <a:gd name="connsiteY47" fmla="*/ 1391478 h 3069204"/>
              <a:gd name="connsiteX48" fmla="*/ 41108 w 3825929"/>
              <a:gd name="connsiteY48" fmla="*/ 1256306 h 3069204"/>
              <a:gd name="connsiteX49" fmla="*/ 470478 w 3825929"/>
              <a:gd name="connsiteY49" fmla="*/ 1192696 h 3069204"/>
              <a:gd name="connsiteX50" fmla="*/ 891898 w 3825929"/>
              <a:gd name="connsiteY50" fmla="*/ 1121134 h 3069204"/>
              <a:gd name="connsiteX51" fmla="*/ 1170193 w 3825929"/>
              <a:gd name="connsiteY51" fmla="*/ 1065475 h 3069204"/>
              <a:gd name="connsiteX52" fmla="*/ 1408732 w 3825929"/>
              <a:gd name="connsiteY52" fmla="*/ 1017767 h 3069204"/>
              <a:gd name="connsiteX53" fmla="*/ 1464392 w 3825929"/>
              <a:gd name="connsiteY53" fmla="*/ 954157 h 3069204"/>
              <a:gd name="connsiteX54" fmla="*/ 1480294 w 3825929"/>
              <a:gd name="connsiteY54" fmla="*/ 842838 h 3069204"/>
              <a:gd name="connsiteX55" fmla="*/ 1472343 w 3825929"/>
              <a:gd name="connsiteY55" fmla="*/ 763325 h 3069204"/>
              <a:gd name="connsiteX0" fmla="*/ 3197776 w 3825929"/>
              <a:gd name="connsiteY0" fmla="*/ 270344 h 3069204"/>
              <a:gd name="connsiteX1" fmla="*/ 3253435 w 3825929"/>
              <a:gd name="connsiteY1" fmla="*/ 174929 h 3069204"/>
              <a:gd name="connsiteX2" fmla="*/ 3301143 w 3825929"/>
              <a:gd name="connsiteY2" fmla="*/ 87464 h 3069204"/>
              <a:gd name="connsiteX3" fmla="*/ 3460169 w 3825929"/>
              <a:gd name="connsiteY3" fmla="*/ 0 h 3069204"/>
              <a:gd name="connsiteX4" fmla="*/ 3635098 w 3825929"/>
              <a:gd name="connsiteY4" fmla="*/ 15903 h 3069204"/>
              <a:gd name="connsiteX5" fmla="*/ 3762318 w 3825929"/>
              <a:gd name="connsiteY5" fmla="*/ 119270 h 3069204"/>
              <a:gd name="connsiteX6" fmla="*/ 3770270 w 3825929"/>
              <a:gd name="connsiteY6" fmla="*/ 214685 h 3069204"/>
              <a:gd name="connsiteX7" fmla="*/ 3770270 w 3825929"/>
              <a:gd name="connsiteY7" fmla="*/ 373711 h 3069204"/>
              <a:gd name="connsiteX8" fmla="*/ 3738465 w 3825929"/>
              <a:gd name="connsiteY8" fmla="*/ 492981 h 3069204"/>
              <a:gd name="connsiteX9" fmla="*/ 3706659 w 3825929"/>
              <a:gd name="connsiteY9" fmla="*/ 588397 h 3069204"/>
              <a:gd name="connsiteX10" fmla="*/ 3810026 w 3825929"/>
              <a:gd name="connsiteY10" fmla="*/ 795131 h 3069204"/>
              <a:gd name="connsiteX11" fmla="*/ 3825929 w 3825929"/>
              <a:gd name="connsiteY11" fmla="*/ 1009816 h 3069204"/>
              <a:gd name="connsiteX12" fmla="*/ 3738465 w 3825929"/>
              <a:gd name="connsiteY12" fmla="*/ 1240404 h 3069204"/>
              <a:gd name="connsiteX13" fmla="*/ 3611244 w 3825929"/>
              <a:gd name="connsiteY13" fmla="*/ 1661823 h 3069204"/>
              <a:gd name="connsiteX14" fmla="*/ 3539682 w 3825929"/>
              <a:gd name="connsiteY14" fmla="*/ 1987826 h 3069204"/>
              <a:gd name="connsiteX15" fmla="*/ 3412461 w 3825929"/>
              <a:gd name="connsiteY15" fmla="*/ 2202511 h 3069204"/>
              <a:gd name="connsiteX16" fmla="*/ 3229581 w 3825929"/>
              <a:gd name="connsiteY16" fmla="*/ 2329732 h 3069204"/>
              <a:gd name="connsiteX17" fmla="*/ 3110312 w 3825929"/>
              <a:gd name="connsiteY17" fmla="*/ 2385391 h 3069204"/>
              <a:gd name="connsiteX18" fmla="*/ 3014896 w 3825929"/>
              <a:gd name="connsiteY18" fmla="*/ 2552369 h 3069204"/>
              <a:gd name="connsiteX19" fmla="*/ 2863821 w 3825929"/>
              <a:gd name="connsiteY19" fmla="*/ 2655736 h 3069204"/>
              <a:gd name="connsiteX20" fmla="*/ 2680941 w 3825929"/>
              <a:gd name="connsiteY20" fmla="*/ 2743200 h 3069204"/>
              <a:gd name="connsiteX21" fmla="*/ 2410597 w 3825929"/>
              <a:gd name="connsiteY21" fmla="*/ 2782957 h 3069204"/>
              <a:gd name="connsiteX22" fmla="*/ 2148204 w 3825929"/>
              <a:gd name="connsiteY22" fmla="*/ 2830664 h 3069204"/>
              <a:gd name="connsiteX23" fmla="*/ 1981226 w 3825929"/>
              <a:gd name="connsiteY23" fmla="*/ 2910177 h 3069204"/>
              <a:gd name="connsiteX24" fmla="*/ 1885811 w 3825929"/>
              <a:gd name="connsiteY24" fmla="*/ 3013544 h 3069204"/>
              <a:gd name="connsiteX25" fmla="*/ 1838103 w 3825929"/>
              <a:gd name="connsiteY25" fmla="*/ 3069204 h 3069204"/>
              <a:gd name="connsiteX26" fmla="*/ 1766541 w 3825929"/>
              <a:gd name="connsiteY26" fmla="*/ 3053301 h 3069204"/>
              <a:gd name="connsiteX27" fmla="*/ 1734736 w 3825929"/>
              <a:gd name="connsiteY27" fmla="*/ 2934031 h 3069204"/>
              <a:gd name="connsiteX28" fmla="*/ 1615466 w 3825929"/>
              <a:gd name="connsiteY28" fmla="*/ 2751151 h 3069204"/>
              <a:gd name="connsiteX29" fmla="*/ 1472343 w 3825929"/>
              <a:gd name="connsiteY29" fmla="*/ 2512612 h 3069204"/>
              <a:gd name="connsiteX30" fmla="*/ 1361025 w 3825929"/>
              <a:gd name="connsiteY30" fmla="*/ 2329732 h 3069204"/>
              <a:gd name="connsiteX31" fmla="*/ 1138388 w 3825929"/>
              <a:gd name="connsiteY31" fmla="*/ 2242268 h 3069204"/>
              <a:gd name="connsiteX32" fmla="*/ 1027070 w 3825929"/>
              <a:gd name="connsiteY32" fmla="*/ 2274073 h 3069204"/>
              <a:gd name="connsiteX33" fmla="*/ 979362 w 3825929"/>
              <a:gd name="connsiteY33" fmla="*/ 2345635 h 3069204"/>
              <a:gd name="connsiteX34" fmla="*/ 979362 w 3825929"/>
              <a:gd name="connsiteY34" fmla="*/ 2456953 h 3069204"/>
              <a:gd name="connsiteX35" fmla="*/ 923703 w 3825929"/>
              <a:gd name="connsiteY35" fmla="*/ 2552369 h 3069204"/>
              <a:gd name="connsiteX36" fmla="*/ 788531 w 3825929"/>
              <a:gd name="connsiteY36" fmla="*/ 2623931 h 3069204"/>
              <a:gd name="connsiteX37" fmla="*/ 621553 w 3825929"/>
              <a:gd name="connsiteY37" fmla="*/ 2655736 h 3069204"/>
              <a:gd name="connsiteX38" fmla="*/ 510235 w 3825929"/>
              <a:gd name="connsiteY38" fmla="*/ 2536466 h 3069204"/>
              <a:gd name="connsiteX39" fmla="*/ 494332 w 3825929"/>
              <a:gd name="connsiteY39" fmla="*/ 2417197 h 3069204"/>
              <a:gd name="connsiteX40" fmla="*/ 573845 w 3825929"/>
              <a:gd name="connsiteY40" fmla="*/ 2289976 h 3069204"/>
              <a:gd name="connsiteX41" fmla="*/ 502284 w 3825929"/>
              <a:gd name="connsiteY41" fmla="*/ 2091193 h 3069204"/>
              <a:gd name="connsiteX42" fmla="*/ 438673 w 3825929"/>
              <a:gd name="connsiteY42" fmla="*/ 1995777 h 3069204"/>
              <a:gd name="connsiteX43" fmla="*/ 255793 w 3825929"/>
              <a:gd name="connsiteY43" fmla="*/ 1852654 h 3069204"/>
              <a:gd name="connsiteX44" fmla="*/ 176280 w 3825929"/>
              <a:gd name="connsiteY44" fmla="*/ 1725433 h 3069204"/>
              <a:gd name="connsiteX45" fmla="*/ 72913 w 3825929"/>
              <a:gd name="connsiteY45" fmla="*/ 1534602 h 3069204"/>
              <a:gd name="connsiteX46" fmla="*/ 41108 w 3825929"/>
              <a:gd name="connsiteY46" fmla="*/ 1478943 h 3069204"/>
              <a:gd name="connsiteX47" fmla="*/ 17254 w 3825929"/>
              <a:gd name="connsiteY47" fmla="*/ 1391478 h 3069204"/>
              <a:gd name="connsiteX48" fmla="*/ 41108 w 3825929"/>
              <a:gd name="connsiteY48" fmla="*/ 1256306 h 3069204"/>
              <a:gd name="connsiteX49" fmla="*/ 470478 w 3825929"/>
              <a:gd name="connsiteY49" fmla="*/ 1192696 h 3069204"/>
              <a:gd name="connsiteX50" fmla="*/ 891898 w 3825929"/>
              <a:gd name="connsiteY50" fmla="*/ 1121134 h 3069204"/>
              <a:gd name="connsiteX51" fmla="*/ 1170193 w 3825929"/>
              <a:gd name="connsiteY51" fmla="*/ 1065475 h 3069204"/>
              <a:gd name="connsiteX52" fmla="*/ 1408732 w 3825929"/>
              <a:gd name="connsiteY52" fmla="*/ 1017767 h 3069204"/>
              <a:gd name="connsiteX53" fmla="*/ 1464392 w 3825929"/>
              <a:gd name="connsiteY53" fmla="*/ 954157 h 3069204"/>
              <a:gd name="connsiteX54" fmla="*/ 1480294 w 3825929"/>
              <a:gd name="connsiteY54" fmla="*/ 842838 h 3069204"/>
              <a:gd name="connsiteX55" fmla="*/ 1472343 w 3825929"/>
              <a:gd name="connsiteY55" fmla="*/ 763325 h 3069204"/>
              <a:gd name="connsiteX0" fmla="*/ 3253435 w 3825929"/>
              <a:gd name="connsiteY0" fmla="*/ 174929 h 3069204"/>
              <a:gd name="connsiteX1" fmla="*/ 3301143 w 3825929"/>
              <a:gd name="connsiteY1" fmla="*/ 87464 h 3069204"/>
              <a:gd name="connsiteX2" fmla="*/ 3460169 w 3825929"/>
              <a:gd name="connsiteY2" fmla="*/ 0 h 3069204"/>
              <a:gd name="connsiteX3" fmla="*/ 3635098 w 3825929"/>
              <a:gd name="connsiteY3" fmla="*/ 15903 h 3069204"/>
              <a:gd name="connsiteX4" fmla="*/ 3762318 w 3825929"/>
              <a:gd name="connsiteY4" fmla="*/ 119270 h 3069204"/>
              <a:gd name="connsiteX5" fmla="*/ 3770270 w 3825929"/>
              <a:gd name="connsiteY5" fmla="*/ 214685 h 3069204"/>
              <a:gd name="connsiteX6" fmla="*/ 3770270 w 3825929"/>
              <a:gd name="connsiteY6" fmla="*/ 373711 h 3069204"/>
              <a:gd name="connsiteX7" fmla="*/ 3738465 w 3825929"/>
              <a:gd name="connsiteY7" fmla="*/ 492981 h 3069204"/>
              <a:gd name="connsiteX8" fmla="*/ 3706659 w 3825929"/>
              <a:gd name="connsiteY8" fmla="*/ 588397 h 3069204"/>
              <a:gd name="connsiteX9" fmla="*/ 3810026 w 3825929"/>
              <a:gd name="connsiteY9" fmla="*/ 795131 h 3069204"/>
              <a:gd name="connsiteX10" fmla="*/ 3825929 w 3825929"/>
              <a:gd name="connsiteY10" fmla="*/ 1009816 h 3069204"/>
              <a:gd name="connsiteX11" fmla="*/ 3738465 w 3825929"/>
              <a:gd name="connsiteY11" fmla="*/ 1240404 h 3069204"/>
              <a:gd name="connsiteX12" fmla="*/ 3611244 w 3825929"/>
              <a:gd name="connsiteY12" fmla="*/ 1661823 h 3069204"/>
              <a:gd name="connsiteX13" fmla="*/ 3539682 w 3825929"/>
              <a:gd name="connsiteY13" fmla="*/ 1987826 h 3069204"/>
              <a:gd name="connsiteX14" fmla="*/ 3412461 w 3825929"/>
              <a:gd name="connsiteY14" fmla="*/ 2202511 h 3069204"/>
              <a:gd name="connsiteX15" fmla="*/ 3229581 w 3825929"/>
              <a:gd name="connsiteY15" fmla="*/ 2329732 h 3069204"/>
              <a:gd name="connsiteX16" fmla="*/ 3110312 w 3825929"/>
              <a:gd name="connsiteY16" fmla="*/ 2385391 h 3069204"/>
              <a:gd name="connsiteX17" fmla="*/ 3014896 w 3825929"/>
              <a:gd name="connsiteY17" fmla="*/ 2552369 h 3069204"/>
              <a:gd name="connsiteX18" fmla="*/ 2863821 w 3825929"/>
              <a:gd name="connsiteY18" fmla="*/ 2655736 h 3069204"/>
              <a:gd name="connsiteX19" fmla="*/ 2680941 w 3825929"/>
              <a:gd name="connsiteY19" fmla="*/ 2743200 h 3069204"/>
              <a:gd name="connsiteX20" fmla="*/ 2410597 w 3825929"/>
              <a:gd name="connsiteY20" fmla="*/ 2782957 h 3069204"/>
              <a:gd name="connsiteX21" fmla="*/ 2148204 w 3825929"/>
              <a:gd name="connsiteY21" fmla="*/ 2830664 h 3069204"/>
              <a:gd name="connsiteX22" fmla="*/ 1981226 w 3825929"/>
              <a:gd name="connsiteY22" fmla="*/ 2910177 h 3069204"/>
              <a:gd name="connsiteX23" fmla="*/ 1885811 w 3825929"/>
              <a:gd name="connsiteY23" fmla="*/ 3013544 h 3069204"/>
              <a:gd name="connsiteX24" fmla="*/ 1838103 w 3825929"/>
              <a:gd name="connsiteY24" fmla="*/ 3069204 h 3069204"/>
              <a:gd name="connsiteX25" fmla="*/ 1766541 w 3825929"/>
              <a:gd name="connsiteY25" fmla="*/ 3053301 h 3069204"/>
              <a:gd name="connsiteX26" fmla="*/ 1734736 w 3825929"/>
              <a:gd name="connsiteY26" fmla="*/ 2934031 h 3069204"/>
              <a:gd name="connsiteX27" fmla="*/ 1615466 w 3825929"/>
              <a:gd name="connsiteY27" fmla="*/ 2751151 h 3069204"/>
              <a:gd name="connsiteX28" fmla="*/ 1472343 w 3825929"/>
              <a:gd name="connsiteY28" fmla="*/ 2512612 h 3069204"/>
              <a:gd name="connsiteX29" fmla="*/ 1361025 w 3825929"/>
              <a:gd name="connsiteY29" fmla="*/ 2329732 h 3069204"/>
              <a:gd name="connsiteX30" fmla="*/ 1138388 w 3825929"/>
              <a:gd name="connsiteY30" fmla="*/ 2242268 h 3069204"/>
              <a:gd name="connsiteX31" fmla="*/ 1027070 w 3825929"/>
              <a:gd name="connsiteY31" fmla="*/ 2274073 h 3069204"/>
              <a:gd name="connsiteX32" fmla="*/ 979362 w 3825929"/>
              <a:gd name="connsiteY32" fmla="*/ 2345635 h 3069204"/>
              <a:gd name="connsiteX33" fmla="*/ 979362 w 3825929"/>
              <a:gd name="connsiteY33" fmla="*/ 2456953 h 3069204"/>
              <a:gd name="connsiteX34" fmla="*/ 923703 w 3825929"/>
              <a:gd name="connsiteY34" fmla="*/ 2552369 h 3069204"/>
              <a:gd name="connsiteX35" fmla="*/ 788531 w 3825929"/>
              <a:gd name="connsiteY35" fmla="*/ 2623931 h 3069204"/>
              <a:gd name="connsiteX36" fmla="*/ 621553 w 3825929"/>
              <a:gd name="connsiteY36" fmla="*/ 2655736 h 3069204"/>
              <a:gd name="connsiteX37" fmla="*/ 510235 w 3825929"/>
              <a:gd name="connsiteY37" fmla="*/ 2536466 h 3069204"/>
              <a:gd name="connsiteX38" fmla="*/ 494332 w 3825929"/>
              <a:gd name="connsiteY38" fmla="*/ 2417197 h 3069204"/>
              <a:gd name="connsiteX39" fmla="*/ 573845 w 3825929"/>
              <a:gd name="connsiteY39" fmla="*/ 2289976 h 3069204"/>
              <a:gd name="connsiteX40" fmla="*/ 502284 w 3825929"/>
              <a:gd name="connsiteY40" fmla="*/ 2091193 h 3069204"/>
              <a:gd name="connsiteX41" fmla="*/ 438673 w 3825929"/>
              <a:gd name="connsiteY41" fmla="*/ 1995777 h 3069204"/>
              <a:gd name="connsiteX42" fmla="*/ 255793 w 3825929"/>
              <a:gd name="connsiteY42" fmla="*/ 1852654 h 3069204"/>
              <a:gd name="connsiteX43" fmla="*/ 176280 w 3825929"/>
              <a:gd name="connsiteY43" fmla="*/ 1725433 h 3069204"/>
              <a:gd name="connsiteX44" fmla="*/ 72913 w 3825929"/>
              <a:gd name="connsiteY44" fmla="*/ 1534602 h 3069204"/>
              <a:gd name="connsiteX45" fmla="*/ 41108 w 3825929"/>
              <a:gd name="connsiteY45" fmla="*/ 1478943 h 3069204"/>
              <a:gd name="connsiteX46" fmla="*/ 17254 w 3825929"/>
              <a:gd name="connsiteY46" fmla="*/ 1391478 h 3069204"/>
              <a:gd name="connsiteX47" fmla="*/ 41108 w 3825929"/>
              <a:gd name="connsiteY47" fmla="*/ 1256306 h 3069204"/>
              <a:gd name="connsiteX48" fmla="*/ 470478 w 3825929"/>
              <a:gd name="connsiteY48" fmla="*/ 1192696 h 3069204"/>
              <a:gd name="connsiteX49" fmla="*/ 891898 w 3825929"/>
              <a:gd name="connsiteY49" fmla="*/ 1121134 h 3069204"/>
              <a:gd name="connsiteX50" fmla="*/ 1170193 w 3825929"/>
              <a:gd name="connsiteY50" fmla="*/ 1065475 h 3069204"/>
              <a:gd name="connsiteX51" fmla="*/ 1408732 w 3825929"/>
              <a:gd name="connsiteY51" fmla="*/ 1017767 h 3069204"/>
              <a:gd name="connsiteX52" fmla="*/ 1464392 w 3825929"/>
              <a:gd name="connsiteY52" fmla="*/ 954157 h 3069204"/>
              <a:gd name="connsiteX53" fmla="*/ 1480294 w 3825929"/>
              <a:gd name="connsiteY53" fmla="*/ 842838 h 3069204"/>
              <a:gd name="connsiteX54" fmla="*/ 1472343 w 3825929"/>
              <a:gd name="connsiteY54" fmla="*/ 763325 h 3069204"/>
              <a:gd name="connsiteX0" fmla="*/ 3301143 w 3825929"/>
              <a:gd name="connsiteY0" fmla="*/ 87464 h 3069204"/>
              <a:gd name="connsiteX1" fmla="*/ 3460169 w 3825929"/>
              <a:gd name="connsiteY1" fmla="*/ 0 h 3069204"/>
              <a:gd name="connsiteX2" fmla="*/ 3635098 w 3825929"/>
              <a:gd name="connsiteY2" fmla="*/ 15903 h 3069204"/>
              <a:gd name="connsiteX3" fmla="*/ 3762318 w 3825929"/>
              <a:gd name="connsiteY3" fmla="*/ 119270 h 3069204"/>
              <a:gd name="connsiteX4" fmla="*/ 3770270 w 3825929"/>
              <a:gd name="connsiteY4" fmla="*/ 214685 h 3069204"/>
              <a:gd name="connsiteX5" fmla="*/ 3770270 w 3825929"/>
              <a:gd name="connsiteY5" fmla="*/ 373711 h 3069204"/>
              <a:gd name="connsiteX6" fmla="*/ 3738465 w 3825929"/>
              <a:gd name="connsiteY6" fmla="*/ 492981 h 3069204"/>
              <a:gd name="connsiteX7" fmla="*/ 3706659 w 3825929"/>
              <a:gd name="connsiteY7" fmla="*/ 588397 h 3069204"/>
              <a:gd name="connsiteX8" fmla="*/ 3810026 w 3825929"/>
              <a:gd name="connsiteY8" fmla="*/ 795131 h 3069204"/>
              <a:gd name="connsiteX9" fmla="*/ 3825929 w 3825929"/>
              <a:gd name="connsiteY9" fmla="*/ 1009816 h 3069204"/>
              <a:gd name="connsiteX10" fmla="*/ 3738465 w 3825929"/>
              <a:gd name="connsiteY10" fmla="*/ 1240404 h 3069204"/>
              <a:gd name="connsiteX11" fmla="*/ 3611244 w 3825929"/>
              <a:gd name="connsiteY11" fmla="*/ 1661823 h 3069204"/>
              <a:gd name="connsiteX12" fmla="*/ 3539682 w 3825929"/>
              <a:gd name="connsiteY12" fmla="*/ 1987826 h 3069204"/>
              <a:gd name="connsiteX13" fmla="*/ 3412461 w 3825929"/>
              <a:gd name="connsiteY13" fmla="*/ 2202511 h 3069204"/>
              <a:gd name="connsiteX14" fmla="*/ 3229581 w 3825929"/>
              <a:gd name="connsiteY14" fmla="*/ 2329732 h 3069204"/>
              <a:gd name="connsiteX15" fmla="*/ 3110312 w 3825929"/>
              <a:gd name="connsiteY15" fmla="*/ 2385391 h 3069204"/>
              <a:gd name="connsiteX16" fmla="*/ 3014896 w 3825929"/>
              <a:gd name="connsiteY16" fmla="*/ 2552369 h 3069204"/>
              <a:gd name="connsiteX17" fmla="*/ 2863821 w 3825929"/>
              <a:gd name="connsiteY17" fmla="*/ 2655736 h 3069204"/>
              <a:gd name="connsiteX18" fmla="*/ 2680941 w 3825929"/>
              <a:gd name="connsiteY18" fmla="*/ 2743200 h 3069204"/>
              <a:gd name="connsiteX19" fmla="*/ 2410597 w 3825929"/>
              <a:gd name="connsiteY19" fmla="*/ 2782957 h 3069204"/>
              <a:gd name="connsiteX20" fmla="*/ 2148204 w 3825929"/>
              <a:gd name="connsiteY20" fmla="*/ 2830664 h 3069204"/>
              <a:gd name="connsiteX21" fmla="*/ 1981226 w 3825929"/>
              <a:gd name="connsiteY21" fmla="*/ 2910177 h 3069204"/>
              <a:gd name="connsiteX22" fmla="*/ 1885811 w 3825929"/>
              <a:gd name="connsiteY22" fmla="*/ 3013544 h 3069204"/>
              <a:gd name="connsiteX23" fmla="*/ 1838103 w 3825929"/>
              <a:gd name="connsiteY23" fmla="*/ 3069204 h 3069204"/>
              <a:gd name="connsiteX24" fmla="*/ 1766541 w 3825929"/>
              <a:gd name="connsiteY24" fmla="*/ 3053301 h 3069204"/>
              <a:gd name="connsiteX25" fmla="*/ 1734736 w 3825929"/>
              <a:gd name="connsiteY25" fmla="*/ 2934031 h 3069204"/>
              <a:gd name="connsiteX26" fmla="*/ 1615466 w 3825929"/>
              <a:gd name="connsiteY26" fmla="*/ 2751151 h 3069204"/>
              <a:gd name="connsiteX27" fmla="*/ 1472343 w 3825929"/>
              <a:gd name="connsiteY27" fmla="*/ 2512612 h 3069204"/>
              <a:gd name="connsiteX28" fmla="*/ 1361025 w 3825929"/>
              <a:gd name="connsiteY28" fmla="*/ 2329732 h 3069204"/>
              <a:gd name="connsiteX29" fmla="*/ 1138388 w 3825929"/>
              <a:gd name="connsiteY29" fmla="*/ 2242268 h 3069204"/>
              <a:gd name="connsiteX30" fmla="*/ 1027070 w 3825929"/>
              <a:gd name="connsiteY30" fmla="*/ 2274073 h 3069204"/>
              <a:gd name="connsiteX31" fmla="*/ 979362 w 3825929"/>
              <a:gd name="connsiteY31" fmla="*/ 2345635 h 3069204"/>
              <a:gd name="connsiteX32" fmla="*/ 979362 w 3825929"/>
              <a:gd name="connsiteY32" fmla="*/ 2456953 h 3069204"/>
              <a:gd name="connsiteX33" fmla="*/ 923703 w 3825929"/>
              <a:gd name="connsiteY33" fmla="*/ 2552369 h 3069204"/>
              <a:gd name="connsiteX34" fmla="*/ 788531 w 3825929"/>
              <a:gd name="connsiteY34" fmla="*/ 2623931 h 3069204"/>
              <a:gd name="connsiteX35" fmla="*/ 621553 w 3825929"/>
              <a:gd name="connsiteY35" fmla="*/ 2655736 h 3069204"/>
              <a:gd name="connsiteX36" fmla="*/ 510235 w 3825929"/>
              <a:gd name="connsiteY36" fmla="*/ 2536466 h 3069204"/>
              <a:gd name="connsiteX37" fmla="*/ 494332 w 3825929"/>
              <a:gd name="connsiteY37" fmla="*/ 2417197 h 3069204"/>
              <a:gd name="connsiteX38" fmla="*/ 573845 w 3825929"/>
              <a:gd name="connsiteY38" fmla="*/ 2289976 h 3069204"/>
              <a:gd name="connsiteX39" fmla="*/ 502284 w 3825929"/>
              <a:gd name="connsiteY39" fmla="*/ 2091193 h 3069204"/>
              <a:gd name="connsiteX40" fmla="*/ 438673 w 3825929"/>
              <a:gd name="connsiteY40" fmla="*/ 1995777 h 3069204"/>
              <a:gd name="connsiteX41" fmla="*/ 255793 w 3825929"/>
              <a:gd name="connsiteY41" fmla="*/ 1852654 h 3069204"/>
              <a:gd name="connsiteX42" fmla="*/ 176280 w 3825929"/>
              <a:gd name="connsiteY42" fmla="*/ 1725433 h 3069204"/>
              <a:gd name="connsiteX43" fmla="*/ 72913 w 3825929"/>
              <a:gd name="connsiteY43" fmla="*/ 1534602 h 3069204"/>
              <a:gd name="connsiteX44" fmla="*/ 41108 w 3825929"/>
              <a:gd name="connsiteY44" fmla="*/ 1478943 h 3069204"/>
              <a:gd name="connsiteX45" fmla="*/ 17254 w 3825929"/>
              <a:gd name="connsiteY45" fmla="*/ 1391478 h 3069204"/>
              <a:gd name="connsiteX46" fmla="*/ 41108 w 3825929"/>
              <a:gd name="connsiteY46" fmla="*/ 1256306 h 3069204"/>
              <a:gd name="connsiteX47" fmla="*/ 470478 w 3825929"/>
              <a:gd name="connsiteY47" fmla="*/ 1192696 h 3069204"/>
              <a:gd name="connsiteX48" fmla="*/ 891898 w 3825929"/>
              <a:gd name="connsiteY48" fmla="*/ 1121134 h 3069204"/>
              <a:gd name="connsiteX49" fmla="*/ 1170193 w 3825929"/>
              <a:gd name="connsiteY49" fmla="*/ 1065475 h 3069204"/>
              <a:gd name="connsiteX50" fmla="*/ 1408732 w 3825929"/>
              <a:gd name="connsiteY50" fmla="*/ 1017767 h 3069204"/>
              <a:gd name="connsiteX51" fmla="*/ 1464392 w 3825929"/>
              <a:gd name="connsiteY51" fmla="*/ 954157 h 3069204"/>
              <a:gd name="connsiteX52" fmla="*/ 1480294 w 3825929"/>
              <a:gd name="connsiteY52" fmla="*/ 842838 h 3069204"/>
              <a:gd name="connsiteX53" fmla="*/ 1472343 w 3825929"/>
              <a:gd name="connsiteY53" fmla="*/ 763325 h 3069204"/>
              <a:gd name="connsiteX0" fmla="*/ 3460169 w 3825929"/>
              <a:gd name="connsiteY0" fmla="*/ 0 h 3069204"/>
              <a:gd name="connsiteX1" fmla="*/ 3635098 w 3825929"/>
              <a:gd name="connsiteY1" fmla="*/ 15903 h 3069204"/>
              <a:gd name="connsiteX2" fmla="*/ 3762318 w 3825929"/>
              <a:gd name="connsiteY2" fmla="*/ 119270 h 3069204"/>
              <a:gd name="connsiteX3" fmla="*/ 3770270 w 3825929"/>
              <a:gd name="connsiteY3" fmla="*/ 214685 h 3069204"/>
              <a:gd name="connsiteX4" fmla="*/ 3770270 w 3825929"/>
              <a:gd name="connsiteY4" fmla="*/ 373711 h 3069204"/>
              <a:gd name="connsiteX5" fmla="*/ 3738465 w 3825929"/>
              <a:gd name="connsiteY5" fmla="*/ 492981 h 3069204"/>
              <a:gd name="connsiteX6" fmla="*/ 3706659 w 3825929"/>
              <a:gd name="connsiteY6" fmla="*/ 588397 h 3069204"/>
              <a:gd name="connsiteX7" fmla="*/ 3810026 w 3825929"/>
              <a:gd name="connsiteY7" fmla="*/ 795131 h 3069204"/>
              <a:gd name="connsiteX8" fmla="*/ 3825929 w 3825929"/>
              <a:gd name="connsiteY8" fmla="*/ 1009816 h 3069204"/>
              <a:gd name="connsiteX9" fmla="*/ 3738465 w 3825929"/>
              <a:gd name="connsiteY9" fmla="*/ 1240404 h 3069204"/>
              <a:gd name="connsiteX10" fmla="*/ 3611244 w 3825929"/>
              <a:gd name="connsiteY10" fmla="*/ 1661823 h 3069204"/>
              <a:gd name="connsiteX11" fmla="*/ 3539682 w 3825929"/>
              <a:gd name="connsiteY11" fmla="*/ 1987826 h 3069204"/>
              <a:gd name="connsiteX12" fmla="*/ 3412461 w 3825929"/>
              <a:gd name="connsiteY12" fmla="*/ 2202511 h 3069204"/>
              <a:gd name="connsiteX13" fmla="*/ 3229581 w 3825929"/>
              <a:gd name="connsiteY13" fmla="*/ 2329732 h 3069204"/>
              <a:gd name="connsiteX14" fmla="*/ 3110312 w 3825929"/>
              <a:gd name="connsiteY14" fmla="*/ 2385391 h 3069204"/>
              <a:gd name="connsiteX15" fmla="*/ 3014896 w 3825929"/>
              <a:gd name="connsiteY15" fmla="*/ 2552369 h 3069204"/>
              <a:gd name="connsiteX16" fmla="*/ 2863821 w 3825929"/>
              <a:gd name="connsiteY16" fmla="*/ 2655736 h 3069204"/>
              <a:gd name="connsiteX17" fmla="*/ 2680941 w 3825929"/>
              <a:gd name="connsiteY17" fmla="*/ 2743200 h 3069204"/>
              <a:gd name="connsiteX18" fmla="*/ 2410597 w 3825929"/>
              <a:gd name="connsiteY18" fmla="*/ 2782957 h 3069204"/>
              <a:gd name="connsiteX19" fmla="*/ 2148204 w 3825929"/>
              <a:gd name="connsiteY19" fmla="*/ 2830664 h 3069204"/>
              <a:gd name="connsiteX20" fmla="*/ 1981226 w 3825929"/>
              <a:gd name="connsiteY20" fmla="*/ 2910177 h 3069204"/>
              <a:gd name="connsiteX21" fmla="*/ 1885811 w 3825929"/>
              <a:gd name="connsiteY21" fmla="*/ 3013544 h 3069204"/>
              <a:gd name="connsiteX22" fmla="*/ 1838103 w 3825929"/>
              <a:gd name="connsiteY22" fmla="*/ 3069204 h 3069204"/>
              <a:gd name="connsiteX23" fmla="*/ 1766541 w 3825929"/>
              <a:gd name="connsiteY23" fmla="*/ 3053301 h 3069204"/>
              <a:gd name="connsiteX24" fmla="*/ 1734736 w 3825929"/>
              <a:gd name="connsiteY24" fmla="*/ 2934031 h 3069204"/>
              <a:gd name="connsiteX25" fmla="*/ 1615466 w 3825929"/>
              <a:gd name="connsiteY25" fmla="*/ 2751151 h 3069204"/>
              <a:gd name="connsiteX26" fmla="*/ 1472343 w 3825929"/>
              <a:gd name="connsiteY26" fmla="*/ 2512612 h 3069204"/>
              <a:gd name="connsiteX27" fmla="*/ 1361025 w 3825929"/>
              <a:gd name="connsiteY27" fmla="*/ 2329732 h 3069204"/>
              <a:gd name="connsiteX28" fmla="*/ 1138388 w 3825929"/>
              <a:gd name="connsiteY28" fmla="*/ 2242268 h 3069204"/>
              <a:gd name="connsiteX29" fmla="*/ 1027070 w 3825929"/>
              <a:gd name="connsiteY29" fmla="*/ 2274073 h 3069204"/>
              <a:gd name="connsiteX30" fmla="*/ 979362 w 3825929"/>
              <a:gd name="connsiteY30" fmla="*/ 2345635 h 3069204"/>
              <a:gd name="connsiteX31" fmla="*/ 979362 w 3825929"/>
              <a:gd name="connsiteY31" fmla="*/ 2456953 h 3069204"/>
              <a:gd name="connsiteX32" fmla="*/ 923703 w 3825929"/>
              <a:gd name="connsiteY32" fmla="*/ 2552369 h 3069204"/>
              <a:gd name="connsiteX33" fmla="*/ 788531 w 3825929"/>
              <a:gd name="connsiteY33" fmla="*/ 2623931 h 3069204"/>
              <a:gd name="connsiteX34" fmla="*/ 621553 w 3825929"/>
              <a:gd name="connsiteY34" fmla="*/ 2655736 h 3069204"/>
              <a:gd name="connsiteX35" fmla="*/ 510235 w 3825929"/>
              <a:gd name="connsiteY35" fmla="*/ 2536466 h 3069204"/>
              <a:gd name="connsiteX36" fmla="*/ 494332 w 3825929"/>
              <a:gd name="connsiteY36" fmla="*/ 2417197 h 3069204"/>
              <a:gd name="connsiteX37" fmla="*/ 573845 w 3825929"/>
              <a:gd name="connsiteY37" fmla="*/ 2289976 h 3069204"/>
              <a:gd name="connsiteX38" fmla="*/ 502284 w 3825929"/>
              <a:gd name="connsiteY38" fmla="*/ 2091193 h 3069204"/>
              <a:gd name="connsiteX39" fmla="*/ 438673 w 3825929"/>
              <a:gd name="connsiteY39" fmla="*/ 1995777 h 3069204"/>
              <a:gd name="connsiteX40" fmla="*/ 255793 w 3825929"/>
              <a:gd name="connsiteY40" fmla="*/ 1852654 h 3069204"/>
              <a:gd name="connsiteX41" fmla="*/ 176280 w 3825929"/>
              <a:gd name="connsiteY41" fmla="*/ 1725433 h 3069204"/>
              <a:gd name="connsiteX42" fmla="*/ 72913 w 3825929"/>
              <a:gd name="connsiteY42" fmla="*/ 1534602 h 3069204"/>
              <a:gd name="connsiteX43" fmla="*/ 41108 w 3825929"/>
              <a:gd name="connsiteY43" fmla="*/ 1478943 h 3069204"/>
              <a:gd name="connsiteX44" fmla="*/ 17254 w 3825929"/>
              <a:gd name="connsiteY44" fmla="*/ 1391478 h 3069204"/>
              <a:gd name="connsiteX45" fmla="*/ 41108 w 3825929"/>
              <a:gd name="connsiteY45" fmla="*/ 1256306 h 3069204"/>
              <a:gd name="connsiteX46" fmla="*/ 470478 w 3825929"/>
              <a:gd name="connsiteY46" fmla="*/ 1192696 h 3069204"/>
              <a:gd name="connsiteX47" fmla="*/ 891898 w 3825929"/>
              <a:gd name="connsiteY47" fmla="*/ 1121134 h 3069204"/>
              <a:gd name="connsiteX48" fmla="*/ 1170193 w 3825929"/>
              <a:gd name="connsiteY48" fmla="*/ 1065475 h 3069204"/>
              <a:gd name="connsiteX49" fmla="*/ 1408732 w 3825929"/>
              <a:gd name="connsiteY49" fmla="*/ 1017767 h 3069204"/>
              <a:gd name="connsiteX50" fmla="*/ 1464392 w 3825929"/>
              <a:gd name="connsiteY50" fmla="*/ 954157 h 3069204"/>
              <a:gd name="connsiteX51" fmla="*/ 1480294 w 3825929"/>
              <a:gd name="connsiteY51" fmla="*/ 842838 h 3069204"/>
              <a:gd name="connsiteX52" fmla="*/ 1472343 w 3825929"/>
              <a:gd name="connsiteY52" fmla="*/ 763325 h 3069204"/>
              <a:gd name="connsiteX0" fmla="*/ 3635098 w 3825929"/>
              <a:gd name="connsiteY0" fmla="*/ 0 h 3053301"/>
              <a:gd name="connsiteX1" fmla="*/ 3762318 w 3825929"/>
              <a:gd name="connsiteY1" fmla="*/ 103367 h 3053301"/>
              <a:gd name="connsiteX2" fmla="*/ 3770270 w 3825929"/>
              <a:gd name="connsiteY2" fmla="*/ 198782 h 3053301"/>
              <a:gd name="connsiteX3" fmla="*/ 3770270 w 3825929"/>
              <a:gd name="connsiteY3" fmla="*/ 357808 h 3053301"/>
              <a:gd name="connsiteX4" fmla="*/ 3738465 w 3825929"/>
              <a:gd name="connsiteY4" fmla="*/ 477078 h 3053301"/>
              <a:gd name="connsiteX5" fmla="*/ 3706659 w 3825929"/>
              <a:gd name="connsiteY5" fmla="*/ 572494 h 3053301"/>
              <a:gd name="connsiteX6" fmla="*/ 3810026 w 3825929"/>
              <a:gd name="connsiteY6" fmla="*/ 779228 h 3053301"/>
              <a:gd name="connsiteX7" fmla="*/ 3825929 w 3825929"/>
              <a:gd name="connsiteY7" fmla="*/ 993913 h 3053301"/>
              <a:gd name="connsiteX8" fmla="*/ 3738465 w 3825929"/>
              <a:gd name="connsiteY8" fmla="*/ 1224501 h 3053301"/>
              <a:gd name="connsiteX9" fmla="*/ 3611244 w 3825929"/>
              <a:gd name="connsiteY9" fmla="*/ 1645920 h 3053301"/>
              <a:gd name="connsiteX10" fmla="*/ 3539682 w 3825929"/>
              <a:gd name="connsiteY10" fmla="*/ 1971923 h 3053301"/>
              <a:gd name="connsiteX11" fmla="*/ 3412461 w 3825929"/>
              <a:gd name="connsiteY11" fmla="*/ 2186608 h 3053301"/>
              <a:gd name="connsiteX12" fmla="*/ 3229581 w 3825929"/>
              <a:gd name="connsiteY12" fmla="*/ 2313829 h 3053301"/>
              <a:gd name="connsiteX13" fmla="*/ 3110312 w 3825929"/>
              <a:gd name="connsiteY13" fmla="*/ 2369488 h 3053301"/>
              <a:gd name="connsiteX14" fmla="*/ 3014896 w 3825929"/>
              <a:gd name="connsiteY14" fmla="*/ 2536466 h 3053301"/>
              <a:gd name="connsiteX15" fmla="*/ 2863821 w 3825929"/>
              <a:gd name="connsiteY15" fmla="*/ 2639833 h 3053301"/>
              <a:gd name="connsiteX16" fmla="*/ 2680941 w 3825929"/>
              <a:gd name="connsiteY16" fmla="*/ 2727297 h 3053301"/>
              <a:gd name="connsiteX17" fmla="*/ 2410597 w 3825929"/>
              <a:gd name="connsiteY17" fmla="*/ 2767054 h 3053301"/>
              <a:gd name="connsiteX18" fmla="*/ 2148204 w 3825929"/>
              <a:gd name="connsiteY18" fmla="*/ 2814761 h 3053301"/>
              <a:gd name="connsiteX19" fmla="*/ 1981226 w 3825929"/>
              <a:gd name="connsiteY19" fmla="*/ 2894274 h 3053301"/>
              <a:gd name="connsiteX20" fmla="*/ 1885811 w 3825929"/>
              <a:gd name="connsiteY20" fmla="*/ 2997641 h 3053301"/>
              <a:gd name="connsiteX21" fmla="*/ 1838103 w 3825929"/>
              <a:gd name="connsiteY21" fmla="*/ 3053301 h 3053301"/>
              <a:gd name="connsiteX22" fmla="*/ 1766541 w 3825929"/>
              <a:gd name="connsiteY22" fmla="*/ 3037398 h 3053301"/>
              <a:gd name="connsiteX23" fmla="*/ 1734736 w 3825929"/>
              <a:gd name="connsiteY23" fmla="*/ 2918128 h 3053301"/>
              <a:gd name="connsiteX24" fmla="*/ 1615466 w 3825929"/>
              <a:gd name="connsiteY24" fmla="*/ 2735248 h 3053301"/>
              <a:gd name="connsiteX25" fmla="*/ 1472343 w 3825929"/>
              <a:gd name="connsiteY25" fmla="*/ 2496709 h 3053301"/>
              <a:gd name="connsiteX26" fmla="*/ 1361025 w 3825929"/>
              <a:gd name="connsiteY26" fmla="*/ 2313829 h 3053301"/>
              <a:gd name="connsiteX27" fmla="*/ 1138388 w 3825929"/>
              <a:gd name="connsiteY27" fmla="*/ 2226365 h 3053301"/>
              <a:gd name="connsiteX28" fmla="*/ 1027070 w 3825929"/>
              <a:gd name="connsiteY28" fmla="*/ 2258170 h 3053301"/>
              <a:gd name="connsiteX29" fmla="*/ 979362 w 3825929"/>
              <a:gd name="connsiteY29" fmla="*/ 2329732 h 3053301"/>
              <a:gd name="connsiteX30" fmla="*/ 979362 w 3825929"/>
              <a:gd name="connsiteY30" fmla="*/ 2441050 h 3053301"/>
              <a:gd name="connsiteX31" fmla="*/ 923703 w 3825929"/>
              <a:gd name="connsiteY31" fmla="*/ 2536466 h 3053301"/>
              <a:gd name="connsiteX32" fmla="*/ 788531 w 3825929"/>
              <a:gd name="connsiteY32" fmla="*/ 2608028 h 3053301"/>
              <a:gd name="connsiteX33" fmla="*/ 621553 w 3825929"/>
              <a:gd name="connsiteY33" fmla="*/ 2639833 h 3053301"/>
              <a:gd name="connsiteX34" fmla="*/ 510235 w 3825929"/>
              <a:gd name="connsiteY34" fmla="*/ 2520563 h 3053301"/>
              <a:gd name="connsiteX35" fmla="*/ 494332 w 3825929"/>
              <a:gd name="connsiteY35" fmla="*/ 2401294 h 3053301"/>
              <a:gd name="connsiteX36" fmla="*/ 573845 w 3825929"/>
              <a:gd name="connsiteY36" fmla="*/ 2274073 h 3053301"/>
              <a:gd name="connsiteX37" fmla="*/ 502284 w 3825929"/>
              <a:gd name="connsiteY37" fmla="*/ 2075290 h 3053301"/>
              <a:gd name="connsiteX38" fmla="*/ 438673 w 3825929"/>
              <a:gd name="connsiteY38" fmla="*/ 1979874 h 3053301"/>
              <a:gd name="connsiteX39" fmla="*/ 255793 w 3825929"/>
              <a:gd name="connsiteY39" fmla="*/ 1836751 h 3053301"/>
              <a:gd name="connsiteX40" fmla="*/ 176280 w 3825929"/>
              <a:gd name="connsiteY40" fmla="*/ 1709530 h 3053301"/>
              <a:gd name="connsiteX41" fmla="*/ 72913 w 3825929"/>
              <a:gd name="connsiteY41" fmla="*/ 1518699 h 3053301"/>
              <a:gd name="connsiteX42" fmla="*/ 41108 w 3825929"/>
              <a:gd name="connsiteY42" fmla="*/ 1463040 h 3053301"/>
              <a:gd name="connsiteX43" fmla="*/ 17254 w 3825929"/>
              <a:gd name="connsiteY43" fmla="*/ 1375575 h 3053301"/>
              <a:gd name="connsiteX44" fmla="*/ 41108 w 3825929"/>
              <a:gd name="connsiteY44" fmla="*/ 1240403 h 3053301"/>
              <a:gd name="connsiteX45" fmla="*/ 470478 w 3825929"/>
              <a:gd name="connsiteY45" fmla="*/ 1176793 h 3053301"/>
              <a:gd name="connsiteX46" fmla="*/ 891898 w 3825929"/>
              <a:gd name="connsiteY46" fmla="*/ 1105231 h 3053301"/>
              <a:gd name="connsiteX47" fmla="*/ 1170193 w 3825929"/>
              <a:gd name="connsiteY47" fmla="*/ 1049572 h 3053301"/>
              <a:gd name="connsiteX48" fmla="*/ 1408732 w 3825929"/>
              <a:gd name="connsiteY48" fmla="*/ 1001864 h 3053301"/>
              <a:gd name="connsiteX49" fmla="*/ 1464392 w 3825929"/>
              <a:gd name="connsiteY49" fmla="*/ 938254 h 3053301"/>
              <a:gd name="connsiteX50" fmla="*/ 1480294 w 3825929"/>
              <a:gd name="connsiteY50" fmla="*/ 826935 h 3053301"/>
              <a:gd name="connsiteX51" fmla="*/ 1472343 w 3825929"/>
              <a:gd name="connsiteY51" fmla="*/ 747422 h 3053301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215258 h 3069777"/>
              <a:gd name="connsiteX3" fmla="*/ 3770270 w 3825929"/>
              <a:gd name="connsiteY3" fmla="*/ 374284 h 3069777"/>
              <a:gd name="connsiteX4" fmla="*/ 3738465 w 3825929"/>
              <a:gd name="connsiteY4" fmla="*/ 493554 h 3069777"/>
              <a:gd name="connsiteX5" fmla="*/ 3706659 w 3825929"/>
              <a:gd name="connsiteY5" fmla="*/ 588970 h 3069777"/>
              <a:gd name="connsiteX6" fmla="*/ 3810026 w 3825929"/>
              <a:gd name="connsiteY6" fmla="*/ 795704 h 3069777"/>
              <a:gd name="connsiteX7" fmla="*/ 3825929 w 3825929"/>
              <a:gd name="connsiteY7" fmla="*/ 1010389 h 3069777"/>
              <a:gd name="connsiteX8" fmla="*/ 3738465 w 3825929"/>
              <a:gd name="connsiteY8" fmla="*/ 1240977 h 3069777"/>
              <a:gd name="connsiteX9" fmla="*/ 3611244 w 3825929"/>
              <a:gd name="connsiteY9" fmla="*/ 1662396 h 3069777"/>
              <a:gd name="connsiteX10" fmla="*/ 3539682 w 3825929"/>
              <a:gd name="connsiteY10" fmla="*/ 1988399 h 3069777"/>
              <a:gd name="connsiteX11" fmla="*/ 3412461 w 3825929"/>
              <a:gd name="connsiteY11" fmla="*/ 2203084 h 3069777"/>
              <a:gd name="connsiteX12" fmla="*/ 3229581 w 3825929"/>
              <a:gd name="connsiteY12" fmla="*/ 2330305 h 3069777"/>
              <a:gd name="connsiteX13" fmla="*/ 3110312 w 3825929"/>
              <a:gd name="connsiteY13" fmla="*/ 2385964 h 3069777"/>
              <a:gd name="connsiteX14" fmla="*/ 3014896 w 3825929"/>
              <a:gd name="connsiteY14" fmla="*/ 2552942 h 3069777"/>
              <a:gd name="connsiteX15" fmla="*/ 2863821 w 3825929"/>
              <a:gd name="connsiteY15" fmla="*/ 2656309 h 3069777"/>
              <a:gd name="connsiteX16" fmla="*/ 2680941 w 3825929"/>
              <a:gd name="connsiteY16" fmla="*/ 2743773 h 3069777"/>
              <a:gd name="connsiteX17" fmla="*/ 2410597 w 3825929"/>
              <a:gd name="connsiteY17" fmla="*/ 2783530 h 3069777"/>
              <a:gd name="connsiteX18" fmla="*/ 2148204 w 3825929"/>
              <a:gd name="connsiteY18" fmla="*/ 2831237 h 3069777"/>
              <a:gd name="connsiteX19" fmla="*/ 1981226 w 3825929"/>
              <a:gd name="connsiteY19" fmla="*/ 2910750 h 3069777"/>
              <a:gd name="connsiteX20" fmla="*/ 1885811 w 3825929"/>
              <a:gd name="connsiteY20" fmla="*/ 3014117 h 3069777"/>
              <a:gd name="connsiteX21" fmla="*/ 1838103 w 3825929"/>
              <a:gd name="connsiteY21" fmla="*/ 3069777 h 3069777"/>
              <a:gd name="connsiteX22" fmla="*/ 1766541 w 3825929"/>
              <a:gd name="connsiteY22" fmla="*/ 3053874 h 3069777"/>
              <a:gd name="connsiteX23" fmla="*/ 1734736 w 3825929"/>
              <a:gd name="connsiteY23" fmla="*/ 2934604 h 3069777"/>
              <a:gd name="connsiteX24" fmla="*/ 1615466 w 3825929"/>
              <a:gd name="connsiteY24" fmla="*/ 2751724 h 3069777"/>
              <a:gd name="connsiteX25" fmla="*/ 1472343 w 3825929"/>
              <a:gd name="connsiteY25" fmla="*/ 2513185 h 3069777"/>
              <a:gd name="connsiteX26" fmla="*/ 1361025 w 3825929"/>
              <a:gd name="connsiteY26" fmla="*/ 2330305 h 3069777"/>
              <a:gd name="connsiteX27" fmla="*/ 1138388 w 3825929"/>
              <a:gd name="connsiteY27" fmla="*/ 2242841 h 3069777"/>
              <a:gd name="connsiteX28" fmla="*/ 1027070 w 3825929"/>
              <a:gd name="connsiteY28" fmla="*/ 2274646 h 3069777"/>
              <a:gd name="connsiteX29" fmla="*/ 979362 w 3825929"/>
              <a:gd name="connsiteY29" fmla="*/ 2346208 h 3069777"/>
              <a:gd name="connsiteX30" fmla="*/ 979362 w 3825929"/>
              <a:gd name="connsiteY30" fmla="*/ 2457526 h 3069777"/>
              <a:gd name="connsiteX31" fmla="*/ 923703 w 3825929"/>
              <a:gd name="connsiteY31" fmla="*/ 2552942 h 3069777"/>
              <a:gd name="connsiteX32" fmla="*/ 788531 w 3825929"/>
              <a:gd name="connsiteY32" fmla="*/ 2624504 h 3069777"/>
              <a:gd name="connsiteX33" fmla="*/ 621553 w 3825929"/>
              <a:gd name="connsiteY33" fmla="*/ 2656309 h 3069777"/>
              <a:gd name="connsiteX34" fmla="*/ 510235 w 3825929"/>
              <a:gd name="connsiteY34" fmla="*/ 2537039 h 3069777"/>
              <a:gd name="connsiteX35" fmla="*/ 494332 w 3825929"/>
              <a:gd name="connsiteY35" fmla="*/ 2417770 h 3069777"/>
              <a:gd name="connsiteX36" fmla="*/ 573845 w 3825929"/>
              <a:gd name="connsiteY36" fmla="*/ 2290549 h 3069777"/>
              <a:gd name="connsiteX37" fmla="*/ 502284 w 3825929"/>
              <a:gd name="connsiteY37" fmla="*/ 2091766 h 3069777"/>
              <a:gd name="connsiteX38" fmla="*/ 438673 w 3825929"/>
              <a:gd name="connsiteY38" fmla="*/ 1996350 h 3069777"/>
              <a:gd name="connsiteX39" fmla="*/ 255793 w 3825929"/>
              <a:gd name="connsiteY39" fmla="*/ 1853227 h 3069777"/>
              <a:gd name="connsiteX40" fmla="*/ 176280 w 3825929"/>
              <a:gd name="connsiteY40" fmla="*/ 1726006 h 3069777"/>
              <a:gd name="connsiteX41" fmla="*/ 72913 w 3825929"/>
              <a:gd name="connsiteY41" fmla="*/ 1535175 h 3069777"/>
              <a:gd name="connsiteX42" fmla="*/ 41108 w 3825929"/>
              <a:gd name="connsiteY42" fmla="*/ 1479516 h 3069777"/>
              <a:gd name="connsiteX43" fmla="*/ 17254 w 3825929"/>
              <a:gd name="connsiteY43" fmla="*/ 1392051 h 3069777"/>
              <a:gd name="connsiteX44" fmla="*/ 41108 w 3825929"/>
              <a:gd name="connsiteY44" fmla="*/ 1256879 h 3069777"/>
              <a:gd name="connsiteX45" fmla="*/ 470478 w 3825929"/>
              <a:gd name="connsiteY45" fmla="*/ 1193269 h 3069777"/>
              <a:gd name="connsiteX46" fmla="*/ 891898 w 3825929"/>
              <a:gd name="connsiteY46" fmla="*/ 1121707 h 3069777"/>
              <a:gd name="connsiteX47" fmla="*/ 1170193 w 3825929"/>
              <a:gd name="connsiteY47" fmla="*/ 1066048 h 3069777"/>
              <a:gd name="connsiteX48" fmla="*/ 1408732 w 3825929"/>
              <a:gd name="connsiteY48" fmla="*/ 1018340 h 3069777"/>
              <a:gd name="connsiteX49" fmla="*/ 1464392 w 3825929"/>
              <a:gd name="connsiteY49" fmla="*/ 954730 h 3069777"/>
              <a:gd name="connsiteX50" fmla="*/ 1480294 w 3825929"/>
              <a:gd name="connsiteY50" fmla="*/ 843411 h 3069777"/>
              <a:gd name="connsiteX51" fmla="*/ 1472343 w 3825929"/>
              <a:gd name="connsiteY51" fmla="*/ 763898 h 3069777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215258 h 3069777"/>
              <a:gd name="connsiteX3" fmla="*/ 3770270 w 3825929"/>
              <a:gd name="connsiteY3" fmla="*/ 374284 h 3069777"/>
              <a:gd name="connsiteX4" fmla="*/ 3738465 w 3825929"/>
              <a:gd name="connsiteY4" fmla="*/ 493554 h 3069777"/>
              <a:gd name="connsiteX5" fmla="*/ 3706659 w 3825929"/>
              <a:gd name="connsiteY5" fmla="*/ 588970 h 3069777"/>
              <a:gd name="connsiteX6" fmla="*/ 3810026 w 3825929"/>
              <a:gd name="connsiteY6" fmla="*/ 795704 h 3069777"/>
              <a:gd name="connsiteX7" fmla="*/ 3825929 w 3825929"/>
              <a:gd name="connsiteY7" fmla="*/ 1010389 h 3069777"/>
              <a:gd name="connsiteX8" fmla="*/ 3738465 w 3825929"/>
              <a:gd name="connsiteY8" fmla="*/ 1240977 h 3069777"/>
              <a:gd name="connsiteX9" fmla="*/ 3611244 w 3825929"/>
              <a:gd name="connsiteY9" fmla="*/ 1662396 h 3069777"/>
              <a:gd name="connsiteX10" fmla="*/ 3539682 w 3825929"/>
              <a:gd name="connsiteY10" fmla="*/ 1988399 h 3069777"/>
              <a:gd name="connsiteX11" fmla="*/ 3412461 w 3825929"/>
              <a:gd name="connsiteY11" fmla="*/ 2203084 h 3069777"/>
              <a:gd name="connsiteX12" fmla="*/ 3229581 w 3825929"/>
              <a:gd name="connsiteY12" fmla="*/ 2330305 h 3069777"/>
              <a:gd name="connsiteX13" fmla="*/ 3110312 w 3825929"/>
              <a:gd name="connsiteY13" fmla="*/ 2385964 h 3069777"/>
              <a:gd name="connsiteX14" fmla="*/ 3014896 w 3825929"/>
              <a:gd name="connsiteY14" fmla="*/ 2552942 h 3069777"/>
              <a:gd name="connsiteX15" fmla="*/ 2863821 w 3825929"/>
              <a:gd name="connsiteY15" fmla="*/ 2656309 h 3069777"/>
              <a:gd name="connsiteX16" fmla="*/ 2680941 w 3825929"/>
              <a:gd name="connsiteY16" fmla="*/ 2743773 h 3069777"/>
              <a:gd name="connsiteX17" fmla="*/ 2410597 w 3825929"/>
              <a:gd name="connsiteY17" fmla="*/ 2783530 h 3069777"/>
              <a:gd name="connsiteX18" fmla="*/ 2148204 w 3825929"/>
              <a:gd name="connsiteY18" fmla="*/ 2831237 h 3069777"/>
              <a:gd name="connsiteX19" fmla="*/ 1981226 w 3825929"/>
              <a:gd name="connsiteY19" fmla="*/ 2910750 h 3069777"/>
              <a:gd name="connsiteX20" fmla="*/ 1885811 w 3825929"/>
              <a:gd name="connsiteY20" fmla="*/ 3014117 h 3069777"/>
              <a:gd name="connsiteX21" fmla="*/ 1838103 w 3825929"/>
              <a:gd name="connsiteY21" fmla="*/ 3069777 h 3069777"/>
              <a:gd name="connsiteX22" fmla="*/ 1766541 w 3825929"/>
              <a:gd name="connsiteY22" fmla="*/ 3053874 h 3069777"/>
              <a:gd name="connsiteX23" fmla="*/ 1734736 w 3825929"/>
              <a:gd name="connsiteY23" fmla="*/ 2934604 h 3069777"/>
              <a:gd name="connsiteX24" fmla="*/ 1615466 w 3825929"/>
              <a:gd name="connsiteY24" fmla="*/ 2751724 h 3069777"/>
              <a:gd name="connsiteX25" fmla="*/ 1472343 w 3825929"/>
              <a:gd name="connsiteY25" fmla="*/ 2513185 h 3069777"/>
              <a:gd name="connsiteX26" fmla="*/ 1361025 w 3825929"/>
              <a:gd name="connsiteY26" fmla="*/ 2330305 h 3069777"/>
              <a:gd name="connsiteX27" fmla="*/ 1138388 w 3825929"/>
              <a:gd name="connsiteY27" fmla="*/ 2242841 h 3069777"/>
              <a:gd name="connsiteX28" fmla="*/ 1027070 w 3825929"/>
              <a:gd name="connsiteY28" fmla="*/ 2274646 h 3069777"/>
              <a:gd name="connsiteX29" fmla="*/ 979362 w 3825929"/>
              <a:gd name="connsiteY29" fmla="*/ 2346208 h 3069777"/>
              <a:gd name="connsiteX30" fmla="*/ 979362 w 3825929"/>
              <a:gd name="connsiteY30" fmla="*/ 2457526 h 3069777"/>
              <a:gd name="connsiteX31" fmla="*/ 923703 w 3825929"/>
              <a:gd name="connsiteY31" fmla="*/ 2552942 h 3069777"/>
              <a:gd name="connsiteX32" fmla="*/ 788531 w 3825929"/>
              <a:gd name="connsiteY32" fmla="*/ 2624504 h 3069777"/>
              <a:gd name="connsiteX33" fmla="*/ 621553 w 3825929"/>
              <a:gd name="connsiteY33" fmla="*/ 2656309 h 3069777"/>
              <a:gd name="connsiteX34" fmla="*/ 510235 w 3825929"/>
              <a:gd name="connsiteY34" fmla="*/ 2537039 h 3069777"/>
              <a:gd name="connsiteX35" fmla="*/ 494332 w 3825929"/>
              <a:gd name="connsiteY35" fmla="*/ 2417770 h 3069777"/>
              <a:gd name="connsiteX36" fmla="*/ 573845 w 3825929"/>
              <a:gd name="connsiteY36" fmla="*/ 2290549 h 3069777"/>
              <a:gd name="connsiteX37" fmla="*/ 502284 w 3825929"/>
              <a:gd name="connsiteY37" fmla="*/ 2091766 h 3069777"/>
              <a:gd name="connsiteX38" fmla="*/ 438673 w 3825929"/>
              <a:gd name="connsiteY38" fmla="*/ 1996350 h 3069777"/>
              <a:gd name="connsiteX39" fmla="*/ 255793 w 3825929"/>
              <a:gd name="connsiteY39" fmla="*/ 1853227 h 3069777"/>
              <a:gd name="connsiteX40" fmla="*/ 176280 w 3825929"/>
              <a:gd name="connsiteY40" fmla="*/ 1726006 h 3069777"/>
              <a:gd name="connsiteX41" fmla="*/ 72913 w 3825929"/>
              <a:gd name="connsiteY41" fmla="*/ 1535175 h 3069777"/>
              <a:gd name="connsiteX42" fmla="*/ 41108 w 3825929"/>
              <a:gd name="connsiteY42" fmla="*/ 1479516 h 3069777"/>
              <a:gd name="connsiteX43" fmla="*/ 17254 w 3825929"/>
              <a:gd name="connsiteY43" fmla="*/ 1392051 h 3069777"/>
              <a:gd name="connsiteX44" fmla="*/ 41108 w 3825929"/>
              <a:gd name="connsiteY44" fmla="*/ 1256879 h 3069777"/>
              <a:gd name="connsiteX45" fmla="*/ 470478 w 3825929"/>
              <a:gd name="connsiteY45" fmla="*/ 1193269 h 3069777"/>
              <a:gd name="connsiteX46" fmla="*/ 891898 w 3825929"/>
              <a:gd name="connsiteY46" fmla="*/ 1121707 h 3069777"/>
              <a:gd name="connsiteX47" fmla="*/ 1170193 w 3825929"/>
              <a:gd name="connsiteY47" fmla="*/ 1066048 h 3069777"/>
              <a:gd name="connsiteX48" fmla="*/ 1408732 w 3825929"/>
              <a:gd name="connsiteY48" fmla="*/ 1018340 h 3069777"/>
              <a:gd name="connsiteX49" fmla="*/ 1464392 w 3825929"/>
              <a:gd name="connsiteY49" fmla="*/ 954730 h 3069777"/>
              <a:gd name="connsiteX50" fmla="*/ 1480294 w 3825929"/>
              <a:gd name="connsiteY50" fmla="*/ 843411 h 3069777"/>
              <a:gd name="connsiteX51" fmla="*/ 1472343 w 3825929"/>
              <a:gd name="connsiteY51" fmla="*/ 763898 h 3069777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215258 h 3069777"/>
              <a:gd name="connsiteX3" fmla="*/ 3770270 w 3825929"/>
              <a:gd name="connsiteY3" fmla="*/ 374284 h 3069777"/>
              <a:gd name="connsiteX4" fmla="*/ 3738465 w 3825929"/>
              <a:gd name="connsiteY4" fmla="*/ 493554 h 3069777"/>
              <a:gd name="connsiteX5" fmla="*/ 3706659 w 3825929"/>
              <a:gd name="connsiteY5" fmla="*/ 588970 h 3069777"/>
              <a:gd name="connsiteX6" fmla="*/ 3810026 w 3825929"/>
              <a:gd name="connsiteY6" fmla="*/ 795704 h 3069777"/>
              <a:gd name="connsiteX7" fmla="*/ 3825929 w 3825929"/>
              <a:gd name="connsiteY7" fmla="*/ 1010389 h 3069777"/>
              <a:gd name="connsiteX8" fmla="*/ 3738465 w 3825929"/>
              <a:gd name="connsiteY8" fmla="*/ 1240977 h 3069777"/>
              <a:gd name="connsiteX9" fmla="*/ 3611244 w 3825929"/>
              <a:gd name="connsiteY9" fmla="*/ 1662396 h 3069777"/>
              <a:gd name="connsiteX10" fmla="*/ 3539682 w 3825929"/>
              <a:gd name="connsiteY10" fmla="*/ 1988399 h 3069777"/>
              <a:gd name="connsiteX11" fmla="*/ 3412461 w 3825929"/>
              <a:gd name="connsiteY11" fmla="*/ 2203084 h 3069777"/>
              <a:gd name="connsiteX12" fmla="*/ 3229581 w 3825929"/>
              <a:gd name="connsiteY12" fmla="*/ 2330305 h 3069777"/>
              <a:gd name="connsiteX13" fmla="*/ 3110312 w 3825929"/>
              <a:gd name="connsiteY13" fmla="*/ 2385964 h 3069777"/>
              <a:gd name="connsiteX14" fmla="*/ 3014896 w 3825929"/>
              <a:gd name="connsiteY14" fmla="*/ 2552942 h 3069777"/>
              <a:gd name="connsiteX15" fmla="*/ 2863821 w 3825929"/>
              <a:gd name="connsiteY15" fmla="*/ 2656309 h 3069777"/>
              <a:gd name="connsiteX16" fmla="*/ 2680941 w 3825929"/>
              <a:gd name="connsiteY16" fmla="*/ 2743773 h 3069777"/>
              <a:gd name="connsiteX17" fmla="*/ 2410597 w 3825929"/>
              <a:gd name="connsiteY17" fmla="*/ 2783530 h 3069777"/>
              <a:gd name="connsiteX18" fmla="*/ 2148204 w 3825929"/>
              <a:gd name="connsiteY18" fmla="*/ 2831237 h 3069777"/>
              <a:gd name="connsiteX19" fmla="*/ 1981226 w 3825929"/>
              <a:gd name="connsiteY19" fmla="*/ 2910750 h 3069777"/>
              <a:gd name="connsiteX20" fmla="*/ 1885811 w 3825929"/>
              <a:gd name="connsiteY20" fmla="*/ 3014117 h 3069777"/>
              <a:gd name="connsiteX21" fmla="*/ 1838103 w 3825929"/>
              <a:gd name="connsiteY21" fmla="*/ 3069777 h 3069777"/>
              <a:gd name="connsiteX22" fmla="*/ 1766541 w 3825929"/>
              <a:gd name="connsiteY22" fmla="*/ 3053874 h 3069777"/>
              <a:gd name="connsiteX23" fmla="*/ 1734736 w 3825929"/>
              <a:gd name="connsiteY23" fmla="*/ 2934604 h 3069777"/>
              <a:gd name="connsiteX24" fmla="*/ 1615466 w 3825929"/>
              <a:gd name="connsiteY24" fmla="*/ 2751724 h 3069777"/>
              <a:gd name="connsiteX25" fmla="*/ 1472343 w 3825929"/>
              <a:gd name="connsiteY25" fmla="*/ 2513185 h 3069777"/>
              <a:gd name="connsiteX26" fmla="*/ 1361025 w 3825929"/>
              <a:gd name="connsiteY26" fmla="*/ 2330305 h 3069777"/>
              <a:gd name="connsiteX27" fmla="*/ 1138388 w 3825929"/>
              <a:gd name="connsiteY27" fmla="*/ 2242841 h 3069777"/>
              <a:gd name="connsiteX28" fmla="*/ 1027070 w 3825929"/>
              <a:gd name="connsiteY28" fmla="*/ 2274646 h 3069777"/>
              <a:gd name="connsiteX29" fmla="*/ 979362 w 3825929"/>
              <a:gd name="connsiteY29" fmla="*/ 2346208 h 3069777"/>
              <a:gd name="connsiteX30" fmla="*/ 979362 w 3825929"/>
              <a:gd name="connsiteY30" fmla="*/ 2457526 h 3069777"/>
              <a:gd name="connsiteX31" fmla="*/ 923703 w 3825929"/>
              <a:gd name="connsiteY31" fmla="*/ 2552942 h 3069777"/>
              <a:gd name="connsiteX32" fmla="*/ 788531 w 3825929"/>
              <a:gd name="connsiteY32" fmla="*/ 2624504 h 3069777"/>
              <a:gd name="connsiteX33" fmla="*/ 621553 w 3825929"/>
              <a:gd name="connsiteY33" fmla="*/ 2656309 h 3069777"/>
              <a:gd name="connsiteX34" fmla="*/ 510235 w 3825929"/>
              <a:gd name="connsiteY34" fmla="*/ 2537039 h 3069777"/>
              <a:gd name="connsiteX35" fmla="*/ 494332 w 3825929"/>
              <a:gd name="connsiteY35" fmla="*/ 2417770 h 3069777"/>
              <a:gd name="connsiteX36" fmla="*/ 573845 w 3825929"/>
              <a:gd name="connsiteY36" fmla="*/ 2290549 h 3069777"/>
              <a:gd name="connsiteX37" fmla="*/ 502284 w 3825929"/>
              <a:gd name="connsiteY37" fmla="*/ 2091766 h 3069777"/>
              <a:gd name="connsiteX38" fmla="*/ 438673 w 3825929"/>
              <a:gd name="connsiteY38" fmla="*/ 1996350 h 3069777"/>
              <a:gd name="connsiteX39" fmla="*/ 255793 w 3825929"/>
              <a:gd name="connsiteY39" fmla="*/ 1853227 h 3069777"/>
              <a:gd name="connsiteX40" fmla="*/ 176280 w 3825929"/>
              <a:gd name="connsiteY40" fmla="*/ 1726006 h 3069777"/>
              <a:gd name="connsiteX41" fmla="*/ 72913 w 3825929"/>
              <a:gd name="connsiteY41" fmla="*/ 1535175 h 3069777"/>
              <a:gd name="connsiteX42" fmla="*/ 41108 w 3825929"/>
              <a:gd name="connsiteY42" fmla="*/ 1479516 h 3069777"/>
              <a:gd name="connsiteX43" fmla="*/ 17254 w 3825929"/>
              <a:gd name="connsiteY43" fmla="*/ 1392051 h 3069777"/>
              <a:gd name="connsiteX44" fmla="*/ 41108 w 3825929"/>
              <a:gd name="connsiteY44" fmla="*/ 1256879 h 3069777"/>
              <a:gd name="connsiteX45" fmla="*/ 470478 w 3825929"/>
              <a:gd name="connsiteY45" fmla="*/ 1193269 h 3069777"/>
              <a:gd name="connsiteX46" fmla="*/ 891898 w 3825929"/>
              <a:gd name="connsiteY46" fmla="*/ 1121707 h 3069777"/>
              <a:gd name="connsiteX47" fmla="*/ 1170193 w 3825929"/>
              <a:gd name="connsiteY47" fmla="*/ 1066048 h 3069777"/>
              <a:gd name="connsiteX48" fmla="*/ 1408732 w 3825929"/>
              <a:gd name="connsiteY48" fmla="*/ 1018340 h 3069777"/>
              <a:gd name="connsiteX49" fmla="*/ 1464392 w 3825929"/>
              <a:gd name="connsiteY49" fmla="*/ 954730 h 3069777"/>
              <a:gd name="connsiteX50" fmla="*/ 1480294 w 3825929"/>
              <a:gd name="connsiteY50" fmla="*/ 843411 h 3069777"/>
              <a:gd name="connsiteX51" fmla="*/ 1472343 w 3825929"/>
              <a:gd name="connsiteY51" fmla="*/ 763898 h 3069777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374284 h 3069777"/>
              <a:gd name="connsiteX3" fmla="*/ 3738465 w 3825929"/>
              <a:gd name="connsiteY3" fmla="*/ 493554 h 3069777"/>
              <a:gd name="connsiteX4" fmla="*/ 3706659 w 3825929"/>
              <a:gd name="connsiteY4" fmla="*/ 588970 h 3069777"/>
              <a:gd name="connsiteX5" fmla="*/ 3810026 w 3825929"/>
              <a:gd name="connsiteY5" fmla="*/ 795704 h 3069777"/>
              <a:gd name="connsiteX6" fmla="*/ 3825929 w 3825929"/>
              <a:gd name="connsiteY6" fmla="*/ 1010389 h 3069777"/>
              <a:gd name="connsiteX7" fmla="*/ 3738465 w 3825929"/>
              <a:gd name="connsiteY7" fmla="*/ 1240977 h 3069777"/>
              <a:gd name="connsiteX8" fmla="*/ 3611244 w 3825929"/>
              <a:gd name="connsiteY8" fmla="*/ 1662396 h 3069777"/>
              <a:gd name="connsiteX9" fmla="*/ 3539682 w 3825929"/>
              <a:gd name="connsiteY9" fmla="*/ 1988399 h 3069777"/>
              <a:gd name="connsiteX10" fmla="*/ 3412461 w 3825929"/>
              <a:gd name="connsiteY10" fmla="*/ 2203084 h 3069777"/>
              <a:gd name="connsiteX11" fmla="*/ 3229581 w 3825929"/>
              <a:gd name="connsiteY11" fmla="*/ 2330305 h 3069777"/>
              <a:gd name="connsiteX12" fmla="*/ 3110312 w 3825929"/>
              <a:gd name="connsiteY12" fmla="*/ 2385964 h 3069777"/>
              <a:gd name="connsiteX13" fmla="*/ 3014896 w 3825929"/>
              <a:gd name="connsiteY13" fmla="*/ 2552942 h 3069777"/>
              <a:gd name="connsiteX14" fmla="*/ 2863821 w 3825929"/>
              <a:gd name="connsiteY14" fmla="*/ 2656309 h 3069777"/>
              <a:gd name="connsiteX15" fmla="*/ 2680941 w 3825929"/>
              <a:gd name="connsiteY15" fmla="*/ 2743773 h 3069777"/>
              <a:gd name="connsiteX16" fmla="*/ 2410597 w 3825929"/>
              <a:gd name="connsiteY16" fmla="*/ 2783530 h 3069777"/>
              <a:gd name="connsiteX17" fmla="*/ 2148204 w 3825929"/>
              <a:gd name="connsiteY17" fmla="*/ 2831237 h 3069777"/>
              <a:gd name="connsiteX18" fmla="*/ 1981226 w 3825929"/>
              <a:gd name="connsiteY18" fmla="*/ 2910750 h 3069777"/>
              <a:gd name="connsiteX19" fmla="*/ 1885811 w 3825929"/>
              <a:gd name="connsiteY19" fmla="*/ 3014117 h 3069777"/>
              <a:gd name="connsiteX20" fmla="*/ 1838103 w 3825929"/>
              <a:gd name="connsiteY20" fmla="*/ 3069777 h 3069777"/>
              <a:gd name="connsiteX21" fmla="*/ 1766541 w 3825929"/>
              <a:gd name="connsiteY21" fmla="*/ 3053874 h 3069777"/>
              <a:gd name="connsiteX22" fmla="*/ 1734736 w 3825929"/>
              <a:gd name="connsiteY22" fmla="*/ 2934604 h 3069777"/>
              <a:gd name="connsiteX23" fmla="*/ 1615466 w 3825929"/>
              <a:gd name="connsiteY23" fmla="*/ 2751724 h 3069777"/>
              <a:gd name="connsiteX24" fmla="*/ 1472343 w 3825929"/>
              <a:gd name="connsiteY24" fmla="*/ 2513185 h 3069777"/>
              <a:gd name="connsiteX25" fmla="*/ 1361025 w 3825929"/>
              <a:gd name="connsiteY25" fmla="*/ 2330305 h 3069777"/>
              <a:gd name="connsiteX26" fmla="*/ 1138388 w 3825929"/>
              <a:gd name="connsiteY26" fmla="*/ 2242841 h 3069777"/>
              <a:gd name="connsiteX27" fmla="*/ 1027070 w 3825929"/>
              <a:gd name="connsiteY27" fmla="*/ 2274646 h 3069777"/>
              <a:gd name="connsiteX28" fmla="*/ 979362 w 3825929"/>
              <a:gd name="connsiteY28" fmla="*/ 2346208 h 3069777"/>
              <a:gd name="connsiteX29" fmla="*/ 979362 w 3825929"/>
              <a:gd name="connsiteY29" fmla="*/ 2457526 h 3069777"/>
              <a:gd name="connsiteX30" fmla="*/ 923703 w 3825929"/>
              <a:gd name="connsiteY30" fmla="*/ 2552942 h 3069777"/>
              <a:gd name="connsiteX31" fmla="*/ 788531 w 3825929"/>
              <a:gd name="connsiteY31" fmla="*/ 2624504 h 3069777"/>
              <a:gd name="connsiteX32" fmla="*/ 621553 w 3825929"/>
              <a:gd name="connsiteY32" fmla="*/ 2656309 h 3069777"/>
              <a:gd name="connsiteX33" fmla="*/ 510235 w 3825929"/>
              <a:gd name="connsiteY33" fmla="*/ 2537039 h 3069777"/>
              <a:gd name="connsiteX34" fmla="*/ 494332 w 3825929"/>
              <a:gd name="connsiteY34" fmla="*/ 2417770 h 3069777"/>
              <a:gd name="connsiteX35" fmla="*/ 573845 w 3825929"/>
              <a:gd name="connsiteY35" fmla="*/ 2290549 h 3069777"/>
              <a:gd name="connsiteX36" fmla="*/ 502284 w 3825929"/>
              <a:gd name="connsiteY36" fmla="*/ 2091766 h 3069777"/>
              <a:gd name="connsiteX37" fmla="*/ 438673 w 3825929"/>
              <a:gd name="connsiteY37" fmla="*/ 1996350 h 3069777"/>
              <a:gd name="connsiteX38" fmla="*/ 255793 w 3825929"/>
              <a:gd name="connsiteY38" fmla="*/ 1853227 h 3069777"/>
              <a:gd name="connsiteX39" fmla="*/ 176280 w 3825929"/>
              <a:gd name="connsiteY39" fmla="*/ 1726006 h 3069777"/>
              <a:gd name="connsiteX40" fmla="*/ 72913 w 3825929"/>
              <a:gd name="connsiteY40" fmla="*/ 1535175 h 3069777"/>
              <a:gd name="connsiteX41" fmla="*/ 41108 w 3825929"/>
              <a:gd name="connsiteY41" fmla="*/ 1479516 h 3069777"/>
              <a:gd name="connsiteX42" fmla="*/ 17254 w 3825929"/>
              <a:gd name="connsiteY42" fmla="*/ 1392051 h 3069777"/>
              <a:gd name="connsiteX43" fmla="*/ 41108 w 3825929"/>
              <a:gd name="connsiteY43" fmla="*/ 1256879 h 3069777"/>
              <a:gd name="connsiteX44" fmla="*/ 470478 w 3825929"/>
              <a:gd name="connsiteY44" fmla="*/ 1193269 h 3069777"/>
              <a:gd name="connsiteX45" fmla="*/ 891898 w 3825929"/>
              <a:gd name="connsiteY45" fmla="*/ 1121707 h 3069777"/>
              <a:gd name="connsiteX46" fmla="*/ 1170193 w 3825929"/>
              <a:gd name="connsiteY46" fmla="*/ 1066048 h 3069777"/>
              <a:gd name="connsiteX47" fmla="*/ 1408732 w 3825929"/>
              <a:gd name="connsiteY47" fmla="*/ 1018340 h 3069777"/>
              <a:gd name="connsiteX48" fmla="*/ 1464392 w 3825929"/>
              <a:gd name="connsiteY48" fmla="*/ 954730 h 3069777"/>
              <a:gd name="connsiteX49" fmla="*/ 1480294 w 3825929"/>
              <a:gd name="connsiteY49" fmla="*/ 843411 h 3069777"/>
              <a:gd name="connsiteX50" fmla="*/ 1472343 w 3825929"/>
              <a:gd name="connsiteY50" fmla="*/ 763898 h 3069777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374284 h 3069777"/>
              <a:gd name="connsiteX3" fmla="*/ 3738465 w 3825929"/>
              <a:gd name="connsiteY3" fmla="*/ 493554 h 3069777"/>
              <a:gd name="connsiteX4" fmla="*/ 3706659 w 3825929"/>
              <a:gd name="connsiteY4" fmla="*/ 588970 h 3069777"/>
              <a:gd name="connsiteX5" fmla="*/ 3810026 w 3825929"/>
              <a:gd name="connsiteY5" fmla="*/ 795704 h 3069777"/>
              <a:gd name="connsiteX6" fmla="*/ 3825929 w 3825929"/>
              <a:gd name="connsiteY6" fmla="*/ 1010389 h 3069777"/>
              <a:gd name="connsiteX7" fmla="*/ 3738465 w 3825929"/>
              <a:gd name="connsiteY7" fmla="*/ 1240977 h 3069777"/>
              <a:gd name="connsiteX8" fmla="*/ 3611244 w 3825929"/>
              <a:gd name="connsiteY8" fmla="*/ 1662396 h 3069777"/>
              <a:gd name="connsiteX9" fmla="*/ 3539682 w 3825929"/>
              <a:gd name="connsiteY9" fmla="*/ 1988399 h 3069777"/>
              <a:gd name="connsiteX10" fmla="*/ 3412461 w 3825929"/>
              <a:gd name="connsiteY10" fmla="*/ 2203084 h 3069777"/>
              <a:gd name="connsiteX11" fmla="*/ 3229581 w 3825929"/>
              <a:gd name="connsiteY11" fmla="*/ 2330305 h 3069777"/>
              <a:gd name="connsiteX12" fmla="*/ 3110312 w 3825929"/>
              <a:gd name="connsiteY12" fmla="*/ 2385964 h 3069777"/>
              <a:gd name="connsiteX13" fmla="*/ 3014896 w 3825929"/>
              <a:gd name="connsiteY13" fmla="*/ 2552942 h 3069777"/>
              <a:gd name="connsiteX14" fmla="*/ 2863821 w 3825929"/>
              <a:gd name="connsiteY14" fmla="*/ 2656309 h 3069777"/>
              <a:gd name="connsiteX15" fmla="*/ 2680941 w 3825929"/>
              <a:gd name="connsiteY15" fmla="*/ 2743773 h 3069777"/>
              <a:gd name="connsiteX16" fmla="*/ 2410597 w 3825929"/>
              <a:gd name="connsiteY16" fmla="*/ 2783530 h 3069777"/>
              <a:gd name="connsiteX17" fmla="*/ 2148204 w 3825929"/>
              <a:gd name="connsiteY17" fmla="*/ 2831237 h 3069777"/>
              <a:gd name="connsiteX18" fmla="*/ 1981226 w 3825929"/>
              <a:gd name="connsiteY18" fmla="*/ 2910750 h 3069777"/>
              <a:gd name="connsiteX19" fmla="*/ 1885811 w 3825929"/>
              <a:gd name="connsiteY19" fmla="*/ 3014117 h 3069777"/>
              <a:gd name="connsiteX20" fmla="*/ 1838103 w 3825929"/>
              <a:gd name="connsiteY20" fmla="*/ 3069777 h 3069777"/>
              <a:gd name="connsiteX21" fmla="*/ 1766541 w 3825929"/>
              <a:gd name="connsiteY21" fmla="*/ 3053874 h 3069777"/>
              <a:gd name="connsiteX22" fmla="*/ 1734736 w 3825929"/>
              <a:gd name="connsiteY22" fmla="*/ 2934604 h 3069777"/>
              <a:gd name="connsiteX23" fmla="*/ 1615466 w 3825929"/>
              <a:gd name="connsiteY23" fmla="*/ 2751724 h 3069777"/>
              <a:gd name="connsiteX24" fmla="*/ 1472343 w 3825929"/>
              <a:gd name="connsiteY24" fmla="*/ 2513185 h 3069777"/>
              <a:gd name="connsiteX25" fmla="*/ 1361025 w 3825929"/>
              <a:gd name="connsiteY25" fmla="*/ 2330305 h 3069777"/>
              <a:gd name="connsiteX26" fmla="*/ 1138388 w 3825929"/>
              <a:gd name="connsiteY26" fmla="*/ 2242841 h 3069777"/>
              <a:gd name="connsiteX27" fmla="*/ 1027070 w 3825929"/>
              <a:gd name="connsiteY27" fmla="*/ 2274646 h 3069777"/>
              <a:gd name="connsiteX28" fmla="*/ 979362 w 3825929"/>
              <a:gd name="connsiteY28" fmla="*/ 2346208 h 3069777"/>
              <a:gd name="connsiteX29" fmla="*/ 979362 w 3825929"/>
              <a:gd name="connsiteY29" fmla="*/ 2457526 h 3069777"/>
              <a:gd name="connsiteX30" fmla="*/ 923703 w 3825929"/>
              <a:gd name="connsiteY30" fmla="*/ 2552942 h 3069777"/>
              <a:gd name="connsiteX31" fmla="*/ 788531 w 3825929"/>
              <a:gd name="connsiteY31" fmla="*/ 2624504 h 3069777"/>
              <a:gd name="connsiteX32" fmla="*/ 621553 w 3825929"/>
              <a:gd name="connsiteY32" fmla="*/ 2656309 h 3069777"/>
              <a:gd name="connsiteX33" fmla="*/ 510235 w 3825929"/>
              <a:gd name="connsiteY33" fmla="*/ 2537039 h 3069777"/>
              <a:gd name="connsiteX34" fmla="*/ 494332 w 3825929"/>
              <a:gd name="connsiteY34" fmla="*/ 2417770 h 3069777"/>
              <a:gd name="connsiteX35" fmla="*/ 573845 w 3825929"/>
              <a:gd name="connsiteY35" fmla="*/ 2290549 h 3069777"/>
              <a:gd name="connsiteX36" fmla="*/ 502284 w 3825929"/>
              <a:gd name="connsiteY36" fmla="*/ 2091766 h 3069777"/>
              <a:gd name="connsiteX37" fmla="*/ 438673 w 3825929"/>
              <a:gd name="connsiteY37" fmla="*/ 1996350 h 3069777"/>
              <a:gd name="connsiteX38" fmla="*/ 255793 w 3825929"/>
              <a:gd name="connsiteY38" fmla="*/ 1853227 h 3069777"/>
              <a:gd name="connsiteX39" fmla="*/ 176280 w 3825929"/>
              <a:gd name="connsiteY39" fmla="*/ 1726006 h 3069777"/>
              <a:gd name="connsiteX40" fmla="*/ 72913 w 3825929"/>
              <a:gd name="connsiteY40" fmla="*/ 1535175 h 3069777"/>
              <a:gd name="connsiteX41" fmla="*/ 41108 w 3825929"/>
              <a:gd name="connsiteY41" fmla="*/ 1479516 h 3069777"/>
              <a:gd name="connsiteX42" fmla="*/ 17254 w 3825929"/>
              <a:gd name="connsiteY42" fmla="*/ 1392051 h 3069777"/>
              <a:gd name="connsiteX43" fmla="*/ 41108 w 3825929"/>
              <a:gd name="connsiteY43" fmla="*/ 1256879 h 3069777"/>
              <a:gd name="connsiteX44" fmla="*/ 470478 w 3825929"/>
              <a:gd name="connsiteY44" fmla="*/ 1193269 h 3069777"/>
              <a:gd name="connsiteX45" fmla="*/ 891898 w 3825929"/>
              <a:gd name="connsiteY45" fmla="*/ 1121707 h 3069777"/>
              <a:gd name="connsiteX46" fmla="*/ 1170193 w 3825929"/>
              <a:gd name="connsiteY46" fmla="*/ 1066048 h 3069777"/>
              <a:gd name="connsiteX47" fmla="*/ 1408732 w 3825929"/>
              <a:gd name="connsiteY47" fmla="*/ 1018340 h 3069777"/>
              <a:gd name="connsiteX48" fmla="*/ 1464392 w 3825929"/>
              <a:gd name="connsiteY48" fmla="*/ 954730 h 3069777"/>
              <a:gd name="connsiteX49" fmla="*/ 1480294 w 3825929"/>
              <a:gd name="connsiteY49" fmla="*/ 843411 h 3069777"/>
              <a:gd name="connsiteX50" fmla="*/ 1472343 w 3825929"/>
              <a:gd name="connsiteY50" fmla="*/ 763898 h 3069777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374284 h 3069777"/>
              <a:gd name="connsiteX3" fmla="*/ 3738465 w 3825929"/>
              <a:gd name="connsiteY3" fmla="*/ 493554 h 3069777"/>
              <a:gd name="connsiteX4" fmla="*/ 3706659 w 3825929"/>
              <a:gd name="connsiteY4" fmla="*/ 588970 h 3069777"/>
              <a:gd name="connsiteX5" fmla="*/ 3810026 w 3825929"/>
              <a:gd name="connsiteY5" fmla="*/ 795704 h 3069777"/>
              <a:gd name="connsiteX6" fmla="*/ 3825929 w 3825929"/>
              <a:gd name="connsiteY6" fmla="*/ 1010389 h 3069777"/>
              <a:gd name="connsiteX7" fmla="*/ 3738465 w 3825929"/>
              <a:gd name="connsiteY7" fmla="*/ 1240977 h 3069777"/>
              <a:gd name="connsiteX8" fmla="*/ 3611244 w 3825929"/>
              <a:gd name="connsiteY8" fmla="*/ 1662396 h 3069777"/>
              <a:gd name="connsiteX9" fmla="*/ 3539682 w 3825929"/>
              <a:gd name="connsiteY9" fmla="*/ 1988399 h 3069777"/>
              <a:gd name="connsiteX10" fmla="*/ 3412461 w 3825929"/>
              <a:gd name="connsiteY10" fmla="*/ 2203084 h 3069777"/>
              <a:gd name="connsiteX11" fmla="*/ 3229581 w 3825929"/>
              <a:gd name="connsiteY11" fmla="*/ 2330305 h 3069777"/>
              <a:gd name="connsiteX12" fmla="*/ 3110312 w 3825929"/>
              <a:gd name="connsiteY12" fmla="*/ 2385964 h 3069777"/>
              <a:gd name="connsiteX13" fmla="*/ 3014896 w 3825929"/>
              <a:gd name="connsiteY13" fmla="*/ 2552942 h 3069777"/>
              <a:gd name="connsiteX14" fmla="*/ 2863821 w 3825929"/>
              <a:gd name="connsiteY14" fmla="*/ 2656309 h 3069777"/>
              <a:gd name="connsiteX15" fmla="*/ 2680941 w 3825929"/>
              <a:gd name="connsiteY15" fmla="*/ 2743773 h 3069777"/>
              <a:gd name="connsiteX16" fmla="*/ 2410597 w 3825929"/>
              <a:gd name="connsiteY16" fmla="*/ 2783530 h 3069777"/>
              <a:gd name="connsiteX17" fmla="*/ 2148204 w 3825929"/>
              <a:gd name="connsiteY17" fmla="*/ 2831237 h 3069777"/>
              <a:gd name="connsiteX18" fmla="*/ 1981226 w 3825929"/>
              <a:gd name="connsiteY18" fmla="*/ 2910750 h 3069777"/>
              <a:gd name="connsiteX19" fmla="*/ 1885811 w 3825929"/>
              <a:gd name="connsiteY19" fmla="*/ 3014117 h 3069777"/>
              <a:gd name="connsiteX20" fmla="*/ 1838103 w 3825929"/>
              <a:gd name="connsiteY20" fmla="*/ 3069777 h 3069777"/>
              <a:gd name="connsiteX21" fmla="*/ 1766541 w 3825929"/>
              <a:gd name="connsiteY21" fmla="*/ 3053874 h 3069777"/>
              <a:gd name="connsiteX22" fmla="*/ 1734736 w 3825929"/>
              <a:gd name="connsiteY22" fmla="*/ 2934604 h 3069777"/>
              <a:gd name="connsiteX23" fmla="*/ 1615466 w 3825929"/>
              <a:gd name="connsiteY23" fmla="*/ 2751724 h 3069777"/>
              <a:gd name="connsiteX24" fmla="*/ 1472343 w 3825929"/>
              <a:gd name="connsiteY24" fmla="*/ 2513185 h 3069777"/>
              <a:gd name="connsiteX25" fmla="*/ 1361025 w 3825929"/>
              <a:gd name="connsiteY25" fmla="*/ 2330305 h 3069777"/>
              <a:gd name="connsiteX26" fmla="*/ 1138388 w 3825929"/>
              <a:gd name="connsiteY26" fmla="*/ 2242841 h 3069777"/>
              <a:gd name="connsiteX27" fmla="*/ 1027070 w 3825929"/>
              <a:gd name="connsiteY27" fmla="*/ 2274646 h 3069777"/>
              <a:gd name="connsiteX28" fmla="*/ 979362 w 3825929"/>
              <a:gd name="connsiteY28" fmla="*/ 2346208 h 3069777"/>
              <a:gd name="connsiteX29" fmla="*/ 979362 w 3825929"/>
              <a:gd name="connsiteY29" fmla="*/ 2457526 h 3069777"/>
              <a:gd name="connsiteX30" fmla="*/ 923703 w 3825929"/>
              <a:gd name="connsiteY30" fmla="*/ 2552942 h 3069777"/>
              <a:gd name="connsiteX31" fmla="*/ 788531 w 3825929"/>
              <a:gd name="connsiteY31" fmla="*/ 2624504 h 3069777"/>
              <a:gd name="connsiteX32" fmla="*/ 621553 w 3825929"/>
              <a:gd name="connsiteY32" fmla="*/ 2656309 h 3069777"/>
              <a:gd name="connsiteX33" fmla="*/ 510235 w 3825929"/>
              <a:gd name="connsiteY33" fmla="*/ 2537039 h 3069777"/>
              <a:gd name="connsiteX34" fmla="*/ 494332 w 3825929"/>
              <a:gd name="connsiteY34" fmla="*/ 2417770 h 3069777"/>
              <a:gd name="connsiteX35" fmla="*/ 573845 w 3825929"/>
              <a:gd name="connsiteY35" fmla="*/ 2290549 h 3069777"/>
              <a:gd name="connsiteX36" fmla="*/ 502284 w 3825929"/>
              <a:gd name="connsiteY36" fmla="*/ 2091766 h 3069777"/>
              <a:gd name="connsiteX37" fmla="*/ 438673 w 3825929"/>
              <a:gd name="connsiteY37" fmla="*/ 1996350 h 3069777"/>
              <a:gd name="connsiteX38" fmla="*/ 255793 w 3825929"/>
              <a:gd name="connsiteY38" fmla="*/ 1853227 h 3069777"/>
              <a:gd name="connsiteX39" fmla="*/ 176280 w 3825929"/>
              <a:gd name="connsiteY39" fmla="*/ 1726006 h 3069777"/>
              <a:gd name="connsiteX40" fmla="*/ 72913 w 3825929"/>
              <a:gd name="connsiteY40" fmla="*/ 1535175 h 3069777"/>
              <a:gd name="connsiteX41" fmla="*/ 41108 w 3825929"/>
              <a:gd name="connsiteY41" fmla="*/ 1479516 h 3069777"/>
              <a:gd name="connsiteX42" fmla="*/ 17254 w 3825929"/>
              <a:gd name="connsiteY42" fmla="*/ 1392051 h 3069777"/>
              <a:gd name="connsiteX43" fmla="*/ 41108 w 3825929"/>
              <a:gd name="connsiteY43" fmla="*/ 1256879 h 3069777"/>
              <a:gd name="connsiteX44" fmla="*/ 470478 w 3825929"/>
              <a:gd name="connsiteY44" fmla="*/ 1193269 h 3069777"/>
              <a:gd name="connsiteX45" fmla="*/ 891898 w 3825929"/>
              <a:gd name="connsiteY45" fmla="*/ 1121707 h 3069777"/>
              <a:gd name="connsiteX46" fmla="*/ 1170193 w 3825929"/>
              <a:gd name="connsiteY46" fmla="*/ 1066048 h 3069777"/>
              <a:gd name="connsiteX47" fmla="*/ 1408732 w 3825929"/>
              <a:gd name="connsiteY47" fmla="*/ 1018340 h 3069777"/>
              <a:gd name="connsiteX48" fmla="*/ 1464392 w 3825929"/>
              <a:gd name="connsiteY48" fmla="*/ 954730 h 3069777"/>
              <a:gd name="connsiteX49" fmla="*/ 1480294 w 3825929"/>
              <a:gd name="connsiteY49" fmla="*/ 843411 h 3069777"/>
              <a:gd name="connsiteX50" fmla="*/ 1472343 w 3825929"/>
              <a:gd name="connsiteY50" fmla="*/ 763898 h 3069777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374284 h 3069777"/>
              <a:gd name="connsiteX3" fmla="*/ 3738465 w 3825929"/>
              <a:gd name="connsiteY3" fmla="*/ 493554 h 3069777"/>
              <a:gd name="connsiteX4" fmla="*/ 3706659 w 3825929"/>
              <a:gd name="connsiteY4" fmla="*/ 588970 h 3069777"/>
              <a:gd name="connsiteX5" fmla="*/ 3810026 w 3825929"/>
              <a:gd name="connsiteY5" fmla="*/ 795704 h 3069777"/>
              <a:gd name="connsiteX6" fmla="*/ 3825929 w 3825929"/>
              <a:gd name="connsiteY6" fmla="*/ 1010389 h 3069777"/>
              <a:gd name="connsiteX7" fmla="*/ 3738465 w 3825929"/>
              <a:gd name="connsiteY7" fmla="*/ 1240977 h 3069777"/>
              <a:gd name="connsiteX8" fmla="*/ 3611244 w 3825929"/>
              <a:gd name="connsiteY8" fmla="*/ 1662396 h 3069777"/>
              <a:gd name="connsiteX9" fmla="*/ 3539682 w 3825929"/>
              <a:gd name="connsiteY9" fmla="*/ 1988399 h 3069777"/>
              <a:gd name="connsiteX10" fmla="*/ 3412461 w 3825929"/>
              <a:gd name="connsiteY10" fmla="*/ 2203084 h 3069777"/>
              <a:gd name="connsiteX11" fmla="*/ 3229581 w 3825929"/>
              <a:gd name="connsiteY11" fmla="*/ 2330305 h 3069777"/>
              <a:gd name="connsiteX12" fmla="*/ 3110312 w 3825929"/>
              <a:gd name="connsiteY12" fmla="*/ 2385964 h 3069777"/>
              <a:gd name="connsiteX13" fmla="*/ 3014896 w 3825929"/>
              <a:gd name="connsiteY13" fmla="*/ 2552942 h 3069777"/>
              <a:gd name="connsiteX14" fmla="*/ 2863821 w 3825929"/>
              <a:gd name="connsiteY14" fmla="*/ 2656309 h 3069777"/>
              <a:gd name="connsiteX15" fmla="*/ 2680941 w 3825929"/>
              <a:gd name="connsiteY15" fmla="*/ 2743773 h 3069777"/>
              <a:gd name="connsiteX16" fmla="*/ 2410597 w 3825929"/>
              <a:gd name="connsiteY16" fmla="*/ 2783530 h 3069777"/>
              <a:gd name="connsiteX17" fmla="*/ 2148204 w 3825929"/>
              <a:gd name="connsiteY17" fmla="*/ 2831237 h 3069777"/>
              <a:gd name="connsiteX18" fmla="*/ 1981226 w 3825929"/>
              <a:gd name="connsiteY18" fmla="*/ 2910750 h 3069777"/>
              <a:gd name="connsiteX19" fmla="*/ 1885811 w 3825929"/>
              <a:gd name="connsiteY19" fmla="*/ 3014117 h 3069777"/>
              <a:gd name="connsiteX20" fmla="*/ 1838103 w 3825929"/>
              <a:gd name="connsiteY20" fmla="*/ 3069777 h 3069777"/>
              <a:gd name="connsiteX21" fmla="*/ 1766541 w 3825929"/>
              <a:gd name="connsiteY21" fmla="*/ 3053874 h 3069777"/>
              <a:gd name="connsiteX22" fmla="*/ 1734736 w 3825929"/>
              <a:gd name="connsiteY22" fmla="*/ 2934604 h 3069777"/>
              <a:gd name="connsiteX23" fmla="*/ 1615466 w 3825929"/>
              <a:gd name="connsiteY23" fmla="*/ 2751724 h 3069777"/>
              <a:gd name="connsiteX24" fmla="*/ 1472343 w 3825929"/>
              <a:gd name="connsiteY24" fmla="*/ 2513185 h 3069777"/>
              <a:gd name="connsiteX25" fmla="*/ 1361025 w 3825929"/>
              <a:gd name="connsiteY25" fmla="*/ 2330305 h 3069777"/>
              <a:gd name="connsiteX26" fmla="*/ 1138388 w 3825929"/>
              <a:gd name="connsiteY26" fmla="*/ 2242841 h 3069777"/>
              <a:gd name="connsiteX27" fmla="*/ 1027070 w 3825929"/>
              <a:gd name="connsiteY27" fmla="*/ 2274646 h 3069777"/>
              <a:gd name="connsiteX28" fmla="*/ 979362 w 3825929"/>
              <a:gd name="connsiteY28" fmla="*/ 2346208 h 3069777"/>
              <a:gd name="connsiteX29" fmla="*/ 979362 w 3825929"/>
              <a:gd name="connsiteY29" fmla="*/ 2457526 h 3069777"/>
              <a:gd name="connsiteX30" fmla="*/ 923703 w 3825929"/>
              <a:gd name="connsiteY30" fmla="*/ 2552942 h 3069777"/>
              <a:gd name="connsiteX31" fmla="*/ 788531 w 3825929"/>
              <a:gd name="connsiteY31" fmla="*/ 2624504 h 3069777"/>
              <a:gd name="connsiteX32" fmla="*/ 621553 w 3825929"/>
              <a:gd name="connsiteY32" fmla="*/ 2656309 h 3069777"/>
              <a:gd name="connsiteX33" fmla="*/ 510235 w 3825929"/>
              <a:gd name="connsiteY33" fmla="*/ 2537039 h 3069777"/>
              <a:gd name="connsiteX34" fmla="*/ 494332 w 3825929"/>
              <a:gd name="connsiteY34" fmla="*/ 2417770 h 3069777"/>
              <a:gd name="connsiteX35" fmla="*/ 573845 w 3825929"/>
              <a:gd name="connsiteY35" fmla="*/ 2290549 h 3069777"/>
              <a:gd name="connsiteX36" fmla="*/ 502284 w 3825929"/>
              <a:gd name="connsiteY36" fmla="*/ 2091766 h 3069777"/>
              <a:gd name="connsiteX37" fmla="*/ 438673 w 3825929"/>
              <a:gd name="connsiteY37" fmla="*/ 1996350 h 3069777"/>
              <a:gd name="connsiteX38" fmla="*/ 255793 w 3825929"/>
              <a:gd name="connsiteY38" fmla="*/ 1853227 h 3069777"/>
              <a:gd name="connsiteX39" fmla="*/ 176280 w 3825929"/>
              <a:gd name="connsiteY39" fmla="*/ 1726006 h 3069777"/>
              <a:gd name="connsiteX40" fmla="*/ 72913 w 3825929"/>
              <a:gd name="connsiteY40" fmla="*/ 1535175 h 3069777"/>
              <a:gd name="connsiteX41" fmla="*/ 41108 w 3825929"/>
              <a:gd name="connsiteY41" fmla="*/ 1479516 h 3069777"/>
              <a:gd name="connsiteX42" fmla="*/ 17254 w 3825929"/>
              <a:gd name="connsiteY42" fmla="*/ 1392051 h 3069777"/>
              <a:gd name="connsiteX43" fmla="*/ 41108 w 3825929"/>
              <a:gd name="connsiteY43" fmla="*/ 1256879 h 3069777"/>
              <a:gd name="connsiteX44" fmla="*/ 470478 w 3825929"/>
              <a:gd name="connsiteY44" fmla="*/ 1193269 h 3069777"/>
              <a:gd name="connsiteX45" fmla="*/ 891898 w 3825929"/>
              <a:gd name="connsiteY45" fmla="*/ 1121707 h 3069777"/>
              <a:gd name="connsiteX46" fmla="*/ 1170193 w 3825929"/>
              <a:gd name="connsiteY46" fmla="*/ 1066048 h 3069777"/>
              <a:gd name="connsiteX47" fmla="*/ 1408732 w 3825929"/>
              <a:gd name="connsiteY47" fmla="*/ 1018340 h 3069777"/>
              <a:gd name="connsiteX48" fmla="*/ 1464392 w 3825929"/>
              <a:gd name="connsiteY48" fmla="*/ 954730 h 3069777"/>
              <a:gd name="connsiteX49" fmla="*/ 1480294 w 3825929"/>
              <a:gd name="connsiteY49" fmla="*/ 843411 h 3069777"/>
              <a:gd name="connsiteX50" fmla="*/ 1472343 w 3825929"/>
              <a:gd name="connsiteY50" fmla="*/ 763898 h 3069777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374284 h 3069777"/>
              <a:gd name="connsiteX3" fmla="*/ 3706659 w 3825929"/>
              <a:gd name="connsiteY3" fmla="*/ 588970 h 3069777"/>
              <a:gd name="connsiteX4" fmla="*/ 3810026 w 3825929"/>
              <a:gd name="connsiteY4" fmla="*/ 795704 h 3069777"/>
              <a:gd name="connsiteX5" fmla="*/ 3825929 w 3825929"/>
              <a:gd name="connsiteY5" fmla="*/ 1010389 h 3069777"/>
              <a:gd name="connsiteX6" fmla="*/ 3738465 w 3825929"/>
              <a:gd name="connsiteY6" fmla="*/ 1240977 h 3069777"/>
              <a:gd name="connsiteX7" fmla="*/ 3611244 w 3825929"/>
              <a:gd name="connsiteY7" fmla="*/ 1662396 h 3069777"/>
              <a:gd name="connsiteX8" fmla="*/ 3539682 w 3825929"/>
              <a:gd name="connsiteY8" fmla="*/ 1988399 h 3069777"/>
              <a:gd name="connsiteX9" fmla="*/ 3412461 w 3825929"/>
              <a:gd name="connsiteY9" fmla="*/ 2203084 h 3069777"/>
              <a:gd name="connsiteX10" fmla="*/ 3229581 w 3825929"/>
              <a:gd name="connsiteY10" fmla="*/ 2330305 h 3069777"/>
              <a:gd name="connsiteX11" fmla="*/ 3110312 w 3825929"/>
              <a:gd name="connsiteY11" fmla="*/ 2385964 h 3069777"/>
              <a:gd name="connsiteX12" fmla="*/ 3014896 w 3825929"/>
              <a:gd name="connsiteY12" fmla="*/ 2552942 h 3069777"/>
              <a:gd name="connsiteX13" fmla="*/ 2863821 w 3825929"/>
              <a:gd name="connsiteY13" fmla="*/ 2656309 h 3069777"/>
              <a:gd name="connsiteX14" fmla="*/ 2680941 w 3825929"/>
              <a:gd name="connsiteY14" fmla="*/ 2743773 h 3069777"/>
              <a:gd name="connsiteX15" fmla="*/ 2410597 w 3825929"/>
              <a:gd name="connsiteY15" fmla="*/ 2783530 h 3069777"/>
              <a:gd name="connsiteX16" fmla="*/ 2148204 w 3825929"/>
              <a:gd name="connsiteY16" fmla="*/ 2831237 h 3069777"/>
              <a:gd name="connsiteX17" fmla="*/ 1981226 w 3825929"/>
              <a:gd name="connsiteY17" fmla="*/ 2910750 h 3069777"/>
              <a:gd name="connsiteX18" fmla="*/ 1885811 w 3825929"/>
              <a:gd name="connsiteY18" fmla="*/ 3014117 h 3069777"/>
              <a:gd name="connsiteX19" fmla="*/ 1838103 w 3825929"/>
              <a:gd name="connsiteY19" fmla="*/ 3069777 h 3069777"/>
              <a:gd name="connsiteX20" fmla="*/ 1766541 w 3825929"/>
              <a:gd name="connsiteY20" fmla="*/ 3053874 h 3069777"/>
              <a:gd name="connsiteX21" fmla="*/ 1734736 w 3825929"/>
              <a:gd name="connsiteY21" fmla="*/ 2934604 h 3069777"/>
              <a:gd name="connsiteX22" fmla="*/ 1615466 w 3825929"/>
              <a:gd name="connsiteY22" fmla="*/ 2751724 h 3069777"/>
              <a:gd name="connsiteX23" fmla="*/ 1472343 w 3825929"/>
              <a:gd name="connsiteY23" fmla="*/ 2513185 h 3069777"/>
              <a:gd name="connsiteX24" fmla="*/ 1361025 w 3825929"/>
              <a:gd name="connsiteY24" fmla="*/ 2330305 h 3069777"/>
              <a:gd name="connsiteX25" fmla="*/ 1138388 w 3825929"/>
              <a:gd name="connsiteY25" fmla="*/ 2242841 h 3069777"/>
              <a:gd name="connsiteX26" fmla="*/ 1027070 w 3825929"/>
              <a:gd name="connsiteY26" fmla="*/ 2274646 h 3069777"/>
              <a:gd name="connsiteX27" fmla="*/ 979362 w 3825929"/>
              <a:gd name="connsiteY27" fmla="*/ 2346208 h 3069777"/>
              <a:gd name="connsiteX28" fmla="*/ 979362 w 3825929"/>
              <a:gd name="connsiteY28" fmla="*/ 2457526 h 3069777"/>
              <a:gd name="connsiteX29" fmla="*/ 923703 w 3825929"/>
              <a:gd name="connsiteY29" fmla="*/ 2552942 h 3069777"/>
              <a:gd name="connsiteX30" fmla="*/ 788531 w 3825929"/>
              <a:gd name="connsiteY30" fmla="*/ 2624504 h 3069777"/>
              <a:gd name="connsiteX31" fmla="*/ 621553 w 3825929"/>
              <a:gd name="connsiteY31" fmla="*/ 2656309 h 3069777"/>
              <a:gd name="connsiteX32" fmla="*/ 510235 w 3825929"/>
              <a:gd name="connsiteY32" fmla="*/ 2537039 h 3069777"/>
              <a:gd name="connsiteX33" fmla="*/ 494332 w 3825929"/>
              <a:gd name="connsiteY33" fmla="*/ 2417770 h 3069777"/>
              <a:gd name="connsiteX34" fmla="*/ 573845 w 3825929"/>
              <a:gd name="connsiteY34" fmla="*/ 2290549 h 3069777"/>
              <a:gd name="connsiteX35" fmla="*/ 502284 w 3825929"/>
              <a:gd name="connsiteY35" fmla="*/ 2091766 h 3069777"/>
              <a:gd name="connsiteX36" fmla="*/ 438673 w 3825929"/>
              <a:gd name="connsiteY36" fmla="*/ 1996350 h 3069777"/>
              <a:gd name="connsiteX37" fmla="*/ 255793 w 3825929"/>
              <a:gd name="connsiteY37" fmla="*/ 1853227 h 3069777"/>
              <a:gd name="connsiteX38" fmla="*/ 176280 w 3825929"/>
              <a:gd name="connsiteY38" fmla="*/ 1726006 h 3069777"/>
              <a:gd name="connsiteX39" fmla="*/ 72913 w 3825929"/>
              <a:gd name="connsiteY39" fmla="*/ 1535175 h 3069777"/>
              <a:gd name="connsiteX40" fmla="*/ 41108 w 3825929"/>
              <a:gd name="connsiteY40" fmla="*/ 1479516 h 3069777"/>
              <a:gd name="connsiteX41" fmla="*/ 17254 w 3825929"/>
              <a:gd name="connsiteY41" fmla="*/ 1392051 h 3069777"/>
              <a:gd name="connsiteX42" fmla="*/ 41108 w 3825929"/>
              <a:gd name="connsiteY42" fmla="*/ 1256879 h 3069777"/>
              <a:gd name="connsiteX43" fmla="*/ 470478 w 3825929"/>
              <a:gd name="connsiteY43" fmla="*/ 1193269 h 3069777"/>
              <a:gd name="connsiteX44" fmla="*/ 891898 w 3825929"/>
              <a:gd name="connsiteY44" fmla="*/ 1121707 h 3069777"/>
              <a:gd name="connsiteX45" fmla="*/ 1170193 w 3825929"/>
              <a:gd name="connsiteY45" fmla="*/ 1066048 h 3069777"/>
              <a:gd name="connsiteX46" fmla="*/ 1408732 w 3825929"/>
              <a:gd name="connsiteY46" fmla="*/ 1018340 h 3069777"/>
              <a:gd name="connsiteX47" fmla="*/ 1464392 w 3825929"/>
              <a:gd name="connsiteY47" fmla="*/ 954730 h 3069777"/>
              <a:gd name="connsiteX48" fmla="*/ 1480294 w 3825929"/>
              <a:gd name="connsiteY48" fmla="*/ 843411 h 3069777"/>
              <a:gd name="connsiteX49" fmla="*/ 1472343 w 3825929"/>
              <a:gd name="connsiteY49" fmla="*/ 763898 h 3069777"/>
              <a:gd name="connsiteX0" fmla="*/ 3519768 w 3825929"/>
              <a:gd name="connsiteY0" fmla="*/ 0 h 3069777"/>
              <a:gd name="connsiteX1" fmla="*/ 3762318 w 3825929"/>
              <a:gd name="connsiteY1" fmla="*/ 119843 h 3069777"/>
              <a:gd name="connsiteX2" fmla="*/ 3770270 w 3825929"/>
              <a:gd name="connsiteY2" fmla="*/ 374284 h 3069777"/>
              <a:gd name="connsiteX3" fmla="*/ 3706659 w 3825929"/>
              <a:gd name="connsiteY3" fmla="*/ 588970 h 3069777"/>
              <a:gd name="connsiteX4" fmla="*/ 3810026 w 3825929"/>
              <a:gd name="connsiteY4" fmla="*/ 795704 h 3069777"/>
              <a:gd name="connsiteX5" fmla="*/ 3825929 w 3825929"/>
              <a:gd name="connsiteY5" fmla="*/ 1010389 h 3069777"/>
              <a:gd name="connsiteX6" fmla="*/ 3738465 w 3825929"/>
              <a:gd name="connsiteY6" fmla="*/ 1240977 h 3069777"/>
              <a:gd name="connsiteX7" fmla="*/ 3611244 w 3825929"/>
              <a:gd name="connsiteY7" fmla="*/ 1662396 h 3069777"/>
              <a:gd name="connsiteX8" fmla="*/ 3539682 w 3825929"/>
              <a:gd name="connsiteY8" fmla="*/ 1988399 h 3069777"/>
              <a:gd name="connsiteX9" fmla="*/ 3412461 w 3825929"/>
              <a:gd name="connsiteY9" fmla="*/ 2203084 h 3069777"/>
              <a:gd name="connsiteX10" fmla="*/ 3229581 w 3825929"/>
              <a:gd name="connsiteY10" fmla="*/ 2330305 h 3069777"/>
              <a:gd name="connsiteX11" fmla="*/ 3110312 w 3825929"/>
              <a:gd name="connsiteY11" fmla="*/ 2385964 h 3069777"/>
              <a:gd name="connsiteX12" fmla="*/ 3014896 w 3825929"/>
              <a:gd name="connsiteY12" fmla="*/ 2552942 h 3069777"/>
              <a:gd name="connsiteX13" fmla="*/ 2863821 w 3825929"/>
              <a:gd name="connsiteY13" fmla="*/ 2656309 h 3069777"/>
              <a:gd name="connsiteX14" fmla="*/ 2680941 w 3825929"/>
              <a:gd name="connsiteY14" fmla="*/ 2743773 h 3069777"/>
              <a:gd name="connsiteX15" fmla="*/ 2410597 w 3825929"/>
              <a:gd name="connsiteY15" fmla="*/ 2783530 h 3069777"/>
              <a:gd name="connsiteX16" fmla="*/ 2148204 w 3825929"/>
              <a:gd name="connsiteY16" fmla="*/ 2831237 h 3069777"/>
              <a:gd name="connsiteX17" fmla="*/ 1981226 w 3825929"/>
              <a:gd name="connsiteY17" fmla="*/ 2910750 h 3069777"/>
              <a:gd name="connsiteX18" fmla="*/ 1885811 w 3825929"/>
              <a:gd name="connsiteY18" fmla="*/ 3014117 h 3069777"/>
              <a:gd name="connsiteX19" fmla="*/ 1838103 w 3825929"/>
              <a:gd name="connsiteY19" fmla="*/ 3069777 h 3069777"/>
              <a:gd name="connsiteX20" fmla="*/ 1766541 w 3825929"/>
              <a:gd name="connsiteY20" fmla="*/ 3053874 h 3069777"/>
              <a:gd name="connsiteX21" fmla="*/ 1734736 w 3825929"/>
              <a:gd name="connsiteY21" fmla="*/ 2934604 h 3069777"/>
              <a:gd name="connsiteX22" fmla="*/ 1615466 w 3825929"/>
              <a:gd name="connsiteY22" fmla="*/ 2751724 h 3069777"/>
              <a:gd name="connsiteX23" fmla="*/ 1472343 w 3825929"/>
              <a:gd name="connsiteY23" fmla="*/ 2513185 h 3069777"/>
              <a:gd name="connsiteX24" fmla="*/ 1361025 w 3825929"/>
              <a:gd name="connsiteY24" fmla="*/ 2330305 h 3069777"/>
              <a:gd name="connsiteX25" fmla="*/ 1138388 w 3825929"/>
              <a:gd name="connsiteY25" fmla="*/ 2242841 h 3069777"/>
              <a:gd name="connsiteX26" fmla="*/ 1027070 w 3825929"/>
              <a:gd name="connsiteY26" fmla="*/ 2274646 h 3069777"/>
              <a:gd name="connsiteX27" fmla="*/ 979362 w 3825929"/>
              <a:gd name="connsiteY27" fmla="*/ 2346208 h 3069777"/>
              <a:gd name="connsiteX28" fmla="*/ 979362 w 3825929"/>
              <a:gd name="connsiteY28" fmla="*/ 2457526 h 3069777"/>
              <a:gd name="connsiteX29" fmla="*/ 923703 w 3825929"/>
              <a:gd name="connsiteY29" fmla="*/ 2552942 h 3069777"/>
              <a:gd name="connsiteX30" fmla="*/ 788531 w 3825929"/>
              <a:gd name="connsiteY30" fmla="*/ 2624504 h 3069777"/>
              <a:gd name="connsiteX31" fmla="*/ 621553 w 3825929"/>
              <a:gd name="connsiteY31" fmla="*/ 2656309 h 3069777"/>
              <a:gd name="connsiteX32" fmla="*/ 510235 w 3825929"/>
              <a:gd name="connsiteY32" fmla="*/ 2537039 h 3069777"/>
              <a:gd name="connsiteX33" fmla="*/ 494332 w 3825929"/>
              <a:gd name="connsiteY33" fmla="*/ 2417770 h 3069777"/>
              <a:gd name="connsiteX34" fmla="*/ 573845 w 3825929"/>
              <a:gd name="connsiteY34" fmla="*/ 2290549 h 3069777"/>
              <a:gd name="connsiteX35" fmla="*/ 502284 w 3825929"/>
              <a:gd name="connsiteY35" fmla="*/ 2091766 h 3069777"/>
              <a:gd name="connsiteX36" fmla="*/ 438673 w 3825929"/>
              <a:gd name="connsiteY36" fmla="*/ 1996350 h 3069777"/>
              <a:gd name="connsiteX37" fmla="*/ 255793 w 3825929"/>
              <a:gd name="connsiteY37" fmla="*/ 1853227 h 3069777"/>
              <a:gd name="connsiteX38" fmla="*/ 176280 w 3825929"/>
              <a:gd name="connsiteY38" fmla="*/ 1726006 h 3069777"/>
              <a:gd name="connsiteX39" fmla="*/ 72913 w 3825929"/>
              <a:gd name="connsiteY39" fmla="*/ 1535175 h 3069777"/>
              <a:gd name="connsiteX40" fmla="*/ 41108 w 3825929"/>
              <a:gd name="connsiteY40" fmla="*/ 1479516 h 3069777"/>
              <a:gd name="connsiteX41" fmla="*/ 17254 w 3825929"/>
              <a:gd name="connsiteY41" fmla="*/ 1392051 h 3069777"/>
              <a:gd name="connsiteX42" fmla="*/ 41108 w 3825929"/>
              <a:gd name="connsiteY42" fmla="*/ 1256879 h 3069777"/>
              <a:gd name="connsiteX43" fmla="*/ 470478 w 3825929"/>
              <a:gd name="connsiteY43" fmla="*/ 1193269 h 3069777"/>
              <a:gd name="connsiteX44" fmla="*/ 891898 w 3825929"/>
              <a:gd name="connsiteY44" fmla="*/ 1121707 h 3069777"/>
              <a:gd name="connsiteX45" fmla="*/ 1170193 w 3825929"/>
              <a:gd name="connsiteY45" fmla="*/ 1066048 h 3069777"/>
              <a:gd name="connsiteX46" fmla="*/ 1408732 w 3825929"/>
              <a:gd name="connsiteY46" fmla="*/ 1018340 h 3069777"/>
              <a:gd name="connsiteX47" fmla="*/ 1464392 w 3825929"/>
              <a:gd name="connsiteY47" fmla="*/ 954730 h 3069777"/>
              <a:gd name="connsiteX48" fmla="*/ 1480294 w 3825929"/>
              <a:gd name="connsiteY48" fmla="*/ 843411 h 3069777"/>
              <a:gd name="connsiteX49" fmla="*/ 1472343 w 3825929"/>
              <a:gd name="connsiteY49" fmla="*/ 763898 h 306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825929" h="3069777">
                <a:moveTo>
                  <a:pt x="3519768" y="0"/>
                </a:moveTo>
                <a:cubicBezTo>
                  <a:pt x="3600618" y="39948"/>
                  <a:pt x="3656754" y="22230"/>
                  <a:pt x="3762318" y="119843"/>
                </a:cubicBezTo>
                <a:cubicBezTo>
                  <a:pt x="3781444" y="270560"/>
                  <a:pt x="3767619" y="289470"/>
                  <a:pt x="3770270" y="374284"/>
                </a:cubicBezTo>
                <a:lnTo>
                  <a:pt x="3706659" y="588970"/>
                </a:lnTo>
                <a:lnTo>
                  <a:pt x="3810026" y="795704"/>
                </a:lnTo>
                <a:lnTo>
                  <a:pt x="3825929" y="1010389"/>
                </a:lnTo>
                <a:lnTo>
                  <a:pt x="3738465" y="1240977"/>
                </a:lnTo>
                <a:lnTo>
                  <a:pt x="3611244" y="1662396"/>
                </a:lnTo>
                <a:lnTo>
                  <a:pt x="3539682" y="1988399"/>
                </a:lnTo>
                <a:lnTo>
                  <a:pt x="3412461" y="2203084"/>
                </a:lnTo>
                <a:lnTo>
                  <a:pt x="3229581" y="2330305"/>
                </a:lnTo>
                <a:lnTo>
                  <a:pt x="3110312" y="2385964"/>
                </a:lnTo>
                <a:lnTo>
                  <a:pt x="3014896" y="2552942"/>
                </a:lnTo>
                <a:lnTo>
                  <a:pt x="2863821" y="2656309"/>
                </a:lnTo>
                <a:lnTo>
                  <a:pt x="2680941" y="2743773"/>
                </a:lnTo>
                <a:lnTo>
                  <a:pt x="2410597" y="2783530"/>
                </a:lnTo>
                <a:lnTo>
                  <a:pt x="2148204" y="2831237"/>
                </a:lnTo>
                <a:lnTo>
                  <a:pt x="1981226" y="2910750"/>
                </a:lnTo>
                <a:lnTo>
                  <a:pt x="1885811" y="3014117"/>
                </a:lnTo>
                <a:lnTo>
                  <a:pt x="1838103" y="3069777"/>
                </a:lnTo>
                <a:lnTo>
                  <a:pt x="1766541" y="3053874"/>
                </a:lnTo>
                <a:lnTo>
                  <a:pt x="1734736" y="2934604"/>
                </a:lnTo>
                <a:lnTo>
                  <a:pt x="1615466" y="2751724"/>
                </a:lnTo>
                <a:lnTo>
                  <a:pt x="1472343" y="2513185"/>
                </a:lnTo>
                <a:lnTo>
                  <a:pt x="1361025" y="2330305"/>
                </a:lnTo>
                <a:lnTo>
                  <a:pt x="1138388" y="2242841"/>
                </a:lnTo>
                <a:lnTo>
                  <a:pt x="1027070" y="2274646"/>
                </a:lnTo>
                <a:lnTo>
                  <a:pt x="979362" y="2346208"/>
                </a:lnTo>
                <a:lnTo>
                  <a:pt x="979362" y="2457526"/>
                </a:lnTo>
                <a:lnTo>
                  <a:pt x="923703" y="2552942"/>
                </a:lnTo>
                <a:lnTo>
                  <a:pt x="788531" y="2624504"/>
                </a:lnTo>
                <a:lnTo>
                  <a:pt x="621553" y="2656309"/>
                </a:lnTo>
                <a:lnTo>
                  <a:pt x="510235" y="2537039"/>
                </a:lnTo>
                <a:lnTo>
                  <a:pt x="494332" y="2417770"/>
                </a:lnTo>
                <a:lnTo>
                  <a:pt x="573845" y="2290549"/>
                </a:lnTo>
                <a:lnTo>
                  <a:pt x="502284" y="2091766"/>
                </a:lnTo>
                <a:lnTo>
                  <a:pt x="438673" y="1996350"/>
                </a:lnTo>
                <a:lnTo>
                  <a:pt x="255793" y="1853227"/>
                </a:lnTo>
                <a:lnTo>
                  <a:pt x="176280" y="1726006"/>
                </a:lnTo>
                <a:lnTo>
                  <a:pt x="72913" y="1535175"/>
                </a:lnTo>
                <a:lnTo>
                  <a:pt x="41108" y="1479516"/>
                </a:lnTo>
                <a:lnTo>
                  <a:pt x="17254" y="1392051"/>
                </a:lnTo>
                <a:cubicBezTo>
                  <a:pt x="17254" y="1354945"/>
                  <a:pt x="-34429" y="1290009"/>
                  <a:pt x="41108" y="1256879"/>
                </a:cubicBezTo>
                <a:lnTo>
                  <a:pt x="470478" y="1193269"/>
                </a:lnTo>
                <a:lnTo>
                  <a:pt x="891898" y="1121707"/>
                </a:lnTo>
                <a:lnTo>
                  <a:pt x="1170193" y="1066048"/>
                </a:lnTo>
                <a:lnTo>
                  <a:pt x="1408732" y="1018340"/>
                </a:lnTo>
                <a:lnTo>
                  <a:pt x="1464392" y="954730"/>
                </a:lnTo>
                <a:lnTo>
                  <a:pt x="1480294" y="843411"/>
                </a:lnTo>
                <a:lnTo>
                  <a:pt x="1472343" y="76389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34547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KM del 2 - </a:t>
            </a:r>
            <a:r>
              <a:rPr lang="nb-NO" sz="3600" dirty="0" smtClean="0">
                <a:latin typeface="+mj-lt"/>
              </a:rPr>
              <a:t>3,0 </a:t>
            </a:r>
            <a:r>
              <a:rPr lang="nb-NO" sz="3600" dirty="0" smtClean="0">
                <a:latin typeface="+mj-lt"/>
              </a:rPr>
              <a:t>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59341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413126" y="2113470"/>
            <a:ext cx="1375172" cy="638433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26405 w 1719206"/>
              <a:gd name="connsiteY1" fmla="*/ 71990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688018 w 1709849"/>
              <a:gd name="connsiteY0" fmla="*/ 831188 h 831188"/>
              <a:gd name="connsiteX1" fmla="*/ 1626405 w 1709849"/>
              <a:gd name="connsiteY1" fmla="*/ 719901 h 831188"/>
              <a:gd name="connsiteX2" fmla="*/ 1522179 w 1709849"/>
              <a:gd name="connsiteY2" fmla="*/ 517182 h 831188"/>
              <a:gd name="connsiteX3" fmla="*/ 1598489 w 1709849"/>
              <a:gd name="connsiteY3" fmla="*/ 294215 h 831188"/>
              <a:gd name="connsiteX4" fmla="*/ 1696384 w 1709849"/>
              <a:gd name="connsiteY4" fmla="*/ 0 h 831188"/>
              <a:gd name="connsiteX5" fmla="*/ 1400618 w 1709849"/>
              <a:gd name="connsiteY5" fmla="*/ 390867 h 831188"/>
              <a:gd name="connsiteX6" fmla="*/ 1097897 w 1709849"/>
              <a:gd name="connsiteY6" fmla="*/ 502552 h 831188"/>
              <a:gd name="connsiteX7" fmla="*/ 929648 w 1709849"/>
              <a:gd name="connsiteY7" fmla="*/ 444030 h 831188"/>
              <a:gd name="connsiteX8" fmla="*/ 834550 w 1709849"/>
              <a:gd name="connsiteY8" fmla="*/ 444030 h 831188"/>
              <a:gd name="connsiteX9" fmla="*/ 673616 w 1709849"/>
              <a:gd name="connsiteY9" fmla="*/ 407454 h 831188"/>
              <a:gd name="connsiteX10" fmla="*/ 607779 w 1709849"/>
              <a:gd name="connsiteY10" fmla="*/ 385508 h 831188"/>
              <a:gd name="connsiteX11" fmla="*/ 468790 w 1709849"/>
              <a:gd name="connsiteY11" fmla="*/ 414769 h 831188"/>
              <a:gd name="connsiteX12" fmla="*/ 395638 w 1709849"/>
              <a:gd name="connsiteY12" fmla="*/ 414769 h 831188"/>
              <a:gd name="connsiteX13" fmla="*/ 271280 w 1709849"/>
              <a:gd name="connsiteY13" fmla="*/ 370878 h 831188"/>
              <a:gd name="connsiteX14" fmla="*/ 176182 w 1709849"/>
              <a:gd name="connsiteY14" fmla="*/ 297726 h 831188"/>
              <a:gd name="connsiteX15" fmla="*/ 0 w 1709849"/>
              <a:gd name="connsiteY15" fmla="*/ 265449 h 831188"/>
              <a:gd name="connsiteX0" fmla="*/ 1626405 w 1709849"/>
              <a:gd name="connsiteY0" fmla="*/ 719901 h 719901"/>
              <a:gd name="connsiteX1" fmla="*/ 1522179 w 1709849"/>
              <a:gd name="connsiteY1" fmla="*/ 517182 h 719901"/>
              <a:gd name="connsiteX2" fmla="*/ 1598489 w 1709849"/>
              <a:gd name="connsiteY2" fmla="*/ 294215 h 719901"/>
              <a:gd name="connsiteX3" fmla="*/ 1696384 w 1709849"/>
              <a:gd name="connsiteY3" fmla="*/ 0 h 719901"/>
              <a:gd name="connsiteX4" fmla="*/ 1400618 w 1709849"/>
              <a:gd name="connsiteY4" fmla="*/ 390867 h 719901"/>
              <a:gd name="connsiteX5" fmla="*/ 1097897 w 1709849"/>
              <a:gd name="connsiteY5" fmla="*/ 502552 h 719901"/>
              <a:gd name="connsiteX6" fmla="*/ 929648 w 1709849"/>
              <a:gd name="connsiteY6" fmla="*/ 444030 h 719901"/>
              <a:gd name="connsiteX7" fmla="*/ 834550 w 1709849"/>
              <a:gd name="connsiteY7" fmla="*/ 444030 h 719901"/>
              <a:gd name="connsiteX8" fmla="*/ 673616 w 1709849"/>
              <a:gd name="connsiteY8" fmla="*/ 407454 h 719901"/>
              <a:gd name="connsiteX9" fmla="*/ 607779 w 1709849"/>
              <a:gd name="connsiteY9" fmla="*/ 385508 h 719901"/>
              <a:gd name="connsiteX10" fmla="*/ 468790 w 1709849"/>
              <a:gd name="connsiteY10" fmla="*/ 414769 h 719901"/>
              <a:gd name="connsiteX11" fmla="*/ 395638 w 1709849"/>
              <a:gd name="connsiteY11" fmla="*/ 414769 h 719901"/>
              <a:gd name="connsiteX12" fmla="*/ 271280 w 1709849"/>
              <a:gd name="connsiteY12" fmla="*/ 370878 h 719901"/>
              <a:gd name="connsiteX13" fmla="*/ 176182 w 1709849"/>
              <a:gd name="connsiteY13" fmla="*/ 297726 h 719901"/>
              <a:gd name="connsiteX14" fmla="*/ 0 w 1709849"/>
              <a:gd name="connsiteY14" fmla="*/ 26544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861425 w 1641626"/>
              <a:gd name="connsiteY6" fmla="*/ 444030 h 719901"/>
              <a:gd name="connsiteX7" fmla="*/ 766327 w 1641626"/>
              <a:gd name="connsiteY7" fmla="*/ 444030 h 719901"/>
              <a:gd name="connsiteX8" fmla="*/ 605393 w 1641626"/>
              <a:gd name="connsiteY8" fmla="*/ 407454 h 719901"/>
              <a:gd name="connsiteX9" fmla="*/ 539556 w 1641626"/>
              <a:gd name="connsiteY9" fmla="*/ 385508 h 719901"/>
              <a:gd name="connsiteX10" fmla="*/ 400567 w 1641626"/>
              <a:gd name="connsiteY10" fmla="*/ 414769 h 719901"/>
              <a:gd name="connsiteX11" fmla="*/ 327415 w 1641626"/>
              <a:gd name="connsiteY11" fmla="*/ 414769 h 719901"/>
              <a:gd name="connsiteX12" fmla="*/ 203057 w 1641626"/>
              <a:gd name="connsiteY12" fmla="*/ 370878 h 719901"/>
              <a:gd name="connsiteX13" fmla="*/ 107959 w 1641626"/>
              <a:gd name="connsiteY13" fmla="*/ 297726 h 719901"/>
              <a:gd name="connsiteX14" fmla="*/ 0 w 1641626"/>
              <a:gd name="connsiteY14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861425 w 1641626"/>
              <a:gd name="connsiteY6" fmla="*/ 444030 h 719901"/>
              <a:gd name="connsiteX7" fmla="*/ 766327 w 1641626"/>
              <a:gd name="connsiteY7" fmla="*/ 444030 h 719901"/>
              <a:gd name="connsiteX8" fmla="*/ 605393 w 1641626"/>
              <a:gd name="connsiteY8" fmla="*/ 407454 h 719901"/>
              <a:gd name="connsiteX9" fmla="*/ 539556 w 1641626"/>
              <a:gd name="connsiteY9" fmla="*/ 385508 h 719901"/>
              <a:gd name="connsiteX10" fmla="*/ 400567 w 1641626"/>
              <a:gd name="connsiteY10" fmla="*/ 414769 h 719901"/>
              <a:gd name="connsiteX11" fmla="*/ 327415 w 1641626"/>
              <a:gd name="connsiteY11" fmla="*/ 414769 h 719901"/>
              <a:gd name="connsiteX12" fmla="*/ 107959 w 1641626"/>
              <a:gd name="connsiteY12" fmla="*/ 297726 h 719901"/>
              <a:gd name="connsiteX13" fmla="*/ 0 w 1641626"/>
              <a:gd name="connsiteY13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861425 w 1641626"/>
              <a:gd name="connsiteY6" fmla="*/ 444030 h 719901"/>
              <a:gd name="connsiteX7" fmla="*/ 766327 w 1641626"/>
              <a:gd name="connsiteY7" fmla="*/ 444030 h 719901"/>
              <a:gd name="connsiteX8" fmla="*/ 605393 w 1641626"/>
              <a:gd name="connsiteY8" fmla="*/ 407454 h 719901"/>
              <a:gd name="connsiteX9" fmla="*/ 539556 w 1641626"/>
              <a:gd name="connsiteY9" fmla="*/ 385508 h 719901"/>
              <a:gd name="connsiteX10" fmla="*/ 327415 w 1641626"/>
              <a:gd name="connsiteY10" fmla="*/ 414769 h 719901"/>
              <a:gd name="connsiteX11" fmla="*/ 107959 w 1641626"/>
              <a:gd name="connsiteY11" fmla="*/ 297726 h 719901"/>
              <a:gd name="connsiteX12" fmla="*/ 0 w 1641626"/>
              <a:gd name="connsiteY12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861425 w 1641626"/>
              <a:gd name="connsiteY6" fmla="*/ 444030 h 719901"/>
              <a:gd name="connsiteX7" fmla="*/ 766327 w 1641626"/>
              <a:gd name="connsiteY7" fmla="*/ 444030 h 719901"/>
              <a:gd name="connsiteX8" fmla="*/ 539556 w 1641626"/>
              <a:gd name="connsiteY8" fmla="*/ 385508 h 719901"/>
              <a:gd name="connsiteX9" fmla="*/ 327415 w 1641626"/>
              <a:gd name="connsiteY9" fmla="*/ 414769 h 719901"/>
              <a:gd name="connsiteX10" fmla="*/ 107959 w 1641626"/>
              <a:gd name="connsiteY10" fmla="*/ 297726 h 719901"/>
              <a:gd name="connsiteX11" fmla="*/ 0 w 1641626"/>
              <a:gd name="connsiteY11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29674 w 1641626"/>
              <a:gd name="connsiteY5" fmla="*/ 502552 h 719901"/>
              <a:gd name="connsiteX6" fmla="*/ 766327 w 1641626"/>
              <a:gd name="connsiteY6" fmla="*/ 444030 h 719901"/>
              <a:gd name="connsiteX7" fmla="*/ 539556 w 1641626"/>
              <a:gd name="connsiteY7" fmla="*/ 385508 h 719901"/>
              <a:gd name="connsiteX8" fmla="*/ 327415 w 1641626"/>
              <a:gd name="connsiteY8" fmla="*/ 414769 h 719901"/>
              <a:gd name="connsiteX9" fmla="*/ 107959 w 1641626"/>
              <a:gd name="connsiteY9" fmla="*/ 297726 h 719901"/>
              <a:gd name="connsiteX10" fmla="*/ 0 w 1641626"/>
              <a:gd name="connsiteY10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80841 w 1641626"/>
              <a:gd name="connsiteY5" fmla="*/ 481071 h 719901"/>
              <a:gd name="connsiteX6" fmla="*/ 766327 w 1641626"/>
              <a:gd name="connsiteY6" fmla="*/ 444030 h 719901"/>
              <a:gd name="connsiteX7" fmla="*/ 539556 w 1641626"/>
              <a:gd name="connsiteY7" fmla="*/ 385508 h 719901"/>
              <a:gd name="connsiteX8" fmla="*/ 327415 w 1641626"/>
              <a:gd name="connsiteY8" fmla="*/ 414769 h 719901"/>
              <a:gd name="connsiteX9" fmla="*/ 107959 w 1641626"/>
              <a:gd name="connsiteY9" fmla="*/ 297726 h 719901"/>
              <a:gd name="connsiteX10" fmla="*/ 0 w 1641626"/>
              <a:gd name="connsiteY10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80841 w 1641626"/>
              <a:gd name="connsiteY5" fmla="*/ 481071 h 719901"/>
              <a:gd name="connsiteX6" fmla="*/ 766327 w 1641626"/>
              <a:gd name="connsiteY6" fmla="*/ 444030 h 719901"/>
              <a:gd name="connsiteX7" fmla="*/ 539556 w 1641626"/>
              <a:gd name="connsiteY7" fmla="*/ 385508 h 719901"/>
              <a:gd name="connsiteX8" fmla="*/ 327415 w 1641626"/>
              <a:gd name="connsiteY8" fmla="*/ 414769 h 719901"/>
              <a:gd name="connsiteX9" fmla="*/ 107959 w 1641626"/>
              <a:gd name="connsiteY9" fmla="*/ 297726 h 719901"/>
              <a:gd name="connsiteX10" fmla="*/ 0 w 1641626"/>
              <a:gd name="connsiteY10" fmla="*/ 276189 h 719901"/>
              <a:gd name="connsiteX0" fmla="*/ 1558182 w 1641626"/>
              <a:gd name="connsiteY0" fmla="*/ 719901 h 719901"/>
              <a:gd name="connsiteX1" fmla="*/ 1453956 w 1641626"/>
              <a:gd name="connsiteY1" fmla="*/ 517182 h 719901"/>
              <a:gd name="connsiteX2" fmla="*/ 1530266 w 1641626"/>
              <a:gd name="connsiteY2" fmla="*/ 294215 h 719901"/>
              <a:gd name="connsiteX3" fmla="*/ 1628161 w 1641626"/>
              <a:gd name="connsiteY3" fmla="*/ 0 h 719901"/>
              <a:gd name="connsiteX4" fmla="*/ 1332395 w 1641626"/>
              <a:gd name="connsiteY4" fmla="*/ 390867 h 719901"/>
              <a:gd name="connsiteX5" fmla="*/ 1080841 w 1641626"/>
              <a:gd name="connsiteY5" fmla="*/ 481071 h 719901"/>
              <a:gd name="connsiteX6" fmla="*/ 766327 w 1641626"/>
              <a:gd name="connsiteY6" fmla="*/ 444030 h 719901"/>
              <a:gd name="connsiteX7" fmla="*/ 539556 w 1641626"/>
              <a:gd name="connsiteY7" fmla="*/ 385508 h 719901"/>
              <a:gd name="connsiteX8" fmla="*/ 327415 w 1641626"/>
              <a:gd name="connsiteY8" fmla="*/ 414769 h 719901"/>
              <a:gd name="connsiteX9" fmla="*/ 107959 w 1641626"/>
              <a:gd name="connsiteY9" fmla="*/ 297726 h 719901"/>
              <a:gd name="connsiteX10" fmla="*/ 0 w 1641626"/>
              <a:gd name="connsiteY10" fmla="*/ 276189 h 71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1626" h="719901">
                <a:moveTo>
                  <a:pt x="1558182" y="719901"/>
                </a:moveTo>
                <a:lnTo>
                  <a:pt x="1453956" y="517182"/>
                </a:lnTo>
                <a:lnTo>
                  <a:pt x="1530266" y="294215"/>
                </a:lnTo>
                <a:cubicBezTo>
                  <a:pt x="1562898" y="196143"/>
                  <a:pt x="1681143" y="84594"/>
                  <a:pt x="1628161" y="0"/>
                </a:cubicBezTo>
                <a:cubicBezTo>
                  <a:pt x="1536706" y="49420"/>
                  <a:pt x="1430984" y="260578"/>
                  <a:pt x="1332395" y="390867"/>
                </a:cubicBezTo>
                <a:cubicBezTo>
                  <a:pt x="1242859" y="487166"/>
                  <a:pt x="1301473" y="562094"/>
                  <a:pt x="1080841" y="481071"/>
                </a:cubicBezTo>
                <a:lnTo>
                  <a:pt x="766327" y="444030"/>
                </a:lnTo>
                <a:lnTo>
                  <a:pt x="539556" y="385508"/>
                </a:lnTo>
                <a:lnTo>
                  <a:pt x="327415" y="414769"/>
                </a:lnTo>
                <a:lnTo>
                  <a:pt x="107959" y="297726"/>
                </a:lnTo>
                <a:lnTo>
                  <a:pt x="0" y="27618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4004644" y="2749118"/>
            <a:ext cx="1728493" cy="1471970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  <a:gd name="connsiteX0" fmla="*/ 1980131 w 1980131"/>
              <a:gd name="connsiteY0" fmla="*/ 0 h 1649473"/>
              <a:gd name="connsiteX1" fmla="*/ 1863088 w 1980131"/>
              <a:gd name="connsiteY1" fmla="*/ 80468 h 1649473"/>
              <a:gd name="connsiteX2" fmla="*/ 1709469 w 1980131"/>
              <a:gd name="connsiteY2" fmla="*/ 109728 h 1649473"/>
              <a:gd name="connsiteX3" fmla="*/ 1570480 w 1980131"/>
              <a:gd name="connsiteY3" fmla="*/ 87783 h 1649473"/>
              <a:gd name="connsiteX4" fmla="*/ 1438806 w 1980131"/>
              <a:gd name="connsiteY4" fmla="*/ 73152 h 1649473"/>
              <a:gd name="connsiteX5" fmla="*/ 1356438 w 1980131"/>
              <a:gd name="connsiteY5" fmla="*/ 105695 h 1649473"/>
              <a:gd name="connsiteX6" fmla="*/ 1196857 w 1980131"/>
              <a:gd name="connsiteY6" fmla="*/ 277226 h 1649473"/>
              <a:gd name="connsiteX7" fmla="*/ 1117067 w 1980131"/>
              <a:gd name="connsiteY7" fmla="*/ 362991 h 1649473"/>
              <a:gd name="connsiteX8" fmla="*/ 1037276 w 1980131"/>
              <a:gd name="connsiteY8" fmla="*/ 448757 h 1649473"/>
              <a:gd name="connsiteX9" fmla="*/ 877695 w 1980131"/>
              <a:gd name="connsiteY9" fmla="*/ 534522 h 1649473"/>
              <a:gd name="connsiteX10" fmla="*/ 718114 w 1980131"/>
              <a:gd name="connsiteY10" fmla="*/ 620288 h 1649473"/>
              <a:gd name="connsiteX11" fmla="*/ 582928 w 1980131"/>
              <a:gd name="connsiteY11" fmla="*/ 607162 h 1649473"/>
              <a:gd name="connsiteX12" fmla="*/ 398952 w 1980131"/>
              <a:gd name="connsiteY12" fmla="*/ 706053 h 1649473"/>
              <a:gd name="connsiteX13" fmla="*/ 239371 w 1980131"/>
              <a:gd name="connsiteY13" fmla="*/ 877584 h 1649473"/>
              <a:gd name="connsiteX14" fmla="*/ 159581 w 1980131"/>
              <a:gd name="connsiteY14" fmla="*/ 1049115 h 1649473"/>
              <a:gd name="connsiteX15" fmla="*/ 0 w 1980131"/>
              <a:gd name="connsiteY15" fmla="*/ 1220645 h 1649473"/>
              <a:gd name="connsiteX16" fmla="*/ 79790 w 1980131"/>
              <a:gd name="connsiteY16" fmla="*/ 1649473 h 1649473"/>
              <a:gd name="connsiteX0" fmla="*/ 1912583 w 1912583"/>
              <a:gd name="connsiteY0" fmla="*/ 0 h 1753197"/>
              <a:gd name="connsiteX1" fmla="*/ 1863088 w 1912583"/>
              <a:gd name="connsiteY1" fmla="*/ 184192 h 1753197"/>
              <a:gd name="connsiteX2" fmla="*/ 1709469 w 1912583"/>
              <a:gd name="connsiteY2" fmla="*/ 213452 h 1753197"/>
              <a:gd name="connsiteX3" fmla="*/ 1570480 w 1912583"/>
              <a:gd name="connsiteY3" fmla="*/ 191507 h 1753197"/>
              <a:gd name="connsiteX4" fmla="*/ 1438806 w 1912583"/>
              <a:gd name="connsiteY4" fmla="*/ 176876 h 1753197"/>
              <a:gd name="connsiteX5" fmla="*/ 1356438 w 1912583"/>
              <a:gd name="connsiteY5" fmla="*/ 209419 h 1753197"/>
              <a:gd name="connsiteX6" fmla="*/ 1196857 w 1912583"/>
              <a:gd name="connsiteY6" fmla="*/ 380950 h 1753197"/>
              <a:gd name="connsiteX7" fmla="*/ 1117067 w 1912583"/>
              <a:gd name="connsiteY7" fmla="*/ 466715 h 1753197"/>
              <a:gd name="connsiteX8" fmla="*/ 1037276 w 1912583"/>
              <a:gd name="connsiteY8" fmla="*/ 552481 h 1753197"/>
              <a:gd name="connsiteX9" fmla="*/ 877695 w 1912583"/>
              <a:gd name="connsiteY9" fmla="*/ 638246 h 1753197"/>
              <a:gd name="connsiteX10" fmla="*/ 718114 w 1912583"/>
              <a:gd name="connsiteY10" fmla="*/ 724012 h 1753197"/>
              <a:gd name="connsiteX11" fmla="*/ 582928 w 1912583"/>
              <a:gd name="connsiteY11" fmla="*/ 710886 h 1753197"/>
              <a:gd name="connsiteX12" fmla="*/ 398952 w 1912583"/>
              <a:gd name="connsiteY12" fmla="*/ 809777 h 1753197"/>
              <a:gd name="connsiteX13" fmla="*/ 239371 w 1912583"/>
              <a:gd name="connsiteY13" fmla="*/ 981308 h 1753197"/>
              <a:gd name="connsiteX14" fmla="*/ 159581 w 1912583"/>
              <a:gd name="connsiteY14" fmla="*/ 1152839 h 1753197"/>
              <a:gd name="connsiteX15" fmla="*/ 0 w 1912583"/>
              <a:gd name="connsiteY15" fmla="*/ 1324369 h 1753197"/>
              <a:gd name="connsiteX16" fmla="*/ 79790 w 1912583"/>
              <a:gd name="connsiteY16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709469 w 1924955"/>
              <a:gd name="connsiteY2" fmla="*/ 213452 h 1753197"/>
              <a:gd name="connsiteX3" fmla="*/ 1570480 w 1924955"/>
              <a:gd name="connsiteY3" fmla="*/ 191507 h 1753197"/>
              <a:gd name="connsiteX4" fmla="*/ 1438806 w 1924955"/>
              <a:gd name="connsiteY4" fmla="*/ 176876 h 1753197"/>
              <a:gd name="connsiteX5" fmla="*/ 1356438 w 1924955"/>
              <a:gd name="connsiteY5" fmla="*/ 209419 h 1753197"/>
              <a:gd name="connsiteX6" fmla="*/ 1196857 w 1924955"/>
              <a:gd name="connsiteY6" fmla="*/ 380950 h 1753197"/>
              <a:gd name="connsiteX7" fmla="*/ 1117067 w 1924955"/>
              <a:gd name="connsiteY7" fmla="*/ 466715 h 1753197"/>
              <a:gd name="connsiteX8" fmla="*/ 1037276 w 1924955"/>
              <a:gd name="connsiteY8" fmla="*/ 552481 h 1753197"/>
              <a:gd name="connsiteX9" fmla="*/ 877695 w 1924955"/>
              <a:gd name="connsiteY9" fmla="*/ 638246 h 1753197"/>
              <a:gd name="connsiteX10" fmla="*/ 718114 w 1924955"/>
              <a:gd name="connsiteY10" fmla="*/ 724012 h 1753197"/>
              <a:gd name="connsiteX11" fmla="*/ 582928 w 1924955"/>
              <a:gd name="connsiteY11" fmla="*/ 710886 h 1753197"/>
              <a:gd name="connsiteX12" fmla="*/ 398952 w 1924955"/>
              <a:gd name="connsiteY12" fmla="*/ 809777 h 1753197"/>
              <a:gd name="connsiteX13" fmla="*/ 239371 w 1924955"/>
              <a:gd name="connsiteY13" fmla="*/ 981308 h 1753197"/>
              <a:gd name="connsiteX14" fmla="*/ 159581 w 1924955"/>
              <a:gd name="connsiteY14" fmla="*/ 1152839 h 1753197"/>
              <a:gd name="connsiteX15" fmla="*/ 0 w 1924955"/>
              <a:gd name="connsiteY15" fmla="*/ 1324369 h 1753197"/>
              <a:gd name="connsiteX16" fmla="*/ 79790 w 1924955"/>
              <a:gd name="connsiteY16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438806 w 1924955"/>
              <a:gd name="connsiteY3" fmla="*/ 176876 h 1753197"/>
              <a:gd name="connsiteX4" fmla="*/ 1356438 w 1924955"/>
              <a:gd name="connsiteY4" fmla="*/ 209419 h 1753197"/>
              <a:gd name="connsiteX5" fmla="*/ 1196857 w 1924955"/>
              <a:gd name="connsiteY5" fmla="*/ 380950 h 1753197"/>
              <a:gd name="connsiteX6" fmla="*/ 1117067 w 1924955"/>
              <a:gd name="connsiteY6" fmla="*/ 466715 h 1753197"/>
              <a:gd name="connsiteX7" fmla="*/ 1037276 w 1924955"/>
              <a:gd name="connsiteY7" fmla="*/ 552481 h 1753197"/>
              <a:gd name="connsiteX8" fmla="*/ 877695 w 1924955"/>
              <a:gd name="connsiteY8" fmla="*/ 638246 h 1753197"/>
              <a:gd name="connsiteX9" fmla="*/ 718114 w 1924955"/>
              <a:gd name="connsiteY9" fmla="*/ 724012 h 1753197"/>
              <a:gd name="connsiteX10" fmla="*/ 582928 w 1924955"/>
              <a:gd name="connsiteY10" fmla="*/ 710886 h 1753197"/>
              <a:gd name="connsiteX11" fmla="*/ 398952 w 1924955"/>
              <a:gd name="connsiteY11" fmla="*/ 809777 h 1753197"/>
              <a:gd name="connsiteX12" fmla="*/ 239371 w 1924955"/>
              <a:gd name="connsiteY12" fmla="*/ 981308 h 1753197"/>
              <a:gd name="connsiteX13" fmla="*/ 159581 w 1924955"/>
              <a:gd name="connsiteY13" fmla="*/ 1152839 h 1753197"/>
              <a:gd name="connsiteX14" fmla="*/ 0 w 1924955"/>
              <a:gd name="connsiteY14" fmla="*/ 1324369 h 1753197"/>
              <a:gd name="connsiteX15" fmla="*/ 79790 w 1924955"/>
              <a:gd name="connsiteY15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96857 w 1924955"/>
              <a:gd name="connsiteY4" fmla="*/ 380950 h 1753197"/>
              <a:gd name="connsiteX5" fmla="*/ 1117067 w 1924955"/>
              <a:gd name="connsiteY5" fmla="*/ 466715 h 1753197"/>
              <a:gd name="connsiteX6" fmla="*/ 1037276 w 1924955"/>
              <a:gd name="connsiteY6" fmla="*/ 552481 h 1753197"/>
              <a:gd name="connsiteX7" fmla="*/ 877695 w 1924955"/>
              <a:gd name="connsiteY7" fmla="*/ 638246 h 1753197"/>
              <a:gd name="connsiteX8" fmla="*/ 718114 w 1924955"/>
              <a:gd name="connsiteY8" fmla="*/ 724012 h 1753197"/>
              <a:gd name="connsiteX9" fmla="*/ 582928 w 1924955"/>
              <a:gd name="connsiteY9" fmla="*/ 710886 h 1753197"/>
              <a:gd name="connsiteX10" fmla="*/ 398952 w 1924955"/>
              <a:gd name="connsiteY10" fmla="*/ 809777 h 1753197"/>
              <a:gd name="connsiteX11" fmla="*/ 239371 w 1924955"/>
              <a:gd name="connsiteY11" fmla="*/ 981308 h 1753197"/>
              <a:gd name="connsiteX12" fmla="*/ 159581 w 1924955"/>
              <a:gd name="connsiteY12" fmla="*/ 1152839 h 1753197"/>
              <a:gd name="connsiteX13" fmla="*/ 0 w 1924955"/>
              <a:gd name="connsiteY13" fmla="*/ 1324369 h 1753197"/>
              <a:gd name="connsiteX14" fmla="*/ 79790 w 1924955"/>
              <a:gd name="connsiteY14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1037276 w 1924955"/>
              <a:gd name="connsiteY5" fmla="*/ 552481 h 1753197"/>
              <a:gd name="connsiteX6" fmla="*/ 877695 w 1924955"/>
              <a:gd name="connsiteY6" fmla="*/ 638246 h 1753197"/>
              <a:gd name="connsiteX7" fmla="*/ 718114 w 1924955"/>
              <a:gd name="connsiteY7" fmla="*/ 724012 h 1753197"/>
              <a:gd name="connsiteX8" fmla="*/ 582928 w 1924955"/>
              <a:gd name="connsiteY8" fmla="*/ 710886 h 1753197"/>
              <a:gd name="connsiteX9" fmla="*/ 398952 w 1924955"/>
              <a:gd name="connsiteY9" fmla="*/ 809777 h 1753197"/>
              <a:gd name="connsiteX10" fmla="*/ 239371 w 1924955"/>
              <a:gd name="connsiteY10" fmla="*/ 981308 h 1753197"/>
              <a:gd name="connsiteX11" fmla="*/ 159581 w 1924955"/>
              <a:gd name="connsiteY11" fmla="*/ 1152839 h 1753197"/>
              <a:gd name="connsiteX12" fmla="*/ 0 w 1924955"/>
              <a:gd name="connsiteY12" fmla="*/ 1324369 h 1753197"/>
              <a:gd name="connsiteX13" fmla="*/ 79790 w 1924955"/>
              <a:gd name="connsiteY13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718114 w 1924955"/>
              <a:gd name="connsiteY6" fmla="*/ 724012 h 1753197"/>
              <a:gd name="connsiteX7" fmla="*/ 582928 w 1924955"/>
              <a:gd name="connsiteY7" fmla="*/ 710886 h 1753197"/>
              <a:gd name="connsiteX8" fmla="*/ 398952 w 1924955"/>
              <a:gd name="connsiteY8" fmla="*/ 809777 h 1753197"/>
              <a:gd name="connsiteX9" fmla="*/ 239371 w 1924955"/>
              <a:gd name="connsiteY9" fmla="*/ 981308 h 1753197"/>
              <a:gd name="connsiteX10" fmla="*/ 159581 w 1924955"/>
              <a:gd name="connsiteY10" fmla="*/ 1152839 h 1753197"/>
              <a:gd name="connsiteX11" fmla="*/ 0 w 1924955"/>
              <a:gd name="connsiteY11" fmla="*/ 1324369 h 1753197"/>
              <a:gd name="connsiteX12" fmla="*/ 79790 w 1924955"/>
              <a:gd name="connsiteY12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398952 w 1924955"/>
              <a:gd name="connsiteY7" fmla="*/ 809777 h 1753197"/>
              <a:gd name="connsiteX8" fmla="*/ 239371 w 1924955"/>
              <a:gd name="connsiteY8" fmla="*/ 981308 h 1753197"/>
              <a:gd name="connsiteX9" fmla="*/ 159581 w 1924955"/>
              <a:gd name="connsiteY9" fmla="*/ 1152839 h 1753197"/>
              <a:gd name="connsiteX10" fmla="*/ 0 w 1924955"/>
              <a:gd name="connsiteY10" fmla="*/ 1324369 h 1753197"/>
              <a:gd name="connsiteX11" fmla="*/ 79790 w 1924955"/>
              <a:gd name="connsiteY11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239371 w 1924955"/>
              <a:gd name="connsiteY7" fmla="*/ 981308 h 1753197"/>
              <a:gd name="connsiteX8" fmla="*/ 159581 w 1924955"/>
              <a:gd name="connsiteY8" fmla="*/ 1152839 h 1753197"/>
              <a:gd name="connsiteX9" fmla="*/ 0 w 1924955"/>
              <a:gd name="connsiteY9" fmla="*/ 1324369 h 1753197"/>
              <a:gd name="connsiteX10" fmla="*/ 79790 w 1924955"/>
              <a:gd name="connsiteY10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239371 w 1924955"/>
              <a:gd name="connsiteY7" fmla="*/ 981308 h 1753197"/>
              <a:gd name="connsiteX8" fmla="*/ 0 w 1924955"/>
              <a:gd name="connsiteY8" fmla="*/ 1324369 h 1753197"/>
              <a:gd name="connsiteX9" fmla="*/ 79790 w 1924955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5306" h="1753197">
                <a:moveTo>
                  <a:pt x="1902934" y="0"/>
                </a:moveTo>
                <a:cubicBezTo>
                  <a:pt x="1944335" y="154748"/>
                  <a:pt x="1869937" y="122795"/>
                  <a:pt x="1853439" y="184192"/>
                </a:cubicBezTo>
                <a:lnTo>
                  <a:pt x="1560831" y="191507"/>
                </a:lnTo>
                <a:lnTo>
                  <a:pt x="1346789" y="209419"/>
                </a:lnTo>
                <a:lnTo>
                  <a:pt x="1107418" y="466715"/>
                </a:lnTo>
                <a:lnTo>
                  <a:pt x="868046" y="638246"/>
                </a:lnTo>
                <a:lnTo>
                  <a:pt x="573279" y="710886"/>
                </a:lnTo>
                <a:cubicBezTo>
                  <a:pt x="391212" y="790654"/>
                  <a:pt x="392490" y="766699"/>
                  <a:pt x="229722" y="981308"/>
                </a:cubicBezTo>
                <a:cubicBezTo>
                  <a:pt x="153148" y="1147524"/>
                  <a:pt x="18676" y="1241133"/>
                  <a:pt x="0" y="1479955"/>
                </a:cubicBezTo>
                <a:lnTo>
                  <a:pt x="70141" y="1753197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45928" y="2204863"/>
            <a:ext cx="2048331" cy="2310233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96160 w 2214854"/>
              <a:gd name="connsiteY9" fmla="*/ 113196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39366 w 2214854"/>
              <a:gd name="connsiteY11" fmla="*/ 1367942 h 2786384"/>
              <a:gd name="connsiteX12" fmla="*/ 1622323 w 2214854"/>
              <a:gd name="connsiteY12" fmla="*/ 1521562 h 2786384"/>
              <a:gd name="connsiteX13" fmla="*/ 1497964 w 2214854"/>
              <a:gd name="connsiteY13" fmla="*/ 1631290 h 2786384"/>
              <a:gd name="connsiteX14" fmla="*/ 1293139 w 2214854"/>
              <a:gd name="connsiteY14" fmla="*/ 1704442 h 2786384"/>
              <a:gd name="connsiteX15" fmla="*/ 1154150 w 2214854"/>
              <a:gd name="connsiteY15" fmla="*/ 1755648 h 2786384"/>
              <a:gd name="connsiteX16" fmla="*/ 1066367 w 2214854"/>
              <a:gd name="connsiteY16" fmla="*/ 1814170 h 2786384"/>
              <a:gd name="connsiteX17" fmla="*/ 824966 w 2214854"/>
              <a:gd name="connsiteY17" fmla="*/ 1865376 h 2786384"/>
              <a:gd name="connsiteX18" fmla="*/ 627455 w 2214854"/>
              <a:gd name="connsiteY18" fmla="*/ 1953158 h 2786384"/>
              <a:gd name="connsiteX19" fmla="*/ 466521 w 2214854"/>
              <a:gd name="connsiteY19" fmla="*/ 2040941 h 2786384"/>
              <a:gd name="connsiteX20" fmla="*/ 465814 w 2214854"/>
              <a:gd name="connsiteY20" fmla="*/ 2263937 h 2786384"/>
              <a:gd name="connsiteX21" fmla="*/ 388179 w 2214854"/>
              <a:gd name="connsiteY21" fmla="*/ 2438086 h 2786384"/>
              <a:gd name="connsiteX22" fmla="*/ 232907 w 2214854"/>
              <a:gd name="connsiteY22" fmla="*/ 2525161 h 2786384"/>
              <a:gd name="connsiteX23" fmla="*/ 155271 w 2214854"/>
              <a:gd name="connsiteY23" fmla="*/ 2612235 h 2786384"/>
              <a:gd name="connsiteX24" fmla="*/ 0 w 2214854"/>
              <a:gd name="connsiteY24" fmla="*/ 2699310 h 2786384"/>
              <a:gd name="connsiteX25" fmla="*/ 0 w 2214854"/>
              <a:gd name="connsiteY25" fmla="*/ 2786384 h 2786384"/>
              <a:gd name="connsiteX26" fmla="*/ 232907 w 2214854"/>
              <a:gd name="connsiteY26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497964 w 2214854"/>
              <a:gd name="connsiteY13" fmla="*/ 1631290 h 2786384"/>
              <a:gd name="connsiteX14" fmla="*/ 1293139 w 2214854"/>
              <a:gd name="connsiteY14" fmla="*/ 1704442 h 2786384"/>
              <a:gd name="connsiteX15" fmla="*/ 1154150 w 2214854"/>
              <a:gd name="connsiteY15" fmla="*/ 1755648 h 2786384"/>
              <a:gd name="connsiteX16" fmla="*/ 1066367 w 2214854"/>
              <a:gd name="connsiteY16" fmla="*/ 1814170 h 2786384"/>
              <a:gd name="connsiteX17" fmla="*/ 824966 w 2214854"/>
              <a:gd name="connsiteY17" fmla="*/ 1865376 h 2786384"/>
              <a:gd name="connsiteX18" fmla="*/ 627455 w 2214854"/>
              <a:gd name="connsiteY18" fmla="*/ 1953158 h 2786384"/>
              <a:gd name="connsiteX19" fmla="*/ 466521 w 2214854"/>
              <a:gd name="connsiteY19" fmla="*/ 2040941 h 2786384"/>
              <a:gd name="connsiteX20" fmla="*/ 465814 w 2214854"/>
              <a:gd name="connsiteY20" fmla="*/ 2263937 h 2786384"/>
              <a:gd name="connsiteX21" fmla="*/ 388179 w 2214854"/>
              <a:gd name="connsiteY21" fmla="*/ 2438086 h 2786384"/>
              <a:gd name="connsiteX22" fmla="*/ 232907 w 2214854"/>
              <a:gd name="connsiteY22" fmla="*/ 2525161 h 2786384"/>
              <a:gd name="connsiteX23" fmla="*/ 155271 w 2214854"/>
              <a:gd name="connsiteY23" fmla="*/ 2612235 h 2786384"/>
              <a:gd name="connsiteX24" fmla="*/ 0 w 2214854"/>
              <a:gd name="connsiteY24" fmla="*/ 2699310 h 2786384"/>
              <a:gd name="connsiteX25" fmla="*/ 0 w 2214854"/>
              <a:gd name="connsiteY25" fmla="*/ 2786384 h 2786384"/>
              <a:gd name="connsiteX26" fmla="*/ 232907 w 2214854"/>
              <a:gd name="connsiteY26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154150 w 2214854"/>
              <a:gd name="connsiteY14" fmla="*/ 1755648 h 2786384"/>
              <a:gd name="connsiteX15" fmla="*/ 1066367 w 2214854"/>
              <a:gd name="connsiteY15" fmla="*/ 1814170 h 2786384"/>
              <a:gd name="connsiteX16" fmla="*/ 824966 w 2214854"/>
              <a:gd name="connsiteY16" fmla="*/ 1865376 h 2786384"/>
              <a:gd name="connsiteX17" fmla="*/ 627455 w 2214854"/>
              <a:gd name="connsiteY17" fmla="*/ 1953158 h 2786384"/>
              <a:gd name="connsiteX18" fmla="*/ 466521 w 2214854"/>
              <a:gd name="connsiteY18" fmla="*/ 2040941 h 2786384"/>
              <a:gd name="connsiteX19" fmla="*/ 465814 w 2214854"/>
              <a:gd name="connsiteY19" fmla="*/ 2263937 h 2786384"/>
              <a:gd name="connsiteX20" fmla="*/ 388179 w 2214854"/>
              <a:gd name="connsiteY20" fmla="*/ 2438086 h 2786384"/>
              <a:gd name="connsiteX21" fmla="*/ 232907 w 2214854"/>
              <a:gd name="connsiteY21" fmla="*/ 2525161 h 2786384"/>
              <a:gd name="connsiteX22" fmla="*/ 155271 w 2214854"/>
              <a:gd name="connsiteY22" fmla="*/ 2612235 h 2786384"/>
              <a:gd name="connsiteX23" fmla="*/ 0 w 2214854"/>
              <a:gd name="connsiteY23" fmla="*/ 2699310 h 2786384"/>
              <a:gd name="connsiteX24" fmla="*/ 0 w 2214854"/>
              <a:gd name="connsiteY24" fmla="*/ 2786384 h 2786384"/>
              <a:gd name="connsiteX25" fmla="*/ 232907 w 2214854"/>
              <a:gd name="connsiteY25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824966 w 2214854"/>
              <a:gd name="connsiteY15" fmla="*/ 1865376 h 2786384"/>
              <a:gd name="connsiteX16" fmla="*/ 627455 w 2214854"/>
              <a:gd name="connsiteY16" fmla="*/ 1953158 h 2786384"/>
              <a:gd name="connsiteX17" fmla="*/ 466521 w 2214854"/>
              <a:gd name="connsiteY17" fmla="*/ 2040941 h 2786384"/>
              <a:gd name="connsiteX18" fmla="*/ 465814 w 2214854"/>
              <a:gd name="connsiteY18" fmla="*/ 2263937 h 2786384"/>
              <a:gd name="connsiteX19" fmla="*/ 388179 w 2214854"/>
              <a:gd name="connsiteY19" fmla="*/ 2438086 h 2786384"/>
              <a:gd name="connsiteX20" fmla="*/ 232907 w 2214854"/>
              <a:gd name="connsiteY20" fmla="*/ 2525161 h 2786384"/>
              <a:gd name="connsiteX21" fmla="*/ 155271 w 2214854"/>
              <a:gd name="connsiteY21" fmla="*/ 2612235 h 2786384"/>
              <a:gd name="connsiteX22" fmla="*/ 0 w 2214854"/>
              <a:gd name="connsiteY22" fmla="*/ 2699310 h 2786384"/>
              <a:gd name="connsiteX23" fmla="*/ 0 w 2214854"/>
              <a:gd name="connsiteY23" fmla="*/ 2786384 h 2786384"/>
              <a:gd name="connsiteX24" fmla="*/ 232907 w 2214854"/>
              <a:gd name="connsiteY24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0 w 2214854"/>
              <a:gd name="connsiteY20" fmla="*/ 2699310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45794 w 2214854"/>
              <a:gd name="connsiteY19" fmla="*/ 2561296 h 2786384"/>
              <a:gd name="connsiteX20" fmla="*/ 0 w 2214854"/>
              <a:gd name="connsiteY20" fmla="*/ 2699310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45794 w 2214854"/>
              <a:gd name="connsiteY19" fmla="*/ 2561296 h 2786384"/>
              <a:gd name="connsiteX20" fmla="*/ 6443 w 2214854"/>
              <a:gd name="connsiteY20" fmla="*/ 2735445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37748 w 2208411"/>
              <a:gd name="connsiteY0" fmla="*/ 0 h 2909242"/>
              <a:gd name="connsiteX1" fmla="*/ 1937748 w 2208411"/>
              <a:gd name="connsiteY1" fmla="*/ 0 h 2909242"/>
              <a:gd name="connsiteX2" fmla="*/ 1791444 w 2208411"/>
              <a:gd name="connsiteY2" fmla="*/ 197510 h 2909242"/>
              <a:gd name="connsiteX3" fmla="*/ 1710977 w 2208411"/>
              <a:gd name="connsiteY3" fmla="*/ 409651 h 2909242"/>
              <a:gd name="connsiteX4" fmla="*/ 1703662 w 2208411"/>
              <a:gd name="connsiteY4" fmla="*/ 526694 h 2909242"/>
              <a:gd name="connsiteX5" fmla="*/ 1828020 w 2208411"/>
              <a:gd name="connsiteY5" fmla="*/ 694944 h 2909242"/>
              <a:gd name="connsiteX6" fmla="*/ 1988955 w 2208411"/>
              <a:gd name="connsiteY6" fmla="*/ 768096 h 2909242"/>
              <a:gd name="connsiteX7" fmla="*/ 2135259 w 2208411"/>
              <a:gd name="connsiteY7" fmla="*/ 885139 h 2909242"/>
              <a:gd name="connsiteX8" fmla="*/ 2208411 w 2208411"/>
              <a:gd name="connsiteY8" fmla="*/ 965606 h 2909242"/>
              <a:gd name="connsiteX9" fmla="*/ 2063943 w 2208411"/>
              <a:gd name="connsiteY9" fmla="*/ 1110288 h 2909242"/>
              <a:gd name="connsiteX10" fmla="*/ 1863568 w 2208411"/>
              <a:gd name="connsiteY10" fmla="*/ 1211815 h 2909242"/>
              <a:gd name="connsiteX11" fmla="*/ 1720036 w 2208411"/>
              <a:gd name="connsiteY11" fmla="*/ 1367943 h 2909242"/>
              <a:gd name="connsiteX12" fmla="*/ 1615880 w 2208411"/>
              <a:gd name="connsiteY12" fmla="*/ 1521562 h 2909242"/>
              <a:gd name="connsiteX13" fmla="*/ 1280252 w 2208411"/>
              <a:gd name="connsiteY13" fmla="*/ 1661080 h 2909242"/>
              <a:gd name="connsiteX14" fmla="*/ 1059924 w 2208411"/>
              <a:gd name="connsiteY14" fmla="*/ 1799716 h 2909242"/>
              <a:gd name="connsiteX15" fmla="*/ 621012 w 2208411"/>
              <a:gd name="connsiteY15" fmla="*/ 1953158 h 2909242"/>
              <a:gd name="connsiteX16" fmla="*/ 460078 w 2208411"/>
              <a:gd name="connsiteY16" fmla="*/ 2040941 h 2909242"/>
              <a:gd name="connsiteX17" fmla="*/ 459371 w 2208411"/>
              <a:gd name="connsiteY17" fmla="*/ 2263937 h 2909242"/>
              <a:gd name="connsiteX18" fmla="*/ 381736 w 2208411"/>
              <a:gd name="connsiteY18" fmla="*/ 2438086 h 2909242"/>
              <a:gd name="connsiteX19" fmla="*/ 239351 w 2208411"/>
              <a:gd name="connsiteY19" fmla="*/ 2561296 h 2909242"/>
              <a:gd name="connsiteX20" fmla="*/ 0 w 2208411"/>
              <a:gd name="connsiteY20" fmla="*/ 2735445 h 2909242"/>
              <a:gd name="connsiteX21" fmla="*/ 51549 w 2208411"/>
              <a:gd name="connsiteY21" fmla="*/ 2909242 h 2909242"/>
              <a:gd name="connsiteX22" fmla="*/ 226464 w 2208411"/>
              <a:gd name="connsiteY22" fmla="*/ 2786384 h 2909242"/>
              <a:gd name="connsiteX0" fmla="*/ 1937748 w 2208411"/>
              <a:gd name="connsiteY0" fmla="*/ 0 h 2786384"/>
              <a:gd name="connsiteX1" fmla="*/ 1937748 w 2208411"/>
              <a:gd name="connsiteY1" fmla="*/ 0 h 2786384"/>
              <a:gd name="connsiteX2" fmla="*/ 1791444 w 2208411"/>
              <a:gd name="connsiteY2" fmla="*/ 197510 h 2786384"/>
              <a:gd name="connsiteX3" fmla="*/ 1710977 w 2208411"/>
              <a:gd name="connsiteY3" fmla="*/ 409651 h 2786384"/>
              <a:gd name="connsiteX4" fmla="*/ 1703662 w 2208411"/>
              <a:gd name="connsiteY4" fmla="*/ 526694 h 2786384"/>
              <a:gd name="connsiteX5" fmla="*/ 1828020 w 2208411"/>
              <a:gd name="connsiteY5" fmla="*/ 694944 h 2786384"/>
              <a:gd name="connsiteX6" fmla="*/ 1988955 w 2208411"/>
              <a:gd name="connsiteY6" fmla="*/ 768096 h 2786384"/>
              <a:gd name="connsiteX7" fmla="*/ 2135259 w 2208411"/>
              <a:gd name="connsiteY7" fmla="*/ 885139 h 2786384"/>
              <a:gd name="connsiteX8" fmla="*/ 2208411 w 2208411"/>
              <a:gd name="connsiteY8" fmla="*/ 965606 h 2786384"/>
              <a:gd name="connsiteX9" fmla="*/ 2063943 w 2208411"/>
              <a:gd name="connsiteY9" fmla="*/ 1110288 h 2786384"/>
              <a:gd name="connsiteX10" fmla="*/ 1863568 w 2208411"/>
              <a:gd name="connsiteY10" fmla="*/ 1211815 h 2786384"/>
              <a:gd name="connsiteX11" fmla="*/ 1720036 w 2208411"/>
              <a:gd name="connsiteY11" fmla="*/ 1367943 h 2786384"/>
              <a:gd name="connsiteX12" fmla="*/ 1615880 w 2208411"/>
              <a:gd name="connsiteY12" fmla="*/ 1521562 h 2786384"/>
              <a:gd name="connsiteX13" fmla="*/ 1280252 w 2208411"/>
              <a:gd name="connsiteY13" fmla="*/ 1661080 h 2786384"/>
              <a:gd name="connsiteX14" fmla="*/ 1059924 w 2208411"/>
              <a:gd name="connsiteY14" fmla="*/ 1799716 h 2786384"/>
              <a:gd name="connsiteX15" fmla="*/ 621012 w 2208411"/>
              <a:gd name="connsiteY15" fmla="*/ 1953158 h 2786384"/>
              <a:gd name="connsiteX16" fmla="*/ 460078 w 2208411"/>
              <a:gd name="connsiteY16" fmla="*/ 2040941 h 2786384"/>
              <a:gd name="connsiteX17" fmla="*/ 459371 w 2208411"/>
              <a:gd name="connsiteY17" fmla="*/ 2263937 h 2786384"/>
              <a:gd name="connsiteX18" fmla="*/ 381736 w 2208411"/>
              <a:gd name="connsiteY18" fmla="*/ 2438086 h 2786384"/>
              <a:gd name="connsiteX19" fmla="*/ 239351 w 2208411"/>
              <a:gd name="connsiteY19" fmla="*/ 2561296 h 2786384"/>
              <a:gd name="connsiteX20" fmla="*/ 0 w 2208411"/>
              <a:gd name="connsiteY20" fmla="*/ 2735445 h 2786384"/>
              <a:gd name="connsiteX21" fmla="*/ 226464 w 2208411"/>
              <a:gd name="connsiteY21" fmla="*/ 2786384 h 2786384"/>
              <a:gd name="connsiteX0" fmla="*/ 1937748 w 2208411"/>
              <a:gd name="connsiteY0" fmla="*/ 0 h 2793610"/>
              <a:gd name="connsiteX1" fmla="*/ 1937748 w 2208411"/>
              <a:gd name="connsiteY1" fmla="*/ 0 h 2793610"/>
              <a:gd name="connsiteX2" fmla="*/ 1791444 w 2208411"/>
              <a:gd name="connsiteY2" fmla="*/ 197510 h 2793610"/>
              <a:gd name="connsiteX3" fmla="*/ 1710977 w 2208411"/>
              <a:gd name="connsiteY3" fmla="*/ 409651 h 2793610"/>
              <a:gd name="connsiteX4" fmla="*/ 1703662 w 2208411"/>
              <a:gd name="connsiteY4" fmla="*/ 526694 h 2793610"/>
              <a:gd name="connsiteX5" fmla="*/ 1828020 w 2208411"/>
              <a:gd name="connsiteY5" fmla="*/ 694944 h 2793610"/>
              <a:gd name="connsiteX6" fmla="*/ 1988955 w 2208411"/>
              <a:gd name="connsiteY6" fmla="*/ 768096 h 2793610"/>
              <a:gd name="connsiteX7" fmla="*/ 2135259 w 2208411"/>
              <a:gd name="connsiteY7" fmla="*/ 885139 h 2793610"/>
              <a:gd name="connsiteX8" fmla="*/ 2208411 w 2208411"/>
              <a:gd name="connsiteY8" fmla="*/ 965606 h 2793610"/>
              <a:gd name="connsiteX9" fmla="*/ 2063943 w 2208411"/>
              <a:gd name="connsiteY9" fmla="*/ 1110288 h 2793610"/>
              <a:gd name="connsiteX10" fmla="*/ 1863568 w 2208411"/>
              <a:gd name="connsiteY10" fmla="*/ 1211815 h 2793610"/>
              <a:gd name="connsiteX11" fmla="*/ 1720036 w 2208411"/>
              <a:gd name="connsiteY11" fmla="*/ 1367943 h 2793610"/>
              <a:gd name="connsiteX12" fmla="*/ 1615880 w 2208411"/>
              <a:gd name="connsiteY12" fmla="*/ 1521562 h 2793610"/>
              <a:gd name="connsiteX13" fmla="*/ 1280252 w 2208411"/>
              <a:gd name="connsiteY13" fmla="*/ 1661080 h 2793610"/>
              <a:gd name="connsiteX14" fmla="*/ 1059924 w 2208411"/>
              <a:gd name="connsiteY14" fmla="*/ 1799716 h 2793610"/>
              <a:gd name="connsiteX15" fmla="*/ 621012 w 2208411"/>
              <a:gd name="connsiteY15" fmla="*/ 1953158 h 2793610"/>
              <a:gd name="connsiteX16" fmla="*/ 460078 w 2208411"/>
              <a:gd name="connsiteY16" fmla="*/ 2040941 h 2793610"/>
              <a:gd name="connsiteX17" fmla="*/ 459371 w 2208411"/>
              <a:gd name="connsiteY17" fmla="*/ 2263937 h 2793610"/>
              <a:gd name="connsiteX18" fmla="*/ 381736 w 2208411"/>
              <a:gd name="connsiteY18" fmla="*/ 2438086 h 2793610"/>
              <a:gd name="connsiteX19" fmla="*/ 239351 w 2208411"/>
              <a:gd name="connsiteY19" fmla="*/ 2561296 h 2793610"/>
              <a:gd name="connsiteX20" fmla="*/ 0 w 2208411"/>
              <a:gd name="connsiteY20" fmla="*/ 2735445 h 2793610"/>
              <a:gd name="connsiteX21" fmla="*/ 136254 w 2208411"/>
              <a:gd name="connsiteY21" fmla="*/ 2793610 h 2793610"/>
              <a:gd name="connsiteX0" fmla="*/ 1937748 w 2208411"/>
              <a:gd name="connsiteY0" fmla="*/ 0 h 2793610"/>
              <a:gd name="connsiteX1" fmla="*/ 1937748 w 2208411"/>
              <a:gd name="connsiteY1" fmla="*/ 0 h 2793610"/>
              <a:gd name="connsiteX2" fmla="*/ 1791444 w 2208411"/>
              <a:gd name="connsiteY2" fmla="*/ 197510 h 2793610"/>
              <a:gd name="connsiteX3" fmla="*/ 1710977 w 2208411"/>
              <a:gd name="connsiteY3" fmla="*/ 409651 h 2793610"/>
              <a:gd name="connsiteX4" fmla="*/ 1703662 w 2208411"/>
              <a:gd name="connsiteY4" fmla="*/ 526694 h 2793610"/>
              <a:gd name="connsiteX5" fmla="*/ 1828020 w 2208411"/>
              <a:gd name="connsiteY5" fmla="*/ 694944 h 2793610"/>
              <a:gd name="connsiteX6" fmla="*/ 1988955 w 2208411"/>
              <a:gd name="connsiteY6" fmla="*/ 768096 h 2793610"/>
              <a:gd name="connsiteX7" fmla="*/ 2135259 w 2208411"/>
              <a:gd name="connsiteY7" fmla="*/ 885139 h 2793610"/>
              <a:gd name="connsiteX8" fmla="*/ 2208411 w 2208411"/>
              <a:gd name="connsiteY8" fmla="*/ 965606 h 2793610"/>
              <a:gd name="connsiteX9" fmla="*/ 2063943 w 2208411"/>
              <a:gd name="connsiteY9" fmla="*/ 1110288 h 2793610"/>
              <a:gd name="connsiteX10" fmla="*/ 1863568 w 2208411"/>
              <a:gd name="connsiteY10" fmla="*/ 1211815 h 2793610"/>
              <a:gd name="connsiteX11" fmla="*/ 1720036 w 2208411"/>
              <a:gd name="connsiteY11" fmla="*/ 1367943 h 2793610"/>
              <a:gd name="connsiteX12" fmla="*/ 1615880 w 2208411"/>
              <a:gd name="connsiteY12" fmla="*/ 1521562 h 2793610"/>
              <a:gd name="connsiteX13" fmla="*/ 1280252 w 2208411"/>
              <a:gd name="connsiteY13" fmla="*/ 1661080 h 2793610"/>
              <a:gd name="connsiteX14" fmla="*/ 1059924 w 2208411"/>
              <a:gd name="connsiteY14" fmla="*/ 1799716 h 2793610"/>
              <a:gd name="connsiteX15" fmla="*/ 621012 w 2208411"/>
              <a:gd name="connsiteY15" fmla="*/ 1953158 h 2793610"/>
              <a:gd name="connsiteX16" fmla="*/ 460078 w 2208411"/>
              <a:gd name="connsiteY16" fmla="*/ 2040941 h 2793610"/>
              <a:gd name="connsiteX17" fmla="*/ 459371 w 2208411"/>
              <a:gd name="connsiteY17" fmla="*/ 2263937 h 2793610"/>
              <a:gd name="connsiteX18" fmla="*/ 381736 w 2208411"/>
              <a:gd name="connsiteY18" fmla="*/ 2438086 h 2793610"/>
              <a:gd name="connsiteX19" fmla="*/ 239351 w 2208411"/>
              <a:gd name="connsiteY19" fmla="*/ 2561296 h 2793610"/>
              <a:gd name="connsiteX20" fmla="*/ 0 w 2208411"/>
              <a:gd name="connsiteY20" fmla="*/ 2735445 h 2793610"/>
              <a:gd name="connsiteX21" fmla="*/ 136254 w 2208411"/>
              <a:gd name="connsiteY21" fmla="*/ 2793610 h 279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8411" h="2793610">
                <a:moveTo>
                  <a:pt x="1937748" y="0"/>
                </a:moveTo>
                <a:lnTo>
                  <a:pt x="1937748" y="0"/>
                </a:lnTo>
                <a:lnTo>
                  <a:pt x="1791444" y="197510"/>
                </a:lnTo>
                <a:lnTo>
                  <a:pt x="1710977" y="409651"/>
                </a:lnTo>
                <a:lnTo>
                  <a:pt x="1703662" y="526694"/>
                </a:lnTo>
                <a:lnTo>
                  <a:pt x="1828020" y="694944"/>
                </a:lnTo>
                <a:lnTo>
                  <a:pt x="1988955" y="768096"/>
                </a:lnTo>
                <a:lnTo>
                  <a:pt x="2135259" y="885139"/>
                </a:lnTo>
                <a:cubicBezTo>
                  <a:pt x="2159643" y="911961"/>
                  <a:pt x="2196915" y="909878"/>
                  <a:pt x="2208411" y="965606"/>
                </a:cubicBezTo>
                <a:lnTo>
                  <a:pt x="2063943" y="1110288"/>
                </a:lnTo>
                <a:lnTo>
                  <a:pt x="1863568" y="1211815"/>
                </a:lnTo>
                <a:lnTo>
                  <a:pt x="1720036" y="1367943"/>
                </a:lnTo>
                <a:lnTo>
                  <a:pt x="1615880" y="1521562"/>
                </a:lnTo>
                <a:lnTo>
                  <a:pt x="1280252" y="1661080"/>
                </a:lnTo>
                <a:lnTo>
                  <a:pt x="1059924" y="1799716"/>
                </a:lnTo>
                <a:lnTo>
                  <a:pt x="621012" y="1953158"/>
                </a:lnTo>
                <a:lnTo>
                  <a:pt x="460078" y="2040941"/>
                </a:lnTo>
                <a:cubicBezTo>
                  <a:pt x="459842" y="2115273"/>
                  <a:pt x="459607" y="2189605"/>
                  <a:pt x="459371" y="2263937"/>
                </a:cubicBezTo>
                <a:lnTo>
                  <a:pt x="381736" y="2438086"/>
                </a:lnTo>
                <a:lnTo>
                  <a:pt x="239351" y="2561296"/>
                </a:lnTo>
                <a:lnTo>
                  <a:pt x="0" y="2735445"/>
                </a:lnTo>
                <a:cubicBezTo>
                  <a:pt x="45418" y="2776514"/>
                  <a:pt x="90836" y="2774222"/>
                  <a:pt x="136254" y="279361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389312" y="1988840"/>
            <a:ext cx="1334814" cy="395095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410445 w 2281005"/>
              <a:gd name="connsiteY2" fmla="*/ 1607718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706980 w 2281005"/>
              <a:gd name="connsiteY2" fmla="*/ 1475354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13722 w 2281005"/>
              <a:gd name="connsiteY1" fmla="*/ 147985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13722 w 2281005"/>
              <a:gd name="connsiteY1" fmla="*/ 147985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1320913 w 2281005"/>
              <a:gd name="connsiteY6" fmla="*/ 462878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1917563 w 2281005"/>
              <a:gd name="connsiteY6" fmla="*/ 678874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2107086 w 2281005"/>
              <a:gd name="connsiteY6" fmla="*/ 550626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22017 h 1910875"/>
              <a:gd name="connsiteX1" fmla="*/ 2148818 w 2281005"/>
              <a:gd name="connsiteY1" fmla="*/ 1517014 h 1910875"/>
              <a:gd name="connsiteX2" fmla="*/ 1931601 w 2281005"/>
              <a:gd name="connsiteY2" fmla="*/ 1735253 h 1910875"/>
              <a:gd name="connsiteX3" fmla="*/ 1438522 w 2281005"/>
              <a:gd name="connsiteY3" fmla="*/ 1638122 h 1910875"/>
              <a:gd name="connsiteX4" fmla="*/ 1245493 w 2281005"/>
              <a:gd name="connsiteY4" fmla="*/ 1685560 h 1910875"/>
              <a:gd name="connsiteX5" fmla="*/ 866687 w 2281005"/>
              <a:gd name="connsiteY5" fmla="*/ 1715835 h 1910875"/>
              <a:gd name="connsiteX6" fmla="*/ 1833330 w 2281005"/>
              <a:gd name="connsiteY6" fmla="*/ 351536 h 1910875"/>
              <a:gd name="connsiteX7" fmla="*/ 1243700 w 2281005"/>
              <a:gd name="connsiteY7" fmla="*/ 7291 h 1910875"/>
              <a:gd name="connsiteX8" fmla="*/ 829524 w 2281005"/>
              <a:gd name="connsiteY8" fmla="*/ 926093 h 1910875"/>
              <a:gd name="connsiteX9" fmla="*/ 755027 w 2281005"/>
              <a:gd name="connsiteY9" fmla="*/ 1166827 h 1910875"/>
              <a:gd name="connsiteX10" fmla="*/ 232849 w 2281005"/>
              <a:gd name="connsiteY10" fmla="*/ 1544867 h 1910875"/>
              <a:gd name="connsiteX11" fmla="*/ 10527 w 2281005"/>
              <a:gd name="connsiteY11" fmla="*/ 1858307 h 1910875"/>
              <a:gd name="connsiteX12" fmla="*/ 74776 w 2281005"/>
              <a:gd name="connsiteY12" fmla="*/ 1908055 h 1910875"/>
              <a:gd name="connsiteX13" fmla="*/ 674104 w 2281005"/>
              <a:gd name="connsiteY13" fmla="*/ 1728644 h 1910875"/>
              <a:gd name="connsiteX0" fmla="*/ 2281005 w 2281005"/>
              <a:gd name="connsiteY0" fmla="*/ 1314726 h 1903584"/>
              <a:gd name="connsiteX1" fmla="*/ 2148818 w 2281005"/>
              <a:gd name="connsiteY1" fmla="*/ 1509723 h 1903584"/>
              <a:gd name="connsiteX2" fmla="*/ 1931601 w 2281005"/>
              <a:gd name="connsiteY2" fmla="*/ 1727962 h 1903584"/>
              <a:gd name="connsiteX3" fmla="*/ 1438522 w 2281005"/>
              <a:gd name="connsiteY3" fmla="*/ 1630831 h 1903584"/>
              <a:gd name="connsiteX4" fmla="*/ 1245493 w 2281005"/>
              <a:gd name="connsiteY4" fmla="*/ 1678269 h 1903584"/>
              <a:gd name="connsiteX5" fmla="*/ 866687 w 2281005"/>
              <a:gd name="connsiteY5" fmla="*/ 1708544 h 1903584"/>
              <a:gd name="connsiteX6" fmla="*/ 1243700 w 2281005"/>
              <a:gd name="connsiteY6" fmla="*/ 0 h 1903584"/>
              <a:gd name="connsiteX7" fmla="*/ 829524 w 2281005"/>
              <a:gd name="connsiteY7" fmla="*/ 918802 h 1903584"/>
              <a:gd name="connsiteX8" fmla="*/ 755027 w 2281005"/>
              <a:gd name="connsiteY8" fmla="*/ 1159536 h 1903584"/>
              <a:gd name="connsiteX9" fmla="*/ 232849 w 2281005"/>
              <a:gd name="connsiteY9" fmla="*/ 1537576 h 1903584"/>
              <a:gd name="connsiteX10" fmla="*/ 10527 w 2281005"/>
              <a:gd name="connsiteY10" fmla="*/ 1851016 h 1903584"/>
              <a:gd name="connsiteX11" fmla="*/ 74776 w 2281005"/>
              <a:gd name="connsiteY11" fmla="*/ 1900764 h 1903584"/>
              <a:gd name="connsiteX12" fmla="*/ 674104 w 2281005"/>
              <a:gd name="connsiteY12" fmla="*/ 1721353 h 1903584"/>
              <a:gd name="connsiteX0" fmla="*/ 2281005 w 2281005"/>
              <a:gd name="connsiteY0" fmla="*/ 395924 h 984782"/>
              <a:gd name="connsiteX1" fmla="*/ 2148818 w 2281005"/>
              <a:gd name="connsiteY1" fmla="*/ 590921 h 984782"/>
              <a:gd name="connsiteX2" fmla="*/ 1931601 w 2281005"/>
              <a:gd name="connsiteY2" fmla="*/ 809160 h 984782"/>
              <a:gd name="connsiteX3" fmla="*/ 1438522 w 2281005"/>
              <a:gd name="connsiteY3" fmla="*/ 712029 h 984782"/>
              <a:gd name="connsiteX4" fmla="*/ 1245493 w 2281005"/>
              <a:gd name="connsiteY4" fmla="*/ 759467 h 984782"/>
              <a:gd name="connsiteX5" fmla="*/ 866687 w 2281005"/>
              <a:gd name="connsiteY5" fmla="*/ 789742 h 984782"/>
              <a:gd name="connsiteX6" fmla="*/ 829524 w 2281005"/>
              <a:gd name="connsiteY6" fmla="*/ 0 h 984782"/>
              <a:gd name="connsiteX7" fmla="*/ 755027 w 2281005"/>
              <a:gd name="connsiteY7" fmla="*/ 240734 h 984782"/>
              <a:gd name="connsiteX8" fmla="*/ 232849 w 2281005"/>
              <a:gd name="connsiteY8" fmla="*/ 618774 h 984782"/>
              <a:gd name="connsiteX9" fmla="*/ 10527 w 2281005"/>
              <a:gd name="connsiteY9" fmla="*/ 932214 h 984782"/>
              <a:gd name="connsiteX10" fmla="*/ 74776 w 2281005"/>
              <a:gd name="connsiteY10" fmla="*/ 981962 h 984782"/>
              <a:gd name="connsiteX11" fmla="*/ 674104 w 2281005"/>
              <a:gd name="connsiteY11" fmla="*/ 802551 h 984782"/>
              <a:gd name="connsiteX0" fmla="*/ 2281005 w 2281005"/>
              <a:gd name="connsiteY0" fmla="*/ 155190 h 744048"/>
              <a:gd name="connsiteX1" fmla="*/ 2148818 w 2281005"/>
              <a:gd name="connsiteY1" fmla="*/ 350187 h 744048"/>
              <a:gd name="connsiteX2" fmla="*/ 1931601 w 2281005"/>
              <a:gd name="connsiteY2" fmla="*/ 568426 h 744048"/>
              <a:gd name="connsiteX3" fmla="*/ 1438522 w 2281005"/>
              <a:gd name="connsiteY3" fmla="*/ 471295 h 744048"/>
              <a:gd name="connsiteX4" fmla="*/ 1245493 w 2281005"/>
              <a:gd name="connsiteY4" fmla="*/ 518733 h 744048"/>
              <a:gd name="connsiteX5" fmla="*/ 866687 w 2281005"/>
              <a:gd name="connsiteY5" fmla="*/ 549008 h 744048"/>
              <a:gd name="connsiteX6" fmla="*/ 755027 w 2281005"/>
              <a:gd name="connsiteY6" fmla="*/ 0 h 744048"/>
              <a:gd name="connsiteX7" fmla="*/ 232849 w 2281005"/>
              <a:gd name="connsiteY7" fmla="*/ 378040 h 744048"/>
              <a:gd name="connsiteX8" fmla="*/ 10527 w 2281005"/>
              <a:gd name="connsiteY8" fmla="*/ 691480 h 744048"/>
              <a:gd name="connsiteX9" fmla="*/ 74776 w 2281005"/>
              <a:gd name="connsiteY9" fmla="*/ 741228 h 744048"/>
              <a:gd name="connsiteX10" fmla="*/ 674104 w 2281005"/>
              <a:gd name="connsiteY10" fmla="*/ 561817 h 744048"/>
              <a:gd name="connsiteX0" fmla="*/ 2281005 w 2281005"/>
              <a:gd name="connsiteY0" fmla="*/ 0 h 588858"/>
              <a:gd name="connsiteX1" fmla="*/ 2148818 w 2281005"/>
              <a:gd name="connsiteY1" fmla="*/ 194997 h 588858"/>
              <a:gd name="connsiteX2" fmla="*/ 1931601 w 2281005"/>
              <a:gd name="connsiteY2" fmla="*/ 413236 h 588858"/>
              <a:gd name="connsiteX3" fmla="*/ 1438522 w 2281005"/>
              <a:gd name="connsiteY3" fmla="*/ 316105 h 588858"/>
              <a:gd name="connsiteX4" fmla="*/ 1245493 w 2281005"/>
              <a:gd name="connsiteY4" fmla="*/ 363543 h 588858"/>
              <a:gd name="connsiteX5" fmla="*/ 866687 w 2281005"/>
              <a:gd name="connsiteY5" fmla="*/ 393818 h 588858"/>
              <a:gd name="connsiteX6" fmla="*/ 232849 w 2281005"/>
              <a:gd name="connsiteY6" fmla="*/ 222850 h 588858"/>
              <a:gd name="connsiteX7" fmla="*/ 10527 w 2281005"/>
              <a:gd name="connsiteY7" fmla="*/ 536290 h 588858"/>
              <a:gd name="connsiteX8" fmla="*/ 74776 w 2281005"/>
              <a:gd name="connsiteY8" fmla="*/ 586038 h 588858"/>
              <a:gd name="connsiteX9" fmla="*/ 674104 w 2281005"/>
              <a:gd name="connsiteY9" fmla="*/ 406627 h 588858"/>
              <a:gd name="connsiteX0" fmla="*/ 2281005 w 2281005"/>
              <a:gd name="connsiteY0" fmla="*/ 0 h 588858"/>
              <a:gd name="connsiteX1" fmla="*/ 2148818 w 2281005"/>
              <a:gd name="connsiteY1" fmla="*/ 194997 h 588858"/>
              <a:gd name="connsiteX2" fmla="*/ 1931601 w 2281005"/>
              <a:gd name="connsiteY2" fmla="*/ 413236 h 588858"/>
              <a:gd name="connsiteX3" fmla="*/ 1438522 w 2281005"/>
              <a:gd name="connsiteY3" fmla="*/ 316105 h 588858"/>
              <a:gd name="connsiteX4" fmla="*/ 1245493 w 2281005"/>
              <a:gd name="connsiteY4" fmla="*/ 363543 h 588858"/>
              <a:gd name="connsiteX5" fmla="*/ 866687 w 2281005"/>
              <a:gd name="connsiteY5" fmla="*/ 393818 h 588858"/>
              <a:gd name="connsiteX6" fmla="*/ 10527 w 2281005"/>
              <a:gd name="connsiteY6" fmla="*/ 536290 h 588858"/>
              <a:gd name="connsiteX7" fmla="*/ 74776 w 2281005"/>
              <a:gd name="connsiteY7" fmla="*/ 586038 h 588858"/>
              <a:gd name="connsiteX8" fmla="*/ 674104 w 2281005"/>
              <a:gd name="connsiteY8" fmla="*/ 406627 h 588858"/>
              <a:gd name="connsiteX0" fmla="*/ 2211834 w 2211834"/>
              <a:gd name="connsiteY0" fmla="*/ 0 h 586551"/>
              <a:gd name="connsiteX1" fmla="*/ 2079647 w 2211834"/>
              <a:gd name="connsiteY1" fmla="*/ 194997 h 586551"/>
              <a:gd name="connsiteX2" fmla="*/ 1862430 w 2211834"/>
              <a:gd name="connsiteY2" fmla="*/ 413236 h 586551"/>
              <a:gd name="connsiteX3" fmla="*/ 1369351 w 2211834"/>
              <a:gd name="connsiteY3" fmla="*/ 316105 h 586551"/>
              <a:gd name="connsiteX4" fmla="*/ 1176322 w 2211834"/>
              <a:gd name="connsiteY4" fmla="*/ 363543 h 586551"/>
              <a:gd name="connsiteX5" fmla="*/ 797516 w 2211834"/>
              <a:gd name="connsiteY5" fmla="*/ 393818 h 586551"/>
              <a:gd name="connsiteX6" fmla="*/ 5605 w 2211834"/>
              <a:gd name="connsiteY6" fmla="*/ 586038 h 586551"/>
              <a:gd name="connsiteX7" fmla="*/ 604933 w 2211834"/>
              <a:gd name="connsiteY7" fmla="*/ 406627 h 586551"/>
              <a:gd name="connsiteX0" fmla="*/ 1606901 w 1606901"/>
              <a:gd name="connsiteY0" fmla="*/ 0 h 446222"/>
              <a:gd name="connsiteX1" fmla="*/ 1474714 w 1606901"/>
              <a:gd name="connsiteY1" fmla="*/ 194997 h 446222"/>
              <a:gd name="connsiteX2" fmla="*/ 1257497 w 1606901"/>
              <a:gd name="connsiteY2" fmla="*/ 413236 h 446222"/>
              <a:gd name="connsiteX3" fmla="*/ 764418 w 1606901"/>
              <a:gd name="connsiteY3" fmla="*/ 316105 h 446222"/>
              <a:gd name="connsiteX4" fmla="*/ 571389 w 1606901"/>
              <a:gd name="connsiteY4" fmla="*/ 363543 h 446222"/>
              <a:gd name="connsiteX5" fmla="*/ 192583 w 1606901"/>
              <a:gd name="connsiteY5" fmla="*/ 393818 h 446222"/>
              <a:gd name="connsiteX6" fmla="*/ 0 w 1606901"/>
              <a:gd name="connsiteY6" fmla="*/ 406627 h 446222"/>
              <a:gd name="connsiteX0" fmla="*/ 1606901 w 1606901"/>
              <a:gd name="connsiteY0" fmla="*/ 0 h 446222"/>
              <a:gd name="connsiteX1" fmla="*/ 1474714 w 1606901"/>
              <a:gd name="connsiteY1" fmla="*/ 194997 h 446222"/>
              <a:gd name="connsiteX2" fmla="*/ 1257497 w 1606901"/>
              <a:gd name="connsiteY2" fmla="*/ 413236 h 446222"/>
              <a:gd name="connsiteX3" fmla="*/ 764418 w 1606901"/>
              <a:gd name="connsiteY3" fmla="*/ 316105 h 446222"/>
              <a:gd name="connsiteX4" fmla="*/ 571389 w 1606901"/>
              <a:gd name="connsiteY4" fmla="*/ 363543 h 446222"/>
              <a:gd name="connsiteX5" fmla="*/ 120986 w 1606901"/>
              <a:gd name="connsiteY5" fmla="*/ 324969 h 446222"/>
              <a:gd name="connsiteX6" fmla="*/ 0 w 1606901"/>
              <a:gd name="connsiteY6" fmla="*/ 406627 h 446222"/>
              <a:gd name="connsiteX0" fmla="*/ 1567745 w 1567745"/>
              <a:gd name="connsiteY0" fmla="*/ 0 h 446222"/>
              <a:gd name="connsiteX1" fmla="*/ 1435558 w 1567745"/>
              <a:gd name="connsiteY1" fmla="*/ 194997 h 446222"/>
              <a:gd name="connsiteX2" fmla="*/ 1218341 w 1567745"/>
              <a:gd name="connsiteY2" fmla="*/ 413236 h 446222"/>
              <a:gd name="connsiteX3" fmla="*/ 725262 w 1567745"/>
              <a:gd name="connsiteY3" fmla="*/ 316105 h 446222"/>
              <a:gd name="connsiteX4" fmla="*/ 532233 w 1567745"/>
              <a:gd name="connsiteY4" fmla="*/ 363543 h 446222"/>
              <a:gd name="connsiteX5" fmla="*/ 81830 w 1567745"/>
              <a:gd name="connsiteY5" fmla="*/ 324969 h 446222"/>
              <a:gd name="connsiteX6" fmla="*/ 0 w 1567745"/>
              <a:gd name="connsiteY6" fmla="*/ 401248 h 446222"/>
              <a:gd name="connsiteX0" fmla="*/ 1567745 w 1567745"/>
              <a:gd name="connsiteY0" fmla="*/ 0 h 446222"/>
              <a:gd name="connsiteX1" fmla="*/ 1435558 w 1567745"/>
              <a:gd name="connsiteY1" fmla="*/ 194997 h 446222"/>
              <a:gd name="connsiteX2" fmla="*/ 1218341 w 1567745"/>
              <a:gd name="connsiteY2" fmla="*/ 413236 h 446222"/>
              <a:gd name="connsiteX3" fmla="*/ 725262 w 1567745"/>
              <a:gd name="connsiteY3" fmla="*/ 316105 h 446222"/>
              <a:gd name="connsiteX4" fmla="*/ 532233 w 1567745"/>
              <a:gd name="connsiteY4" fmla="*/ 363543 h 446222"/>
              <a:gd name="connsiteX5" fmla="*/ 81830 w 1567745"/>
              <a:gd name="connsiteY5" fmla="*/ 324969 h 446222"/>
              <a:gd name="connsiteX6" fmla="*/ 0 w 1567745"/>
              <a:gd name="connsiteY6" fmla="*/ 428142 h 446222"/>
              <a:gd name="connsiteX0" fmla="*/ 1567745 w 1567745"/>
              <a:gd name="connsiteY0" fmla="*/ 0 h 446222"/>
              <a:gd name="connsiteX1" fmla="*/ 1435558 w 1567745"/>
              <a:gd name="connsiteY1" fmla="*/ 194997 h 446222"/>
              <a:gd name="connsiteX2" fmla="*/ 1218341 w 1567745"/>
              <a:gd name="connsiteY2" fmla="*/ 413236 h 446222"/>
              <a:gd name="connsiteX3" fmla="*/ 725262 w 1567745"/>
              <a:gd name="connsiteY3" fmla="*/ 316105 h 446222"/>
              <a:gd name="connsiteX4" fmla="*/ 532233 w 1567745"/>
              <a:gd name="connsiteY4" fmla="*/ 363543 h 446222"/>
              <a:gd name="connsiteX5" fmla="*/ 81830 w 1567745"/>
              <a:gd name="connsiteY5" fmla="*/ 324969 h 446222"/>
              <a:gd name="connsiteX6" fmla="*/ 0 w 1567745"/>
              <a:gd name="connsiteY6" fmla="*/ 428142 h 4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745" h="446222">
                <a:moveTo>
                  <a:pt x="1567745" y="0"/>
                </a:moveTo>
                <a:cubicBezTo>
                  <a:pt x="1406693" y="80748"/>
                  <a:pt x="1477280" y="60250"/>
                  <a:pt x="1435558" y="194997"/>
                </a:cubicBezTo>
                <a:cubicBezTo>
                  <a:pt x="1363152" y="267743"/>
                  <a:pt x="1367961" y="360739"/>
                  <a:pt x="1218341" y="413236"/>
                </a:cubicBezTo>
                <a:cubicBezTo>
                  <a:pt x="1093757" y="506857"/>
                  <a:pt x="898981" y="377731"/>
                  <a:pt x="725262" y="316105"/>
                </a:cubicBezTo>
                <a:lnTo>
                  <a:pt x="532233" y="363543"/>
                </a:lnTo>
                <a:cubicBezTo>
                  <a:pt x="353998" y="440263"/>
                  <a:pt x="170027" y="324767"/>
                  <a:pt x="81830" y="324969"/>
                </a:cubicBezTo>
                <a:lnTo>
                  <a:pt x="0" y="428142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34547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KM del 2 - 4,0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20116" y="2113470"/>
            <a:ext cx="1468181" cy="638433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26405 w 1719206"/>
              <a:gd name="connsiteY1" fmla="*/ 71990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688018 w 1709849"/>
              <a:gd name="connsiteY0" fmla="*/ 831188 h 831188"/>
              <a:gd name="connsiteX1" fmla="*/ 1626405 w 1709849"/>
              <a:gd name="connsiteY1" fmla="*/ 719901 h 831188"/>
              <a:gd name="connsiteX2" fmla="*/ 1522179 w 1709849"/>
              <a:gd name="connsiteY2" fmla="*/ 517182 h 831188"/>
              <a:gd name="connsiteX3" fmla="*/ 1598489 w 1709849"/>
              <a:gd name="connsiteY3" fmla="*/ 294215 h 831188"/>
              <a:gd name="connsiteX4" fmla="*/ 1696384 w 1709849"/>
              <a:gd name="connsiteY4" fmla="*/ 0 h 831188"/>
              <a:gd name="connsiteX5" fmla="*/ 1400618 w 1709849"/>
              <a:gd name="connsiteY5" fmla="*/ 390867 h 831188"/>
              <a:gd name="connsiteX6" fmla="*/ 1097897 w 1709849"/>
              <a:gd name="connsiteY6" fmla="*/ 502552 h 831188"/>
              <a:gd name="connsiteX7" fmla="*/ 929648 w 1709849"/>
              <a:gd name="connsiteY7" fmla="*/ 444030 h 831188"/>
              <a:gd name="connsiteX8" fmla="*/ 834550 w 1709849"/>
              <a:gd name="connsiteY8" fmla="*/ 444030 h 831188"/>
              <a:gd name="connsiteX9" fmla="*/ 673616 w 1709849"/>
              <a:gd name="connsiteY9" fmla="*/ 407454 h 831188"/>
              <a:gd name="connsiteX10" fmla="*/ 607779 w 1709849"/>
              <a:gd name="connsiteY10" fmla="*/ 385508 h 831188"/>
              <a:gd name="connsiteX11" fmla="*/ 468790 w 1709849"/>
              <a:gd name="connsiteY11" fmla="*/ 414769 h 831188"/>
              <a:gd name="connsiteX12" fmla="*/ 395638 w 1709849"/>
              <a:gd name="connsiteY12" fmla="*/ 414769 h 831188"/>
              <a:gd name="connsiteX13" fmla="*/ 271280 w 1709849"/>
              <a:gd name="connsiteY13" fmla="*/ 370878 h 831188"/>
              <a:gd name="connsiteX14" fmla="*/ 176182 w 1709849"/>
              <a:gd name="connsiteY14" fmla="*/ 297726 h 831188"/>
              <a:gd name="connsiteX15" fmla="*/ 0 w 1709849"/>
              <a:gd name="connsiteY15" fmla="*/ 265449 h 831188"/>
              <a:gd name="connsiteX0" fmla="*/ 1626405 w 1709849"/>
              <a:gd name="connsiteY0" fmla="*/ 719901 h 719901"/>
              <a:gd name="connsiteX1" fmla="*/ 1522179 w 1709849"/>
              <a:gd name="connsiteY1" fmla="*/ 517182 h 719901"/>
              <a:gd name="connsiteX2" fmla="*/ 1598489 w 1709849"/>
              <a:gd name="connsiteY2" fmla="*/ 294215 h 719901"/>
              <a:gd name="connsiteX3" fmla="*/ 1696384 w 1709849"/>
              <a:gd name="connsiteY3" fmla="*/ 0 h 719901"/>
              <a:gd name="connsiteX4" fmla="*/ 1400618 w 1709849"/>
              <a:gd name="connsiteY4" fmla="*/ 390867 h 719901"/>
              <a:gd name="connsiteX5" fmla="*/ 1097897 w 1709849"/>
              <a:gd name="connsiteY5" fmla="*/ 502552 h 719901"/>
              <a:gd name="connsiteX6" fmla="*/ 929648 w 1709849"/>
              <a:gd name="connsiteY6" fmla="*/ 444030 h 719901"/>
              <a:gd name="connsiteX7" fmla="*/ 834550 w 1709849"/>
              <a:gd name="connsiteY7" fmla="*/ 444030 h 719901"/>
              <a:gd name="connsiteX8" fmla="*/ 673616 w 1709849"/>
              <a:gd name="connsiteY8" fmla="*/ 407454 h 719901"/>
              <a:gd name="connsiteX9" fmla="*/ 607779 w 1709849"/>
              <a:gd name="connsiteY9" fmla="*/ 385508 h 719901"/>
              <a:gd name="connsiteX10" fmla="*/ 468790 w 1709849"/>
              <a:gd name="connsiteY10" fmla="*/ 414769 h 719901"/>
              <a:gd name="connsiteX11" fmla="*/ 395638 w 1709849"/>
              <a:gd name="connsiteY11" fmla="*/ 414769 h 719901"/>
              <a:gd name="connsiteX12" fmla="*/ 271280 w 1709849"/>
              <a:gd name="connsiteY12" fmla="*/ 370878 h 719901"/>
              <a:gd name="connsiteX13" fmla="*/ 176182 w 1709849"/>
              <a:gd name="connsiteY13" fmla="*/ 297726 h 719901"/>
              <a:gd name="connsiteX14" fmla="*/ 0 w 1709849"/>
              <a:gd name="connsiteY14" fmla="*/ 265449 h 719901"/>
              <a:gd name="connsiteX0" fmla="*/ 1669212 w 1752656"/>
              <a:gd name="connsiteY0" fmla="*/ 719901 h 719901"/>
              <a:gd name="connsiteX1" fmla="*/ 1564986 w 1752656"/>
              <a:gd name="connsiteY1" fmla="*/ 517182 h 719901"/>
              <a:gd name="connsiteX2" fmla="*/ 1641296 w 1752656"/>
              <a:gd name="connsiteY2" fmla="*/ 294215 h 719901"/>
              <a:gd name="connsiteX3" fmla="*/ 1739191 w 1752656"/>
              <a:gd name="connsiteY3" fmla="*/ 0 h 719901"/>
              <a:gd name="connsiteX4" fmla="*/ 1443425 w 1752656"/>
              <a:gd name="connsiteY4" fmla="*/ 390867 h 719901"/>
              <a:gd name="connsiteX5" fmla="*/ 1140704 w 1752656"/>
              <a:gd name="connsiteY5" fmla="*/ 502552 h 719901"/>
              <a:gd name="connsiteX6" fmla="*/ 972455 w 1752656"/>
              <a:gd name="connsiteY6" fmla="*/ 444030 h 719901"/>
              <a:gd name="connsiteX7" fmla="*/ 877357 w 1752656"/>
              <a:gd name="connsiteY7" fmla="*/ 444030 h 719901"/>
              <a:gd name="connsiteX8" fmla="*/ 716423 w 1752656"/>
              <a:gd name="connsiteY8" fmla="*/ 407454 h 719901"/>
              <a:gd name="connsiteX9" fmla="*/ 650586 w 1752656"/>
              <a:gd name="connsiteY9" fmla="*/ 385508 h 719901"/>
              <a:gd name="connsiteX10" fmla="*/ 511597 w 1752656"/>
              <a:gd name="connsiteY10" fmla="*/ 414769 h 719901"/>
              <a:gd name="connsiteX11" fmla="*/ 438445 w 1752656"/>
              <a:gd name="connsiteY11" fmla="*/ 414769 h 719901"/>
              <a:gd name="connsiteX12" fmla="*/ 314087 w 1752656"/>
              <a:gd name="connsiteY12" fmla="*/ 370878 h 719901"/>
              <a:gd name="connsiteX13" fmla="*/ 218989 w 1752656"/>
              <a:gd name="connsiteY13" fmla="*/ 297726 h 719901"/>
              <a:gd name="connsiteX14" fmla="*/ 0 w 1752656"/>
              <a:gd name="connsiteY14" fmla="*/ 218275 h 719901"/>
              <a:gd name="connsiteX0" fmla="*/ 1669212 w 1752656"/>
              <a:gd name="connsiteY0" fmla="*/ 719901 h 719901"/>
              <a:gd name="connsiteX1" fmla="*/ 1564986 w 1752656"/>
              <a:gd name="connsiteY1" fmla="*/ 517182 h 719901"/>
              <a:gd name="connsiteX2" fmla="*/ 1641296 w 1752656"/>
              <a:gd name="connsiteY2" fmla="*/ 294215 h 719901"/>
              <a:gd name="connsiteX3" fmla="*/ 1739191 w 1752656"/>
              <a:gd name="connsiteY3" fmla="*/ 0 h 719901"/>
              <a:gd name="connsiteX4" fmla="*/ 1443425 w 1752656"/>
              <a:gd name="connsiteY4" fmla="*/ 390867 h 719901"/>
              <a:gd name="connsiteX5" fmla="*/ 1140704 w 1752656"/>
              <a:gd name="connsiteY5" fmla="*/ 502552 h 719901"/>
              <a:gd name="connsiteX6" fmla="*/ 972455 w 1752656"/>
              <a:gd name="connsiteY6" fmla="*/ 444030 h 719901"/>
              <a:gd name="connsiteX7" fmla="*/ 877357 w 1752656"/>
              <a:gd name="connsiteY7" fmla="*/ 444030 h 719901"/>
              <a:gd name="connsiteX8" fmla="*/ 716423 w 1752656"/>
              <a:gd name="connsiteY8" fmla="*/ 407454 h 719901"/>
              <a:gd name="connsiteX9" fmla="*/ 650586 w 1752656"/>
              <a:gd name="connsiteY9" fmla="*/ 385508 h 719901"/>
              <a:gd name="connsiteX10" fmla="*/ 511597 w 1752656"/>
              <a:gd name="connsiteY10" fmla="*/ 414769 h 719901"/>
              <a:gd name="connsiteX11" fmla="*/ 438445 w 1752656"/>
              <a:gd name="connsiteY11" fmla="*/ 414769 h 719901"/>
              <a:gd name="connsiteX12" fmla="*/ 314087 w 1752656"/>
              <a:gd name="connsiteY12" fmla="*/ 370878 h 719901"/>
              <a:gd name="connsiteX13" fmla="*/ 218989 w 1752656"/>
              <a:gd name="connsiteY13" fmla="*/ 297726 h 719901"/>
              <a:gd name="connsiteX14" fmla="*/ 0 w 1752656"/>
              <a:gd name="connsiteY14" fmla="*/ 218275 h 719901"/>
              <a:gd name="connsiteX0" fmla="*/ 1669212 w 1752656"/>
              <a:gd name="connsiteY0" fmla="*/ 719901 h 719901"/>
              <a:gd name="connsiteX1" fmla="*/ 1564986 w 1752656"/>
              <a:gd name="connsiteY1" fmla="*/ 517182 h 719901"/>
              <a:gd name="connsiteX2" fmla="*/ 1641296 w 1752656"/>
              <a:gd name="connsiteY2" fmla="*/ 294215 h 719901"/>
              <a:gd name="connsiteX3" fmla="*/ 1739191 w 1752656"/>
              <a:gd name="connsiteY3" fmla="*/ 0 h 719901"/>
              <a:gd name="connsiteX4" fmla="*/ 1443425 w 1752656"/>
              <a:gd name="connsiteY4" fmla="*/ 390867 h 719901"/>
              <a:gd name="connsiteX5" fmla="*/ 1140704 w 1752656"/>
              <a:gd name="connsiteY5" fmla="*/ 502552 h 719901"/>
              <a:gd name="connsiteX6" fmla="*/ 972455 w 1752656"/>
              <a:gd name="connsiteY6" fmla="*/ 444030 h 719901"/>
              <a:gd name="connsiteX7" fmla="*/ 877357 w 1752656"/>
              <a:gd name="connsiteY7" fmla="*/ 444030 h 719901"/>
              <a:gd name="connsiteX8" fmla="*/ 716423 w 1752656"/>
              <a:gd name="connsiteY8" fmla="*/ 407454 h 719901"/>
              <a:gd name="connsiteX9" fmla="*/ 650586 w 1752656"/>
              <a:gd name="connsiteY9" fmla="*/ 385508 h 719901"/>
              <a:gd name="connsiteX10" fmla="*/ 511597 w 1752656"/>
              <a:gd name="connsiteY10" fmla="*/ 414769 h 719901"/>
              <a:gd name="connsiteX11" fmla="*/ 438445 w 1752656"/>
              <a:gd name="connsiteY11" fmla="*/ 414769 h 719901"/>
              <a:gd name="connsiteX12" fmla="*/ 314087 w 1752656"/>
              <a:gd name="connsiteY12" fmla="*/ 370878 h 719901"/>
              <a:gd name="connsiteX13" fmla="*/ 0 w 1752656"/>
              <a:gd name="connsiteY13" fmla="*/ 218275 h 719901"/>
              <a:gd name="connsiteX0" fmla="*/ 1669212 w 1752656"/>
              <a:gd name="connsiteY0" fmla="*/ 719901 h 719901"/>
              <a:gd name="connsiteX1" fmla="*/ 1564986 w 1752656"/>
              <a:gd name="connsiteY1" fmla="*/ 517182 h 719901"/>
              <a:gd name="connsiteX2" fmla="*/ 1641296 w 1752656"/>
              <a:gd name="connsiteY2" fmla="*/ 294215 h 719901"/>
              <a:gd name="connsiteX3" fmla="*/ 1739191 w 1752656"/>
              <a:gd name="connsiteY3" fmla="*/ 0 h 719901"/>
              <a:gd name="connsiteX4" fmla="*/ 1443425 w 1752656"/>
              <a:gd name="connsiteY4" fmla="*/ 390867 h 719901"/>
              <a:gd name="connsiteX5" fmla="*/ 1140704 w 1752656"/>
              <a:gd name="connsiteY5" fmla="*/ 502552 h 719901"/>
              <a:gd name="connsiteX6" fmla="*/ 972455 w 1752656"/>
              <a:gd name="connsiteY6" fmla="*/ 444030 h 719901"/>
              <a:gd name="connsiteX7" fmla="*/ 877357 w 1752656"/>
              <a:gd name="connsiteY7" fmla="*/ 444030 h 719901"/>
              <a:gd name="connsiteX8" fmla="*/ 716423 w 1752656"/>
              <a:gd name="connsiteY8" fmla="*/ 407454 h 719901"/>
              <a:gd name="connsiteX9" fmla="*/ 650586 w 1752656"/>
              <a:gd name="connsiteY9" fmla="*/ 385508 h 719901"/>
              <a:gd name="connsiteX10" fmla="*/ 511597 w 1752656"/>
              <a:gd name="connsiteY10" fmla="*/ 414769 h 719901"/>
              <a:gd name="connsiteX11" fmla="*/ 438445 w 1752656"/>
              <a:gd name="connsiteY11" fmla="*/ 414769 h 719901"/>
              <a:gd name="connsiteX12" fmla="*/ 314087 w 1752656"/>
              <a:gd name="connsiteY12" fmla="*/ 370878 h 719901"/>
              <a:gd name="connsiteX13" fmla="*/ 0 w 1752656"/>
              <a:gd name="connsiteY13" fmla="*/ 218275 h 719901"/>
              <a:gd name="connsiteX0" fmla="*/ 1669212 w 1752656"/>
              <a:gd name="connsiteY0" fmla="*/ 719901 h 719901"/>
              <a:gd name="connsiteX1" fmla="*/ 1564986 w 1752656"/>
              <a:gd name="connsiteY1" fmla="*/ 517182 h 719901"/>
              <a:gd name="connsiteX2" fmla="*/ 1641296 w 1752656"/>
              <a:gd name="connsiteY2" fmla="*/ 294215 h 719901"/>
              <a:gd name="connsiteX3" fmla="*/ 1739191 w 1752656"/>
              <a:gd name="connsiteY3" fmla="*/ 0 h 719901"/>
              <a:gd name="connsiteX4" fmla="*/ 1443425 w 1752656"/>
              <a:gd name="connsiteY4" fmla="*/ 390867 h 719901"/>
              <a:gd name="connsiteX5" fmla="*/ 1140704 w 1752656"/>
              <a:gd name="connsiteY5" fmla="*/ 502552 h 719901"/>
              <a:gd name="connsiteX6" fmla="*/ 972455 w 1752656"/>
              <a:gd name="connsiteY6" fmla="*/ 444030 h 719901"/>
              <a:gd name="connsiteX7" fmla="*/ 716423 w 1752656"/>
              <a:gd name="connsiteY7" fmla="*/ 407454 h 719901"/>
              <a:gd name="connsiteX8" fmla="*/ 650586 w 1752656"/>
              <a:gd name="connsiteY8" fmla="*/ 385508 h 719901"/>
              <a:gd name="connsiteX9" fmla="*/ 511597 w 1752656"/>
              <a:gd name="connsiteY9" fmla="*/ 414769 h 719901"/>
              <a:gd name="connsiteX10" fmla="*/ 438445 w 1752656"/>
              <a:gd name="connsiteY10" fmla="*/ 414769 h 719901"/>
              <a:gd name="connsiteX11" fmla="*/ 314087 w 1752656"/>
              <a:gd name="connsiteY11" fmla="*/ 370878 h 719901"/>
              <a:gd name="connsiteX12" fmla="*/ 0 w 1752656"/>
              <a:gd name="connsiteY12" fmla="*/ 218275 h 719901"/>
              <a:gd name="connsiteX0" fmla="*/ 1669212 w 1752656"/>
              <a:gd name="connsiteY0" fmla="*/ 719901 h 719901"/>
              <a:gd name="connsiteX1" fmla="*/ 1564986 w 1752656"/>
              <a:gd name="connsiteY1" fmla="*/ 517182 h 719901"/>
              <a:gd name="connsiteX2" fmla="*/ 1641296 w 1752656"/>
              <a:gd name="connsiteY2" fmla="*/ 294215 h 719901"/>
              <a:gd name="connsiteX3" fmla="*/ 1739191 w 1752656"/>
              <a:gd name="connsiteY3" fmla="*/ 0 h 719901"/>
              <a:gd name="connsiteX4" fmla="*/ 1443425 w 1752656"/>
              <a:gd name="connsiteY4" fmla="*/ 390867 h 719901"/>
              <a:gd name="connsiteX5" fmla="*/ 1140704 w 1752656"/>
              <a:gd name="connsiteY5" fmla="*/ 502552 h 719901"/>
              <a:gd name="connsiteX6" fmla="*/ 972455 w 1752656"/>
              <a:gd name="connsiteY6" fmla="*/ 444030 h 719901"/>
              <a:gd name="connsiteX7" fmla="*/ 716423 w 1752656"/>
              <a:gd name="connsiteY7" fmla="*/ 407454 h 719901"/>
              <a:gd name="connsiteX8" fmla="*/ 511597 w 1752656"/>
              <a:gd name="connsiteY8" fmla="*/ 414769 h 719901"/>
              <a:gd name="connsiteX9" fmla="*/ 438445 w 1752656"/>
              <a:gd name="connsiteY9" fmla="*/ 414769 h 719901"/>
              <a:gd name="connsiteX10" fmla="*/ 314087 w 1752656"/>
              <a:gd name="connsiteY10" fmla="*/ 370878 h 719901"/>
              <a:gd name="connsiteX11" fmla="*/ 0 w 1752656"/>
              <a:gd name="connsiteY11" fmla="*/ 218275 h 719901"/>
              <a:gd name="connsiteX0" fmla="*/ 1669212 w 1752656"/>
              <a:gd name="connsiteY0" fmla="*/ 719901 h 719901"/>
              <a:gd name="connsiteX1" fmla="*/ 1564986 w 1752656"/>
              <a:gd name="connsiteY1" fmla="*/ 517182 h 719901"/>
              <a:gd name="connsiteX2" fmla="*/ 1641296 w 1752656"/>
              <a:gd name="connsiteY2" fmla="*/ 294215 h 719901"/>
              <a:gd name="connsiteX3" fmla="*/ 1739191 w 1752656"/>
              <a:gd name="connsiteY3" fmla="*/ 0 h 719901"/>
              <a:gd name="connsiteX4" fmla="*/ 1443425 w 1752656"/>
              <a:gd name="connsiteY4" fmla="*/ 390867 h 719901"/>
              <a:gd name="connsiteX5" fmla="*/ 1140704 w 1752656"/>
              <a:gd name="connsiteY5" fmla="*/ 502552 h 719901"/>
              <a:gd name="connsiteX6" fmla="*/ 972455 w 1752656"/>
              <a:gd name="connsiteY6" fmla="*/ 444030 h 719901"/>
              <a:gd name="connsiteX7" fmla="*/ 716423 w 1752656"/>
              <a:gd name="connsiteY7" fmla="*/ 407454 h 719901"/>
              <a:gd name="connsiteX8" fmla="*/ 511597 w 1752656"/>
              <a:gd name="connsiteY8" fmla="*/ 414769 h 719901"/>
              <a:gd name="connsiteX9" fmla="*/ 314087 w 1752656"/>
              <a:gd name="connsiteY9" fmla="*/ 370878 h 719901"/>
              <a:gd name="connsiteX10" fmla="*/ 0 w 1752656"/>
              <a:gd name="connsiteY10" fmla="*/ 218275 h 71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2656" h="719901">
                <a:moveTo>
                  <a:pt x="1669212" y="719901"/>
                </a:moveTo>
                <a:lnTo>
                  <a:pt x="1564986" y="517182"/>
                </a:lnTo>
                <a:lnTo>
                  <a:pt x="1641296" y="294215"/>
                </a:lnTo>
                <a:cubicBezTo>
                  <a:pt x="1673928" y="196143"/>
                  <a:pt x="1792173" y="84594"/>
                  <a:pt x="1739191" y="0"/>
                </a:cubicBezTo>
                <a:cubicBezTo>
                  <a:pt x="1647736" y="49420"/>
                  <a:pt x="1542014" y="260578"/>
                  <a:pt x="1443425" y="390867"/>
                </a:cubicBezTo>
                <a:cubicBezTo>
                  <a:pt x="1342518" y="428095"/>
                  <a:pt x="1327225" y="492280"/>
                  <a:pt x="1140704" y="502552"/>
                </a:cubicBezTo>
                <a:lnTo>
                  <a:pt x="972455" y="444030"/>
                </a:lnTo>
                <a:lnTo>
                  <a:pt x="716423" y="407454"/>
                </a:lnTo>
                <a:lnTo>
                  <a:pt x="511597" y="414769"/>
                </a:lnTo>
                <a:lnTo>
                  <a:pt x="314087" y="370878"/>
                </a:lnTo>
                <a:cubicBezTo>
                  <a:pt x="209391" y="320010"/>
                  <a:pt x="111830" y="201752"/>
                  <a:pt x="0" y="21827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4004644" y="2749118"/>
            <a:ext cx="1728493" cy="1471970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  <a:gd name="connsiteX0" fmla="*/ 1980131 w 1980131"/>
              <a:gd name="connsiteY0" fmla="*/ 0 h 1649473"/>
              <a:gd name="connsiteX1" fmla="*/ 1863088 w 1980131"/>
              <a:gd name="connsiteY1" fmla="*/ 80468 h 1649473"/>
              <a:gd name="connsiteX2" fmla="*/ 1709469 w 1980131"/>
              <a:gd name="connsiteY2" fmla="*/ 109728 h 1649473"/>
              <a:gd name="connsiteX3" fmla="*/ 1570480 w 1980131"/>
              <a:gd name="connsiteY3" fmla="*/ 87783 h 1649473"/>
              <a:gd name="connsiteX4" fmla="*/ 1438806 w 1980131"/>
              <a:gd name="connsiteY4" fmla="*/ 73152 h 1649473"/>
              <a:gd name="connsiteX5" fmla="*/ 1356438 w 1980131"/>
              <a:gd name="connsiteY5" fmla="*/ 105695 h 1649473"/>
              <a:gd name="connsiteX6" fmla="*/ 1196857 w 1980131"/>
              <a:gd name="connsiteY6" fmla="*/ 277226 h 1649473"/>
              <a:gd name="connsiteX7" fmla="*/ 1117067 w 1980131"/>
              <a:gd name="connsiteY7" fmla="*/ 362991 h 1649473"/>
              <a:gd name="connsiteX8" fmla="*/ 1037276 w 1980131"/>
              <a:gd name="connsiteY8" fmla="*/ 448757 h 1649473"/>
              <a:gd name="connsiteX9" fmla="*/ 877695 w 1980131"/>
              <a:gd name="connsiteY9" fmla="*/ 534522 h 1649473"/>
              <a:gd name="connsiteX10" fmla="*/ 718114 w 1980131"/>
              <a:gd name="connsiteY10" fmla="*/ 620288 h 1649473"/>
              <a:gd name="connsiteX11" fmla="*/ 582928 w 1980131"/>
              <a:gd name="connsiteY11" fmla="*/ 607162 h 1649473"/>
              <a:gd name="connsiteX12" fmla="*/ 398952 w 1980131"/>
              <a:gd name="connsiteY12" fmla="*/ 706053 h 1649473"/>
              <a:gd name="connsiteX13" fmla="*/ 239371 w 1980131"/>
              <a:gd name="connsiteY13" fmla="*/ 877584 h 1649473"/>
              <a:gd name="connsiteX14" fmla="*/ 159581 w 1980131"/>
              <a:gd name="connsiteY14" fmla="*/ 1049115 h 1649473"/>
              <a:gd name="connsiteX15" fmla="*/ 0 w 1980131"/>
              <a:gd name="connsiteY15" fmla="*/ 1220645 h 1649473"/>
              <a:gd name="connsiteX16" fmla="*/ 79790 w 1980131"/>
              <a:gd name="connsiteY16" fmla="*/ 1649473 h 1649473"/>
              <a:gd name="connsiteX0" fmla="*/ 1912583 w 1912583"/>
              <a:gd name="connsiteY0" fmla="*/ 0 h 1753197"/>
              <a:gd name="connsiteX1" fmla="*/ 1863088 w 1912583"/>
              <a:gd name="connsiteY1" fmla="*/ 184192 h 1753197"/>
              <a:gd name="connsiteX2" fmla="*/ 1709469 w 1912583"/>
              <a:gd name="connsiteY2" fmla="*/ 213452 h 1753197"/>
              <a:gd name="connsiteX3" fmla="*/ 1570480 w 1912583"/>
              <a:gd name="connsiteY3" fmla="*/ 191507 h 1753197"/>
              <a:gd name="connsiteX4" fmla="*/ 1438806 w 1912583"/>
              <a:gd name="connsiteY4" fmla="*/ 176876 h 1753197"/>
              <a:gd name="connsiteX5" fmla="*/ 1356438 w 1912583"/>
              <a:gd name="connsiteY5" fmla="*/ 209419 h 1753197"/>
              <a:gd name="connsiteX6" fmla="*/ 1196857 w 1912583"/>
              <a:gd name="connsiteY6" fmla="*/ 380950 h 1753197"/>
              <a:gd name="connsiteX7" fmla="*/ 1117067 w 1912583"/>
              <a:gd name="connsiteY7" fmla="*/ 466715 h 1753197"/>
              <a:gd name="connsiteX8" fmla="*/ 1037276 w 1912583"/>
              <a:gd name="connsiteY8" fmla="*/ 552481 h 1753197"/>
              <a:gd name="connsiteX9" fmla="*/ 877695 w 1912583"/>
              <a:gd name="connsiteY9" fmla="*/ 638246 h 1753197"/>
              <a:gd name="connsiteX10" fmla="*/ 718114 w 1912583"/>
              <a:gd name="connsiteY10" fmla="*/ 724012 h 1753197"/>
              <a:gd name="connsiteX11" fmla="*/ 582928 w 1912583"/>
              <a:gd name="connsiteY11" fmla="*/ 710886 h 1753197"/>
              <a:gd name="connsiteX12" fmla="*/ 398952 w 1912583"/>
              <a:gd name="connsiteY12" fmla="*/ 809777 h 1753197"/>
              <a:gd name="connsiteX13" fmla="*/ 239371 w 1912583"/>
              <a:gd name="connsiteY13" fmla="*/ 981308 h 1753197"/>
              <a:gd name="connsiteX14" fmla="*/ 159581 w 1912583"/>
              <a:gd name="connsiteY14" fmla="*/ 1152839 h 1753197"/>
              <a:gd name="connsiteX15" fmla="*/ 0 w 1912583"/>
              <a:gd name="connsiteY15" fmla="*/ 1324369 h 1753197"/>
              <a:gd name="connsiteX16" fmla="*/ 79790 w 1912583"/>
              <a:gd name="connsiteY16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709469 w 1924955"/>
              <a:gd name="connsiteY2" fmla="*/ 213452 h 1753197"/>
              <a:gd name="connsiteX3" fmla="*/ 1570480 w 1924955"/>
              <a:gd name="connsiteY3" fmla="*/ 191507 h 1753197"/>
              <a:gd name="connsiteX4" fmla="*/ 1438806 w 1924955"/>
              <a:gd name="connsiteY4" fmla="*/ 176876 h 1753197"/>
              <a:gd name="connsiteX5" fmla="*/ 1356438 w 1924955"/>
              <a:gd name="connsiteY5" fmla="*/ 209419 h 1753197"/>
              <a:gd name="connsiteX6" fmla="*/ 1196857 w 1924955"/>
              <a:gd name="connsiteY6" fmla="*/ 380950 h 1753197"/>
              <a:gd name="connsiteX7" fmla="*/ 1117067 w 1924955"/>
              <a:gd name="connsiteY7" fmla="*/ 466715 h 1753197"/>
              <a:gd name="connsiteX8" fmla="*/ 1037276 w 1924955"/>
              <a:gd name="connsiteY8" fmla="*/ 552481 h 1753197"/>
              <a:gd name="connsiteX9" fmla="*/ 877695 w 1924955"/>
              <a:gd name="connsiteY9" fmla="*/ 638246 h 1753197"/>
              <a:gd name="connsiteX10" fmla="*/ 718114 w 1924955"/>
              <a:gd name="connsiteY10" fmla="*/ 724012 h 1753197"/>
              <a:gd name="connsiteX11" fmla="*/ 582928 w 1924955"/>
              <a:gd name="connsiteY11" fmla="*/ 710886 h 1753197"/>
              <a:gd name="connsiteX12" fmla="*/ 398952 w 1924955"/>
              <a:gd name="connsiteY12" fmla="*/ 809777 h 1753197"/>
              <a:gd name="connsiteX13" fmla="*/ 239371 w 1924955"/>
              <a:gd name="connsiteY13" fmla="*/ 981308 h 1753197"/>
              <a:gd name="connsiteX14" fmla="*/ 159581 w 1924955"/>
              <a:gd name="connsiteY14" fmla="*/ 1152839 h 1753197"/>
              <a:gd name="connsiteX15" fmla="*/ 0 w 1924955"/>
              <a:gd name="connsiteY15" fmla="*/ 1324369 h 1753197"/>
              <a:gd name="connsiteX16" fmla="*/ 79790 w 1924955"/>
              <a:gd name="connsiteY16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438806 w 1924955"/>
              <a:gd name="connsiteY3" fmla="*/ 176876 h 1753197"/>
              <a:gd name="connsiteX4" fmla="*/ 1356438 w 1924955"/>
              <a:gd name="connsiteY4" fmla="*/ 209419 h 1753197"/>
              <a:gd name="connsiteX5" fmla="*/ 1196857 w 1924955"/>
              <a:gd name="connsiteY5" fmla="*/ 380950 h 1753197"/>
              <a:gd name="connsiteX6" fmla="*/ 1117067 w 1924955"/>
              <a:gd name="connsiteY6" fmla="*/ 466715 h 1753197"/>
              <a:gd name="connsiteX7" fmla="*/ 1037276 w 1924955"/>
              <a:gd name="connsiteY7" fmla="*/ 552481 h 1753197"/>
              <a:gd name="connsiteX8" fmla="*/ 877695 w 1924955"/>
              <a:gd name="connsiteY8" fmla="*/ 638246 h 1753197"/>
              <a:gd name="connsiteX9" fmla="*/ 718114 w 1924955"/>
              <a:gd name="connsiteY9" fmla="*/ 724012 h 1753197"/>
              <a:gd name="connsiteX10" fmla="*/ 582928 w 1924955"/>
              <a:gd name="connsiteY10" fmla="*/ 710886 h 1753197"/>
              <a:gd name="connsiteX11" fmla="*/ 398952 w 1924955"/>
              <a:gd name="connsiteY11" fmla="*/ 809777 h 1753197"/>
              <a:gd name="connsiteX12" fmla="*/ 239371 w 1924955"/>
              <a:gd name="connsiteY12" fmla="*/ 981308 h 1753197"/>
              <a:gd name="connsiteX13" fmla="*/ 159581 w 1924955"/>
              <a:gd name="connsiteY13" fmla="*/ 1152839 h 1753197"/>
              <a:gd name="connsiteX14" fmla="*/ 0 w 1924955"/>
              <a:gd name="connsiteY14" fmla="*/ 1324369 h 1753197"/>
              <a:gd name="connsiteX15" fmla="*/ 79790 w 1924955"/>
              <a:gd name="connsiteY15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96857 w 1924955"/>
              <a:gd name="connsiteY4" fmla="*/ 380950 h 1753197"/>
              <a:gd name="connsiteX5" fmla="*/ 1117067 w 1924955"/>
              <a:gd name="connsiteY5" fmla="*/ 466715 h 1753197"/>
              <a:gd name="connsiteX6" fmla="*/ 1037276 w 1924955"/>
              <a:gd name="connsiteY6" fmla="*/ 552481 h 1753197"/>
              <a:gd name="connsiteX7" fmla="*/ 877695 w 1924955"/>
              <a:gd name="connsiteY7" fmla="*/ 638246 h 1753197"/>
              <a:gd name="connsiteX8" fmla="*/ 718114 w 1924955"/>
              <a:gd name="connsiteY8" fmla="*/ 724012 h 1753197"/>
              <a:gd name="connsiteX9" fmla="*/ 582928 w 1924955"/>
              <a:gd name="connsiteY9" fmla="*/ 710886 h 1753197"/>
              <a:gd name="connsiteX10" fmla="*/ 398952 w 1924955"/>
              <a:gd name="connsiteY10" fmla="*/ 809777 h 1753197"/>
              <a:gd name="connsiteX11" fmla="*/ 239371 w 1924955"/>
              <a:gd name="connsiteY11" fmla="*/ 981308 h 1753197"/>
              <a:gd name="connsiteX12" fmla="*/ 159581 w 1924955"/>
              <a:gd name="connsiteY12" fmla="*/ 1152839 h 1753197"/>
              <a:gd name="connsiteX13" fmla="*/ 0 w 1924955"/>
              <a:gd name="connsiteY13" fmla="*/ 1324369 h 1753197"/>
              <a:gd name="connsiteX14" fmla="*/ 79790 w 1924955"/>
              <a:gd name="connsiteY14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1037276 w 1924955"/>
              <a:gd name="connsiteY5" fmla="*/ 552481 h 1753197"/>
              <a:gd name="connsiteX6" fmla="*/ 877695 w 1924955"/>
              <a:gd name="connsiteY6" fmla="*/ 638246 h 1753197"/>
              <a:gd name="connsiteX7" fmla="*/ 718114 w 1924955"/>
              <a:gd name="connsiteY7" fmla="*/ 724012 h 1753197"/>
              <a:gd name="connsiteX8" fmla="*/ 582928 w 1924955"/>
              <a:gd name="connsiteY8" fmla="*/ 710886 h 1753197"/>
              <a:gd name="connsiteX9" fmla="*/ 398952 w 1924955"/>
              <a:gd name="connsiteY9" fmla="*/ 809777 h 1753197"/>
              <a:gd name="connsiteX10" fmla="*/ 239371 w 1924955"/>
              <a:gd name="connsiteY10" fmla="*/ 981308 h 1753197"/>
              <a:gd name="connsiteX11" fmla="*/ 159581 w 1924955"/>
              <a:gd name="connsiteY11" fmla="*/ 1152839 h 1753197"/>
              <a:gd name="connsiteX12" fmla="*/ 0 w 1924955"/>
              <a:gd name="connsiteY12" fmla="*/ 1324369 h 1753197"/>
              <a:gd name="connsiteX13" fmla="*/ 79790 w 1924955"/>
              <a:gd name="connsiteY13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718114 w 1924955"/>
              <a:gd name="connsiteY6" fmla="*/ 724012 h 1753197"/>
              <a:gd name="connsiteX7" fmla="*/ 582928 w 1924955"/>
              <a:gd name="connsiteY7" fmla="*/ 710886 h 1753197"/>
              <a:gd name="connsiteX8" fmla="*/ 398952 w 1924955"/>
              <a:gd name="connsiteY8" fmla="*/ 809777 h 1753197"/>
              <a:gd name="connsiteX9" fmla="*/ 239371 w 1924955"/>
              <a:gd name="connsiteY9" fmla="*/ 981308 h 1753197"/>
              <a:gd name="connsiteX10" fmla="*/ 159581 w 1924955"/>
              <a:gd name="connsiteY10" fmla="*/ 1152839 h 1753197"/>
              <a:gd name="connsiteX11" fmla="*/ 0 w 1924955"/>
              <a:gd name="connsiteY11" fmla="*/ 1324369 h 1753197"/>
              <a:gd name="connsiteX12" fmla="*/ 79790 w 1924955"/>
              <a:gd name="connsiteY12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398952 w 1924955"/>
              <a:gd name="connsiteY7" fmla="*/ 809777 h 1753197"/>
              <a:gd name="connsiteX8" fmla="*/ 239371 w 1924955"/>
              <a:gd name="connsiteY8" fmla="*/ 981308 h 1753197"/>
              <a:gd name="connsiteX9" fmla="*/ 159581 w 1924955"/>
              <a:gd name="connsiteY9" fmla="*/ 1152839 h 1753197"/>
              <a:gd name="connsiteX10" fmla="*/ 0 w 1924955"/>
              <a:gd name="connsiteY10" fmla="*/ 1324369 h 1753197"/>
              <a:gd name="connsiteX11" fmla="*/ 79790 w 1924955"/>
              <a:gd name="connsiteY11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239371 w 1924955"/>
              <a:gd name="connsiteY7" fmla="*/ 981308 h 1753197"/>
              <a:gd name="connsiteX8" fmla="*/ 159581 w 1924955"/>
              <a:gd name="connsiteY8" fmla="*/ 1152839 h 1753197"/>
              <a:gd name="connsiteX9" fmla="*/ 0 w 1924955"/>
              <a:gd name="connsiteY9" fmla="*/ 1324369 h 1753197"/>
              <a:gd name="connsiteX10" fmla="*/ 79790 w 1924955"/>
              <a:gd name="connsiteY10" fmla="*/ 1753197 h 1753197"/>
              <a:gd name="connsiteX0" fmla="*/ 1912583 w 1924955"/>
              <a:gd name="connsiteY0" fmla="*/ 0 h 1753197"/>
              <a:gd name="connsiteX1" fmla="*/ 1863088 w 1924955"/>
              <a:gd name="connsiteY1" fmla="*/ 184192 h 1753197"/>
              <a:gd name="connsiteX2" fmla="*/ 1570480 w 1924955"/>
              <a:gd name="connsiteY2" fmla="*/ 191507 h 1753197"/>
              <a:gd name="connsiteX3" fmla="*/ 1356438 w 1924955"/>
              <a:gd name="connsiteY3" fmla="*/ 209419 h 1753197"/>
              <a:gd name="connsiteX4" fmla="*/ 1117067 w 1924955"/>
              <a:gd name="connsiteY4" fmla="*/ 466715 h 1753197"/>
              <a:gd name="connsiteX5" fmla="*/ 877695 w 1924955"/>
              <a:gd name="connsiteY5" fmla="*/ 638246 h 1753197"/>
              <a:gd name="connsiteX6" fmla="*/ 582928 w 1924955"/>
              <a:gd name="connsiteY6" fmla="*/ 710886 h 1753197"/>
              <a:gd name="connsiteX7" fmla="*/ 239371 w 1924955"/>
              <a:gd name="connsiteY7" fmla="*/ 981308 h 1753197"/>
              <a:gd name="connsiteX8" fmla="*/ 0 w 1924955"/>
              <a:gd name="connsiteY8" fmla="*/ 1324369 h 1753197"/>
              <a:gd name="connsiteX9" fmla="*/ 79790 w 1924955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  <a:gd name="connsiteX0" fmla="*/ 1902934 w 1915306"/>
              <a:gd name="connsiteY0" fmla="*/ 0 h 1753197"/>
              <a:gd name="connsiteX1" fmla="*/ 1853439 w 1915306"/>
              <a:gd name="connsiteY1" fmla="*/ 184192 h 1753197"/>
              <a:gd name="connsiteX2" fmla="*/ 1560831 w 1915306"/>
              <a:gd name="connsiteY2" fmla="*/ 191507 h 1753197"/>
              <a:gd name="connsiteX3" fmla="*/ 1346789 w 1915306"/>
              <a:gd name="connsiteY3" fmla="*/ 209419 h 1753197"/>
              <a:gd name="connsiteX4" fmla="*/ 1107418 w 1915306"/>
              <a:gd name="connsiteY4" fmla="*/ 466715 h 1753197"/>
              <a:gd name="connsiteX5" fmla="*/ 868046 w 1915306"/>
              <a:gd name="connsiteY5" fmla="*/ 638246 h 1753197"/>
              <a:gd name="connsiteX6" fmla="*/ 573279 w 1915306"/>
              <a:gd name="connsiteY6" fmla="*/ 710886 h 1753197"/>
              <a:gd name="connsiteX7" fmla="*/ 229722 w 1915306"/>
              <a:gd name="connsiteY7" fmla="*/ 981308 h 1753197"/>
              <a:gd name="connsiteX8" fmla="*/ 0 w 1915306"/>
              <a:gd name="connsiteY8" fmla="*/ 1479955 h 1753197"/>
              <a:gd name="connsiteX9" fmla="*/ 70141 w 1915306"/>
              <a:gd name="connsiteY9" fmla="*/ 1753197 h 175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5306" h="1753197">
                <a:moveTo>
                  <a:pt x="1902934" y="0"/>
                </a:moveTo>
                <a:cubicBezTo>
                  <a:pt x="1944335" y="154748"/>
                  <a:pt x="1869937" y="122795"/>
                  <a:pt x="1853439" y="184192"/>
                </a:cubicBezTo>
                <a:lnTo>
                  <a:pt x="1560831" y="191507"/>
                </a:lnTo>
                <a:lnTo>
                  <a:pt x="1346789" y="209419"/>
                </a:lnTo>
                <a:lnTo>
                  <a:pt x="1107418" y="466715"/>
                </a:lnTo>
                <a:lnTo>
                  <a:pt x="868046" y="638246"/>
                </a:lnTo>
                <a:lnTo>
                  <a:pt x="573279" y="710886"/>
                </a:lnTo>
                <a:cubicBezTo>
                  <a:pt x="391212" y="790654"/>
                  <a:pt x="392490" y="766699"/>
                  <a:pt x="229722" y="981308"/>
                </a:cubicBezTo>
                <a:cubicBezTo>
                  <a:pt x="153148" y="1147524"/>
                  <a:pt x="18676" y="1241133"/>
                  <a:pt x="0" y="1479955"/>
                </a:cubicBezTo>
                <a:lnTo>
                  <a:pt x="70141" y="1753197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45928" y="2204863"/>
            <a:ext cx="2048331" cy="2310233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96160 w 2214854"/>
              <a:gd name="connsiteY9" fmla="*/ 113196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940889 w 2214854"/>
              <a:gd name="connsiteY10" fmla="*/ 1219043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885670 w 2214854"/>
              <a:gd name="connsiteY11" fmla="*/ 1265530 h 2786384"/>
              <a:gd name="connsiteX12" fmla="*/ 1739366 w 2214854"/>
              <a:gd name="connsiteY12" fmla="*/ 1367942 h 2786384"/>
              <a:gd name="connsiteX13" fmla="*/ 1622323 w 2214854"/>
              <a:gd name="connsiteY13" fmla="*/ 1521562 h 2786384"/>
              <a:gd name="connsiteX14" fmla="*/ 1497964 w 2214854"/>
              <a:gd name="connsiteY14" fmla="*/ 1631290 h 2786384"/>
              <a:gd name="connsiteX15" fmla="*/ 1293139 w 2214854"/>
              <a:gd name="connsiteY15" fmla="*/ 1704442 h 2786384"/>
              <a:gd name="connsiteX16" fmla="*/ 1154150 w 2214854"/>
              <a:gd name="connsiteY16" fmla="*/ 1755648 h 2786384"/>
              <a:gd name="connsiteX17" fmla="*/ 1066367 w 2214854"/>
              <a:gd name="connsiteY17" fmla="*/ 1814170 h 2786384"/>
              <a:gd name="connsiteX18" fmla="*/ 824966 w 2214854"/>
              <a:gd name="connsiteY18" fmla="*/ 1865376 h 2786384"/>
              <a:gd name="connsiteX19" fmla="*/ 627455 w 2214854"/>
              <a:gd name="connsiteY19" fmla="*/ 1953158 h 2786384"/>
              <a:gd name="connsiteX20" fmla="*/ 466521 w 2214854"/>
              <a:gd name="connsiteY20" fmla="*/ 2040941 h 2786384"/>
              <a:gd name="connsiteX21" fmla="*/ 465814 w 2214854"/>
              <a:gd name="connsiteY21" fmla="*/ 2263937 h 2786384"/>
              <a:gd name="connsiteX22" fmla="*/ 388179 w 2214854"/>
              <a:gd name="connsiteY22" fmla="*/ 2438086 h 2786384"/>
              <a:gd name="connsiteX23" fmla="*/ 232907 w 2214854"/>
              <a:gd name="connsiteY23" fmla="*/ 2525161 h 2786384"/>
              <a:gd name="connsiteX24" fmla="*/ 155271 w 2214854"/>
              <a:gd name="connsiteY24" fmla="*/ 2612235 h 2786384"/>
              <a:gd name="connsiteX25" fmla="*/ 0 w 2214854"/>
              <a:gd name="connsiteY25" fmla="*/ 2699310 h 2786384"/>
              <a:gd name="connsiteX26" fmla="*/ 0 w 2214854"/>
              <a:gd name="connsiteY26" fmla="*/ 2786384 h 2786384"/>
              <a:gd name="connsiteX27" fmla="*/ 232907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39366 w 2214854"/>
              <a:gd name="connsiteY11" fmla="*/ 1367942 h 2786384"/>
              <a:gd name="connsiteX12" fmla="*/ 1622323 w 2214854"/>
              <a:gd name="connsiteY12" fmla="*/ 1521562 h 2786384"/>
              <a:gd name="connsiteX13" fmla="*/ 1497964 w 2214854"/>
              <a:gd name="connsiteY13" fmla="*/ 1631290 h 2786384"/>
              <a:gd name="connsiteX14" fmla="*/ 1293139 w 2214854"/>
              <a:gd name="connsiteY14" fmla="*/ 1704442 h 2786384"/>
              <a:gd name="connsiteX15" fmla="*/ 1154150 w 2214854"/>
              <a:gd name="connsiteY15" fmla="*/ 1755648 h 2786384"/>
              <a:gd name="connsiteX16" fmla="*/ 1066367 w 2214854"/>
              <a:gd name="connsiteY16" fmla="*/ 1814170 h 2786384"/>
              <a:gd name="connsiteX17" fmla="*/ 824966 w 2214854"/>
              <a:gd name="connsiteY17" fmla="*/ 1865376 h 2786384"/>
              <a:gd name="connsiteX18" fmla="*/ 627455 w 2214854"/>
              <a:gd name="connsiteY18" fmla="*/ 1953158 h 2786384"/>
              <a:gd name="connsiteX19" fmla="*/ 466521 w 2214854"/>
              <a:gd name="connsiteY19" fmla="*/ 2040941 h 2786384"/>
              <a:gd name="connsiteX20" fmla="*/ 465814 w 2214854"/>
              <a:gd name="connsiteY20" fmla="*/ 2263937 h 2786384"/>
              <a:gd name="connsiteX21" fmla="*/ 388179 w 2214854"/>
              <a:gd name="connsiteY21" fmla="*/ 2438086 h 2786384"/>
              <a:gd name="connsiteX22" fmla="*/ 232907 w 2214854"/>
              <a:gd name="connsiteY22" fmla="*/ 2525161 h 2786384"/>
              <a:gd name="connsiteX23" fmla="*/ 155271 w 2214854"/>
              <a:gd name="connsiteY23" fmla="*/ 2612235 h 2786384"/>
              <a:gd name="connsiteX24" fmla="*/ 0 w 2214854"/>
              <a:gd name="connsiteY24" fmla="*/ 2699310 h 2786384"/>
              <a:gd name="connsiteX25" fmla="*/ 0 w 2214854"/>
              <a:gd name="connsiteY25" fmla="*/ 2786384 h 2786384"/>
              <a:gd name="connsiteX26" fmla="*/ 232907 w 2214854"/>
              <a:gd name="connsiteY26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497964 w 2214854"/>
              <a:gd name="connsiteY13" fmla="*/ 1631290 h 2786384"/>
              <a:gd name="connsiteX14" fmla="*/ 1293139 w 2214854"/>
              <a:gd name="connsiteY14" fmla="*/ 1704442 h 2786384"/>
              <a:gd name="connsiteX15" fmla="*/ 1154150 w 2214854"/>
              <a:gd name="connsiteY15" fmla="*/ 1755648 h 2786384"/>
              <a:gd name="connsiteX16" fmla="*/ 1066367 w 2214854"/>
              <a:gd name="connsiteY16" fmla="*/ 1814170 h 2786384"/>
              <a:gd name="connsiteX17" fmla="*/ 824966 w 2214854"/>
              <a:gd name="connsiteY17" fmla="*/ 1865376 h 2786384"/>
              <a:gd name="connsiteX18" fmla="*/ 627455 w 2214854"/>
              <a:gd name="connsiteY18" fmla="*/ 1953158 h 2786384"/>
              <a:gd name="connsiteX19" fmla="*/ 466521 w 2214854"/>
              <a:gd name="connsiteY19" fmla="*/ 2040941 h 2786384"/>
              <a:gd name="connsiteX20" fmla="*/ 465814 w 2214854"/>
              <a:gd name="connsiteY20" fmla="*/ 2263937 h 2786384"/>
              <a:gd name="connsiteX21" fmla="*/ 388179 w 2214854"/>
              <a:gd name="connsiteY21" fmla="*/ 2438086 h 2786384"/>
              <a:gd name="connsiteX22" fmla="*/ 232907 w 2214854"/>
              <a:gd name="connsiteY22" fmla="*/ 2525161 h 2786384"/>
              <a:gd name="connsiteX23" fmla="*/ 155271 w 2214854"/>
              <a:gd name="connsiteY23" fmla="*/ 2612235 h 2786384"/>
              <a:gd name="connsiteX24" fmla="*/ 0 w 2214854"/>
              <a:gd name="connsiteY24" fmla="*/ 2699310 h 2786384"/>
              <a:gd name="connsiteX25" fmla="*/ 0 w 2214854"/>
              <a:gd name="connsiteY25" fmla="*/ 2786384 h 2786384"/>
              <a:gd name="connsiteX26" fmla="*/ 232907 w 2214854"/>
              <a:gd name="connsiteY26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154150 w 2214854"/>
              <a:gd name="connsiteY14" fmla="*/ 1755648 h 2786384"/>
              <a:gd name="connsiteX15" fmla="*/ 1066367 w 2214854"/>
              <a:gd name="connsiteY15" fmla="*/ 1814170 h 2786384"/>
              <a:gd name="connsiteX16" fmla="*/ 824966 w 2214854"/>
              <a:gd name="connsiteY16" fmla="*/ 1865376 h 2786384"/>
              <a:gd name="connsiteX17" fmla="*/ 627455 w 2214854"/>
              <a:gd name="connsiteY17" fmla="*/ 1953158 h 2786384"/>
              <a:gd name="connsiteX18" fmla="*/ 466521 w 2214854"/>
              <a:gd name="connsiteY18" fmla="*/ 2040941 h 2786384"/>
              <a:gd name="connsiteX19" fmla="*/ 465814 w 2214854"/>
              <a:gd name="connsiteY19" fmla="*/ 2263937 h 2786384"/>
              <a:gd name="connsiteX20" fmla="*/ 388179 w 2214854"/>
              <a:gd name="connsiteY20" fmla="*/ 2438086 h 2786384"/>
              <a:gd name="connsiteX21" fmla="*/ 232907 w 2214854"/>
              <a:gd name="connsiteY21" fmla="*/ 2525161 h 2786384"/>
              <a:gd name="connsiteX22" fmla="*/ 155271 w 2214854"/>
              <a:gd name="connsiteY22" fmla="*/ 2612235 h 2786384"/>
              <a:gd name="connsiteX23" fmla="*/ 0 w 2214854"/>
              <a:gd name="connsiteY23" fmla="*/ 2699310 h 2786384"/>
              <a:gd name="connsiteX24" fmla="*/ 0 w 2214854"/>
              <a:gd name="connsiteY24" fmla="*/ 2786384 h 2786384"/>
              <a:gd name="connsiteX25" fmla="*/ 232907 w 2214854"/>
              <a:gd name="connsiteY25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824966 w 2214854"/>
              <a:gd name="connsiteY15" fmla="*/ 1865376 h 2786384"/>
              <a:gd name="connsiteX16" fmla="*/ 627455 w 2214854"/>
              <a:gd name="connsiteY16" fmla="*/ 1953158 h 2786384"/>
              <a:gd name="connsiteX17" fmla="*/ 466521 w 2214854"/>
              <a:gd name="connsiteY17" fmla="*/ 2040941 h 2786384"/>
              <a:gd name="connsiteX18" fmla="*/ 465814 w 2214854"/>
              <a:gd name="connsiteY18" fmla="*/ 2263937 h 2786384"/>
              <a:gd name="connsiteX19" fmla="*/ 388179 w 2214854"/>
              <a:gd name="connsiteY19" fmla="*/ 2438086 h 2786384"/>
              <a:gd name="connsiteX20" fmla="*/ 232907 w 2214854"/>
              <a:gd name="connsiteY20" fmla="*/ 2525161 h 2786384"/>
              <a:gd name="connsiteX21" fmla="*/ 155271 w 2214854"/>
              <a:gd name="connsiteY21" fmla="*/ 2612235 h 2786384"/>
              <a:gd name="connsiteX22" fmla="*/ 0 w 2214854"/>
              <a:gd name="connsiteY22" fmla="*/ 2699310 h 2786384"/>
              <a:gd name="connsiteX23" fmla="*/ 0 w 2214854"/>
              <a:gd name="connsiteY23" fmla="*/ 2786384 h 2786384"/>
              <a:gd name="connsiteX24" fmla="*/ 232907 w 2214854"/>
              <a:gd name="connsiteY24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814170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93139 w 2214854"/>
              <a:gd name="connsiteY13" fmla="*/ 1704442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155271 w 2214854"/>
              <a:gd name="connsiteY20" fmla="*/ 2612235 h 2786384"/>
              <a:gd name="connsiteX21" fmla="*/ 0 w 2214854"/>
              <a:gd name="connsiteY21" fmla="*/ 2699310 h 2786384"/>
              <a:gd name="connsiteX22" fmla="*/ 0 w 2214854"/>
              <a:gd name="connsiteY22" fmla="*/ 2786384 h 2786384"/>
              <a:gd name="connsiteX23" fmla="*/ 232907 w 2214854"/>
              <a:gd name="connsiteY23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32907 w 2214854"/>
              <a:gd name="connsiteY19" fmla="*/ 2525161 h 2786384"/>
              <a:gd name="connsiteX20" fmla="*/ 0 w 2214854"/>
              <a:gd name="connsiteY20" fmla="*/ 2699310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45794 w 2214854"/>
              <a:gd name="connsiteY19" fmla="*/ 2561296 h 2786384"/>
              <a:gd name="connsiteX20" fmla="*/ 0 w 2214854"/>
              <a:gd name="connsiteY20" fmla="*/ 2699310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070386 w 2214854"/>
              <a:gd name="connsiteY9" fmla="*/ 1110288 h 2786384"/>
              <a:gd name="connsiteX10" fmla="*/ 1870011 w 2214854"/>
              <a:gd name="connsiteY10" fmla="*/ 1211815 h 2786384"/>
              <a:gd name="connsiteX11" fmla="*/ 1726479 w 2214854"/>
              <a:gd name="connsiteY11" fmla="*/ 1367943 h 2786384"/>
              <a:gd name="connsiteX12" fmla="*/ 1622323 w 2214854"/>
              <a:gd name="connsiteY12" fmla="*/ 1521562 h 2786384"/>
              <a:gd name="connsiteX13" fmla="*/ 1286695 w 2214854"/>
              <a:gd name="connsiteY13" fmla="*/ 1661080 h 2786384"/>
              <a:gd name="connsiteX14" fmla="*/ 1066367 w 2214854"/>
              <a:gd name="connsiteY14" fmla="*/ 1799716 h 2786384"/>
              <a:gd name="connsiteX15" fmla="*/ 627455 w 2214854"/>
              <a:gd name="connsiteY15" fmla="*/ 1953158 h 2786384"/>
              <a:gd name="connsiteX16" fmla="*/ 466521 w 2214854"/>
              <a:gd name="connsiteY16" fmla="*/ 2040941 h 2786384"/>
              <a:gd name="connsiteX17" fmla="*/ 465814 w 2214854"/>
              <a:gd name="connsiteY17" fmla="*/ 2263937 h 2786384"/>
              <a:gd name="connsiteX18" fmla="*/ 388179 w 2214854"/>
              <a:gd name="connsiteY18" fmla="*/ 2438086 h 2786384"/>
              <a:gd name="connsiteX19" fmla="*/ 245794 w 2214854"/>
              <a:gd name="connsiteY19" fmla="*/ 2561296 h 2786384"/>
              <a:gd name="connsiteX20" fmla="*/ 6443 w 2214854"/>
              <a:gd name="connsiteY20" fmla="*/ 2735445 h 2786384"/>
              <a:gd name="connsiteX21" fmla="*/ 0 w 2214854"/>
              <a:gd name="connsiteY21" fmla="*/ 2786384 h 2786384"/>
              <a:gd name="connsiteX22" fmla="*/ 232907 w 2214854"/>
              <a:gd name="connsiteY22" fmla="*/ 2786384 h 2786384"/>
              <a:gd name="connsiteX0" fmla="*/ 1937748 w 2208411"/>
              <a:gd name="connsiteY0" fmla="*/ 0 h 2909242"/>
              <a:gd name="connsiteX1" fmla="*/ 1937748 w 2208411"/>
              <a:gd name="connsiteY1" fmla="*/ 0 h 2909242"/>
              <a:gd name="connsiteX2" fmla="*/ 1791444 w 2208411"/>
              <a:gd name="connsiteY2" fmla="*/ 197510 h 2909242"/>
              <a:gd name="connsiteX3" fmla="*/ 1710977 w 2208411"/>
              <a:gd name="connsiteY3" fmla="*/ 409651 h 2909242"/>
              <a:gd name="connsiteX4" fmla="*/ 1703662 w 2208411"/>
              <a:gd name="connsiteY4" fmla="*/ 526694 h 2909242"/>
              <a:gd name="connsiteX5" fmla="*/ 1828020 w 2208411"/>
              <a:gd name="connsiteY5" fmla="*/ 694944 h 2909242"/>
              <a:gd name="connsiteX6" fmla="*/ 1988955 w 2208411"/>
              <a:gd name="connsiteY6" fmla="*/ 768096 h 2909242"/>
              <a:gd name="connsiteX7" fmla="*/ 2135259 w 2208411"/>
              <a:gd name="connsiteY7" fmla="*/ 885139 h 2909242"/>
              <a:gd name="connsiteX8" fmla="*/ 2208411 w 2208411"/>
              <a:gd name="connsiteY8" fmla="*/ 965606 h 2909242"/>
              <a:gd name="connsiteX9" fmla="*/ 2063943 w 2208411"/>
              <a:gd name="connsiteY9" fmla="*/ 1110288 h 2909242"/>
              <a:gd name="connsiteX10" fmla="*/ 1863568 w 2208411"/>
              <a:gd name="connsiteY10" fmla="*/ 1211815 h 2909242"/>
              <a:gd name="connsiteX11" fmla="*/ 1720036 w 2208411"/>
              <a:gd name="connsiteY11" fmla="*/ 1367943 h 2909242"/>
              <a:gd name="connsiteX12" fmla="*/ 1615880 w 2208411"/>
              <a:gd name="connsiteY12" fmla="*/ 1521562 h 2909242"/>
              <a:gd name="connsiteX13" fmla="*/ 1280252 w 2208411"/>
              <a:gd name="connsiteY13" fmla="*/ 1661080 h 2909242"/>
              <a:gd name="connsiteX14" fmla="*/ 1059924 w 2208411"/>
              <a:gd name="connsiteY14" fmla="*/ 1799716 h 2909242"/>
              <a:gd name="connsiteX15" fmla="*/ 621012 w 2208411"/>
              <a:gd name="connsiteY15" fmla="*/ 1953158 h 2909242"/>
              <a:gd name="connsiteX16" fmla="*/ 460078 w 2208411"/>
              <a:gd name="connsiteY16" fmla="*/ 2040941 h 2909242"/>
              <a:gd name="connsiteX17" fmla="*/ 459371 w 2208411"/>
              <a:gd name="connsiteY17" fmla="*/ 2263937 h 2909242"/>
              <a:gd name="connsiteX18" fmla="*/ 381736 w 2208411"/>
              <a:gd name="connsiteY18" fmla="*/ 2438086 h 2909242"/>
              <a:gd name="connsiteX19" fmla="*/ 239351 w 2208411"/>
              <a:gd name="connsiteY19" fmla="*/ 2561296 h 2909242"/>
              <a:gd name="connsiteX20" fmla="*/ 0 w 2208411"/>
              <a:gd name="connsiteY20" fmla="*/ 2735445 h 2909242"/>
              <a:gd name="connsiteX21" fmla="*/ 51549 w 2208411"/>
              <a:gd name="connsiteY21" fmla="*/ 2909242 h 2909242"/>
              <a:gd name="connsiteX22" fmla="*/ 226464 w 2208411"/>
              <a:gd name="connsiteY22" fmla="*/ 2786384 h 2909242"/>
              <a:gd name="connsiteX0" fmla="*/ 1937748 w 2208411"/>
              <a:gd name="connsiteY0" fmla="*/ 0 h 2786384"/>
              <a:gd name="connsiteX1" fmla="*/ 1937748 w 2208411"/>
              <a:gd name="connsiteY1" fmla="*/ 0 h 2786384"/>
              <a:gd name="connsiteX2" fmla="*/ 1791444 w 2208411"/>
              <a:gd name="connsiteY2" fmla="*/ 197510 h 2786384"/>
              <a:gd name="connsiteX3" fmla="*/ 1710977 w 2208411"/>
              <a:gd name="connsiteY3" fmla="*/ 409651 h 2786384"/>
              <a:gd name="connsiteX4" fmla="*/ 1703662 w 2208411"/>
              <a:gd name="connsiteY4" fmla="*/ 526694 h 2786384"/>
              <a:gd name="connsiteX5" fmla="*/ 1828020 w 2208411"/>
              <a:gd name="connsiteY5" fmla="*/ 694944 h 2786384"/>
              <a:gd name="connsiteX6" fmla="*/ 1988955 w 2208411"/>
              <a:gd name="connsiteY6" fmla="*/ 768096 h 2786384"/>
              <a:gd name="connsiteX7" fmla="*/ 2135259 w 2208411"/>
              <a:gd name="connsiteY7" fmla="*/ 885139 h 2786384"/>
              <a:gd name="connsiteX8" fmla="*/ 2208411 w 2208411"/>
              <a:gd name="connsiteY8" fmla="*/ 965606 h 2786384"/>
              <a:gd name="connsiteX9" fmla="*/ 2063943 w 2208411"/>
              <a:gd name="connsiteY9" fmla="*/ 1110288 h 2786384"/>
              <a:gd name="connsiteX10" fmla="*/ 1863568 w 2208411"/>
              <a:gd name="connsiteY10" fmla="*/ 1211815 h 2786384"/>
              <a:gd name="connsiteX11" fmla="*/ 1720036 w 2208411"/>
              <a:gd name="connsiteY11" fmla="*/ 1367943 h 2786384"/>
              <a:gd name="connsiteX12" fmla="*/ 1615880 w 2208411"/>
              <a:gd name="connsiteY12" fmla="*/ 1521562 h 2786384"/>
              <a:gd name="connsiteX13" fmla="*/ 1280252 w 2208411"/>
              <a:gd name="connsiteY13" fmla="*/ 1661080 h 2786384"/>
              <a:gd name="connsiteX14" fmla="*/ 1059924 w 2208411"/>
              <a:gd name="connsiteY14" fmla="*/ 1799716 h 2786384"/>
              <a:gd name="connsiteX15" fmla="*/ 621012 w 2208411"/>
              <a:gd name="connsiteY15" fmla="*/ 1953158 h 2786384"/>
              <a:gd name="connsiteX16" fmla="*/ 460078 w 2208411"/>
              <a:gd name="connsiteY16" fmla="*/ 2040941 h 2786384"/>
              <a:gd name="connsiteX17" fmla="*/ 459371 w 2208411"/>
              <a:gd name="connsiteY17" fmla="*/ 2263937 h 2786384"/>
              <a:gd name="connsiteX18" fmla="*/ 381736 w 2208411"/>
              <a:gd name="connsiteY18" fmla="*/ 2438086 h 2786384"/>
              <a:gd name="connsiteX19" fmla="*/ 239351 w 2208411"/>
              <a:gd name="connsiteY19" fmla="*/ 2561296 h 2786384"/>
              <a:gd name="connsiteX20" fmla="*/ 0 w 2208411"/>
              <a:gd name="connsiteY20" fmla="*/ 2735445 h 2786384"/>
              <a:gd name="connsiteX21" fmla="*/ 226464 w 2208411"/>
              <a:gd name="connsiteY21" fmla="*/ 2786384 h 2786384"/>
              <a:gd name="connsiteX0" fmla="*/ 1937748 w 2208411"/>
              <a:gd name="connsiteY0" fmla="*/ 0 h 2793610"/>
              <a:gd name="connsiteX1" fmla="*/ 1937748 w 2208411"/>
              <a:gd name="connsiteY1" fmla="*/ 0 h 2793610"/>
              <a:gd name="connsiteX2" fmla="*/ 1791444 w 2208411"/>
              <a:gd name="connsiteY2" fmla="*/ 197510 h 2793610"/>
              <a:gd name="connsiteX3" fmla="*/ 1710977 w 2208411"/>
              <a:gd name="connsiteY3" fmla="*/ 409651 h 2793610"/>
              <a:gd name="connsiteX4" fmla="*/ 1703662 w 2208411"/>
              <a:gd name="connsiteY4" fmla="*/ 526694 h 2793610"/>
              <a:gd name="connsiteX5" fmla="*/ 1828020 w 2208411"/>
              <a:gd name="connsiteY5" fmla="*/ 694944 h 2793610"/>
              <a:gd name="connsiteX6" fmla="*/ 1988955 w 2208411"/>
              <a:gd name="connsiteY6" fmla="*/ 768096 h 2793610"/>
              <a:gd name="connsiteX7" fmla="*/ 2135259 w 2208411"/>
              <a:gd name="connsiteY7" fmla="*/ 885139 h 2793610"/>
              <a:gd name="connsiteX8" fmla="*/ 2208411 w 2208411"/>
              <a:gd name="connsiteY8" fmla="*/ 965606 h 2793610"/>
              <a:gd name="connsiteX9" fmla="*/ 2063943 w 2208411"/>
              <a:gd name="connsiteY9" fmla="*/ 1110288 h 2793610"/>
              <a:gd name="connsiteX10" fmla="*/ 1863568 w 2208411"/>
              <a:gd name="connsiteY10" fmla="*/ 1211815 h 2793610"/>
              <a:gd name="connsiteX11" fmla="*/ 1720036 w 2208411"/>
              <a:gd name="connsiteY11" fmla="*/ 1367943 h 2793610"/>
              <a:gd name="connsiteX12" fmla="*/ 1615880 w 2208411"/>
              <a:gd name="connsiteY12" fmla="*/ 1521562 h 2793610"/>
              <a:gd name="connsiteX13" fmla="*/ 1280252 w 2208411"/>
              <a:gd name="connsiteY13" fmla="*/ 1661080 h 2793610"/>
              <a:gd name="connsiteX14" fmla="*/ 1059924 w 2208411"/>
              <a:gd name="connsiteY14" fmla="*/ 1799716 h 2793610"/>
              <a:gd name="connsiteX15" fmla="*/ 621012 w 2208411"/>
              <a:gd name="connsiteY15" fmla="*/ 1953158 h 2793610"/>
              <a:gd name="connsiteX16" fmla="*/ 460078 w 2208411"/>
              <a:gd name="connsiteY16" fmla="*/ 2040941 h 2793610"/>
              <a:gd name="connsiteX17" fmla="*/ 459371 w 2208411"/>
              <a:gd name="connsiteY17" fmla="*/ 2263937 h 2793610"/>
              <a:gd name="connsiteX18" fmla="*/ 381736 w 2208411"/>
              <a:gd name="connsiteY18" fmla="*/ 2438086 h 2793610"/>
              <a:gd name="connsiteX19" fmla="*/ 239351 w 2208411"/>
              <a:gd name="connsiteY19" fmla="*/ 2561296 h 2793610"/>
              <a:gd name="connsiteX20" fmla="*/ 0 w 2208411"/>
              <a:gd name="connsiteY20" fmla="*/ 2735445 h 2793610"/>
              <a:gd name="connsiteX21" fmla="*/ 136254 w 2208411"/>
              <a:gd name="connsiteY21" fmla="*/ 2793610 h 2793610"/>
              <a:gd name="connsiteX0" fmla="*/ 1937748 w 2208411"/>
              <a:gd name="connsiteY0" fmla="*/ 0 h 2793610"/>
              <a:gd name="connsiteX1" fmla="*/ 1937748 w 2208411"/>
              <a:gd name="connsiteY1" fmla="*/ 0 h 2793610"/>
              <a:gd name="connsiteX2" fmla="*/ 1791444 w 2208411"/>
              <a:gd name="connsiteY2" fmla="*/ 197510 h 2793610"/>
              <a:gd name="connsiteX3" fmla="*/ 1710977 w 2208411"/>
              <a:gd name="connsiteY3" fmla="*/ 409651 h 2793610"/>
              <a:gd name="connsiteX4" fmla="*/ 1703662 w 2208411"/>
              <a:gd name="connsiteY4" fmla="*/ 526694 h 2793610"/>
              <a:gd name="connsiteX5" fmla="*/ 1828020 w 2208411"/>
              <a:gd name="connsiteY5" fmla="*/ 694944 h 2793610"/>
              <a:gd name="connsiteX6" fmla="*/ 1988955 w 2208411"/>
              <a:gd name="connsiteY6" fmla="*/ 768096 h 2793610"/>
              <a:gd name="connsiteX7" fmla="*/ 2135259 w 2208411"/>
              <a:gd name="connsiteY7" fmla="*/ 885139 h 2793610"/>
              <a:gd name="connsiteX8" fmla="*/ 2208411 w 2208411"/>
              <a:gd name="connsiteY8" fmla="*/ 965606 h 2793610"/>
              <a:gd name="connsiteX9" fmla="*/ 2063943 w 2208411"/>
              <a:gd name="connsiteY9" fmla="*/ 1110288 h 2793610"/>
              <a:gd name="connsiteX10" fmla="*/ 1863568 w 2208411"/>
              <a:gd name="connsiteY10" fmla="*/ 1211815 h 2793610"/>
              <a:gd name="connsiteX11" fmla="*/ 1720036 w 2208411"/>
              <a:gd name="connsiteY11" fmla="*/ 1367943 h 2793610"/>
              <a:gd name="connsiteX12" fmla="*/ 1615880 w 2208411"/>
              <a:gd name="connsiteY12" fmla="*/ 1521562 h 2793610"/>
              <a:gd name="connsiteX13" fmla="*/ 1280252 w 2208411"/>
              <a:gd name="connsiteY13" fmla="*/ 1661080 h 2793610"/>
              <a:gd name="connsiteX14" fmla="*/ 1059924 w 2208411"/>
              <a:gd name="connsiteY14" fmla="*/ 1799716 h 2793610"/>
              <a:gd name="connsiteX15" fmla="*/ 621012 w 2208411"/>
              <a:gd name="connsiteY15" fmla="*/ 1953158 h 2793610"/>
              <a:gd name="connsiteX16" fmla="*/ 460078 w 2208411"/>
              <a:gd name="connsiteY16" fmla="*/ 2040941 h 2793610"/>
              <a:gd name="connsiteX17" fmla="*/ 459371 w 2208411"/>
              <a:gd name="connsiteY17" fmla="*/ 2263937 h 2793610"/>
              <a:gd name="connsiteX18" fmla="*/ 381736 w 2208411"/>
              <a:gd name="connsiteY18" fmla="*/ 2438086 h 2793610"/>
              <a:gd name="connsiteX19" fmla="*/ 239351 w 2208411"/>
              <a:gd name="connsiteY19" fmla="*/ 2561296 h 2793610"/>
              <a:gd name="connsiteX20" fmla="*/ 0 w 2208411"/>
              <a:gd name="connsiteY20" fmla="*/ 2735445 h 2793610"/>
              <a:gd name="connsiteX21" fmla="*/ 136254 w 2208411"/>
              <a:gd name="connsiteY21" fmla="*/ 2793610 h 279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8411" h="2793610">
                <a:moveTo>
                  <a:pt x="1937748" y="0"/>
                </a:moveTo>
                <a:lnTo>
                  <a:pt x="1937748" y="0"/>
                </a:lnTo>
                <a:lnTo>
                  <a:pt x="1791444" y="197510"/>
                </a:lnTo>
                <a:lnTo>
                  <a:pt x="1710977" y="409651"/>
                </a:lnTo>
                <a:lnTo>
                  <a:pt x="1703662" y="526694"/>
                </a:lnTo>
                <a:lnTo>
                  <a:pt x="1828020" y="694944"/>
                </a:lnTo>
                <a:lnTo>
                  <a:pt x="1988955" y="768096"/>
                </a:lnTo>
                <a:lnTo>
                  <a:pt x="2135259" y="885139"/>
                </a:lnTo>
                <a:cubicBezTo>
                  <a:pt x="2159643" y="911961"/>
                  <a:pt x="2196915" y="909878"/>
                  <a:pt x="2208411" y="965606"/>
                </a:cubicBezTo>
                <a:lnTo>
                  <a:pt x="2063943" y="1110288"/>
                </a:lnTo>
                <a:lnTo>
                  <a:pt x="1863568" y="1211815"/>
                </a:lnTo>
                <a:lnTo>
                  <a:pt x="1720036" y="1367943"/>
                </a:lnTo>
                <a:lnTo>
                  <a:pt x="1615880" y="1521562"/>
                </a:lnTo>
                <a:lnTo>
                  <a:pt x="1280252" y="1661080"/>
                </a:lnTo>
                <a:lnTo>
                  <a:pt x="1059924" y="1799716"/>
                </a:lnTo>
                <a:lnTo>
                  <a:pt x="621012" y="1953158"/>
                </a:lnTo>
                <a:lnTo>
                  <a:pt x="460078" y="2040941"/>
                </a:lnTo>
                <a:cubicBezTo>
                  <a:pt x="459842" y="2115273"/>
                  <a:pt x="459607" y="2189605"/>
                  <a:pt x="459371" y="2263937"/>
                </a:cubicBezTo>
                <a:lnTo>
                  <a:pt x="381736" y="2438086"/>
                </a:lnTo>
                <a:lnTo>
                  <a:pt x="239351" y="2561296"/>
                </a:lnTo>
                <a:lnTo>
                  <a:pt x="0" y="2735445"/>
                </a:lnTo>
                <a:cubicBezTo>
                  <a:pt x="45418" y="2776514"/>
                  <a:pt x="90836" y="2774222"/>
                  <a:pt x="136254" y="279361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3486434" y="821310"/>
            <a:ext cx="2237692" cy="1865446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410445 w 2281005"/>
              <a:gd name="connsiteY2" fmla="*/ 1607718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706980 w 2281005"/>
              <a:gd name="connsiteY2" fmla="*/ 1475354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13722 w 2281005"/>
              <a:gd name="connsiteY1" fmla="*/ 147985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13722 w 2281005"/>
              <a:gd name="connsiteY1" fmla="*/ 147985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10445 w 2281005"/>
              <a:gd name="connsiteY3" fmla="*/ 1607718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281005 w 2281005"/>
              <a:gd name="connsiteY0" fmla="*/ 1318612 h 1907470"/>
              <a:gd name="connsiteX1" fmla="*/ 2148818 w 2281005"/>
              <a:gd name="connsiteY1" fmla="*/ 1513609 h 1907470"/>
              <a:gd name="connsiteX2" fmla="*/ 1931601 w 2281005"/>
              <a:gd name="connsiteY2" fmla="*/ 1731848 h 1907470"/>
              <a:gd name="connsiteX3" fmla="*/ 1438522 w 2281005"/>
              <a:gd name="connsiteY3" fmla="*/ 1634717 h 1907470"/>
              <a:gd name="connsiteX4" fmla="*/ 1245493 w 2281005"/>
              <a:gd name="connsiteY4" fmla="*/ 1682155 h 1907470"/>
              <a:gd name="connsiteX5" fmla="*/ 866687 w 2281005"/>
              <a:gd name="connsiteY5" fmla="*/ 1712430 h 1907470"/>
              <a:gd name="connsiteX6" fmla="*/ 849878 w 2281005"/>
              <a:gd name="connsiteY6" fmla="*/ 1396041 h 1907470"/>
              <a:gd name="connsiteX7" fmla="*/ 1037975 w 2281005"/>
              <a:gd name="connsiteY7" fmla="*/ 983803 h 1907470"/>
              <a:gd name="connsiteX8" fmla="*/ 1320913 w 2281005"/>
              <a:gd name="connsiteY8" fmla="*/ 462878 h 1907470"/>
              <a:gd name="connsiteX9" fmla="*/ 1917563 w 2281005"/>
              <a:gd name="connsiteY9" fmla="*/ 678874 h 1907470"/>
              <a:gd name="connsiteX10" fmla="*/ 2107086 w 2281005"/>
              <a:gd name="connsiteY10" fmla="*/ 550626 h 1907470"/>
              <a:gd name="connsiteX11" fmla="*/ 1833330 w 2281005"/>
              <a:gd name="connsiteY11" fmla="*/ 348131 h 1907470"/>
              <a:gd name="connsiteX12" fmla="*/ 1243700 w 2281005"/>
              <a:gd name="connsiteY12" fmla="*/ 3886 h 1907470"/>
              <a:gd name="connsiteX13" fmla="*/ 829524 w 2281005"/>
              <a:gd name="connsiteY13" fmla="*/ 922688 h 1907470"/>
              <a:gd name="connsiteX14" fmla="*/ 755027 w 2281005"/>
              <a:gd name="connsiteY14" fmla="*/ 1163422 h 1907470"/>
              <a:gd name="connsiteX15" fmla="*/ 232849 w 2281005"/>
              <a:gd name="connsiteY15" fmla="*/ 1541462 h 1907470"/>
              <a:gd name="connsiteX16" fmla="*/ 10527 w 2281005"/>
              <a:gd name="connsiteY16" fmla="*/ 1854902 h 1907470"/>
              <a:gd name="connsiteX17" fmla="*/ 74776 w 2281005"/>
              <a:gd name="connsiteY17" fmla="*/ 1904650 h 1907470"/>
              <a:gd name="connsiteX18" fmla="*/ 674104 w 2281005"/>
              <a:gd name="connsiteY18" fmla="*/ 1725239 h 1907470"/>
              <a:gd name="connsiteX0" fmla="*/ 2616268 w 2616268"/>
              <a:gd name="connsiteY0" fmla="*/ 1318612 h 2054287"/>
              <a:gd name="connsiteX1" fmla="*/ 2484081 w 2616268"/>
              <a:gd name="connsiteY1" fmla="*/ 1513609 h 2054287"/>
              <a:gd name="connsiteX2" fmla="*/ 2266864 w 2616268"/>
              <a:gd name="connsiteY2" fmla="*/ 1731848 h 2054287"/>
              <a:gd name="connsiteX3" fmla="*/ 1773785 w 2616268"/>
              <a:gd name="connsiteY3" fmla="*/ 1634717 h 2054287"/>
              <a:gd name="connsiteX4" fmla="*/ 1580756 w 2616268"/>
              <a:gd name="connsiteY4" fmla="*/ 1682155 h 2054287"/>
              <a:gd name="connsiteX5" fmla="*/ 1201950 w 2616268"/>
              <a:gd name="connsiteY5" fmla="*/ 1712430 h 2054287"/>
              <a:gd name="connsiteX6" fmla="*/ 1185141 w 2616268"/>
              <a:gd name="connsiteY6" fmla="*/ 1396041 h 2054287"/>
              <a:gd name="connsiteX7" fmla="*/ 1373238 w 2616268"/>
              <a:gd name="connsiteY7" fmla="*/ 983803 h 2054287"/>
              <a:gd name="connsiteX8" fmla="*/ 1656176 w 2616268"/>
              <a:gd name="connsiteY8" fmla="*/ 462878 h 2054287"/>
              <a:gd name="connsiteX9" fmla="*/ 2252826 w 2616268"/>
              <a:gd name="connsiteY9" fmla="*/ 678874 h 2054287"/>
              <a:gd name="connsiteX10" fmla="*/ 2442349 w 2616268"/>
              <a:gd name="connsiteY10" fmla="*/ 550626 h 2054287"/>
              <a:gd name="connsiteX11" fmla="*/ 2168593 w 2616268"/>
              <a:gd name="connsiteY11" fmla="*/ 348131 h 2054287"/>
              <a:gd name="connsiteX12" fmla="*/ 1578963 w 2616268"/>
              <a:gd name="connsiteY12" fmla="*/ 3886 h 2054287"/>
              <a:gd name="connsiteX13" fmla="*/ 1164787 w 2616268"/>
              <a:gd name="connsiteY13" fmla="*/ 922688 h 2054287"/>
              <a:gd name="connsiteX14" fmla="*/ 1090290 w 2616268"/>
              <a:gd name="connsiteY14" fmla="*/ 1163422 h 2054287"/>
              <a:gd name="connsiteX15" fmla="*/ 568112 w 2616268"/>
              <a:gd name="connsiteY15" fmla="*/ 1541462 h 2054287"/>
              <a:gd name="connsiteX16" fmla="*/ 345790 w 2616268"/>
              <a:gd name="connsiteY16" fmla="*/ 1854902 h 2054287"/>
              <a:gd name="connsiteX17" fmla="*/ 2913 w 2616268"/>
              <a:gd name="connsiteY17" fmla="*/ 2053146 h 2054287"/>
              <a:gd name="connsiteX18" fmla="*/ 1009367 w 2616268"/>
              <a:gd name="connsiteY18" fmla="*/ 1725239 h 2054287"/>
              <a:gd name="connsiteX0" fmla="*/ 2616268 w 2616268"/>
              <a:gd name="connsiteY0" fmla="*/ 1318612 h 2054287"/>
              <a:gd name="connsiteX1" fmla="*/ 2484081 w 2616268"/>
              <a:gd name="connsiteY1" fmla="*/ 1513609 h 2054287"/>
              <a:gd name="connsiteX2" fmla="*/ 2266864 w 2616268"/>
              <a:gd name="connsiteY2" fmla="*/ 1731848 h 2054287"/>
              <a:gd name="connsiteX3" fmla="*/ 1773785 w 2616268"/>
              <a:gd name="connsiteY3" fmla="*/ 1634717 h 2054287"/>
              <a:gd name="connsiteX4" fmla="*/ 1580756 w 2616268"/>
              <a:gd name="connsiteY4" fmla="*/ 1682155 h 2054287"/>
              <a:gd name="connsiteX5" fmla="*/ 1201950 w 2616268"/>
              <a:gd name="connsiteY5" fmla="*/ 1712430 h 2054287"/>
              <a:gd name="connsiteX6" fmla="*/ 1185141 w 2616268"/>
              <a:gd name="connsiteY6" fmla="*/ 1396041 h 2054287"/>
              <a:gd name="connsiteX7" fmla="*/ 1373238 w 2616268"/>
              <a:gd name="connsiteY7" fmla="*/ 983803 h 2054287"/>
              <a:gd name="connsiteX8" fmla="*/ 1656176 w 2616268"/>
              <a:gd name="connsiteY8" fmla="*/ 462878 h 2054287"/>
              <a:gd name="connsiteX9" fmla="*/ 2252826 w 2616268"/>
              <a:gd name="connsiteY9" fmla="*/ 678874 h 2054287"/>
              <a:gd name="connsiteX10" fmla="*/ 2442349 w 2616268"/>
              <a:gd name="connsiteY10" fmla="*/ 550626 h 2054287"/>
              <a:gd name="connsiteX11" fmla="*/ 2168593 w 2616268"/>
              <a:gd name="connsiteY11" fmla="*/ 348131 h 2054287"/>
              <a:gd name="connsiteX12" fmla="*/ 1578963 w 2616268"/>
              <a:gd name="connsiteY12" fmla="*/ 3886 h 2054287"/>
              <a:gd name="connsiteX13" fmla="*/ 1164787 w 2616268"/>
              <a:gd name="connsiteY13" fmla="*/ 922688 h 2054287"/>
              <a:gd name="connsiteX14" fmla="*/ 1090290 w 2616268"/>
              <a:gd name="connsiteY14" fmla="*/ 1163422 h 2054287"/>
              <a:gd name="connsiteX15" fmla="*/ 568112 w 2616268"/>
              <a:gd name="connsiteY15" fmla="*/ 1541462 h 2054287"/>
              <a:gd name="connsiteX16" fmla="*/ 289636 w 2616268"/>
              <a:gd name="connsiteY16" fmla="*/ 1854902 h 2054287"/>
              <a:gd name="connsiteX17" fmla="*/ 2913 w 2616268"/>
              <a:gd name="connsiteY17" fmla="*/ 2053146 h 2054287"/>
              <a:gd name="connsiteX18" fmla="*/ 1009367 w 2616268"/>
              <a:gd name="connsiteY18" fmla="*/ 1725239 h 2054287"/>
              <a:gd name="connsiteX0" fmla="*/ 2613355 w 2613355"/>
              <a:gd name="connsiteY0" fmla="*/ 1318612 h 2054287"/>
              <a:gd name="connsiteX1" fmla="*/ 2481168 w 2613355"/>
              <a:gd name="connsiteY1" fmla="*/ 1513609 h 2054287"/>
              <a:gd name="connsiteX2" fmla="*/ 2263951 w 2613355"/>
              <a:gd name="connsiteY2" fmla="*/ 1731848 h 2054287"/>
              <a:gd name="connsiteX3" fmla="*/ 1770872 w 2613355"/>
              <a:gd name="connsiteY3" fmla="*/ 1634717 h 2054287"/>
              <a:gd name="connsiteX4" fmla="*/ 1577843 w 2613355"/>
              <a:gd name="connsiteY4" fmla="*/ 1682155 h 2054287"/>
              <a:gd name="connsiteX5" fmla="*/ 1199037 w 2613355"/>
              <a:gd name="connsiteY5" fmla="*/ 1712430 h 2054287"/>
              <a:gd name="connsiteX6" fmla="*/ 1182228 w 2613355"/>
              <a:gd name="connsiteY6" fmla="*/ 1396041 h 2054287"/>
              <a:gd name="connsiteX7" fmla="*/ 1370325 w 2613355"/>
              <a:gd name="connsiteY7" fmla="*/ 983803 h 2054287"/>
              <a:gd name="connsiteX8" fmla="*/ 1653263 w 2613355"/>
              <a:gd name="connsiteY8" fmla="*/ 462878 h 2054287"/>
              <a:gd name="connsiteX9" fmla="*/ 2249913 w 2613355"/>
              <a:gd name="connsiteY9" fmla="*/ 678874 h 2054287"/>
              <a:gd name="connsiteX10" fmla="*/ 2439436 w 2613355"/>
              <a:gd name="connsiteY10" fmla="*/ 550626 h 2054287"/>
              <a:gd name="connsiteX11" fmla="*/ 2165680 w 2613355"/>
              <a:gd name="connsiteY11" fmla="*/ 348131 h 2054287"/>
              <a:gd name="connsiteX12" fmla="*/ 1576050 w 2613355"/>
              <a:gd name="connsiteY12" fmla="*/ 3886 h 2054287"/>
              <a:gd name="connsiteX13" fmla="*/ 1161874 w 2613355"/>
              <a:gd name="connsiteY13" fmla="*/ 922688 h 2054287"/>
              <a:gd name="connsiteX14" fmla="*/ 1087377 w 2613355"/>
              <a:gd name="connsiteY14" fmla="*/ 1163422 h 2054287"/>
              <a:gd name="connsiteX15" fmla="*/ 565199 w 2613355"/>
              <a:gd name="connsiteY15" fmla="*/ 1541462 h 2054287"/>
              <a:gd name="connsiteX16" fmla="*/ 286723 w 2613355"/>
              <a:gd name="connsiteY16" fmla="*/ 1854902 h 2054287"/>
              <a:gd name="connsiteX17" fmla="*/ 0 w 2613355"/>
              <a:gd name="connsiteY17" fmla="*/ 2053146 h 2054287"/>
              <a:gd name="connsiteX18" fmla="*/ 375737 w 2613355"/>
              <a:gd name="connsiteY18" fmla="*/ 1887093 h 2054287"/>
              <a:gd name="connsiteX19" fmla="*/ 1006454 w 2613355"/>
              <a:gd name="connsiteY19" fmla="*/ 1725239 h 2054287"/>
              <a:gd name="connsiteX0" fmla="*/ 2613355 w 2613355"/>
              <a:gd name="connsiteY0" fmla="*/ 1318612 h 2054287"/>
              <a:gd name="connsiteX1" fmla="*/ 2481168 w 2613355"/>
              <a:gd name="connsiteY1" fmla="*/ 1513609 h 2054287"/>
              <a:gd name="connsiteX2" fmla="*/ 2263951 w 2613355"/>
              <a:gd name="connsiteY2" fmla="*/ 1731848 h 2054287"/>
              <a:gd name="connsiteX3" fmla="*/ 1770872 w 2613355"/>
              <a:gd name="connsiteY3" fmla="*/ 1634717 h 2054287"/>
              <a:gd name="connsiteX4" fmla="*/ 1577843 w 2613355"/>
              <a:gd name="connsiteY4" fmla="*/ 1682155 h 2054287"/>
              <a:gd name="connsiteX5" fmla="*/ 1199037 w 2613355"/>
              <a:gd name="connsiteY5" fmla="*/ 1712430 h 2054287"/>
              <a:gd name="connsiteX6" fmla="*/ 1182228 w 2613355"/>
              <a:gd name="connsiteY6" fmla="*/ 1396041 h 2054287"/>
              <a:gd name="connsiteX7" fmla="*/ 1370325 w 2613355"/>
              <a:gd name="connsiteY7" fmla="*/ 983803 h 2054287"/>
              <a:gd name="connsiteX8" fmla="*/ 1653263 w 2613355"/>
              <a:gd name="connsiteY8" fmla="*/ 462878 h 2054287"/>
              <a:gd name="connsiteX9" fmla="*/ 2249913 w 2613355"/>
              <a:gd name="connsiteY9" fmla="*/ 678874 h 2054287"/>
              <a:gd name="connsiteX10" fmla="*/ 2439436 w 2613355"/>
              <a:gd name="connsiteY10" fmla="*/ 550626 h 2054287"/>
              <a:gd name="connsiteX11" fmla="*/ 2165680 w 2613355"/>
              <a:gd name="connsiteY11" fmla="*/ 348131 h 2054287"/>
              <a:gd name="connsiteX12" fmla="*/ 1576050 w 2613355"/>
              <a:gd name="connsiteY12" fmla="*/ 3886 h 2054287"/>
              <a:gd name="connsiteX13" fmla="*/ 1161874 w 2613355"/>
              <a:gd name="connsiteY13" fmla="*/ 922688 h 2054287"/>
              <a:gd name="connsiteX14" fmla="*/ 1087377 w 2613355"/>
              <a:gd name="connsiteY14" fmla="*/ 1163422 h 2054287"/>
              <a:gd name="connsiteX15" fmla="*/ 565199 w 2613355"/>
              <a:gd name="connsiteY15" fmla="*/ 1541462 h 2054287"/>
              <a:gd name="connsiteX16" fmla="*/ 286723 w 2613355"/>
              <a:gd name="connsiteY16" fmla="*/ 1854902 h 2054287"/>
              <a:gd name="connsiteX17" fmla="*/ 0 w 2613355"/>
              <a:gd name="connsiteY17" fmla="*/ 2053146 h 2054287"/>
              <a:gd name="connsiteX18" fmla="*/ 375737 w 2613355"/>
              <a:gd name="connsiteY18" fmla="*/ 1927592 h 2054287"/>
              <a:gd name="connsiteX19" fmla="*/ 1006454 w 2613355"/>
              <a:gd name="connsiteY19" fmla="*/ 1725239 h 2054287"/>
              <a:gd name="connsiteX0" fmla="*/ 2613355 w 2613355"/>
              <a:gd name="connsiteY0" fmla="*/ 1318612 h 2054287"/>
              <a:gd name="connsiteX1" fmla="*/ 2481168 w 2613355"/>
              <a:gd name="connsiteY1" fmla="*/ 1513609 h 2054287"/>
              <a:gd name="connsiteX2" fmla="*/ 2263951 w 2613355"/>
              <a:gd name="connsiteY2" fmla="*/ 1731848 h 2054287"/>
              <a:gd name="connsiteX3" fmla="*/ 1770872 w 2613355"/>
              <a:gd name="connsiteY3" fmla="*/ 1634717 h 2054287"/>
              <a:gd name="connsiteX4" fmla="*/ 1577843 w 2613355"/>
              <a:gd name="connsiteY4" fmla="*/ 1682155 h 2054287"/>
              <a:gd name="connsiteX5" fmla="*/ 1199037 w 2613355"/>
              <a:gd name="connsiteY5" fmla="*/ 1712430 h 2054287"/>
              <a:gd name="connsiteX6" fmla="*/ 1182228 w 2613355"/>
              <a:gd name="connsiteY6" fmla="*/ 1396041 h 2054287"/>
              <a:gd name="connsiteX7" fmla="*/ 1370325 w 2613355"/>
              <a:gd name="connsiteY7" fmla="*/ 983803 h 2054287"/>
              <a:gd name="connsiteX8" fmla="*/ 1653263 w 2613355"/>
              <a:gd name="connsiteY8" fmla="*/ 462878 h 2054287"/>
              <a:gd name="connsiteX9" fmla="*/ 2249913 w 2613355"/>
              <a:gd name="connsiteY9" fmla="*/ 678874 h 2054287"/>
              <a:gd name="connsiteX10" fmla="*/ 2439436 w 2613355"/>
              <a:gd name="connsiteY10" fmla="*/ 550626 h 2054287"/>
              <a:gd name="connsiteX11" fmla="*/ 2165680 w 2613355"/>
              <a:gd name="connsiteY11" fmla="*/ 348131 h 2054287"/>
              <a:gd name="connsiteX12" fmla="*/ 1576050 w 2613355"/>
              <a:gd name="connsiteY12" fmla="*/ 3886 h 2054287"/>
              <a:gd name="connsiteX13" fmla="*/ 1161874 w 2613355"/>
              <a:gd name="connsiteY13" fmla="*/ 922688 h 2054287"/>
              <a:gd name="connsiteX14" fmla="*/ 1087377 w 2613355"/>
              <a:gd name="connsiteY14" fmla="*/ 1163422 h 2054287"/>
              <a:gd name="connsiteX15" fmla="*/ 565199 w 2613355"/>
              <a:gd name="connsiteY15" fmla="*/ 1541462 h 2054287"/>
              <a:gd name="connsiteX16" fmla="*/ 286723 w 2613355"/>
              <a:gd name="connsiteY16" fmla="*/ 1854902 h 2054287"/>
              <a:gd name="connsiteX17" fmla="*/ 0 w 2613355"/>
              <a:gd name="connsiteY17" fmla="*/ 2053146 h 2054287"/>
              <a:gd name="connsiteX18" fmla="*/ 375737 w 2613355"/>
              <a:gd name="connsiteY18" fmla="*/ 1927592 h 2054287"/>
              <a:gd name="connsiteX19" fmla="*/ 971356 w 2613355"/>
              <a:gd name="connsiteY19" fmla="*/ 1684740 h 2054287"/>
              <a:gd name="connsiteX0" fmla="*/ 2615267 w 2615267"/>
              <a:gd name="connsiteY0" fmla="*/ 1318612 h 2060358"/>
              <a:gd name="connsiteX1" fmla="*/ 2483080 w 2615267"/>
              <a:gd name="connsiteY1" fmla="*/ 1513609 h 2060358"/>
              <a:gd name="connsiteX2" fmla="*/ 2265863 w 2615267"/>
              <a:gd name="connsiteY2" fmla="*/ 1731848 h 2060358"/>
              <a:gd name="connsiteX3" fmla="*/ 1772784 w 2615267"/>
              <a:gd name="connsiteY3" fmla="*/ 1634717 h 2060358"/>
              <a:gd name="connsiteX4" fmla="*/ 1579755 w 2615267"/>
              <a:gd name="connsiteY4" fmla="*/ 1682155 h 2060358"/>
              <a:gd name="connsiteX5" fmla="*/ 1200949 w 2615267"/>
              <a:gd name="connsiteY5" fmla="*/ 1712430 h 2060358"/>
              <a:gd name="connsiteX6" fmla="*/ 1184140 w 2615267"/>
              <a:gd name="connsiteY6" fmla="*/ 1396041 h 2060358"/>
              <a:gd name="connsiteX7" fmla="*/ 1372237 w 2615267"/>
              <a:gd name="connsiteY7" fmla="*/ 983803 h 2060358"/>
              <a:gd name="connsiteX8" fmla="*/ 1655175 w 2615267"/>
              <a:gd name="connsiteY8" fmla="*/ 462878 h 2060358"/>
              <a:gd name="connsiteX9" fmla="*/ 2251825 w 2615267"/>
              <a:gd name="connsiteY9" fmla="*/ 678874 h 2060358"/>
              <a:gd name="connsiteX10" fmla="*/ 2441348 w 2615267"/>
              <a:gd name="connsiteY10" fmla="*/ 550626 h 2060358"/>
              <a:gd name="connsiteX11" fmla="*/ 2167592 w 2615267"/>
              <a:gd name="connsiteY11" fmla="*/ 348131 h 2060358"/>
              <a:gd name="connsiteX12" fmla="*/ 1577962 w 2615267"/>
              <a:gd name="connsiteY12" fmla="*/ 3886 h 2060358"/>
              <a:gd name="connsiteX13" fmla="*/ 1163786 w 2615267"/>
              <a:gd name="connsiteY13" fmla="*/ 922688 h 2060358"/>
              <a:gd name="connsiteX14" fmla="*/ 1089289 w 2615267"/>
              <a:gd name="connsiteY14" fmla="*/ 1163422 h 2060358"/>
              <a:gd name="connsiteX15" fmla="*/ 567111 w 2615267"/>
              <a:gd name="connsiteY15" fmla="*/ 1541462 h 2060358"/>
              <a:gd name="connsiteX16" fmla="*/ 288635 w 2615267"/>
              <a:gd name="connsiteY16" fmla="*/ 1854902 h 2060358"/>
              <a:gd name="connsiteX17" fmla="*/ 1912 w 2615267"/>
              <a:gd name="connsiteY17" fmla="*/ 2053146 h 2060358"/>
              <a:gd name="connsiteX18" fmla="*/ 174086 w 2615267"/>
              <a:gd name="connsiteY18" fmla="*/ 2008590 h 2060358"/>
              <a:gd name="connsiteX19" fmla="*/ 377649 w 2615267"/>
              <a:gd name="connsiteY19" fmla="*/ 1927592 h 2060358"/>
              <a:gd name="connsiteX20" fmla="*/ 973268 w 2615267"/>
              <a:gd name="connsiteY20" fmla="*/ 1684740 h 2060358"/>
              <a:gd name="connsiteX0" fmla="*/ 2631656 w 2631656"/>
              <a:gd name="connsiteY0" fmla="*/ 1318612 h 2108455"/>
              <a:gd name="connsiteX1" fmla="*/ 2499469 w 2631656"/>
              <a:gd name="connsiteY1" fmla="*/ 1513609 h 2108455"/>
              <a:gd name="connsiteX2" fmla="*/ 2282252 w 2631656"/>
              <a:gd name="connsiteY2" fmla="*/ 1731848 h 2108455"/>
              <a:gd name="connsiteX3" fmla="*/ 1789173 w 2631656"/>
              <a:gd name="connsiteY3" fmla="*/ 1634717 h 2108455"/>
              <a:gd name="connsiteX4" fmla="*/ 1596144 w 2631656"/>
              <a:gd name="connsiteY4" fmla="*/ 1682155 h 2108455"/>
              <a:gd name="connsiteX5" fmla="*/ 1217338 w 2631656"/>
              <a:gd name="connsiteY5" fmla="*/ 1712430 h 2108455"/>
              <a:gd name="connsiteX6" fmla="*/ 1200529 w 2631656"/>
              <a:gd name="connsiteY6" fmla="*/ 1396041 h 2108455"/>
              <a:gd name="connsiteX7" fmla="*/ 1388626 w 2631656"/>
              <a:gd name="connsiteY7" fmla="*/ 983803 h 2108455"/>
              <a:gd name="connsiteX8" fmla="*/ 1671564 w 2631656"/>
              <a:gd name="connsiteY8" fmla="*/ 462878 h 2108455"/>
              <a:gd name="connsiteX9" fmla="*/ 2268214 w 2631656"/>
              <a:gd name="connsiteY9" fmla="*/ 678874 h 2108455"/>
              <a:gd name="connsiteX10" fmla="*/ 2457737 w 2631656"/>
              <a:gd name="connsiteY10" fmla="*/ 550626 h 2108455"/>
              <a:gd name="connsiteX11" fmla="*/ 2183981 w 2631656"/>
              <a:gd name="connsiteY11" fmla="*/ 348131 h 2108455"/>
              <a:gd name="connsiteX12" fmla="*/ 1594351 w 2631656"/>
              <a:gd name="connsiteY12" fmla="*/ 3886 h 2108455"/>
              <a:gd name="connsiteX13" fmla="*/ 1180175 w 2631656"/>
              <a:gd name="connsiteY13" fmla="*/ 922688 h 2108455"/>
              <a:gd name="connsiteX14" fmla="*/ 1105678 w 2631656"/>
              <a:gd name="connsiteY14" fmla="*/ 1163422 h 2108455"/>
              <a:gd name="connsiteX15" fmla="*/ 583500 w 2631656"/>
              <a:gd name="connsiteY15" fmla="*/ 1541462 h 2108455"/>
              <a:gd name="connsiteX16" fmla="*/ 305024 w 2631656"/>
              <a:gd name="connsiteY16" fmla="*/ 1854902 h 2108455"/>
              <a:gd name="connsiteX17" fmla="*/ 18301 w 2631656"/>
              <a:gd name="connsiteY17" fmla="*/ 2053146 h 2108455"/>
              <a:gd name="connsiteX18" fmla="*/ 43068 w 2631656"/>
              <a:gd name="connsiteY18" fmla="*/ 2103087 h 2108455"/>
              <a:gd name="connsiteX19" fmla="*/ 394038 w 2631656"/>
              <a:gd name="connsiteY19" fmla="*/ 1927592 h 2108455"/>
              <a:gd name="connsiteX20" fmla="*/ 989657 w 2631656"/>
              <a:gd name="connsiteY20" fmla="*/ 1684740 h 2108455"/>
              <a:gd name="connsiteX0" fmla="*/ 2628178 w 2628178"/>
              <a:gd name="connsiteY0" fmla="*/ 1318612 h 2106839"/>
              <a:gd name="connsiteX1" fmla="*/ 2495991 w 2628178"/>
              <a:gd name="connsiteY1" fmla="*/ 1513609 h 2106839"/>
              <a:gd name="connsiteX2" fmla="*/ 2278774 w 2628178"/>
              <a:gd name="connsiteY2" fmla="*/ 1731848 h 2106839"/>
              <a:gd name="connsiteX3" fmla="*/ 1785695 w 2628178"/>
              <a:gd name="connsiteY3" fmla="*/ 1634717 h 2106839"/>
              <a:gd name="connsiteX4" fmla="*/ 1592666 w 2628178"/>
              <a:gd name="connsiteY4" fmla="*/ 1682155 h 2106839"/>
              <a:gd name="connsiteX5" fmla="*/ 1213860 w 2628178"/>
              <a:gd name="connsiteY5" fmla="*/ 1712430 h 2106839"/>
              <a:gd name="connsiteX6" fmla="*/ 1197051 w 2628178"/>
              <a:gd name="connsiteY6" fmla="*/ 1396041 h 2106839"/>
              <a:gd name="connsiteX7" fmla="*/ 1385148 w 2628178"/>
              <a:gd name="connsiteY7" fmla="*/ 983803 h 2106839"/>
              <a:gd name="connsiteX8" fmla="*/ 1668086 w 2628178"/>
              <a:gd name="connsiteY8" fmla="*/ 462878 h 2106839"/>
              <a:gd name="connsiteX9" fmla="*/ 2264736 w 2628178"/>
              <a:gd name="connsiteY9" fmla="*/ 678874 h 2106839"/>
              <a:gd name="connsiteX10" fmla="*/ 2454259 w 2628178"/>
              <a:gd name="connsiteY10" fmla="*/ 550626 h 2106839"/>
              <a:gd name="connsiteX11" fmla="*/ 2180503 w 2628178"/>
              <a:gd name="connsiteY11" fmla="*/ 348131 h 2106839"/>
              <a:gd name="connsiteX12" fmla="*/ 1590873 w 2628178"/>
              <a:gd name="connsiteY12" fmla="*/ 3886 h 2106839"/>
              <a:gd name="connsiteX13" fmla="*/ 1176697 w 2628178"/>
              <a:gd name="connsiteY13" fmla="*/ 922688 h 2106839"/>
              <a:gd name="connsiteX14" fmla="*/ 1102200 w 2628178"/>
              <a:gd name="connsiteY14" fmla="*/ 1163422 h 2106839"/>
              <a:gd name="connsiteX15" fmla="*/ 580022 w 2628178"/>
              <a:gd name="connsiteY15" fmla="*/ 1541462 h 2106839"/>
              <a:gd name="connsiteX16" fmla="*/ 301546 w 2628178"/>
              <a:gd name="connsiteY16" fmla="*/ 1854902 h 2106839"/>
              <a:gd name="connsiteX17" fmla="*/ 21843 w 2628178"/>
              <a:gd name="connsiteY17" fmla="*/ 2026146 h 2106839"/>
              <a:gd name="connsiteX18" fmla="*/ 39590 w 2628178"/>
              <a:gd name="connsiteY18" fmla="*/ 2103087 h 2106839"/>
              <a:gd name="connsiteX19" fmla="*/ 390560 w 2628178"/>
              <a:gd name="connsiteY19" fmla="*/ 1927592 h 2106839"/>
              <a:gd name="connsiteX20" fmla="*/ 986179 w 2628178"/>
              <a:gd name="connsiteY20" fmla="*/ 1684740 h 2106839"/>
              <a:gd name="connsiteX0" fmla="*/ 2628178 w 2628178"/>
              <a:gd name="connsiteY0" fmla="*/ 1318612 h 2106839"/>
              <a:gd name="connsiteX1" fmla="*/ 2495991 w 2628178"/>
              <a:gd name="connsiteY1" fmla="*/ 1513609 h 2106839"/>
              <a:gd name="connsiteX2" fmla="*/ 2278774 w 2628178"/>
              <a:gd name="connsiteY2" fmla="*/ 1731848 h 2106839"/>
              <a:gd name="connsiteX3" fmla="*/ 1785695 w 2628178"/>
              <a:gd name="connsiteY3" fmla="*/ 1634717 h 2106839"/>
              <a:gd name="connsiteX4" fmla="*/ 1592666 w 2628178"/>
              <a:gd name="connsiteY4" fmla="*/ 1682155 h 2106839"/>
              <a:gd name="connsiteX5" fmla="*/ 1213860 w 2628178"/>
              <a:gd name="connsiteY5" fmla="*/ 1712430 h 2106839"/>
              <a:gd name="connsiteX6" fmla="*/ 1197051 w 2628178"/>
              <a:gd name="connsiteY6" fmla="*/ 1396041 h 2106839"/>
              <a:gd name="connsiteX7" fmla="*/ 1385148 w 2628178"/>
              <a:gd name="connsiteY7" fmla="*/ 983803 h 2106839"/>
              <a:gd name="connsiteX8" fmla="*/ 1668086 w 2628178"/>
              <a:gd name="connsiteY8" fmla="*/ 462878 h 2106839"/>
              <a:gd name="connsiteX9" fmla="*/ 2264736 w 2628178"/>
              <a:gd name="connsiteY9" fmla="*/ 678874 h 2106839"/>
              <a:gd name="connsiteX10" fmla="*/ 2454259 w 2628178"/>
              <a:gd name="connsiteY10" fmla="*/ 550626 h 2106839"/>
              <a:gd name="connsiteX11" fmla="*/ 2180503 w 2628178"/>
              <a:gd name="connsiteY11" fmla="*/ 348131 h 2106839"/>
              <a:gd name="connsiteX12" fmla="*/ 1590873 w 2628178"/>
              <a:gd name="connsiteY12" fmla="*/ 3886 h 2106839"/>
              <a:gd name="connsiteX13" fmla="*/ 1176697 w 2628178"/>
              <a:gd name="connsiteY13" fmla="*/ 922688 h 2106839"/>
              <a:gd name="connsiteX14" fmla="*/ 1102200 w 2628178"/>
              <a:gd name="connsiteY14" fmla="*/ 1163422 h 2106839"/>
              <a:gd name="connsiteX15" fmla="*/ 580022 w 2628178"/>
              <a:gd name="connsiteY15" fmla="*/ 1541462 h 2106839"/>
              <a:gd name="connsiteX16" fmla="*/ 322603 w 2628178"/>
              <a:gd name="connsiteY16" fmla="*/ 1888651 h 2106839"/>
              <a:gd name="connsiteX17" fmla="*/ 21843 w 2628178"/>
              <a:gd name="connsiteY17" fmla="*/ 2026146 h 2106839"/>
              <a:gd name="connsiteX18" fmla="*/ 39590 w 2628178"/>
              <a:gd name="connsiteY18" fmla="*/ 2103087 h 2106839"/>
              <a:gd name="connsiteX19" fmla="*/ 390560 w 2628178"/>
              <a:gd name="connsiteY19" fmla="*/ 1927592 h 2106839"/>
              <a:gd name="connsiteX20" fmla="*/ 986179 w 2628178"/>
              <a:gd name="connsiteY20" fmla="*/ 1684740 h 2106839"/>
              <a:gd name="connsiteX0" fmla="*/ 2628178 w 2628178"/>
              <a:gd name="connsiteY0" fmla="*/ 1318612 h 2106839"/>
              <a:gd name="connsiteX1" fmla="*/ 2495991 w 2628178"/>
              <a:gd name="connsiteY1" fmla="*/ 1513609 h 2106839"/>
              <a:gd name="connsiteX2" fmla="*/ 2278774 w 2628178"/>
              <a:gd name="connsiteY2" fmla="*/ 1731848 h 2106839"/>
              <a:gd name="connsiteX3" fmla="*/ 1785695 w 2628178"/>
              <a:gd name="connsiteY3" fmla="*/ 1634717 h 2106839"/>
              <a:gd name="connsiteX4" fmla="*/ 1592666 w 2628178"/>
              <a:gd name="connsiteY4" fmla="*/ 1682155 h 2106839"/>
              <a:gd name="connsiteX5" fmla="*/ 1213860 w 2628178"/>
              <a:gd name="connsiteY5" fmla="*/ 1712430 h 2106839"/>
              <a:gd name="connsiteX6" fmla="*/ 1197051 w 2628178"/>
              <a:gd name="connsiteY6" fmla="*/ 1396041 h 2106839"/>
              <a:gd name="connsiteX7" fmla="*/ 1385148 w 2628178"/>
              <a:gd name="connsiteY7" fmla="*/ 983803 h 2106839"/>
              <a:gd name="connsiteX8" fmla="*/ 1668086 w 2628178"/>
              <a:gd name="connsiteY8" fmla="*/ 462878 h 2106839"/>
              <a:gd name="connsiteX9" fmla="*/ 2264736 w 2628178"/>
              <a:gd name="connsiteY9" fmla="*/ 678874 h 2106839"/>
              <a:gd name="connsiteX10" fmla="*/ 2454259 w 2628178"/>
              <a:gd name="connsiteY10" fmla="*/ 550626 h 2106839"/>
              <a:gd name="connsiteX11" fmla="*/ 2180503 w 2628178"/>
              <a:gd name="connsiteY11" fmla="*/ 348131 h 2106839"/>
              <a:gd name="connsiteX12" fmla="*/ 1590873 w 2628178"/>
              <a:gd name="connsiteY12" fmla="*/ 3886 h 2106839"/>
              <a:gd name="connsiteX13" fmla="*/ 1176697 w 2628178"/>
              <a:gd name="connsiteY13" fmla="*/ 922688 h 2106839"/>
              <a:gd name="connsiteX14" fmla="*/ 1102200 w 2628178"/>
              <a:gd name="connsiteY14" fmla="*/ 1163422 h 2106839"/>
              <a:gd name="connsiteX15" fmla="*/ 580022 w 2628178"/>
              <a:gd name="connsiteY15" fmla="*/ 1541462 h 2106839"/>
              <a:gd name="connsiteX16" fmla="*/ 322603 w 2628178"/>
              <a:gd name="connsiteY16" fmla="*/ 1888651 h 2106839"/>
              <a:gd name="connsiteX17" fmla="*/ 21843 w 2628178"/>
              <a:gd name="connsiteY17" fmla="*/ 2026146 h 2106839"/>
              <a:gd name="connsiteX18" fmla="*/ 39590 w 2628178"/>
              <a:gd name="connsiteY18" fmla="*/ 2103087 h 2106839"/>
              <a:gd name="connsiteX19" fmla="*/ 390560 w 2628178"/>
              <a:gd name="connsiteY19" fmla="*/ 1927592 h 2106839"/>
              <a:gd name="connsiteX20" fmla="*/ 986179 w 2628178"/>
              <a:gd name="connsiteY20" fmla="*/ 1684740 h 2106839"/>
              <a:gd name="connsiteX0" fmla="*/ 2628178 w 2628178"/>
              <a:gd name="connsiteY0" fmla="*/ 1318612 h 2106839"/>
              <a:gd name="connsiteX1" fmla="*/ 2495991 w 2628178"/>
              <a:gd name="connsiteY1" fmla="*/ 1513609 h 2106839"/>
              <a:gd name="connsiteX2" fmla="*/ 2278774 w 2628178"/>
              <a:gd name="connsiteY2" fmla="*/ 1731848 h 2106839"/>
              <a:gd name="connsiteX3" fmla="*/ 1785695 w 2628178"/>
              <a:gd name="connsiteY3" fmla="*/ 1634717 h 2106839"/>
              <a:gd name="connsiteX4" fmla="*/ 1592666 w 2628178"/>
              <a:gd name="connsiteY4" fmla="*/ 1682155 h 2106839"/>
              <a:gd name="connsiteX5" fmla="*/ 1213860 w 2628178"/>
              <a:gd name="connsiteY5" fmla="*/ 1712430 h 2106839"/>
              <a:gd name="connsiteX6" fmla="*/ 1197051 w 2628178"/>
              <a:gd name="connsiteY6" fmla="*/ 1396041 h 2106839"/>
              <a:gd name="connsiteX7" fmla="*/ 1385148 w 2628178"/>
              <a:gd name="connsiteY7" fmla="*/ 983803 h 2106839"/>
              <a:gd name="connsiteX8" fmla="*/ 1668086 w 2628178"/>
              <a:gd name="connsiteY8" fmla="*/ 462878 h 2106839"/>
              <a:gd name="connsiteX9" fmla="*/ 2264736 w 2628178"/>
              <a:gd name="connsiteY9" fmla="*/ 678874 h 2106839"/>
              <a:gd name="connsiteX10" fmla="*/ 2454259 w 2628178"/>
              <a:gd name="connsiteY10" fmla="*/ 550626 h 2106839"/>
              <a:gd name="connsiteX11" fmla="*/ 2180503 w 2628178"/>
              <a:gd name="connsiteY11" fmla="*/ 348131 h 2106839"/>
              <a:gd name="connsiteX12" fmla="*/ 1590873 w 2628178"/>
              <a:gd name="connsiteY12" fmla="*/ 3886 h 2106839"/>
              <a:gd name="connsiteX13" fmla="*/ 1176697 w 2628178"/>
              <a:gd name="connsiteY13" fmla="*/ 922688 h 2106839"/>
              <a:gd name="connsiteX14" fmla="*/ 1102200 w 2628178"/>
              <a:gd name="connsiteY14" fmla="*/ 1163422 h 2106839"/>
              <a:gd name="connsiteX15" fmla="*/ 580022 w 2628178"/>
              <a:gd name="connsiteY15" fmla="*/ 1541462 h 2106839"/>
              <a:gd name="connsiteX16" fmla="*/ 322603 w 2628178"/>
              <a:gd name="connsiteY16" fmla="*/ 1888651 h 2106839"/>
              <a:gd name="connsiteX17" fmla="*/ 21843 w 2628178"/>
              <a:gd name="connsiteY17" fmla="*/ 2026146 h 2106839"/>
              <a:gd name="connsiteX18" fmla="*/ 39590 w 2628178"/>
              <a:gd name="connsiteY18" fmla="*/ 2103087 h 2106839"/>
              <a:gd name="connsiteX19" fmla="*/ 390560 w 2628178"/>
              <a:gd name="connsiteY19" fmla="*/ 1927592 h 2106839"/>
              <a:gd name="connsiteX20" fmla="*/ 986179 w 2628178"/>
              <a:gd name="connsiteY20" fmla="*/ 1684740 h 210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28178" h="2106839">
                <a:moveTo>
                  <a:pt x="2628178" y="1318612"/>
                </a:moveTo>
                <a:cubicBezTo>
                  <a:pt x="2467126" y="1399360"/>
                  <a:pt x="2537713" y="1378862"/>
                  <a:pt x="2495991" y="1513609"/>
                </a:cubicBezTo>
                <a:cubicBezTo>
                  <a:pt x="2423585" y="1586355"/>
                  <a:pt x="2428394" y="1679351"/>
                  <a:pt x="2278774" y="1731848"/>
                </a:cubicBezTo>
                <a:cubicBezTo>
                  <a:pt x="2154190" y="1825469"/>
                  <a:pt x="1959414" y="1696343"/>
                  <a:pt x="1785695" y="1634717"/>
                </a:cubicBezTo>
                <a:lnTo>
                  <a:pt x="1592666" y="1682155"/>
                </a:lnTo>
                <a:cubicBezTo>
                  <a:pt x="1414431" y="1758875"/>
                  <a:pt x="1374774" y="1760637"/>
                  <a:pt x="1213860" y="1712430"/>
                </a:cubicBezTo>
                <a:cubicBezTo>
                  <a:pt x="1089891" y="1568100"/>
                  <a:pt x="1095835" y="1490399"/>
                  <a:pt x="1197051" y="1396041"/>
                </a:cubicBezTo>
                <a:cubicBezTo>
                  <a:pt x="1259750" y="1258628"/>
                  <a:pt x="1348432" y="1162859"/>
                  <a:pt x="1385148" y="983803"/>
                </a:cubicBezTo>
                <a:cubicBezTo>
                  <a:pt x="1462485" y="764152"/>
                  <a:pt x="1521488" y="513699"/>
                  <a:pt x="1668086" y="462878"/>
                </a:cubicBezTo>
                <a:cubicBezTo>
                  <a:pt x="1814684" y="412057"/>
                  <a:pt x="2167634" y="721623"/>
                  <a:pt x="2264736" y="678874"/>
                </a:cubicBezTo>
                <a:cubicBezTo>
                  <a:pt x="2361838" y="636125"/>
                  <a:pt x="2405123" y="619249"/>
                  <a:pt x="2454259" y="550626"/>
                </a:cubicBezTo>
                <a:cubicBezTo>
                  <a:pt x="2503395" y="482003"/>
                  <a:pt x="2242508" y="438130"/>
                  <a:pt x="2180503" y="348131"/>
                </a:cubicBezTo>
                <a:cubicBezTo>
                  <a:pt x="2109499" y="191562"/>
                  <a:pt x="1638844" y="-32250"/>
                  <a:pt x="1590873" y="3886"/>
                </a:cubicBezTo>
                <a:cubicBezTo>
                  <a:pt x="1542902" y="40022"/>
                  <a:pt x="1206667" y="884678"/>
                  <a:pt x="1176697" y="922688"/>
                </a:cubicBezTo>
                <a:cubicBezTo>
                  <a:pt x="1114390" y="1116811"/>
                  <a:pt x="1157717" y="1014329"/>
                  <a:pt x="1102200" y="1163422"/>
                </a:cubicBezTo>
                <a:cubicBezTo>
                  <a:pt x="928142" y="1397705"/>
                  <a:pt x="883997" y="1440434"/>
                  <a:pt x="580022" y="1541462"/>
                </a:cubicBezTo>
                <a:cubicBezTo>
                  <a:pt x="505915" y="1645942"/>
                  <a:pt x="448676" y="1759187"/>
                  <a:pt x="322603" y="1888651"/>
                </a:cubicBezTo>
                <a:cubicBezTo>
                  <a:pt x="156647" y="1943393"/>
                  <a:pt x="75488" y="2045653"/>
                  <a:pt x="21843" y="2026146"/>
                </a:cubicBezTo>
                <a:cubicBezTo>
                  <a:pt x="2752" y="2051761"/>
                  <a:pt x="-23033" y="2124013"/>
                  <a:pt x="39590" y="2103087"/>
                </a:cubicBezTo>
                <a:cubicBezTo>
                  <a:pt x="102213" y="2082161"/>
                  <a:pt x="257363" y="1981567"/>
                  <a:pt x="390560" y="1927592"/>
                </a:cubicBezTo>
                <a:cubicBezTo>
                  <a:pt x="558302" y="1872941"/>
                  <a:pt x="881060" y="1711716"/>
                  <a:pt x="986179" y="168474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35589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+mj-lt"/>
              </a:rPr>
              <a:t>KM del 2 - 5,0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6844120" y="279403"/>
            <a:ext cx="196399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 smtClean="0">
                <a:latin typeface="+mj-lt"/>
              </a:rPr>
              <a:t>15 km: 10 + 5 km</a:t>
            </a:r>
          </a:p>
          <a:p>
            <a:r>
              <a:rPr lang="nb-NO" sz="2000" dirty="0" smtClean="0">
                <a:latin typeface="+mj-lt"/>
              </a:rPr>
              <a:t>7,5 km: 5 + 2 km</a:t>
            </a:r>
            <a:endParaRPr lang="nb-N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93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118</Words>
  <Application>Microsoft Office PowerPoint</Application>
  <PresentationFormat>Skjermfremvisning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Kjetil Hallen</cp:lastModifiedBy>
  <cp:revision>68</cp:revision>
  <cp:lastPrinted>2017-11-30T14:07:06Z</cp:lastPrinted>
  <dcterms:created xsi:type="dcterms:W3CDTF">2012-12-02T20:15:51Z</dcterms:created>
  <dcterms:modified xsi:type="dcterms:W3CDTF">2019-02-22T07:12:08Z</dcterms:modified>
</cp:coreProperties>
</file>