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8" r:id="rId4"/>
    <p:sldId id="286" r:id="rId5"/>
    <p:sldId id="291" r:id="rId6"/>
    <p:sldId id="290" r:id="rId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02.01.2019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41713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4400" dirty="0"/>
              <a:t>Saga </a:t>
            </a:r>
            <a:r>
              <a:rPr lang="nb-NO" sz="4400" dirty="0" err="1" smtClean="0"/>
              <a:t>skistadion</a:t>
            </a:r>
            <a:endParaRPr lang="nb-NO" sz="4400" dirty="0" smtClean="0"/>
          </a:p>
          <a:p>
            <a:r>
              <a:rPr lang="nb-NO" sz="4400" dirty="0" smtClean="0"/>
              <a:t>onsdagsrenn </a:t>
            </a:r>
            <a:endParaRPr lang="nb-NO" sz="4400" dirty="0"/>
          </a:p>
        </p:txBody>
      </p:sp>
      <p:grpSp>
        <p:nvGrpSpPr>
          <p:cNvPr id="2" name="Gruppe 181"/>
          <p:cNvGrpSpPr/>
          <p:nvPr/>
        </p:nvGrpSpPr>
        <p:grpSpPr>
          <a:xfrm>
            <a:off x="1043608" y="2121346"/>
            <a:ext cx="7380312" cy="4331990"/>
            <a:chOff x="1763688" y="2520280"/>
            <a:chExt cx="7380312" cy="4331990"/>
          </a:xfrm>
        </p:grpSpPr>
        <p:pic>
          <p:nvPicPr>
            <p:cNvPr id="13317" name="Picture 5" descr="g0tjfh55n5owadmetexfh0554715f114-02bb-4e36-8b73-28715b7ee6d8_copy"/>
            <p:cNvPicPr>
              <a:picLocks noChangeAspect="1" noChangeArrowheads="1"/>
            </p:cNvPicPr>
            <p:nvPr/>
          </p:nvPicPr>
          <p:blipFill>
            <a:blip r:embed="rId2" cstate="print"/>
            <a:srcRect l="16774" t="9856"/>
            <a:stretch>
              <a:fillRect/>
            </a:stretch>
          </p:blipFill>
          <p:spPr bwMode="auto">
            <a:xfrm>
              <a:off x="1763688" y="2520280"/>
              <a:ext cx="7380312" cy="4293096"/>
            </a:xfrm>
            <a:prstGeom prst="rect">
              <a:avLst/>
            </a:prstGeom>
            <a:noFill/>
          </p:spPr>
        </p:pic>
        <p:sp>
          <p:nvSpPr>
            <p:cNvPr id="13359" name="Text Box 47"/>
            <p:cNvSpPr txBox="1">
              <a:spLocks noChangeArrowheads="1"/>
            </p:cNvSpPr>
            <p:nvPr/>
          </p:nvSpPr>
          <p:spPr bwMode="auto">
            <a:xfrm>
              <a:off x="5172447" y="4509120"/>
              <a:ext cx="5725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 b="1" dirty="0"/>
                <a:t>MÅL</a:t>
              </a:r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4932040" y="5589240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TIDTAKERHUS</a:t>
              </a:r>
              <a:endParaRPr lang="nb-NO" sz="1200" b="1" dirty="0"/>
            </a:p>
          </p:txBody>
        </p:sp>
        <p:sp>
          <p:nvSpPr>
            <p:cNvPr id="13372" name="Text Box 60"/>
            <p:cNvSpPr txBox="1">
              <a:spLocks noChangeArrowheads="1"/>
            </p:cNvSpPr>
            <p:nvPr/>
          </p:nvSpPr>
          <p:spPr bwMode="auto">
            <a:xfrm>
              <a:off x="6497665" y="5555332"/>
              <a:ext cx="154721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b-NO" sz="1200" b="1" dirty="0" smtClean="0"/>
                <a:t>SAFT OG BOLLER</a:t>
              </a:r>
              <a:endParaRPr lang="nb-NO" sz="1200" b="1" dirty="0"/>
            </a:p>
          </p:txBody>
        </p:sp>
        <p:sp>
          <p:nvSpPr>
            <p:cNvPr id="135" name="Text Box 56"/>
            <p:cNvSpPr txBox="1">
              <a:spLocks noChangeArrowheads="1"/>
            </p:cNvSpPr>
            <p:nvPr/>
          </p:nvSpPr>
          <p:spPr bwMode="auto">
            <a:xfrm>
              <a:off x="6006827" y="4737720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SKIHUS</a:t>
              </a:r>
              <a:endParaRPr lang="nb-NO" sz="1200" b="1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5705078" y="520062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 rot="12583982">
              <a:off x="5548071" y="5297841"/>
              <a:ext cx="246250" cy="17101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6444208" y="5085184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Rectangle 54"/>
            <p:cNvSpPr>
              <a:spLocks noChangeArrowheads="1"/>
            </p:cNvSpPr>
            <p:nvPr/>
          </p:nvSpPr>
          <p:spPr bwMode="auto">
            <a:xfrm rot="12625577">
              <a:off x="5962395" y="4719153"/>
              <a:ext cx="368510" cy="5811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9" name="Frihåndsform 138"/>
            <p:cNvSpPr/>
            <p:nvPr/>
          </p:nvSpPr>
          <p:spPr>
            <a:xfrm>
              <a:off x="3418963" y="3140968"/>
              <a:ext cx="3358266" cy="3711302"/>
            </a:xfrm>
            <a:custGeom>
              <a:avLst/>
              <a:gdLst>
                <a:gd name="connsiteX0" fmla="*/ 1628775 w 3362325"/>
                <a:gd name="connsiteY0" fmla="*/ 1838325 h 3581400"/>
                <a:gd name="connsiteX1" fmla="*/ 1371600 w 3362325"/>
                <a:gd name="connsiteY1" fmla="*/ 2324100 h 3581400"/>
                <a:gd name="connsiteX2" fmla="*/ 742950 w 3362325"/>
                <a:gd name="connsiteY2" fmla="*/ 3381375 h 3581400"/>
                <a:gd name="connsiteX3" fmla="*/ 542925 w 3362325"/>
                <a:gd name="connsiteY3" fmla="*/ 3505200 h 3581400"/>
                <a:gd name="connsiteX4" fmla="*/ 314325 w 3362325"/>
                <a:gd name="connsiteY4" fmla="*/ 3581400 h 3581400"/>
                <a:gd name="connsiteX5" fmla="*/ 57150 w 3362325"/>
                <a:gd name="connsiteY5" fmla="*/ 3514725 h 3581400"/>
                <a:gd name="connsiteX6" fmla="*/ 0 w 3362325"/>
                <a:gd name="connsiteY6" fmla="*/ 3324225 h 3581400"/>
                <a:gd name="connsiteX7" fmla="*/ 76200 w 3362325"/>
                <a:gd name="connsiteY7" fmla="*/ 2981325 h 3581400"/>
                <a:gd name="connsiteX8" fmla="*/ 381000 w 3362325"/>
                <a:gd name="connsiteY8" fmla="*/ 2505075 h 3581400"/>
                <a:gd name="connsiteX9" fmla="*/ 819150 w 3362325"/>
                <a:gd name="connsiteY9" fmla="*/ 2028825 h 3581400"/>
                <a:gd name="connsiteX10" fmla="*/ 981075 w 3362325"/>
                <a:gd name="connsiteY10" fmla="*/ 1590675 h 3581400"/>
                <a:gd name="connsiteX11" fmla="*/ 1533525 w 3362325"/>
                <a:gd name="connsiteY11" fmla="*/ 1171575 h 3581400"/>
                <a:gd name="connsiteX12" fmla="*/ 1895475 w 3362325"/>
                <a:gd name="connsiteY12" fmla="*/ 1000125 h 3581400"/>
                <a:gd name="connsiteX13" fmla="*/ 2543175 w 3362325"/>
                <a:gd name="connsiteY13" fmla="*/ 247650 h 3581400"/>
                <a:gd name="connsiteX14" fmla="*/ 2819400 w 3362325"/>
                <a:gd name="connsiteY14" fmla="*/ 0 h 3581400"/>
                <a:gd name="connsiteX15" fmla="*/ 3171825 w 3362325"/>
                <a:gd name="connsiteY15" fmla="*/ 28575 h 3581400"/>
                <a:gd name="connsiteX16" fmla="*/ 3362325 w 3362325"/>
                <a:gd name="connsiteY16" fmla="*/ 257175 h 3581400"/>
                <a:gd name="connsiteX17" fmla="*/ 2381250 w 3362325"/>
                <a:gd name="connsiteY17" fmla="*/ 1504950 h 3581400"/>
                <a:gd name="connsiteX18" fmla="*/ 2381250 w 3362325"/>
                <a:gd name="connsiteY18" fmla="*/ 1504950 h 3581400"/>
                <a:gd name="connsiteX0" fmla="*/ 1628775 w 3274665"/>
                <a:gd name="connsiteY0" fmla="*/ 1838325 h 3581400"/>
                <a:gd name="connsiteX1" fmla="*/ 1371600 w 3274665"/>
                <a:gd name="connsiteY1" fmla="*/ 2324100 h 3581400"/>
                <a:gd name="connsiteX2" fmla="*/ 742950 w 3274665"/>
                <a:gd name="connsiteY2" fmla="*/ 3381375 h 3581400"/>
                <a:gd name="connsiteX3" fmla="*/ 542925 w 3274665"/>
                <a:gd name="connsiteY3" fmla="*/ 3505200 h 3581400"/>
                <a:gd name="connsiteX4" fmla="*/ 314325 w 3274665"/>
                <a:gd name="connsiteY4" fmla="*/ 3581400 h 3581400"/>
                <a:gd name="connsiteX5" fmla="*/ 57150 w 3274665"/>
                <a:gd name="connsiteY5" fmla="*/ 3514725 h 3581400"/>
                <a:gd name="connsiteX6" fmla="*/ 0 w 3274665"/>
                <a:gd name="connsiteY6" fmla="*/ 3324225 h 3581400"/>
                <a:gd name="connsiteX7" fmla="*/ 76200 w 3274665"/>
                <a:gd name="connsiteY7" fmla="*/ 2981325 h 3581400"/>
                <a:gd name="connsiteX8" fmla="*/ 381000 w 3274665"/>
                <a:gd name="connsiteY8" fmla="*/ 2505075 h 3581400"/>
                <a:gd name="connsiteX9" fmla="*/ 819150 w 3274665"/>
                <a:gd name="connsiteY9" fmla="*/ 2028825 h 3581400"/>
                <a:gd name="connsiteX10" fmla="*/ 981075 w 3274665"/>
                <a:gd name="connsiteY10" fmla="*/ 1590675 h 3581400"/>
                <a:gd name="connsiteX11" fmla="*/ 1533525 w 3274665"/>
                <a:gd name="connsiteY11" fmla="*/ 1171575 h 3581400"/>
                <a:gd name="connsiteX12" fmla="*/ 1895475 w 3274665"/>
                <a:gd name="connsiteY12" fmla="*/ 1000125 h 3581400"/>
                <a:gd name="connsiteX13" fmla="*/ 2543175 w 3274665"/>
                <a:gd name="connsiteY13" fmla="*/ 247650 h 3581400"/>
                <a:gd name="connsiteX14" fmla="*/ 2819400 w 3274665"/>
                <a:gd name="connsiteY14" fmla="*/ 0 h 3581400"/>
                <a:gd name="connsiteX15" fmla="*/ 3171825 w 3274665"/>
                <a:gd name="connsiteY15" fmla="*/ 28575 h 3581400"/>
                <a:gd name="connsiteX16" fmla="*/ 3274665 w 3274665"/>
                <a:gd name="connsiteY16" fmla="*/ 133350 h 3581400"/>
                <a:gd name="connsiteX17" fmla="*/ 2381250 w 3274665"/>
                <a:gd name="connsiteY17" fmla="*/ 1504950 h 3581400"/>
                <a:gd name="connsiteX18" fmla="*/ 2381250 w 3274665"/>
                <a:gd name="connsiteY18" fmla="*/ 1504950 h 3581400"/>
                <a:gd name="connsiteX0" fmla="*/ 1628775 w 3274665"/>
                <a:gd name="connsiteY0" fmla="*/ 1920999 h 3664074"/>
                <a:gd name="connsiteX1" fmla="*/ 1371600 w 3274665"/>
                <a:gd name="connsiteY1" fmla="*/ 2406774 h 3664074"/>
                <a:gd name="connsiteX2" fmla="*/ 742950 w 3274665"/>
                <a:gd name="connsiteY2" fmla="*/ 3464049 h 3664074"/>
                <a:gd name="connsiteX3" fmla="*/ 542925 w 3274665"/>
                <a:gd name="connsiteY3" fmla="*/ 3587874 h 3664074"/>
                <a:gd name="connsiteX4" fmla="*/ 314325 w 3274665"/>
                <a:gd name="connsiteY4" fmla="*/ 3664074 h 3664074"/>
                <a:gd name="connsiteX5" fmla="*/ 57150 w 3274665"/>
                <a:gd name="connsiteY5" fmla="*/ 3597399 h 3664074"/>
                <a:gd name="connsiteX6" fmla="*/ 0 w 3274665"/>
                <a:gd name="connsiteY6" fmla="*/ 3406899 h 3664074"/>
                <a:gd name="connsiteX7" fmla="*/ 76200 w 3274665"/>
                <a:gd name="connsiteY7" fmla="*/ 3063999 h 3664074"/>
                <a:gd name="connsiteX8" fmla="*/ 381000 w 3274665"/>
                <a:gd name="connsiteY8" fmla="*/ 2587749 h 3664074"/>
                <a:gd name="connsiteX9" fmla="*/ 819150 w 3274665"/>
                <a:gd name="connsiteY9" fmla="*/ 2111499 h 3664074"/>
                <a:gd name="connsiteX10" fmla="*/ 981075 w 3274665"/>
                <a:gd name="connsiteY10" fmla="*/ 1673349 h 3664074"/>
                <a:gd name="connsiteX11" fmla="*/ 1533525 w 3274665"/>
                <a:gd name="connsiteY11" fmla="*/ 1254249 h 3664074"/>
                <a:gd name="connsiteX12" fmla="*/ 1895475 w 3274665"/>
                <a:gd name="connsiteY12" fmla="*/ 1082799 h 3664074"/>
                <a:gd name="connsiteX13" fmla="*/ 2543175 w 3274665"/>
                <a:gd name="connsiteY13" fmla="*/ 330324 h 3664074"/>
                <a:gd name="connsiteX14" fmla="*/ 2819400 w 3274665"/>
                <a:gd name="connsiteY14" fmla="*/ 82674 h 3664074"/>
                <a:gd name="connsiteX15" fmla="*/ 3130649 w 3274665"/>
                <a:gd name="connsiteY15" fmla="*/ 0 h 3664074"/>
                <a:gd name="connsiteX16" fmla="*/ 3274665 w 3274665"/>
                <a:gd name="connsiteY16" fmla="*/ 216024 h 3664074"/>
                <a:gd name="connsiteX17" fmla="*/ 2381250 w 3274665"/>
                <a:gd name="connsiteY17" fmla="*/ 1587624 h 3664074"/>
                <a:gd name="connsiteX18" fmla="*/ 2381250 w 3274665"/>
                <a:gd name="connsiteY18" fmla="*/ 1587624 h 3664074"/>
                <a:gd name="connsiteX0" fmla="*/ 1628775 w 3319653"/>
                <a:gd name="connsiteY0" fmla="*/ 1920999 h 3664074"/>
                <a:gd name="connsiteX1" fmla="*/ 1371600 w 3319653"/>
                <a:gd name="connsiteY1" fmla="*/ 2406774 h 3664074"/>
                <a:gd name="connsiteX2" fmla="*/ 742950 w 3319653"/>
                <a:gd name="connsiteY2" fmla="*/ 3464049 h 3664074"/>
                <a:gd name="connsiteX3" fmla="*/ 542925 w 3319653"/>
                <a:gd name="connsiteY3" fmla="*/ 3587874 h 3664074"/>
                <a:gd name="connsiteX4" fmla="*/ 314325 w 3319653"/>
                <a:gd name="connsiteY4" fmla="*/ 3664074 h 3664074"/>
                <a:gd name="connsiteX5" fmla="*/ 57150 w 3319653"/>
                <a:gd name="connsiteY5" fmla="*/ 3597399 h 3664074"/>
                <a:gd name="connsiteX6" fmla="*/ 0 w 3319653"/>
                <a:gd name="connsiteY6" fmla="*/ 3406899 h 3664074"/>
                <a:gd name="connsiteX7" fmla="*/ 76200 w 3319653"/>
                <a:gd name="connsiteY7" fmla="*/ 3063999 h 3664074"/>
                <a:gd name="connsiteX8" fmla="*/ 381000 w 3319653"/>
                <a:gd name="connsiteY8" fmla="*/ 2587749 h 3664074"/>
                <a:gd name="connsiteX9" fmla="*/ 819150 w 3319653"/>
                <a:gd name="connsiteY9" fmla="*/ 2111499 h 3664074"/>
                <a:gd name="connsiteX10" fmla="*/ 981075 w 3319653"/>
                <a:gd name="connsiteY10" fmla="*/ 1673349 h 3664074"/>
                <a:gd name="connsiteX11" fmla="*/ 1533525 w 3319653"/>
                <a:gd name="connsiteY11" fmla="*/ 1254249 h 3664074"/>
                <a:gd name="connsiteX12" fmla="*/ 1895475 w 3319653"/>
                <a:gd name="connsiteY12" fmla="*/ 1082799 h 3664074"/>
                <a:gd name="connsiteX13" fmla="*/ 2543175 w 3319653"/>
                <a:gd name="connsiteY13" fmla="*/ 330324 h 3664074"/>
                <a:gd name="connsiteX14" fmla="*/ 2819400 w 3319653"/>
                <a:gd name="connsiteY14" fmla="*/ 82674 h 3664074"/>
                <a:gd name="connsiteX15" fmla="*/ 3130649 w 3319653"/>
                <a:gd name="connsiteY15" fmla="*/ 0 h 3664074"/>
                <a:gd name="connsiteX16" fmla="*/ 3274665 w 3319653"/>
                <a:gd name="connsiteY16" fmla="*/ 216024 h 3664074"/>
                <a:gd name="connsiteX17" fmla="*/ 2381250 w 3319653"/>
                <a:gd name="connsiteY17" fmla="*/ 1587624 h 3664074"/>
                <a:gd name="connsiteX18" fmla="*/ 2381250 w 3319653"/>
                <a:gd name="connsiteY18" fmla="*/ 1587624 h 3664074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54585 w 3319653"/>
                <a:gd name="connsiteY13" fmla="*/ 504056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90489 w 3319653"/>
                <a:gd name="connsiteY0" fmla="*/ 1944216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90489 w 3319653"/>
                <a:gd name="connsiteY0" fmla="*/ 1944216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106313 w 3319653"/>
                <a:gd name="connsiteY5" fmla="*/ 3528392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56184 w 3285348"/>
                <a:gd name="connsiteY0" fmla="*/ 1944216 h 3736082"/>
                <a:gd name="connsiteX1" fmla="*/ 1337295 w 3285348"/>
                <a:gd name="connsiteY1" fmla="*/ 2478782 h 3736082"/>
                <a:gd name="connsiteX2" fmla="*/ 708645 w 3285348"/>
                <a:gd name="connsiteY2" fmla="*/ 3536057 h 3736082"/>
                <a:gd name="connsiteX3" fmla="*/ 508620 w 3285348"/>
                <a:gd name="connsiteY3" fmla="*/ 3659882 h 3736082"/>
                <a:gd name="connsiteX4" fmla="*/ 280020 w 3285348"/>
                <a:gd name="connsiteY4" fmla="*/ 3736082 h 3736082"/>
                <a:gd name="connsiteX5" fmla="*/ 72008 w 3285348"/>
                <a:gd name="connsiteY5" fmla="*/ 3528392 h 3736082"/>
                <a:gd name="connsiteX6" fmla="*/ 0 w 3285348"/>
                <a:gd name="connsiteY6" fmla="*/ 3312368 h 3736082"/>
                <a:gd name="connsiteX7" fmla="*/ 41895 w 3285348"/>
                <a:gd name="connsiteY7" fmla="*/ 3136007 h 3736082"/>
                <a:gd name="connsiteX8" fmla="*/ 360040 w 3285348"/>
                <a:gd name="connsiteY8" fmla="*/ 2736304 h 3736082"/>
                <a:gd name="connsiteX9" fmla="*/ 784845 w 3285348"/>
                <a:gd name="connsiteY9" fmla="*/ 2183507 h 3736082"/>
                <a:gd name="connsiteX10" fmla="*/ 946770 w 3285348"/>
                <a:gd name="connsiteY10" fmla="*/ 1745357 h 3736082"/>
                <a:gd name="connsiteX11" fmla="*/ 1584176 w 3285348"/>
                <a:gd name="connsiteY11" fmla="*/ 1584176 h 3736082"/>
                <a:gd name="connsiteX12" fmla="*/ 2376264 w 3285348"/>
                <a:gd name="connsiteY12" fmla="*/ 720080 h 3736082"/>
                <a:gd name="connsiteX13" fmla="*/ 2785095 w 3285348"/>
                <a:gd name="connsiteY13" fmla="*/ 154682 h 3736082"/>
                <a:gd name="connsiteX14" fmla="*/ 3024336 w 3285348"/>
                <a:gd name="connsiteY14" fmla="*/ 0 h 3736082"/>
                <a:gd name="connsiteX15" fmla="*/ 3240360 w 3285348"/>
                <a:gd name="connsiteY15" fmla="*/ 288032 h 3736082"/>
                <a:gd name="connsiteX16" fmla="*/ 2346945 w 3285348"/>
                <a:gd name="connsiteY16" fmla="*/ 1659632 h 3736082"/>
                <a:gd name="connsiteX17" fmla="*/ 2346945 w 3285348"/>
                <a:gd name="connsiteY17" fmla="*/ 1659632 h 3736082"/>
                <a:gd name="connsiteX0" fmla="*/ 1656184 w 3285348"/>
                <a:gd name="connsiteY0" fmla="*/ 1944216 h 3717032"/>
                <a:gd name="connsiteX1" fmla="*/ 1337295 w 3285348"/>
                <a:gd name="connsiteY1" fmla="*/ 2478782 h 3717032"/>
                <a:gd name="connsiteX2" fmla="*/ 708645 w 3285348"/>
                <a:gd name="connsiteY2" fmla="*/ 3536057 h 3717032"/>
                <a:gd name="connsiteX3" fmla="*/ 508620 w 3285348"/>
                <a:gd name="connsiteY3" fmla="*/ 3659882 h 3717032"/>
                <a:gd name="connsiteX4" fmla="*/ 288031 w 3285348"/>
                <a:gd name="connsiteY4" fmla="*/ 3717032 h 3717032"/>
                <a:gd name="connsiteX5" fmla="*/ 72008 w 3285348"/>
                <a:gd name="connsiteY5" fmla="*/ 3528392 h 3717032"/>
                <a:gd name="connsiteX6" fmla="*/ 0 w 3285348"/>
                <a:gd name="connsiteY6" fmla="*/ 3312368 h 3717032"/>
                <a:gd name="connsiteX7" fmla="*/ 41895 w 3285348"/>
                <a:gd name="connsiteY7" fmla="*/ 3136007 h 3717032"/>
                <a:gd name="connsiteX8" fmla="*/ 360040 w 3285348"/>
                <a:gd name="connsiteY8" fmla="*/ 2736304 h 3717032"/>
                <a:gd name="connsiteX9" fmla="*/ 784845 w 3285348"/>
                <a:gd name="connsiteY9" fmla="*/ 2183507 h 3717032"/>
                <a:gd name="connsiteX10" fmla="*/ 946770 w 3285348"/>
                <a:gd name="connsiteY10" fmla="*/ 1745357 h 3717032"/>
                <a:gd name="connsiteX11" fmla="*/ 1584176 w 3285348"/>
                <a:gd name="connsiteY11" fmla="*/ 1584176 h 3717032"/>
                <a:gd name="connsiteX12" fmla="*/ 2376264 w 3285348"/>
                <a:gd name="connsiteY12" fmla="*/ 720080 h 3717032"/>
                <a:gd name="connsiteX13" fmla="*/ 2785095 w 3285348"/>
                <a:gd name="connsiteY13" fmla="*/ 154682 h 3717032"/>
                <a:gd name="connsiteX14" fmla="*/ 3024336 w 3285348"/>
                <a:gd name="connsiteY14" fmla="*/ 0 h 3717032"/>
                <a:gd name="connsiteX15" fmla="*/ 3240360 w 3285348"/>
                <a:gd name="connsiteY15" fmla="*/ 288032 h 3717032"/>
                <a:gd name="connsiteX16" fmla="*/ 2346945 w 3285348"/>
                <a:gd name="connsiteY16" fmla="*/ 1659632 h 3717032"/>
                <a:gd name="connsiteX17" fmla="*/ 2346945 w 3285348"/>
                <a:gd name="connsiteY17" fmla="*/ 1659632 h 3717032"/>
                <a:gd name="connsiteX0" fmla="*/ 1656184 w 3285348"/>
                <a:gd name="connsiteY0" fmla="*/ 1944216 h 3659882"/>
                <a:gd name="connsiteX1" fmla="*/ 1337295 w 3285348"/>
                <a:gd name="connsiteY1" fmla="*/ 2478782 h 3659882"/>
                <a:gd name="connsiteX2" fmla="*/ 708645 w 3285348"/>
                <a:gd name="connsiteY2" fmla="*/ 3536057 h 3659882"/>
                <a:gd name="connsiteX3" fmla="*/ 508620 w 3285348"/>
                <a:gd name="connsiteY3" fmla="*/ 3659882 h 3659882"/>
                <a:gd name="connsiteX4" fmla="*/ 72008 w 3285348"/>
                <a:gd name="connsiteY4" fmla="*/ 3528392 h 3659882"/>
                <a:gd name="connsiteX5" fmla="*/ 0 w 3285348"/>
                <a:gd name="connsiteY5" fmla="*/ 3312368 h 3659882"/>
                <a:gd name="connsiteX6" fmla="*/ 41895 w 3285348"/>
                <a:gd name="connsiteY6" fmla="*/ 3136007 h 3659882"/>
                <a:gd name="connsiteX7" fmla="*/ 360040 w 3285348"/>
                <a:gd name="connsiteY7" fmla="*/ 2736304 h 3659882"/>
                <a:gd name="connsiteX8" fmla="*/ 784845 w 3285348"/>
                <a:gd name="connsiteY8" fmla="*/ 2183507 h 3659882"/>
                <a:gd name="connsiteX9" fmla="*/ 946770 w 3285348"/>
                <a:gd name="connsiteY9" fmla="*/ 1745357 h 3659882"/>
                <a:gd name="connsiteX10" fmla="*/ 1584176 w 3285348"/>
                <a:gd name="connsiteY10" fmla="*/ 1584176 h 3659882"/>
                <a:gd name="connsiteX11" fmla="*/ 2376264 w 3285348"/>
                <a:gd name="connsiteY11" fmla="*/ 720080 h 3659882"/>
                <a:gd name="connsiteX12" fmla="*/ 2785095 w 3285348"/>
                <a:gd name="connsiteY12" fmla="*/ 154682 h 3659882"/>
                <a:gd name="connsiteX13" fmla="*/ 3024336 w 3285348"/>
                <a:gd name="connsiteY13" fmla="*/ 0 h 3659882"/>
                <a:gd name="connsiteX14" fmla="*/ 3240360 w 3285348"/>
                <a:gd name="connsiteY14" fmla="*/ 288032 h 3659882"/>
                <a:gd name="connsiteX15" fmla="*/ 2346945 w 3285348"/>
                <a:gd name="connsiteY15" fmla="*/ 1659632 h 3659882"/>
                <a:gd name="connsiteX16" fmla="*/ 2346945 w 3285348"/>
                <a:gd name="connsiteY16" fmla="*/ 1659632 h 3659882"/>
                <a:gd name="connsiteX0" fmla="*/ 1656184 w 3285348"/>
                <a:gd name="connsiteY0" fmla="*/ 1944216 h 3711302"/>
                <a:gd name="connsiteX1" fmla="*/ 1337295 w 3285348"/>
                <a:gd name="connsiteY1" fmla="*/ 2478782 h 3711302"/>
                <a:gd name="connsiteX2" fmla="*/ 708645 w 3285348"/>
                <a:gd name="connsiteY2" fmla="*/ 3536057 h 3711302"/>
                <a:gd name="connsiteX3" fmla="*/ 508620 w 3285348"/>
                <a:gd name="connsiteY3" fmla="*/ 3659882 h 3711302"/>
                <a:gd name="connsiteX4" fmla="*/ 72008 w 3285348"/>
                <a:gd name="connsiteY4" fmla="*/ 3528392 h 3711302"/>
                <a:gd name="connsiteX5" fmla="*/ 0 w 3285348"/>
                <a:gd name="connsiteY5" fmla="*/ 3312368 h 3711302"/>
                <a:gd name="connsiteX6" fmla="*/ 41895 w 3285348"/>
                <a:gd name="connsiteY6" fmla="*/ 3136007 h 3711302"/>
                <a:gd name="connsiteX7" fmla="*/ 360040 w 3285348"/>
                <a:gd name="connsiteY7" fmla="*/ 2736304 h 3711302"/>
                <a:gd name="connsiteX8" fmla="*/ 784845 w 3285348"/>
                <a:gd name="connsiteY8" fmla="*/ 2183507 h 3711302"/>
                <a:gd name="connsiteX9" fmla="*/ 946770 w 3285348"/>
                <a:gd name="connsiteY9" fmla="*/ 1745357 h 3711302"/>
                <a:gd name="connsiteX10" fmla="*/ 1584176 w 3285348"/>
                <a:gd name="connsiteY10" fmla="*/ 1584176 h 3711302"/>
                <a:gd name="connsiteX11" fmla="*/ 2376264 w 3285348"/>
                <a:gd name="connsiteY11" fmla="*/ 720080 h 3711302"/>
                <a:gd name="connsiteX12" fmla="*/ 2785095 w 3285348"/>
                <a:gd name="connsiteY12" fmla="*/ 154682 h 3711302"/>
                <a:gd name="connsiteX13" fmla="*/ 3024336 w 3285348"/>
                <a:gd name="connsiteY13" fmla="*/ 0 h 3711302"/>
                <a:gd name="connsiteX14" fmla="*/ 3240360 w 3285348"/>
                <a:gd name="connsiteY14" fmla="*/ 288032 h 3711302"/>
                <a:gd name="connsiteX15" fmla="*/ 2346945 w 3285348"/>
                <a:gd name="connsiteY15" fmla="*/ 1659632 h 3711302"/>
                <a:gd name="connsiteX16" fmla="*/ 2346945 w 3285348"/>
                <a:gd name="connsiteY16" fmla="*/ 1659632 h 3711302"/>
                <a:gd name="connsiteX0" fmla="*/ 1614289 w 3243453"/>
                <a:gd name="connsiteY0" fmla="*/ 1944216 h 3711302"/>
                <a:gd name="connsiteX1" fmla="*/ 1295400 w 3243453"/>
                <a:gd name="connsiteY1" fmla="*/ 2478782 h 3711302"/>
                <a:gd name="connsiteX2" fmla="*/ 666750 w 3243453"/>
                <a:gd name="connsiteY2" fmla="*/ 3536057 h 3711302"/>
                <a:gd name="connsiteX3" fmla="*/ 466725 w 3243453"/>
                <a:gd name="connsiteY3" fmla="*/ 3659882 h 3711302"/>
                <a:gd name="connsiteX4" fmla="*/ 30113 w 3243453"/>
                <a:gd name="connsiteY4" fmla="*/ 3528392 h 3711302"/>
                <a:gd name="connsiteX5" fmla="*/ 0 w 3243453"/>
                <a:gd name="connsiteY5" fmla="*/ 3136007 h 3711302"/>
                <a:gd name="connsiteX6" fmla="*/ 318145 w 3243453"/>
                <a:gd name="connsiteY6" fmla="*/ 2736304 h 3711302"/>
                <a:gd name="connsiteX7" fmla="*/ 742950 w 3243453"/>
                <a:gd name="connsiteY7" fmla="*/ 2183507 h 3711302"/>
                <a:gd name="connsiteX8" fmla="*/ 904875 w 3243453"/>
                <a:gd name="connsiteY8" fmla="*/ 1745357 h 3711302"/>
                <a:gd name="connsiteX9" fmla="*/ 1542281 w 3243453"/>
                <a:gd name="connsiteY9" fmla="*/ 1584176 h 3711302"/>
                <a:gd name="connsiteX10" fmla="*/ 2334369 w 3243453"/>
                <a:gd name="connsiteY10" fmla="*/ 720080 h 3711302"/>
                <a:gd name="connsiteX11" fmla="*/ 2743200 w 3243453"/>
                <a:gd name="connsiteY11" fmla="*/ 154682 h 3711302"/>
                <a:gd name="connsiteX12" fmla="*/ 2982441 w 3243453"/>
                <a:gd name="connsiteY12" fmla="*/ 0 h 3711302"/>
                <a:gd name="connsiteX13" fmla="*/ 3198465 w 3243453"/>
                <a:gd name="connsiteY13" fmla="*/ 288032 h 3711302"/>
                <a:gd name="connsiteX14" fmla="*/ 2305050 w 3243453"/>
                <a:gd name="connsiteY14" fmla="*/ 1659632 h 3711302"/>
                <a:gd name="connsiteX15" fmla="*/ 2305050 w 3243453"/>
                <a:gd name="connsiteY15" fmla="*/ 1659632 h 3711302"/>
                <a:gd name="connsiteX0" fmla="*/ 1614289 w 3243453"/>
                <a:gd name="connsiteY0" fmla="*/ 1944216 h 3711302"/>
                <a:gd name="connsiteX1" fmla="*/ 1295400 w 3243453"/>
                <a:gd name="connsiteY1" fmla="*/ 2478782 h 3711302"/>
                <a:gd name="connsiteX2" fmla="*/ 666750 w 3243453"/>
                <a:gd name="connsiteY2" fmla="*/ 3536057 h 3711302"/>
                <a:gd name="connsiteX3" fmla="*/ 466725 w 3243453"/>
                <a:gd name="connsiteY3" fmla="*/ 3659882 h 3711302"/>
                <a:gd name="connsiteX4" fmla="*/ 30113 w 3243453"/>
                <a:gd name="connsiteY4" fmla="*/ 3528392 h 3711302"/>
                <a:gd name="connsiteX5" fmla="*/ 0 w 3243453"/>
                <a:gd name="connsiteY5" fmla="*/ 3136007 h 3711302"/>
                <a:gd name="connsiteX6" fmla="*/ 318145 w 3243453"/>
                <a:gd name="connsiteY6" fmla="*/ 2736304 h 3711302"/>
                <a:gd name="connsiteX7" fmla="*/ 742950 w 3243453"/>
                <a:gd name="connsiteY7" fmla="*/ 2183507 h 3711302"/>
                <a:gd name="connsiteX8" fmla="*/ 904875 w 3243453"/>
                <a:gd name="connsiteY8" fmla="*/ 1745357 h 3711302"/>
                <a:gd name="connsiteX9" fmla="*/ 1542281 w 3243453"/>
                <a:gd name="connsiteY9" fmla="*/ 1584176 h 3711302"/>
                <a:gd name="connsiteX10" fmla="*/ 2334369 w 3243453"/>
                <a:gd name="connsiteY10" fmla="*/ 720080 h 3711302"/>
                <a:gd name="connsiteX11" fmla="*/ 2743200 w 3243453"/>
                <a:gd name="connsiteY11" fmla="*/ 154682 h 3711302"/>
                <a:gd name="connsiteX12" fmla="*/ 2982441 w 3243453"/>
                <a:gd name="connsiteY12" fmla="*/ 0 h 3711302"/>
                <a:gd name="connsiteX13" fmla="*/ 3198465 w 3243453"/>
                <a:gd name="connsiteY13" fmla="*/ 288032 h 3711302"/>
                <a:gd name="connsiteX14" fmla="*/ 2305050 w 3243453"/>
                <a:gd name="connsiteY14" fmla="*/ 1659632 h 3711302"/>
                <a:gd name="connsiteX15" fmla="*/ 2305050 w 3243453"/>
                <a:gd name="connsiteY15" fmla="*/ 1659632 h 3711302"/>
                <a:gd name="connsiteX0" fmla="*/ 1729102 w 3358266"/>
                <a:gd name="connsiteY0" fmla="*/ 1944216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2 w 3358266"/>
                <a:gd name="connsiteY0" fmla="*/ 1944216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1 w 3358266"/>
                <a:gd name="connsiteY0" fmla="*/ 2016224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1 w 3358266"/>
                <a:gd name="connsiteY0" fmla="*/ 2016224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8266" h="3711302">
                  <a:moveTo>
                    <a:pt x="1729101" y="2016224"/>
                  </a:moveTo>
                  <a:lnTo>
                    <a:pt x="1410213" y="2478782"/>
                  </a:lnTo>
                  <a:lnTo>
                    <a:pt x="781563" y="3536057"/>
                  </a:lnTo>
                  <a:lnTo>
                    <a:pt x="581538" y="3659882"/>
                  </a:lnTo>
                  <a:cubicBezTo>
                    <a:pt x="165481" y="3711302"/>
                    <a:pt x="249684" y="3612654"/>
                    <a:pt x="144926" y="3528392"/>
                  </a:cubicBezTo>
                  <a:cubicBezTo>
                    <a:pt x="0" y="3206378"/>
                    <a:pt x="47113" y="3305324"/>
                    <a:pt x="114813" y="3136007"/>
                  </a:cubicBezTo>
                  <a:cubicBezTo>
                    <a:pt x="223515" y="2938802"/>
                    <a:pt x="326910" y="2869538"/>
                    <a:pt x="432958" y="2736304"/>
                  </a:cubicBezTo>
                  <a:lnTo>
                    <a:pt x="857763" y="2183507"/>
                  </a:lnTo>
                  <a:lnTo>
                    <a:pt x="1019688" y="1745357"/>
                  </a:lnTo>
                  <a:cubicBezTo>
                    <a:pt x="1264924" y="1590303"/>
                    <a:pt x="1444625" y="1637903"/>
                    <a:pt x="1657094" y="1584176"/>
                  </a:cubicBezTo>
                  <a:cubicBezTo>
                    <a:pt x="2179580" y="1247577"/>
                    <a:pt x="2249029" y="958329"/>
                    <a:pt x="2449182" y="720080"/>
                  </a:cubicBezTo>
                  <a:lnTo>
                    <a:pt x="2858013" y="154682"/>
                  </a:lnTo>
                  <a:cubicBezTo>
                    <a:pt x="2937760" y="103121"/>
                    <a:pt x="2935999" y="29460"/>
                    <a:pt x="3097254" y="0"/>
                  </a:cubicBezTo>
                  <a:cubicBezTo>
                    <a:pt x="3262635" y="21332"/>
                    <a:pt x="3358266" y="97532"/>
                    <a:pt x="3313278" y="288032"/>
                  </a:cubicBezTo>
                  <a:lnTo>
                    <a:pt x="2419863" y="1659632"/>
                  </a:lnTo>
                  <a:lnTo>
                    <a:pt x="2419863" y="165963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45" name="Line 133"/>
            <p:cNvSpPr>
              <a:spLocks noChangeShapeType="1"/>
            </p:cNvSpPr>
            <p:nvPr/>
          </p:nvSpPr>
          <p:spPr bwMode="auto">
            <a:xfrm>
              <a:off x="5004048" y="5085184"/>
              <a:ext cx="288032" cy="1440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40" name="Line 133"/>
            <p:cNvSpPr>
              <a:spLocks noChangeShapeType="1"/>
            </p:cNvSpPr>
            <p:nvPr/>
          </p:nvSpPr>
          <p:spPr bwMode="auto">
            <a:xfrm>
              <a:off x="5724128" y="4725144"/>
              <a:ext cx="235074" cy="14934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41" name="Text Box 47"/>
            <p:cNvSpPr txBox="1">
              <a:spLocks noChangeArrowheads="1"/>
            </p:cNvSpPr>
            <p:nvPr/>
          </p:nvSpPr>
          <p:spPr bwMode="auto">
            <a:xfrm>
              <a:off x="4605867" y="4825727"/>
              <a:ext cx="7692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 b="1" dirty="0" smtClean="0"/>
                <a:t>START</a:t>
              </a:r>
              <a:endParaRPr lang="nb-NO" sz="1400" b="1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364088" y="4797152"/>
              <a:ext cx="360040" cy="36004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44" name="Rett pil 143"/>
            <p:cNvCxnSpPr>
              <a:stCxn id="13372" idx="1"/>
            </p:cNvCxnSpPr>
            <p:nvPr/>
          </p:nvCxnSpPr>
          <p:spPr>
            <a:xfrm flipH="1" flipV="1">
              <a:off x="5532488" y="4994126"/>
              <a:ext cx="965177" cy="699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5940152" y="3112422"/>
              <a:ext cx="946409" cy="1727245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" h="10000">
                  <a:moveTo>
                    <a:pt x="10000" y="0"/>
                  </a:moveTo>
                  <a:cubicBezTo>
                    <a:pt x="10000" y="695"/>
                    <a:pt x="10953" y="979"/>
                    <a:pt x="10000" y="2084"/>
                  </a:cubicBezTo>
                  <a:lnTo>
                    <a:pt x="0" y="1000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3" name="Freeform 65"/>
            <p:cNvSpPr>
              <a:spLocks/>
            </p:cNvSpPr>
            <p:nvPr/>
          </p:nvSpPr>
          <p:spPr bwMode="auto">
            <a:xfrm>
              <a:off x="5762228" y="3318810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4" name="Freeform 65"/>
            <p:cNvSpPr>
              <a:spLocks/>
            </p:cNvSpPr>
            <p:nvPr/>
          </p:nvSpPr>
          <p:spPr bwMode="auto">
            <a:xfrm>
              <a:off x="4139952" y="5151859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7" name="Freeform 65"/>
            <p:cNvSpPr>
              <a:spLocks/>
            </p:cNvSpPr>
            <p:nvPr/>
          </p:nvSpPr>
          <p:spPr bwMode="auto">
            <a:xfrm>
              <a:off x="4342259" y="5267300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8" name="Text Box 56"/>
            <p:cNvSpPr txBox="1">
              <a:spLocks noChangeArrowheads="1"/>
            </p:cNvSpPr>
            <p:nvPr/>
          </p:nvSpPr>
          <p:spPr bwMode="auto">
            <a:xfrm>
              <a:off x="3779912" y="3717032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SPERREGJERDER</a:t>
              </a:r>
              <a:endParaRPr lang="nb-NO" sz="1200" b="1" dirty="0"/>
            </a:p>
          </p:txBody>
        </p:sp>
        <p:cxnSp>
          <p:nvCxnSpPr>
            <p:cNvPr id="161" name="Rett pil 160"/>
            <p:cNvCxnSpPr/>
            <p:nvPr/>
          </p:nvCxnSpPr>
          <p:spPr>
            <a:xfrm flipH="1">
              <a:off x="4572000" y="4077072"/>
              <a:ext cx="72008" cy="17281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ett pil 161"/>
            <p:cNvCxnSpPr/>
            <p:nvPr/>
          </p:nvCxnSpPr>
          <p:spPr>
            <a:xfrm>
              <a:off x="4716016" y="4077072"/>
              <a:ext cx="216024" cy="165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tt pil 164"/>
            <p:cNvCxnSpPr/>
            <p:nvPr/>
          </p:nvCxnSpPr>
          <p:spPr>
            <a:xfrm flipV="1">
              <a:off x="4860032" y="3933056"/>
              <a:ext cx="1368152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tt pil 166"/>
            <p:cNvCxnSpPr/>
            <p:nvPr/>
          </p:nvCxnSpPr>
          <p:spPr>
            <a:xfrm>
              <a:off x="4788024" y="4077072"/>
              <a:ext cx="151216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56"/>
            <p:cNvSpPr txBox="1">
              <a:spLocks noChangeArrowheads="1"/>
            </p:cNvSpPr>
            <p:nvPr/>
          </p:nvSpPr>
          <p:spPr bwMode="auto">
            <a:xfrm rot="18695015">
              <a:off x="2732374" y="5696874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FARTSRETNING</a:t>
              </a:r>
              <a:endParaRPr lang="nb-NO" sz="1200" b="1" dirty="0"/>
            </a:p>
          </p:txBody>
        </p:sp>
        <p:sp>
          <p:nvSpPr>
            <p:cNvPr id="170" name="Text Box 56"/>
            <p:cNvSpPr txBox="1">
              <a:spLocks noChangeArrowheads="1"/>
            </p:cNvSpPr>
            <p:nvPr/>
          </p:nvSpPr>
          <p:spPr bwMode="auto">
            <a:xfrm rot="18695015">
              <a:off x="5060093" y="3176593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FARTSRETNING</a:t>
              </a:r>
              <a:endParaRPr lang="nb-NO" sz="1200" b="1" dirty="0"/>
            </a:p>
          </p:txBody>
        </p:sp>
        <p:cxnSp>
          <p:nvCxnSpPr>
            <p:cNvPr id="172" name="Rett pil 171"/>
            <p:cNvCxnSpPr/>
            <p:nvPr/>
          </p:nvCxnSpPr>
          <p:spPr>
            <a:xfrm flipV="1">
              <a:off x="3707904" y="5589240"/>
              <a:ext cx="360040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tt pil 172"/>
            <p:cNvCxnSpPr/>
            <p:nvPr/>
          </p:nvCxnSpPr>
          <p:spPr>
            <a:xfrm flipV="1">
              <a:off x="6012160" y="3284984"/>
              <a:ext cx="288032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tt pil 174"/>
            <p:cNvCxnSpPr/>
            <p:nvPr/>
          </p:nvCxnSpPr>
          <p:spPr>
            <a:xfrm flipH="1">
              <a:off x="4418459" y="5373216"/>
              <a:ext cx="576064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tt pil 178"/>
            <p:cNvCxnSpPr/>
            <p:nvPr/>
          </p:nvCxnSpPr>
          <p:spPr>
            <a:xfrm flipH="1">
              <a:off x="6300192" y="3645024"/>
              <a:ext cx="288032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0,5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48090"/>
            <a:ext cx="805358" cy="53689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  <a:gd name="connsiteX0" fmla="*/ 476691 w 805699"/>
              <a:gd name="connsiteY0" fmla="*/ 536955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04652 w 805699"/>
              <a:gd name="connsiteY0" fmla="*/ 608970 h 608970"/>
              <a:gd name="connsiteX1" fmla="*/ 755492 w 805699"/>
              <a:gd name="connsiteY1" fmla="*/ 137656 h 608970"/>
              <a:gd name="connsiteX2" fmla="*/ 665559 w 805699"/>
              <a:gd name="connsiteY2" fmla="*/ 25326 h 608970"/>
              <a:gd name="connsiteX3" fmla="*/ 555396 w 805699"/>
              <a:gd name="connsiteY3" fmla="*/ 142429 h 608970"/>
              <a:gd name="connsiteX4" fmla="*/ 422224 w 805699"/>
              <a:gd name="connsiteY4" fmla="*/ 306241 h 608970"/>
              <a:gd name="connsiteX5" fmla="*/ 80467 w 805699"/>
              <a:gd name="connsiteY5" fmla="*/ 485645 h 608970"/>
              <a:gd name="connsiteX6" fmla="*/ 0 w 805699"/>
              <a:gd name="connsiteY6" fmla="*/ 522221 h 608970"/>
              <a:gd name="connsiteX7" fmla="*/ 0 w 805699"/>
              <a:gd name="connsiteY7" fmla="*/ 522221 h 608970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699" h="536954">
                <a:moveTo>
                  <a:pt x="476691" y="536954"/>
                </a:moveTo>
                <a:cubicBezTo>
                  <a:pt x="739363" y="218633"/>
                  <a:pt x="601367" y="440299"/>
                  <a:pt x="755492" y="137656"/>
                </a:cubicBezTo>
                <a:cubicBezTo>
                  <a:pt x="805699" y="18655"/>
                  <a:pt x="699371" y="0"/>
                  <a:pt x="665559" y="25326"/>
                </a:cubicBezTo>
                <a:lnTo>
                  <a:pt x="555396" y="142429"/>
                </a:lnTo>
                <a:lnTo>
                  <a:pt x="422224" y="306241"/>
                </a:lnTo>
                <a:lnTo>
                  <a:pt x="80467" y="485645"/>
                </a:lnTo>
                <a:lnTo>
                  <a:pt x="0" y="522221"/>
                </a:lnTo>
                <a:lnTo>
                  <a:pt x="0" y="522221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372200" y="3491161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92041" y="3284984"/>
            <a:ext cx="624176" cy="598733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1077236 w 1466463"/>
              <a:gd name="connsiteY0" fmla="*/ 194845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7236 w 1466463"/>
              <a:gd name="connsiteY0" fmla="*/ 194845 h 1578793"/>
              <a:gd name="connsiteX1" fmla="*/ 1079161 w 1466463"/>
              <a:gd name="connsiteY1" fmla="*/ 72076 h 1578793"/>
              <a:gd name="connsiteX2" fmla="*/ 863332 w 1466463"/>
              <a:gd name="connsiteY2" fmla="*/ 527225 h 1578793"/>
              <a:gd name="connsiteX3" fmla="*/ 1334244 w 1466463"/>
              <a:gd name="connsiteY3" fmla="*/ 1209478 h 1578793"/>
              <a:gd name="connsiteX4" fmla="*/ 929128 w 1466463"/>
              <a:gd name="connsiteY4" fmla="*/ 1399733 h 1578793"/>
              <a:gd name="connsiteX5" fmla="*/ 521789 w 1466463"/>
              <a:gd name="connsiteY5" fmla="*/ 1310929 h 1578793"/>
              <a:gd name="connsiteX6" fmla="*/ 0 w 1466463"/>
              <a:gd name="connsiteY6" fmla="*/ 1392142 h 1578793"/>
              <a:gd name="connsiteX7" fmla="*/ 963849 w 1466463"/>
              <a:gd name="connsiteY7" fmla="*/ 966045 h 1578793"/>
              <a:gd name="connsiteX8" fmla="*/ 498289 w 1466463"/>
              <a:gd name="connsiteY8" fmla="*/ 405189 h 1578793"/>
              <a:gd name="connsiteX9" fmla="*/ 718795 w 1466463"/>
              <a:gd name="connsiteY9" fmla="*/ 199371 h 1578793"/>
              <a:gd name="connsiteX10" fmla="*/ 825233 w 1466463"/>
              <a:gd name="connsiteY10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1007217 w 1466463"/>
              <a:gd name="connsiteY6" fmla="*/ 1009068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83078 w 1470380"/>
              <a:gd name="connsiteY0" fmla="*/ 72076 h 1578793"/>
              <a:gd name="connsiteX1" fmla="*/ 867249 w 1470380"/>
              <a:gd name="connsiteY1" fmla="*/ 527225 h 1578793"/>
              <a:gd name="connsiteX2" fmla="*/ 1338161 w 1470380"/>
              <a:gd name="connsiteY2" fmla="*/ 1209478 h 1578793"/>
              <a:gd name="connsiteX3" fmla="*/ 933045 w 1470380"/>
              <a:gd name="connsiteY3" fmla="*/ 1399733 h 1578793"/>
              <a:gd name="connsiteX4" fmla="*/ 525706 w 1470380"/>
              <a:gd name="connsiteY4" fmla="*/ 1310929 h 1578793"/>
              <a:gd name="connsiteX5" fmla="*/ 3917 w 1470380"/>
              <a:gd name="connsiteY5" fmla="*/ 1392142 h 1578793"/>
              <a:gd name="connsiteX6" fmla="*/ 502206 w 1470380"/>
              <a:gd name="connsiteY6" fmla="*/ 405189 h 1578793"/>
              <a:gd name="connsiteX7" fmla="*/ 722712 w 1470380"/>
              <a:gd name="connsiteY7" fmla="*/ 199371 h 1578793"/>
              <a:gd name="connsiteX8" fmla="*/ 829150 w 1470380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525706 w 1503073"/>
              <a:gd name="connsiteY3" fmla="*/ 1310929 h 1578793"/>
              <a:gd name="connsiteX4" fmla="*/ 3917 w 1503073"/>
              <a:gd name="connsiteY4" fmla="*/ 1392142 h 1578793"/>
              <a:gd name="connsiteX5" fmla="*/ 502206 w 1503073"/>
              <a:gd name="connsiteY5" fmla="*/ 405189 h 1578793"/>
              <a:gd name="connsiteX6" fmla="*/ 722712 w 1503073"/>
              <a:gd name="connsiteY6" fmla="*/ 199371 h 1578793"/>
              <a:gd name="connsiteX7" fmla="*/ 829150 w 1503073"/>
              <a:gd name="connsiteY7" fmla="*/ 0 h 1578793"/>
              <a:gd name="connsiteX0" fmla="*/ 1083078 w 1503073"/>
              <a:gd name="connsiteY0" fmla="*/ 72076 h 1528827"/>
              <a:gd name="connsiteX1" fmla="*/ 867249 w 1503073"/>
              <a:gd name="connsiteY1" fmla="*/ 527225 h 1528827"/>
              <a:gd name="connsiteX2" fmla="*/ 1370854 w 1503073"/>
              <a:gd name="connsiteY2" fmla="*/ 1225297 h 1528827"/>
              <a:gd name="connsiteX3" fmla="*/ 3917 w 1503073"/>
              <a:gd name="connsiteY3" fmla="*/ 1392142 h 1528827"/>
              <a:gd name="connsiteX4" fmla="*/ 502206 w 1503073"/>
              <a:gd name="connsiteY4" fmla="*/ 405189 h 1528827"/>
              <a:gd name="connsiteX5" fmla="*/ 722712 w 1503073"/>
              <a:gd name="connsiteY5" fmla="*/ 199371 h 1528827"/>
              <a:gd name="connsiteX6" fmla="*/ 829150 w 1503073"/>
              <a:gd name="connsiteY6" fmla="*/ 0 h 1528827"/>
              <a:gd name="connsiteX0" fmla="*/ 628942 w 1048937"/>
              <a:gd name="connsiteY0" fmla="*/ 72076 h 1225297"/>
              <a:gd name="connsiteX1" fmla="*/ 413113 w 1048937"/>
              <a:gd name="connsiteY1" fmla="*/ 527225 h 1225297"/>
              <a:gd name="connsiteX2" fmla="*/ 916718 w 1048937"/>
              <a:gd name="connsiteY2" fmla="*/ 1225297 h 1225297"/>
              <a:gd name="connsiteX3" fmla="*/ 48070 w 1048937"/>
              <a:gd name="connsiteY3" fmla="*/ 405189 h 1225297"/>
              <a:gd name="connsiteX4" fmla="*/ 268576 w 1048937"/>
              <a:gd name="connsiteY4" fmla="*/ 199371 h 1225297"/>
              <a:gd name="connsiteX5" fmla="*/ 375014 w 1048937"/>
              <a:gd name="connsiteY5" fmla="*/ 0 h 1225297"/>
              <a:gd name="connsiteX0" fmla="*/ 628942 w 628942"/>
              <a:gd name="connsiteY0" fmla="*/ 72076 h 582744"/>
              <a:gd name="connsiteX1" fmla="*/ 413113 w 628942"/>
              <a:gd name="connsiteY1" fmla="*/ 527225 h 582744"/>
              <a:gd name="connsiteX2" fmla="*/ 48070 w 628942"/>
              <a:gd name="connsiteY2" fmla="*/ 405189 h 582744"/>
              <a:gd name="connsiteX3" fmla="*/ 268576 w 628942"/>
              <a:gd name="connsiteY3" fmla="*/ 199371 h 582744"/>
              <a:gd name="connsiteX4" fmla="*/ 375014 w 628942"/>
              <a:gd name="connsiteY4" fmla="*/ 0 h 582744"/>
              <a:gd name="connsiteX0" fmla="*/ 623622 w 623622"/>
              <a:gd name="connsiteY0" fmla="*/ 72076 h 599301"/>
              <a:gd name="connsiteX1" fmla="*/ 407793 w 623622"/>
              <a:gd name="connsiteY1" fmla="*/ 527225 h 599301"/>
              <a:gd name="connsiteX2" fmla="*/ 48070 w 623622"/>
              <a:gd name="connsiteY2" fmla="*/ 504534 h 599301"/>
              <a:gd name="connsiteX3" fmla="*/ 263256 w 623622"/>
              <a:gd name="connsiteY3" fmla="*/ 199371 h 599301"/>
              <a:gd name="connsiteX4" fmla="*/ 369694 w 623622"/>
              <a:gd name="connsiteY4" fmla="*/ 0 h 59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22" h="599301">
                <a:moveTo>
                  <a:pt x="623622" y="72076"/>
                </a:moveTo>
                <a:cubicBezTo>
                  <a:pt x="587971" y="127473"/>
                  <a:pt x="503718" y="455149"/>
                  <a:pt x="407793" y="527225"/>
                </a:cubicBezTo>
                <a:cubicBezTo>
                  <a:pt x="311868" y="599301"/>
                  <a:pt x="72160" y="559176"/>
                  <a:pt x="48070" y="504534"/>
                </a:cubicBezTo>
                <a:cubicBezTo>
                  <a:pt x="0" y="369585"/>
                  <a:pt x="208765" y="266903"/>
                  <a:pt x="263256" y="199371"/>
                </a:cubicBezTo>
                <a:lnTo>
                  <a:pt x="36969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48090"/>
            <a:ext cx="805358" cy="53689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  <a:gd name="connsiteX0" fmla="*/ 476691 w 805699"/>
              <a:gd name="connsiteY0" fmla="*/ 536955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04652 w 805699"/>
              <a:gd name="connsiteY0" fmla="*/ 608970 h 608970"/>
              <a:gd name="connsiteX1" fmla="*/ 755492 w 805699"/>
              <a:gd name="connsiteY1" fmla="*/ 137656 h 608970"/>
              <a:gd name="connsiteX2" fmla="*/ 665559 w 805699"/>
              <a:gd name="connsiteY2" fmla="*/ 25326 h 608970"/>
              <a:gd name="connsiteX3" fmla="*/ 555396 w 805699"/>
              <a:gd name="connsiteY3" fmla="*/ 142429 h 608970"/>
              <a:gd name="connsiteX4" fmla="*/ 422224 w 805699"/>
              <a:gd name="connsiteY4" fmla="*/ 306241 h 608970"/>
              <a:gd name="connsiteX5" fmla="*/ 80467 w 805699"/>
              <a:gd name="connsiteY5" fmla="*/ 485645 h 608970"/>
              <a:gd name="connsiteX6" fmla="*/ 0 w 805699"/>
              <a:gd name="connsiteY6" fmla="*/ 522221 h 608970"/>
              <a:gd name="connsiteX7" fmla="*/ 0 w 805699"/>
              <a:gd name="connsiteY7" fmla="*/ 522221 h 608970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699" h="536954">
                <a:moveTo>
                  <a:pt x="476691" y="536954"/>
                </a:moveTo>
                <a:cubicBezTo>
                  <a:pt x="739363" y="218633"/>
                  <a:pt x="601367" y="440299"/>
                  <a:pt x="755492" y="137656"/>
                </a:cubicBezTo>
                <a:cubicBezTo>
                  <a:pt x="805699" y="18655"/>
                  <a:pt x="699371" y="0"/>
                  <a:pt x="665559" y="25326"/>
                </a:cubicBezTo>
                <a:lnTo>
                  <a:pt x="555396" y="142429"/>
                </a:lnTo>
                <a:lnTo>
                  <a:pt x="422224" y="306241"/>
                </a:lnTo>
                <a:lnTo>
                  <a:pt x="80467" y="485645"/>
                </a:lnTo>
                <a:lnTo>
                  <a:pt x="0" y="522221"/>
                </a:lnTo>
                <a:lnTo>
                  <a:pt x="0" y="522221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372200" y="3491161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621950" y="3284984"/>
            <a:ext cx="1169728" cy="140333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1077236 w 1466463"/>
              <a:gd name="connsiteY0" fmla="*/ 194845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7236 w 1466463"/>
              <a:gd name="connsiteY0" fmla="*/ 194845 h 1578793"/>
              <a:gd name="connsiteX1" fmla="*/ 1079161 w 1466463"/>
              <a:gd name="connsiteY1" fmla="*/ 72076 h 1578793"/>
              <a:gd name="connsiteX2" fmla="*/ 863332 w 1466463"/>
              <a:gd name="connsiteY2" fmla="*/ 527225 h 1578793"/>
              <a:gd name="connsiteX3" fmla="*/ 1334244 w 1466463"/>
              <a:gd name="connsiteY3" fmla="*/ 1209478 h 1578793"/>
              <a:gd name="connsiteX4" fmla="*/ 929128 w 1466463"/>
              <a:gd name="connsiteY4" fmla="*/ 1399733 h 1578793"/>
              <a:gd name="connsiteX5" fmla="*/ 521789 w 1466463"/>
              <a:gd name="connsiteY5" fmla="*/ 1310929 h 1578793"/>
              <a:gd name="connsiteX6" fmla="*/ 0 w 1466463"/>
              <a:gd name="connsiteY6" fmla="*/ 1392142 h 1578793"/>
              <a:gd name="connsiteX7" fmla="*/ 963849 w 1466463"/>
              <a:gd name="connsiteY7" fmla="*/ 966045 h 1578793"/>
              <a:gd name="connsiteX8" fmla="*/ 498289 w 1466463"/>
              <a:gd name="connsiteY8" fmla="*/ 405189 h 1578793"/>
              <a:gd name="connsiteX9" fmla="*/ 718795 w 1466463"/>
              <a:gd name="connsiteY9" fmla="*/ 199371 h 1578793"/>
              <a:gd name="connsiteX10" fmla="*/ 825233 w 1466463"/>
              <a:gd name="connsiteY10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893472 w 1168690"/>
              <a:gd name="connsiteY0" fmla="*/ 72076 h 1404666"/>
              <a:gd name="connsiteX1" fmla="*/ 677643 w 1168690"/>
              <a:gd name="connsiteY1" fmla="*/ 527225 h 1404666"/>
              <a:gd name="connsiteX2" fmla="*/ 1148555 w 1168690"/>
              <a:gd name="connsiteY2" fmla="*/ 1209478 h 1404666"/>
              <a:gd name="connsiteX3" fmla="*/ 743439 w 1168690"/>
              <a:gd name="connsiteY3" fmla="*/ 1399733 h 1404666"/>
              <a:gd name="connsiteX4" fmla="*/ 336100 w 1168690"/>
              <a:gd name="connsiteY4" fmla="*/ 1310929 h 1404666"/>
              <a:gd name="connsiteX5" fmla="*/ 0 w 1168690"/>
              <a:gd name="connsiteY5" fmla="*/ 1295406 h 1404666"/>
              <a:gd name="connsiteX6" fmla="*/ 778160 w 1168690"/>
              <a:gd name="connsiteY6" fmla="*/ 966045 h 1404666"/>
              <a:gd name="connsiteX7" fmla="*/ 312600 w 1168690"/>
              <a:gd name="connsiteY7" fmla="*/ 405189 h 1404666"/>
              <a:gd name="connsiteX8" fmla="*/ 533106 w 1168690"/>
              <a:gd name="connsiteY8" fmla="*/ 199371 h 1404666"/>
              <a:gd name="connsiteX9" fmla="*/ 639544 w 1168690"/>
              <a:gd name="connsiteY9" fmla="*/ 0 h 1404666"/>
              <a:gd name="connsiteX0" fmla="*/ 893472 w 1168690"/>
              <a:gd name="connsiteY0" fmla="*/ 72076 h 1404666"/>
              <a:gd name="connsiteX1" fmla="*/ 677643 w 1168690"/>
              <a:gd name="connsiteY1" fmla="*/ 527225 h 1404666"/>
              <a:gd name="connsiteX2" fmla="*/ 1148555 w 1168690"/>
              <a:gd name="connsiteY2" fmla="*/ 1209478 h 1404666"/>
              <a:gd name="connsiteX3" fmla="*/ 743439 w 1168690"/>
              <a:gd name="connsiteY3" fmla="*/ 1399733 h 1404666"/>
              <a:gd name="connsiteX4" fmla="*/ 336100 w 1168690"/>
              <a:gd name="connsiteY4" fmla="*/ 1310929 h 1404666"/>
              <a:gd name="connsiteX5" fmla="*/ 0 w 1168690"/>
              <a:gd name="connsiteY5" fmla="*/ 1295406 h 1404666"/>
              <a:gd name="connsiteX6" fmla="*/ 778160 w 1168690"/>
              <a:gd name="connsiteY6" fmla="*/ 966045 h 1404666"/>
              <a:gd name="connsiteX7" fmla="*/ 312600 w 1168690"/>
              <a:gd name="connsiteY7" fmla="*/ 405189 h 1404666"/>
              <a:gd name="connsiteX8" fmla="*/ 533106 w 1168690"/>
              <a:gd name="connsiteY8" fmla="*/ 199371 h 1404666"/>
              <a:gd name="connsiteX9" fmla="*/ 639544 w 1168690"/>
              <a:gd name="connsiteY9" fmla="*/ 0 h 14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90" h="1404666">
                <a:moveTo>
                  <a:pt x="893472" y="72076"/>
                </a:moveTo>
                <a:cubicBezTo>
                  <a:pt x="857821" y="127473"/>
                  <a:pt x="635129" y="337658"/>
                  <a:pt x="677643" y="527225"/>
                </a:cubicBezTo>
                <a:cubicBezTo>
                  <a:pt x="720157" y="716792"/>
                  <a:pt x="1280774" y="929774"/>
                  <a:pt x="1148555" y="1209478"/>
                </a:cubicBezTo>
                <a:cubicBezTo>
                  <a:pt x="989682" y="1277503"/>
                  <a:pt x="978629" y="1314923"/>
                  <a:pt x="743439" y="1399733"/>
                </a:cubicBezTo>
                <a:cubicBezTo>
                  <a:pt x="606802" y="1427713"/>
                  <a:pt x="460007" y="1328317"/>
                  <a:pt x="336100" y="1310929"/>
                </a:cubicBezTo>
                <a:cubicBezTo>
                  <a:pt x="212194" y="1293541"/>
                  <a:pt x="57712" y="1482057"/>
                  <a:pt x="0" y="1295406"/>
                </a:cubicBezTo>
                <a:cubicBezTo>
                  <a:pt x="39440" y="812883"/>
                  <a:pt x="629029" y="1162822"/>
                  <a:pt x="778160" y="966045"/>
                </a:cubicBezTo>
                <a:cubicBezTo>
                  <a:pt x="824144" y="850461"/>
                  <a:pt x="353442" y="532968"/>
                  <a:pt x="312600" y="405189"/>
                </a:cubicBezTo>
                <a:cubicBezTo>
                  <a:pt x="271758" y="277410"/>
                  <a:pt x="478615" y="266903"/>
                  <a:pt x="533106" y="199371"/>
                </a:cubicBezTo>
                <a:lnTo>
                  <a:pt x="63954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1,5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681721"/>
            <a:ext cx="822884" cy="603262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476692 w 823233"/>
              <a:gd name="connsiteY0" fmla="*/ 603331 h 603330"/>
              <a:gd name="connsiteX1" fmla="*/ 773026 w 823233"/>
              <a:gd name="connsiteY1" fmla="*/ 137976 h 603330"/>
              <a:gd name="connsiteX2" fmla="*/ 680314 w 823233"/>
              <a:gd name="connsiteY2" fmla="*/ 25326 h 603330"/>
              <a:gd name="connsiteX3" fmla="*/ 621792 w 823233"/>
              <a:gd name="connsiteY3" fmla="*/ 135054 h 603330"/>
              <a:gd name="connsiteX4" fmla="*/ 422224 w 823233"/>
              <a:gd name="connsiteY4" fmla="*/ 372616 h 603330"/>
              <a:gd name="connsiteX5" fmla="*/ 80467 w 823233"/>
              <a:gd name="connsiteY5" fmla="*/ 552020 h 603330"/>
              <a:gd name="connsiteX6" fmla="*/ 0 w 823233"/>
              <a:gd name="connsiteY6" fmla="*/ 588596 h 603330"/>
              <a:gd name="connsiteX7" fmla="*/ 0 w 823233"/>
              <a:gd name="connsiteY7" fmla="*/ 588596 h 6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33" h="603330">
                <a:moveTo>
                  <a:pt x="476692" y="603331"/>
                </a:moveTo>
                <a:cubicBezTo>
                  <a:pt x="708739" y="289661"/>
                  <a:pt x="633655" y="447993"/>
                  <a:pt x="773026" y="137976"/>
                </a:cubicBezTo>
                <a:cubicBezTo>
                  <a:pt x="823233" y="18975"/>
                  <a:pt x="714126" y="0"/>
                  <a:pt x="680314" y="25326"/>
                </a:cubicBezTo>
                <a:lnTo>
                  <a:pt x="621792" y="135054"/>
                </a:lnTo>
                <a:lnTo>
                  <a:pt x="422224" y="372616"/>
                </a:lnTo>
                <a:lnTo>
                  <a:pt x="80467" y="552020"/>
                </a:lnTo>
                <a:lnTo>
                  <a:pt x="0" y="588596"/>
                </a:lnTo>
                <a:lnTo>
                  <a:pt x="0" y="58859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1107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22493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186521 w 2559256"/>
              <a:gd name="connsiteY0" fmla="*/ 194845 h 2900338"/>
              <a:gd name="connsiteX1" fmla="*/ 2188450 w 2559256"/>
              <a:gd name="connsiteY1" fmla="*/ 94768 h 2900338"/>
              <a:gd name="connsiteX2" fmla="*/ 1972617 w 2559256"/>
              <a:gd name="connsiteY2" fmla="*/ 527225 h 2900338"/>
              <a:gd name="connsiteX3" fmla="*/ 2188449 w 2559256"/>
              <a:gd name="connsiteY3" fmla="*/ 815529 h 2900338"/>
              <a:gd name="connsiteX4" fmla="*/ 2548170 w 2559256"/>
              <a:gd name="connsiteY4" fmla="*/ 1103833 h 2900338"/>
              <a:gd name="connsiteX5" fmla="*/ 2332337 w 2559256"/>
              <a:gd name="connsiteY5" fmla="*/ 1247986 h 2900338"/>
              <a:gd name="connsiteX6" fmla="*/ 2044561 w 2559256"/>
              <a:gd name="connsiteY6" fmla="*/ 1392139 h 2900338"/>
              <a:gd name="connsiteX7" fmla="*/ 1193642 w 2559256"/>
              <a:gd name="connsiteY7" fmla="*/ 1932058 h 2900338"/>
              <a:gd name="connsiteX8" fmla="*/ 706101 w 2559256"/>
              <a:gd name="connsiteY8" fmla="*/ 2148218 h 2900338"/>
              <a:gd name="connsiteX9" fmla="*/ 614340 w 2559256"/>
              <a:gd name="connsiteY9" fmla="*/ 2536198 h 2900338"/>
              <a:gd name="connsiteX10" fmla="*/ 120704 w 2559256"/>
              <a:gd name="connsiteY10" fmla="*/ 2794541 h 2900338"/>
              <a:gd name="connsiteX11" fmla="*/ 282795 w 2559256"/>
              <a:gd name="connsiteY11" fmla="*/ 1812845 h 2900338"/>
              <a:gd name="connsiteX12" fmla="*/ 830211 w 2559256"/>
              <a:gd name="connsiteY12" fmla="*/ 1492707 h 2900338"/>
              <a:gd name="connsiteX13" fmla="*/ 1469007 w 2559256"/>
              <a:gd name="connsiteY13" fmla="*/ 1031758 h 2900338"/>
              <a:gd name="connsiteX14" fmla="*/ 1972617 w 2559256"/>
              <a:gd name="connsiteY14" fmla="*/ 1031757 h 2900338"/>
              <a:gd name="connsiteX15" fmla="*/ 2116505 w 2559256"/>
              <a:gd name="connsiteY15" fmla="*/ 887605 h 2900338"/>
              <a:gd name="connsiteX16" fmla="*/ 1972617 w 2559256"/>
              <a:gd name="connsiteY16" fmla="*/ 743453 h 2900338"/>
              <a:gd name="connsiteX17" fmla="*/ 1900672 w 2559256"/>
              <a:gd name="connsiteY17" fmla="*/ 599300 h 2900338"/>
              <a:gd name="connsiteX18" fmla="*/ 1540952 w 2559256"/>
              <a:gd name="connsiteY18" fmla="*/ 599301 h 2900338"/>
              <a:gd name="connsiteX19" fmla="*/ 1181232 w 2559256"/>
              <a:gd name="connsiteY19" fmla="*/ 527224 h 2900338"/>
              <a:gd name="connsiteX20" fmla="*/ 840853 w 2559256"/>
              <a:gd name="connsiteY20" fmla="*/ 491443 h 2900338"/>
              <a:gd name="connsiteX21" fmla="*/ 461790 w 2559256"/>
              <a:gd name="connsiteY21" fmla="*/ 383071 h 2900338"/>
              <a:gd name="connsiteX22" fmla="*/ 533734 w 2559256"/>
              <a:gd name="connsiteY22" fmla="*/ 310995 h 2900338"/>
              <a:gd name="connsiteX23" fmla="*/ 749567 w 2559256"/>
              <a:gd name="connsiteY23" fmla="*/ 383071 h 2900338"/>
              <a:gd name="connsiteX24" fmla="*/ 1109287 w 2559256"/>
              <a:gd name="connsiteY24" fmla="*/ 238919 h 2900338"/>
              <a:gd name="connsiteX25" fmla="*/ 1540952 w 2559256"/>
              <a:gd name="connsiteY25" fmla="*/ 94769 h 2900338"/>
              <a:gd name="connsiteX26" fmla="*/ 1934518 w 2559256"/>
              <a:gd name="connsiteY26" fmla="*/ 0 h 2900338"/>
              <a:gd name="connsiteX0" fmla="*/ 2188450 w 2559255"/>
              <a:gd name="connsiteY0" fmla="*/ 94768 h 2900338"/>
              <a:gd name="connsiteX1" fmla="*/ 1972617 w 2559255"/>
              <a:gd name="connsiteY1" fmla="*/ 527225 h 2900338"/>
              <a:gd name="connsiteX2" fmla="*/ 2188449 w 2559255"/>
              <a:gd name="connsiteY2" fmla="*/ 815529 h 2900338"/>
              <a:gd name="connsiteX3" fmla="*/ 2548170 w 2559255"/>
              <a:gd name="connsiteY3" fmla="*/ 1103833 h 2900338"/>
              <a:gd name="connsiteX4" fmla="*/ 2332337 w 2559255"/>
              <a:gd name="connsiteY4" fmla="*/ 1247986 h 2900338"/>
              <a:gd name="connsiteX5" fmla="*/ 2044561 w 2559255"/>
              <a:gd name="connsiteY5" fmla="*/ 1392139 h 2900338"/>
              <a:gd name="connsiteX6" fmla="*/ 1193642 w 2559255"/>
              <a:gd name="connsiteY6" fmla="*/ 1932058 h 2900338"/>
              <a:gd name="connsiteX7" fmla="*/ 706101 w 2559255"/>
              <a:gd name="connsiteY7" fmla="*/ 2148218 h 2900338"/>
              <a:gd name="connsiteX8" fmla="*/ 614340 w 2559255"/>
              <a:gd name="connsiteY8" fmla="*/ 2536198 h 2900338"/>
              <a:gd name="connsiteX9" fmla="*/ 120704 w 2559255"/>
              <a:gd name="connsiteY9" fmla="*/ 2794541 h 2900338"/>
              <a:gd name="connsiteX10" fmla="*/ 282795 w 2559255"/>
              <a:gd name="connsiteY10" fmla="*/ 1812845 h 2900338"/>
              <a:gd name="connsiteX11" fmla="*/ 830211 w 2559255"/>
              <a:gd name="connsiteY11" fmla="*/ 1492707 h 2900338"/>
              <a:gd name="connsiteX12" fmla="*/ 1469007 w 2559255"/>
              <a:gd name="connsiteY12" fmla="*/ 1031758 h 2900338"/>
              <a:gd name="connsiteX13" fmla="*/ 1972617 w 2559255"/>
              <a:gd name="connsiteY13" fmla="*/ 1031757 h 2900338"/>
              <a:gd name="connsiteX14" fmla="*/ 2116505 w 2559255"/>
              <a:gd name="connsiteY14" fmla="*/ 887605 h 2900338"/>
              <a:gd name="connsiteX15" fmla="*/ 1972617 w 2559255"/>
              <a:gd name="connsiteY15" fmla="*/ 743453 h 2900338"/>
              <a:gd name="connsiteX16" fmla="*/ 1900672 w 2559255"/>
              <a:gd name="connsiteY16" fmla="*/ 599300 h 2900338"/>
              <a:gd name="connsiteX17" fmla="*/ 1540952 w 2559255"/>
              <a:gd name="connsiteY17" fmla="*/ 599301 h 2900338"/>
              <a:gd name="connsiteX18" fmla="*/ 1181232 w 2559255"/>
              <a:gd name="connsiteY18" fmla="*/ 527224 h 2900338"/>
              <a:gd name="connsiteX19" fmla="*/ 840853 w 2559255"/>
              <a:gd name="connsiteY19" fmla="*/ 491443 h 2900338"/>
              <a:gd name="connsiteX20" fmla="*/ 461790 w 2559255"/>
              <a:gd name="connsiteY20" fmla="*/ 383071 h 2900338"/>
              <a:gd name="connsiteX21" fmla="*/ 533734 w 2559255"/>
              <a:gd name="connsiteY21" fmla="*/ 310995 h 2900338"/>
              <a:gd name="connsiteX22" fmla="*/ 749567 w 2559255"/>
              <a:gd name="connsiteY22" fmla="*/ 383071 h 2900338"/>
              <a:gd name="connsiteX23" fmla="*/ 1109287 w 2559255"/>
              <a:gd name="connsiteY23" fmla="*/ 238919 h 2900338"/>
              <a:gd name="connsiteX24" fmla="*/ 1540952 w 2559255"/>
              <a:gd name="connsiteY24" fmla="*/ 94769 h 2900338"/>
              <a:gd name="connsiteX25" fmla="*/ 1934518 w 2559255"/>
              <a:gd name="connsiteY25" fmla="*/ 0 h 2900338"/>
              <a:gd name="connsiteX0" fmla="*/ 2091868 w 2451912"/>
              <a:gd name="connsiteY0" fmla="*/ 94768 h 2817738"/>
              <a:gd name="connsiteX1" fmla="*/ 1876035 w 2451912"/>
              <a:gd name="connsiteY1" fmla="*/ 527225 h 2817738"/>
              <a:gd name="connsiteX2" fmla="*/ 2091867 w 2451912"/>
              <a:gd name="connsiteY2" fmla="*/ 815529 h 2817738"/>
              <a:gd name="connsiteX3" fmla="*/ 2451588 w 2451912"/>
              <a:gd name="connsiteY3" fmla="*/ 1103833 h 2817738"/>
              <a:gd name="connsiteX4" fmla="*/ 2235755 w 2451912"/>
              <a:gd name="connsiteY4" fmla="*/ 1247986 h 2817738"/>
              <a:gd name="connsiteX5" fmla="*/ 1947979 w 2451912"/>
              <a:gd name="connsiteY5" fmla="*/ 1392139 h 2817738"/>
              <a:gd name="connsiteX6" fmla="*/ 1097060 w 2451912"/>
              <a:gd name="connsiteY6" fmla="*/ 1932058 h 2817738"/>
              <a:gd name="connsiteX7" fmla="*/ 609519 w 2451912"/>
              <a:gd name="connsiteY7" fmla="*/ 2148218 h 2817738"/>
              <a:gd name="connsiteX8" fmla="*/ 517758 w 2451912"/>
              <a:gd name="connsiteY8" fmla="*/ 2536198 h 2817738"/>
              <a:gd name="connsiteX9" fmla="*/ 24122 w 2451912"/>
              <a:gd name="connsiteY9" fmla="*/ 2794541 h 2817738"/>
              <a:gd name="connsiteX10" fmla="*/ 186213 w 2451912"/>
              <a:gd name="connsiteY10" fmla="*/ 1812845 h 2817738"/>
              <a:gd name="connsiteX11" fmla="*/ 733629 w 2451912"/>
              <a:gd name="connsiteY11" fmla="*/ 1492707 h 2817738"/>
              <a:gd name="connsiteX12" fmla="*/ 1372425 w 2451912"/>
              <a:gd name="connsiteY12" fmla="*/ 1031758 h 2817738"/>
              <a:gd name="connsiteX13" fmla="*/ 1876035 w 2451912"/>
              <a:gd name="connsiteY13" fmla="*/ 1031757 h 2817738"/>
              <a:gd name="connsiteX14" fmla="*/ 2019923 w 2451912"/>
              <a:gd name="connsiteY14" fmla="*/ 887605 h 2817738"/>
              <a:gd name="connsiteX15" fmla="*/ 1876035 w 2451912"/>
              <a:gd name="connsiteY15" fmla="*/ 743453 h 2817738"/>
              <a:gd name="connsiteX16" fmla="*/ 1804090 w 2451912"/>
              <a:gd name="connsiteY16" fmla="*/ 599300 h 2817738"/>
              <a:gd name="connsiteX17" fmla="*/ 1533501 w 2451912"/>
              <a:gd name="connsiteY17" fmla="*/ 495125 h 2817738"/>
              <a:gd name="connsiteX18" fmla="*/ 1084650 w 2451912"/>
              <a:gd name="connsiteY18" fmla="*/ 527224 h 2817738"/>
              <a:gd name="connsiteX19" fmla="*/ 744271 w 2451912"/>
              <a:gd name="connsiteY19" fmla="*/ 491443 h 2817738"/>
              <a:gd name="connsiteX20" fmla="*/ 365208 w 2451912"/>
              <a:gd name="connsiteY20" fmla="*/ 383071 h 2817738"/>
              <a:gd name="connsiteX21" fmla="*/ 437152 w 2451912"/>
              <a:gd name="connsiteY21" fmla="*/ 310995 h 2817738"/>
              <a:gd name="connsiteX22" fmla="*/ 652985 w 2451912"/>
              <a:gd name="connsiteY22" fmla="*/ 383071 h 2817738"/>
              <a:gd name="connsiteX23" fmla="*/ 1012705 w 2451912"/>
              <a:gd name="connsiteY23" fmla="*/ 238919 h 2817738"/>
              <a:gd name="connsiteX24" fmla="*/ 1444370 w 2451912"/>
              <a:gd name="connsiteY24" fmla="*/ 94769 h 2817738"/>
              <a:gd name="connsiteX25" fmla="*/ 1837936 w 2451912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837936 w 2451913"/>
              <a:gd name="connsiteY24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837936 w 2451913"/>
              <a:gd name="connsiteY23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1837936 w 2451913"/>
              <a:gd name="connsiteY22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1837936 w 2451913"/>
              <a:gd name="connsiteY21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1837936 w 2451913"/>
              <a:gd name="connsiteY20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1913" h="2817738">
                <a:moveTo>
                  <a:pt x="2091868" y="94768"/>
                </a:moveTo>
                <a:cubicBezTo>
                  <a:pt x="2056217" y="150165"/>
                  <a:pt x="1876035" y="407098"/>
                  <a:pt x="1876035" y="527225"/>
                </a:cubicBezTo>
                <a:cubicBezTo>
                  <a:pt x="1876035" y="647352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55346" y="1726274"/>
                  <a:pt x="612059" y="1625349"/>
                  <a:pt x="733629" y="1492707"/>
                </a:cubicBezTo>
                <a:cubicBezTo>
                  <a:pt x="843883" y="1402027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23998" y="791504"/>
                  <a:pt x="1876035" y="743453"/>
                </a:cubicBezTo>
                <a:cubicBezTo>
                  <a:pt x="1852053" y="695402"/>
                  <a:pt x="1857092" y="626317"/>
                  <a:pt x="1804090" y="599300"/>
                </a:cubicBezTo>
                <a:cubicBezTo>
                  <a:pt x="1667320" y="563988"/>
                  <a:pt x="1605346" y="632471"/>
                  <a:pt x="1533501" y="495125"/>
                </a:cubicBezTo>
                <a:cubicBezTo>
                  <a:pt x="1538020" y="327633"/>
                  <a:pt x="1672682" y="312098"/>
                  <a:pt x="1723421" y="229577"/>
                </a:cubicBezTo>
                <a:cubicBezTo>
                  <a:pt x="1774160" y="147056"/>
                  <a:pt x="1789011" y="9383"/>
                  <a:pt x="183793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8" y="1460780"/>
            <a:ext cx="776051" cy="58806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  <a:gd name="connsiteX0" fmla="*/ 408599 w 944040"/>
              <a:gd name="connsiteY0" fmla="*/ 764990 h 764990"/>
              <a:gd name="connsiteX1" fmla="*/ 944040 w 944040"/>
              <a:gd name="connsiteY1" fmla="*/ 103655 h 764990"/>
              <a:gd name="connsiteX2" fmla="*/ 706626 w 944040"/>
              <a:gd name="connsiteY2" fmla="*/ 44478 h 764990"/>
              <a:gd name="connsiteX3" fmla="*/ 648104 w 944040"/>
              <a:gd name="connsiteY3" fmla="*/ 154206 h 764990"/>
              <a:gd name="connsiteX4" fmla="*/ 370126 w 944040"/>
              <a:gd name="connsiteY4" fmla="*/ 461444 h 764990"/>
              <a:gd name="connsiteX5" fmla="*/ 106779 w 944040"/>
              <a:gd name="connsiteY5" fmla="*/ 571172 h 764990"/>
              <a:gd name="connsiteX6" fmla="*/ 26312 w 944040"/>
              <a:gd name="connsiteY6" fmla="*/ 607748 h 764990"/>
              <a:gd name="connsiteX7" fmla="*/ 0 w 944040"/>
              <a:gd name="connsiteY7" fmla="*/ 622838 h 764990"/>
              <a:gd name="connsiteX0" fmla="*/ 408599 w 944040"/>
              <a:gd name="connsiteY0" fmla="*/ 764990 h 764990"/>
              <a:gd name="connsiteX1" fmla="*/ 574231 w 944040"/>
              <a:gd name="connsiteY1" fmla="*/ 622837 h 764990"/>
              <a:gd name="connsiteX2" fmla="*/ 944040 w 944040"/>
              <a:gd name="connsiteY2" fmla="*/ 103655 h 764990"/>
              <a:gd name="connsiteX3" fmla="*/ 706626 w 944040"/>
              <a:gd name="connsiteY3" fmla="*/ 44478 h 764990"/>
              <a:gd name="connsiteX4" fmla="*/ 648104 w 944040"/>
              <a:gd name="connsiteY4" fmla="*/ 154206 h 764990"/>
              <a:gd name="connsiteX5" fmla="*/ 370126 w 944040"/>
              <a:gd name="connsiteY5" fmla="*/ 461444 h 764990"/>
              <a:gd name="connsiteX6" fmla="*/ 106779 w 944040"/>
              <a:gd name="connsiteY6" fmla="*/ 571172 h 764990"/>
              <a:gd name="connsiteX7" fmla="*/ 26312 w 944040"/>
              <a:gd name="connsiteY7" fmla="*/ 607748 h 764990"/>
              <a:gd name="connsiteX8" fmla="*/ 0 w 944040"/>
              <a:gd name="connsiteY8" fmla="*/ 622838 h 764990"/>
              <a:gd name="connsiteX0" fmla="*/ 389326 w 944040"/>
              <a:gd name="connsiteY0" fmla="*/ 795897 h 795897"/>
              <a:gd name="connsiteX1" fmla="*/ 574231 w 944040"/>
              <a:gd name="connsiteY1" fmla="*/ 622837 h 795897"/>
              <a:gd name="connsiteX2" fmla="*/ 944040 w 944040"/>
              <a:gd name="connsiteY2" fmla="*/ 103655 h 795897"/>
              <a:gd name="connsiteX3" fmla="*/ 706626 w 944040"/>
              <a:gd name="connsiteY3" fmla="*/ 44478 h 795897"/>
              <a:gd name="connsiteX4" fmla="*/ 648104 w 944040"/>
              <a:gd name="connsiteY4" fmla="*/ 154206 h 795897"/>
              <a:gd name="connsiteX5" fmla="*/ 370126 w 944040"/>
              <a:gd name="connsiteY5" fmla="*/ 461444 h 795897"/>
              <a:gd name="connsiteX6" fmla="*/ 106779 w 944040"/>
              <a:gd name="connsiteY6" fmla="*/ 571172 h 795897"/>
              <a:gd name="connsiteX7" fmla="*/ 26312 w 944040"/>
              <a:gd name="connsiteY7" fmla="*/ 607748 h 795897"/>
              <a:gd name="connsiteX8" fmla="*/ 0 w 944040"/>
              <a:gd name="connsiteY8" fmla="*/ 622838 h 795897"/>
              <a:gd name="connsiteX0" fmla="*/ 389326 w 944040"/>
              <a:gd name="connsiteY0" fmla="*/ 795897 h 795897"/>
              <a:gd name="connsiteX1" fmla="*/ 666683 w 944040"/>
              <a:gd name="connsiteY1" fmla="*/ 449776 h 795897"/>
              <a:gd name="connsiteX2" fmla="*/ 944040 w 944040"/>
              <a:gd name="connsiteY2" fmla="*/ 103655 h 795897"/>
              <a:gd name="connsiteX3" fmla="*/ 706626 w 944040"/>
              <a:gd name="connsiteY3" fmla="*/ 44478 h 795897"/>
              <a:gd name="connsiteX4" fmla="*/ 648104 w 944040"/>
              <a:gd name="connsiteY4" fmla="*/ 154206 h 795897"/>
              <a:gd name="connsiteX5" fmla="*/ 370126 w 944040"/>
              <a:gd name="connsiteY5" fmla="*/ 461444 h 795897"/>
              <a:gd name="connsiteX6" fmla="*/ 106779 w 944040"/>
              <a:gd name="connsiteY6" fmla="*/ 571172 h 795897"/>
              <a:gd name="connsiteX7" fmla="*/ 26312 w 944040"/>
              <a:gd name="connsiteY7" fmla="*/ 607748 h 795897"/>
              <a:gd name="connsiteX8" fmla="*/ 0 w 944040"/>
              <a:gd name="connsiteY8" fmla="*/ 622838 h 795897"/>
              <a:gd name="connsiteX0" fmla="*/ 389326 w 944040"/>
              <a:gd name="connsiteY0" fmla="*/ 795897 h 795897"/>
              <a:gd name="connsiteX1" fmla="*/ 944040 w 944040"/>
              <a:gd name="connsiteY1" fmla="*/ 103655 h 795897"/>
              <a:gd name="connsiteX2" fmla="*/ 706626 w 944040"/>
              <a:gd name="connsiteY2" fmla="*/ 44478 h 795897"/>
              <a:gd name="connsiteX3" fmla="*/ 648104 w 944040"/>
              <a:gd name="connsiteY3" fmla="*/ 154206 h 795897"/>
              <a:gd name="connsiteX4" fmla="*/ 370126 w 944040"/>
              <a:gd name="connsiteY4" fmla="*/ 461444 h 795897"/>
              <a:gd name="connsiteX5" fmla="*/ 106779 w 944040"/>
              <a:gd name="connsiteY5" fmla="*/ 571172 h 795897"/>
              <a:gd name="connsiteX6" fmla="*/ 26312 w 944040"/>
              <a:gd name="connsiteY6" fmla="*/ 607748 h 795897"/>
              <a:gd name="connsiteX7" fmla="*/ 0 w 944040"/>
              <a:gd name="connsiteY7" fmla="*/ 622838 h 795897"/>
              <a:gd name="connsiteX0" fmla="*/ 574231 w 944040"/>
              <a:gd name="connsiteY0" fmla="*/ 622837 h 622838"/>
              <a:gd name="connsiteX1" fmla="*/ 944040 w 944040"/>
              <a:gd name="connsiteY1" fmla="*/ 103655 h 622838"/>
              <a:gd name="connsiteX2" fmla="*/ 706626 w 944040"/>
              <a:gd name="connsiteY2" fmla="*/ 44478 h 622838"/>
              <a:gd name="connsiteX3" fmla="*/ 648104 w 944040"/>
              <a:gd name="connsiteY3" fmla="*/ 154206 h 622838"/>
              <a:gd name="connsiteX4" fmla="*/ 370126 w 944040"/>
              <a:gd name="connsiteY4" fmla="*/ 461444 h 622838"/>
              <a:gd name="connsiteX5" fmla="*/ 106779 w 944040"/>
              <a:gd name="connsiteY5" fmla="*/ 571172 h 622838"/>
              <a:gd name="connsiteX6" fmla="*/ 26312 w 944040"/>
              <a:gd name="connsiteY6" fmla="*/ 607748 h 622838"/>
              <a:gd name="connsiteX7" fmla="*/ 0 w 944040"/>
              <a:gd name="connsiteY7" fmla="*/ 622838 h 622838"/>
              <a:gd name="connsiteX0" fmla="*/ 574231 w 944040"/>
              <a:gd name="connsiteY0" fmla="*/ 650190 h 650191"/>
              <a:gd name="connsiteX1" fmla="*/ 944040 w 944040"/>
              <a:gd name="connsiteY1" fmla="*/ 131008 h 650191"/>
              <a:gd name="connsiteX2" fmla="*/ 759135 w 944040"/>
              <a:gd name="connsiteY2" fmla="*/ 44478 h 650191"/>
              <a:gd name="connsiteX3" fmla="*/ 648104 w 944040"/>
              <a:gd name="connsiteY3" fmla="*/ 181559 h 650191"/>
              <a:gd name="connsiteX4" fmla="*/ 370126 w 944040"/>
              <a:gd name="connsiteY4" fmla="*/ 488797 h 650191"/>
              <a:gd name="connsiteX5" fmla="*/ 106779 w 944040"/>
              <a:gd name="connsiteY5" fmla="*/ 598525 h 650191"/>
              <a:gd name="connsiteX6" fmla="*/ 26312 w 944040"/>
              <a:gd name="connsiteY6" fmla="*/ 635101 h 650191"/>
              <a:gd name="connsiteX7" fmla="*/ 0 w 944040"/>
              <a:gd name="connsiteY7" fmla="*/ 650191 h 650191"/>
              <a:gd name="connsiteX0" fmla="*/ 574231 w 949327"/>
              <a:gd name="connsiteY0" fmla="*/ 607369 h 607370"/>
              <a:gd name="connsiteX1" fmla="*/ 944040 w 949327"/>
              <a:gd name="connsiteY1" fmla="*/ 88187 h 607370"/>
              <a:gd name="connsiteX2" fmla="*/ 759135 w 949327"/>
              <a:gd name="connsiteY2" fmla="*/ 1657 h 607370"/>
              <a:gd name="connsiteX3" fmla="*/ 648104 w 949327"/>
              <a:gd name="connsiteY3" fmla="*/ 138738 h 607370"/>
              <a:gd name="connsiteX4" fmla="*/ 370126 w 949327"/>
              <a:gd name="connsiteY4" fmla="*/ 445976 h 607370"/>
              <a:gd name="connsiteX5" fmla="*/ 106779 w 949327"/>
              <a:gd name="connsiteY5" fmla="*/ 555704 h 607370"/>
              <a:gd name="connsiteX6" fmla="*/ 26312 w 949327"/>
              <a:gd name="connsiteY6" fmla="*/ 592280 h 607370"/>
              <a:gd name="connsiteX7" fmla="*/ 0 w 949327"/>
              <a:gd name="connsiteY7" fmla="*/ 607370 h 607370"/>
              <a:gd name="connsiteX0" fmla="*/ 574231 w 996386"/>
              <a:gd name="connsiteY0" fmla="*/ 625588 h 625589"/>
              <a:gd name="connsiteX1" fmla="*/ 944040 w 996386"/>
              <a:gd name="connsiteY1" fmla="*/ 106406 h 625589"/>
              <a:gd name="connsiteX2" fmla="*/ 944040 w 996386"/>
              <a:gd name="connsiteY2" fmla="*/ 19876 h 625589"/>
              <a:gd name="connsiteX3" fmla="*/ 759135 w 996386"/>
              <a:gd name="connsiteY3" fmla="*/ 19876 h 625589"/>
              <a:gd name="connsiteX4" fmla="*/ 648104 w 996386"/>
              <a:gd name="connsiteY4" fmla="*/ 156957 h 625589"/>
              <a:gd name="connsiteX5" fmla="*/ 370126 w 996386"/>
              <a:gd name="connsiteY5" fmla="*/ 464195 h 625589"/>
              <a:gd name="connsiteX6" fmla="*/ 106779 w 996386"/>
              <a:gd name="connsiteY6" fmla="*/ 573923 h 625589"/>
              <a:gd name="connsiteX7" fmla="*/ 26312 w 996386"/>
              <a:gd name="connsiteY7" fmla="*/ 610499 h 625589"/>
              <a:gd name="connsiteX8" fmla="*/ 0 w 996386"/>
              <a:gd name="connsiteY8" fmla="*/ 625589 h 625589"/>
              <a:gd name="connsiteX0" fmla="*/ 574231 w 996383"/>
              <a:gd name="connsiteY0" fmla="*/ 634556 h 634557"/>
              <a:gd name="connsiteX1" fmla="*/ 944038 w 996383"/>
              <a:gd name="connsiteY1" fmla="*/ 201906 h 634557"/>
              <a:gd name="connsiteX2" fmla="*/ 944040 w 996383"/>
              <a:gd name="connsiteY2" fmla="*/ 28844 h 634557"/>
              <a:gd name="connsiteX3" fmla="*/ 759135 w 996383"/>
              <a:gd name="connsiteY3" fmla="*/ 28844 h 634557"/>
              <a:gd name="connsiteX4" fmla="*/ 648104 w 996383"/>
              <a:gd name="connsiteY4" fmla="*/ 165925 h 634557"/>
              <a:gd name="connsiteX5" fmla="*/ 370126 w 996383"/>
              <a:gd name="connsiteY5" fmla="*/ 473163 h 634557"/>
              <a:gd name="connsiteX6" fmla="*/ 106779 w 996383"/>
              <a:gd name="connsiteY6" fmla="*/ 582891 h 634557"/>
              <a:gd name="connsiteX7" fmla="*/ 26312 w 996383"/>
              <a:gd name="connsiteY7" fmla="*/ 619467 h 634557"/>
              <a:gd name="connsiteX8" fmla="*/ 0 w 996383"/>
              <a:gd name="connsiteY8" fmla="*/ 634557 h 634557"/>
              <a:gd name="connsiteX0" fmla="*/ 574231 w 996384"/>
              <a:gd name="connsiteY0" fmla="*/ 634556 h 706665"/>
              <a:gd name="connsiteX1" fmla="*/ 574229 w 996384"/>
              <a:gd name="connsiteY1" fmla="*/ 634557 h 706665"/>
              <a:gd name="connsiteX2" fmla="*/ 944038 w 996384"/>
              <a:gd name="connsiteY2" fmla="*/ 201906 h 706665"/>
              <a:gd name="connsiteX3" fmla="*/ 944040 w 996384"/>
              <a:gd name="connsiteY3" fmla="*/ 28844 h 706665"/>
              <a:gd name="connsiteX4" fmla="*/ 759135 w 996384"/>
              <a:gd name="connsiteY4" fmla="*/ 28844 h 706665"/>
              <a:gd name="connsiteX5" fmla="*/ 648104 w 996384"/>
              <a:gd name="connsiteY5" fmla="*/ 165925 h 706665"/>
              <a:gd name="connsiteX6" fmla="*/ 370126 w 996384"/>
              <a:gd name="connsiteY6" fmla="*/ 473163 h 706665"/>
              <a:gd name="connsiteX7" fmla="*/ 106779 w 996384"/>
              <a:gd name="connsiteY7" fmla="*/ 582891 h 706665"/>
              <a:gd name="connsiteX8" fmla="*/ 26312 w 996384"/>
              <a:gd name="connsiteY8" fmla="*/ 619467 h 706665"/>
              <a:gd name="connsiteX9" fmla="*/ 0 w 996384"/>
              <a:gd name="connsiteY9" fmla="*/ 634557 h 70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84" h="706665">
                <a:moveTo>
                  <a:pt x="574231" y="634556"/>
                </a:moveTo>
                <a:cubicBezTo>
                  <a:pt x="574920" y="633270"/>
                  <a:pt x="512595" y="706665"/>
                  <a:pt x="574229" y="634557"/>
                </a:cubicBezTo>
                <a:cubicBezTo>
                  <a:pt x="635863" y="562449"/>
                  <a:pt x="883092" y="301572"/>
                  <a:pt x="944038" y="201906"/>
                </a:cubicBezTo>
                <a:cubicBezTo>
                  <a:pt x="996384" y="103925"/>
                  <a:pt x="974857" y="57688"/>
                  <a:pt x="944040" y="28844"/>
                </a:cubicBezTo>
                <a:cubicBezTo>
                  <a:pt x="913223" y="0"/>
                  <a:pt x="799169" y="8968"/>
                  <a:pt x="759135" y="28844"/>
                </a:cubicBezTo>
                <a:lnTo>
                  <a:pt x="648104" y="165925"/>
                </a:lnTo>
                <a:lnTo>
                  <a:pt x="370126" y="473163"/>
                </a:lnTo>
                <a:lnTo>
                  <a:pt x="106779" y="582891"/>
                </a:lnTo>
                <a:lnTo>
                  <a:pt x="26312" y="619467"/>
                </a:lnTo>
                <a:lnTo>
                  <a:pt x="0" y="63455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5" y="1995240"/>
            <a:ext cx="1738661" cy="2225847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80131 w 1980131"/>
              <a:gd name="connsiteY0" fmla="*/ 0 h 1649473"/>
              <a:gd name="connsiteX1" fmla="*/ 1863088 w 1980131"/>
              <a:gd name="connsiteY1" fmla="*/ 80468 h 1649473"/>
              <a:gd name="connsiteX2" fmla="*/ 1709469 w 1980131"/>
              <a:gd name="connsiteY2" fmla="*/ 109728 h 1649473"/>
              <a:gd name="connsiteX3" fmla="*/ 1570480 w 1980131"/>
              <a:gd name="connsiteY3" fmla="*/ 87783 h 1649473"/>
              <a:gd name="connsiteX4" fmla="*/ 1438806 w 1980131"/>
              <a:gd name="connsiteY4" fmla="*/ 73152 h 1649473"/>
              <a:gd name="connsiteX5" fmla="*/ 1356438 w 1980131"/>
              <a:gd name="connsiteY5" fmla="*/ 105695 h 1649473"/>
              <a:gd name="connsiteX6" fmla="*/ 1196857 w 1980131"/>
              <a:gd name="connsiteY6" fmla="*/ 277226 h 1649473"/>
              <a:gd name="connsiteX7" fmla="*/ 1117067 w 1980131"/>
              <a:gd name="connsiteY7" fmla="*/ 362991 h 1649473"/>
              <a:gd name="connsiteX8" fmla="*/ 1037276 w 1980131"/>
              <a:gd name="connsiteY8" fmla="*/ 448757 h 1649473"/>
              <a:gd name="connsiteX9" fmla="*/ 877695 w 1980131"/>
              <a:gd name="connsiteY9" fmla="*/ 534522 h 1649473"/>
              <a:gd name="connsiteX10" fmla="*/ 718114 w 1980131"/>
              <a:gd name="connsiteY10" fmla="*/ 620288 h 1649473"/>
              <a:gd name="connsiteX11" fmla="*/ 582928 w 1980131"/>
              <a:gd name="connsiteY11" fmla="*/ 607162 h 1649473"/>
              <a:gd name="connsiteX12" fmla="*/ 398952 w 1980131"/>
              <a:gd name="connsiteY12" fmla="*/ 706053 h 1649473"/>
              <a:gd name="connsiteX13" fmla="*/ 239371 w 1980131"/>
              <a:gd name="connsiteY13" fmla="*/ 877584 h 1649473"/>
              <a:gd name="connsiteX14" fmla="*/ 159581 w 1980131"/>
              <a:gd name="connsiteY14" fmla="*/ 1049115 h 1649473"/>
              <a:gd name="connsiteX15" fmla="*/ 0 w 1980131"/>
              <a:gd name="connsiteY15" fmla="*/ 1220645 h 1649473"/>
              <a:gd name="connsiteX16" fmla="*/ 79790 w 1980131"/>
              <a:gd name="connsiteY16" fmla="*/ 1649473 h 1649473"/>
              <a:gd name="connsiteX0" fmla="*/ 1914972 w 1914972"/>
              <a:gd name="connsiteY0" fmla="*/ 0 h 1801075"/>
              <a:gd name="connsiteX1" fmla="*/ 1863088 w 1914972"/>
              <a:gd name="connsiteY1" fmla="*/ 232070 h 1801075"/>
              <a:gd name="connsiteX2" fmla="*/ 1709469 w 1914972"/>
              <a:gd name="connsiteY2" fmla="*/ 261330 h 1801075"/>
              <a:gd name="connsiteX3" fmla="*/ 1570480 w 1914972"/>
              <a:gd name="connsiteY3" fmla="*/ 239385 h 1801075"/>
              <a:gd name="connsiteX4" fmla="*/ 1438806 w 1914972"/>
              <a:gd name="connsiteY4" fmla="*/ 224754 h 1801075"/>
              <a:gd name="connsiteX5" fmla="*/ 1356438 w 1914972"/>
              <a:gd name="connsiteY5" fmla="*/ 257297 h 1801075"/>
              <a:gd name="connsiteX6" fmla="*/ 1196857 w 1914972"/>
              <a:gd name="connsiteY6" fmla="*/ 428828 h 1801075"/>
              <a:gd name="connsiteX7" fmla="*/ 1117067 w 1914972"/>
              <a:gd name="connsiteY7" fmla="*/ 514593 h 1801075"/>
              <a:gd name="connsiteX8" fmla="*/ 1037276 w 1914972"/>
              <a:gd name="connsiteY8" fmla="*/ 600359 h 1801075"/>
              <a:gd name="connsiteX9" fmla="*/ 877695 w 1914972"/>
              <a:gd name="connsiteY9" fmla="*/ 686124 h 1801075"/>
              <a:gd name="connsiteX10" fmla="*/ 718114 w 1914972"/>
              <a:gd name="connsiteY10" fmla="*/ 771890 h 1801075"/>
              <a:gd name="connsiteX11" fmla="*/ 582928 w 1914972"/>
              <a:gd name="connsiteY11" fmla="*/ 758764 h 1801075"/>
              <a:gd name="connsiteX12" fmla="*/ 398952 w 1914972"/>
              <a:gd name="connsiteY12" fmla="*/ 857655 h 1801075"/>
              <a:gd name="connsiteX13" fmla="*/ 239371 w 1914972"/>
              <a:gd name="connsiteY13" fmla="*/ 1029186 h 1801075"/>
              <a:gd name="connsiteX14" fmla="*/ 159581 w 1914972"/>
              <a:gd name="connsiteY14" fmla="*/ 1200717 h 1801075"/>
              <a:gd name="connsiteX15" fmla="*/ 0 w 1914972"/>
              <a:gd name="connsiteY15" fmla="*/ 1372247 h 1801075"/>
              <a:gd name="connsiteX16" fmla="*/ 79790 w 1914972"/>
              <a:gd name="connsiteY16" fmla="*/ 1801075 h 1801075"/>
              <a:gd name="connsiteX0" fmla="*/ 1914972 w 2045566"/>
              <a:gd name="connsiteY0" fmla="*/ 0 h 1801075"/>
              <a:gd name="connsiteX1" fmla="*/ 1863088 w 2045566"/>
              <a:gd name="connsiteY1" fmla="*/ 232070 h 1801075"/>
              <a:gd name="connsiteX2" fmla="*/ 1709469 w 2045566"/>
              <a:gd name="connsiteY2" fmla="*/ 261330 h 1801075"/>
              <a:gd name="connsiteX3" fmla="*/ 1570480 w 2045566"/>
              <a:gd name="connsiteY3" fmla="*/ 239385 h 1801075"/>
              <a:gd name="connsiteX4" fmla="*/ 1438806 w 2045566"/>
              <a:gd name="connsiteY4" fmla="*/ 224754 h 1801075"/>
              <a:gd name="connsiteX5" fmla="*/ 1356438 w 2045566"/>
              <a:gd name="connsiteY5" fmla="*/ 257297 h 1801075"/>
              <a:gd name="connsiteX6" fmla="*/ 1196857 w 2045566"/>
              <a:gd name="connsiteY6" fmla="*/ 428828 h 1801075"/>
              <a:gd name="connsiteX7" fmla="*/ 1117067 w 2045566"/>
              <a:gd name="connsiteY7" fmla="*/ 514593 h 1801075"/>
              <a:gd name="connsiteX8" fmla="*/ 1037276 w 2045566"/>
              <a:gd name="connsiteY8" fmla="*/ 600359 h 1801075"/>
              <a:gd name="connsiteX9" fmla="*/ 877695 w 2045566"/>
              <a:gd name="connsiteY9" fmla="*/ 686124 h 1801075"/>
              <a:gd name="connsiteX10" fmla="*/ 718114 w 2045566"/>
              <a:gd name="connsiteY10" fmla="*/ 771890 h 1801075"/>
              <a:gd name="connsiteX11" fmla="*/ 582928 w 2045566"/>
              <a:gd name="connsiteY11" fmla="*/ 758764 h 1801075"/>
              <a:gd name="connsiteX12" fmla="*/ 398952 w 2045566"/>
              <a:gd name="connsiteY12" fmla="*/ 857655 h 1801075"/>
              <a:gd name="connsiteX13" fmla="*/ 239371 w 2045566"/>
              <a:gd name="connsiteY13" fmla="*/ 1029186 h 1801075"/>
              <a:gd name="connsiteX14" fmla="*/ 159581 w 2045566"/>
              <a:gd name="connsiteY14" fmla="*/ 1200717 h 1801075"/>
              <a:gd name="connsiteX15" fmla="*/ 0 w 2045566"/>
              <a:gd name="connsiteY15" fmla="*/ 1372247 h 1801075"/>
              <a:gd name="connsiteX16" fmla="*/ 79790 w 2045566"/>
              <a:gd name="connsiteY16" fmla="*/ 1801075 h 1801075"/>
              <a:gd name="connsiteX0" fmla="*/ 1914972 w 2045566"/>
              <a:gd name="connsiteY0" fmla="*/ 0 h 1801075"/>
              <a:gd name="connsiteX1" fmla="*/ 1863088 w 2045566"/>
              <a:gd name="connsiteY1" fmla="*/ 232070 h 1801075"/>
              <a:gd name="connsiteX2" fmla="*/ 1709469 w 2045566"/>
              <a:gd name="connsiteY2" fmla="*/ 261330 h 1801075"/>
              <a:gd name="connsiteX3" fmla="*/ 1570480 w 2045566"/>
              <a:gd name="connsiteY3" fmla="*/ 239385 h 1801075"/>
              <a:gd name="connsiteX4" fmla="*/ 1438806 w 2045566"/>
              <a:gd name="connsiteY4" fmla="*/ 224754 h 1801075"/>
              <a:gd name="connsiteX5" fmla="*/ 1356438 w 2045566"/>
              <a:gd name="connsiteY5" fmla="*/ 257297 h 1801075"/>
              <a:gd name="connsiteX6" fmla="*/ 1196857 w 2045566"/>
              <a:gd name="connsiteY6" fmla="*/ 428828 h 1801075"/>
              <a:gd name="connsiteX7" fmla="*/ 1117067 w 2045566"/>
              <a:gd name="connsiteY7" fmla="*/ 514593 h 1801075"/>
              <a:gd name="connsiteX8" fmla="*/ 1037276 w 2045566"/>
              <a:gd name="connsiteY8" fmla="*/ 600359 h 1801075"/>
              <a:gd name="connsiteX9" fmla="*/ 877695 w 2045566"/>
              <a:gd name="connsiteY9" fmla="*/ 686124 h 1801075"/>
              <a:gd name="connsiteX10" fmla="*/ 718114 w 2045566"/>
              <a:gd name="connsiteY10" fmla="*/ 771890 h 1801075"/>
              <a:gd name="connsiteX11" fmla="*/ 582928 w 2045566"/>
              <a:gd name="connsiteY11" fmla="*/ 758764 h 1801075"/>
              <a:gd name="connsiteX12" fmla="*/ 398952 w 2045566"/>
              <a:gd name="connsiteY12" fmla="*/ 857655 h 1801075"/>
              <a:gd name="connsiteX13" fmla="*/ 239371 w 2045566"/>
              <a:gd name="connsiteY13" fmla="*/ 1029186 h 1801075"/>
              <a:gd name="connsiteX14" fmla="*/ 159581 w 2045566"/>
              <a:gd name="connsiteY14" fmla="*/ 1200717 h 1801075"/>
              <a:gd name="connsiteX15" fmla="*/ 0 w 2045566"/>
              <a:gd name="connsiteY15" fmla="*/ 1372247 h 1801075"/>
              <a:gd name="connsiteX16" fmla="*/ 79790 w 2045566"/>
              <a:gd name="connsiteY16" fmla="*/ 1801075 h 1801075"/>
              <a:gd name="connsiteX0" fmla="*/ 1783170 w 1898540"/>
              <a:gd name="connsiteY0" fmla="*/ 0 h 2403179"/>
              <a:gd name="connsiteX1" fmla="*/ 1863088 w 1898540"/>
              <a:gd name="connsiteY1" fmla="*/ 834174 h 2403179"/>
              <a:gd name="connsiteX2" fmla="*/ 1709469 w 1898540"/>
              <a:gd name="connsiteY2" fmla="*/ 863434 h 2403179"/>
              <a:gd name="connsiteX3" fmla="*/ 1570480 w 1898540"/>
              <a:gd name="connsiteY3" fmla="*/ 841489 h 2403179"/>
              <a:gd name="connsiteX4" fmla="*/ 1438806 w 1898540"/>
              <a:gd name="connsiteY4" fmla="*/ 826858 h 2403179"/>
              <a:gd name="connsiteX5" fmla="*/ 1356438 w 1898540"/>
              <a:gd name="connsiteY5" fmla="*/ 859401 h 2403179"/>
              <a:gd name="connsiteX6" fmla="*/ 1196857 w 1898540"/>
              <a:gd name="connsiteY6" fmla="*/ 1030932 h 2403179"/>
              <a:gd name="connsiteX7" fmla="*/ 1117067 w 1898540"/>
              <a:gd name="connsiteY7" fmla="*/ 1116697 h 2403179"/>
              <a:gd name="connsiteX8" fmla="*/ 1037276 w 1898540"/>
              <a:gd name="connsiteY8" fmla="*/ 1202463 h 2403179"/>
              <a:gd name="connsiteX9" fmla="*/ 877695 w 1898540"/>
              <a:gd name="connsiteY9" fmla="*/ 1288228 h 2403179"/>
              <a:gd name="connsiteX10" fmla="*/ 718114 w 1898540"/>
              <a:gd name="connsiteY10" fmla="*/ 1373994 h 2403179"/>
              <a:gd name="connsiteX11" fmla="*/ 582928 w 1898540"/>
              <a:gd name="connsiteY11" fmla="*/ 1360868 h 2403179"/>
              <a:gd name="connsiteX12" fmla="*/ 398952 w 1898540"/>
              <a:gd name="connsiteY12" fmla="*/ 1459759 h 2403179"/>
              <a:gd name="connsiteX13" fmla="*/ 239371 w 1898540"/>
              <a:gd name="connsiteY13" fmla="*/ 1631290 h 2403179"/>
              <a:gd name="connsiteX14" fmla="*/ 159581 w 1898540"/>
              <a:gd name="connsiteY14" fmla="*/ 1802821 h 2403179"/>
              <a:gd name="connsiteX15" fmla="*/ 0 w 1898540"/>
              <a:gd name="connsiteY15" fmla="*/ 1974351 h 2403179"/>
              <a:gd name="connsiteX16" fmla="*/ 79790 w 1898540"/>
              <a:gd name="connsiteY16" fmla="*/ 2403179 h 2403179"/>
              <a:gd name="connsiteX0" fmla="*/ 1783170 w 1896120"/>
              <a:gd name="connsiteY0" fmla="*/ 0 h 2403179"/>
              <a:gd name="connsiteX1" fmla="*/ 1890442 w 1896120"/>
              <a:gd name="connsiteY1" fmla="*/ 510117 h 2403179"/>
              <a:gd name="connsiteX2" fmla="*/ 1863088 w 1896120"/>
              <a:gd name="connsiteY2" fmla="*/ 834174 h 2403179"/>
              <a:gd name="connsiteX3" fmla="*/ 1709469 w 1896120"/>
              <a:gd name="connsiteY3" fmla="*/ 863434 h 2403179"/>
              <a:gd name="connsiteX4" fmla="*/ 1570480 w 1896120"/>
              <a:gd name="connsiteY4" fmla="*/ 841489 h 2403179"/>
              <a:gd name="connsiteX5" fmla="*/ 1438806 w 1896120"/>
              <a:gd name="connsiteY5" fmla="*/ 826858 h 2403179"/>
              <a:gd name="connsiteX6" fmla="*/ 1356438 w 1896120"/>
              <a:gd name="connsiteY6" fmla="*/ 859401 h 2403179"/>
              <a:gd name="connsiteX7" fmla="*/ 1196857 w 1896120"/>
              <a:gd name="connsiteY7" fmla="*/ 1030932 h 2403179"/>
              <a:gd name="connsiteX8" fmla="*/ 1117067 w 1896120"/>
              <a:gd name="connsiteY8" fmla="*/ 1116697 h 2403179"/>
              <a:gd name="connsiteX9" fmla="*/ 1037276 w 1896120"/>
              <a:gd name="connsiteY9" fmla="*/ 1202463 h 2403179"/>
              <a:gd name="connsiteX10" fmla="*/ 877695 w 1896120"/>
              <a:gd name="connsiteY10" fmla="*/ 1288228 h 2403179"/>
              <a:gd name="connsiteX11" fmla="*/ 718114 w 1896120"/>
              <a:gd name="connsiteY11" fmla="*/ 1373994 h 2403179"/>
              <a:gd name="connsiteX12" fmla="*/ 582928 w 1896120"/>
              <a:gd name="connsiteY12" fmla="*/ 1360868 h 2403179"/>
              <a:gd name="connsiteX13" fmla="*/ 398952 w 1896120"/>
              <a:gd name="connsiteY13" fmla="*/ 1459759 h 2403179"/>
              <a:gd name="connsiteX14" fmla="*/ 239371 w 1896120"/>
              <a:gd name="connsiteY14" fmla="*/ 1631290 h 2403179"/>
              <a:gd name="connsiteX15" fmla="*/ 159581 w 1896120"/>
              <a:gd name="connsiteY15" fmla="*/ 1802821 h 2403179"/>
              <a:gd name="connsiteX16" fmla="*/ 0 w 1896120"/>
              <a:gd name="connsiteY16" fmla="*/ 1974351 h 2403179"/>
              <a:gd name="connsiteX17" fmla="*/ 79790 w 1896120"/>
              <a:gd name="connsiteY17" fmla="*/ 2403179 h 2403179"/>
              <a:gd name="connsiteX0" fmla="*/ 1783170 w 1892541"/>
              <a:gd name="connsiteY0" fmla="*/ 0 h 2403179"/>
              <a:gd name="connsiteX1" fmla="*/ 1832779 w 1892541"/>
              <a:gd name="connsiteY1" fmla="*/ 235628 h 2403179"/>
              <a:gd name="connsiteX2" fmla="*/ 1890442 w 1892541"/>
              <a:gd name="connsiteY2" fmla="*/ 510117 h 2403179"/>
              <a:gd name="connsiteX3" fmla="*/ 1863088 w 1892541"/>
              <a:gd name="connsiteY3" fmla="*/ 834174 h 2403179"/>
              <a:gd name="connsiteX4" fmla="*/ 1709469 w 1892541"/>
              <a:gd name="connsiteY4" fmla="*/ 863434 h 2403179"/>
              <a:gd name="connsiteX5" fmla="*/ 1570480 w 1892541"/>
              <a:gd name="connsiteY5" fmla="*/ 841489 h 2403179"/>
              <a:gd name="connsiteX6" fmla="*/ 1438806 w 1892541"/>
              <a:gd name="connsiteY6" fmla="*/ 826858 h 2403179"/>
              <a:gd name="connsiteX7" fmla="*/ 1356438 w 1892541"/>
              <a:gd name="connsiteY7" fmla="*/ 859401 h 2403179"/>
              <a:gd name="connsiteX8" fmla="*/ 1196857 w 1892541"/>
              <a:gd name="connsiteY8" fmla="*/ 1030932 h 2403179"/>
              <a:gd name="connsiteX9" fmla="*/ 1117067 w 1892541"/>
              <a:gd name="connsiteY9" fmla="*/ 1116697 h 2403179"/>
              <a:gd name="connsiteX10" fmla="*/ 1037276 w 1892541"/>
              <a:gd name="connsiteY10" fmla="*/ 1202463 h 2403179"/>
              <a:gd name="connsiteX11" fmla="*/ 877695 w 1892541"/>
              <a:gd name="connsiteY11" fmla="*/ 1288228 h 2403179"/>
              <a:gd name="connsiteX12" fmla="*/ 718114 w 1892541"/>
              <a:gd name="connsiteY12" fmla="*/ 1373994 h 2403179"/>
              <a:gd name="connsiteX13" fmla="*/ 582928 w 1892541"/>
              <a:gd name="connsiteY13" fmla="*/ 1360868 h 2403179"/>
              <a:gd name="connsiteX14" fmla="*/ 398952 w 1892541"/>
              <a:gd name="connsiteY14" fmla="*/ 1459759 h 2403179"/>
              <a:gd name="connsiteX15" fmla="*/ 239371 w 1892541"/>
              <a:gd name="connsiteY15" fmla="*/ 1631290 h 2403179"/>
              <a:gd name="connsiteX16" fmla="*/ 159581 w 1892541"/>
              <a:gd name="connsiteY16" fmla="*/ 1802821 h 2403179"/>
              <a:gd name="connsiteX17" fmla="*/ 0 w 1892541"/>
              <a:gd name="connsiteY17" fmla="*/ 1974351 h 2403179"/>
              <a:gd name="connsiteX18" fmla="*/ 79790 w 1892541"/>
              <a:gd name="connsiteY18" fmla="*/ 2403179 h 2403179"/>
              <a:gd name="connsiteX0" fmla="*/ 1783170 w 1892541"/>
              <a:gd name="connsiteY0" fmla="*/ 0 h 2403179"/>
              <a:gd name="connsiteX1" fmla="*/ 1725691 w 1892541"/>
              <a:gd name="connsiteY1" fmla="*/ 324172 h 2403179"/>
              <a:gd name="connsiteX2" fmla="*/ 1890442 w 1892541"/>
              <a:gd name="connsiteY2" fmla="*/ 510117 h 2403179"/>
              <a:gd name="connsiteX3" fmla="*/ 1863088 w 1892541"/>
              <a:gd name="connsiteY3" fmla="*/ 834174 h 2403179"/>
              <a:gd name="connsiteX4" fmla="*/ 1709469 w 1892541"/>
              <a:gd name="connsiteY4" fmla="*/ 863434 h 2403179"/>
              <a:gd name="connsiteX5" fmla="*/ 1570480 w 1892541"/>
              <a:gd name="connsiteY5" fmla="*/ 841489 h 2403179"/>
              <a:gd name="connsiteX6" fmla="*/ 1438806 w 1892541"/>
              <a:gd name="connsiteY6" fmla="*/ 826858 h 2403179"/>
              <a:gd name="connsiteX7" fmla="*/ 1356438 w 1892541"/>
              <a:gd name="connsiteY7" fmla="*/ 859401 h 2403179"/>
              <a:gd name="connsiteX8" fmla="*/ 1196857 w 1892541"/>
              <a:gd name="connsiteY8" fmla="*/ 1030932 h 2403179"/>
              <a:gd name="connsiteX9" fmla="*/ 1117067 w 1892541"/>
              <a:gd name="connsiteY9" fmla="*/ 1116697 h 2403179"/>
              <a:gd name="connsiteX10" fmla="*/ 1037276 w 1892541"/>
              <a:gd name="connsiteY10" fmla="*/ 1202463 h 2403179"/>
              <a:gd name="connsiteX11" fmla="*/ 877695 w 1892541"/>
              <a:gd name="connsiteY11" fmla="*/ 1288228 h 2403179"/>
              <a:gd name="connsiteX12" fmla="*/ 718114 w 1892541"/>
              <a:gd name="connsiteY12" fmla="*/ 1373994 h 2403179"/>
              <a:gd name="connsiteX13" fmla="*/ 582928 w 1892541"/>
              <a:gd name="connsiteY13" fmla="*/ 1360868 h 2403179"/>
              <a:gd name="connsiteX14" fmla="*/ 398952 w 1892541"/>
              <a:gd name="connsiteY14" fmla="*/ 1459759 h 2403179"/>
              <a:gd name="connsiteX15" fmla="*/ 239371 w 1892541"/>
              <a:gd name="connsiteY15" fmla="*/ 1631290 h 2403179"/>
              <a:gd name="connsiteX16" fmla="*/ 159581 w 1892541"/>
              <a:gd name="connsiteY16" fmla="*/ 1802821 h 2403179"/>
              <a:gd name="connsiteX17" fmla="*/ 0 w 1892541"/>
              <a:gd name="connsiteY17" fmla="*/ 1974351 h 2403179"/>
              <a:gd name="connsiteX18" fmla="*/ 79790 w 1892541"/>
              <a:gd name="connsiteY18" fmla="*/ 2403179 h 2403179"/>
              <a:gd name="connsiteX0" fmla="*/ 1783170 w 1929690"/>
              <a:gd name="connsiteY0" fmla="*/ 0 h 2403179"/>
              <a:gd name="connsiteX1" fmla="*/ 1725691 w 1929690"/>
              <a:gd name="connsiteY1" fmla="*/ 324172 h 2403179"/>
              <a:gd name="connsiteX2" fmla="*/ 1890442 w 1929690"/>
              <a:gd name="connsiteY2" fmla="*/ 510117 h 2403179"/>
              <a:gd name="connsiteX3" fmla="*/ 1920752 w 1929690"/>
              <a:gd name="connsiteY3" fmla="*/ 807610 h 2403179"/>
              <a:gd name="connsiteX4" fmla="*/ 1709469 w 1929690"/>
              <a:gd name="connsiteY4" fmla="*/ 863434 h 2403179"/>
              <a:gd name="connsiteX5" fmla="*/ 1570480 w 1929690"/>
              <a:gd name="connsiteY5" fmla="*/ 841489 h 2403179"/>
              <a:gd name="connsiteX6" fmla="*/ 1438806 w 1929690"/>
              <a:gd name="connsiteY6" fmla="*/ 826858 h 2403179"/>
              <a:gd name="connsiteX7" fmla="*/ 1356438 w 1929690"/>
              <a:gd name="connsiteY7" fmla="*/ 859401 h 2403179"/>
              <a:gd name="connsiteX8" fmla="*/ 1196857 w 1929690"/>
              <a:gd name="connsiteY8" fmla="*/ 1030932 h 2403179"/>
              <a:gd name="connsiteX9" fmla="*/ 1117067 w 1929690"/>
              <a:gd name="connsiteY9" fmla="*/ 1116697 h 2403179"/>
              <a:gd name="connsiteX10" fmla="*/ 1037276 w 1929690"/>
              <a:gd name="connsiteY10" fmla="*/ 1202463 h 2403179"/>
              <a:gd name="connsiteX11" fmla="*/ 877695 w 1929690"/>
              <a:gd name="connsiteY11" fmla="*/ 1288228 h 2403179"/>
              <a:gd name="connsiteX12" fmla="*/ 718114 w 1929690"/>
              <a:gd name="connsiteY12" fmla="*/ 1373994 h 2403179"/>
              <a:gd name="connsiteX13" fmla="*/ 582928 w 1929690"/>
              <a:gd name="connsiteY13" fmla="*/ 1360868 h 2403179"/>
              <a:gd name="connsiteX14" fmla="*/ 398952 w 1929690"/>
              <a:gd name="connsiteY14" fmla="*/ 1459759 h 2403179"/>
              <a:gd name="connsiteX15" fmla="*/ 239371 w 1929690"/>
              <a:gd name="connsiteY15" fmla="*/ 1631290 h 2403179"/>
              <a:gd name="connsiteX16" fmla="*/ 159581 w 1929690"/>
              <a:gd name="connsiteY16" fmla="*/ 1802821 h 2403179"/>
              <a:gd name="connsiteX17" fmla="*/ 0 w 1929690"/>
              <a:gd name="connsiteY17" fmla="*/ 1974351 h 2403179"/>
              <a:gd name="connsiteX18" fmla="*/ 79790 w 1929690"/>
              <a:gd name="connsiteY18" fmla="*/ 2403179 h 2403179"/>
              <a:gd name="connsiteX0" fmla="*/ 1783170 w 1926573"/>
              <a:gd name="connsiteY0" fmla="*/ 0 h 2403179"/>
              <a:gd name="connsiteX1" fmla="*/ 1725691 w 1926573"/>
              <a:gd name="connsiteY1" fmla="*/ 324172 h 2403179"/>
              <a:gd name="connsiteX2" fmla="*/ 1849253 w 1926573"/>
              <a:gd name="connsiteY2" fmla="*/ 501262 h 2403179"/>
              <a:gd name="connsiteX3" fmla="*/ 1920752 w 1926573"/>
              <a:gd name="connsiteY3" fmla="*/ 807610 h 2403179"/>
              <a:gd name="connsiteX4" fmla="*/ 1709469 w 1926573"/>
              <a:gd name="connsiteY4" fmla="*/ 863434 h 2403179"/>
              <a:gd name="connsiteX5" fmla="*/ 1570480 w 1926573"/>
              <a:gd name="connsiteY5" fmla="*/ 841489 h 2403179"/>
              <a:gd name="connsiteX6" fmla="*/ 1438806 w 1926573"/>
              <a:gd name="connsiteY6" fmla="*/ 826858 h 2403179"/>
              <a:gd name="connsiteX7" fmla="*/ 1356438 w 1926573"/>
              <a:gd name="connsiteY7" fmla="*/ 859401 h 2403179"/>
              <a:gd name="connsiteX8" fmla="*/ 1196857 w 1926573"/>
              <a:gd name="connsiteY8" fmla="*/ 1030932 h 2403179"/>
              <a:gd name="connsiteX9" fmla="*/ 1117067 w 1926573"/>
              <a:gd name="connsiteY9" fmla="*/ 1116697 h 2403179"/>
              <a:gd name="connsiteX10" fmla="*/ 1037276 w 1926573"/>
              <a:gd name="connsiteY10" fmla="*/ 1202463 h 2403179"/>
              <a:gd name="connsiteX11" fmla="*/ 877695 w 1926573"/>
              <a:gd name="connsiteY11" fmla="*/ 1288228 h 2403179"/>
              <a:gd name="connsiteX12" fmla="*/ 718114 w 1926573"/>
              <a:gd name="connsiteY12" fmla="*/ 1373994 h 2403179"/>
              <a:gd name="connsiteX13" fmla="*/ 582928 w 1926573"/>
              <a:gd name="connsiteY13" fmla="*/ 1360868 h 2403179"/>
              <a:gd name="connsiteX14" fmla="*/ 398952 w 1926573"/>
              <a:gd name="connsiteY14" fmla="*/ 1459759 h 2403179"/>
              <a:gd name="connsiteX15" fmla="*/ 239371 w 1926573"/>
              <a:gd name="connsiteY15" fmla="*/ 1631290 h 2403179"/>
              <a:gd name="connsiteX16" fmla="*/ 159581 w 1926573"/>
              <a:gd name="connsiteY16" fmla="*/ 1802821 h 2403179"/>
              <a:gd name="connsiteX17" fmla="*/ 0 w 1926573"/>
              <a:gd name="connsiteY17" fmla="*/ 1974351 h 2403179"/>
              <a:gd name="connsiteX18" fmla="*/ 79790 w 1926573"/>
              <a:gd name="connsiteY18" fmla="*/ 2403179 h 2403179"/>
              <a:gd name="connsiteX0" fmla="*/ 1840834 w 1926573"/>
              <a:gd name="connsiteY0" fmla="*/ 0 h 2447452"/>
              <a:gd name="connsiteX1" fmla="*/ 1725691 w 1926573"/>
              <a:gd name="connsiteY1" fmla="*/ 368445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840834 w 1926573"/>
              <a:gd name="connsiteY0" fmla="*/ 0 h 2447452"/>
              <a:gd name="connsiteX1" fmla="*/ 1676265 w 1926573"/>
              <a:gd name="connsiteY1" fmla="*/ 324172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840834 w 1926573"/>
              <a:gd name="connsiteY0" fmla="*/ 0 h 2447452"/>
              <a:gd name="connsiteX1" fmla="*/ 1676265 w 1926573"/>
              <a:gd name="connsiteY1" fmla="*/ 324172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6573" h="2651106">
                <a:moveTo>
                  <a:pt x="1906735" y="0"/>
                </a:moveTo>
                <a:cubicBezTo>
                  <a:pt x="1780486" y="113960"/>
                  <a:pt x="1876652" y="183650"/>
                  <a:pt x="1676265" y="527826"/>
                </a:cubicBezTo>
                <a:cubicBezTo>
                  <a:pt x="1718857" y="665971"/>
                  <a:pt x="1844202" y="649431"/>
                  <a:pt x="1849253" y="749189"/>
                </a:cubicBezTo>
                <a:cubicBezTo>
                  <a:pt x="1854304" y="848947"/>
                  <a:pt x="1950914" y="996651"/>
                  <a:pt x="1920752" y="1055537"/>
                </a:cubicBezTo>
                <a:lnTo>
                  <a:pt x="1709469" y="1111361"/>
                </a:lnTo>
                <a:lnTo>
                  <a:pt x="1570480" y="1089416"/>
                </a:lnTo>
                <a:lnTo>
                  <a:pt x="1438806" y="1074785"/>
                </a:lnTo>
                <a:lnTo>
                  <a:pt x="1356438" y="1107328"/>
                </a:lnTo>
                <a:lnTo>
                  <a:pt x="1196857" y="1278859"/>
                </a:lnTo>
                <a:lnTo>
                  <a:pt x="1117067" y="1364624"/>
                </a:lnTo>
                <a:lnTo>
                  <a:pt x="1037276" y="1450390"/>
                </a:lnTo>
                <a:lnTo>
                  <a:pt x="877695" y="1536155"/>
                </a:lnTo>
                <a:lnTo>
                  <a:pt x="718114" y="1621921"/>
                </a:lnTo>
                <a:lnTo>
                  <a:pt x="582928" y="1608795"/>
                </a:lnTo>
                <a:lnTo>
                  <a:pt x="398952" y="1707686"/>
                </a:lnTo>
                <a:lnTo>
                  <a:pt x="239371" y="1879217"/>
                </a:lnTo>
                <a:lnTo>
                  <a:pt x="159581" y="2050748"/>
                </a:lnTo>
                <a:lnTo>
                  <a:pt x="0" y="2222278"/>
                </a:lnTo>
                <a:lnTo>
                  <a:pt x="79790" y="265110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32886" y="2060848"/>
            <a:ext cx="461376" cy="1224136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0 w 2214854"/>
              <a:gd name="connsiteY23" fmla="*/ 2699310 h 2786384"/>
              <a:gd name="connsiteX24" fmla="*/ 0 w 2214854"/>
              <a:gd name="connsiteY24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0 w 2214854"/>
              <a:gd name="connsiteY22" fmla="*/ 2699310 h 2786384"/>
              <a:gd name="connsiteX23" fmla="*/ 0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0 w 2214854"/>
              <a:gd name="connsiteY20" fmla="*/ 2786384 h 2786384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0" fmla="*/ 446227 w 716890"/>
              <a:gd name="connsiteY0" fmla="*/ 0 h 1631289"/>
              <a:gd name="connsiteX1" fmla="*/ 446227 w 716890"/>
              <a:gd name="connsiteY1" fmla="*/ 0 h 1631289"/>
              <a:gd name="connsiteX2" fmla="*/ 299923 w 716890"/>
              <a:gd name="connsiteY2" fmla="*/ 197510 h 1631289"/>
              <a:gd name="connsiteX3" fmla="*/ 219456 w 716890"/>
              <a:gd name="connsiteY3" fmla="*/ 409651 h 1631289"/>
              <a:gd name="connsiteX4" fmla="*/ 212141 w 716890"/>
              <a:gd name="connsiteY4" fmla="*/ 526694 h 1631289"/>
              <a:gd name="connsiteX5" fmla="*/ 336499 w 716890"/>
              <a:gd name="connsiteY5" fmla="*/ 694944 h 1631289"/>
              <a:gd name="connsiteX6" fmla="*/ 497434 w 716890"/>
              <a:gd name="connsiteY6" fmla="*/ 768096 h 1631289"/>
              <a:gd name="connsiteX7" fmla="*/ 643738 w 716890"/>
              <a:gd name="connsiteY7" fmla="*/ 885139 h 1631289"/>
              <a:gd name="connsiteX8" fmla="*/ 716890 w 716890"/>
              <a:gd name="connsiteY8" fmla="*/ 965606 h 1631289"/>
              <a:gd name="connsiteX9" fmla="*/ 675830 w 716890"/>
              <a:gd name="connsiteY9" fmla="*/ 1044894 h 1631289"/>
              <a:gd name="connsiteX10" fmla="*/ 598196 w 716890"/>
              <a:gd name="connsiteY10" fmla="*/ 1131968 h 1631289"/>
              <a:gd name="connsiteX11" fmla="*/ 442925 w 716890"/>
              <a:gd name="connsiteY11" fmla="*/ 1219043 h 1631289"/>
              <a:gd name="connsiteX12" fmla="*/ 387706 w 716890"/>
              <a:gd name="connsiteY12" fmla="*/ 1265530 h 1631289"/>
              <a:gd name="connsiteX13" fmla="*/ 241402 w 716890"/>
              <a:gd name="connsiteY13" fmla="*/ 1367942 h 1631289"/>
              <a:gd name="connsiteX14" fmla="*/ 124359 w 716890"/>
              <a:gd name="connsiteY14" fmla="*/ 1521562 h 1631289"/>
              <a:gd name="connsiteX15" fmla="*/ 0 w 716890"/>
              <a:gd name="connsiteY15" fmla="*/ 1631290 h 1631289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551471 w 592531"/>
              <a:gd name="connsiteY9" fmla="*/ 1044894 h 1521562"/>
              <a:gd name="connsiteX10" fmla="*/ 473837 w 592531"/>
              <a:gd name="connsiteY10" fmla="*/ 1131968 h 1521562"/>
              <a:gd name="connsiteX11" fmla="*/ 318566 w 592531"/>
              <a:gd name="connsiteY11" fmla="*/ 1219043 h 1521562"/>
              <a:gd name="connsiteX12" fmla="*/ 263347 w 592531"/>
              <a:gd name="connsiteY12" fmla="*/ 1265530 h 1521562"/>
              <a:gd name="connsiteX13" fmla="*/ 117043 w 592531"/>
              <a:gd name="connsiteY13" fmla="*/ 1367942 h 1521562"/>
              <a:gd name="connsiteX14" fmla="*/ 0 w 592531"/>
              <a:gd name="connsiteY14" fmla="*/ 1521562 h 1521562"/>
              <a:gd name="connsiteX0" fmla="*/ 340898 w 611561"/>
              <a:gd name="connsiteY0" fmla="*/ 0 h 1545074"/>
              <a:gd name="connsiteX1" fmla="*/ 340898 w 611561"/>
              <a:gd name="connsiteY1" fmla="*/ 0 h 1545074"/>
              <a:gd name="connsiteX2" fmla="*/ 194594 w 611561"/>
              <a:gd name="connsiteY2" fmla="*/ 197510 h 1545074"/>
              <a:gd name="connsiteX3" fmla="*/ 114127 w 611561"/>
              <a:gd name="connsiteY3" fmla="*/ 409651 h 1545074"/>
              <a:gd name="connsiteX4" fmla="*/ 106812 w 611561"/>
              <a:gd name="connsiteY4" fmla="*/ 526694 h 1545074"/>
              <a:gd name="connsiteX5" fmla="*/ 231170 w 611561"/>
              <a:gd name="connsiteY5" fmla="*/ 694944 h 1545074"/>
              <a:gd name="connsiteX6" fmla="*/ 392105 w 611561"/>
              <a:gd name="connsiteY6" fmla="*/ 768096 h 1545074"/>
              <a:gd name="connsiteX7" fmla="*/ 538409 w 611561"/>
              <a:gd name="connsiteY7" fmla="*/ 885139 h 1545074"/>
              <a:gd name="connsiteX8" fmla="*/ 611561 w 611561"/>
              <a:gd name="connsiteY8" fmla="*/ 965606 h 1545074"/>
              <a:gd name="connsiteX9" fmla="*/ 570501 w 611561"/>
              <a:gd name="connsiteY9" fmla="*/ 1044894 h 1545074"/>
              <a:gd name="connsiteX10" fmla="*/ 492867 w 611561"/>
              <a:gd name="connsiteY10" fmla="*/ 1131968 h 1545074"/>
              <a:gd name="connsiteX11" fmla="*/ 337596 w 611561"/>
              <a:gd name="connsiteY11" fmla="*/ 1219043 h 1545074"/>
              <a:gd name="connsiteX12" fmla="*/ 282377 w 611561"/>
              <a:gd name="connsiteY12" fmla="*/ 1265530 h 1545074"/>
              <a:gd name="connsiteX13" fmla="*/ 136073 w 611561"/>
              <a:gd name="connsiteY13" fmla="*/ 1367942 h 1545074"/>
              <a:gd name="connsiteX14" fmla="*/ 19030 w 611561"/>
              <a:gd name="connsiteY14" fmla="*/ 1521562 h 1545074"/>
              <a:gd name="connsiteX15" fmla="*/ 21890 w 611561"/>
              <a:gd name="connsiteY15" fmla="*/ 1509016 h 1545074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551471 w 592531"/>
              <a:gd name="connsiteY9" fmla="*/ 1044894 h 1521562"/>
              <a:gd name="connsiteX10" fmla="*/ 473837 w 592531"/>
              <a:gd name="connsiteY10" fmla="*/ 1131968 h 1521562"/>
              <a:gd name="connsiteX11" fmla="*/ 318566 w 592531"/>
              <a:gd name="connsiteY11" fmla="*/ 1219043 h 1521562"/>
              <a:gd name="connsiteX12" fmla="*/ 263347 w 592531"/>
              <a:gd name="connsiteY12" fmla="*/ 1265530 h 1521562"/>
              <a:gd name="connsiteX13" fmla="*/ 117043 w 592531"/>
              <a:gd name="connsiteY13" fmla="*/ 1367942 h 1521562"/>
              <a:gd name="connsiteX14" fmla="*/ 0 w 592531"/>
              <a:gd name="connsiteY14" fmla="*/ 1521562 h 1521562"/>
              <a:gd name="connsiteX0" fmla="*/ 234086 w 504749"/>
              <a:gd name="connsiteY0" fmla="*/ 0 h 1367942"/>
              <a:gd name="connsiteX1" fmla="*/ 234086 w 504749"/>
              <a:gd name="connsiteY1" fmla="*/ 0 h 1367942"/>
              <a:gd name="connsiteX2" fmla="*/ 87782 w 504749"/>
              <a:gd name="connsiteY2" fmla="*/ 197510 h 1367942"/>
              <a:gd name="connsiteX3" fmla="*/ 7315 w 504749"/>
              <a:gd name="connsiteY3" fmla="*/ 409651 h 1367942"/>
              <a:gd name="connsiteX4" fmla="*/ 0 w 504749"/>
              <a:gd name="connsiteY4" fmla="*/ 526694 h 1367942"/>
              <a:gd name="connsiteX5" fmla="*/ 124358 w 504749"/>
              <a:gd name="connsiteY5" fmla="*/ 694944 h 1367942"/>
              <a:gd name="connsiteX6" fmla="*/ 285293 w 504749"/>
              <a:gd name="connsiteY6" fmla="*/ 768096 h 1367942"/>
              <a:gd name="connsiteX7" fmla="*/ 431597 w 504749"/>
              <a:gd name="connsiteY7" fmla="*/ 885139 h 1367942"/>
              <a:gd name="connsiteX8" fmla="*/ 504749 w 504749"/>
              <a:gd name="connsiteY8" fmla="*/ 965606 h 1367942"/>
              <a:gd name="connsiteX9" fmla="*/ 463689 w 504749"/>
              <a:gd name="connsiteY9" fmla="*/ 1044894 h 1367942"/>
              <a:gd name="connsiteX10" fmla="*/ 386055 w 504749"/>
              <a:gd name="connsiteY10" fmla="*/ 1131968 h 1367942"/>
              <a:gd name="connsiteX11" fmla="*/ 230784 w 504749"/>
              <a:gd name="connsiteY11" fmla="*/ 1219043 h 1367942"/>
              <a:gd name="connsiteX12" fmla="*/ 175565 w 504749"/>
              <a:gd name="connsiteY12" fmla="*/ 1265530 h 1367942"/>
              <a:gd name="connsiteX13" fmla="*/ 29261 w 504749"/>
              <a:gd name="connsiteY13" fmla="*/ 1367942 h 1367942"/>
              <a:gd name="connsiteX0" fmla="*/ 234086 w 504749"/>
              <a:gd name="connsiteY0" fmla="*/ 0 h 1265530"/>
              <a:gd name="connsiteX1" fmla="*/ 234086 w 504749"/>
              <a:gd name="connsiteY1" fmla="*/ 0 h 1265530"/>
              <a:gd name="connsiteX2" fmla="*/ 87782 w 504749"/>
              <a:gd name="connsiteY2" fmla="*/ 197510 h 1265530"/>
              <a:gd name="connsiteX3" fmla="*/ 7315 w 504749"/>
              <a:gd name="connsiteY3" fmla="*/ 409651 h 1265530"/>
              <a:gd name="connsiteX4" fmla="*/ 0 w 504749"/>
              <a:gd name="connsiteY4" fmla="*/ 526694 h 1265530"/>
              <a:gd name="connsiteX5" fmla="*/ 124358 w 504749"/>
              <a:gd name="connsiteY5" fmla="*/ 694944 h 1265530"/>
              <a:gd name="connsiteX6" fmla="*/ 285293 w 504749"/>
              <a:gd name="connsiteY6" fmla="*/ 768096 h 1265530"/>
              <a:gd name="connsiteX7" fmla="*/ 431597 w 504749"/>
              <a:gd name="connsiteY7" fmla="*/ 885139 h 1265530"/>
              <a:gd name="connsiteX8" fmla="*/ 504749 w 504749"/>
              <a:gd name="connsiteY8" fmla="*/ 965606 h 1265530"/>
              <a:gd name="connsiteX9" fmla="*/ 463689 w 504749"/>
              <a:gd name="connsiteY9" fmla="*/ 1044894 h 1265530"/>
              <a:gd name="connsiteX10" fmla="*/ 386055 w 504749"/>
              <a:gd name="connsiteY10" fmla="*/ 1131968 h 1265530"/>
              <a:gd name="connsiteX11" fmla="*/ 230784 w 504749"/>
              <a:gd name="connsiteY11" fmla="*/ 1219043 h 1265530"/>
              <a:gd name="connsiteX12" fmla="*/ 175565 w 504749"/>
              <a:gd name="connsiteY12" fmla="*/ 1265530 h 1265530"/>
              <a:gd name="connsiteX0" fmla="*/ 234086 w 504749"/>
              <a:gd name="connsiteY0" fmla="*/ 0 h 1306119"/>
              <a:gd name="connsiteX1" fmla="*/ 234086 w 504749"/>
              <a:gd name="connsiteY1" fmla="*/ 0 h 1306119"/>
              <a:gd name="connsiteX2" fmla="*/ 87782 w 504749"/>
              <a:gd name="connsiteY2" fmla="*/ 197510 h 1306119"/>
              <a:gd name="connsiteX3" fmla="*/ 7315 w 504749"/>
              <a:gd name="connsiteY3" fmla="*/ 409651 h 1306119"/>
              <a:gd name="connsiteX4" fmla="*/ 0 w 504749"/>
              <a:gd name="connsiteY4" fmla="*/ 526694 h 1306119"/>
              <a:gd name="connsiteX5" fmla="*/ 124358 w 504749"/>
              <a:gd name="connsiteY5" fmla="*/ 694944 h 1306119"/>
              <a:gd name="connsiteX6" fmla="*/ 285293 w 504749"/>
              <a:gd name="connsiteY6" fmla="*/ 768096 h 1306119"/>
              <a:gd name="connsiteX7" fmla="*/ 431597 w 504749"/>
              <a:gd name="connsiteY7" fmla="*/ 885139 h 1306119"/>
              <a:gd name="connsiteX8" fmla="*/ 504749 w 504749"/>
              <a:gd name="connsiteY8" fmla="*/ 965606 h 1306119"/>
              <a:gd name="connsiteX9" fmla="*/ 463689 w 504749"/>
              <a:gd name="connsiteY9" fmla="*/ 1044894 h 1306119"/>
              <a:gd name="connsiteX10" fmla="*/ 386055 w 504749"/>
              <a:gd name="connsiteY10" fmla="*/ 1131968 h 1306119"/>
              <a:gd name="connsiteX11" fmla="*/ 230784 w 504749"/>
              <a:gd name="connsiteY11" fmla="*/ 1219043 h 1306119"/>
              <a:gd name="connsiteX12" fmla="*/ 75509 w 504749"/>
              <a:gd name="connsiteY12" fmla="*/ 1306119 h 1306119"/>
              <a:gd name="connsiteX0" fmla="*/ 234086 w 504749"/>
              <a:gd name="connsiteY0" fmla="*/ 87072 h 1393191"/>
              <a:gd name="connsiteX1" fmla="*/ 230781 w 504749"/>
              <a:gd name="connsiteY1" fmla="*/ 0 h 1393191"/>
              <a:gd name="connsiteX2" fmla="*/ 87782 w 504749"/>
              <a:gd name="connsiteY2" fmla="*/ 284582 h 1393191"/>
              <a:gd name="connsiteX3" fmla="*/ 7315 w 504749"/>
              <a:gd name="connsiteY3" fmla="*/ 496723 h 1393191"/>
              <a:gd name="connsiteX4" fmla="*/ 0 w 504749"/>
              <a:gd name="connsiteY4" fmla="*/ 613766 h 1393191"/>
              <a:gd name="connsiteX5" fmla="*/ 124358 w 504749"/>
              <a:gd name="connsiteY5" fmla="*/ 782016 h 1393191"/>
              <a:gd name="connsiteX6" fmla="*/ 285293 w 504749"/>
              <a:gd name="connsiteY6" fmla="*/ 855168 h 1393191"/>
              <a:gd name="connsiteX7" fmla="*/ 431597 w 504749"/>
              <a:gd name="connsiteY7" fmla="*/ 972211 h 1393191"/>
              <a:gd name="connsiteX8" fmla="*/ 504749 w 504749"/>
              <a:gd name="connsiteY8" fmla="*/ 1052678 h 1393191"/>
              <a:gd name="connsiteX9" fmla="*/ 463689 w 504749"/>
              <a:gd name="connsiteY9" fmla="*/ 1131966 h 1393191"/>
              <a:gd name="connsiteX10" fmla="*/ 386055 w 504749"/>
              <a:gd name="connsiteY10" fmla="*/ 1219040 h 1393191"/>
              <a:gd name="connsiteX11" fmla="*/ 230784 w 504749"/>
              <a:gd name="connsiteY11" fmla="*/ 1306115 h 1393191"/>
              <a:gd name="connsiteX12" fmla="*/ 75509 w 504749"/>
              <a:gd name="connsiteY12" fmla="*/ 1393191 h 1393191"/>
              <a:gd name="connsiteX0" fmla="*/ 230781 w 504749"/>
              <a:gd name="connsiteY0" fmla="*/ 0 h 1393191"/>
              <a:gd name="connsiteX1" fmla="*/ 87782 w 504749"/>
              <a:gd name="connsiteY1" fmla="*/ 284582 h 1393191"/>
              <a:gd name="connsiteX2" fmla="*/ 7315 w 504749"/>
              <a:gd name="connsiteY2" fmla="*/ 496723 h 1393191"/>
              <a:gd name="connsiteX3" fmla="*/ 0 w 504749"/>
              <a:gd name="connsiteY3" fmla="*/ 613766 h 1393191"/>
              <a:gd name="connsiteX4" fmla="*/ 124358 w 504749"/>
              <a:gd name="connsiteY4" fmla="*/ 782016 h 1393191"/>
              <a:gd name="connsiteX5" fmla="*/ 285293 w 504749"/>
              <a:gd name="connsiteY5" fmla="*/ 855168 h 1393191"/>
              <a:gd name="connsiteX6" fmla="*/ 431597 w 504749"/>
              <a:gd name="connsiteY6" fmla="*/ 972211 h 1393191"/>
              <a:gd name="connsiteX7" fmla="*/ 504749 w 504749"/>
              <a:gd name="connsiteY7" fmla="*/ 1052678 h 1393191"/>
              <a:gd name="connsiteX8" fmla="*/ 463689 w 504749"/>
              <a:gd name="connsiteY8" fmla="*/ 1131966 h 1393191"/>
              <a:gd name="connsiteX9" fmla="*/ 386055 w 504749"/>
              <a:gd name="connsiteY9" fmla="*/ 1219040 h 1393191"/>
              <a:gd name="connsiteX10" fmla="*/ 230784 w 504749"/>
              <a:gd name="connsiteY10" fmla="*/ 1306115 h 1393191"/>
              <a:gd name="connsiteX11" fmla="*/ 75509 w 504749"/>
              <a:gd name="connsiteY11" fmla="*/ 1393191 h 1393191"/>
              <a:gd name="connsiteX0" fmla="*/ 230781 w 504749"/>
              <a:gd name="connsiteY0" fmla="*/ 87074 h 1480265"/>
              <a:gd name="connsiteX1" fmla="*/ 230781 w 504749"/>
              <a:gd name="connsiteY1" fmla="*/ 0 h 1480265"/>
              <a:gd name="connsiteX2" fmla="*/ 87782 w 504749"/>
              <a:gd name="connsiteY2" fmla="*/ 371656 h 1480265"/>
              <a:gd name="connsiteX3" fmla="*/ 7315 w 504749"/>
              <a:gd name="connsiteY3" fmla="*/ 583797 h 1480265"/>
              <a:gd name="connsiteX4" fmla="*/ 0 w 504749"/>
              <a:gd name="connsiteY4" fmla="*/ 700840 h 1480265"/>
              <a:gd name="connsiteX5" fmla="*/ 124358 w 504749"/>
              <a:gd name="connsiteY5" fmla="*/ 869090 h 1480265"/>
              <a:gd name="connsiteX6" fmla="*/ 285293 w 504749"/>
              <a:gd name="connsiteY6" fmla="*/ 942242 h 1480265"/>
              <a:gd name="connsiteX7" fmla="*/ 431597 w 504749"/>
              <a:gd name="connsiteY7" fmla="*/ 1059285 h 1480265"/>
              <a:gd name="connsiteX8" fmla="*/ 504749 w 504749"/>
              <a:gd name="connsiteY8" fmla="*/ 1139752 h 1480265"/>
              <a:gd name="connsiteX9" fmla="*/ 463689 w 504749"/>
              <a:gd name="connsiteY9" fmla="*/ 1219040 h 1480265"/>
              <a:gd name="connsiteX10" fmla="*/ 386055 w 504749"/>
              <a:gd name="connsiteY10" fmla="*/ 1306114 h 1480265"/>
              <a:gd name="connsiteX11" fmla="*/ 230784 w 504749"/>
              <a:gd name="connsiteY11" fmla="*/ 1393189 h 1480265"/>
              <a:gd name="connsiteX12" fmla="*/ 75509 w 504749"/>
              <a:gd name="connsiteY12" fmla="*/ 1480265 h 1480265"/>
              <a:gd name="connsiteX0" fmla="*/ 230781 w 504749"/>
              <a:gd name="connsiteY0" fmla="*/ 0 h 1480265"/>
              <a:gd name="connsiteX1" fmla="*/ 87782 w 504749"/>
              <a:gd name="connsiteY1" fmla="*/ 371656 h 1480265"/>
              <a:gd name="connsiteX2" fmla="*/ 7315 w 504749"/>
              <a:gd name="connsiteY2" fmla="*/ 583797 h 1480265"/>
              <a:gd name="connsiteX3" fmla="*/ 0 w 504749"/>
              <a:gd name="connsiteY3" fmla="*/ 700840 h 1480265"/>
              <a:gd name="connsiteX4" fmla="*/ 124358 w 504749"/>
              <a:gd name="connsiteY4" fmla="*/ 869090 h 1480265"/>
              <a:gd name="connsiteX5" fmla="*/ 285293 w 504749"/>
              <a:gd name="connsiteY5" fmla="*/ 942242 h 1480265"/>
              <a:gd name="connsiteX6" fmla="*/ 431597 w 504749"/>
              <a:gd name="connsiteY6" fmla="*/ 1059285 h 1480265"/>
              <a:gd name="connsiteX7" fmla="*/ 504749 w 504749"/>
              <a:gd name="connsiteY7" fmla="*/ 1139752 h 1480265"/>
              <a:gd name="connsiteX8" fmla="*/ 463689 w 504749"/>
              <a:gd name="connsiteY8" fmla="*/ 1219040 h 1480265"/>
              <a:gd name="connsiteX9" fmla="*/ 386055 w 504749"/>
              <a:gd name="connsiteY9" fmla="*/ 1306114 h 1480265"/>
              <a:gd name="connsiteX10" fmla="*/ 230784 w 504749"/>
              <a:gd name="connsiteY10" fmla="*/ 1393189 h 1480265"/>
              <a:gd name="connsiteX11" fmla="*/ 75509 w 504749"/>
              <a:gd name="connsiteY11" fmla="*/ 1480265 h 1480265"/>
              <a:gd name="connsiteX0" fmla="*/ 223466 w 497434"/>
              <a:gd name="connsiteY0" fmla="*/ 0 h 1480265"/>
              <a:gd name="connsiteX1" fmla="*/ 80467 w 497434"/>
              <a:gd name="connsiteY1" fmla="*/ 371656 h 1480265"/>
              <a:gd name="connsiteX2" fmla="*/ 0 w 497434"/>
              <a:gd name="connsiteY2" fmla="*/ 583797 h 1480265"/>
              <a:gd name="connsiteX3" fmla="*/ 117043 w 497434"/>
              <a:gd name="connsiteY3" fmla="*/ 869090 h 1480265"/>
              <a:gd name="connsiteX4" fmla="*/ 277978 w 497434"/>
              <a:gd name="connsiteY4" fmla="*/ 942242 h 1480265"/>
              <a:gd name="connsiteX5" fmla="*/ 424282 w 497434"/>
              <a:gd name="connsiteY5" fmla="*/ 1059285 h 1480265"/>
              <a:gd name="connsiteX6" fmla="*/ 497434 w 497434"/>
              <a:gd name="connsiteY6" fmla="*/ 1139752 h 1480265"/>
              <a:gd name="connsiteX7" fmla="*/ 456374 w 497434"/>
              <a:gd name="connsiteY7" fmla="*/ 1219040 h 1480265"/>
              <a:gd name="connsiteX8" fmla="*/ 378740 w 497434"/>
              <a:gd name="connsiteY8" fmla="*/ 1306114 h 1480265"/>
              <a:gd name="connsiteX9" fmla="*/ 223469 w 497434"/>
              <a:gd name="connsiteY9" fmla="*/ 1393189 h 1480265"/>
              <a:gd name="connsiteX10" fmla="*/ 68194 w 497434"/>
              <a:gd name="connsiteY10" fmla="*/ 1480265 h 1480265"/>
              <a:gd name="connsiteX0" fmla="*/ 223466 w 497434"/>
              <a:gd name="connsiteY0" fmla="*/ 0 h 1480265"/>
              <a:gd name="connsiteX1" fmla="*/ 80467 w 497434"/>
              <a:gd name="connsiteY1" fmla="*/ 371656 h 1480265"/>
              <a:gd name="connsiteX2" fmla="*/ 0 w 497434"/>
              <a:gd name="connsiteY2" fmla="*/ 583797 h 1480265"/>
              <a:gd name="connsiteX3" fmla="*/ 117043 w 497434"/>
              <a:gd name="connsiteY3" fmla="*/ 869090 h 1480265"/>
              <a:gd name="connsiteX4" fmla="*/ 277978 w 497434"/>
              <a:gd name="connsiteY4" fmla="*/ 942242 h 1480265"/>
              <a:gd name="connsiteX5" fmla="*/ 424282 w 497434"/>
              <a:gd name="connsiteY5" fmla="*/ 1059285 h 1480265"/>
              <a:gd name="connsiteX6" fmla="*/ 497434 w 497434"/>
              <a:gd name="connsiteY6" fmla="*/ 1139752 h 1480265"/>
              <a:gd name="connsiteX7" fmla="*/ 456374 w 497434"/>
              <a:gd name="connsiteY7" fmla="*/ 1219040 h 1480265"/>
              <a:gd name="connsiteX8" fmla="*/ 378740 w 497434"/>
              <a:gd name="connsiteY8" fmla="*/ 1306114 h 1480265"/>
              <a:gd name="connsiteX9" fmla="*/ 223469 w 497434"/>
              <a:gd name="connsiteY9" fmla="*/ 1393189 h 1480265"/>
              <a:gd name="connsiteX10" fmla="*/ 68194 w 497434"/>
              <a:gd name="connsiteY10" fmla="*/ 1480265 h 14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434" h="1480265">
                <a:moveTo>
                  <a:pt x="223466" y="0"/>
                </a:moveTo>
                <a:lnTo>
                  <a:pt x="80467" y="371656"/>
                </a:lnTo>
                <a:lnTo>
                  <a:pt x="0" y="583797"/>
                </a:lnTo>
                <a:cubicBezTo>
                  <a:pt x="2783" y="697945"/>
                  <a:pt x="78029" y="773992"/>
                  <a:pt x="117043" y="869090"/>
                </a:cubicBezTo>
                <a:lnTo>
                  <a:pt x="277978" y="942242"/>
                </a:lnTo>
                <a:lnTo>
                  <a:pt x="424282" y="1059285"/>
                </a:lnTo>
                <a:lnTo>
                  <a:pt x="497434" y="1139752"/>
                </a:lnTo>
                <a:lnTo>
                  <a:pt x="456374" y="1219040"/>
                </a:lnTo>
                <a:lnTo>
                  <a:pt x="378740" y="1306114"/>
                </a:lnTo>
                <a:lnTo>
                  <a:pt x="223469" y="1393189"/>
                </a:lnTo>
                <a:lnTo>
                  <a:pt x="68194" y="1480265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64298" y="3284984"/>
            <a:ext cx="3860358" cy="3235086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59996 w 3860358"/>
              <a:gd name="connsiteY0" fmla="*/ 1097280 h 3069204"/>
              <a:gd name="connsiteX1" fmla="*/ 2270097 w 3860358"/>
              <a:gd name="connsiteY1" fmla="*/ 1089329 h 3069204"/>
              <a:gd name="connsiteX2" fmla="*/ 2572247 w 3860358"/>
              <a:gd name="connsiteY2" fmla="*/ 978011 h 3069204"/>
              <a:gd name="connsiteX3" fmla="*/ 2866445 w 3860358"/>
              <a:gd name="connsiteY3" fmla="*/ 826936 h 3069204"/>
              <a:gd name="connsiteX4" fmla="*/ 3128838 w 3860358"/>
              <a:gd name="connsiteY4" fmla="*/ 667910 h 3069204"/>
              <a:gd name="connsiteX5" fmla="*/ 3208351 w 3860358"/>
              <a:gd name="connsiteY5" fmla="*/ 461176 h 3069204"/>
              <a:gd name="connsiteX6" fmla="*/ 3232205 w 3860358"/>
              <a:gd name="connsiteY6" fmla="*/ 270344 h 3069204"/>
              <a:gd name="connsiteX7" fmla="*/ 3287864 w 3860358"/>
              <a:gd name="connsiteY7" fmla="*/ 174929 h 3069204"/>
              <a:gd name="connsiteX8" fmla="*/ 3335572 w 3860358"/>
              <a:gd name="connsiteY8" fmla="*/ 87464 h 3069204"/>
              <a:gd name="connsiteX9" fmla="*/ 3494598 w 3860358"/>
              <a:gd name="connsiteY9" fmla="*/ 0 h 3069204"/>
              <a:gd name="connsiteX10" fmla="*/ 3669527 w 3860358"/>
              <a:gd name="connsiteY10" fmla="*/ 15903 h 3069204"/>
              <a:gd name="connsiteX11" fmla="*/ 3796747 w 3860358"/>
              <a:gd name="connsiteY11" fmla="*/ 119270 h 3069204"/>
              <a:gd name="connsiteX12" fmla="*/ 3804699 w 3860358"/>
              <a:gd name="connsiteY12" fmla="*/ 214685 h 3069204"/>
              <a:gd name="connsiteX13" fmla="*/ 3804699 w 3860358"/>
              <a:gd name="connsiteY13" fmla="*/ 373711 h 3069204"/>
              <a:gd name="connsiteX14" fmla="*/ 3772894 w 3860358"/>
              <a:gd name="connsiteY14" fmla="*/ 492981 h 3069204"/>
              <a:gd name="connsiteX15" fmla="*/ 3741088 w 3860358"/>
              <a:gd name="connsiteY15" fmla="*/ 588397 h 3069204"/>
              <a:gd name="connsiteX16" fmla="*/ 3844455 w 3860358"/>
              <a:gd name="connsiteY16" fmla="*/ 795131 h 3069204"/>
              <a:gd name="connsiteX17" fmla="*/ 3860358 w 3860358"/>
              <a:gd name="connsiteY17" fmla="*/ 1009816 h 3069204"/>
              <a:gd name="connsiteX18" fmla="*/ 3772894 w 3860358"/>
              <a:gd name="connsiteY18" fmla="*/ 1240404 h 3069204"/>
              <a:gd name="connsiteX19" fmla="*/ 3645673 w 3860358"/>
              <a:gd name="connsiteY19" fmla="*/ 1661823 h 3069204"/>
              <a:gd name="connsiteX20" fmla="*/ 3574111 w 3860358"/>
              <a:gd name="connsiteY20" fmla="*/ 1987826 h 3069204"/>
              <a:gd name="connsiteX21" fmla="*/ 3446890 w 3860358"/>
              <a:gd name="connsiteY21" fmla="*/ 2202511 h 3069204"/>
              <a:gd name="connsiteX22" fmla="*/ 3264010 w 3860358"/>
              <a:gd name="connsiteY22" fmla="*/ 2329732 h 3069204"/>
              <a:gd name="connsiteX23" fmla="*/ 3144741 w 3860358"/>
              <a:gd name="connsiteY23" fmla="*/ 2385391 h 3069204"/>
              <a:gd name="connsiteX24" fmla="*/ 3049325 w 3860358"/>
              <a:gd name="connsiteY24" fmla="*/ 2552369 h 3069204"/>
              <a:gd name="connsiteX25" fmla="*/ 2898250 w 3860358"/>
              <a:gd name="connsiteY25" fmla="*/ 2655736 h 3069204"/>
              <a:gd name="connsiteX26" fmla="*/ 2715370 w 3860358"/>
              <a:gd name="connsiteY26" fmla="*/ 2743200 h 3069204"/>
              <a:gd name="connsiteX27" fmla="*/ 2445026 w 3860358"/>
              <a:gd name="connsiteY27" fmla="*/ 2782957 h 3069204"/>
              <a:gd name="connsiteX28" fmla="*/ 2182633 w 3860358"/>
              <a:gd name="connsiteY28" fmla="*/ 2830664 h 3069204"/>
              <a:gd name="connsiteX29" fmla="*/ 2015655 w 3860358"/>
              <a:gd name="connsiteY29" fmla="*/ 2910177 h 3069204"/>
              <a:gd name="connsiteX30" fmla="*/ 1920240 w 3860358"/>
              <a:gd name="connsiteY30" fmla="*/ 3013544 h 3069204"/>
              <a:gd name="connsiteX31" fmla="*/ 1872532 w 3860358"/>
              <a:gd name="connsiteY31" fmla="*/ 3069204 h 3069204"/>
              <a:gd name="connsiteX32" fmla="*/ 1800970 w 3860358"/>
              <a:gd name="connsiteY32" fmla="*/ 3053301 h 3069204"/>
              <a:gd name="connsiteX33" fmla="*/ 1769165 w 3860358"/>
              <a:gd name="connsiteY33" fmla="*/ 2934031 h 3069204"/>
              <a:gd name="connsiteX34" fmla="*/ 1649895 w 3860358"/>
              <a:gd name="connsiteY34" fmla="*/ 2751151 h 3069204"/>
              <a:gd name="connsiteX35" fmla="*/ 1506772 w 3860358"/>
              <a:gd name="connsiteY35" fmla="*/ 2512612 h 3069204"/>
              <a:gd name="connsiteX36" fmla="*/ 1395454 w 3860358"/>
              <a:gd name="connsiteY36" fmla="*/ 2329732 h 3069204"/>
              <a:gd name="connsiteX37" fmla="*/ 1172817 w 3860358"/>
              <a:gd name="connsiteY37" fmla="*/ 2242268 h 3069204"/>
              <a:gd name="connsiteX38" fmla="*/ 1061499 w 3860358"/>
              <a:gd name="connsiteY38" fmla="*/ 2274073 h 3069204"/>
              <a:gd name="connsiteX39" fmla="*/ 1013791 w 3860358"/>
              <a:gd name="connsiteY39" fmla="*/ 2345635 h 3069204"/>
              <a:gd name="connsiteX40" fmla="*/ 1013791 w 3860358"/>
              <a:gd name="connsiteY40" fmla="*/ 2456953 h 3069204"/>
              <a:gd name="connsiteX41" fmla="*/ 958132 w 3860358"/>
              <a:gd name="connsiteY41" fmla="*/ 2552369 h 3069204"/>
              <a:gd name="connsiteX42" fmla="*/ 822960 w 3860358"/>
              <a:gd name="connsiteY42" fmla="*/ 2623931 h 3069204"/>
              <a:gd name="connsiteX43" fmla="*/ 655982 w 3860358"/>
              <a:gd name="connsiteY43" fmla="*/ 2655736 h 3069204"/>
              <a:gd name="connsiteX44" fmla="*/ 544664 w 3860358"/>
              <a:gd name="connsiteY44" fmla="*/ 2536466 h 3069204"/>
              <a:gd name="connsiteX45" fmla="*/ 528761 w 3860358"/>
              <a:gd name="connsiteY45" fmla="*/ 2417197 h 3069204"/>
              <a:gd name="connsiteX46" fmla="*/ 608274 w 3860358"/>
              <a:gd name="connsiteY46" fmla="*/ 2289976 h 3069204"/>
              <a:gd name="connsiteX47" fmla="*/ 536713 w 3860358"/>
              <a:gd name="connsiteY47" fmla="*/ 2091193 h 3069204"/>
              <a:gd name="connsiteX48" fmla="*/ 473102 w 3860358"/>
              <a:gd name="connsiteY48" fmla="*/ 1995777 h 3069204"/>
              <a:gd name="connsiteX49" fmla="*/ 290222 w 3860358"/>
              <a:gd name="connsiteY49" fmla="*/ 1852654 h 3069204"/>
              <a:gd name="connsiteX50" fmla="*/ 210709 w 3860358"/>
              <a:gd name="connsiteY50" fmla="*/ 1725433 h 3069204"/>
              <a:gd name="connsiteX51" fmla="*/ 107342 w 3860358"/>
              <a:gd name="connsiteY51" fmla="*/ 1534602 h 3069204"/>
              <a:gd name="connsiteX52" fmla="*/ 75537 w 3860358"/>
              <a:gd name="connsiteY52" fmla="*/ 1478943 h 3069204"/>
              <a:gd name="connsiteX53" fmla="*/ 51683 w 3860358"/>
              <a:gd name="connsiteY53" fmla="*/ 1391478 h 3069204"/>
              <a:gd name="connsiteX54" fmla="*/ 75537 w 3860358"/>
              <a:gd name="connsiteY54" fmla="*/ 1256306 h 3069204"/>
              <a:gd name="connsiteX55" fmla="*/ 504907 w 3860358"/>
              <a:gd name="connsiteY55" fmla="*/ 1192696 h 3069204"/>
              <a:gd name="connsiteX56" fmla="*/ 926327 w 3860358"/>
              <a:gd name="connsiteY56" fmla="*/ 1121134 h 3069204"/>
              <a:gd name="connsiteX57" fmla="*/ 1204622 w 3860358"/>
              <a:gd name="connsiteY57" fmla="*/ 1065475 h 3069204"/>
              <a:gd name="connsiteX58" fmla="*/ 1443161 w 3860358"/>
              <a:gd name="connsiteY58" fmla="*/ 1017767 h 3069204"/>
              <a:gd name="connsiteX59" fmla="*/ 1498821 w 3860358"/>
              <a:gd name="connsiteY59" fmla="*/ 954157 h 3069204"/>
              <a:gd name="connsiteX60" fmla="*/ 1514723 w 3860358"/>
              <a:gd name="connsiteY60" fmla="*/ 842838 h 3069204"/>
              <a:gd name="connsiteX61" fmla="*/ 1506772 w 3860358"/>
              <a:gd name="connsiteY61" fmla="*/ 763325 h 3069204"/>
              <a:gd name="connsiteX0" fmla="*/ 2270097 w 3860358"/>
              <a:gd name="connsiteY0" fmla="*/ 1089329 h 3069204"/>
              <a:gd name="connsiteX1" fmla="*/ 2572247 w 3860358"/>
              <a:gd name="connsiteY1" fmla="*/ 978011 h 3069204"/>
              <a:gd name="connsiteX2" fmla="*/ 2866445 w 3860358"/>
              <a:gd name="connsiteY2" fmla="*/ 826936 h 3069204"/>
              <a:gd name="connsiteX3" fmla="*/ 3128838 w 3860358"/>
              <a:gd name="connsiteY3" fmla="*/ 667910 h 3069204"/>
              <a:gd name="connsiteX4" fmla="*/ 3208351 w 3860358"/>
              <a:gd name="connsiteY4" fmla="*/ 461176 h 3069204"/>
              <a:gd name="connsiteX5" fmla="*/ 3232205 w 3860358"/>
              <a:gd name="connsiteY5" fmla="*/ 270344 h 3069204"/>
              <a:gd name="connsiteX6" fmla="*/ 3287864 w 3860358"/>
              <a:gd name="connsiteY6" fmla="*/ 174929 h 3069204"/>
              <a:gd name="connsiteX7" fmla="*/ 3335572 w 3860358"/>
              <a:gd name="connsiteY7" fmla="*/ 87464 h 3069204"/>
              <a:gd name="connsiteX8" fmla="*/ 3494598 w 3860358"/>
              <a:gd name="connsiteY8" fmla="*/ 0 h 3069204"/>
              <a:gd name="connsiteX9" fmla="*/ 3669527 w 3860358"/>
              <a:gd name="connsiteY9" fmla="*/ 15903 h 3069204"/>
              <a:gd name="connsiteX10" fmla="*/ 3796747 w 3860358"/>
              <a:gd name="connsiteY10" fmla="*/ 119270 h 3069204"/>
              <a:gd name="connsiteX11" fmla="*/ 3804699 w 3860358"/>
              <a:gd name="connsiteY11" fmla="*/ 214685 h 3069204"/>
              <a:gd name="connsiteX12" fmla="*/ 3804699 w 3860358"/>
              <a:gd name="connsiteY12" fmla="*/ 373711 h 3069204"/>
              <a:gd name="connsiteX13" fmla="*/ 3772894 w 3860358"/>
              <a:gd name="connsiteY13" fmla="*/ 492981 h 3069204"/>
              <a:gd name="connsiteX14" fmla="*/ 3741088 w 3860358"/>
              <a:gd name="connsiteY14" fmla="*/ 588397 h 3069204"/>
              <a:gd name="connsiteX15" fmla="*/ 3844455 w 3860358"/>
              <a:gd name="connsiteY15" fmla="*/ 795131 h 3069204"/>
              <a:gd name="connsiteX16" fmla="*/ 3860358 w 3860358"/>
              <a:gd name="connsiteY16" fmla="*/ 1009816 h 3069204"/>
              <a:gd name="connsiteX17" fmla="*/ 3772894 w 3860358"/>
              <a:gd name="connsiteY17" fmla="*/ 1240404 h 3069204"/>
              <a:gd name="connsiteX18" fmla="*/ 3645673 w 3860358"/>
              <a:gd name="connsiteY18" fmla="*/ 1661823 h 3069204"/>
              <a:gd name="connsiteX19" fmla="*/ 3574111 w 3860358"/>
              <a:gd name="connsiteY19" fmla="*/ 1987826 h 3069204"/>
              <a:gd name="connsiteX20" fmla="*/ 3446890 w 3860358"/>
              <a:gd name="connsiteY20" fmla="*/ 2202511 h 3069204"/>
              <a:gd name="connsiteX21" fmla="*/ 3264010 w 3860358"/>
              <a:gd name="connsiteY21" fmla="*/ 2329732 h 3069204"/>
              <a:gd name="connsiteX22" fmla="*/ 3144741 w 3860358"/>
              <a:gd name="connsiteY22" fmla="*/ 2385391 h 3069204"/>
              <a:gd name="connsiteX23" fmla="*/ 3049325 w 3860358"/>
              <a:gd name="connsiteY23" fmla="*/ 2552369 h 3069204"/>
              <a:gd name="connsiteX24" fmla="*/ 2898250 w 3860358"/>
              <a:gd name="connsiteY24" fmla="*/ 2655736 h 3069204"/>
              <a:gd name="connsiteX25" fmla="*/ 2715370 w 3860358"/>
              <a:gd name="connsiteY25" fmla="*/ 2743200 h 3069204"/>
              <a:gd name="connsiteX26" fmla="*/ 2445026 w 3860358"/>
              <a:gd name="connsiteY26" fmla="*/ 2782957 h 3069204"/>
              <a:gd name="connsiteX27" fmla="*/ 2182633 w 3860358"/>
              <a:gd name="connsiteY27" fmla="*/ 2830664 h 3069204"/>
              <a:gd name="connsiteX28" fmla="*/ 2015655 w 3860358"/>
              <a:gd name="connsiteY28" fmla="*/ 2910177 h 3069204"/>
              <a:gd name="connsiteX29" fmla="*/ 1920240 w 3860358"/>
              <a:gd name="connsiteY29" fmla="*/ 3013544 h 3069204"/>
              <a:gd name="connsiteX30" fmla="*/ 1872532 w 3860358"/>
              <a:gd name="connsiteY30" fmla="*/ 3069204 h 3069204"/>
              <a:gd name="connsiteX31" fmla="*/ 1800970 w 3860358"/>
              <a:gd name="connsiteY31" fmla="*/ 3053301 h 3069204"/>
              <a:gd name="connsiteX32" fmla="*/ 1769165 w 3860358"/>
              <a:gd name="connsiteY32" fmla="*/ 2934031 h 3069204"/>
              <a:gd name="connsiteX33" fmla="*/ 1649895 w 3860358"/>
              <a:gd name="connsiteY33" fmla="*/ 2751151 h 3069204"/>
              <a:gd name="connsiteX34" fmla="*/ 1506772 w 3860358"/>
              <a:gd name="connsiteY34" fmla="*/ 2512612 h 3069204"/>
              <a:gd name="connsiteX35" fmla="*/ 1395454 w 3860358"/>
              <a:gd name="connsiteY35" fmla="*/ 2329732 h 3069204"/>
              <a:gd name="connsiteX36" fmla="*/ 1172817 w 3860358"/>
              <a:gd name="connsiteY36" fmla="*/ 2242268 h 3069204"/>
              <a:gd name="connsiteX37" fmla="*/ 1061499 w 3860358"/>
              <a:gd name="connsiteY37" fmla="*/ 2274073 h 3069204"/>
              <a:gd name="connsiteX38" fmla="*/ 1013791 w 3860358"/>
              <a:gd name="connsiteY38" fmla="*/ 2345635 h 3069204"/>
              <a:gd name="connsiteX39" fmla="*/ 1013791 w 3860358"/>
              <a:gd name="connsiteY39" fmla="*/ 2456953 h 3069204"/>
              <a:gd name="connsiteX40" fmla="*/ 958132 w 3860358"/>
              <a:gd name="connsiteY40" fmla="*/ 2552369 h 3069204"/>
              <a:gd name="connsiteX41" fmla="*/ 822960 w 3860358"/>
              <a:gd name="connsiteY41" fmla="*/ 2623931 h 3069204"/>
              <a:gd name="connsiteX42" fmla="*/ 655982 w 3860358"/>
              <a:gd name="connsiteY42" fmla="*/ 2655736 h 3069204"/>
              <a:gd name="connsiteX43" fmla="*/ 544664 w 3860358"/>
              <a:gd name="connsiteY43" fmla="*/ 2536466 h 3069204"/>
              <a:gd name="connsiteX44" fmla="*/ 528761 w 3860358"/>
              <a:gd name="connsiteY44" fmla="*/ 2417197 h 3069204"/>
              <a:gd name="connsiteX45" fmla="*/ 608274 w 3860358"/>
              <a:gd name="connsiteY45" fmla="*/ 2289976 h 3069204"/>
              <a:gd name="connsiteX46" fmla="*/ 536713 w 3860358"/>
              <a:gd name="connsiteY46" fmla="*/ 2091193 h 3069204"/>
              <a:gd name="connsiteX47" fmla="*/ 473102 w 3860358"/>
              <a:gd name="connsiteY47" fmla="*/ 1995777 h 3069204"/>
              <a:gd name="connsiteX48" fmla="*/ 290222 w 3860358"/>
              <a:gd name="connsiteY48" fmla="*/ 1852654 h 3069204"/>
              <a:gd name="connsiteX49" fmla="*/ 210709 w 3860358"/>
              <a:gd name="connsiteY49" fmla="*/ 1725433 h 3069204"/>
              <a:gd name="connsiteX50" fmla="*/ 107342 w 3860358"/>
              <a:gd name="connsiteY50" fmla="*/ 1534602 h 3069204"/>
              <a:gd name="connsiteX51" fmla="*/ 75537 w 3860358"/>
              <a:gd name="connsiteY51" fmla="*/ 1478943 h 3069204"/>
              <a:gd name="connsiteX52" fmla="*/ 51683 w 3860358"/>
              <a:gd name="connsiteY52" fmla="*/ 1391478 h 3069204"/>
              <a:gd name="connsiteX53" fmla="*/ 75537 w 3860358"/>
              <a:gd name="connsiteY53" fmla="*/ 1256306 h 3069204"/>
              <a:gd name="connsiteX54" fmla="*/ 504907 w 3860358"/>
              <a:gd name="connsiteY54" fmla="*/ 1192696 h 3069204"/>
              <a:gd name="connsiteX55" fmla="*/ 926327 w 3860358"/>
              <a:gd name="connsiteY55" fmla="*/ 1121134 h 3069204"/>
              <a:gd name="connsiteX56" fmla="*/ 1204622 w 3860358"/>
              <a:gd name="connsiteY56" fmla="*/ 1065475 h 3069204"/>
              <a:gd name="connsiteX57" fmla="*/ 1443161 w 3860358"/>
              <a:gd name="connsiteY57" fmla="*/ 1017767 h 3069204"/>
              <a:gd name="connsiteX58" fmla="*/ 1498821 w 3860358"/>
              <a:gd name="connsiteY58" fmla="*/ 954157 h 3069204"/>
              <a:gd name="connsiteX59" fmla="*/ 1514723 w 3860358"/>
              <a:gd name="connsiteY59" fmla="*/ 842838 h 3069204"/>
              <a:gd name="connsiteX60" fmla="*/ 1506772 w 3860358"/>
              <a:gd name="connsiteY60" fmla="*/ 763325 h 3069204"/>
              <a:gd name="connsiteX0" fmla="*/ 2572247 w 3860358"/>
              <a:gd name="connsiteY0" fmla="*/ 978011 h 3069204"/>
              <a:gd name="connsiteX1" fmla="*/ 2866445 w 3860358"/>
              <a:gd name="connsiteY1" fmla="*/ 826936 h 3069204"/>
              <a:gd name="connsiteX2" fmla="*/ 3128838 w 3860358"/>
              <a:gd name="connsiteY2" fmla="*/ 667910 h 3069204"/>
              <a:gd name="connsiteX3" fmla="*/ 3208351 w 3860358"/>
              <a:gd name="connsiteY3" fmla="*/ 461176 h 3069204"/>
              <a:gd name="connsiteX4" fmla="*/ 3232205 w 3860358"/>
              <a:gd name="connsiteY4" fmla="*/ 270344 h 3069204"/>
              <a:gd name="connsiteX5" fmla="*/ 3287864 w 3860358"/>
              <a:gd name="connsiteY5" fmla="*/ 174929 h 3069204"/>
              <a:gd name="connsiteX6" fmla="*/ 3335572 w 3860358"/>
              <a:gd name="connsiteY6" fmla="*/ 87464 h 3069204"/>
              <a:gd name="connsiteX7" fmla="*/ 3494598 w 3860358"/>
              <a:gd name="connsiteY7" fmla="*/ 0 h 3069204"/>
              <a:gd name="connsiteX8" fmla="*/ 3669527 w 3860358"/>
              <a:gd name="connsiteY8" fmla="*/ 15903 h 3069204"/>
              <a:gd name="connsiteX9" fmla="*/ 3796747 w 3860358"/>
              <a:gd name="connsiteY9" fmla="*/ 119270 h 3069204"/>
              <a:gd name="connsiteX10" fmla="*/ 3804699 w 3860358"/>
              <a:gd name="connsiteY10" fmla="*/ 214685 h 3069204"/>
              <a:gd name="connsiteX11" fmla="*/ 3804699 w 3860358"/>
              <a:gd name="connsiteY11" fmla="*/ 373711 h 3069204"/>
              <a:gd name="connsiteX12" fmla="*/ 3772894 w 3860358"/>
              <a:gd name="connsiteY12" fmla="*/ 492981 h 3069204"/>
              <a:gd name="connsiteX13" fmla="*/ 3741088 w 3860358"/>
              <a:gd name="connsiteY13" fmla="*/ 588397 h 3069204"/>
              <a:gd name="connsiteX14" fmla="*/ 3844455 w 3860358"/>
              <a:gd name="connsiteY14" fmla="*/ 795131 h 3069204"/>
              <a:gd name="connsiteX15" fmla="*/ 3860358 w 3860358"/>
              <a:gd name="connsiteY15" fmla="*/ 1009816 h 3069204"/>
              <a:gd name="connsiteX16" fmla="*/ 3772894 w 3860358"/>
              <a:gd name="connsiteY16" fmla="*/ 1240404 h 3069204"/>
              <a:gd name="connsiteX17" fmla="*/ 3645673 w 3860358"/>
              <a:gd name="connsiteY17" fmla="*/ 1661823 h 3069204"/>
              <a:gd name="connsiteX18" fmla="*/ 3574111 w 3860358"/>
              <a:gd name="connsiteY18" fmla="*/ 1987826 h 3069204"/>
              <a:gd name="connsiteX19" fmla="*/ 3446890 w 3860358"/>
              <a:gd name="connsiteY19" fmla="*/ 2202511 h 3069204"/>
              <a:gd name="connsiteX20" fmla="*/ 3264010 w 3860358"/>
              <a:gd name="connsiteY20" fmla="*/ 2329732 h 3069204"/>
              <a:gd name="connsiteX21" fmla="*/ 3144741 w 3860358"/>
              <a:gd name="connsiteY21" fmla="*/ 2385391 h 3069204"/>
              <a:gd name="connsiteX22" fmla="*/ 3049325 w 3860358"/>
              <a:gd name="connsiteY22" fmla="*/ 2552369 h 3069204"/>
              <a:gd name="connsiteX23" fmla="*/ 2898250 w 3860358"/>
              <a:gd name="connsiteY23" fmla="*/ 2655736 h 3069204"/>
              <a:gd name="connsiteX24" fmla="*/ 2715370 w 3860358"/>
              <a:gd name="connsiteY24" fmla="*/ 2743200 h 3069204"/>
              <a:gd name="connsiteX25" fmla="*/ 2445026 w 3860358"/>
              <a:gd name="connsiteY25" fmla="*/ 2782957 h 3069204"/>
              <a:gd name="connsiteX26" fmla="*/ 2182633 w 3860358"/>
              <a:gd name="connsiteY26" fmla="*/ 2830664 h 3069204"/>
              <a:gd name="connsiteX27" fmla="*/ 2015655 w 3860358"/>
              <a:gd name="connsiteY27" fmla="*/ 2910177 h 3069204"/>
              <a:gd name="connsiteX28" fmla="*/ 1920240 w 3860358"/>
              <a:gd name="connsiteY28" fmla="*/ 3013544 h 3069204"/>
              <a:gd name="connsiteX29" fmla="*/ 1872532 w 3860358"/>
              <a:gd name="connsiteY29" fmla="*/ 3069204 h 3069204"/>
              <a:gd name="connsiteX30" fmla="*/ 1800970 w 3860358"/>
              <a:gd name="connsiteY30" fmla="*/ 3053301 h 3069204"/>
              <a:gd name="connsiteX31" fmla="*/ 1769165 w 3860358"/>
              <a:gd name="connsiteY31" fmla="*/ 2934031 h 3069204"/>
              <a:gd name="connsiteX32" fmla="*/ 1649895 w 3860358"/>
              <a:gd name="connsiteY32" fmla="*/ 2751151 h 3069204"/>
              <a:gd name="connsiteX33" fmla="*/ 1506772 w 3860358"/>
              <a:gd name="connsiteY33" fmla="*/ 2512612 h 3069204"/>
              <a:gd name="connsiteX34" fmla="*/ 1395454 w 3860358"/>
              <a:gd name="connsiteY34" fmla="*/ 2329732 h 3069204"/>
              <a:gd name="connsiteX35" fmla="*/ 1172817 w 3860358"/>
              <a:gd name="connsiteY35" fmla="*/ 2242268 h 3069204"/>
              <a:gd name="connsiteX36" fmla="*/ 1061499 w 3860358"/>
              <a:gd name="connsiteY36" fmla="*/ 2274073 h 3069204"/>
              <a:gd name="connsiteX37" fmla="*/ 1013791 w 3860358"/>
              <a:gd name="connsiteY37" fmla="*/ 2345635 h 3069204"/>
              <a:gd name="connsiteX38" fmla="*/ 1013791 w 3860358"/>
              <a:gd name="connsiteY38" fmla="*/ 2456953 h 3069204"/>
              <a:gd name="connsiteX39" fmla="*/ 958132 w 3860358"/>
              <a:gd name="connsiteY39" fmla="*/ 2552369 h 3069204"/>
              <a:gd name="connsiteX40" fmla="*/ 822960 w 3860358"/>
              <a:gd name="connsiteY40" fmla="*/ 2623931 h 3069204"/>
              <a:gd name="connsiteX41" fmla="*/ 655982 w 3860358"/>
              <a:gd name="connsiteY41" fmla="*/ 2655736 h 3069204"/>
              <a:gd name="connsiteX42" fmla="*/ 544664 w 3860358"/>
              <a:gd name="connsiteY42" fmla="*/ 2536466 h 3069204"/>
              <a:gd name="connsiteX43" fmla="*/ 528761 w 3860358"/>
              <a:gd name="connsiteY43" fmla="*/ 2417197 h 3069204"/>
              <a:gd name="connsiteX44" fmla="*/ 608274 w 3860358"/>
              <a:gd name="connsiteY44" fmla="*/ 2289976 h 3069204"/>
              <a:gd name="connsiteX45" fmla="*/ 536713 w 3860358"/>
              <a:gd name="connsiteY45" fmla="*/ 2091193 h 3069204"/>
              <a:gd name="connsiteX46" fmla="*/ 473102 w 3860358"/>
              <a:gd name="connsiteY46" fmla="*/ 1995777 h 3069204"/>
              <a:gd name="connsiteX47" fmla="*/ 290222 w 3860358"/>
              <a:gd name="connsiteY47" fmla="*/ 1852654 h 3069204"/>
              <a:gd name="connsiteX48" fmla="*/ 210709 w 3860358"/>
              <a:gd name="connsiteY48" fmla="*/ 1725433 h 3069204"/>
              <a:gd name="connsiteX49" fmla="*/ 107342 w 3860358"/>
              <a:gd name="connsiteY49" fmla="*/ 1534602 h 3069204"/>
              <a:gd name="connsiteX50" fmla="*/ 75537 w 3860358"/>
              <a:gd name="connsiteY50" fmla="*/ 1478943 h 3069204"/>
              <a:gd name="connsiteX51" fmla="*/ 51683 w 3860358"/>
              <a:gd name="connsiteY51" fmla="*/ 1391478 h 3069204"/>
              <a:gd name="connsiteX52" fmla="*/ 75537 w 3860358"/>
              <a:gd name="connsiteY52" fmla="*/ 1256306 h 3069204"/>
              <a:gd name="connsiteX53" fmla="*/ 504907 w 3860358"/>
              <a:gd name="connsiteY53" fmla="*/ 1192696 h 3069204"/>
              <a:gd name="connsiteX54" fmla="*/ 926327 w 3860358"/>
              <a:gd name="connsiteY54" fmla="*/ 1121134 h 3069204"/>
              <a:gd name="connsiteX55" fmla="*/ 1204622 w 3860358"/>
              <a:gd name="connsiteY55" fmla="*/ 1065475 h 3069204"/>
              <a:gd name="connsiteX56" fmla="*/ 1443161 w 3860358"/>
              <a:gd name="connsiteY56" fmla="*/ 1017767 h 3069204"/>
              <a:gd name="connsiteX57" fmla="*/ 1498821 w 3860358"/>
              <a:gd name="connsiteY57" fmla="*/ 954157 h 3069204"/>
              <a:gd name="connsiteX58" fmla="*/ 1514723 w 3860358"/>
              <a:gd name="connsiteY58" fmla="*/ 842838 h 3069204"/>
              <a:gd name="connsiteX59" fmla="*/ 1506772 w 3860358"/>
              <a:gd name="connsiteY59" fmla="*/ 763325 h 3069204"/>
              <a:gd name="connsiteX0" fmla="*/ 2866445 w 3860358"/>
              <a:gd name="connsiteY0" fmla="*/ 826936 h 3069204"/>
              <a:gd name="connsiteX1" fmla="*/ 3128838 w 3860358"/>
              <a:gd name="connsiteY1" fmla="*/ 667910 h 3069204"/>
              <a:gd name="connsiteX2" fmla="*/ 3208351 w 3860358"/>
              <a:gd name="connsiteY2" fmla="*/ 461176 h 3069204"/>
              <a:gd name="connsiteX3" fmla="*/ 3232205 w 3860358"/>
              <a:gd name="connsiteY3" fmla="*/ 270344 h 3069204"/>
              <a:gd name="connsiteX4" fmla="*/ 3287864 w 3860358"/>
              <a:gd name="connsiteY4" fmla="*/ 174929 h 3069204"/>
              <a:gd name="connsiteX5" fmla="*/ 3335572 w 3860358"/>
              <a:gd name="connsiteY5" fmla="*/ 87464 h 3069204"/>
              <a:gd name="connsiteX6" fmla="*/ 3494598 w 3860358"/>
              <a:gd name="connsiteY6" fmla="*/ 0 h 3069204"/>
              <a:gd name="connsiteX7" fmla="*/ 3669527 w 3860358"/>
              <a:gd name="connsiteY7" fmla="*/ 15903 h 3069204"/>
              <a:gd name="connsiteX8" fmla="*/ 3796747 w 3860358"/>
              <a:gd name="connsiteY8" fmla="*/ 119270 h 3069204"/>
              <a:gd name="connsiteX9" fmla="*/ 3804699 w 3860358"/>
              <a:gd name="connsiteY9" fmla="*/ 214685 h 3069204"/>
              <a:gd name="connsiteX10" fmla="*/ 3804699 w 3860358"/>
              <a:gd name="connsiteY10" fmla="*/ 373711 h 3069204"/>
              <a:gd name="connsiteX11" fmla="*/ 3772894 w 3860358"/>
              <a:gd name="connsiteY11" fmla="*/ 492981 h 3069204"/>
              <a:gd name="connsiteX12" fmla="*/ 3741088 w 3860358"/>
              <a:gd name="connsiteY12" fmla="*/ 588397 h 3069204"/>
              <a:gd name="connsiteX13" fmla="*/ 3844455 w 3860358"/>
              <a:gd name="connsiteY13" fmla="*/ 795131 h 3069204"/>
              <a:gd name="connsiteX14" fmla="*/ 3860358 w 3860358"/>
              <a:gd name="connsiteY14" fmla="*/ 1009816 h 3069204"/>
              <a:gd name="connsiteX15" fmla="*/ 3772894 w 3860358"/>
              <a:gd name="connsiteY15" fmla="*/ 1240404 h 3069204"/>
              <a:gd name="connsiteX16" fmla="*/ 3645673 w 3860358"/>
              <a:gd name="connsiteY16" fmla="*/ 1661823 h 3069204"/>
              <a:gd name="connsiteX17" fmla="*/ 3574111 w 3860358"/>
              <a:gd name="connsiteY17" fmla="*/ 1987826 h 3069204"/>
              <a:gd name="connsiteX18" fmla="*/ 3446890 w 3860358"/>
              <a:gd name="connsiteY18" fmla="*/ 2202511 h 3069204"/>
              <a:gd name="connsiteX19" fmla="*/ 3264010 w 3860358"/>
              <a:gd name="connsiteY19" fmla="*/ 2329732 h 3069204"/>
              <a:gd name="connsiteX20" fmla="*/ 3144741 w 3860358"/>
              <a:gd name="connsiteY20" fmla="*/ 2385391 h 3069204"/>
              <a:gd name="connsiteX21" fmla="*/ 3049325 w 3860358"/>
              <a:gd name="connsiteY21" fmla="*/ 2552369 h 3069204"/>
              <a:gd name="connsiteX22" fmla="*/ 2898250 w 3860358"/>
              <a:gd name="connsiteY22" fmla="*/ 2655736 h 3069204"/>
              <a:gd name="connsiteX23" fmla="*/ 2715370 w 3860358"/>
              <a:gd name="connsiteY23" fmla="*/ 2743200 h 3069204"/>
              <a:gd name="connsiteX24" fmla="*/ 2445026 w 3860358"/>
              <a:gd name="connsiteY24" fmla="*/ 2782957 h 3069204"/>
              <a:gd name="connsiteX25" fmla="*/ 2182633 w 3860358"/>
              <a:gd name="connsiteY25" fmla="*/ 2830664 h 3069204"/>
              <a:gd name="connsiteX26" fmla="*/ 2015655 w 3860358"/>
              <a:gd name="connsiteY26" fmla="*/ 2910177 h 3069204"/>
              <a:gd name="connsiteX27" fmla="*/ 1920240 w 3860358"/>
              <a:gd name="connsiteY27" fmla="*/ 3013544 h 3069204"/>
              <a:gd name="connsiteX28" fmla="*/ 1872532 w 3860358"/>
              <a:gd name="connsiteY28" fmla="*/ 3069204 h 3069204"/>
              <a:gd name="connsiteX29" fmla="*/ 1800970 w 3860358"/>
              <a:gd name="connsiteY29" fmla="*/ 3053301 h 3069204"/>
              <a:gd name="connsiteX30" fmla="*/ 1769165 w 3860358"/>
              <a:gd name="connsiteY30" fmla="*/ 2934031 h 3069204"/>
              <a:gd name="connsiteX31" fmla="*/ 1649895 w 3860358"/>
              <a:gd name="connsiteY31" fmla="*/ 2751151 h 3069204"/>
              <a:gd name="connsiteX32" fmla="*/ 1506772 w 3860358"/>
              <a:gd name="connsiteY32" fmla="*/ 2512612 h 3069204"/>
              <a:gd name="connsiteX33" fmla="*/ 1395454 w 3860358"/>
              <a:gd name="connsiteY33" fmla="*/ 2329732 h 3069204"/>
              <a:gd name="connsiteX34" fmla="*/ 1172817 w 3860358"/>
              <a:gd name="connsiteY34" fmla="*/ 2242268 h 3069204"/>
              <a:gd name="connsiteX35" fmla="*/ 1061499 w 3860358"/>
              <a:gd name="connsiteY35" fmla="*/ 2274073 h 3069204"/>
              <a:gd name="connsiteX36" fmla="*/ 1013791 w 3860358"/>
              <a:gd name="connsiteY36" fmla="*/ 2345635 h 3069204"/>
              <a:gd name="connsiteX37" fmla="*/ 1013791 w 3860358"/>
              <a:gd name="connsiteY37" fmla="*/ 2456953 h 3069204"/>
              <a:gd name="connsiteX38" fmla="*/ 958132 w 3860358"/>
              <a:gd name="connsiteY38" fmla="*/ 2552369 h 3069204"/>
              <a:gd name="connsiteX39" fmla="*/ 822960 w 3860358"/>
              <a:gd name="connsiteY39" fmla="*/ 2623931 h 3069204"/>
              <a:gd name="connsiteX40" fmla="*/ 655982 w 3860358"/>
              <a:gd name="connsiteY40" fmla="*/ 2655736 h 3069204"/>
              <a:gd name="connsiteX41" fmla="*/ 544664 w 3860358"/>
              <a:gd name="connsiteY41" fmla="*/ 2536466 h 3069204"/>
              <a:gd name="connsiteX42" fmla="*/ 528761 w 3860358"/>
              <a:gd name="connsiteY42" fmla="*/ 2417197 h 3069204"/>
              <a:gd name="connsiteX43" fmla="*/ 608274 w 3860358"/>
              <a:gd name="connsiteY43" fmla="*/ 2289976 h 3069204"/>
              <a:gd name="connsiteX44" fmla="*/ 536713 w 3860358"/>
              <a:gd name="connsiteY44" fmla="*/ 2091193 h 3069204"/>
              <a:gd name="connsiteX45" fmla="*/ 473102 w 3860358"/>
              <a:gd name="connsiteY45" fmla="*/ 1995777 h 3069204"/>
              <a:gd name="connsiteX46" fmla="*/ 290222 w 3860358"/>
              <a:gd name="connsiteY46" fmla="*/ 1852654 h 3069204"/>
              <a:gd name="connsiteX47" fmla="*/ 210709 w 3860358"/>
              <a:gd name="connsiteY47" fmla="*/ 1725433 h 3069204"/>
              <a:gd name="connsiteX48" fmla="*/ 107342 w 3860358"/>
              <a:gd name="connsiteY48" fmla="*/ 1534602 h 3069204"/>
              <a:gd name="connsiteX49" fmla="*/ 75537 w 3860358"/>
              <a:gd name="connsiteY49" fmla="*/ 1478943 h 3069204"/>
              <a:gd name="connsiteX50" fmla="*/ 51683 w 3860358"/>
              <a:gd name="connsiteY50" fmla="*/ 1391478 h 3069204"/>
              <a:gd name="connsiteX51" fmla="*/ 75537 w 3860358"/>
              <a:gd name="connsiteY51" fmla="*/ 1256306 h 3069204"/>
              <a:gd name="connsiteX52" fmla="*/ 504907 w 3860358"/>
              <a:gd name="connsiteY52" fmla="*/ 1192696 h 3069204"/>
              <a:gd name="connsiteX53" fmla="*/ 926327 w 3860358"/>
              <a:gd name="connsiteY53" fmla="*/ 1121134 h 3069204"/>
              <a:gd name="connsiteX54" fmla="*/ 1204622 w 3860358"/>
              <a:gd name="connsiteY54" fmla="*/ 1065475 h 3069204"/>
              <a:gd name="connsiteX55" fmla="*/ 1443161 w 3860358"/>
              <a:gd name="connsiteY55" fmla="*/ 1017767 h 3069204"/>
              <a:gd name="connsiteX56" fmla="*/ 1498821 w 3860358"/>
              <a:gd name="connsiteY56" fmla="*/ 954157 h 3069204"/>
              <a:gd name="connsiteX57" fmla="*/ 1514723 w 3860358"/>
              <a:gd name="connsiteY57" fmla="*/ 842838 h 3069204"/>
              <a:gd name="connsiteX58" fmla="*/ 1506772 w 3860358"/>
              <a:gd name="connsiteY58" fmla="*/ 763325 h 3069204"/>
              <a:gd name="connsiteX0" fmla="*/ 3128838 w 3860358"/>
              <a:gd name="connsiteY0" fmla="*/ 667910 h 3069204"/>
              <a:gd name="connsiteX1" fmla="*/ 3208351 w 3860358"/>
              <a:gd name="connsiteY1" fmla="*/ 461176 h 3069204"/>
              <a:gd name="connsiteX2" fmla="*/ 3232205 w 3860358"/>
              <a:gd name="connsiteY2" fmla="*/ 270344 h 3069204"/>
              <a:gd name="connsiteX3" fmla="*/ 3287864 w 3860358"/>
              <a:gd name="connsiteY3" fmla="*/ 174929 h 3069204"/>
              <a:gd name="connsiteX4" fmla="*/ 3335572 w 3860358"/>
              <a:gd name="connsiteY4" fmla="*/ 87464 h 3069204"/>
              <a:gd name="connsiteX5" fmla="*/ 3494598 w 3860358"/>
              <a:gd name="connsiteY5" fmla="*/ 0 h 3069204"/>
              <a:gd name="connsiteX6" fmla="*/ 3669527 w 3860358"/>
              <a:gd name="connsiteY6" fmla="*/ 15903 h 3069204"/>
              <a:gd name="connsiteX7" fmla="*/ 3796747 w 3860358"/>
              <a:gd name="connsiteY7" fmla="*/ 119270 h 3069204"/>
              <a:gd name="connsiteX8" fmla="*/ 3804699 w 3860358"/>
              <a:gd name="connsiteY8" fmla="*/ 214685 h 3069204"/>
              <a:gd name="connsiteX9" fmla="*/ 3804699 w 3860358"/>
              <a:gd name="connsiteY9" fmla="*/ 373711 h 3069204"/>
              <a:gd name="connsiteX10" fmla="*/ 3772894 w 3860358"/>
              <a:gd name="connsiteY10" fmla="*/ 492981 h 3069204"/>
              <a:gd name="connsiteX11" fmla="*/ 3741088 w 3860358"/>
              <a:gd name="connsiteY11" fmla="*/ 588397 h 3069204"/>
              <a:gd name="connsiteX12" fmla="*/ 3844455 w 3860358"/>
              <a:gd name="connsiteY12" fmla="*/ 795131 h 3069204"/>
              <a:gd name="connsiteX13" fmla="*/ 3860358 w 3860358"/>
              <a:gd name="connsiteY13" fmla="*/ 1009816 h 3069204"/>
              <a:gd name="connsiteX14" fmla="*/ 3772894 w 3860358"/>
              <a:gd name="connsiteY14" fmla="*/ 1240404 h 3069204"/>
              <a:gd name="connsiteX15" fmla="*/ 3645673 w 3860358"/>
              <a:gd name="connsiteY15" fmla="*/ 1661823 h 3069204"/>
              <a:gd name="connsiteX16" fmla="*/ 3574111 w 3860358"/>
              <a:gd name="connsiteY16" fmla="*/ 1987826 h 3069204"/>
              <a:gd name="connsiteX17" fmla="*/ 3446890 w 3860358"/>
              <a:gd name="connsiteY17" fmla="*/ 2202511 h 3069204"/>
              <a:gd name="connsiteX18" fmla="*/ 3264010 w 3860358"/>
              <a:gd name="connsiteY18" fmla="*/ 2329732 h 3069204"/>
              <a:gd name="connsiteX19" fmla="*/ 3144741 w 3860358"/>
              <a:gd name="connsiteY19" fmla="*/ 2385391 h 3069204"/>
              <a:gd name="connsiteX20" fmla="*/ 3049325 w 3860358"/>
              <a:gd name="connsiteY20" fmla="*/ 2552369 h 3069204"/>
              <a:gd name="connsiteX21" fmla="*/ 2898250 w 3860358"/>
              <a:gd name="connsiteY21" fmla="*/ 2655736 h 3069204"/>
              <a:gd name="connsiteX22" fmla="*/ 2715370 w 3860358"/>
              <a:gd name="connsiteY22" fmla="*/ 2743200 h 3069204"/>
              <a:gd name="connsiteX23" fmla="*/ 2445026 w 3860358"/>
              <a:gd name="connsiteY23" fmla="*/ 2782957 h 3069204"/>
              <a:gd name="connsiteX24" fmla="*/ 2182633 w 3860358"/>
              <a:gd name="connsiteY24" fmla="*/ 2830664 h 3069204"/>
              <a:gd name="connsiteX25" fmla="*/ 2015655 w 3860358"/>
              <a:gd name="connsiteY25" fmla="*/ 2910177 h 3069204"/>
              <a:gd name="connsiteX26" fmla="*/ 1920240 w 3860358"/>
              <a:gd name="connsiteY26" fmla="*/ 3013544 h 3069204"/>
              <a:gd name="connsiteX27" fmla="*/ 1872532 w 3860358"/>
              <a:gd name="connsiteY27" fmla="*/ 3069204 h 3069204"/>
              <a:gd name="connsiteX28" fmla="*/ 1800970 w 3860358"/>
              <a:gd name="connsiteY28" fmla="*/ 3053301 h 3069204"/>
              <a:gd name="connsiteX29" fmla="*/ 1769165 w 3860358"/>
              <a:gd name="connsiteY29" fmla="*/ 2934031 h 3069204"/>
              <a:gd name="connsiteX30" fmla="*/ 1649895 w 3860358"/>
              <a:gd name="connsiteY30" fmla="*/ 2751151 h 3069204"/>
              <a:gd name="connsiteX31" fmla="*/ 1506772 w 3860358"/>
              <a:gd name="connsiteY31" fmla="*/ 2512612 h 3069204"/>
              <a:gd name="connsiteX32" fmla="*/ 1395454 w 3860358"/>
              <a:gd name="connsiteY32" fmla="*/ 2329732 h 3069204"/>
              <a:gd name="connsiteX33" fmla="*/ 1172817 w 3860358"/>
              <a:gd name="connsiteY33" fmla="*/ 2242268 h 3069204"/>
              <a:gd name="connsiteX34" fmla="*/ 1061499 w 3860358"/>
              <a:gd name="connsiteY34" fmla="*/ 2274073 h 3069204"/>
              <a:gd name="connsiteX35" fmla="*/ 1013791 w 3860358"/>
              <a:gd name="connsiteY35" fmla="*/ 2345635 h 3069204"/>
              <a:gd name="connsiteX36" fmla="*/ 1013791 w 3860358"/>
              <a:gd name="connsiteY36" fmla="*/ 2456953 h 3069204"/>
              <a:gd name="connsiteX37" fmla="*/ 958132 w 3860358"/>
              <a:gd name="connsiteY37" fmla="*/ 2552369 h 3069204"/>
              <a:gd name="connsiteX38" fmla="*/ 822960 w 3860358"/>
              <a:gd name="connsiteY38" fmla="*/ 2623931 h 3069204"/>
              <a:gd name="connsiteX39" fmla="*/ 655982 w 3860358"/>
              <a:gd name="connsiteY39" fmla="*/ 2655736 h 3069204"/>
              <a:gd name="connsiteX40" fmla="*/ 544664 w 3860358"/>
              <a:gd name="connsiteY40" fmla="*/ 2536466 h 3069204"/>
              <a:gd name="connsiteX41" fmla="*/ 528761 w 3860358"/>
              <a:gd name="connsiteY41" fmla="*/ 2417197 h 3069204"/>
              <a:gd name="connsiteX42" fmla="*/ 608274 w 3860358"/>
              <a:gd name="connsiteY42" fmla="*/ 2289976 h 3069204"/>
              <a:gd name="connsiteX43" fmla="*/ 536713 w 3860358"/>
              <a:gd name="connsiteY43" fmla="*/ 2091193 h 3069204"/>
              <a:gd name="connsiteX44" fmla="*/ 473102 w 3860358"/>
              <a:gd name="connsiteY44" fmla="*/ 1995777 h 3069204"/>
              <a:gd name="connsiteX45" fmla="*/ 290222 w 3860358"/>
              <a:gd name="connsiteY45" fmla="*/ 1852654 h 3069204"/>
              <a:gd name="connsiteX46" fmla="*/ 210709 w 3860358"/>
              <a:gd name="connsiteY46" fmla="*/ 1725433 h 3069204"/>
              <a:gd name="connsiteX47" fmla="*/ 107342 w 3860358"/>
              <a:gd name="connsiteY47" fmla="*/ 1534602 h 3069204"/>
              <a:gd name="connsiteX48" fmla="*/ 75537 w 3860358"/>
              <a:gd name="connsiteY48" fmla="*/ 1478943 h 3069204"/>
              <a:gd name="connsiteX49" fmla="*/ 51683 w 3860358"/>
              <a:gd name="connsiteY49" fmla="*/ 1391478 h 3069204"/>
              <a:gd name="connsiteX50" fmla="*/ 75537 w 3860358"/>
              <a:gd name="connsiteY50" fmla="*/ 1256306 h 3069204"/>
              <a:gd name="connsiteX51" fmla="*/ 504907 w 3860358"/>
              <a:gd name="connsiteY51" fmla="*/ 1192696 h 3069204"/>
              <a:gd name="connsiteX52" fmla="*/ 926327 w 3860358"/>
              <a:gd name="connsiteY52" fmla="*/ 1121134 h 3069204"/>
              <a:gd name="connsiteX53" fmla="*/ 1204622 w 3860358"/>
              <a:gd name="connsiteY53" fmla="*/ 1065475 h 3069204"/>
              <a:gd name="connsiteX54" fmla="*/ 1443161 w 3860358"/>
              <a:gd name="connsiteY54" fmla="*/ 1017767 h 3069204"/>
              <a:gd name="connsiteX55" fmla="*/ 1498821 w 3860358"/>
              <a:gd name="connsiteY55" fmla="*/ 954157 h 3069204"/>
              <a:gd name="connsiteX56" fmla="*/ 1514723 w 3860358"/>
              <a:gd name="connsiteY56" fmla="*/ 842838 h 3069204"/>
              <a:gd name="connsiteX57" fmla="*/ 1506772 w 3860358"/>
              <a:gd name="connsiteY57" fmla="*/ 763325 h 3069204"/>
              <a:gd name="connsiteX0" fmla="*/ 3208351 w 3860358"/>
              <a:gd name="connsiteY0" fmla="*/ 461176 h 3069204"/>
              <a:gd name="connsiteX1" fmla="*/ 3232205 w 3860358"/>
              <a:gd name="connsiteY1" fmla="*/ 270344 h 3069204"/>
              <a:gd name="connsiteX2" fmla="*/ 3287864 w 3860358"/>
              <a:gd name="connsiteY2" fmla="*/ 174929 h 3069204"/>
              <a:gd name="connsiteX3" fmla="*/ 3335572 w 3860358"/>
              <a:gd name="connsiteY3" fmla="*/ 87464 h 3069204"/>
              <a:gd name="connsiteX4" fmla="*/ 3494598 w 3860358"/>
              <a:gd name="connsiteY4" fmla="*/ 0 h 3069204"/>
              <a:gd name="connsiteX5" fmla="*/ 3669527 w 3860358"/>
              <a:gd name="connsiteY5" fmla="*/ 15903 h 3069204"/>
              <a:gd name="connsiteX6" fmla="*/ 3796747 w 3860358"/>
              <a:gd name="connsiteY6" fmla="*/ 119270 h 3069204"/>
              <a:gd name="connsiteX7" fmla="*/ 3804699 w 3860358"/>
              <a:gd name="connsiteY7" fmla="*/ 214685 h 3069204"/>
              <a:gd name="connsiteX8" fmla="*/ 3804699 w 3860358"/>
              <a:gd name="connsiteY8" fmla="*/ 373711 h 3069204"/>
              <a:gd name="connsiteX9" fmla="*/ 3772894 w 3860358"/>
              <a:gd name="connsiteY9" fmla="*/ 492981 h 3069204"/>
              <a:gd name="connsiteX10" fmla="*/ 3741088 w 3860358"/>
              <a:gd name="connsiteY10" fmla="*/ 588397 h 3069204"/>
              <a:gd name="connsiteX11" fmla="*/ 3844455 w 3860358"/>
              <a:gd name="connsiteY11" fmla="*/ 795131 h 3069204"/>
              <a:gd name="connsiteX12" fmla="*/ 3860358 w 3860358"/>
              <a:gd name="connsiteY12" fmla="*/ 1009816 h 3069204"/>
              <a:gd name="connsiteX13" fmla="*/ 3772894 w 3860358"/>
              <a:gd name="connsiteY13" fmla="*/ 1240404 h 3069204"/>
              <a:gd name="connsiteX14" fmla="*/ 3645673 w 3860358"/>
              <a:gd name="connsiteY14" fmla="*/ 1661823 h 3069204"/>
              <a:gd name="connsiteX15" fmla="*/ 3574111 w 3860358"/>
              <a:gd name="connsiteY15" fmla="*/ 1987826 h 3069204"/>
              <a:gd name="connsiteX16" fmla="*/ 3446890 w 3860358"/>
              <a:gd name="connsiteY16" fmla="*/ 2202511 h 3069204"/>
              <a:gd name="connsiteX17" fmla="*/ 3264010 w 3860358"/>
              <a:gd name="connsiteY17" fmla="*/ 2329732 h 3069204"/>
              <a:gd name="connsiteX18" fmla="*/ 3144741 w 3860358"/>
              <a:gd name="connsiteY18" fmla="*/ 2385391 h 3069204"/>
              <a:gd name="connsiteX19" fmla="*/ 3049325 w 3860358"/>
              <a:gd name="connsiteY19" fmla="*/ 2552369 h 3069204"/>
              <a:gd name="connsiteX20" fmla="*/ 2898250 w 3860358"/>
              <a:gd name="connsiteY20" fmla="*/ 2655736 h 3069204"/>
              <a:gd name="connsiteX21" fmla="*/ 2715370 w 3860358"/>
              <a:gd name="connsiteY21" fmla="*/ 2743200 h 3069204"/>
              <a:gd name="connsiteX22" fmla="*/ 2445026 w 3860358"/>
              <a:gd name="connsiteY22" fmla="*/ 2782957 h 3069204"/>
              <a:gd name="connsiteX23" fmla="*/ 2182633 w 3860358"/>
              <a:gd name="connsiteY23" fmla="*/ 2830664 h 3069204"/>
              <a:gd name="connsiteX24" fmla="*/ 2015655 w 3860358"/>
              <a:gd name="connsiteY24" fmla="*/ 2910177 h 3069204"/>
              <a:gd name="connsiteX25" fmla="*/ 1920240 w 3860358"/>
              <a:gd name="connsiteY25" fmla="*/ 3013544 h 3069204"/>
              <a:gd name="connsiteX26" fmla="*/ 1872532 w 3860358"/>
              <a:gd name="connsiteY26" fmla="*/ 3069204 h 3069204"/>
              <a:gd name="connsiteX27" fmla="*/ 1800970 w 3860358"/>
              <a:gd name="connsiteY27" fmla="*/ 3053301 h 3069204"/>
              <a:gd name="connsiteX28" fmla="*/ 1769165 w 3860358"/>
              <a:gd name="connsiteY28" fmla="*/ 2934031 h 3069204"/>
              <a:gd name="connsiteX29" fmla="*/ 1649895 w 3860358"/>
              <a:gd name="connsiteY29" fmla="*/ 2751151 h 3069204"/>
              <a:gd name="connsiteX30" fmla="*/ 1506772 w 3860358"/>
              <a:gd name="connsiteY30" fmla="*/ 2512612 h 3069204"/>
              <a:gd name="connsiteX31" fmla="*/ 1395454 w 3860358"/>
              <a:gd name="connsiteY31" fmla="*/ 2329732 h 3069204"/>
              <a:gd name="connsiteX32" fmla="*/ 1172817 w 3860358"/>
              <a:gd name="connsiteY32" fmla="*/ 2242268 h 3069204"/>
              <a:gd name="connsiteX33" fmla="*/ 1061499 w 3860358"/>
              <a:gd name="connsiteY33" fmla="*/ 2274073 h 3069204"/>
              <a:gd name="connsiteX34" fmla="*/ 1013791 w 3860358"/>
              <a:gd name="connsiteY34" fmla="*/ 2345635 h 3069204"/>
              <a:gd name="connsiteX35" fmla="*/ 1013791 w 3860358"/>
              <a:gd name="connsiteY35" fmla="*/ 2456953 h 3069204"/>
              <a:gd name="connsiteX36" fmla="*/ 958132 w 3860358"/>
              <a:gd name="connsiteY36" fmla="*/ 2552369 h 3069204"/>
              <a:gd name="connsiteX37" fmla="*/ 822960 w 3860358"/>
              <a:gd name="connsiteY37" fmla="*/ 2623931 h 3069204"/>
              <a:gd name="connsiteX38" fmla="*/ 655982 w 3860358"/>
              <a:gd name="connsiteY38" fmla="*/ 2655736 h 3069204"/>
              <a:gd name="connsiteX39" fmla="*/ 544664 w 3860358"/>
              <a:gd name="connsiteY39" fmla="*/ 2536466 h 3069204"/>
              <a:gd name="connsiteX40" fmla="*/ 528761 w 3860358"/>
              <a:gd name="connsiteY40" fmla="*/ 2417197 h 3069204"/>
              <a:gd name="connsiteX41" fmla="*/ 608274 w 3860358"/>
              <a:gd name="connsiteY41" fmla="*/ 2289976 h 3069204"/>
              <a:gd name="connsiteX42" fmla="*/ 536713 w 3860358"/>
              <a:gd name="connsiteY42" fmla="*/ 2091193 h 3069204"/>
              <a:gd name="connsiteX43" fmla="*/ 473102 w 3860358"/>
              <a:gd name="connsiteY43" fmla="*/ 1995777 h 3069204"/>
              <a:gd name="connsiteX44" fmla="*/ 290222 w 3860358"/>
              <a:gd name="connsiteY44" fmla="*/ 1852654 h 3069204"/>
              <a:gd name="connsiteX45" fmla="*/ 210709 w 3860358"/>
              <a:gd name="connsiteY45" fmla="*/ 1725433 h 3069204"/>
              <a:gd name="connsiteX46" fmla="*/ 107342 w 3860358"/>
              <a:gd name="connsiteY46" fmla="*/ 1534602 h 3069204"/>
              <a:gd name="connsiteX47" fmla="*/ 75537 w 3860358"/>
              <a:gd name="connsiteY47" fmla="*/ 1478943 h 3069204"/>
              <a:gd name="connsiteX48" fmla="*/ 51683 w 3860358"/>
              <a:gd name="connsiteY48" fmla="*/ 1391478 h 3069204"/>
              <a:gd name="connsiteX49" fmla="*/ 75537 w 3860358"/>
              <a:gd name="connsiteY49" fmla="*/ 1256306 h 3069204"/>
              <a:gd name="connsiteX50" fmla="*/ 504907 w 3860358"/>
              <a:gd name="connsiteY50" fmla="*/ 1192696 h 3069204"/>
              <a:gd name="connsiteX51" fmla="*/ 926327 w 3860358"/>
              <a:gd name="connsiteY51" fmla="*/ 1121134 h 3069204"/>
              <a:gd name="connsiteX52" fmla="*/ 1204622 w 3860358"/>
              <a:gd name="connsiteY52" fmla="*/ 1065475 h 3069204"/>
              <a:gd name="connsiteX53" fmla="*/ 1443161 w 3860358"/>
              <a:gd name="connsiteY53" fmla="*/ 1017767 h 3069204"/>
              <a:gd name="connsiteX54" fmla="*/ 1498821 w 3860358"/>
              <a:gd name="connsiteY54" fmla="*/ 954157 h 3069204"/>
              <a:gd name="connsiteX55" fmla="*/ 1514723 w 3860358"/>
              <a:gd name="connsiteY55" fmla="*/ 842838 h 3069204"/>
              <a:gd name="connsiteX56" fmla="*/ 1506772 w 3860358"/>
              <a:gd name="connsiteY56" fmla="*/ 763325 h 3069204"/>
              <a:gd name="connsiteX0" fmla="*/ 3232205 w 3860358"/>
              <a:gd name="connsiteY0" fmla="*/ 270344 h 3069204"/>
              <a:gd name="connsiteX1" fmla="*/ 3287864 w 3860358"/>
              <a:gd name="connsiteY1" fmla="*/ 174929 h 3069204"/>
              <a:gd name="connsiteX2" fmla="*/ 3335572 w 3860358"/>
              <a:gd name="connsiteY2" fmla="*/ 87464 h 3069204"/>
              <a:gd name="connsiteX3" fmla="*/ 3494598 w 3860358"/>
              <a:gd name="connsiteY3" fmla="*/ 0 h 3069204"/>
              <a:gd name="connsiteX4" fmla="*/ 3669527 w 3860358"/>
              <a:gd name="connsiteY4" fmla="*/ 15903 h 3069204"/>
              <a:gd name="connsiteX5" fmla="*/ 3796747 w 3860358"/>
              <a:gd name="connsiteY5" fmla="*/ 119270 h 3069204"/>
              <a:gd name="connsiteX6" fmla="*/ 3804699 w 3860358"/>
              <a:gd name="connsiteY6" fmla="*/ 214685 h 3069204"/>
              <a:gd name="connsiteX7" fmla="*/ 3804699 w 3860358"/>
              <a:gd name="connsiteY7" fmla="*/ 373711 h 3069204"/>
              <a:gd name="connsiteX8" fmla="*/ 3772894 w 3860358"/>
              <a:gd name="connsiteY8" fmla="*/ 492981 h 3069204"/>
              <a:gd name="connsiteX9" fmla="*/ 3741088 w 3860358"/>
              <a:gd name="connsiteY9" fmla="*/ 588397 h 3069204"/>
              <a:gd name="connsiteX10" fmla="*/ 3844455 w 3860358"/>
              <a:gd name="connsiteY10" fmla="*/ 795131 h 3069204"/>
              <a:gd name="connsiteX11" fmla="*/ 3860358 w 3860358"/>
              <a:gd name="connsiteY11" fmla="*/ 1009816 h 3069204"/>
              <a:gd name="connsiteX12" fmla="*/ 3772894 w 3860358"/>
              <a:gd name="connsiteY12" fmla="*/ 1240404 h 3069204"/>
              <a:gd name="connsiteX13" fmla="*/ 3645673 w 3860358"/>
              <a:gd name="connsiteY13" fmla="*/ 1661823 h 3069204"/>
              <a:gd name="connsiteX14" fmla="*/ 3574111 w 3860358"/>
              <a:gd name="connsiteY14" fmla="*/ 1987826 h 3069204"/>
              <a:gd name="connsiteX15" fmla="*/ 3446890 w 3860358"/>
              <a:gd name="connsiteY15" fmla="*/ 2202511 h 3069204"/>
              <a:gd name="connsiteX16" fmla="*/ 3264010 w 3860358"/>
              <a:gd name="connsiteY16" fmla="*/ 2329732 h 3069204"/>
              <a:gd name="connsiteX17" fmla="*/ 3144741 w 3860358"/>
              <a:gd name="connsiteY17" fmla="*/ 2385391 h 3069204"/>
              <a:gd name="connsiteX18" fmla="*/ 3049325 w 3860358"/>
              <a:gd name="connsiteY18" fmla="*/ 2552369 h 3069204"/>
              <a:gd name="connsiteX19" fmla="*/ 2898250 w 3860358"/>
              <a:gd name="connsiteY19" fmla="*/ 2655736 h 3069204"/>
              <a:gd name="connsiteX20" fmla="*/ 2715370 w 3860358"/>
              <a:gd name="connsiteY20" fmla="*/ 2743200 h 3069204"/>
              <a:gd name="connsiteX21" fmla="*/ 2445026 w 3860358"/>
              <a:gd name="connsiteY21" fmla="*/ 2782957 h 3069204"/>
              <a:gd name="connsiteX22" fmla="*/ 2182633 w 3860358"/>
              <a:gd name="connsiteY22" fmla="*/ 2830664 h 3069204"/>
              <a:gd name="connsiteX23" fmla="*/ 2015655 w 3860358"/>
              <a:gd name="connsiteY23" fmla="*/ 2910177 h 3069204"/>
              <a:gd name="connsiteX24" fmla="*/ 1920240 w 3860358"/>
              <a:gd name="connsiteY24" fmla="*/ 3013544 h 3069204"/>
              <a:gd name="connsiteX25" fmla="*/ 1872532 w 3860358"/>
              <a:gd name="connsiteY25" fmla="*/ 3069204 h 3069204"/>
              <a:gd name="connsiteX26" fmla="*/ 1800970 w 3860358"/>
              <a:gd name="connsiteY26" fmla="*/ 3053301 h 3069204"/>
              <a:gd name="connsiteX27" fmla="*/ 1769165 w 3860358"/>
              <a:gd name="connsiteY27" fmla="*/ 2934031 h 3069204"/>
              <a:gd name="connsiteX28" fmla="*/ 1649895 w 3860358"/>
              <a:gd name="connsiteY28" fmla="*/ 2751151 h 3069204"/>
              <a:gd name="connsiteX29" fmla="*/ 1506772 w 3860358"/>
              <a:gd name="connsiteY29" fmla="*/ 2512612 h 3069204"/>
              <a:gd name="connsiteX30" fmla="*/ 1395454 w 3860358"/>
              <a:gd name="connsiteY30" fmla="*/ 2329732 h 3069204"/>
              <a:gd name="connsiteX31" fmla="*/ 1172817 w 3860358"/>
              <a:gd name="connsiteY31" fmla="*/ 2242268 h 3069204"/>
              <a:gd name="connsiteX32" fmla="*/ 1061499 w 3860358"/>
              <a:gd name="connsiteY32" fmla="*/ 2274073 h 3069204"/>
              <a:gd name="connsiteX33" fmla="*/ 1013791 w 3860358"/>
              <a:gd name="connsiteY33" fmla="*/ 2345635 h 3069204"/>
              <a:gd name="connsiteX34" fmla="*/ 1013791 w 3860358"/>
              <a:gd name="connsiteY34" fmla="*/ 2456953 h 3069204"/>
              <a:gd name="connsiteX35" fmla="*/ 958132 w 3860358"/>
              <a:gd name="connsiteY35" fmla="*/ 2552369 h 3069204"/>
              <a:gd name="connsiteX36" fmla="*/ 822960 w 3860358"/>
              <a:gd name="connsiteY36" fmla="*/ 2623931 h 3069204"/>
              <a:gd name="connsiteX37" fmla="*/ 655982 w 3860358"/>
              <a:gd name="connsiteY37" fmla="*/ 2655736 h 3069204"/>
              <a:gd name="connsiteX38" fmla="*/ 544664 w 3860358"/>
              <a:gd name="connsiteY38" fmla="*/ 2536466 h 3069204"/>
              <a:gd name="connsiteX39" fmla="*/ 528761 w 3860358"/>
              <a:gd name="connsiteY39" fmla="*/ 2417197 h 3069204"/>
              <a:gd name="connsiteX40" fmla="*/ 608274 w 3860358"/>
              <a:gd name="connsiteY40" fmla="*/ 2289976 h 3069204"/>
              <a:gd name="connsiteX41" fmla="*/ 536713 w 3860358"/>
              <a:gd name="connsiteY41" fmla="*/ 2091193 h 3069204"/>
              <a:gd name="connsiteX42" fmla="*/ 473102 w 3860358"/>
              <a:gd name="connsiteY42" fmla="*/ 1995777 h 3069204"/>
              <a:gd name="connsiteX43" fmla="*/ 290222 w 3860358"/>
              <a:gd name="connsiteY43" fmla="*/ 1852654 h 3069204"/>
              <a:gd name="connsiteX44" fmla="*/ 210709 w 3860358"/>
              <a:gd name="connsiteY44" fmla="*/ 1725433 h 3069204"/>
              <a:gd name="connsiteX45" fmla="*/ 107342 w 3860358"/>
              <a:gd name="connsiteY45" fmla="*/ 1534602 h 3069204"/>
              <a:gd name="connsiteX46" fmla="*/ 75537 w 3860358"/>
              <a:gd name="connsiteY46" fmla="*/ 1478943 h 3069204"/>
              <a:gd name="connsiteX47" fmla="*/ 51683 w 3860358"/>
              <a:gd name="connsiteY47" fmla="*/ 1391478 h 3069204"/>
              <a:gd name="connsiteX48" fmla="*/ 75537 w 3860358"/>
              <a:gd name="connsiteY48" fmla="*/ 1256306 h 3069204"/>
              <a:gd name="connsiteX49" fmla="*/ 504907 w 3860358"/>
              <a:gd name="connsiteY49" fmla="*/ 1192696 h 3069204"/>
              <a:gd name="connsiteX50" fmla="*/ 926327 w 3860358"/>
              <a:gd name="connsiteY50" fmla="*/ 1121134 h 3069204"/>
              <a:gd name="connsiteX51" fmla="*/ 1204622 w 3860358"/>
              <a:gd name="connsiteY51" fmla="*/ 1065475 h 3069204"/>
              <a:gd name="connsiteX52" fmla="*/ 1443161 w 3860358"/>
              <a:gd name="connsiteY52" fmla="*/ 1017767 h 3069204"/>
              <a:gd name="connsiteX53" fmla="*/ 1498821 w 3860358"/>
              <a:gd name="connsiteY53" fmla="*/ 954157 h 3069204"/>
              <a:gd name="connsiteX54" fmla="*/ 1514723 w 3860358"/>
              <a:gd name="connsiteY54" fmla="*/ 842838 h 3069204"/>
              <a:gd name="connsiteX55" fmla="*/ 1506772 w 3860358"/>
              <a:gd name="connsiteY55" fmla="*/ 763325 h 3069204"/>
              <a:gd name="connsiteX0" fmla="*/ 3287864 w 3860358"/>
              <a:gd name="connsiteY0" fmla="*/ 174929 h 3069204"/>
              <a:gd name="connsiteX1" fmla="*/ 3335572 w 3860358"/>
              <a:gd name="connsiteY1" fmla="*/ 87464 h 3069204"/>
              <a:gd name="connsiteX2" fmla="*/ 3494598 w 3860358"/>
              <a:gd name="connsiteY2" fmla="*/ 0 h 3069204"/>
              <a:gd name="connsiteX3" fmla="*/ 3669527 w 3860358"/>
              <a:gd name="connsiteY3" fmla="*/ 15903 h 3069204"/>
              <a:gd name="connsiteX4" fmla="*/ 3796747 w 3860358"/>
              <a:gd name="connsiteY4" fmla="*/ 119270 h 3069204"/>
              <a:gd name="connsiteX5" fmla="*/ 3804699 w 3860358"/>
              <a:gd name="connsiteY5" fmla="*/ 214685 h 3069204"/>
              <a:gd name="connsiteX6" fmla="*/ 3804699 w 3860358"/>
              <a:gd name="connsiteY6" fmla="*/ 373711 h 3069204"/>
              <a:gd name="connsiteX7" fmla="*/ 3772894 w 3860358"/>
              <a:gd name="connsiteY7" fmla="*/ 492981 h 3069204"/>
              <a:gd name="connsiteX8" fmla="*/ 3741088 w 3860358"/>
              <a:gd name="connsiteY8" fmla="*/ 588397 h 3069204"/>
              <a:gd name="connsiteX9" fmla="*/ 3844455 w 3860358"/>
              <a:gd name="connsiteY9" fmla="*/ 795131 h 3069204"/>
              <a:gd name="connsiteX10" fmla="*/ 3860358 w 3860358"/>
              <a:gd name="connsiteY10" fmla="*/ 1009816 h 3069204"/>
              <a:gd name="connsiteX11" fmla="*/ 3772894 w 3860358"/>
              <a:gd name="connsiteY11" fmla="*/ 1240404 h 3069204"/>
              <a:gd name="connsiteX12" fmla="*/ 3645673 w 3860358"/>
              <a:gd name="connsiteY12" fmla="*/ 1661823 h 3069204"/>
              <a:gd name="connsiteX13" fmla="*/ 3574111 w 3860358"/>
              <a:gd name="connsiteY13" fmla="*/ 1987826 h 3069204"/>
              <a:gd name="connsiteX14" fmla="*/ 3446890 w 3860358"/>
              <a:gd name="connsiteY14" fmla="*/ 2202511 h 3069204"/>
              <a:gd name="connsiteX15" fmla="*/ 3264010 w 3860358"/>
              <a:gd name="connsiteY15" fmla="*/ 2329732 h 3069204"/>
              <a:gd name="connsiteX16" fmla="*/ 3144741 w 3860358"/>
              <a:gd name="connsiteY16" fmla="*/ 2385391 h 3069204"/>
              <a:gd name="connsiteX17" fmla="*/ 3049325 w 3860358"/>
              <a:gd name="connsiteY17" fmla="*/ 2552369 h 3069204"/>
              <a:gd name="connsiteX18" fmla="*/ 2898250 w 3860358"/>
              <a:gd name="connsiteY18" fmla="*/ 2655736 h 3069204"/>
              <a:gd name="connsiteX19" fmla="*/ 2715370 w 3860358"/>
              <a:gd name="connsiteY19" fmla="*/ 2743200 h 3069204"/>
              <a:gd name="connsiteX20" fmla="*/ 2445026 w 3860358"/>
              <a:gd name="connsiteY20" fmla="*/ 2782957 h 3069204"/>
              <a:gd name="connsiteX21" fmla="*/ 2182633 w 3860358"/>
              <a:gd name="connsiteY21" fmla="*/ 2830664 h 3069204"/>
              <a:gd name="connsiteX22" fmla="*/ 2015655 w 3860358"/>
              <a:gd name="connsiteY22" fmla="*/ 2910177 h 3069204"/>
              <a:gd name="connsiteX23" fmla="*/ 1920240 w 3860358"/>
              <a:gd name="connsiteY23" fmla="*/ 3013544 h 3069204"/>
              <a:gd name="connsiteX24" fmla="*/ 1872532 w 3860358"/>
              <a:gd name="connsiteY24" fmla="*/ 3069204 h 3069204"/>
              <a:gd name="connsiteX25" fmla="*/ 1800970 w 3860358"/>
              <a:gd name="connsiteY25" fmla="*/ 3053301 h 3069204"/>
              <a:gd name="connsiteX26" fmla="*/ 1769165 w 3860358"/>
              <a:gd name="connsiteY26" fmla="*/ 2934031 h 3069204"/>
              <a:gd name="connsiteX27" fmla="*/ 1649895 w 3860358"/>
              <a:gd name="connsiteY27" fmla="*/ 2751151 h 3069204"/>
              <a:gd name="connsiteX28" fmla="*/ 1506772 w 3860358"/>
              <a:gd name="connsiteY28" fmla="*/ 2512612 h 3069204"/>
              <a:gd name="connsiteX29" fmla="*/ 1395454 w 3860358"/>
              <a:gd name="connsiteY29" fmla="*/ 2329732 h 3069204"/>
              <a:gd name="connsiteX30" fmla="*/ 1172817 w 3860358"/>
              <a:gd name="connsiteY30" fmla="*/ 2242268 h 3069204"/>
              <a:gd name="connsiteX31" fmla="*/ 1061499 w 3860358"/>
              <a:gd name="connsiteY31" fmla="*/ 2274073 h 3069204"/>
              <a:gd name="connsiteX32" fmla="*/ 1013791 w 3860358"/>
              <a:gd name="connsiteY32" fmla="*/ 2345635 h 3069204"/>
              <a:gd name="connsiteX33" fmla="*/ 1013791 w 3860358"/>
              <a:gd name="connsiteY33" fmla="*/ 2456953 h 3069204"/>
              <a:gd name="connsiteX34" fmla="*/ 958132 w 3860358"/>
              <a:gd name="connsiteY34" fmla="*/ 2552369 h 3069204"/>
              <a:gd name="connsiteX35" fmla="*/ 822960 w 3860358"/>
              <a:gd name="connsiteY35" fmla="*/ 2623931 h 3069204"/>
              <a:gd name="connsiteX36" fmla="*/ 655982 w 3860358"/>
              <a:gd name="connsiteY36" fmla="*/ 2655736 h 3069204"/>
              <a:gd name="connsiteX37" fmla="*/ 544664 w 3860358"/>
              <a:gd name="connsiteY37" fmla="*/ 2536466 h 3069204"/>
              <a:gd name="connsiteX38" fmla="*/ 528761 w 3860358"/>
              <a:gd name="connsiteY38" fmla="*/ 2417197 h 3069204"/>
              <a:gd name="connsiteX39" fmla="*/ 608274 w 3860358"/>
              <a:gd name="connsiteY39" fmla="*/ 2289976 h 3069204"/>
              <a:gd name="connsiteX40" fmla="*/ 536713 w 3860358"/>
              <a:gd name="connsiteY40" fmla="*/ 2091193 h 3069204"/>
              <a:gd name="connsiteX41" fmla="*/ 473102 w 3860358"/>
              <a:gd name="connsiteY41" fmla="*/ 1995777 h 3069204"/>
              <a:gd name="connsiteX42" fmla="*/ 290222 w 3860358"/>
              <a:gd name="connsiteY42" fmla="*/ 1852654 h 3069204"/>
              <a:gd name="connsiteX43" fmla="*/ 210709 w 3860358"/>
              <a:gd name="connsiteY43" fmla="*/ 1725433 h 3069204"/>
              <a:gd name="connsiteX44" fmla="*/ 107342 w 3860358"/>
              <a:gd name="connsiteY44" fmla="*/ 1534602 h 3069204"/>
              <a:gd name="connsiteX45" fmla="*/ 75537 w 3860358"/>
              <a:gd name="connsiteY45" fmla="*/ 1478943 h 3069204"/>
              <a:gd name="connsiteX46" fmla="*/ 51683 w 3860358"/>
              <a:gd name="connsiteY46" fmla="*/ 1391478 h 3069204"/>
              <a:gd name="connsiteX47" fmla="*/ 75537 w 3860358"/>
              <a:gd name="connsiteY47" fmla="*/ 1256306 h 3069204"/>
              <a:gd name="connsiteX48" fmla="*/ 504907 w 3860358"/>
              <a:gd name="connsiteY48" fmla="*/ 1192696 h 3069204"/>
              <a:gd name="connsiteX49" fmla="*/ 926327 w 3860358"/>
              <a:gd name="connsiteY49" fmla="*/ 1121134 h 3069204"/>
              <a:gd name="connsiteX50" fmla="*/ 1204622 w 3860358"/>
              <a:gd name="connsiteY50" fmla="*/ 1065475 h 3069204"/>
              <a:gd name="connsiteX51" fmla="*/ 1443161 w 3860358"/>
              <a:gd name="connsiteY51" fmla="*/ 1017767 h 3069204"/>
              <a:gd name="connsiteX52" fmla="*/ 1498821 w 3860358"/>
              <a:gd name="connsiteY52" fmla="*/ 954157 h 3069204"/>
              <a:gd name="connsiteX53" fmla="*/ 1514723 w 3860358"/>
              <a:gd name="connsiteY53" fmla="*/ 842838 h 3069204"/>
              <a:gd name="connsiteX54" fmla="*/ 1506772 w 3860358"/>
              <a:gd name="connsiteY54" fmla="*/ 763325 h 3069204"/>
              <a:gd name="connsiteX0" fmla="*/ 3335572 w 3860358"/>
              <a:gd name="connsiteY0" fmla="*/ 87464 h 3069204"/>
              <a:gd name="connsiteX1" fmla="*/ 3494598 w 3860358"/>
              <a:gd name="connsiteY1" fmla="*/ 0 h 3069204"/>
              <a:gd name="connsiteX2" fmla="*/ 3669527 w 3860358"/>
              <a:gd name="connsiteY2" fmla="*/ 15903 h 3069204"/>
              <a:gd name="connsiteX3" fmla="*/ 3796747 w 3860358"/>
              <a:gd name="connsiteY3" fmla="*/ 119270 h 3069204"/>
              <a:gd name="connsiteX4" fmla="*/ 3804699 w 3860358"/>
              <a:gd name="connsiteY4" fmla="*/ 214685 h 3069204"/>
              <a:gd name="connsiteX5" fmla="*/ 3804699 w 3860358"/>
              <a:gd name="connsiteY5" fmla="*/ 373711 h 3069204"/>
              <a:gd name="connsiteX6" fmla="*/ 3772894 w 3860358"/>
              <a:gd name="connsiteY6" fmla="*/ 492981 h 3069204"/>
              <a:gd name="connsiteX7" fmla="*/ 3741088 w 3860358"/>
              <a:gd name="connsiteY7" fmla="*/ 588397 h 3069204"/>
              <a:gd name="connsiteX8" fmla="*/ 3844455 w 3860358"/>
              <a:gd name="connsiteY8" fmla="*/ 795131 h 3069204"/>
              <a:gd name="connsiteX9" fmla="*/ 3860358 w 3860358"/>
              <a:gd name="connsiteY9" fmla="*/ 1009816 h 3069204"/>
              <a:gd name="connsiteX10" fmla="*/ 3772894 w 3860358"/>
              <a:gd name="connsiteY10" fmla="*/ 1240404 h 3069204"/>
              <a:gd name="connsiteX11" fmla="*/ 3645673 w 3860358"/>
              <a:gd name="connsiteY11" fmla="*/ 1661823 h 3069204"/>
              <a:gd name="connsiteX12" fmla="*/ 3574111 w 3860358"/>
              <a:gd name="connsiteY12" fmla="*/ 1987826 h 3069204"/>
              <a:gd name="connsiteX13" fmla="*/ 3446890 w 3860358"/>
              <a:gd name="connsiteY13" fmla="*/ 2202511 h 3069204"/>
              <a:gd name="connsiteX14" fmla="*/ 3264010 w 3860358"/>
              <a:gd name="connsiteY14" fmla="*/ 2329732 h 3069204"/>
              <a:gd name="connsiteX15" fmla="*/ 3144741 w 3860358"/>
              <a:gd name="connsiteY15" fmla="*/ 2385391 h 3069204"/>
              <a:gd name="connsiteX16" fmla="*/ 3049325 w 3860358"/>
              <a:gd name="connsiteY16" fmla="*/ 2552369 h 3069204"/>
              <a:gd name="connsiteX17" fmla="*/ 2898250 w 3860358"/>
              <a:gd name="connsiteY17" fmla="*/ 2655736 h 3069204"/>
              <a:gd name="connsiteX18" fmla="*/ 2715370 w 3860358"/>
              <a:gd name="connsiteY18" fmla="*/ 2743200 h 3069204"/>
              <a:gd name="connsiteX19" fmla="*/ 2445026 w 3860358"/>
              <a:gd name="connsiteY19" fmla="*/ 2782957 h 3069204"/>
              <a:gd name="connsiteX20" fmla="*/ 2182633 w 3860358"/>
              <a:gd name="connsiteY20" fmla="*/ 2830664 h 3069204"/>
              <a:gd name="connsiteX21" fmla="*/ 2015655 w 3860358"/>
              <a:gd name="connsiteY21" fmla="*/ 2910177 h 3069204"/>
              <a:gd name="connsiteX22" fmla="*/ 1920240 w 3860358"/>
              <a:gd name="connsiteY22" fmla="*/ 3013544 h 3069204"/>
              <a:gd name="connsiteX23" fmla="*/ 1872532 w 3860358"/>
              <a:gd name="connsiteY23" fmla="*/ 3069204 h 3069204"/>
              <a:gd name="connsiteX24" fmla="*/ 1800970 w 3860358"/>
              <a:gd name="connsiteY24" fmla="*/ 3053301 h 3069204"/>
              <a:gd name="connsiteX25" fmla="*/ 1769165 w 3860358"/>
              <a:gd name="connsiteY25" fmla="*/ 2934031 h 3069204"/>
              <a:gd name="connsiteX26" fmla="*/ 1649895 w 3860358"/>
              <a:gd name="connsiteY26" fmla="*/ 2751151 h 3069204"/>
              <a:gd name="connsiteX27" fmla="*/ 1506772 w 3860358"/>
              <a:gd name="connsiteY27" fmla="*/ 2512612 h 3069204"/>
              <a:gd name="connsiteX28" fmla="*/ 1395454 w 3860358"/>
              <a:gd name="connsiteY28" fmla="*/ 2329732 h 3069204"/>
              <a:gd name="connsiteX29" fmla="*/ 1172817 w 3860358"/>
              <a:gd name="connsiteY29" fmla="*/ 2242268 h 3069204"/>
              <a:gd name="connsiteX30" fmla="*/ 1061499 w 3860358"/>
              <a:gd name="connsiteY30" fmla="*/ 2274073 h 3069204"/>
              <a:gd name="connsiteX31" fmla="*/ 1013791 w 3860358"/>
              <a:gd name="connsiteY31" fmla="*/ 2345635 h 3069204"/>
              <a:gd name="connsiteX32" fmla="*/ 1013791 w 3860358"/>
              <a:gd name="connsiteY32" fmla="*/ 2456953 h 3069204"/>
              <a:gd name="connsiteX33" fmla="*/ 958132 w 3860358"/>
              <a:gd name="connsiteY33" fmla="*/ 2552369 h 3069204"/>
              <a:gd name="connsiteX34" fmla="*/ 822960 w 3860358"/>
              <a:gd name="connsiteY34" fmla="*/ 2623931 h 3069204"/>
              <a:gd name="connsiteX35" fmla="*/ 655982 w 3860358"/>
              <a:gd name="connsiteY35" fmla="*/ 2655736 h 3069204"/>
              <a:gd name="connsiteX36" fmla="*/ 544664 w 3860358"/>
              <a:gd name="connsiteY36" fmla="*/ 2536466 h 3069204"/>
              <a:gd name="connsiteX37" fmla="*/ 528761 w 3860358"/>
              <a:gd name="connsiteY37" fmla="*/ 2417197 h 3069204"/>
              <a:gd name="connsiteX38" fmla="*/ 608274 w 3860358"/>
              <a:gd name="connsiteY38" fmla="*/ 2289976 h 3069204"/>
              <a:gd name="connsiteX39" fmla="*/ 536713 w 3860358"/>
              <a:gd name="connsiteY39" fmla="*/ 2091193 h 3069204"/>
              <a:gd name="connsiteX40" fmla="*/ 473102 w 3860358"/>
              <a:gd name="connsiteY40" fmla="*/ 1995777 h 3069204"/>
              <a:gd name="connsiteX41" fmla="*/ 290222 w 3860358"/>
              <a:gd name="connsiteY41" fmla="*/ 1852654 h 3069204"/>
              <a:gd name="connsiteX42" fmla="*/ 210709 w 3860358"/>
              <a:gd name="connsiteY42" fmla="*/ 1725433 h 3069204"/>
              <a:gd name="connsiteX43" fmla="*/ 107342 w 3860358"/>
              <a:gd name="connsiteY43" fmla="*/ 1534602 h 3069204"/>
              <a:gd name="connsiteX44" fmla="*/ 75537 w 3860358"/>
              <a:gd name="connsiteY44" fmla="*/ 1478943 h 3069204"/>
              <a:gd name="connsiteX45" fmla="*/ 51683 w 3860358"/>
              <a:gd name="connsiteY45" fmla="*/ 1391478 h 3069204"/>
              <a:gd name="connsiteX46" fmla="*/ 75537 w 3860358"/>
              <a:gd name="connsiteY46" fmla="*/ 1256306 h 3069204"/>
              <a:gd name="connsiteX47" fmla="*/ 504907 w 3860358"/>
              <a:gd name="connsiteY47" fmla="*/ 1192696 h 3069204"/>
              <a:gd name="connsiteX48" fmla="*/ 926327 w 3860358"/>
              <a:gd name="connsiteY48" fmla="*/ 1121134 h 3069204"/>
              <a:gd name="connsiteX49" fmla="*/ 1204622 w 3860358"/>
              <a:gd name="connsiteY49" fmla="*/ 1065475 h 3069204"/>
              <a:gd name="connsiteX50" fmla="*/ 1443161 w 3860358"/>
              <a:gd name="connsiteY50" fmla="*/ 1017767 h 3069204"/>
              <a:gd name="connsiteX51" fmla="*/ 1498821 w 3860358"/>
              <a:gd name="connsiteY51" fmla="*/ 954157 h 3069204"/>
              <a:gd name="connsiteX52" fmla="*/ 1514723 w 3860358"/>
              <a:gd name="connsiteY52" fmla="*/ 842838 h 3069204"/>
              <a:gd name="connsiteX53" fmla="*/ 1506772 w 3860358"/>
              <a:gd name="connsiteY53" fmla="*/ 763325 h 3069204"/>
              <a:gd name="connsiteX0" fmla="*/ 3335572 w 3860358"/>
              <a:gd name="connsiteY0" fmla="*/ 253346 h 3235086"/>
              <a:gd name="connsiteX1" fmla="*/ 3303846 w 3860358"/>
              <a:gd name="connsiteY1" fmla="*/ 0 h 3235086"/>
              <a:gd name="connsiteX2" fmla="*/ 3494598 w 3860358"/>
              <a:gd name="connsiteY2" fmla="*/ 165882 h 3235086"/>
              <a:gd name="connsiteX3" fmla="*/ 3669527 w 3860358"/>
              <a:gd name="connsiteY3" fmla="*/ 181785 h 3235086"/>
              <a:gd name="connsiteX4" fmla="*/ 3796747 w 3860358"/>
              <a:gd name="connsiteY4" fmla="*/ 285152 h 3235086"/>
              <a:gd name="connsiteX5" fmla="*/ 3804699 w 3860358"/>
              <a:gd name="connsiteY5" fmla="*/ 380567 h 3235086"/>
              <a:gd name="connsiteX6" fmla="*/ 3804699 w 3860358"/>
              <a:gd name="connsiteY6" fmla="*/ 539593 h 3235086"/>
              <a:gd name="connsiteX7" fmla="*/ 3772894 w 3860358"/>
              <a:gd name="connsiteY7" fmla="*/ 658863 h 3235086"/>
              <a:gd name="connsiteX8" fmla="*/ 3741088 w 3860358"/>
              <a:gd name="connsiteY8" fmla="*/ 754279 h 3235086"/>
              <a:gd name="connsiteX9" fmla="*/ 3844455 w 3860358"/>
              <a:gd name="connsiteY9" fmla="*/ 961013 h 3235086"/>
              <a:gd name="connsiteX10" fmla="*/ 3860358 w 3860358"/>
              <a:gd name="connsiteY10" fmla="*/ 1175698 h 3235086"/>
              <a:gd name="connsiteX11" fmla="*/ 3772894 w 3860358"/>
              <a:gd name="connsiteY11" fmla="*/ 1406286 h 3235086"/>
              <a:gd name="connsiteX12" fmla="*/ 3645673 w 3860358"/>
              <a:gd name="connsiteY12" fmla="*/ 1827705 h 3235086"/>
              <a:gd name="connsiteX13" fmla="*/ 3574111 w 3860358"/>
              <a:gd name="connsiteY13" fmla="*/ 2153708 h 3235086"/>
              <a:gd name="connsiteX14" fmla="*/ 3446890 w 3860358"/>
              <a:gd name="connsiteY14" fmla="*/ 2368393 h 3235086"/>
              <a:gd name="connsiteX15" fmla="*/ 3264010 w 3860358"/>
              <a:gd name="connsiteY15" fmla="*/ 2495614 h 3235086"/>
              <a:gd name="connsiteX16" fmla="*/ 3144741 w 3860358"/>
              <a:gd name="connsiteY16" fmla="*/ 2551273 h 3235086"/>
              <a:gd name="connsiteX17" fmla="*/ 3049325 w 3860358"/>
              <a:gd name="connsiteY17" fmla="*/ 2718251 h 3235086"/>
              <a:gd name="connsiteX18" fmla="*/ 2898250 w 3860358"/>
              <a:gd name="connsiteY18" fmla="*/ 2821618 h 3235086"/>
              <a:gd name="connsiteX19" fmla="*/ 2715370 w 3860358"/>
              <a:gd name="connsiteY19" fmla="*/ 2909082 h 3235086"/>
              <a:gd name="connsiteX20" fmla="*/ 2445026 w 3860358"/>
              <a:gd name="connsiteY20" fmla="*/ 2948839 h 3235086"/>
              <a:gd name="connsiteX21" fmla="*/ 2182633 w 3860358"/>
              <a:gd name="connsiteY21" fmla="*/ 2996546 h 3235086"/>
              <a:gd name="connsiteX22" fmla="*/ 2015655 w 3860358"/>
              <a:gd name="connsiteY22" fmla="*/ 3076059 h 3235086"/>
              <a:gd name="connsiteX23" fmla="*/ 1920240 w 3860358"/>
              <a:gd name="connsiteY23" fmla="*/ 3179426 h 3235086"/>
              <a:gd name="connsiteX24" fmla="*/ 1872532 w 3860358"/>
              <a:gd name="connsiteY24" fmla="*/ 3235086 h 3235086"/>
              <a:gd name="connsiteX25" fmla="*/ 1800970 w 3860358"/>
              <a:gd name="connsiteY25" fmla="*/ 3219183 h 3235086"/>
              <a:gd name="connsiteX26" fmla="*/ 1769165 w 3860358"/>
              <a:gd name="connsiteY26" fmla="*/ 3099913 h 3235086"/>
              <a:gd name="connsiteX27" fmla="*/ 1649895 w 3860358"/>
              <a:gd name="connsiteY27" fmla="*/ 2917033 h 3235086"/>
              <a:gd name="connsiteX28" fmla="*/ 1506772 w 3860358"/>
              <a:gd name="connsiteY28" fmla="*/ 2678494 h 3235086"/>
              <a:gd name="connsiteX29" fmla="*/ 1395454 w 3860358"/>
              <a:gd name="connsiteY29" fmla="*/ 2495614 h 3235086"/>
              <a:gd name="connsiteX30" fmla="*/ 1172817 w 3860358"/>
              <a:gd name="connsiteY30" fmla="*/ 2408150 h 3235086"/>
              <a:gd name="connsiteX31" fmla="*/ 1061499 w 3860358"/>
              <a:gd name="connsiteY31" fmla="*/ 2439955 h 3235086"/>
              <a:gd name="connsiteX32" fmla="*/ 1013791 w 3860358"/>
              <a:gd name="connsiteY32" fmla="*/ 2511517 h 3235086"/>
              <a:gd name="connsiteX33" fmla="*/ 1013791 w 3860358"/>
              <a:gd name="connsiteY33" fmla="*/ 2622835 h 3235086"/>
              <a:gd name="connsiteX34" fmla="*/ 958132 w 3860358"/>
              <a:gd name="connsiteY34" fmla="*/ 2718251 h 3235086"/>
              <a:gd name="connsiteX35" fmla="*/ 822960 w 3860358"/>
              <a:gd name="connsiteY35" fmla="*/ 2789813 h 3235086"/>
              <a:gd name="connsiteX36" fmla="*/ 655982 w 3860358"/>
              <a:gd name="connsiteY36" fmla="*/ 2821618 h 3235086"/>
              <a:gd name="connsiteX37" fmla="*/ 544664 w 3860358"/>
              <a:gd name="connsiteY37" fmla="*/ 2702348 h 3235086"/>
              <a:gd name="connsiteX38" fmla="*/ 528761 w 3860358"/>
              <a:gd name="connsiteY38" fmla="*/ 2583079 h 3235086"/>
              <a:gd name="connsiteX39" fmla="*/ 608274 w 3860358"/>
              <a:gd name="connsiteY39" fmla="*/ 2455858 h 3235086"/>
              <a:gd name="connsiteX40" fmla="*/ 536713 w 3860358"/>
              <a:gd name="connsiteY40" fmla="*/ 2257075 h 3235086"/>
              <a:gd name="connsiteX41" fmla="*/ 473102 w 3860358"/>
              <a:gd name="connsiteY41" fmla="*/ 2161659 h 3235086"/>
              <a:gd name="connsiteX42" fmla="*/ 290222 w 3860358"/>
              <a:gd name="connsiteY42" fmla="*/ 2018536 h 3235086"/>
              <a:gd name="connsiteX43" fmla="*/ 210709 w 3860358"/>
              <a:gd name="connsiteY43" fmla="*/ 1891315 h 3235086"/>
              <a:gd name="connsiteX44" fmla="*/ 107342 w 3860358"/>
              <a:gd name="connsiteY44" fmla="*/ 1700484 h 3235086"/>
              <a:gd name="connsiteX45" fmla="*/ 75537 w 3860358"/>
              <a:gd name="connsiteY45" fmla="*/ 1644825 h 3235086"/>
              <a:gd name="connsiteX46" fmla="*/ 51683 w 3860358"/>
              <a:gd name="connsiteY46" fmla="*/ 1557360 h 3235086"/>
              <a:gd name="connsiteX47" fmla="*/ 75537 w 3860358"/>
              <a:gd name="connsiteY47" fmla="*/ 1422188 h 3235086"/>
              <a:gd name="connsiteX48" fmla="*/ 504907 w 3860358"/>
              <a:gd name="connsiteY48" fmla="*/ 1358578 h 3235086"/>
              <a:gd name="connsiteX49" fmla="*/ 926327 w 3860358"/>
              <a:gd name="connsiteY49" fmla="*/ 1287016 h 3235086"/>
              <a:gd name="connsiteX50" fmla="*/ 1204622 w 3860358"/>
              <a:gd name="connsiteY50" fmla="*/ 1231357 h 3235086"/>
              <a:gd name="connsiteX51" fmla="*/ 1443161 w 3860358"/>
              <a:gd name="connsiteY51" fmla="*/ 1183649 h 3235086"/>
              <a:gd name="connsiteX52" fmla="*/ 1498821 w 3860358"/>
              <a:gd name="connsiteY52" fmla="*/ 1120039 h 3235086"/>
              <a:gd name="connsiteX53" fmla="*/ 1514723 w 3860358"/>
              <a:gd name="connsiteY53" fmla="*/ 1008720 h 3235086"/>
              <a:gd name="connsiteX54" fmla="*/ 1506772 w 3860358"/>
              <a:gd name="connsiteY54" fmla="*/ 929207 h 3235086"/>
              <a:gd name="connsiteX0" fmla="*/ 3303846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  <a:gd name="connsiteX0" fmla="*/ 3231838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  <a:gd name="connsiteX0" fmla="*/ 3231838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860358" h="3235086">
                <a:moveTo>
                  <a:pt x="3231838" y="0"/>
                </a:moveTo>
                <a:cubicBezTo>
                  <a:pt x="3135191" y="129131"/>
                  <a:pt x="3407011" y="110588"/>
                  <a:pt x="3494598" y="165882"/>
                </a:cubicBezTo>
                <a:lnTo>
                  <a:pt x="3669527" y="181785"/>
                </a:lnTo>
                <a:lnTo>
                  <a:pt x="3796747" y="285152"/>
                </a:lnTo>
                <a:lnTo>
                  <a:pt x="3804699" y="380567"/>
                </a:lnTo>
                <a:lnTo>
                  <a:pt x="3804699" y="539593"/>
                </a:lnTo>
                <a:lnTo>
                  <a:pt x="3772894" y="658863"/>
                </a:lnTo>
                <a:lnTo>
                  <a:pt x="3741088" y="754279"/>
                </a:lnTo>
                <a:lnTo>
                  <a:pt x="3844455" y="961013"/>
                </a:lnTo>
                <a:lnTo>
                  <a:pt x="3860358" y="1175698"/>
                </a:lnTo>
                <a:lnTo>
                  <a:pt x="3772894" y="1406286"/>
                </a:lnTo>
                <a:lnTo>
                  <a:pt x="3645673" y="1827705"/>
                </a:lnTo>
                <a:lnTo>
                  <a:pt x="3574111" y="2153708"/>
                </a:lnTo>
                <a:lnTo>
                  <a:pt x="3446890" y="2368393"/>
                </a:lnTo>
                <a:lnTo>
                  <a:pt x="3264010" y="2495614"/>
                </a:lnTo>
                <a:lnTo>
                  <a:pt x="3144741" y="2551273"/>
                </a:lnTo>
                <a:lnTo>
                  <a:pt x="3049325" y="2718251"/>
                </a:lnTo>
                <a:lnTo>
                  <a:pt x="2898250" y="2821618"/>
                </a:lnTo>
                <a:lnTo>
                  <a:pt x="2715370" y="2909082"/>
                </a:lnTo>
                <a:lnTo>
                  <a:pt x="2445026" y="2948839"/>
                </a:lnTo>
                <a:lnTo>
                  <a:pt x="2182633" y="2996546"/>
                </a:lnTo>
                <a:lnTo>
                  <a:pt x="2015655" y="3076059"/>
                </a:lnTo>
                <a:lnTo>
                  <a:pt x="1920240" y="3179426"/>
                </a:lnTo>
                <a:lnTo>
                  <a:pt x="1872532" y="3235086"/>
                </a:lnTo>
                <a:lnTo>
                  <a:pt x="1800970" y="3219183"/>
                </a:lnTo>
                <a:lnTo>
                  <a:pt x="1769165" y="3099913"/>
                </a:lnTo>
                <a:lnTo>
                  <a:pt x="1649895" y="2917033"/>
                </a:lnTo>
                <a:lnTo>
                  <a:pt x="1506772" y="2678494"/>
                </a:lnTo>
                <a:lnTo>
                  <a:pt x="1395454" y="2495614"/>
                </a:lnTo>
                <a:lnTo>
                  <a:pt x="1172817" y="2408150"/>
                </a:lnTo>
                <a:lnTo>
                  <a:pt x="1061499" y="2439955"/>
                </a:lnTo>
                <a:lnTo>
                  <a:pt x="1013791" y="2511517"/>
                </a:lnTo>
                <a:lnTo>
                  <a:pt x="1013791" y="2622835"/>
                </a:lnTo>
                <a:lnTo>
                  <a:pt x="958132" y="2718251"/>
                </a:lnTo>
                <a:lnTo>
                  <a:pt x="822960" y="2789813"/>
                </a:lnTo>
                <a:lnTo>
                  <a:pt x="655982" y="2821618"/>
                </a:lnTo>
                <a:lnTo>
                  <a:pt x="544664" y="2702348"/>
                </a:lnTo>
                <a:lnTo>
                  <a:pt x="528761" y="2583079"/>
                </a:lnTo>
                <a:lnTo>
                  <a:pt x="608274" y="2455858"/>
                </a:lnTo>
                <a:lnTo>
                  <a:pt x="536713" y="2257075"/>
                </a:lnTo>
                <a:lnTo>
                  <a:pt x="473102" y="2161659"/>
                </a:lnTo>
                <a:lnTo>
                  <a:pt x="290222" y="2018536"/>
                </a:lnTo>
                <a:lnTo>
                  <a:pt x="210709" y="1891315"/>
                </a:lnTo>
                <a:lnTo>
                  <a:pt x="107342" y="1700484"/>
                </a:lnTo>
                <a:lnTo>
                  <a:pt x="75537" y="1644825"/>
                </a:lnTo>
                <a:lnTo>
                  <a:pt x="51683" y="1557360"/>
                </a:lnTo>
                <a:cubicBezTo>
                  <a:pt x="51683" y="1520254"/>
                  <a:pt x="0" y="1455318"/>
                  <a:pt x="75537" y="1422188"/>
                </a:cubicBezTo>
                <a:lnTo>
                  <a:pt x="504907" y="1358578"/>
                </a:lnTo>
                <a:lnTo>
                  <a:pt x="926327" y="1287016"/>
                </a:lnTo>
                <a:lnTo>
                  <a:pt x="1204622" y="1231357"/>
                </a:lnTo>
                <a:lnTo>
                  <a:pt x="1443161" y="1183649"/>
                </a:lnTo>
                <a:lnTo>
                  <a:pt x="1498821" y="1120039"/>
                </a:lnTo>
                <a:lnTo>
                  <a:pt x="1514723" y="1008720"/>
                </a:lnTo>
                <a:lnTo>
                  <a:pt x="1506772" y="92920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145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Onsdagsrenn 2,6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6084168" y="1988840"/>
            <a:ext cx="100126" cy="89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68144" y="2052391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70533"/>
            <a:ext cx="688806" cy="51830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  <a:gd name="connsiteX0" fmla="*/ 574231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  <a:gd name="connsiteX0" fmla="*/ 481778 w 884370"/>
              <a:gd name="connsiteY0" fmla="*/ 709367 h 709367"/>
              <a:gd name="connsiteX1" fmla="*/ 884370 w 884370"/>
              <a:gd name="connsiteY1" fmla="*/ 70547 h 709367"/>
              <a:gd name="connsiteX2" fmla="*/ 706626 w 884370"/>
              <a:gd name="connsiteY2" fmla="*/ 44478 h 709367"/>
              <a:gd name="connsiteX3" fmla="*/ 648104 w 884370"/>
              <a:gd name="connsiteY3" fmla="*/ 154206 h 709367"/>
              <a:gd name="connsiteX4" fmla="*/ 370126 w 884370"/>
              <a:gd name="connsiteY4" fmla="*/ 461444 h 709367"/>
              <a:gd name="connsiteX5" fmla="*/ 106779 w 884370"/>
              <a:gd name="connsiteY5" fmla="*/ 571172 h 709367"/>
              <a:gd name="connsiteX6" fmla="*/ 26312 w 884370"/>
              <a:gd name="connsiteY6" fmla="*/ 607748 h 709367"/>
              <a:gd name="connsiteX7" fmla="*/ 0 w 884370"/>
              <a:gd name="connsiteY7" fmla="*/ 622838 h 709367"/>
              <a:gd name="connsiteX0" fmla="*/ 481778 w 884370"/>
              <a:gd name="connsiteY0" fmla="*/ 709367 h 709367"/>
              <a:gd name="connsiteX1" fmla="*/ 884370 w 884370"/>
              <a:gd name="connsiteY1" fmla="*/ 70547 h 709367"/>
              <a:gd name="connsiteX2" fmla="*/ 706626 w 884370"/>
              <a:gd name="connsiteY2" fmla="*/ 44478 h 709367"/>
              <a:gd name="connsiteX3" fmla="*/ 648104 w 884370"/>
              <a:gd name="connsiteY3" fmla="*/ 154206 h 709367"/>
              <a:gd name="connsiteX4" fmla="*/ 370126 w 884370"/>
              <a:gd name="connsiteY4" fmla="*/ 461444 h 709367"/>
              <a:gd name="connsiteX5" fmla="*/ 106779 w 884370"/>
              <a:gd name="connsiteY5" fmla="*/ 571172 h 709367"/>
              <a:gd name="connsiteX6" fmla="*/ 26312 w 884370"/>
              <a:gd name="connsiteY6" fmla="*/ 607748 h 709367"/>
              <a:gd name="connsiteX7" fmla="*/ 0 w 884370"/>
              <a:gd name="connsiteY7" fmla="*/ 622838 h 709367"/>
              <a:gd name="connsiteX0" fmla="*/ 574231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  <a:gd name="connsiteX0" fmla="*/ 574231 w 884370"/>
              <a:gd name="connsiteY0" fmla="*/ 622837 h 714885"/>
              <a:gd name="connsiteX1" fmla="*/ 481778 w 884370"/>
              <a:gd name="connsiteY1" fmla="*/ 622837 h 714885"/>
              <a:gd name="connsiteX2" fmla="*/ 884370 w 884370"/>
              <a:gd name="connsiteY2" fmla="*/ 70547 h 714885"/>
              <a:gd name="connsiteX3" fmla="*/ 706626 w 884370"/>
              <a:gd name="connsiteY3" fmla="*/ 44478 h 714885"/>
              <a:gd name="connsiteX4" fmla="*/ 648104 w 884370"/>
              <a:gd name="connsiteY4" fmla="*/ 154206 h 714885"/>
              <a:gd name="connsiteX5" fmla="*/ 370126 w 884370"/>
              <a:gd name="connsiteY5" fmla="*/ 461444 h 714885"/>
              <a:gd name="connsiteX6" fmla="*/ 106779 w 884370"/>
              <a:gd name="connsiteY6" fmla="*/ 571172 h 714885"/>
              <a:gd name="connsiteX7" fmla="*/ 26312 w 884370"/>
              <a:gd name="connsiteY7" fmla="*/ 607748 h 714885"/>
              <a:gd name="connsiteX8" fmla="*/ 0 w 884370"/>
              <a:gd name="connsiteY8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622838"/>
              <a:gd name="connsiteX1" fmla="*/ 481778 w 884370"/>
              <a:gd name="connsiteY1" fmla="*/ 622837 h 622838"/>
              <a:gd name="connsiteX2" fmla="*/ 884370 w 884370"/>
              <a:gd name="connsiteY2" fmla="*/ 70547 h 622838"/>
              <a:gd name="connsiteX3" fmla="*/ 706626 w 884370"/>
              <a:gd name="connsiteY3" fmla="*/ 44478 h 622838"/>
              <a:gd name="connsiteX4" fmla="*/ 648104 w 884370"/>
              <a:gd name="connsiteY4" fmla="*/ 154206 h 622838"/>
              <a:gd name="connsiteX5" fmla="*/ 370126 w 884370"/>
              <a:gd name="connsiteY5" fmla="*/ 461444 h 622838"/>
              <a:gd name="connsiteX6" fmla="*/ 106779 w 884370"/>
              <a:gd name="connsiteY6" fmla="*/ 571172 h 622838"/>
              <a:gd name="connsiteX7" fmla="*/ 26312 w 884370"/>
              <a:gd name="connsiteY7" fmla="*/ 607748 h 622838"/>
              <a:gd name="connsiteX8" fmla="*/ 0 w 884370"/>
              <a:gd name="connsiteY8" fmla="*/ 622838 h 622838"/>
              <a:gd name="connsiteX0" fmla="*/ 574231 w 884370"/>
              <a:gd name="connsiteY0" fmla="*/ 622837 h 622838"/>
              <a:gd name="connsiteX1" fmla="*/ 574231 w 884370"/>
              <a:gd name="connsiteY1" fmla="*/ 622837 h 622838"/>
              <a:gd name="connsiteX2" fmla="*/ 481778 w 884370"/>
              <a:gd name="connsiteY2" fmla="*/ 622837 h 622838"/>
              <a:gd name="connsiteX3" fmla="*/ 884370 w 884370"/>
              <a:gd name="connsiteY3" fmla="*/ 70547 h 622838"/>
              <a:gd name="connsiteX4" fmla="*/ 706626 w 884370"/>
              <a:gd name="connsiteY4" fmla="*/ 44478 h 622838"/>
              <a:gd name="connsiteX5" fmla="*/ 648104 w 884370"/>
              <a:gd name="connsiteY5" fmla="*/ 154206 h 622838"/>
              <a:gd name="connsiteX6" fmla="*/ 370126 w 884370"/>
              <a:gd name="connsiteY6" fmla="*/ 461444 h 622838"/>
              <a:gd name="connsiteX7" fmla="*/ 106779 w 884370"/>
              <a:gd name="connsiteY7" fmla="*/ 571172 h 622838"/>
              <a:gd name="connsiteX8" fmla="*/ 26312 w 884370"/>
              <a:gd name="connsiteY8" fmla="*/ 607748 h 622838"/>
              <a:gd name="connsiteX9" fmla="*/ 0 w 884370"/>
              <a:gd name="connsiteY9" fmla="*/ 622838 h 622838"/>
              <a:gd name="connsiteX0" fmla="*/ 574231 w 884370"/>
              <a:gd name="connsiteY0" fmla="*/ 622837 h 622838"/>
              <a:gd name="connsiteX1" fmla="*/ 481778 w 884370"/>
              <a:gd name="connsiteY1" fmla="*/ 622837 h 622838"/>
              <a:gd name="connsiteX2" fmla="*/ 884370 w 884370"/>
              <a:gd name="connsiteY2" fmla="*/ 70547 h 622838"/>
              <a:gd name="connsiteX3" fmla="*/ 706626 w 884370"/>
              <a:gd name="connsiteY3" fmla="*/ 44478 h 622838"/>
              <a:gd name="connsiteX4" fmla="*/ 648104 w 884370"/>
              <a:gd name="connsiteY4" fmla="*/ 154206 h 622838"/>
              <a:gd name="connsiteX5" fmla="*/ 370126 w 884370"/>
              <a:gd name="connsiteY5" fmla="*/ 461444 h 622838"/>
              <a:gd name="connsiteX6" fmla="*/ 106779 w 884370"/>
              <a:gd name="connsiteY6" fmla="*/ 571172 h 622838"/>
              <a:gd name="connsiteX7" fmla="*/ 26312 w 884370"/>
              <a:gd name="connsiteY7" fmla="*/ 607748 h 622838"/>
              <a:gd name="connsiteX8" fmla="*/ 0 w 884370"/>
              <a:gd name="connsiteY8" fmla="*/ 622838 h 622838"/>
              <a:gd name="connsiteX0" fmla="*/ 481778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622838">
                <a:moveTo>
                  <a:pt x="481778" y="622837"/>
                </a:moveTo>
                <a:cubicBezTo>
                  <a:pt x="533468" y="530789"/>
                  <a:pt x="862557" y="164617"/>
                  <a:pt x="884370" y="70547"/>
                </a:cubicBezTo>
                <a:cubicBezTo>
                  <a:pt x="825122" y="61857"/>
                  <a:pt x="803745" y="0"/>
                  <a:pt x="706626" y="44478"/>
                </a:cubicBezTo>
                <a:lnTo>
                  <a:pt x="648104" y="154206"/>
                </a:lnTo>
                <a:lnTo>
                  <a:pt x="370126" y="461444"/>
                </a:lnTo>
                <a:lnTo>
                  <a:pt x="106779" y="571172"/>
                </a:lnTo>
                <a:lnTo>
                  <a:pt x="26312" y="607748"/>
                </a:lnTo>
                <a:lnTo>
                  <a:pt x="0" y="622838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427984" y="2276872"/>
            <a:ext cx="1368152" cy="504056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547285 w 1547285"/>
              <a:gd name="connsiteY0" fmla="*/ 568377 h 568377"/>
              <a:gd name="connsiteX1" fmla="*/ 1475277 w 1547285"/>
              <a:gd name="connsiteY1" fmla="*/ 496369 h 568377"/>
              <a:gd name="connsiteX2" fmla="*/ 1350258 w 1547285"/>
              <a:gd name="connsiteY2" fmla="*/ 332930 h 568377"/>
              <a:gd name="connsiteX3" fmla="*/ 1262475 w 1547285"/>
              <a:gd name="connsiteY3" fmla="*/ 325615 h 568377"/>
              <a:gd name="connsiteX4" fmla="*/ 1182008 w 1547285"/>
              <a:gd name="connsiteY4" fmla="*/ 354876 h 568377"/>
              <a:gd name="connsiteX5" fmla="*/ 1050335 w 1547285"/>
              <a:gd name="connsiteY5" fmla="*/ 354876 h 568377"/>
              <a:gd name="connsiteX6" fmla="*/ 925976 w 1547285"/>
              <a:gd name="connsiteY6" fmla="*/ 318300 h 568377"/>
              <a:gd name="connsiteX7" fmla="*/ 757727 w 1547285"/>
              <a:gd name="connsiteY7" fmla="*/ 259778 h 568377"/>
              <a:gd name="connsiteX8" fmla="*/ 662629 w 1547285"/>
              <a:gd name="connsiteY8" fmla="*/ 259778 h 568377"/>
              <a:gd name="connsiteX9" fmla="*/ 501695 w 1547285"/>
              <a:gd name="connsiteY9" fmla="*/ 223202 h 568377"/>
              <a:gd name="connsiteX10" fmla="*/ 435858 w 1547285"/>
              <a:gd name="connsiteY10" fmla="*/ 201256 h 568377"/>
              <a:gd name="connsiteX11" fmla="*/ 296869 w 1547285"/>
              <a:gd name="connsiteY11" fmla="*/ 230517 h 568377"/>
              <a:gd name="connsiteX12" fmla="*/ 223717 w 1547285"/>
              <a:gd name="connsiteY12" fmla="*/ 230517 h 568377"/>
              <a:gd name="connsiteX13" fmla="*/ 99359 w 1547285"/>
              <a:gd name="connsiteY13" fmla="*/ 186626 h 568377"/>
              <a:gd name="connsiteX14" fmla="*/ 4261 w 1547285"/>
              <a:gd name="connsiteY14" fmla="*/ 113474 h 568377"/>
              <a:gd name="connsiteX15" fmla="*/ 0 w 1547285"/>
              <a:gd name="connsiteY15" fmla="*/ 0 h 568377"/>
              <a:gd name="connsiteX0" fmla="*/ 1633245 w 1633245"/>
              <a:gd name="connsiteY0" fmla="*/ 568377 h 568377"/>
              <a:gd name="connsiteX1" fmla="*/ 1561237 w 1633245"/>
              <a:gd name="connsiteY1" fmla="*/ 496369 h 568377"/>
              <a:gd name="connsiteX2" fmla="*/ 1436218 w 1633245"/>
              <a:gd name="connsiteY2" fmla="*/ 332930 h 568377"/>
              <a:gd name="connsiteX3" fmla="*/ 1348435 w 1633245"/>
              <a:gd name="connsiteY3" fmla="*/ 325615 h 568377"/>
              <a:gd name="connsiteX4" fmla="*/ 1267968 w 1633245"/>
              <a:gd name="connsiteY4" fmla="*/ 354876 h 568377"/>
              <a:gd name="connsiteX5" fmla="*/ 1136295 w 1633245"/>
              <a:gd name="connsiteY5" fmla="*/ 354876 h 568377"/>
              <a:gd name="connsiteX6" fmla="*/ 1011936 w 1633245"/>
              <a:gd name="connsiteY6" fmla="*/ 318300 h 568377"/>
              <a:gd name="connsiteX7" fmla="*/ 843687 w 1633245"/>
              <a:gd name="connsiteY7" fmla="*/ 259778 h 568377"/>
              <a:gd name="connsiteX8" fmla="*/ 748589 w 1633245"/>
              <a:gd name="connsiteY8" fmla="*/ 259778 h 568377"/>
              <a:gd name="connsiteX9" fmla="*/ 587655 w 1633245"/>
              <a:gd name="connsiteY9" fmla="*/ 223202 h 568377"/>
              <a:gd name="connsiteX10" fmla="*/ 521818 w 1633245"/>
              <a:gd name="connsiteY10" fmla="*/ 201256 h 568377"/>
              <a:gd name="connsiteX11" fmla="*/ 382829 w 1633245"/>
              <a:gd name="connsiteY11" fmla="*/ 230517 h 568377"/>
              <a:gd name="connsiteX12" fmla="*/ 309677 w 1633245"/>
              <a:gd name="connsiteY12" fmla="*/ 230517 h 568377"/>
              <a:gd name="connsiteX13" fmla="*/ 185319 w 1633245"/>
              <a:gd name="connsiteY13" fmla="*/ 186626 h 568377"/>
              <a:gd name="connsiteX14" fmla="*/ 0 w 1633245"/>
              <a:gd name="connsiteY14" fmla="*/ 81197 h 568377"/>
              <a:gd name="connsiteX15" fmla="*/ 85960 w 1633245"/>
              <a:gd name="connsiteY15" fmla="*/ 0 h 56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3245" h="568377">
                <a:moveTo>
                  <a:pt x="1633245" y="568377"/>
                </a:moveTo>
                <a:cubicBezTo>
                  <a:pt x="1609242" y="556376"/>
                  <a:pt x="1586840" y="531726"/>
                  <a:pt x="1561237" y="496369"/>
                </a:cubicBezTo>
                <a:lnTo>
                  <a:pt x="1436218" y="332930"/>
                </a:lnTo>
                <a:lnTo>
                  <a:pt x="1348435" y="325615"/>
                </a:lnTo>
                <a:lnTo>
                  <a:pt x="1267968" y="354876"/>
                </a:lnTo>
                <a:lnTo>
                  <a:pt x="1136295" y="354876"/>
                </a:lnTo>
                <a:lnTo>
                  <a:pt x="1011936" y="318300"/>
                </a:lnTo>
                <a:lnTo>
                  <a:pt x="843687" y="259778"/>
                </a:lnTo>
                <a:lnTo>
                  <a:pt x="748589" y="259778"/>
                </a:lnTo>
                <a:lnTo>
                  <a:pt x="587655" y="223202"/>
                </a:lnTo>
                <a:lnTo>
                  <a:pt x="521818" y="201256"/>
                </a:lnTo>
                <a:lnTo>
                  <a:pt x="382829" y="230517"/>
                </a:lnTo>
                <a:lnTo>
                  <a:pt x="309677" y="230517"/>
                </a:lnTo>
                <a:lnTo>
                  <a:pt x="185319" y="186626"/>
                </a:lnTo>
                <a:lnTo>
                  <a:pt x="0" y="81197"/>
                </a:lnTo>
                <a:lnTo>
                  <a:pt x="8596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132856"/>
            <a:ext cx="2054307" cy="2376264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87073 h 2873457"/>
              <a:gd name="connsiteX1" fmla="*/ 1940888 w 2214854"/>
              <a:gd name="connsiteY1" fmla="*/ 0 h 2873457"/>
              <a:gd name="connsiteX2" fmla="*/ 1797887 w 2214854"/>
              <a:gd name="connsiteY2" fmla="*/ 284583 h 2873457"/>
              <a:gd name="connsiteX3" fmla="*/ 1717420 w 2214854"/>
              <a:gd name="connsiteY3" fmla="*/ 496724 h 2873457"/>
              <a:gd name="connsiteX4" fmla="*/ 1710105 w 2214854"/>
              <a:gd name="connsiteY4" fmla="*/ 613767 h 2873457"/>
              <a:gd name="connsiteX5" fmla="*/ 1834463 w 2214854"/>
              <a:gd name="connsiteY5" fmla="*/ 782017 h 2873457"/>
              <a:gd name="connsiteX6" fmla="*/ 1995398 w 2214854"/>
              <a:gd name="connsiteY6" fmla="*/ 855169 h 2873457"/>
              <a:gd name="connsiteX7" fmla="*/ 2141702 w 2214854"/>
              <a:gd name="connsiteY7" fmla="*/ 972212 h 2873457"/>
              <a:gd name="connsiteX8" fmla="*/ 2214854 w 2214854"/>
              <a:gd name="connsiteY8" fmla="*/ 1052679 h 2873457"/>
              <a:gd name="connsiteX9" fmla="*/ 2173794 w 2214854"/>
              <a:gd name="connsiteY9" fmla="*/ 1131967 h 2873457"/>
              <a:gd name="connsiteX10" fmla="*/ 2096160 w 2214854"/>
              <a:gd name="connsiteY10" fmla="*/ 1219041 h 2873457"/>
              <a:gd name="connsiteX11" fmla="*/ 1940889 w 2214854"/>
              <a:gd name="connsiteY11" fmla="*/ 1306116 h 2873457"/>
              <a:gd name="connsiteX12" fmla="*/ 1885670 w 2214854"/>
              <a:gd name="connsiteY12" fmla="*/ 1352603 h 2873457"/>
              <a:gd name="connsiteX13" fmla="*/ 1739366 w 2214854"/>
              <a:gd name="connsiteY13" fmla="*/ 1455015 h 2873457"/>
              <a:gd name="connsiteX14" fmla="*/ 1622323 w 2214854"/>
              <a:gd name="connsiteY14" fmla="*/ 1608635 h 2873457"/>
              <a:gd name="connsiteX15" fmla="*/ 1497964 w 2214854"/>
              <a:gd name="connsiteY15" fmla="*/ 1718363 h 2873457"/>
              <a:gd name="connsiteX16" fmla="*/ 1293139 w 2214854"/>
              <a:gd name="connsiteY16" fmla="*/ 1791515 h 2873457"/>
              <a:gd name="connsiteX17" fmla="*/ 1154150 w 2214854"/>
              <a:gd name="connsiteY17" fmla="*/ 1842721 h 2873457"/>
              <a:gd name="connsiteX18" fmla="*/ 1066367 w 2214854"/>
              <a:gd name="connsiteY18" fmla="*/ 1901243 h 2873457"/>
              <a:gd name="connsiteX19" fmla="*/ 824966 w 2214854"/>
              <a:gd name="connsiteY19" fmla="*/ 1952449 h 2873457"/>
              <a:gd name="connsiteX20" fmla="*/ 627455 w 2214854"/>
              <a:gd name="connsiteY20" fmla="*/ 2040231 h 2873457"/>
              <a:gd name="connsiteX21" fmla="*/ 466521 w 2214854"/>
              <a:gd name="connsiteY21" fmla="*/ 2128014 h 2873457"/>
              <a:gd name="connsiteX22" fmla="*/ 465814 w 2214854"/>
              <a:gd name="connsiteY22" fmla="*/ 2351010 h 2873457"/>
              <a:gd name="connsiteX23" fmla="*/ 388179 w 2214854"/>
              <a:gd name="connsiteY23" fmla="*/ 2525159 h 2873457"/>
              <a:gd name="connsiteX24" fmla="*/ 232907 w 2214854"/>
              <a:gd name="connsiteY24" fmla="*/ 2612234 h 2873457"/>
              <a:gd name="connsiteX25" fmla="*/ 155271 w 2214854"/>
              <a:gd name="connsiteY25" fmla="*/ 2699308 h 2873457"/>
              <a:gd name="connsiteX26" fmla="*/ 0 w 2214854"/>
              <a:gd name="connsiteY26" fmla="*/ 2786383 h 2873457"/>
              <a:gd name="connsiteX27" fmla="*/ 0 w 2214854"/>
              <a:gd name="connsiteY27" fmla="*/ 2873457 h 2873457"/>
              <a:gd name="connsiteX28" fmla="*/ 232907 w 2214854"/>
              <a:gd name="connsiteY28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710105 w 2214854"/>
              <a:gd name="connsiteY3" fmla="*/ 613767 h 2873457"/>
              <a:gd name="connsiteX4" fmla="*/ 1834463 w 2214854"/>
              <a:gd name="connsiteY4" fmla="*/ 782017 h 2873457"/>
              <a:gd name="connsiteX5" fmla="*/ 1995398 w 2214854"/>
              <a:gd name="connsiteY5" fmla="*/ 855169 h 2873457"/>
              <a:gd name="connsiteX6" fmla="*/ 2141702 w 2214854"/>
              <a:gd name="connsiteY6" fmla="*/ 972212 h 2873457"/>
              <a:gd name="connsiteX7" fmla="*/ 2214854 w 2214854"/>
              <a:gd name="connsiteY7" fmla="*/ 1052679 h 2873457"/>
              <a:gd name="connsiteX8" fmla="*/ 2173794 w 2214854"/>
              <a:gd name="connsiteY8" fmla="*/ 1131967 h 2873457"/>
              <a:gd name="connsiteX9" fmla="*/ 2096160 w 2214854"/>
              <a:gd name="connsiteY9" fmla="*/ 1219041 h 2873457"/>
              <a:gd name="connsiteX10" fmla="*/ 1940889 w 2214854"/>
              <a:gd name="connsiteY10" fmla="*/ 1306116 h 2873457"/>
              <a:gd name="connsiteX11" fmla="*/ 1885670 w 2214854"/>
              <a:gd name="connsiteY11" fmla="*/ 1352603 h 2873457"/>
              <a:gd name="connsiteX12" fmla="*/ 1739366 w 2214854"/>
              <a:gd name="connsiteY12" fmla="*/ 1455015 h 2873457"/>
              <a:gd name="connsiteX13" fmla="*/ 1622323 w 2214854"/>
              <a:gd name="connsiteY13" fmla="*/ 1608635 h 2873457"/>
              <a:gd name="connsiteX14" fmla="*/ 1497964 w 2214854"/>
              <a:gd name="connsiteY14" fmla="*/ 1718363 h 2873457"/>
              <a:gd name="connsiteX15" fmla="*/ 1293139 w 2214854"/>
              <a:gd name="connsiteY15" fmla="*/ 1791515 h 2873457"/>
              <a:gd name="connsiteX16" fmla="*/ 1154150 w 2214854"/>
              <a:gd name="connsiteY16" fmla="*/ 1842721 h 2873457"/>
              <a:gd name="connsiteX17" fmla="*/ 1066367 w 2214854"/>
              <a:gd name="connsiteY17" fmla="*/ 1901243 h 2873457"/>
              <a:gd name="connsiteX18" fmla="*/ 824966 w 2214854"/>
              <a:gd name="connsiteY18" fmla="*/ 1952449 h 2873457"/>
              <a:gd name="connsiteX19" fmla="*/ 627455 w 2214854"/>
              <a:gd name="connsiteY19" fmla="*/ 2040231 h 2873457"/>
              <a:gd name="connsiteX20" fmla="*/ 466521 w 2214854"/>
              <a:gd name="connsiteY20" fmla="*/ 2128014 h 2873457"/>
              <a:gd name="connsiteX21" fmla="*/ 465814 w 2214854"/>
              <a:gd name="connsiteY21" fmla="*/ 2351010 h 2873457"/>
              <a:gd name="connsiteX22" fmla="*/ 388179 w 2214854"/>
              <a:gd name="connsiteY22" fmla="*/ 2525159 h 2873457"/>
              <a:gd name="connsiteX23" fmla="*/ 232907 w 2214854"/>
              <a:gd name="connsiteY23" fmla="*/ 2612234 h 2873457"/>
              <a:gd name="connsiteX24" fmla="*/ 155271 w 2214854"/>
              <a:gd name="connsiteY24" fmla="*/ 2699308 h 2873457"/>
              <a:gd name="connsiteX25" fmla="*/ 0 w 2214854"/>
              <a:gd name="connsiteY25" fmla="*/ 2786383 h 2873457"/>
              <a:gd name="connsiteX26" fmla="*/ 0 w 2214854"/>
              <a:gd name="connsiteY26" fmla="*/ 2873457 h 2873457"/>
              <a:gd name="connsiteX27" fmla="*/ 232907 w 2214854"/>
              <a:gd name="connsiteY27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707982 w 2214854"/>
              <a:gd name="connsiteY3" fmla="*/ 609521 h 2873457"/>
              <a:gd name="connsiteX4" fmla="*/ 1834463 w 2214854"/>
              <a:gd name="connsiteY4" fmla="*/ 782017 h 2873457"/>
              <a:gd name="connsiteX5" fmla="*/ 1995398 w 2214854"/>
              <a:gd name="connsiteY5" fmla="*/ 855169 h 2873457"/>
              <a:gd name="connsiteX6" fmla="*/ 2141702 w 2214854"/>
              <a:gd name="connsiteY6" fmla="*/ 972212 h 2873457"/>
              <a:gd name="connsiteX7" fmla="*/ 2214854 w 2214854"/>
              <a:gd name="connsiteY7" fmla="*/ 1052679 h 2873457"/>
              <a:gd name="connsiteX8" fmla="*/ 2173794 w 2214854"/>
              <a:gd name="connsiteY8" fmla="*/ 1131967 h 2873457"/>
              <a:gd name="connsiteX9" fmla="*/ 2096160 w 2214854"/>
              <a:gd name="connsiteY9" fmla="*/ 1219041 h 2873457"/>
              <a:gd name="connsiteX10" fmla="*/ 1940889 w 2214854"/>
              <a:gd name="connsiteY10" fmla="*/ 1306116 h 2873457"/>
              <a:gd name="connsiteX11" fmla="*/ 1885670 w 2214854"/>
              <a:gd name="connsiteY11" fmla="*/ 1352603 h 2873457"/>
              <a:gd name="connsiteX12" fmla="*/ 1739366 w 2214854"/>
              <a:gd name="connsiteY12" fmla="*/ 1455015 h 2873457"/>
              <a:gd name="connsiteX13" fmla="*/ 1622323 w 2214854"/>
              <a:gd name="connsiteY13" fmla="*/ 1608635 h 2873457"/>
              <a:gd name="connsiteX14" fmla="*/ 1497964 w 2214854"/>
              <a:gd name="connsiteY14" fmla="*/ 1718363 h 2873457"/>
              <a:gd name="connsiteX15" fmla="*/ 1293139 w 2214854"/>
              <a:gd name="connsiteY15" fmla="*/ 1791515 h 2873457"/>
              <a:gd name="connsiteX16" fmla="*/ 1154150 w 2214854"/>
              <a:gd name="connsiteY16" fmla="*/ 1842721 h 2873457"/>
              <a:gd name="connsiteX17" fmla="*/ 1066367 w 2214854"/>
              <a:gd name="connsiteY17" fmla="*/ 1901243 h 2873457"/>
              <a:gd name="connsiteX18" fmla="*/ 824966 w 2214854"/>
              <a:gd name="connsiteY18" fmla="*/ 1952449 h 2873457"/>
              <a:gd name="connsiteX19" fmla="*/ 627455 w 2214854"/>
              <a:gd name="connsiteY19" fmla="*/ 2040231 h 2873457"/>
              <a:gd name="connsiteX20" fmla="*/ 466521 w 2214854"/>
              <a:gd name="connsiteY20" fmla="*/ 2128014 h 2873457"/>
              <a:gd name="connsiteX21" fmla="*/ 465814 w 2214854"/>
              <a:gd name="connsiteY21" fmla="*/ 2351010 h 2873457"/>
              <a:gd name="connsiteX22" fmla="*/ 388179 w 2214854"/>
              <a:gd name="connsiteY22" fmla="*/ 2525159 h 2873457"/>
              <a:gd name="connsiteX23" fmla="*/ 232907 w 2214854"/>
              <a:gd name="connsiteY23" fmla="*/ 2612234 h 2873457"/>
              <a:gd name="connsiteX24" fmla="*/ 155271 w 2214854"/>
              <a:gd name="connsiteY24" fmla="*/ 2699308 h 2873457"/>
              <a:gd name="connsiteX25" fmla="*/ 0 w 2214854"/>
              <a:gd name="connsiteY25" fmla="*/ 2786383 h 2873457"/>
              <a:gd name="connsiteX26" fmla="*/ 0 w 2214854"/>
              <a:gd name="connsiteY26" fmla="*/ 2873457 h 2873457"/>
              <a:gd name="connsiteX27" fmla="*/ 232907 w 2214854"/>
              <a:gd name="connsiteY27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63253 w 2214854"/>
              <a:gd name="connsiteY3" fmla="*/ 783670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14854" h="2873457">
                <a:moveTo>
                  <a:pt x="1940888" y="0"/>
                </a:moveTo>
                <a:lnTo>
                  <a:pt x="1797887" y="284583"/>
                </a:lnTo>
                <a:cubicBezTo>
                  <a:pt x="1771065" y="355297"/>
                  <a:pt x="1729907" y="345024"/>
                  <a:pt x="1717420" y="496724"/>
                </a:cubicBezTo>
                <a:lnTo>
                  <a:pt x="1863253" y="783670"/>
                </a:lnTo>
                <a:lnTo>
                  <a:pt x="1995398" y="855169"/>
                </a:lnTo>
                <a:lnTo>
                  <a:pt x="2141702" y="972212"/>
                </a:lnTo>
                <a:lnTo>
                  <a:pt x="2214854" y="1052679"/>
                </a:lnTo>
                <a:lnTo>
                  <a:pt x="2173794" y="1131967"/>
                </a:lnTo>
                <a:lnTo>
                  <a:pt x="2096160" y="1219041"/>
                </a:lnTo>
                <a:lnTo>
                  <a:pt x="1940889" y="1306116"/>
                </a:lnTo>
                <a:lnTo>
                  <a:pt x="1885670" y="1352603"/>
                </a:lnTo>
                <a:lnTo>
                  <a:pt x="1739366" y="1455015"/>
                </a:lnTo>
                <a:lnTo>
                  <a:pt x="1622323" y="1608635"/>
                </a:lnTo>
                <a:lnTo>
                  <a:pt x="1497964" y="1718363"/>
                </a:lnTo>
                <a:lnTo>
                  <a:pt x="1293139" y="1791515"/>
                </a:lnTo>
                <a:lnTo>
                  <a:pt x="1154150" y="1842721"/>
                </a:lnTo>
                <a:lnTo>
                  <a:pt x="1066367" y="1901243"/>
                </a:lnTo>
                <a:lnTo>
                  <a:pt x="824966" y="1952449"/>
                </a:lnTo>
                <a:lnTo>
                  <a:pt x="627455" y="2040231"/>
                </a:lnTo>
                <a:lnTo>
                  <a:pt x="466521" y="2128014"/>
                </a:lnTo>
                <a:cubicBezTo>
                  <a:pt x="466285" y="2202346"/>
                  <a:pt x="466050" y="2276678"/>
                  <a:pt x="465814" y="2351010"/>
                </a:cubicBezTo>
                <a:lnTo>
                  <a:pt x="388179" y="2525159"/>
                </a:lnTo>
                <a:lnTo>
                  <a:pt x="232907" y="2612234"/>
                </a:lnTo>
                <a:lnTo>
                  <a:pt x="155271" y="2699308"/>
                </a:lnTo>
                <a:lnTo>
                  <a:pt x="0" y="2786383"/>
                </a:lnTo>
                <a:lnTo>
                  <a:pt x="0" y="2873457"/>
                </a:lnTo>
                <a:lnTo>
                  <a:pt x="232907" y="287345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499992" y="1988842"/>
            <a:ext cx="1224135" cy="389820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70478 w 2270478"/>
              <a:gd name="connsiteY0" fmla="*/ 421809 h 988729"/>
              <a:gd name="connsiteX1" fmla="*/ 1990884 w 2270478"/>
              <a:gd name="connsiteY1" fmla="*/ 454809 h 988729"/>
              <a:gd name="connsiteX2" fmla="*/ 1491171 w 2270478"/>
              <a:gd name="connsiteY2" fmla="*/ 602917 h 988729"/>
              <a:gd name="connsiteX3" fmla="*/ 1234966 w 2270478"/>
              <a:gd name="connsiteY3" fmla="*/ 785352 h 988729"/>
              <a:gd name="connsiteX4" fmla="*/ 856160 w 2270478"/>
              <a:gd name="connsiteY4" fmla="*/ 815627 h 988729"/>
              <a:gd name="connsiteX5" fmla="*/ 839351 w 2270478"/>
              <a:gd name="connsiteY5" fmla="*/ 499238 h 988729"/>
              <a:gd name="connsiteX6" fmla="*/ 1027448 w 2270478"/>
              <a:gd name="connsiteY6" fmla="*/ 87000 h 988729"/>
              <a:gd name="connsiteX7" fmla="*/ 818997 w 2270478"/>
              <a:gd name="connsiteY7" fmla="*/ 25885 h 988729"/>
              <a:gd name="connsiteX8" fmla="*/ 744500 w 2270478"/>
              <a:gd name="connsiteY8" fmla="*/ 266619 h 988729"/>
              <a:gd name="connsiteX9" fmla="*/ 222322 w 2270478"/>
              <a:gd name="connsiteY9" fmla="*/ 644659 h 988729"/>
              <a:gd name="connsiteX10" fmla="*/ 0 w 2270478"/>
              <a:gd name="connsiteY10" fmla="*/ 958099 h 988729"/>
              <a:gd name="connsiteX11" fmla="*/ 663577 w 2270478"/>
              <a:gd name="connsiteY11" fmla="*/ 828436 h 988729"/>
              <a:gd name="connsiteX0" fmla="*/ 2061643 w 2061643"/>
              <a:gd name="connsiteY0" fmla="*/ 421809 h 863834"/>
              <a:gd name="connsiteX1" fmla="*/ 1782049 w 2061643"/>
              <a:gd name="connsiteY1" fmla="*/ 454809 h 863834"/>
              <a:gd name="connsiteX2" fmla="*/ 1282336 w 2061643"/>
              <a:gd name="connsiteY2" fmla="*/ 602917 h 863834"/>
              <a:gd name="connsiteX3" fmla="*/ 1026131 w 2061643"/>
              <a:gd name="connsiteY3" fmla="*/ 785352 h 863834"/>
              <a:gd name="connsiteX4" fmla="*/ 647325 w 2061643"/>
              <a:gd name="connsiteY4" fmla="*/ 815627 h 863834"/>
              <a:gd name="connsiteX5" fmla="*/ 630516 w 2061643"/>
              <a:gd name="connsiteY5" fmla="*/ 499238 h 863834"/>
              <a:gd name="connsiteX6" fmla="*/ 818613 w 2061643"/>
              <a:gd name="connsiteY6" fmla="*/ 87000 h 863834"/>
              <a:gd name="connsiteX7" fmla="*/ 610162 w 2061643"/>
              <a:gd name="connsiteY7" fmla="*/ 25885 h 863834"/>
              <a:gd name="connsiteX8" fmla="*/ 535665 w 2061643"/>
              <a:gd name="connsiteY8" fmla="*/ 266619 h 863834"/>
              <a:gd name="connsiteX9" fmla="*/ 13487 w 2061643"/>
              <a:gd name="connsiteY9" fmla="*/ 644659 h 863834"/>
              <a:gd name="connsiteX10" fmla="*/ 454742 w 2061643"/>
              <a:gd name="connsiteY10" fmla="*/ 828436 h 863834"/>
              <a:gd name="connsiteX0" fmla="*/ 1606901 w 1606901"/>
              <a:gd name="connsiteY0" fmla="*/ 421809 h 863834"/>
              <a:gd name="connsiteX1" fmla="*/ 1327307 w 1606901"/>
              <a:gd name="connsiteY1" fmla="*/ 454809 h 863834"/>
              <a:gd name="connsiteX2" fmla="*/ 827594 w 1606901"/>
              <a:gd name="connsiteY2" fmla="*/ 602917 h 863834"/>
              <a:gd name="connsiteX3" fmla="*/ 571389 w 1606901"/>
              <a:gd name="connsiteY3" fmla="*/ 785352 h 863834"/>
              <a:gd name="connsiteX4" fmla="*/ 192583 w 1606901"/>
              <a:gd name="connsiteY4" fmla="*/ 815627 h 863834"/>
              <a:gd name="connsiteX5" fmla="*/ 175774 w 1606901"/>
              <a:gd name="connsiteY5" fmla="*/ 499238 h 863834"/>
              <a:gd name="connsiteX6" fmla="*/ 363871 w 1606901"/>
              <a:gd name="connsiteY6" fmla="*/ 87000 h 863834"/>
              <a:gd name="connsiteX7" fmla="*/ 155420 w 1606901"/>
              <a:gd name="connsiteY7" fmla="*/ 25885 h 863834"/>
              <a:gd name="connsiteX8" fmla="*/ 80923 w 1606901"/>
              <a:gd name="connsiteY8" fmla="*/ 266619 h 863834"/>
              <a:gd name="connsiteX9" fmla="*/ 0 w 1606901"/>
              <a:gd name="connsiteY9" fmla="*/ 828436 h 863834"/>
              <a:gd name="connsiteX0" fmla="*/ 1606901 w 1606901"/>
              <a:gd name="connsiteY0" fmla="*/ 421809 h 863834"/>
              <a:gd name="connsiteX1" fmla="*/ 1327307 w 1606901"/>
              <a:gd name="connsiteY1" fmla="*/ 454809 h 863834"/>
              <a:gd name="connsiteX2" fmla="*/ 827594 w 1606901"/>
              <a:gd name="connsiteY2" fmla="*/ 602917 h 863834"/>
              <a:gd name="connsiteX3" fmla="*/ 571389 w 1606901"/>
              <a:gd name="connsiteY3" fmla="*/ 785352 h 863834"/>
              <a:gd name="connsiteX4" fmla="*/ 192583 w 1606901"/>
              <a:gd name="connsiteY4" fmla="*/ 815627 h 863834"/>
              <a:gd name="connsiteX5" fmla="*/ 175774 w 1606901"/>
              <a:gd name="connsiteY5" fmla="*/ 499238 h 863834"/>
              <a:gd name="connsiteX6" fmla="*/ 363871 w 1606901"/>
              <a:gd name="connsiteY6" fmla="*/ 87000 h 863834"/>
              <a:gd name="connsiteX7" fmla="*/ 155420 w 1606901"/>
              <a:gd name="connsiteY7" fmla="*/ 25885 h 863834"/>
              <a:gd name="connsiteX8" fmla="*/ 0 w 1606901"/>
              <a:gd name="connsiteY8" fmla="*/ 828436 h 863834"/>
              <a:gd name="connsiteX0" fmla="*/ 1606901 w 1606901"/>
              <a:gd name="connsiteY0" fmla="*/ 334809 h 776834"/>
              <a:gd name="connsiteX1" fmla="*/ 1327307 w 1606901"/>
              <a:gd name="connsiteY1" fmla="*/ 367809 h 776834"/>
              <a:gd name="connsiteX2" fmla="*/ 827594 w 1606901"/>
              <a:gd name="connsiteY2" fmla="*/ 515917 h 776834"/>
              <a:gd name="connsiteX3" fmla="*/ 571389 w 1606901"/>
              <a:gd name="connsiteY3" fmla="*/ 698352 h 776834"/>
              <a:gd name="connsiteX4" fmla="*/ 192583 w 1606901"/>
              <a:gd name="connsiteY4" fmla="*/ 728627 h 776834"/>
              <a:gd name="connsiteX5" fmla="*/ 175774 w 1606901"/>
              <a:gd name="connsiteY5" fmla="*/ 412238 h 776834"/>
              <a:gd name="connsiteX6" fmla="*/ 363871 w 1606901"/>
              <a:gd name="connsiteY6" fmla="*/ 0 h 776834"/>
              <a:gd name="connsiteX7" fmla="*/ 0 w 1606901"/>
              <a:gd name="connsiteY7" fmla="*/ 741436 h 776834"/>
              <a:gd name="connsiteX0" fmla="*/ 1606901 w 1606901"/>
              <a:gd name="connsiteY0" fmla="*/ 0 h 442025"/>
              <a:gd name="connsiteX1" fmla="*/ 1327307 w 1606901"/>
              <a:gd name="connsiteY1" fmla="*/ 33000 h 442025"/>
              <a:gd name="connsiteX2" fmla="*/ 827594 w 1606901"/>
              <a:gd name="connsiteY2" fmla="*/ 181108 h 442025"/>
              <a:gd name="connsiteX3" fmla="*/ 571389 w 1606901"/>
              <a:gd name="connsiteY3" fmla="*/ 363543 h 442025"/>
              <a:gd name="connsiteX4" fmla="*/ 192583 w 1606901"/>
              <a:gd name="connsiteY4" fmla="*/ 393818 h 442025"/>
              <a:gd name="connsiteX5" fmla="*/ 175774 w 1606901"/>
              <a:gd name="connsiteY5" fmla="*/ 77429 h 442025"/>
              <a:gd name="connsiteX6" fmla="*/ 0 w 1606901"/>
              <a:gd name="connsiteY6" fmla="*/ 406627 h 442025"/>
              <a:gd name="connsiteX0" fmla="*/ 1606901 w 1606901"/>
              <a:gd name="connsiteY0" fmla="*/ 0 h 442025"/>
              <a:gd name="connsiteX1" fmla="*/ 1327307 w 1606901"/>
              <a:gd name="connsiteY1" fmla="*/ 33000 h 442025"/>
              <a:gd name="connsiteX2" fmla="*/ 827594 w 1606901"/>
              <a:gd name="connsiteY2" fmla="*/ 181108 h 442025"/>
              <a:gd name="connsiteX3" fmla="*/ 571389 w 1606901"/>
              <a:gd name="connsiteY3" fmla="*/ 363543 h 442025"/>
              <a:gd name="connsiteX4" fmla="*/ 192583 w 1606901"/>
              <a:gd name="connsiteY4" fmla="*/ 393818 h 442025"/>
              <a:gd name="connsiteX5" fmla="*/ 0 w 1606901"/>
              <a:gd name="connsiteY5" fmla="*/ 406627 h 442025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562097 w 1562097"/>
              <a:gd name="connsiteY0" fmla="*/ 0 h 440263"/>
              <a:gd name="connsiteX1" fmla="*/ 1282503 w 1562097"/>
              <a:gd name="connsiteY1" fmla="*/ 33000 h 440263"/>
              <a:gd name="connsiteX2" fmla="*/ 782790 w 1562097"/>
              <a:gd name="connsiteY2" fmla="*/ 181108 h 440263"/>
              <a:gd name="connsiteX3" fmla="*/ 526585 w 1562097"/>
              <a:gd name="connsiteY3" fmla="*/ 363543 h 440263"/>
              <a:gd name="connsiteX4" fmla="*/ 124345 w 1562097"/>
              <a:gd name="connsiteY4" fmla="*/ 325301 h 440263"/>
              <a:gd name="connsiteX5" fmla="*/ 39771 w 1562097"/>
              <a:gd name="connsiteY5" fmla="*/ 406627 h 440263"/>
              <a:gd name="connsiteX0" fmla="*/ 1437752 w 1437752"/>
              <a:gd name="connsiteY0" fmla="*/ 0 h 440263"/>
              <a:gd name="connsiteX1" fmla="*/ 1158158 w 1437752"/>
              <a:gd name="connsiteY1" fmla="*/ 33000 h 440263"/>
              <a:gd name="connsiteX2" fmla="*/ 658445 w 1437752"/>
              <a:gd name="connsiteY2" fmla="*/ 181108 h 440263"/>
              <a:gd name="connsiteX3" fmla="*/ 402240 w 1437752"/>
              <a:gd name="connsiteY3" fmla="*/ 363543 h 440263"/>
              <a:gd name="connsiteX4" fmla="*/ 0 w 1437752"/>
              <a:gd name="connsiteY4" fmla="*/ 325301 h 44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752" h="440263">
                <a:moveTo>
                  <a:pt x="1437752" y="0"/>
                </a:moveTo>
                <a:lnTo>
                  <a:pt x="1158158" y="33000"/>
                </a:lnTo>
                <a:lnTo>
                  <a:pt x="658445" y="181108"/>
                </a:lnTo>
                <a:lnTo>
                  <a:pt x="402240" y="363543"/>
                </a:lnTo>
                <a:cubicBezTo>
                  <a:pt x="224005" y="440263"/>
                  <a:pt x="125157" y="403082"/>
                  <a:pt x="0" y="325301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145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Onsdagsrenn 4,2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6019703" y="1968263"/>
            <a:ext cx="136473" cy="925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74082" y="2078662"/>
            <a:ext cx="148961" cy="72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38</Words>
  <Application>Microsoft Office PowerPoint</Application>
  <PresentationFormat>Skjermfremvisning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Karl-Gunnar Skjønsfjell</cp:lastModifiedBy>
  <cp:revision>63</cp:revision>
  <dcterms:created xsi:type="dcterms:W3CDTF">2012-12-02T20:15:51Z</dcterms:created>
  <dcterms:modified xsi:type="dcterms:W3CDTF">2019-01-02T12:52:39Z</dcterms:modified>
</cp:coreProperties>
</file>