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1" r:id="rId3"/>
    <p:sldId id="279" r:id="rId4"/>
    <p:sldId id="283" r:id="rId5"/>
    <p:sldId id="280" r:id="rId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7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1E8-E296-498D-9D93-AED74D6CD25D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9E9-06B0-4CC3-88C3-D5B13CAA96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7F1-B53D-4A0C-9F1A-282031BD58EC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7010-3BB6-4BE8-9249-BEB3BC937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4FA-656A-4D7F-A7A8-9EA4953CC62F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EC3-A9D2-4C9A-B7BE-F7F7BCDE1A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936-64DD-400E-AFE8-1570680F3867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F12-EEF9-43D0-A6D4-4BAFF672EE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D704-9F72-454A-87B9-10E5819EB6A4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E22-F7A0-4B02-8916-60C8DB1963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FFB-F438-4FF3-A59E-659EFCC9B62D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0A18-6934-4FB4-B90D-B42E6355F8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8CB-981A-4B14-B75E-2BB42B7083BB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E25C-4D5C-4A3D-85B7-802FCC16DA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6B-3C7D-44F5-86A9-8B8D18B51C44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1E4A-02C0-4EC0-AF46-7E4B120DE1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46A-6266-4BB8-AEA5-76C5C832C286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329-634D-4579-9E1E-458363D60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F2B-74A8-4252-8937-1036417431EC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34F6-B8C8-455C-B03A-FBA2BA49FD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02A-BBA5-4F55-9C89-AC186A9D07A7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4A7-6153-4E2C-A22C-A4A5CFF5D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685D-5BB4-4D10-AA62-F748EF0C4814}" type="datetimeFigureOut">
              <a:rPr lang="nb-NO"/>
              <a:pPr>
                <a:defRPr/>
              </a:pPr>
              <a:t>06.12.2018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FF39-7FE6-4CDE-935B-2FE8704113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 l="30077" t="22438" r="14861" b="11610"/>
          <a:stretch>
            <a:fillRect/>
          </a:stretch>
        </p:blipFill>
        <p:spPr bwMode="auto">
          <a:xfrm>
            <a:off x="827088" y="1052513"/>
            <a:ext cx="6481762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6585439" y="1635032"/>
            <a:ext cx="553549" cy="1776509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32353 w 623420"/>
              <a:gd name="connsiteY4" fmla="*/ 1439594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372203 w 563270"/>
              <a:gd name="connsiteY4" fmla="*/ 1439594 h 1749677"/>
              <a:gd name="connsiteX5" fmla="*/ 0 w 563270"/>
              <a:gd name="connsiteY5" fmla="*/ 1749677 h 1749677"/>
              <a:gd name="connsiteX0" fmla="*/ 3133 w 554545"/>
              <a:gd name="connsiteY0" fmla="*/ 0 h 1854178"/>
              <a:gd name="connsiteX1" fmla="*/ 342404 w 554545"/>
              <a:gd name="connsiteY1" fmla="*/ 615821 h 1854178"/>
              <a:gd name="connsiteX2" fmla="*/ 474078 w 554545"/>
              <a:gd name="connsiteY2" fmla="*/ 893799 h 1854178"/>
              <a:gd name="connsiteX3" fmla="*/ 554545 w 554545"/>
              <a:gd name="connsiteY3" fmla="*/ 1113255 h 1854178"/>
              <a:gd name="connsiteX4" fmla="*/ 363478 w 554545"/>
              <a:gd name="connsiteY4" fmla="*/ 1439594 h 1854178"/>
              <a:gd name="connsiteX5" fmla="*/ 0 w 554545"/>
              <a:gd name="connsiteY5" fmla="*/ 1854178 h 1854178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0 w 554545"/>
              <a:gd name="connsiteY4" fmla="*/ 1776485 h 177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45" h="1776485">
                <a:moveTo>
                  <a:pt x="27082" y="0"/>
                </a:moveTo>
                <a:lnTo>
                  <a:pt x="342404" y="538128"/>
                </a:lnTo>
                <a:lnTo>
                  <a:pt x="474078" y="816106"/>
                </a:lnTo>
                <a:cubicBezTo>
                  <a:pt x="500900" y="889258"/>
                  <a:pt x="545685" y="926551"/>
                  <a:pt x="554545" y="1035562"/>
                </a:cubicBezTo>
                <a:cubicBezTo>
                  <a:pt x="475532" y="1195625"/>
                  <a:pt x="115530" y="1622126"/>
                  <a:pt x="0" y="177648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6228183" y="1629339"/>
            <a:ext cx="727171" cy="1655645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4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5572"/>
              <a:gd name="connsiteY0" fmla="*/ 0 h 1713104"/>
              <a:gd name="connsiteX1" fmla="*/ 261720 w 715572"/>
              <a:gd name="connsiteY1" fmla="*/ 72009 h 1713104"/>
              <a:gd name="connsiteX2" fmla="*/ 409651 w 715572"/>
              <a:gd name="connsiteY2" fmla="*/ 286640 h 1713104"/>
              <a:gd name="connsiteX3" fmla="*/ 621769 w 715572"/>
              <a:gd name="connsiteY3" fmla="*/ 719615 h 1713104"/>
              <a:gd name="connsiteX4" fmla="*/ 693808 w 715572"/>
              <a:gd name="connsiteY4" fmla="*/ 935663 h 1713104"/>
              <a:gd name="connsiteX5" fmla="*/ 680314 w 715572"/>
              <a:gd name="connsiteY5" fmla="*/ 1149834 h 1713104"/>
              <a:gd name="connsiteX6" fmla="*/ 621792 w 715572"/>
              <a:gd name="connsiteY6" fmla="*/ 1259562 h 1713104"/>
              <a:gd name="connsiteX7" fmla="*/ 343814 w 715572"/>
              <a:gd name="connsiteY7" fmla="*/ 1566800 h 1713104"/>
              <a:gd name="connsiteX8" fmla="*/ 80467 w 715572"/>
              <a:gd name="connsiteY8" fmla="*/ 1676528 h 1713104"/>
              <a:gd name="connsiteX9" fmla="*/ 0 w 715572"/>
              <a:gd name="connsiteY9" fmla="*/ 1713104 h 1713104"/>
              <a:gd name="connsiteX10" fmla="*/ 0 w 715572"/>
              <a:gd name="connsiteY10" fmla="*/ 1713104 h 1713104"/>
              <a:gd name="connsiteX0" fmla="*/ 144281 w 742149"/>
              <a:gd name="connsiteY0" fmla="*/ 0 h 1727840"/>
              <a:gd name="connsiteX1" fmla="*/ 288297 w 742149"/>
              <a:gd name="connsiteY1" fmla="*/ 72009 h 1727840"/>
              <a:gd name="connsiteX2" fmla="*/ 436228 w 742149"/>
              <a:gd name="connsiteY2" fmla="*/ 286640 h 1727840"/>
              <a:gd name="connsiteX3" fmla="*/ 648346 w 742149"/>
              <a:gd name="connsiteY3" fmla="*/ 719615 h 1727840"/>
              <a:gd name="connsiteX4" fmla="*/ 720385 w 742149"/>
              <a:gd name="connsiteY4" fmla="*/ 935663 h 1727840"/>
              <a:gd name="connsiteX5" fmla="*/ 706891 w 742149"/>
              <a:gd name="connsiteY5" fmla="*/ 1149834 h 1727840"/>
              <a:gd name="connsiteX6" fmla="*/ 648369 w 742149"/>
              <a:gd name="connsiteY6" fmla="*/ 1259562 h 1727840"/>
              <a:gd name="connsiteX7" fmla="*/ 370391 w 742149"/>
              <a:gd name="connsiteY7" fmla="*/ 1566800 h 1727840"/>
              <a:gd name="connsiteX8" fmla="*/ 107044 w 742149"/>
              <a:gd name="connsiteY8" fmla="*/ 1676528 h 1727840"/>
              <a:gd name="connsiteX9" fmla="*/ 26577 w 742149"/>
              <a:gd name="connsiteY9" fmla="*/ 1713104 h 1727840"/>
              <a:gd name="connsiteX10" fmla="*/ 0 w 742149"/>
              <a:gd name="connsiteY10" fmla="*/ 1727840 h 1727840"/>
              <a:gd name="connsiteX0" fmla="*/ 288297 w 727478"/>
              <a:gd name="connsiteY0" fmla="*/ 0 h 1655831"/>
              <a:gd name="connsiteX1" fmla="*/ 436228 w 727478"/>
              <a:gd name="connsiteY1" fmla="*/ 214631 h 1655831"/>
              <a:gd name="connsiteX2" fmla="*/ 648346 w 727478"/>
              <a:gd name="connsiteY2" fmla="*/ 647606 h 1655831"/>
              <a:gd name="connsiteX3" fmla="*/ 720385 w 727478"/>
              <a:gd name="connsiteY3" fmla="*/ 863654 h 1655831"/>
              <a:gd name="connsiteX4" fmla="*/ 706891 w 727478"/>
              <a:gd name="connsiteY4" fmla="*/ 1077825 h 1655831"/>
              <a:gd name="connsiteX5" fmla="*/ 648369 w 727478"/>
              <a:gd name="connsiteY5" fmla="*/ 1187553 h 1655831"/>
              <a:gd name="connsiteX6" fmla="*/ 370391 w 727478"/>
              <a:gd name="connsiteY6" fmla="*/ 1494791 h 1655831"/>
              <a:gd name="connsiteX7" fmla="*/ 107044 w 727478"/>
              <a:gd name="connsiteY7" fmla="*/ 1604519 h 1655831"/>
              <a:gd name="connsiteX8" fmla="*/ 26577 w 727478"/>
              <a:gd name="connsiteY8" fmla="*/ 1641095 h 1655831"/>
              <a:gd name="connsiteX9" fmla="*/ 0 w 727478"/>
              <a:gd name="connsiteY9" fmla="*/ 1655831 h 165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478" h="1655831">
                <a:moveTo>
                  <a:pt x="288297" y="0"/>
                </a:moveTo>
                <a:lnTo>
                  <a:pt x="436228" y="214631"/>
                </a:lnTo>
                <a:lnTo>
                  <a:pt x="648346" y="647606"/>
                </a:lnTo>
                <a:cubicBezTo>
                  <a:pt x="683699" y="755776"/>
                  <a:pt x="710628" y="791951"/>
                  <a:pt x="720385" y="863654"/>
                </a:cubicBezTo>
                <a:cubicBezTo>
                  <a:pt x="742149" y="923354"/>
                  <a:pt x="706887" y="1023842"/>
                  <a:pt x="706891" y="1077825"/>
                </a:cubicBezTo>
                <a:lnTo>
                  <a:pt x="648369" y="1187553"/>
                </a:lnTo>
                <a:lnTo>
                  <a:pt x="370391" y="1494791"/>
                </a:lnTo>
                <a:lnTo>
                  <a:pt x="107044" y="1604519"/>
                </a:lnTo>
                <a:lnTo>
                  <a:pt x="26577" y="1641095"/>
                </a:lnTo>
                <a:lnTo>
                  <a:pt x="0" y="1655831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6010905" y="3284981"/>
            <a:ext cx="355965" cy="520664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503609 w 935746"/>
              <a:gd name="connsiteY3" fmla="*/ 428678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503609 w 935746"/>
              <a:gd name="connsiteY3" fmla="*/ 428678 h 632330"/>
              <a:gd name="connsiteX4" fmla="*/ 575553 w 935746"/>
              <a:gd name="connsiteY4" fmla="*/ 157142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665601 w 665601"/>
              <a:gd name="connsiteY0" fmla="*/ 94414 h 632330"/>
              <a:gd name="connsiteX1" fmla="*/ 593594 w 665601"/>
              <a:gd name="connsiteY1" fmla="*/ 238430 h 632330"/>
              <a:gd name="connsiteX2" fmla="*/ 377353 w 665601"/>
              <a:gd name="connsiteY2" fmla="*/ 599302 h 632330"/>
              <a:gd name="connsiteX3" fmla="*/ 233464 w 665601"/>
              <a:gd name="connsiteY3" fmla="*/ 428678 h 632330"/>
              <a:gd name="connsiteX4" fmla="*/ 305408 w 665601"/>
              <a:gd name="connsiteY4" fmla="*/ 157142 h 632330"/>
              <a:gd name="connsiteX5" fmla="*/ 17632 w 665601"/>
              <a:gd name="connsiteY5" fmla="*/ 94769 h 632330"/>
              <a:gd name="connsiteX6" fmla="*/ 411198 w 665601"/>
              <a:gd name="connsiteY6" fmla="*/ 0 h 632330"/>
              <a:gd name="connsiteX0" fmla="*/ 444128 w 444128"/>
              <a:gd name="connsiteY0" fmla="*/ 94414 h 632330"/>
              <a:gd name="connsiteX1" fmla="*/ 372121 w 444128"/>
              <a:gd name="connsiteY1" fmla="*/ 238430 h 632330"/>
              <a:gd name="connsiteX2" fmla="*/ 155880 w 444128"/>
              <a:gd name="connsiteY2" fmla="*/ 599302 h 632330"/>
              <a:gd name="connsiteX3" fmla="*/ 11991 w 444128"/>
              <a:gd name="connsiteY3" fmla="*/ 428678 h 632330"/>
              <a:gd name="connsiteX4" fmla="*/ 83935 w 444128"/>
              <a:gd name="connsiteY4" fmla="*/ 157142 h 632330"/>
              <a:gd name="connsiteX5" fmla="*/ 189725 w 444128"/>
              <a:gd name="connsiteY5" fmla="*/ 0 h 632330"/>
              <a:gd name="connsiteX0" fmla="*/ 444128 w 444128"/>
              <a:gd name="connsiteY0" fmla="*/ 94414 h 632330"/>
              <a:gd name="connsiteX1" fmla="*/ 372121 w 444128"/>
              <a:gd name="connsiteY1" fmla="*/ 238430 h 632330"/>
              <a:gd name="connsiteX2" fmla="*/ 155880 w 444128"/>
              <a:gd name="connsiteY2" fmla="*/ 599302 h 632330"/>
              <a:gd name="connsiteX3" fmla="*/ 11991 w 444128"/>
              <a:gd name="connsiteY3" fmla="*/ 428678 h 632330"/>
              <a:gd name="connsiteX4" fmla="*/ 83935 w 444128"/>
              <a:gd name="connsiteY4" fmla="*/ 157142 h 632330"/>
              <a:gd name="connsiteX5" fmla="*/ 189725 w 444128"/>
              <a:gd name="connsiteY5" fmla="*/ 0 h 632330"/>
              <a:gd name="connsiteX0" fmla="*/ 803850 w 803850"/>
              <a:gd name="connsiteY0" fmla="*/ 94414 h 632330"/>
              <a:gd name="connsiteX1" fmla="*/ 731843 w 803850"/>
              <a:gd name="connsiteY1" fmla="*/ 238430 h 632330"/>
              <a:gd name="connsiteX2" fmla="*/ 515602 w 803850"/>
              <a:gd name="connsiteY2" fmla="*/ 599302 h 632330"/>
              <a:gd name="connsiteX3" fmla="*/ 11991 w 803850"/>
              <a:gd name="connsiteY3" fmla="*/ 496563 h 632330"/>
              <a:gd name="connsiteX4" fmla="*/ 443657 w 803850"/>
              <a:gd name="connsiteY4" fmla="*/ 157142 h 632330"/>
              <a:gd name="connsiteX5" fmla="*/ 549447 w 803850"/>
              <a:gd name="connsiteY5" fmla="*/ 0 h 632330"/>
              <a:gd name="connsiteX0" fmla="*/ 887785 w 887785"/>
              <a:gd name="connsiteY0" fmla="*/ 94414 h 632330"/>
              <a:gd name="connsiteX1" fmla="*/ 815778 w 887785"/>
              <a:gd name="connsiteY1" fmla="*/ 238430 h 632330"/>
              <a:gd name="connsiteX2" fmla="*/ 599537 w 887785"/>
              <a:gd name="connsiteY2" fmla="*/ 599302 h 632330"/>
              <a:gd name="connsiteX3" fmla="*/ 95926 w 887785"/>
              <a:gd name="connsiteY3" fmla="*/ 496563 h 632330"/>
              <a:gd name="connsiteX4" fmla="*/ 23983 w 887785"/>
              <a:gd name="connsiteY4" fmla="*/ 157142 h 632330"/>
              <a:gd name="connsiteX5" fmla="*/ 633382 w 887785"/>
              <a:gd name="connsiteY5" fmla="*/ 0 h 632330"/>
              <a:gd name="connsiteX0" fmla="*/ 803850 w 803850"/>
              <a:gd name="connsiteY0" fmla="*/ 94414 h 632330"/>
              <a:gd name="connsiteX1" fmla="*/ 731843 w 803850"/>
              <a:gd name="connsiteY1" fmla="*/ 238430 h 632330"/>
              <a:gd name="connsiteX2" fmla="*/ 515602 w 803850"/>
              <a:gd name="connsiteY2" fmla="*/ 599302 h 632330"/>
              <a:gd name="connsiteX3" fmla="*/ 11991 w 803850"/>
              <a:gd name="connsiteY3" fmla="*/ 496563 h 632330"/>
              <a:gd name="connsiteX4" fmla="*/ 443657 w 803850"/>
              <a:gd name="connsiteY4" fmla="*/ 225026 h 632330"/>
              <a:gd name="connsiteX5" fmla="*/ 549447 w 803850"/>
              <a:gd name="connsiteY5" fmla="*/ 0 h 632330"/>
              <a:gd name="connsiteX0" fmla="*/ 588016 w 588016"/>
              <a:gd name="connsiteY0" fmla="*/ 94414 h 632330"/>
              <a:gd name="connsiteX1" fmla="*/ 516009 w 588016"/>
              <a:gd name="connsiteY1" fmla="*/ 238430 h 632330"/>
              <a:gd name="connsiteX2" fmla="*/ 299768 w 588016"/>
              <a:gd name="connsiteY2" fmla="*/ 599302 h 632330"/>
              <a:gd name="connsiteX3" fmla="*/ 11991 w 588016"/>
              <a:gd name="connsiteY3" fmla="*/ 496563 h 632330"/>
              <a:gd name="connsiteX4" fmla="*/ 227823 w 588016"/>
              <a:gd name="connsiteY4" fmla="*/ 225026 h 632330"/>
              <a:gd name="connsiteX5" fmla="*/ 333613 w 588016"/>
              <a:gd name="connsiteY5" fmla="*/ 0 h 632330"/>
              <a:gd name="connsiteX0" fmla="*/ 588016 w 588016"/>
              <a:gd name="connsiteY0" fmla="*/ 94414 h 597475"/>
              <a:gd name="connsiteX1" fmla="*/ 516009 w 588016"/>
              <a:gd name="connsiteY1" fmla="*/ 238430 h 597475"/>
              <a:gd name="connsiteX2" fmla="*/ 299767 w 588016"/>
              <a:gd name="connsiteY2" fmla="*/ 564447 h 597475"/>
              <a:gd name="connsiteX3" fmla="*/ 11991 w 588016"/>
              <a:gd name="connsiteY3" fmla="*/ 496563 h 597475"/>
              <a:gd name="connsiteX4" fmla="*/ 227823 w 588016"/>
              <a:gd name="connsiteY4" fmla="*/ 225026 h 597475"/>
              <a:gd name="connsiteX5" fmla="*/ 333613 w 588016"/>
              <a:gd name="connsiteY5" fmla="*/ 0 h 597475"/>
              <a:gd name="connsiteX0" fmla="*/ 576025 w 576025"/>
              <a:gd name="connsiteY0" fmla="*/ 94414 h 597475"/>
              <a:gd name="connsiteX1" fmla="*/ 504018 w 576025"/>
              <a:gd name="connsiteY1" fmla="*/ 238430 h 597475"/>
              <a:gd name="connsiteX2" fmla="*/ 287776 w 576025"/>
              <a:gd name="connsiteY2" fmla="*/ 564447 h 597475"/>
              <a:gd name="connsiteX3" fmla="*/ 0 w 576025"/>
              <a:gd name="connsiteY3" fmla="*/ 496563 h 597475"/>
              <a:gd name="connsiteX4" fmla="*/ 287776 w 576025"/>
              <a:gd name="connsiteY4" fmla="*/ 157142 h 597475"/>
              <a:gd name="connsiteX5" fmla="*/ 321622 w 576025"/>
              <a:gd name="connsiteY5" fmla="*/ 0 h 597475"/>
              <a:gd name="connsiteX0" fmla="*/ 576025 w 576025"/>
              <a:gd name="connsiteY0" fmla="*/ 94414 h 597475"/>
              <a:gd name="connsiteX1" fmla="*/ 504018 w 576025"/>
              <a:gd name="connsiteY1" fmla="*/ 238430 h 597475"/>
              <a:gd name="connsiteX2" fmla="*/ 287776 w 576025"/>
              <a:gd name="connsiteY2" fmla="*/ 564447 h 597475"/>
              <a:gd name="connsiteX3" fmla="*/ 0 w 576025"/>
              <a:gd name="connsiteY3" fmla="*/ 496563 h 597475"/>
              <a:gd name="connsiteX4" fmla="*/ 287776 w 576025"/>
              <a:gd name="connsiteY4" fmla="*/ 157142 h 597475"/>
              <a:gd name="connsiteX5" fmla="*/ 321622 w 576025"/>
              <a:gd name="connsiteY5" fmla="*/ 0 h 597475"/>
              <a:gd name="connsiteX0" fmla="*/ 670009 w 670009"/>
              <a:gd name="connsiteY0" fmla="*/ 73040 h 576101"/>
              <a:gd name="connsiteX1" fmla="*/ 598002 w 670009"/>
              <a:gd name="connsiteY1" fmla="*/ 217056 h 576101"/>
              <a:gd name="connsiteX2" fmla="*/ 381760 w 670009"/>
              <a:gd name="connsiteY2" fmla="*/ 543073 h 576101"/>
              <a:gd name="connsiteX3" fmla="*/ 93984 w 670009"/>
              <a:gd name="connsiteY3" fmla="*/ 475189 h 576101"/>
              <a:gd name="connsiteX4" fmla="*/ 381760 w 670009"/>
              <a:gd name="connsiteY4" fmla="*/ 135768 h 576101"/>
              <a:gd name="connsiteX5" fmla="*/ 22039 w 670009"/>
              <a:gd name="connsiteY5" fmla="*/ 0 h 576101"/>
              <a:gd name="connsiteX0" fmla="*/ 576025 w 576025"/>
              <a:gd name="connsiteY0" fmla="*/ 73040 h 576101"/>
              <a:gd name="connsiteX1" fmla="*/ 504018 w 576025"/>
              <a:gd name="connsiteY1" fmla="*/ 217056 h 576101"/>
              <a:gd name="connsiteX2" fmla="*/ 287776 w 576025"/>
              <a:gd name="connsiteY2" fmla="*/ 543073 h 576101"/>
              <a:gd name="connsiteX3" fmla="*/ 0 w 576025"/>
              <a:gd name="connsiteY3" fmla="*/ 475189 h 576101"/>
              <a:gd name="connsiteX4" fmla="*/ 287776 w 576025"/>
              <a:gd name="connsiteY4" fmla="*/ 135768 h 576101"/>
              <a:gd name="connsiteX5" fmla="*/ 359721 w 576025"/>
              <a:gd name="connsiteY5" fmla="*/ 0 h 576101"/>
              <a:gd name="connsiteX0" fmla="*/ 576025 w 576025"/>
              <a:gd name="connsiteY0" fmla="*/ 73040 h 576101"/>
              <a:gd name="connsiteX1" fmla="*/ 504018 w 576025"/>
              <a:gd name="connsiteY1" fmla="*/ 217056 h 576101"/>
              <a:gd name="connsiteX2" fmla="*/ 287776 w 576025"/>
              <a:gd name="connsiteY2" fmla="*/ 543073 h 576101"/>
              <a:gd name="connsiteX3" fmla="*/ 0 w 576025"/>
              <a:gd name="connsiteY3" fmla="*/ 475189 h 576101"/>
              <a:gd name="connsiteX4" fmla="*/ 287776 w 576025"/>
              <a:gd name="connsiteY4" fmla="*/ 135768 h 576101"/>
              <a:gd name="connsiteX5" fmla="*/ 287776 w 576025"/>
              <a:gd name="connsiteY5" fmla="*/ 0 h 576101"/>
              <a:gd name="connsiteX0" fmla="*/ 588016 w 588016"/>
              <a:gd name="connsiteY0" fmla="*/ 73040 h 576101"/>
              <a:gd name="connsiteX1" fmla="*/ 516009 w 588016"/>
              <a:gd name="connsiteY1" fmla="*/ 217056 h 576101"/>
              <a:gd name="connsiteX2" fmla="*/ 299767 w 588016"/>
              <a:gd name="connsiteY2" fmla="*/ 543073 h 576101"/>
              <a:gd name="connsiteX3" fmla="*/ 11991 w 588016"/>
              <a:gd name="connsiteY3" fmla="*/ 475189 h 576101"/>
              <a:gd name="connsiteX4" fmla="*/ 227823 w 588016"/>
              <a:gd name="connsiteY4" fmla="*/ 203652 h 576101"/>
              <a:gd name="connsiteX5" fmla="*/ 299767 w 588016"/>
              <a:gd name="connsiteY5" fmla="*/ 0 h 576101"/>
              <a:gd name="connsiteX0" fmla="*/ 489663 w 504665"/>
              <a:gd name="connsiteY0" fmla="*/ 56620 h 554385"/>
              <a:gd name="connsiteX1" fmla="*/ 504665 w 504665"/>
              <a:gd name="connsiteY1" fmla="*/ 217056 h 554385"/>
              <a:gd name="connsiteX2" fmla="*/ 288423 w 504665"/>
              <a:gd name="connsiteY2" fmla="*/ 543073 h 554385"/>
              <a:gd name="connsiteX3" fmla="*/ 647 w 504665"/>
              <a:gd name="connsiteY3" fmla="*/ 475189 h 554385"/>
              <a:gd name="connsiteX4" fmla="*/ 216479 w 504665"/>
              <a:gd name="connsiteY4" fmla="*/ 203652 h 554385"/>
              <a:gd name="connsiteX5" fmla="*/ 288423 w 504665"/>
              <a:gd name="connsiteY5" fmla="*/ 0 h 554385"/>
              <a:gd name="connsiteX0" fmla="*/ 489663 w 489663"/>
              <a:gd name="connsiteY0" fmla="*/ 56620 h 554385"/>
              <a:gd name="connsiteX1" fmla="*/ 426358 w 489663"/>
              <a:gd name="connsiteY1" fmla="*/ 225266 h 554385"/>
              <a:gd name="connsiteX2" fmla="*/ 288423 w 489663"/>
              <a:gd name="connsiteY2" fmla="*/ 543073 h 554385"/>
              <a:gd name="connsiteX3" fmla="*/ 647 w 489663"/>
              <a:gd name="connsiteY3" fmla="*/ 475189 h 554385"/>
              <a:gd name="connsiteX4" fmla="*/ 216479 w 489663"/>
              <a:gd name="connsiteY4" fmla="*/ 203652 h 554385"/>
              <a:gd name="connsiteX5" fmla="*/ 288423 w 489663"/>
              <a:gd name="connsiteY5" fmla="*/ 0 h 554385"/>
              <a:gd name="connsiteX0" fmla="*/ 490365 w 490365"/>
              <a:gd name="connsiteY0" fmla="*/ 56620 h 554385"/>
              <a:gd name="connsiteX1" fmla="*/ 427060 w 490365"/>
              <a:gd name="connsiteY1" fmla="*/ 225266 h 554385"/>
              <a:gd name="connsiteX2" fmla="*/ 289125 w 490365"/>
              <a:gd name="connsiteY2" fmla="*/ 543073 h 554385"/>
              <a:gd name="connsiteX3" fmla="*/ 1349 w 490365"/>
              <a:gd name="connsiteY3" fmla="*/ 475189 h 554385"/>
              <a:gd name="connsiteX4" fmla="*/ 191078 w 490365"/>
              <a:gd name="connsiteY4" fmla="*/ 203652 h 554385"/>
              <a:gd name="connsiteX5" fmla="*/ 289125 w 490365"/>
              <a:gd name="connsiteY5" fmla="*/ 0 h 554385"/>
              <a:gd name="connsiteX0" fmla="*/ 310749 w 310749"/>
              <a:gd name="connsiteY0" fmla="*/ 56620 h 545019"/>
              <a:gd name="connsiteX1" fmla="*/ 247444 w 310749"/>
              <a:gd name="connsiteY1" fmla="*/ 225266 h 545019"/>
              <a:gd name="connsiteX2" fmla="*/ 109509 w 310749"/>
              <a:gd name="connsiteY2" fmla="*/ 543073 h 545019"/>
              <a:gd name="connsiteX3" fmla="*/ 230672 w 310749"/>
              <a:gd name="connsiteY3" fmla="*/ 122167 h 545019"/>
              <a:gd name="connsiteX4" fmla="*/ 11462 w 310749"/>
              <a:gd name="connsiteY4" fmla="*/ 203652 h 545019"/>
              <a:gd name="connsiteX5" fmla="*/ 109509 w 310749"/>
              <a:gd name="connsiteY5" fmla="*/ 0 h 545019"/>
              <a:gd name="connsiteX0" fmla="*/ 299287 w 299287"/>
              <a:gd name="connsiteY0" fmla="*/ 56620 h 545019"/>
              <a:gd name="connsiteX1" fmla="*/ 235982 w 299287"/>
              <a:gd name="connsiteY1" fmla="*/ 225266 h 545019"/>
              <a:gd name="connsiteX2" fmla="*/ 98047 w 299287"/>
              <a:gd name="connsiteY2" fmla="*/ 543073 h 545019"/>
              <a:gd name="connsiteX3" fmla="*/ 219210 w 299287"/>
              <a:gd name="connsiteY3" fmla="*/ 122167 h 545019"/>
              <a:gd name="connsiteX4" fmla="*/ 105195 w 299287"/>
              <a:gd name="connsiteY4" fmla="*/ 178871 h 545019"/>
              <a:gd name="connsiteX5" fmla="*/ 0 w 299287"/>
              <a:gd name="connsiteY5" fmla="*/ 203652 h 545019"/>
              <a:gd name="connsiteX6" fmla="*/ 98047 w 299287"/>
              <a:gd name="connsiteY6" fmla="*/ 0 h 545019"/>
              <a:gd name="connsiteX0" fmla="*/ 383969 w 383969"/>
              <a:gd name="connsiteY0" fmla="*/ 56620 h 544833"/>
              <a:gd name="connsiteX1" fmla="*/ 320664 w 383969"/>
              <a:gd name="connsiteY1" fmla="*/ 225266 h 544833"/>
              <a:gd name="connsiteX2" fmla="*/ 182729 w 383969"/>
              <a:gd name="connsiteY2" fmla="*/ 543073 h 544833"/>
              <a:gd name="connsiteX3" fmla="*/ 303892 w 383969"/>
              <a:gd name="connsiteY3" fmla="*/ 122167 h 544833"/>
              <a:gd name="connsiteX4" fmla="*/ 7159 w 383969"/>
              <a:gd name="connsiteY4" fmla="*/ 474425 h 544833"/>
              <a:gd name="connsiteX5" fmla="*/ 84682 w 383969"/>
              <a:gd name="connsiteY5" fmla="*/ 203652 h 544833"/>
              <a:gd name="connsiteX6" fmla="*/ 182729 w 383969"/>
              <a:gd name="connsiteY6" fmla="*/ 0 h 544833"/>
              <a:gd name="connsiteX0" fmla="*/ 436174 w 436174"/>
              <a:gd name="connsiteY0" fmla="*/ 89459 h 544833"/>
              <a:gd name="connsiteX1" fmla="*/ 320664 w 436174"/>
              <a:gd name="connsiteY1" fmla="*/ 225266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36174 w 436174"/>
              <a:gd name="connsiteY0" fmla="*/ 89459 h 544833"/>
              <a:gd name="connsiteX1" fmla="*/ 407673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36174 w 436174"/>
              <a:gd name="connsiteY0" fmla="*/ 89459 h 544833"/>
              <a:gd name="connsiteX1" fmla="*/ 346767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10072 w 410072"/>
              <a:gd name="connsiteY0" fmla="*/ 56620 h 544833"/>
              <a:gd name="connsiteX1" fmla="*/ 346767 w 410072"/>
              <a:gd name="connsiteY1" fmla="*/ 274525 h 544833"/>
              <a:gd name="connsiteX2" fmla="*/ 182729 w 410072"/>
              <a:gd name="connsiteY2" fmla="*/ 543073 h 544833"/>
              <a:gd name="connsiteX3" fmla="*/ 303892 w 410072"/>
              <a:gd name="connsiteY3" fmla="*/ 122167 h 544833"/>
              <a:gd name="connsiteX4" fmla="*/ 7159 w 410072"/>
              <a:gd name="connsiteY4" fmla="*/ 474425 h 544833"/>
              <a:gd name="connsiteX5" fmla="*/ 84682 w 410072"/>
              <a:gd name="connsiteY5" fmla="*/ 203652 h 544833"/>
              <a:gd name="connsiteX6" fmla="*/ 182729 w 410072"/>
              <a:gd name="connsiteY6" fmla="*/ 0 h 544833"/>
              <a:gd name="connsiteX0" fmla="*/ 479679 w 479679"/>
              <a:gd name="connsiteY0" fmla="*/ 40201 h 544833"/>
              <a:gd name="connsiteX1" fmla="*/ 346767 w 479679"/>
              <a:gd name="connsiteY1" fmla="*/ 274525 h 544833"/>
              <a:gd name="connsiteX2" fmla="*/ 182729 w 479679"/>
              <a:gd name="connsiteY2" fmla="*/ 543073 h 544833"/>
              <a:gd name="connsiteX3" fmla="*/ 303892 w 479679"/>
              <a:gd name="connsiteY3" fmla="*/ 122167 h 544833"/>
              <a:gd name="connsiteX4" fmla="*/ 7159 w 479679"/>
              <a:gd name="connsiteY4" fmla="*/ 474425 h 544833"/>
              <a:gd name="connsiteX5" fmla="*/ 84682 w 479679"/>
              <a:gd name="connsiteY5" fmla="*/ 203652 h 544833"/>
              <a:gd name="connsiteX6" fmla="*/ 182729 w 479679"/>
              <a:gd name="connsiteY6" fmla="*/ 0 h 544833"/>
              <a:gd name="connsiteX0" fmla="*/ 462277 w 462277"/>
              <a:gd name="connsiteY0" fmla="*/ 89460 h 544833"/>
              <a:gd name="connsiteX1" fmla="*/ 346767 w 462277"/>
              <a:gd name="connsiteY1" fmla="*/ 274525 h 544833"/>
              <a:gd name="connsiteX2" fmla="*/ 182729 w 462277"/>
              <a:gd name="connsiteY2" fmla="*/ 543073 h 544833"/>
              <a:gd name="connsiteX3" fmla="*/ 303892 w 462277"/>
              <a:gd name="connsiteY3" fmla="*/ 122167 h 544833"/>
              <a:gd name="connsiteX4" fmla="*/ 7159 w 462277"/>
              <a:gd name="connsiteY4" fmla="*/ 474425 h 544833"/>
              <a:gd name="connsiteX5" fmla="*/ 84682 w 462277"/>
              <a:gd name="connsiteY5" fmla="*/ 203652 h 544833"/>
              <a:gd name="connsiteX6" fmla="*/ 182729 w 462277"/>
              <a:gd name="connsiteY6" fmla="*/ 0 h 544833"/>
              <a:gd name="connsiteX0" fmla="*/ 436174 w 436174"/>
              <a:gd name="connsiteY0" fmla="*/ 130509 h 544833"/>
              <a:gd name="connsiteX1" fmla="*/ 346767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79677 w 479677"/>
              <a:gd name="connsiteY0" fmla="*/ 204398 h 544833"/>
              <a:gd name="connsiteX1" fmla="*/ 346767 w 479677"/>
              <a:gd name="connsiteY1" fmla="*/ 274525 h 544833"/>
              <a:gd name="connsiteX2" fmla="*/ 182729 w 479677"/>
              <a:gd name="connsiteY2" fmla="*/ 543073 h 544833"/>
              <a:gd name="connsiteX3" fmla="*/ 303892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4833"/>
              <a:gd name="connsiteX1" fmla="*/ 364169 w 479677"/>
              <a:gd name="connsiteY1" fmla="*/ 307365 h 544833"/>
              <a:gd name="connsiteX2" fmla="*/ 182729 w 479677"/>
              <a:gd name="connsiteY2" fmla="*/ 543073 h 544833"/>
              <a:gd name="connsiteX3" fmla="*/ 303892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4833"/>
              <a:gd name="connsiteX1" fmla="*/ 364169 w 479677"/>
              <a:gd name="connsiteY1" fmla="*/ 307365 h 544833"/>
              <a:gd name="connsiteX2" fmla="*/ 182729 w 479677"/>
              <a:gd name="connsiteY2" fmla="*/ 543073 h 544833"/>
              <a:gd name="connsiteX3" fmla="*/ 242987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5001"/>
              <a:gd name="connsiteX1" fmla="*/ 364169 w 479677"/>
              <a:gd name="connsiteY1" fmla="*/ 307365 h 545001"/>
              <a:gd name="connsiteX2" fmla="*/ 182729 w 479677"/>
              <a:gd name="connsiteY2" fmla="*/ 543073 h 545001"/>
              <a:gd name="connsiteX3" fmla="*/ 242987 w 479677"/>
              <a:gd name="connsiteY3" fmla="*/ 122167 h 545001"/>
              <a:gd name="connsiteX4" fmla="*/ 7159 w 479677"/>
              <a:gd name="connsiteY4" fmla="*/ 474425 h 545001"/>
              <a:gd name="connsiteX5" fmla="*/ 84682 w 479677"/>
              <a:gd name="connsiteY5" fmla="*/ 203652 h 545001"/>
              <a:gd name="connsiteX6" fmla="*/ 182729 w 479677"/>
              <a:gd name="connsiteY6" fmla="*/ 0 h 545001"/>
              <a:gd name="connsiteX0" fmla="*/ 479677 w 479677"/>
              <a:gd name="connsiteY0" fmla="*/ 204398 h 544964"/>
              <a:gd name="connsiteX1" fmla="*/ 364169 w 479677"/>
              <a:gd name="connsiteY1" fmla="*/ 307365 h 544964"/>
              <a:gd name="connsiteX2" fmla="*/ 182729 w 479677"/>
              <a:gd name="connsiteY2" fmla="*/ 543073 h 544964"/>
              <a:gd name="connsiteX3" fmla="*/ 321294 w 479677"/>
              <a:gd name="connsiteY3" fmla="*/ 113957 h 544964"/>
              <a:gd name="connsiteX4" fmla="*/ 7159 w 479677"/>
              <a:gd name="connsiteY4" fmla="*/ 474425 h 544964"/>
              <a:gd name="connsiteX5" fmla="*/ 84682 w 479677"/>
              <a:gd name="connsiteY5" fmla="*/ 203652 h 544964"/>
              <a:gd name="connsiteX6" fmla="*/ 182729 w 479677"/>
              <a:gd name="connsiteY6" fmla="*/ 0 h 544964"/>
              <a:gd name="connsiteX0" fmla="*/ 418771 w 418771"/>
              <a:gd name="connsiteY0" fmla="*/ 237237 h 544964"/>
              <a:gd name="connsiteX1" fmla="*/ 364169 w 418771"/>
              <a:gd name="connsiteY1" fmla="*/ 307365 h 544964"/>
              <a:gd name="connsiteX2" fmla="*/ 182729 w 418771"/>
              <a:gd name="connsiteY2" fmla="*/ 543073 h 544964"/>
              <a:gd name="connsiteX3" fmla="*/ 321294 w 418771"/>
              <a:gd name="connsiteY3" fmla="*/ 113957 h 544964"/>
              <a:gd name="connsiteX4" fmla="*/ 7159 w 418771"/>
              <a:gd name="connsiteY4" fmla="*/ 474425 h 544964"/>
              <a:gd name="connsiteX5" fmla="*/ 84682 w 418771"/>
              <a:gd name="connsiteY5" fmla="*/ 203652 h 544964"/>
              <a:gd name="connsiteX6" fmla="*/ 182729 w 418771"/>
              <a:gd name="connsiteY6" fmla="*/ 0 h 544964"/>
              <a:gd name="connsiteX0" fmla="*/ 418771 w 418771"/>
              <a:gd name="connsiteY0" fmla="*/ 237237 h 545117"/>
              <a:gd name="connsiteX1" fmla="*/ 364169 w 418771"/>
              <a:gd name="connsiteY1" fmla="*/ 307365 h 545117"/>
              <a:gd name="connsiteX2" fmla="*/ 182729 w 418771"/>
              <a:gd name="connsiteY2" fmla="*/ 543073 h 545117"/>
              <a:gd name="connsiteX3" fmla="*/ 321294 w 418771"/>
              <a:gd name="connsiteY3" fmla="*/ 113957 h 545117"/>
              <a:gd name="connsiteX4" fmla="*/ 7159 w 418771"/>
              <a:gd name="connsiteY4" fmla="*/ 474425 h 545117"/>
              <a:gd name="connsiteX5" fmla="*/ 84682 w 418771"/>
              <a:gd name="connsiteY5" fmla="*/ 203652 h 545117"/>
              <a:gd name="connsiteX6" fmla="*/ 182729 w 418771"/>
              <a:gd name="connsiteY6" fmla="*/ 0 h 545117"/>
              <a:gd name="connsiteX0" fmla="*/ 418771 w 418771"/>
              <a:gd name="connsiteY0" fmla="*/ 237237 h 544833"/>
              <a:gd name="connsiteX1" fmla="*/ 364169 w 418771"/>
              <a:gd name="connsiteY1" fmla="*/ 307365 h 544833"/>
              <a:gd name="connsiteX2" fmla="*/ 182729 w 418771"/>
              <a:gd name="connsiteY2" fmla="*/ 543073 h 544833"/>
              <a:gd name="connsiteX3" fmla="*/ 321294 w 418771"/>
              <a:gd name="connsiteY3" fmla="*/ 113957 h 544833"/>
              <a:gd name="connsiteX4" fmla="*/ 7159 w 418771"/>
              <a:gd name="connsiteY4" fmla="*/ 474425 h 544833"/>
              <a:gd name="connsiteX5" fmla="*/ 84682 w 418771"/>
              <a:gd name="connsiteY5" fmla="*/ 203652 h 544833"/>
              <a:gd name="connsiteX6" fmla="*/ 182729 w 418771"/>
              <a:gd name="connsiteY6" fmla="*/ 0 h 544833"/>
              <a:gd name="connsiteX0" fmla="*/ 435381 w 435381"/>
              <a:gd name="connsiteY0" fmla="*/ 237237 h 544793"/>
              <a:gd name="connsiteX1" fmla="*/ 380779 w 435381"/>
              <a:gd name="connsiteY1" fmla="*/ 307365 h 544793"/>
              <a:gd name="connsiteX2" fmla="*/ 199339 w 435381"/>
              <a:gd name="connsiteY2" fmla="*/ 543073 h 544793"/>
              <a:gd name="connsiteX3" fmla="*/ 337904 w 435381"/>
              <a:gd name="connsiteY3" fmla="*/ 113957 h 544793"/>
              <a:gd name="connsiteX4" fmla="*/ 6367 w 435381"/>
              <a:gd name="connsiteY4" fmla="*/ 490845 h 544793"/>
              <a:gd name="connsiteX5" fmla="*/ 101292 w 435381"/>
              <a:gd name="connsiteY5" fmla="*/ 203652 h 544793"/>
              <a:gd name="connsiteX6" fmla="*/ 199339 w 435381"/>
              <a:gd name="connsiteY6" fmla="*/ 0 h 544793"/>
              <a:gd name="connsiteX0" fmla="*/ 446711 w 446711"/>
              <a:gd name="connsiteY0" fmla="*/ 237237 h 544793"/>
              <a:gd name="connsiteX1" fmla="*/ 392109 w 446711"/>
              <a:gd name="connsiteY1" fmla="*/ 307365 h 544793"/>
              <a:gd name="connsiteX2" fmla="*/ 210669 w 446711"/>
              <a:gd name="connsiteY2" fmla="*/ 543073 h 544793"/>
              <a:gd name="connsiteX3" fmla="*/ 349234 w 446711"/>
              <a:gd name="connsiteY3" fmla="*/ 113957 h 544793"/>
              <a:gd name="connsiteX4" fmla="*/ 17697 w 446711"/>
              <a:gd name="connsiteY4" fmla="*/ 490845 h 544793"/>
              <a:gd name="connsiteX5" fmla="*/ 112622 w 446711"/>
              <a:gd name="connsiteY5" fmla="*/ 203652 h 544793"/>
              <a:gd name="connsiteX6" fmla="*/ 210669 w 446711"/>
              <a:gd name="connsiteY6" fmla="*/ 0 h 544793"/>
              <a:gd name="connsiteX0" fmla="*/ 453125 w 453125"/>
              <a:gd name="connsiteY0" fmla="*/ 237237 h 544793"/>
              <a:gd name="connsiteX1" fmla="*/ 398523 w 453125"/>
              <a:gd name="connsiteY1" fmla="*/ 307365 h 544793"/>
              <a:gd name="connsiteX2" fmla="*/ 217083 w 453125"/>
              <a:gd name="connsiteY2" fmla="*/ 543073 h 544793"/>
              <a:gd name="connsiteX3" fmla="*/ 355648 w 453125"/>
              <a:gd name="connsiteY3" fmla="*/ 113957 h 544793"/>
              <a:gd name="connsiteX4" fmla="*/ 24111 w 453125"/>
              <a:gd name="connsiteY4" fmla="*/ 490845 h 544793"/>
              <a:gd name="connsiteX5" fmla="*/ 119036 w 453125"/>
              <a:gd name="connsiteY5" fmla="*/ 203652 h 544793"/>
              <a:gd name="connsiteX6" fmla="*/ 217083 w 453125"/>
              <a:gd name="connsiteY6" fmla="*/ 0 h 544793"/>
              <a:gd name="connsiteX0" fmla="*/ 453125 w 453125"/>
              <a:gd name="connsiteY0" fmla="*/ 237237 h 544793"/>
              <a:gd name="connsiteX1" fmla="*/ 398523 w 453125"/>
              <a:gd name="connsiteY1" fmla="*/ 307365 h 544793"/>
              <a:gd name="connsiteX2" fmla="*/ 217083 w 453125"/>
              <a:gd name="connsiteY2" fmla="*/ 543073 h 544793"/>
              <a:gd name="connsiteX3" fmla="*/ 355648 w 453125"/>
              <a:gd name="connsiteY3" fmla="*/ 113957 h 544793"/>
              <a:gd name="connsiteX4" fmla="*/ 24111 w 453125"/>
              <a:gd name="connsiteY4" fmla="*/ 490845 h 544793"/>
              <a:gd name="connsiteX5" fmla="*/ 119036 w 453125"/>
              <a:gd name="connsiteY5" fmla="*/ 203652 h 544793"/>
              <a:gd name="connsiteX6" fmla="*/ 217083 w 453125"/>
              <a:gd name="connsiteY6" fmla="*/ 0 h 544793"/>
              <a:gd name="connsiteX0" fmla="*/ 453125 w 453125"/>
              <a:gd name="connsiteY0" fmla="*/ 237237 h 544899"/>
              <a:gd name="connsiteX1" fmla="*/ 398523 w 453125"/>
              <a:gd name="connsiteY1" fmla="*/ 307365 h 544899"/>
              <a:gd name="connsiteX2" fmla="*/ 217083 w 453125"/>
              <a:gd name="connsiteY2" fmla="*/ 543073 h 544899"/>
              <a:gd name="connsiteX3" fmla="*/ 355648 w 453125"/>
              <a:gd name="connsiteY3" fmla="*/ 113957 h 544899"/>
              <a:gd name="connsiteX4" fmla="*/ 24111 w 453125"/>
              <a:gd name="connsiteY4" fmla="*/ 490845 h 544899"/>
              <a:gd name="connsiteX5" fmla="*/ 119036 w 453125"/>
              <a:gd name="connsiteY5" fmla="*/ 203652 h 544899"/>
              <a:gd name="connsiteX6" fmla="*/ 217083 w 453125"/>
              <a:gd name="connsiteY6" fmla="*/ 0 h 544899"/>
              <a:gd name="connsiteX0" fmla="*/ 453125 w 453125"/>
              <a:gd name="connsiteY0" fmla="*/ 237237 h 544877"/>
              <a:gd name="connsiteX1" fmla="*/ 398523 w 453125"/>
              <a:gd name="connsiteY1" fmla="*/ 307365 h 544877"/>
              <a:gd name="connsiteX2" fmla="*/ 217083 w 453125"/>
              <a:gd name="connsiteY2" fmla="*/ 543073 h 544877"/>
              <a:gd name="connsiteX3" fmla="*/ 355648 w 453125"/>
              <a:gd name="connsiteY3" fmla="*/ 113957 h 544877"/>
              <a:gd name="connsiteX4" fmla="*/ 24111 w 453125"/>
              <a:gd name="connsiteY4" fmla="*/ 490845 h 544877"/>
              <a:gd name="connsiteX5" fmla="*/ 119036 w 453125"/>
              <a:gd name="connsiteY5" fmla="*/ 203652 h 544877"/>
              <a:gd name="connsiteX6" fmla="*/ 217083 w 453125"/>
              <a:gd name="connsiteY6" fmla="*/ 0 h 544877"/>
              <a:gd name="connsiteX0" fmla="*/ 453125 w 453125"/>
              <a:gd name="connsiteY0" fmla="*/ 237237 h 543073"/>
              <a:gd name="connsiteX1" fmla="*/ 398523 w 453125"/>
              <a:gd name="connsiteY1" fmla="*/ 307365 h 543073"/>
              <a:gd name="connsiteX2" fmla="*/ 217083 w 453125"/>
              <a:gd name="connsiteY2" fmla="*/ 543073 h 543073"/>
              <a:gd name="connsiteX3" fmla="*/ 355648 w 453125"/>
              <a:gd name="connsiteY3" fmla="*/ 113957 h 543073"/>
              <a:gd name="connsiteX4" fmla="*/ 24111 w 453125"/>
              <a:gd name="connsiteY4" fmla="*/ 490845 h 543073"/>
              <a:gd name="connsiteX5" fmla="*/ 119036 w 453125"/>
              <a:gd name="connsiteY5" fmla="*/ 203652 h 543073"/>
              <a:gd name="connsiteX6" fmla="*/ 217083 w 453125"/>
              <a:gd name="connsiteY6" fmla="*/ 0 h 543073"/>
              <a:gd name="connsiteX0" fmla="*/ 453125 w 453125"/>
              <a:gd name="connsiteY0" fmla="*/ 237237 h 543073"/>
              <a:gd name="connsiteX1" fmla="*/ 398523 w 453125"/>
              <a:gd name="connsiteY1" fmla="*/ 307365 h 543073"/>
              <a:gd name="connsiteX2" fmla="*/ 217083 w 453125"/>
              <a:gd name="connsiteY2" fmla="*/ 543073 h 543073"/>
              <a:gd name="connsiteX3" fmla="*/ 355648 w 453125"/>
              <a:gd name="connsiteY3" fmla="*/ 113957 h 543073"/>
              <a:gd name="connsiteX4" fmla="*/ 24111 w 453125"/>
              <a:gd name="connsiteY4" fmla="*/ 490845 h 543073"/>
              <a:gd name="connsiteX5" fmla="*/ 119036 w 453125"/>
              <a:gd name="connsiteY5" fmla="*/ 203652 h 543073"/>
              <a:gd name="connsiteX6" fmla="*/ 217083 w 453125"/>
              <a:gd name="connsiteY6" fmla="*/ 0 h 543073"/>
              <a:gd name="connsiteX0" fmla="*/ 453125 w 453125"/>
              <a:gd name="connsiteY0" fmla="*/ 237237 h 543073"/>
              <a:gd name="connsiteX1" fmla="*/ 217083 w 453125"/>
              <a:gd name="connsiteY1" fmla="*/ 543073 h 543073"/>
              <a:gd name="connsiteX2" fmla="*/ 355648 w 453125"/>
              <a:gd name="connsiteY2" fmla="*/ 113957 h 543073"/>
              <a:gd name="connsiteX3" fmla="*/ 24111 w 453125"/>
              <a:gd name="connsiteY3" fmla="*/ 490845 h 543073"/>
              <a:gd name="connsiteX4" fmla="*/ 119036 w 453125"/>
              <a:gd name="connsiteY4" fmla="*/ 203652 h 543073"/>
              <a:gd name="connsiteX5" fmla="*/ 217083 w 453125"/>
              <a:gd name="connsiteY5" fmla="*/ 0 h 543073"/>
              <a:gd name="connsiteX0" fmla="*/ 482980 w 482980"/>
              <a:gd name="connsiteY0" fmla="*/ 197797 h 543073"/>
              <a:gd name="connsiteX1" fmla="*/ 217083 w 482980"/>
              <a:gd name="connsiteY1" fmla="*/ 543073 h 543073"/>
              <a:gd name="connsiteX2" fmla="*/ 355648 w 482980"/>
              <a:gd name="connsiteY2" fmla="*/ 113957 h 543073"/>
              <a:gd name="connsiteX3" fmla="*/ 24111 w 482980"/>
              <a:gd name="connsiteY3" fmla="*/ 490845 h 543073"/>
              <a:gd name="connsiteX4" fmla="*/ 119036 w 482980"/>
              <a:gd name="connsiteY4" fmla="*/ 203652 h 543073"/>
              <a:gd name="connsiteX5" fmla="*/ 217083 w 482980"/>
              <a:gd name="connsiteY5" fmla="*/ 0 h 543073"/>
              <a:gd name="connsiteX0" fmla="*/ 482980 w 482980"/>
              <a:gd name="connsiteY0" fmla="*/ 197797 h 490845"/>
              <a:gd name="connsiteX1" fmla="*/ 355648 w 482980"/>
              <a:gd name="connsiteY1" fmla="*/ 113957 h 490845"/>
              <a:gd name="connsiteX2" fmla="*/ 24111 w 482980"/>
              <a:gd name="connsiteY2" fmla="*/ 490845 h 490845"/>
              <a:gd name="connsiteX3" fmla="*/ 119036 w 482980"/>
              <a:gd name="connsiteY3" fmla="*/ 203652 h 490845"/>
              <a:gd name="connsiteX4" fmla="*/ 217083 w 482980"/>
              <a:gd name="connsiteY4" fmla="*/ 0 h 490845"/>
              <a:gd name="connsiteX0" fmla="*/ 355648 w 355648"/>
              <a:gd name="connsiteY0" fmla="*/ 113957 h 490845"/>
              <a:gd name="connsiteX1" fmla="*/ 24111 w 355648"/>
              <a:gd name="connsiteY1" fmla="*/ 490845 h 490845"/>
              <a:gd name="connsiteX2" fmla="*/ 119036 w 355648"/>
              <a:gd name="connsiteY2" fmla="*/ 203652 h 490845"/>
              <a:gd name="connsiteX3" fmla="*/ 217083 w 355648"/>
              <a:gd name="connsiteY3" fmla="*/ 0 h 49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648" h="490845">
                <a:moveTo>
                  <a:pt x="355648" y="113957"/>
                </a:moveTo>
                <a:cubicBezTo>
                  <a:pt x="293630" y="82716"/>
                  <a:pt x="84531" y="477264"/>
                  <a:pt x="24111" y="490845"/>
                </a:cubicBezTo>
                <a:cubicBezTo>
                  <a:pt x="-64629" y="373069"/>
                  <a:pt x="120227" y="233464"/>
                  <a:pt x="119036" y="203652"/>
                </a:cubicBezTo>
                <a:cubicBezTo>
                  <a:pt x="148658" y="132206"/>
                  <a:pt x="195044" y="32738"/>
                  <a:pt x="217083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078" name="TekstSylinder 7"/>
          <p:cNvSpPr txBox="1">
            <a:spLocks noChangeArrowheads="1"/>
          </p:cNvSpPr>
          <p:nvPr/>
        </p:nvSpPr>
        <p:spPr bwMode="auto">
          <a:xfrm>
            <a:off x="2690813" y="260350"/>
            <a:ext cx="1304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>
                <a:latin typeface="Calibri" pitchFamily="34" charset="0"/>
              </a:rPr>
              <a:t>1 km</a:t>
            </a:r>
          </a:p>
        </p:txBody>
      </p:sp>
      <p:cxnSp>
        <p:nvCxnSpPr>
          <p:cNvPr id="9" name="Rett linje 8"/>
          <p:cNvCxnSpPr/>
          <p:nvPr/>
        </p:nvCxnSpPr>
        <p:spPr>
          <a:xfrm flipH="1" flipV="1">
            <a:off x="6541034" y="3391828"/>
            <a:ext cx="119198" cy="54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kstSylinder 9"/>
          <p:cNvSpPr txBox="1">
            <a:spLocks noChangeArrowheads="1"/>
          </p:cNvSpPr>
          <p:nvPr/>
        </p:nvSpPr>
        <p:spPr bwMode="auto">
          <a:xfrm>
            <a:off x="6600031" y="3296447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12" name="Rett linje 11"/>
          <p:cNvCxnSpPr/>
          <p:nvPr/>
        </p:nvCxnSpPr>
        <p:spPr>
          <a:xfrm>
            <a:off x="6449137" y="3465535"/>
            <a:ext cx="128399" cy="64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kstSylinder 12"/>
          <p:cNvSpPr txBox="1">
            <a:spLocks noChangeArrowheads="1"/>
          </p:cNvSpPr>
          <p:nvPr/>
        </p:nvSpPr>
        <p:spPr bwMode="auto">
          <a:xfrm>
            <a:off x="6444208" y="3573016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15" name="Pil høyre 14"/>
          <p:cNvSpPr/>
          <p:nvPr/>
        </p:nvSpPr>
        <p:spPr>
          <a:xfrm rot="8827298">
            <a:off x="6205538" y="1544638"/>
            <a:ext cx="469900" cy="850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084" name="TekstSylinder 15"/>
          <p:cNvSpPr txBox="1">
            <a:spLocks noChangeArrowheads="1"/>
          </p:cNvSpPr>
          <p:nvPr/>
        </p:nvSpPr>
        <p:spPr bwMode="auto">
          <a:xfrm>
            <a:off x="5292725" y="2124075"/>
            <a:ext cx="101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latin typeface="Calibri" pitchFamily="34" charset="0"/>
              </a:rPr>
              <a:t>SKYTING</a:t>
            </a:r>
          </a:p>
        </p:txBody>
      </p:sp>
      <p:sp>
        <p:nvSpPr>
          <p:cNvPr id="17" name="Frihåndsform 16"/>
          <p:cNvSpPr/>
          <p:nvPr/>
        </p:nvSpPr>
        <p:spPr>
          <a:xfrm>
            <a:off x="6497957" y="1522496"/>
            <a:ext cx="144144" cy="159871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  <a:gd name="connsiteX0" fmla="*/ 0 w 74964"/>
              <a:gd name="connsiteY0" fmla="*/ 28265 h 28265"/>
              <a:gd name="connsiteX1" fmla="*/ 2036 w 74964"/>
              <a:gd name="connsiteY1" fmla="*/ 0 h 28265"/>
              <a:gd name="connsiteX2" fmla="*/ 24476 w 74964"/>
              <a:gd name="connsiteY2" fmla="*/ 0 h 28265"/>
              <a:gd name="connsiteX3" fmla="*/ 69354 w 74964"/>
              <a:gd name="connsiteY3" fmla="*/ 22439 h 28265"/>
              <a:gd name="connsiteX4" fmla="*/ 74964 w 74964"/>
              <a:gd name="connsiteY4" fmla="*/ 22439 h 2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64" h="28265">
                <a:moveTo>
                  <a:pt x="0" y="28265"/>
                </a:moveTo>
                <a:lnTo>
                  <a:pt x="2036" y="0"/>
                </a:lnTo>
                <a:lnTo>
                  <a:pt x="24476" y="0"/>
                </a:lnTo>
                <a:lnTo>
                  <a:pt x="69354" y="22439"/>
                </a:lnTo>
                <a:lnTo>
                  <a:pt x="74964" y="2243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Frihåndsform 13"/>
          <p:cNvSpPr/>
          <p:nvPr/>
        </p:nvSpPr>
        <p:spPr>
          <a:xfrm>
            <a:off x="6012212" y="3284985"/>
            <a:ext cx="483411" cy="707872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503609 w 935746"/>
              <a:gd name="connsiteY3" fmla="*/ 428678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503609 w 935746"/>
              <a:gd name="connsiteY3" fmla="*/ 428678 h 632330"/>
              <a:gd name="connsiteX4" fmla="*/ 575553 w 935746"/>
              <a:gd name="connsiteY4" fmla="*/ 157142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665601 w 665601"/>
              <a:gd name="connsiteY0" fmla="*/ 94414 h 632330"/>
              <a:gd name="connsiteX1" fmla="*/ 593594 w 665601"/>
              <a:gd name="connsiteY1" fmla="*/ 238430 h 632330"/>
              <a:gd name="connsiteX2" fmla="*/ 377353 w 665601"/>
              <a:gd name="connsiteY2" fmla="*/ 599302 h 632330"/>
              <a:gd name="connsiteX3" fmla="*/ 233464 w 665601"/>
              <a:gd name="connsiteY3" fmla="*/ 428678 h 632330"/>
              <a:gd name="connsiteX4" fmla="*/ 305408 w 665601"/>
              <a:gd name="connsiteY4" fmla="*/ 157142 h 632330"/>
              <a:gd name="connsiteX5" fmla="*/ 17632 w 665601"/>
              <a:gd name="connsiteY5" fmla="*/ 94769 h 632330"/>
              <a:gd name="connsiteX6" fmla="*/ 411198 w 665601"/>
              <a:gd name="connsiteY6" fmla="*/ 0 h 632330"/>
              <a:gd name="connsiteX0" fmla="*/ 444128 w 444128"/>
              <a:gd name="connsiteY0" fmla="*/ 94414 h 632330"/>
              <a:gd name="connsiteX1" fmla="*/ 372121 w 444128"/>
              <a:gd name="connsiteY1" fmla="*/ 238430 h 632330"/>
              <a:gd name="connsiteX2" fmla="*/ 155880 w 444128"/>
              <a:gd name="connsiteY2" fmla="*/ 599302 h 632330"/>
              <a:gd name="connsiteX3" fmla="*/ 11991 w 444128"/>
              <a:gd name="connsiteY3" fmla="*/ 428678 h 632330"/>
              <a:gd name="connsiteX4" fmla="*/ 83935 w 444128"/>
              <a:gd name="connsiteY4" fmla="*/ 157142 h 632330"/>
              <a:gd name="connsiteX5" fmla="*/ 189725 w 444128"/>
              <a:gd name="connsiteY5" fmla="*/ 0 h 632330"/>
              <a:gd name="connsiteX0" fmla="*/ 444128 w 444128"/>
              <a:gd name="connsiteY0" fmla="*/ 94414 h 632330"/>
              <a:gd name="connsiteX1" fmla="*/ 372121 w 444128"/>
              <a:gd name="connsiteY1" fmla="*/ 238430 h 632330"/>
              <a:gd name="connsiteX2" fmla="*/ 155880 w 444128"/>
              <a:gd name="connsiteY2" fmla="*/ 599302 h 632330"/>
              <a:gd name="connsiteX3" fmla="*/ 11991 w 444128"/>
              <a:gd name="connsiteY3" fmla="*/ 428678 h 632330"/>
              <a:gd name="connsiteX4" fmla="*/ 83935 w 444128"/>
              <a:gd name="connsiteY4" fmla="*/ 157142 h 632330"/>
              <a:gd name="connsiteX5" fmla="*/ 189725 w 444128"/>
              <a:gd name="connsiteY5" fmla="*/ 0 h 632330"/>
              <a:gd name="connsiteX0" fmla="*/ 803850 w 803850"/>
              <a:gd name="connsiteY0" fmla="*/ 94414 h 632330"/>
              <a:gd name="connsiteX1" fmla="*/ 731843 w 803850"/>
              <a:gd name="connsiteY1" fmla="*/ 238430 h 632330"/>
              <a:gd name="connsiteX2" fmla="*/ 515602 w 803850"/>
              <a:gd name="connsiteY2" fmla="*/ 599302 h 632330"/>
              <a:gd name="connsiteX3" fmla="*/ 11991 w 803850"/>
              <a:gd name="connsiteY3" fmla="*/ 496563 h 632330"/>
              <a:gd name="connsiteX4" fmla="*/ 443657 w 803850"/>
              <a:gd name="connsiteY4" fmla="*/ 157142 h 632330"/>
              <a:gd name="connsiteX5" fmla="*/ 549447 w 803850"/>
              <a:gd name="connsiteY5" fmla="*/ 0 h 632330"/>
              <a:gd name="connsiteX0" fmla="*/ 887785 w 887785"/>
              <a:gd name="connsiteY0" fmla="*/ 94414 h 632330"/>
              <a:gd name="connsiteX1" fmla="*/ 815778 w 887785"/>
              <a:gd name="connsiteY1" fmla="*/ 238430 h 632330"/>
              <a:gd name="connsiteX2" fmla="*/ 599537 w 887785"/>
              <a:gd name="connsiteY2" fmla="*/ 599302 h 632330"/>
              <a:gd name="connsiteX3" fmla="*/ 95926 w 887785"/>
              <a:gd name="connsiteY3" fmla="*/ 496563 h 632330"/>
              <a:gd name="connsiteX4" fmla="*/ 23983 w 887785"/>
              <a:gd name="connsiteY4" fmla="*/ 157142 h 632330"/>
              <a:gd name="connsiteX5" fmla="*/ 633382 w 887785"/>
              <a:gd name="connsiteY5" fmla="*/ 0 h 632330"/>
              <a:gd name="connsiteX0" fmla="*/ 803850 w 803850"/>
              <a:gd name="connsiteY0" fmla="*/ 94414 h 632330"/>
              <a:gd name="connsiteX1" fmla="*/ 731843 w 803850"/>
              <a:gd name="connsiteY1" fmla="*/ 238430 h 632330"/>
              <a:gd name="connsiteX2" fmla="*/ 515602 w 803850"/>
              <a:gd name="connsiteY2" fmla="*/ 599302 h 632330"/>
              <a:gd name="connsiteX3" fmla="*/ 11991 w 803850"/>
              <a:gd name="connsiteY3" fmla="*/ 496563 h 632330"/>
              <a:gd name="connsiteX4" fmla="*/ 443657 w 803850"/>
              <a:gd name="connsiteY4" fmla="*/ 225026 h 632330"/>
              <a:gd name="connsiteX5" fmla="*/ 549447 w 803850"/>
              <a:gd name="connsiteY5" fmla="*/ 0 h 632330"/>
              <a:gd name="connsiteX0" fmla="*/ 588016 w 588016"/>
              <a:gd name="connsiteY0" fmla="*/ 94414 h 632330"/>
              <a:gd name="connsiteX1" fmla="*/ 516009 w 588016"/>
              <a:gd name="connsiteY1" fmla="*/ 238430 h 632330"/>
              <a:gd name="connsiteX2" fmla="*/ 299768 w 588016"/>
              <a:gd name="connsiteY2" fmla="*/ 599302 h 632330"/>
              <a:gd name="connsiteX3" fmla="*/ 11991 w 588016"/>
              <a:gd name="connsiteY3" fmla="*/ 496563 h 632330"/>
              <a:gd name="connsiteX4" fmla="*/ 227823 w 588016"/>
              <a:gd name="connsiteY4" fmla="*/ 225026 h 632330"/>
              <a:gd name="connsiteX5" fmla="*/ 333613 w 588016"/>
              <a:gd name="connsiteY5" fmla="*/ 0 h 632330"/>
              <a:gd name="connsiteX0" fmla="*/ 588016 w 588016"/>
              <a:gd name="connsiteY0" fmla="*/ 94414 h 597475"/>
              <a:gd name="connsiteX1" fmla="*/ 516009 w 588016"/>
              <a:gd name="connsiteY1" fmla="*/ 238430 h 597475"/>
              <a:gd name="connsiteX2" fmla="*/ 299767 w 588016"/>
              <a:gd name="connsiteY2" fmla="*/ 564447 h 597475"/>
              <a:gd name="connsiteX3" fmla="*/ 11991 w 588016"/>
              <a:gd name="connsiteY3" fmla="*/ 496563 h 597475"/>
              <a:gd name="connsiteX4" fmla="*/ 227823 w 588016"/>
              <a:gd name="connsiteY4" fmla="*/ 225026 h 597475"/>
              <a:gd name="connsiteX5" fmla="*/ 333613 w 588016"/>
              <a:gd name="connsiteY5" fmla="*/ 0 h 597475"/>
              <a:gd name="connsiteX0" fmla="*/ 576025 w 576025"/>
              <a:gd name="connsiteY0" fmla="*/ 94414 h 597475"/>
              <a:gd name="connsiteX1" fmla="*/ 504018 w 576025"/>
              <a:gd name="connsiteY1" fmla="*/ 238430 h 597475"/>
              <a:gd name="connsiteX2" fmla="*/ 287776 w 576025"/>
              <a:gd name="connsiteY2" fmla="*/ 564447 h 597475"/>
              <a:gd name="connsiteX3" fmla="*/ 0 w 576025"/>
              <a:gd name="connsiteY3" fmla="*/ 496563 h 597475"/>
              <a:gd name="connsiteX4" fmla="*/ 287776 w 576025"/>
              <a:gd name="connsiteY4" fmla="*/ 157142 h 597475"/>
              <a:gd name="connsiteX5" fmla="*/ 321622 w 576025"/>
              <a:gd name="connsiteY5" fmla="*/ 0 h 597475"/>
              <a:gd name="connsiteX0" fmla="*/ 576025 w 576025"/>
              <a:gd name="connsiteY0" fmla="*/ 94414 h 597475"/>
              <a:gd name="connsiteX1" fmla="*/ 504018 w 576025"/>
              <a:gd name="connsiteY1" fmla="*/ 238430 h 597475"/>
              <a:gd name="connsiteX2" fmla="*/ 287776 w 576025"/>
              <a:gd name="connsiteY2" fmla="*/ 564447 h 597475"/>
              <a:gd name="connsiteX3" fmla="*/ 0 w 576025"/>
              <a:gd name="connsiteY3" fmla="*/ 496563 h 597475"/>
              <a:gd name="connsiteX4" fmla="*/ 287776 w 576025"/>
              <a:gd name="connsiteY4" fmla="*/ 157142 h 597475"/>
              <a:gd name="connsiteX5" fmla="*/ 321622 w 576025"/>
              <a:gd name="connsiteY5" fmla="*/ 0 h 597475"/>
              <a:gd name="connsiteX0" fmla="*/ 670009 w 670009"/>
              <a:gd name="connsiteY0" fmla="*/ 73040 h 576101"/>
              <a:gd name="connsiteX1" fmla="*/ 598002 w 670009"/>
              <a:gd name="connsiteY1" fmla="*/ 217056 h 576101"/>
              <a:gd name="connsiteX2" fmla="*/ 381760 w 670009"/>
              <a:gd name="connsiteY2" fmla="*/ 543073 h 576101"/>
              <a:gd name="connsiteX3" fmla="*/ 93984 w 670009"/>
              <a:gd name="connsiteY3" fmla="*/ 475189 h 576101"/>
              <a:gd name="connsiteX4" fmla="*/ 381760 w 670009"/>
              <a:gd name="connsiteY4" fmla="*/ 135768 h 576101"/>
              <a:gd name="connsiteX5" fmla="*/ 22039 w 670009"/>
              <a:gd name="connsiteY5" fmla="*/ 0 h 576101"/>
              <a:gd name="connsiteX0" fmla="*/ 576025 w 576025"/>
              <a:gd name="connsiteY0" fmla="*/ 73040 h 576101"/>
              <a:gd name="connsiteX1" fmla="*/ 504018 w 576025"/>
              <a:gd name="connsiteY1" fmla="*/ 217056 h 576101"/>
              <a:gd name="connsiteX2" fmla="*/ 287776 w 576025"/>
              <a:gd name="connsiteY2" fmla="*/ 543073 h 576101"/>
              <a:gd name="connsiteX3" fmla="*/ 0 w 576025"/>
              <a:gd name="connsiteY3" fmla="*/ 475189 h 576101"/>
              <a:gd name="connsiteX4" fmla="*/ 287776 w 576025"/>
              <a:gd name="connsiteY4" fmla="*/ 135768 h 576101"/>
              <a:gd name="connsiteX5" fmla="*/ 359721 w 576025"/>
              <a:gd name="connsiteY5" fmla="*/ 0 h 576101"/>
              <a:gd name="connsiteX0" fmla="*/ 576025 w 576025"/>
              <a:gd name="connsiteY0" fmla="*/ 73040 h 576101"/>
              <a:gd name="connsiteX1" fmla="*/ 504018 w 576025"/>
              <a:gd name="connsiteY1" fmla="*/ 217056 h 576101"/>
              <a:gd name="connsiteX2" fmla="*/ 287776 w 576025"/>
              <a:gd name="connsiteY2" fmla="*/ 543073 h 576101"/>
              <a:gd name="connsiteX3" fmla="*/ 0 w 576025"/>
              <a:gd name="connsiteY3" fmla="*/ 475189 h 576101"/>
              <a:gd name="connsiteX4" fmla="*/ 287776 w 576025"/>
              <a:gd name="connsiteY4" fmla="*/ 135768 h 576101"/>
              <a:gd name="connsiteX5" fmla="*/ 287776 w 576025"/>
              <a:gd name="connsiteY5" fmla="*/ 0 h 576101"/>
              <a:gd name="connsiteX0" fmla="*/ 588016 w 588016"/>
              <a:gd name="connsiteY0" fmla="*/ 73040 h 576101"/>
              <a:gd name="connsiteX1" fmla="*/ 516009 w 588016"/>
              <a:gd name="connsiteY1" fmla="*/ 217056 h 576101"/>
              <a:gd name="connsiteX2" fmla="*/ 299767 w 588016"/>
              <a:gd name="connsiteY2" fmla="*/ 543073 h 576101"/>
              <a:gd name="connsiteX3" fmla="*/ 11991 w 588016"/>
              <a:gd name="connsiteY3" fmla="*/ 475189 h 576101"/>
              <a:gd name="connsiteX4" fmla="*/ 227823 w 588016"/>
              <a:gd name="connsiteY4" fmla="*/ 203652 h 576101"/>
              <a:gd name="connsiteX5" fmla="*/ 299767 w 588016"/>
              <a:gd name="connsiteY5" fmla="*/ 0 h 576101"/>
              <a:gd name="connsiteX0" fmla="*/ 489663 w 504665"/>
              <a:gd name="connsiteY0" fmla="*/ 56620 h 554385"/>
              <a:gd name="connsiteX1" fmla="*/ 504665 w 504665"/>
              <a:gd name="connsiteY1" fmla="*/ 217056 h 554385"/>
              <a:gd name="connsiteX2" fmla="*/ 288423 w 504665"/>
              <a:gd name="connsiteY2" fmla="*/ 543073 h 554385"/>
              <a:gd name="connsiteX3" fmla="*/ 647 w 504665"/>
              <a:gd name="connsiteY3" fmla="*/ 475189 h 554385"/>
              <a:gd name="connsiteX4" fmla="*/ 216479 w 504665"/>
              <a:gd name="connsiteY4" fmla="*/ 203652 h 554385"/>
              <a:gd name="connsiteX5" fmla="*/ 288423 w 504665"/>
              <a:gd name="connsiteY5" fmla="*/ 0 h 554385"/>
              <a:gd name="connsiteX0" fmla="*/ 489663 w 489663"/>
              <a:gd name="connsiteY0" fmla="*/ 56620 h 554385"/>
              <a:gd name="connsiteX1" fmla="*/ 426358 w 489663"/>
              <a:gd name="connsiteY1" fmla="*/ 225266 h 554385"/>
              <a:gd name="connsiteX2" fmla="*/ 288423 w 489663"/>
              <a:gd name="connsiteY2" fmla="*/ 543073 h 554385"/>
              <a:gd name="connsiteX3" fmla="*/ 647 w 489663"/>
              <a:gd name="connsiteY3" fmla="*/ 475189 h 554385"/>
              <a:gd name="connsiteX4" fmla="*/ 216479 w 489663"/>
              <a:gd name="connsiteY4" fmla="*/ 203652 h 554385"/>
              <a:gd name="connsiteX5" fmla="*/ 288423 w 489663"/>
              <a:gd name="connsiteY5" fmla="*/ 0 h 554385"/>
              <a:gd name="connsiteX0" fmla="*/ 490365 w 490365"/>
              <a:gd name="connsiteY0" fmla="*/ 56620 h 554385"/>
              <a:gd name="connsiteX1" fmla="*/ 427060 w 490365"/>
              <a:gd name="connsiteY1" fmla="*/ 225266 h 554385"/>
              <a:gd name="connsiteX2" fmla="*/ 289125 w 490365"/>
              <a:gd name="connsiteY2" fmla="*/ 543073 h 554385"/>
              <a:gd name="connsiteX3" fmla="*/ 1349 w 490365"/>
              <a:gd name="connsiteY3" fmla="*/ 475189 h 554385"/>
              <a:gd name="connsiteX4" fmla="*/ 191078 w 490365"/>
              <a:gd name="connsiteY4" fmla="*/ 203652 h 554385"/>
              <a:gd name="connsiteX5" fmla="*/ 289125 w 490365"/>
              <a:gd name="connsiteY5" fmla="*/ 0 h 554385"/>
              <a:gd name="connsiteX0" fmla="*/ 310749 w 310749"/>
              <a:gd name="connsiteY0" fmla="*/ 56620 h 545019"/>
              <a:gd name="connsiteX1" fmla="*/ 247444 w 310749"/>
              <a:gd name="connsiteY1" fmla="*/ 225266 h 545019"/>
              <a:gd name="connsiteX2" fmla="*/ 109509 w 310749"/>
              <a:gd name="connsiteY2" fmla="*/ 543073 h 545019"/>
              <a:gd name="connsiteX3" fmla="*/ 230672 w 310749"/>
              <a:gd name="connsiteY3" fmla="*/ 122167 h 545019"/>
              <a:gd name="connsiteX4" fmla="*/ 11462 w 310749"/>
              <a:gd name="connsiteY4" fmla="*/ 203652 h 545019"/>
              <a:gd name="connsiteX5" fmla="*/ 109509 w 310749"/>
              <a:gd name="connsiteY5" fmla="*/ 0 h 545019"/>
              <a:gd name="connsiteX0" fmla="*/ 299287 w 299287"/>
              <a:gd name="connsiteY0" fmla="*/ 56620 h 545019"/>
              <a:gd name="connsiteX1" fmla="*/ 235982 w 299287"/>
              <a:gd name="connsiteY1" fmla="*/ 225266 h 545019"/>
              <a:gd name="connsiteX2" fmla="*/ 98047 w 299287"/>
              <a:gd name="connsiteY2" fmla="*/ 543073 h 545019"/>
              <a:gd name="connsiteX3" fmla="*/ 219210 w 299287"/>
              <a:gd name="connsiteY3" fmla="*/ 122167 h 545019"/>
              <a:gd name="connsiteX4" fmla="*/ 105195 w 299287"/>
              <a:gd name="connsiteY4" fmla="*/ 178871 h 545019"/>
              <a:gd name="connsiteX5" fmla="*/ 0 w 299287"/>
              <a:gd name="connsiteY5" fmla="*/ 203652 h 545019"/>
              <a:gd name="connsiteX6" fmla="*/ 98047 w 299287"/>
              <a:gd name="connsiteY6" fmla="*/ 0 h 545019"/>
              <a:gd name="connsiteX0" fmla="*/ 383969 w 383969"/>
              <a:gd name="connsiteY0" fmla="*/ 56620 h 544833"/>
              <a:gd name="connsiteX1" fmla="*/ 320664 w 383969"/>
              <a:gd name="connsiteY1" fmla="*/ 225266 h 544833"/>
              <a:gd name="connsiteX2" fmla="*/ 182729 w 383969"/>
              <a:gd name="connsiteY2" fmla="*/ 543073 h 544833"/>
              <a:gd name="connsiteX3" fmla="*/ 303892 w 383969"/>
              <a:gd name="connsiteY3" fmla="*/ 122167 h 544833"/>
              <a:gd name="connsiteX4" fmla="*/ 7159 w 383969"/>
              <a:gd name="connsiteY4" fmla="*/ 474425 h 544833"/>
              <a:gd name="connsiteX5" fmla="*/ 84682 w 383969"/>
              <a:gd name="connsiteY5" fmla="*/ 203652 h 544833"/>
              <a:gd name="connsiteX6" fmla="*/ 182729 w 383969"/>
              <a:gd name="connsiteY6" fmla="*/ 0 h 544833"/>
              <a:gd name="connsiteX0" fmla="*/ 436174 w 436174"/>
              <a:gd name="connsiteY0" fmla="*/ 89459 h 544833"/>
              <a:gd name="connsiteX1" fmla="*/ 320664 w 436174"/>
              <a:gd name="connsiteY1" fmla="*/ 225266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36174 w 436174"/>
              <a:gd name="connsiteY0" fmla="*/ 89459 h 544833"/>
              <a:gd name="connsiteX1" fmla="*/ 407673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36174 w 436174"/>
              <a:gd name="connsiteY0" fmla="*/ 89459 h 544833"/>
              <a:gd name="connsiteX1" fmla="*/ 346767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10072 w 410072"/>
              <a:gd name="connsiteY0" fmla="*/ 56620 h 544833"/>
              <a:gd name="connsiteX1" fmla="*/ 346767 w 410072"/>
              <a:gd name="connsiteY1" fmla="*/ 274525 h 544833"/>
              <a:gd name="connsiteX2" fmla="*/ 182729 w 410072"/>
              <a:gd name="connsiteY2" fmla="*/ 543073 h 544833"/>
              <a:gd name="connsiteX3" fmla="*/ 303892 w 410072"/>
              <a:gd name="connsiteY3" fmla="*/ 122167 h 544833"/>
              <a:gd name="connsiteX4" fmla="*/ 7159 w 410072"/>
              <a:gd name="connsiteY4" fmla="*/ 474425 h 544833"/>
              <a:gd name="connsiteX5" fmla="*/ 84682 w 410072"/>
              <a:gd name="connsiteY5" fmla="*/ 203652 h 544833"/>
              <a:gd name="connsiteX6" fmla="*/ 182729 w 410072"/>
              <a:gd name="connsiteY6" fmla="*/ 0 h 544833"/>
              <a:gd name="connsiteX0" fmla="*/ 479679 w 479679"/>
              <a:gd name="connsiteY0" fmla="*/ 40201 h 544833"/>
              <a:gd name="connsiteX1" fmla="*/ 346767 w 479679"/>
              <a:gd name="connsiteY1" fmla="*/ 274525 h 544833"/>
              <a:gd name="connsiteX2" fmla="*/ 182729 w 479679"/>
              <a:gd name="connsiteY2" fmla="*/ 543073 h 544833"/>
              <a:gd name="connsiteX3" fmla="*/ 303892 w 479679"/>
              <a:gd name="connsiteY3" fmla="*/ 122167 h 544833"/>
              <a:gd name="connsiteX4" fmla="*/ 7159 w 479679"/>
              <a:gd name="connsiteY4" fmla="*/ 474425 h 544833"/>
              <a:gd name="connsiteX5" fmla="*/ 84682 w 479679"/>
              <a:gd name="connsiteY5" fmla="*/ 203652 h 544833"/>
              <a:gd name="connsiteX6" fmla="*/ 182729 w 479679"/>
              <a:gd name="connsiteY6" fmla="*/ 0 h 544833"/>
              <a:gd name="connsiteX0" fmla="*/ 462277 w 462277"/>
              <a:gd name="connsiteY0" fmla="*/ 89460 h 544833"/>
              <a:gd name="connsiteX1" fmla="*/ 346767 w 462277"/>
              <a:gd name="connsiteY1" fmla="*/ 274525 h 544833"/>
              <a:gd name="connsiteX2" fmla="*/ 182729 w 462277"/>
              <a:gd name="connsiteY2" fmla="*/ 543073 h 544833"/>
              <a:gd name="connsiteX3" fmla="*/ 303892 w 462277"/>
              <a:gd name="connsiteY3" fmla="*/ 122167 h 544833"/>
              <a:gd name="connsiteX4" fmla="*/ 7159 w 462277"/>
              <a:gd name="connsiteY4" fmla="*/ 474425 h 544833"/>
              <a:gd name="connsiteX5" fmla="*/ 84682 w 462277"/>
              <a:gd name="connsiteY5" fmla="*/ 203652 h 544833"/>
              <a:gd name="connsiteX6" fmla="*/ 182729 w 462277"/>
              <a:gd name="connsiteY6" fmla="*/ 0 h 544833"/>
              <a:gd name="connsiteX0" fmla="*/ 436174 w 436174"/>
              <a:gd name="connsiteY0" fmla="*/ 130509 h 544833"/>
              <a:gd name="connsiteX1" fmla="*/ 346767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79677 w 479677"/>
              <a:gd name="connsiteY0" fmla="*/ 204398 h 544833"/>
              <a:gd name="connsiteX1" fmla="*/ 346767 w 479677"/>
              <a:gd name="connsiteY1" fmla="*/ 274525 h 544833"/>
              <a:gd name="connsiteX2" fmla="*/ 182729 w 479677"/>
              <a:gd name="connsiteY2" fmla="*/ 543073 h 544833"/>
              <a:gd name="connsiteX3" fmla="*/ 303892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4833"/>
              <a:gd name="connsiteX1" fmla="*/ 364169 w 479677"/>
              <a:gd name="connsiteY1" fmla="*/ 307365 h 544833"/>
              <a:gd name="connsiteX2" fmla="*/ 182729 w 479677"/>
              <a:gd name="connsiteY2" fmla="*/ 543073 h 544833"/>
              <a:gd name="connsiteX3" fmla="*/ 303892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4833"/>
              <a:gd name="connsiteX1" fmla="*/ 364169 w 479677"/>
              <a:gd name="connsiteY1" fmla="*/ 307365 h 544833"/>
              <a:gd name="connsiteX2" fmla="*/ 182729 w 479677"/>
              <a:gd name="connsiteY2" fmla="*/ 543073 h 544833"/>
              <a:gd name="connsiteX3" fmla="*/ 242987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5001"/>
              <a:gd name="connsiteX1" fmla="*/ 364169 w 479677"/>
              <a:gd name="connsiteY1" fmla="*/ 307365 h 545001"/>
              <a:gd name="connsiteX2" fmla="*/ 182729 w 479677"/>
              <a:gd name="connsiteY2" fmla="*/ 543073 h 545001"/>
              <a:gd name="connsiteX3" fmla="*/ 242987 w 479677"/>
              <a:gd name="connsiteY3" fmla="*/ 122167 h 545001"/>
              <a:gd name="connsiteX4" fmla="*/ 7159 w 479677"/>
              <a:gd name="connsiteY4" fmla="*/ 474425 h 545001"/>
              <a:gd name="connsiteX5" fmla="*/ 84682 w 479677"/>
              <a:gd name="connsiteY5" fmla="*/ 203652 h 545001"/>
              <a:gd name="connsiteX6" fmla="*/ 182729 w 479677"/>
              <a:gd name="connsiteY6" fmla="*/ 0 h 545001"/>
              <a:gd name="connsiteX0" fmla="*/ 479677 w 479677"/>
              <a:gd name="connsiteY0" fmla="*/ 204398 h 544964"/>
              <a:gd name="connsiteX1" fmla="*/ 364169 w 479677"/>
              <a:gd name="connsiteY1" fmla="*/ 307365 h 544964"/>
              <a:gd name="connsiteX2" fmla="*/ 182729 w 479677"/>
              <a:gd name="connsiteY2" fmla="*/ 543073 h 544964"/>
              <a:gd name="connsiteX3" fmla="*/ 321294 w 479677"/>
              <a:gd name="connsiteY3" fmla="*/ 113957 h 544964"/>
              <a:gd name="connsiteX4" fmla="*/ 7159 w 479677"/>
              <a:gd name="connsiteY4" fmla="*/ 474425 h 544964"/>
              <a:gd name="connsiteX5" fmla="*/ 84682 w 479677"/>
              <a:gd name="connsiteY5" fmla="*/ 203652 h 544964"/>
              <a:gd name="connsiteX6" fmla="*/ 182729 w 479677"/>
              <a:gd name="connsiteY6" fmla="*/ 0 h 544964"/>
              <a:gd name="connsiteX0" fmla="*/ 418771 w 418771"/>
              <a:gd name="connsiteY0" fmla="*/ 237237 h 544964"/>
              <a:gd name="connsiteX1" fmla="*/ 364169 w 418771"/>
              <a:gd name="connsiteY1" fmla="*/ 307365 h 544964"/>
              <a:gd name="connsiteX2" fmla="*/ 182729 w 418771"/>
              <a:gd name="connsiteY2" fmla="*/ 543073 h 544964"/>
              <a:gd name="connsiteX3" fmla="*/ 321294 w 418771"/>
              <a:gd name="connsiteY3" fmla="*/ 113957 h 544964"/>
              <a:gd name="connsiteX4" fmla="*/ 7159 w 418771"/>
              <a:gd name="connsiteY4" fmla="*/ 474425 h 544964"/>
              <a:gd name="connsiteX5" fmla="*/ 84682 w 418771"/>
              <a:gd name="connsiteY5" fmla="*/ 203652 h 544964"/>
              <a:gd name="connsiteX6" fmla="*/ 182729 w 418771"/>
              <a:gd name="connsiteY6" fmla="*/ 0 h 544964"/>
              <a:gd name="connsiteX0" fmla="*/ 418771 w 418771"/>
              <a:gd name="connsiteY0" fmla="*/ 237237 h 545117"/>
              <a:gd name="connsiteX1" fmla="*/ 364169 w 418771"/>
              <a:gd name="connsiteY1" fmla="*/ 307365 h 545117"/>
              <a:gd name="connsiteX2" fmla="*/ 182729 w 418771"/>
              <a:gd name="connsiteY2" fmla="*/ 543073 h 545117"/>
              <a:gd name="connsiteX3" fmla="*/ 321294 w 418771"/>
              <a:gd name="connsiteY3" fmla="*/ 113957 h 545117"/>
              <a:gd name="connsiteX4" fmla="*/ 7159 w 418771"/>
              <a:gd name="connsiteY4" fmla="*/ 474425 h 545117"/>
              <a:gd name="connsiteX5" fmla="*/ 84682 w 418771"/>
              <a:gd name="connsiteY5" fmla="*/ 203652 h 545117"/>
              <a:gd name="connsiteX6" fmla="*/ 182729 w 418771"/>
              <a:gd name="connsiteY6" fmla="*/ 0 h 545117"/>
              <a:gd name="connsiteX0" fmla="*/ 418771 w 418771"/>
              <a:gd name="connsiteY0" fmla="*/ 237237 h 544833"/>
              <a:gd name="connsiteX1" fmla="*/ 364169 w 418771"/>
              <a:gd name="connsiteY1" fmla="*/ 307365 h 544833"/>
              <a:gd name="connsiteX2" fmla="*/ 182729 w 418771"/>
              <a:gd name="connsiteY2" fmla="*/ 543073 h 544833"/>
              <a:gd name="connsiteX3" fmla="*/ 321294 w 418771"/>
              <a:gd name="connsiteY3" fmla="*/ 113957 h 544833"/>
              <a:gd name="connsiteX4" fmla="*/ 7159 w 418771"/>
              <a:gd name="connsiteY4" fmla="*/ 474425 h 544833"/>
              <a:gd name="connsiteX5" fmla="*/ 84682 w 418771"/>
              <a:gd name="connsiteY5" fmla="*/ 203652 h 544833"/>
              <a:gd name="connsiteX6" fmla="*/ 182729 w 418771"/>
              <a:gd name="connsiteY6" fmla="*/ 0 h 544833"/>
              <a:gd name="connsiteX0" fmla="*/ 435381 w 435381"/>
              <a:gd name="connsiteY0" fmla="*/ 237237 h 544793"/>
              <a:gd name="connsiteX1" fmla="*/ 380779 w 435381"/>
              <a:gd name="connsiteY1" fmla="*/ 307365 h 544793"/>
              <a:gd name="connsiteX2" fmla="*/ 199339 w 435381"/>
              <a:gd name="connsiteY2" fmla="*/ 543073 h 544793"/>
              <a:gd name="connsiteX3" fmla="*/ 337904 w 435381"/>
              <a:gd name="connsiteY3" fmla="*/ 113957 h 544793"/>
              <a:gd name="connsiteX4" fmla="*/ 6367 w 435381"/>
              <a:gd name="connsiteY4" fmla="*/ 490845 h 544793"/>
              <a:gd name="connsiteX5" fmla="*/ 101292 w 435381"/>
              <a:gd name="connsiteY5" fmla="*/ 203652 h 544793"/>
              <a:gd name="connsiteX6" fmla="*/ 199339 w 435381"/>
              <a:gd name="connsiteY6" fmla="*/ 0 h 544793"/>
              <a:gd name="connsiteX0" fmla="*/ 446711 w 446711"/>
              <a:gd name="connsiteY0" fmla="*/ 237237 h 544793"/>
              <a:gd name="connsiteX1" fmla="*/ 392109 w 446711"/>
              <a:gd name="connsiteY1" fmla="*/ 307365 h 544793"/>
              <a:gd name="connsiteX2" fmla="*/ 210669 w 446711"/>
              <a:gd name="connsiteY2" fmla="*/ 543073 h 544793"/>
              <a:gd name="connsiteX3" fmla="*/ 349234 w 446711"/>
              <a:gd name="connsiteY3" fmla="*/ 113957 h 544793"/>
              <a:gd name="connsiteX4" fmla="*/ 17697 w 446711"/>
              <a:gd name="connsiteY4" fmla="*/ 490845 h 544793"/>
              <a:gd name="connsiteX5" fmla="*/ 112622 w 446711"/>
              <a:gd name="connsiteY5" fmla="*/ 203652 h 544793"/>
              <a:gd name="connsiteX6" fmla="*/ 210669 w 446711"/>
              <a:gd name="connsiteY6" fmla="*/ 0 h 544793"/>
              <a:gd name="connsiteX0" fmla="*/ 453125 w 453125"/>
              <a:gd name="connsiteY0" fmla="*/ 237237 h 544793"/>
              <a:gd name="connsiteX1" fmla="*/ 398523 w 453125"/>
              <a:gd name="connsiteY1" fmla="*/ 307365 h 544793"/>
              <a:gd name="connsiteX2" fmla="*/ 217083 w 453125"/>
              <a:gd name="connsiteY2" fmla="*/ 543073 h 544793"/>
              <a:gd name="connsiteX3" fmla="*/ 355648 w 453125"/>
              <a:gd name="connsiteY3" fmla="*/ 113957 h 544793"/>
              <a:gd name="connsiteX4" fmla="*/ 24111 w 453125"/>
              <a:gd name="connsiteY4" fmla="*/ 490845 h 544793"/>
              <a:gd name="connsiteX5" fmla="*/ 119036 w 453125"/>
              <a:gd name="connsiteY5" fmla="*/ 203652 h 544793"/>
              <a:gd name="connsiteX6" fmla="*/ 217083 w 453125"/>
              <a:gd name="connsiteY6" fmla="*/ 0 h 544793"/>
              <a:gd name="connsiteX0" fmla="*/ 453125 w 453125"/>
              <a:gd name="connsiteY0" fmla="*/ 237237 h 544793"/>
              <a:gd name="connsiteX1" fmla="*/ 398523 w 453125"/>
              <a:gd name="connsiteY1" fmla="*/ 307365 h 544793"/>
              <a:gd name="connsiteX2" fmla="*/ 217083 w 453125"/>
              <a:gd name="connsiteY2" fmla="*/ 543073 h 544793"/>
              <a:gd name="connsiteX3" fmla="*/ 355648 w 453125"/>
              <a:gd name="connsiteY3" fmla="*/ 113957 h 544793"/>
              <a:gd name="connsiteX4" fmla="*/ 24111 w 453125"/>
              <a:gd name="connsiteY4" fmla="*/ 490845 h 544793"/>
              <a:gd name="connsiteX5" fmla="*/ 119036 w 453125"/>
              <a:gd name="connsiteY5" fmla="*/ 203652 h 544793"/>
              <a:gd name="connsiteX6" fmla="*/ 217083 w 453125"/>
              <a:gd name="connsiteY6" fmla="*/ 0 h 544793"/>
              <a:gd name="connsiteX0" fmla="*/ 453125 w 453125"/>
              <a:gd name="connsiteY0" fmla="*/ 237237 h 544899"/>
              <a:gd name="connsiteX1" fmla="*/ 398523 w 453125"/>
              <a:gd name="connsiteY1" fmla="*/ 307365 h 544899"/>
              <a:gd name="connsiteX2" fmla="*/ 217083 w 453125"/>
              <a:gd name="connsiteY2" fmla="*/ 543073 h 544899"/>
              <a:gd name="connsiteX3" fmla="*/ 355648 w 453125"/>
              <a:gd name="connsiteY3" fmla="*/ 113957 h 544899"/>
              <a:gd name="connsiteX4" fmla="*/ 24111 w 453125"/>
              <a:gd name="connsiteY4" fmla="*/ 490845 h 544899"/>
              <a:gd name="connsiteX5" fmla="*/ 119036 w 453125"/>
              <a:gd name="connsiteY5" fmla="*/ 203652 h 544899"/>
              <a:gd name="connsiteX6" fmla="*/ 217083 w 453125"/>
              <a:gd name="connsiteY6" fmla="*/ 0 h 544899"/>
              <a:gd name="connsiteX0" fmla="*/ 453125 w 453125"/>
              <a:gd name="connsiteY0" fmla="*/ 237237 h 544877"/>
              <a:gd name="connsiteX1" fmla="*/ 398523 w 453125"/>
              <a:gd name="connsiteY1" fmla="*/ 307365 h 544877"/>
              <a:gd name="connsiteX2" fmla="*/ 217083 w 453125"/>
              <a:gd name="connsiteY2" fmla="*/ 543073 h 544877"/>
              <a:gd name="connsiteX3" fmla="*/ 355648 w 453125"/>
              <a:gd name="connsiteY3" fmla="*/ 113957 h 544877"/>
              <a:gd name="connsiteX4" fmla="*/ 24111 w 453125"/>
              <a:gd name="connsiteY4" fmla="*/ 490845 h 544877"/>
              <a:gd name="connsiteX5" fmla="*/ 119036 w 453125"/>
              <a:gd name="connsiteY5" fmla="*/ 203652 h 544877"/>
              <a:gd name="connsiteX6" fmla="*/ 217083 w 453125"/>
              <a:gd name="connsiteY6" fmla="*/ 0 h 544877"/>
              <a:gd name="connsiteX0" fmla="*/ 453125 w 453125"/>
              <a:gd name="connsiteY0" fmla="*/ 237237 h 543073"/>
              <a:gd name="connsiteX1" fmla="*/ 398523 w 453125"/>
              <a:gd name="connsiteY1" fmla="*/ 307365 h 543073"/>
              <a:gd name="connsiteX2" fmla="*/ 217083 w 453125"/>
              <a:gd name="connsiteY2" fmla="*/ 543073 h 543073"/>
              <a:gd name="connsiteX3" fmla="*/ 355648 w 453125"/>
              <a:gd name="connsiteY3" fmla="*/ 113957 h 543073"/>
              <a:gd name="connsiteX4" fmla="*/ 24111 w 453125"/>
              <a:gd name="connsiteY4" fmla="*/ 490845 h 543073"/>
              <a:gd name="connsiteX5" fmla="*/ 119036 w 453125"/>
              <a:gd name="connsiteY5" fmla="*/ 203652 h 543073"/>
              <a:gd name="connsiteX6" fmla="*/ 217083 w 453125"/>
              <a:gd name="connsiteY6" fmla="*/ 0 h 543073"/>
              <a:gd name="connsiteX0" fmla="*/ 453125 w 453125"/>
              <a:gd name="connsiteY0" fmla="*/ 237237 h 543073"/>
              <a:gd name="connsiteX1" fmla="*/ 398523 w 453125"/>
              <a:gd name="connsiteY1" fmla="*/ 307365 h 543073"/>
              <a:gd name="connsiteX2" fmla="*/ 217083 w 453125"/>
              <a:gd name="connsiteY2" fmla="*/ 543073 h 543073"/>
              <a:gd name="connsiteX3" fmla="*/ 355648 w 453125"/>
              <a:gd name="connsiteY3" fmla="*/ 113957 h 543073"/>
              <a:gd name="connsiteX4" fmla="*/ 24111 w 453125"/>
              <a:gd name="connsiteY4" fmla="*/ 490845 h 543073"/>
              <a:gd name="connsiteX5" fmla="*/ 119036 w 453125"/>
              <a:gd name="connsiteY5" fmla="*/ 203652 h 543073"/>
              <a:gd name="connsiteX6" fmla="*/ 217083 w 453125"/>
              <a:gd name="connsiteY6" fmla="*/ 0 h 543073"/>
              <a:gd name="connsiteX0" fmla="*/ 453125 w 453125"/>
              <a:gd name="connsiteY0" fmla="*/ 237237 h 543073"/>
              <a:gd name="connsiteX1" fmla="*/ 217083 w 453125"/>
              <a:gd name="connsiteY1" fmla="*/ 543073 h 543073"/>
              <a:gd name="connsiteX2" fmla="*/ 355648 w 453125"/>
              <a:gd name="connsiteY2" fmla="*/ 113957 h 543073"/>
              <a:gd name="connsiteX3" fmla="*/ 24111 w 453125"/>
              <a:gd name="connsiteY3" fmla="*/ 490845 h 543073"/>
              <a:gd name="connsiteX4" fmla="*/ 119036 w 453125"/>
              <a:gd name="connsiteY4" fmla="*/ 203652 h 543073"/>
              <a:gd name="connsiteX5" fmla="*/ 217083 w 453125"/>
              <a:gd name="connsiteY5" fmla="*/ 0 h 543073"/>
              <a:gd name="connsiteX0" fmla="*/ 482980 w 482980"/>
              <a:gd name="connsiteY0" fmla="*/ 197797 h 543073"/>
              <a:gd name="connsiteX1" fmla="*/ 217083 w 482980"/>
              <a:gd name="connsiteY1" fmla="*/ 543073 h 543073"/>
              <a:gd name="connsiteX2" fmla="*/ 355648 w 482980"/>
              <a:gd name="connsiteY2" fmla="*/ 113957 h 543073"/>
              <a:gd name="connsiteX3" fmla="*/ 24111 w 482980"/>
              <a:gd name="connsiteY3" fmla="*/ 490845 h 543073"/>
              <a:gd name="connsiteX4" fmla="*/ 119036 w 482980"/>
              <a:gd name="connsiteY4" fmla="*/ 203652 h 543073"/>
              <a:gd name="connsiteX5" fmla="*/ 217083 w 482980"/>
              <a:gd name="connsiteY5" fmla="*/ 0 h 543073"/>
              <a:gd name="connsiteX0" fmla="*/ 482980 w 482980"/>
              <a:gd name="connsiteY0" fmla="*/ 197797 h 667330"/>
              <a:gd name="connsiteX1" fmla="*/ 250005 w 482980"/>
              <a:gd name="connsiteY1" fmla="*/ 667330 h 667330"/>
              <a:gd name="connsiteX2" fmla="*/ 355648 w 482980"/>
              <a:gd name="connsiteY2" fmla="*/ 113957 h 667330"/>
              <a:gd name="connsiteX3" fmla="*/ 24111 w 482980"/>
              <a:gd name="connsiteY3" fmla="*/ 490845 h 667330"/>
              <a:gd name="connsiteX4" fmla="*/ 119036 w 482980"/>
              <a:gd name="connsiteY4" fmla="*/ 203652 h 667330"/>
              <a:gd name="connsiteX5" fmla="*/ 217083 w 482980"/>
              <a:gd name="connsiteY5" fmla="*/ 0 h 667330"/>
              <a:gd name="connsiteX0" fmla="*/ 482980 w 482980"/>
              <a:gd name="connsiteY0" fmla="*/ 197797 h 676805"/>
              <a:gd name="connsiteX1" fmla="*/ 363550 w 482980"/>
              <a:gd name="connsiteY1" fmla="*/ 444468 h 676805"/>
              <a:gd name="connsiteX2" fmla="*/ 250005 w 482980"/>
              <a:gd name="connsiteY2" fmla="*/ 667330 h 676805"/>
              <a:gd name="connsiteX3" fmla="*/ 355648 w 482980"/>
              <a:gd name="connsiteY3" fmla="*/ 113957 h 676805"/>
              <a:gd name="connsiteX4" fmla="*/ 24111 w 482980"/>
              <a:gd name="connsiteY4" fmla="*/ 490845 h 676805"/>
              <a:gd name="connsiteX5" fmla="*/ 119036 w 482980"/>
              <a:gd name="connsiteY5" fmla="*/ 203652 h 676805"/>
              <a:gd name="connsiteX6" fmla="*/ 217083 w 482980"/>
              <a:gd name="connsiteY6" fmla="*/ 0 h 676805"/>
              <a:gd name="connsiteX0" fmla="*/ 482980 w 482980"/>
              <a:gd name="connsiteY0" fmla="*/ 197797 h 679025"/>
              <a:gd name="connsiteX1" fmla="*/ 338858 w 482980"/>
              <a:gd name="connsiteY1" fmla="*/ 491064 h 679025"/>
              <a:gd name="connsiteX2" fmla="*/ 250005 w 482980"/>
              <a:gd name="connsiteY2" fmla="*/ 667330 h 679025"/>
              <a:gd name="connsiteX3" fmla="*/ 355648 w 482980"/>
              <a:gd name="connsiteY3" fmla="*/ 113957 h 679025"/>
              <a:gd name="connsiteX4" fmla="*/ 24111 w 482980"/>
              <a:gd name="connsiteY4" fmla="*/ 490845 h 679025"/>
              <a:gd name="connsiteX5" fmla="*/ 119036 w 482980"/>
              <a:gd name="connsiteY5" fmla="*/ 203652 h 679025"/>
              <a:gd name="connsiteX6" fmla="*/ 217083 w 482980"/>
              <a:gd name="connsiteY6" fmla="*/ 0 h 679025"/>
              <a:gd name="connsiteX0" fmla="*/ 482980 w 482980"/>
              <a:gd name="connsiteY0" fmla="*/ 197797 h 679025"/>
              <a:gd name="connsiteX1" fmla="*/ 338858 w 482980"/>
              <a:gd name="connsiteY1" fmla="*/ 491064 h 679025"/>
              <a:gd name="connsiteX2" fmla="*/ 274697 w 482980"/>
              <a:gd name="connsiteY2" fmla="*/ 667330 h 679025"/>
              <a:gd name="connsiteX3" fmla="*/ 355648 w 482980"/>
              <a:gd name="connsiteY3" fmla="*/ 113957 h 679025"/>
              <a:gd name="connsiteX4" fmla="*/ 24111 w 482980"/>
              <a:gd name="connsiteY4" fmla="*/ 490845 h 679025"/>
              <a:gd name="connsiteX5" fmla="*/ 119036 w 482980"/>
              <a:gd name="connsiteY5" fmla="*/ 203652 h 679025"/>
              <a:gd name="connsiteX6" fmla="*/ 217083 w 482980"/>
              <a:gd name="connsiteY6" fmla="*/ 0 h 679025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55648 w 482980"/>
              <a:gd name="connsiteY3" fmla="*/ 113957 h 667330"/>
              <a:gd name="connsiteX4" fmla="*/ 24111 w 482980"/>
              <a:gd name="connsiteY4" fmla="*/ 490845 h 667330"/>
              <a:gd name="connsiteX5" fmla="*/ 119036 w 482980"/>
              <a:gd name="connsiteY5" fmla="*/ 203652 h 667330"/>
              <a:gd name="connsiteX6" fmla="*/ 217083 w 482980"/>
              <a:gd name="connsiteY6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47417 w 482980"/>
              <a:gd name="connsiteY3" fmla="*/ 98424 h 667330"/>
              <a:gd name="connsiteX4" fmla="*/ 24111 w 482980"/>
              <a:gd name="connsiteY4" fmla="*/ 490845 h 667330"/>
              <a:gd name="connsiteX5" fmla="*/ 119036 w 482980"/>
              <a:gd name="connsiteY5" fmla="*/ 203652 h 667330"/>
              <a:gd name="connsiteX6" fmla="*/ 217083 w 482980"/>
              <a:gd name="connsiteY6" fmla="*/ 0 h 66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980" h="667330">
                <a:moveTo>
                  <a:pt x="482980" y="197797"/>
                </a:moveTo>
                <a:cubicBezTo>
                  <a:pt x="463075" y="238909"/>
                  <a:pt x="377687" y="412809"/>
                  <a:pt x="338858" y="491064"/>
                </a:cubicBezTo>
                <a:cubicBezTo>
                  <a:pt x="300029" y="569319"/>
                  <a:pt x="399472" y="613690"/>
                  <a:pt x="274697" y="667330"/>
                </a:cubicBezTo>
                <a:cubicBezTo>
                  <a:pt x="155234" y="593308"/>
                  <a:pt x="389181" y="127838"/>
                  <a:pt x="347417" y="98424"/>
                </a:cubicBezTo>
                <a:cubicBezTo>
                  <a:pt x="305653" y="69010"/>
                  <a:pt x="84531" y="477264"/>
                  <a:pt x="24111" y="490845"/>
                </a:cubicBezTo>
                <a:cubicBezTo>
                  <a:pt x="-64629" y="373069"/>
                  <a:pt x="120227" y="233464"/>
                  <a:pt x="119036" y="203652"/>
                </a:cubicBezTo>
                <a:cubicBezTo>
                  <a:pt x="148658" y="132206"/>
                  <a:pt x="195044" y="32738"/>
                  <a:pt x="217083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Frihåndsform 2"/>
          <p:cNvSpPr/>
          <p:nvPr/>
        </p:nvSpPr>
        <p:spPr>
          <a:xfrm>
            <a:off x="6938387" y="268102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" name="Frihåndsform 17"/>
          <p:cNvSpPr/>
          <p:nvPr/>
        </p:nvSpPr>
        <p:spPr>
          <a:xfrm>
            <a:off x="6319765" y="2905951"/>
            <a:ext cx="663190" cy="818941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 l="30077" t="22438" r="14861" b="11610"/>
          <a:stretch>
            <a:fillRect/>
          </a:stretch>
        </p:blipFill>
        <p:spPr bwMode="auto">
          <a:xfrm>
            <a:off x="827088" y="1052513"/>
            <a:ext cx="6481762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6585439" y="1635032"/>
            <a:ext cx="553549" cy="1776509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32353 w 623420"/>
              <a:gd name="connsiteY4" fmla="*/ 1439594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372203 w 563270"/>
              <a:gd name="connsiteY4" fmla="*/ 1439594 h 1749677"/>
              <a:gd name="connsiteX5" fmla="*/ 0 w 563270"/>
              <a:gd name="connsiteY5" fmla="*/ 1749677 h 1749677"/>
              <a:gd name="connsiteX0" fmla="*/ 3133 w 554545"/>
              <a:gd name="connsiteY0" fmla="*/ 0 h 1854178"/>
              <a:gd name="connsiteX1" fmla="*/ 342404 w 554545"/>
              <a:gd name="connsiteY1" fmla="*/ 615821 h 1854178"/>
              <a:gd name="connsiteX2" fmla="*/ 474078 w 554545"/>
              <a:gd name="connsiteY2" fmla="*/ 893799 h 1854178"/>
              <a:gd name="connsiteX3" fmla="*/ 554545 w 554545"/>
              <a:gd name="connsiteY3" fmla="*/ 1113255 h 1854178"/>
              <a:gd name="connsiteX4" fmla="*/ 363478 w 554545"/>
              <a:gd name="connsiteY4" fmla="*/ 1439594 h 1854178"/>
              <a:gd name="connsiteX5" fmla="*/ 0 w 554545"/>
              <a:gd name="connsiteY5" fmla="*/ 1854178 h 1854178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0 w 554545"/>
              <a:gd name="connsiteY4" fmla="*/ 1776485 h 177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45" h="1776485">
                <a:moveTo>
                  <a:pt x="27082" y="0"/>
                </a:moveTo>
                <a:lnTo>
                  <a:pt x="342404" y="538128"/>
                </a:lnTo>
                <a:lnTo>
                  <a:pt x="474078" y="816106"/>
                </a:lnTo>
                <a:cubicBezTo>
                  <a:pt x="500900" y="889258"/>
                  <a:pt x="545685" y="926551"/>
                  <a:pt x="554545" y="1035562"/>
                </a:cubicBezTo>
                <a:cubicBezTo>
                  <a:pt x="475532" y="1195625"/>
                  <a:pt x="115530" y="1622126"/>
                  <a:pt x="0" y="177648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6228183" y="1629339"/>
            <a:ext cx="727171" cy="1655645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4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5572"/>
              <a:gd name="connsiteY0" fmla="*/ 0 h 1713104"/>
              <a:gd name="connsiteX1" fmla="*/ 261720 w 715572"/>
              <a:gd name="connsiteY1" fmla="*/ 72009 h 1713104"/>
              <a:gd name="connsiteX2" fmla="*/ 409651 w 715572"/>
              <a:gd name="connsiteY2" fmla="*/ 286640 h 1713104"/>
              <a:gd name="connsiteX3" fmla="*/ 621769 w 715572"/>
              <a:gd name="connsiteY3" fmla="*/ 719615 h 1713104"/>
              <a:gd name="connsiteX4" fmla="*/ 693808 w 715572"/>
              <a:gd name="connsiteY4" fmla="*/ 935663 h 1713104"/>
              <a:gd name="connsiteX5" fmla="*/ 680314 w 715572"/>
              <a:gd name="connsiteY5" fmla="*/ 1149834 h 1713104"/>
              <a:gd name="connsiteX6" fmla="*/ 621792 w 715572"/>
              <a:gd name="connsiteY6" fmla="*/ 1259562 h 1713104"/>
              <a:gd name="connsiteX7" fmla="*/ 343814 w 715572"/>
              <a:gd name="connsiteY7" fmla="*/ 1566800 h 1713104"/>
              <a:gd name="connsiteX8" fmla="*/ 80467 w 715572"/>
              <a:gd name="connsiteY8" fmla="*/ 1676528 h 1713104"/>
              <a:gd name="connsiteX9" fmla="*/ 0 w 715572"/>
              <a:gd name="connsiteY9" fmla="*/ 1713104 h 1713104"/>
              <a:gd name="connsiteX10" fmla="*/ 0 w 715572"/>
              <a:gd name="connsiteY10" fmla="*/ 1713104 h 1713104"/>
              <a:gd name="connsiteX0" fmla="*/ 144281 w 742149"/>
              <a:gd name="connsiteY0" fmla="*/ 0 h 1727840"/>
              <a:gd name="connsiteX1" fmla="*/ 288297 w 742149"/>
              <a:gd name="connsiteY1" fmla="*/ 72009 h 1727840"/>
              <a:gd name="connsiteX2" fmla="*/ 436228 w 742149"/>
              <a:gd name="connsiteY2" fmla="*/ 286640 h 1727840"/>
              <a:gd name="connsiteX3" fmla="*/ 648346 w 742149"/>
              <a:gd name="connsiteY3" fmla="*/ 719615 h 1727840"/>
              <a:gd name="connsiteX4" fmla="*/ 720385 w 742149"/>
              <a:gd name="connsiteY4" fmla="*/ 935663 h 1727840"/>
              <a:gd name="connsiteX5" fmla="*/ 706891 w 742149"/>
              <a:gd name="connsiteY5" fmla="*/ 1149834 h 1727840"/>
              <a:gd name="connsiteX6" fmla="*/ 648369 w 742149"/>
              <a:gd name="connsiteY6" fmla="*/ 1259562 h 1727840"/>
              <a:gd name="connsiteX7" fmla="*/ 370391 w 742149"/>
              <a:gd name="connsiteY7" fmla="*/ 1566800 h 1727840"/>
              <a:gd name="connsiteX8" fmla="*/ 107044 w 742149"/>
              <a:gd name="connsiteY8" fmla="*/ 1676528 h 1727840"/>
              <a:gd name="connsiteX9" fmla="*/ 26577 w 742149"/>
              <a:gd name="connsiteY9" fmla="*/ 1713104 h 1727840"/>
              <a:gd name="connsiteX10" fmla="*/ 0 w 742149"/>
              <a:gd name="connsiteY10" fmla="*/ 1727840 h 1727840"/>
              <a:gd name="connsiteX0" fmla="*/ 288297 w 727478"/>
              <a:gd name="connsiteY0" fmla="*/ 0 h 1655831"/>
              <a:gd name="connsiteX1" fmla="*/ 436228 w 727478"/>
              <a:gd name="connsiteY1" fmla="*/ 214631 h 1655831"/>
              <a:gd name="connsiteX2" fmla="*/ 648346 w 727478"/>
              <a:gd name="connsiteY2" fmla="*/ 647606 h 1655831"/>
              <a:gd name="connsiteX3" fmla="*/ 720385 w 727478"/>
              <a:gd name="connsiteY3" fmla="*/ 863654 h 1655831"/>
              <a:gd name="connsiteX4" fmla="*/ 706891 w 727478"/>
              <a:gd name="connsiteY4" fmla="*/ 1077825 h 1655831"/>
              <a:gd name="connsiteX5" fmla="*/ 648369 w 727478"/>
              <a:gd name="connsiteY5" fmla="*/ 1187553 h 1655831"/>
              <a:gd name="connsiteX6" fmla="*/ 370391 w 727478"/>
              <a:gd name="connsiteY6" fmla="*/ 1494791 h 1655831"/>
              <a:gd name="connsiteX7" fmla="*/ 107044 w 727478"/>
              <a:gd name="connsiteY7" fmla="*/ 1604519 h 1655831"/>
              <a:gd name="connsiteX8" fmla="*/ 26577 w 727478"/>
              <a:gd name="connsiteY8" fmla="*/ 1641095 h 1655831"/>
              <a:gd name="connsiteX9" fmla="*/ 0 w 727478"/>
              <a:gd name="connsiteY9" fmla="*/ 1655831 h 165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478" h="1655831">
                <a:moveTo>
                  <a:pt x="288297" y="0"/>
                </a:moveTo>
                <a:lnTo>
                  <a:pt x="436228" y="214631"/>
                </a:lnTo>
                <a:lnTo>
                  <a:pt x="648346" y="647606"/>
                </a:lnTo>
                <a:cubicBezTo>
                  <a:pt x="683699" y="755776"/>
                  <a:pt x="710628" y="791951"/>
                  <a:pt x="720385" y="863654"/>
                </a:cubicBezTo>
                <a:cubicBezTo>
                  <a:pt x="742149" y="923354"/>
                  <a:pt x="706887" y="1023842"/>
                  <a:pt x="706891" y="1077825"/>
                </a:cubicBezTo>
                <a:lnTo>
                  <a:pt x="648369" y="1187553"/>
                </a:lnTo>
                <a:lnTo>
                  <a:pt x="370391" y="1494791"/>
                </a:lnTo>
                <a:lnTo>
                  <a:pt x="107044" y="1604519"/>
                </a:lnTo>
                <a:lnTo>
                  <a:pt x="26577" y="1641095"/>
                </a:lnTo>
                <a:lnTo>
                  <a:pt x="0" y="1655831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6010905" y="3284983"/>
            <a:ext cx="763927" cy="1269336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503609 w 935746"/>
              <a:gd name="connsiteY3" fmla="*/ 428678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503609 w 935746"/>
              <a:gd name="connsiteY3" fmla="*/ 428678 h 632330"/>
              <a:gd name="connsiteX4" fmla="*/ 575553 w 935746"/>
              <a:gd name="connsiteY4" fmla="*/ 157142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665601 w 665601"/>
              <a:gd name="connsiteY0" fmla="*/ 94414 h 632330"/>
              <a:gd name="connsiteX1" fmla="*/ 593594 w 665601"/>
              <a:gd name="connsiteY1" fmla="*/ 238430 h 632330"/>
              <a:gd name="connsiteX2" fmla="*/ 377353 w 665601"/>
              <a:gd name="connsiteY2" fmla="*/ 599302 h 632330"/>
              <a:gd name="connsiteX3" fmla="*/ 233464 w 665601"/>
              <a:gd name="connsiteY3" fmla="*/ 428678 h 632330"/>
              <a:gd name="connsiteX4" fmla="*/ 305408 w 665601"/>
              <a:gd name="connsiteY4" fmla="*/ 157142 h 632330"/>
              <a:gd name="connsiteX5" fmla="*/ 17632 w 665601"/>
              <a:gd name="connsiteY5" fmla="*/ 94769 h 632330"/>
              <a:gd name="connsiteX6" fmla="*/ 411198 w 665601"/>
              <a:gd name="connsiteY6" fmla="*/ 0 h 632330"/>
              <a:gd name="connsiteX0" fmla="*/ 444128 w 444128"/>
              <a:gd name="connsiteY0" fmla="*/ 94414 h 632330"/>
              <a:gd name="connsiteX1" fmla="*/ 372121 w 444128"/>
              <a:gd name="connsiteY1" fmla="*/ 238430 h 632330"/>
              <a:gd name="connsiteX2" fmla="*/ 155880 w 444128"/>
              <a:gd name="connsiteY2" fmla="*/ 599302 h 632330"/>
              <a:gd name="connsiteX3" fmla="*/ 11991 w 444128"/>
              <a:gd name="connsiteY3" fmla="*/ 428678 h 632330"/>
              <a:gd name="connsiteX4" fmla="*/ 83935 w 444128"/>
              <a:gd name="connsiteY4" fmla="*/ 157142 h 632330"/>
              <a:gd name="connsiteX5" fmla="*/ 189725 w 444128"/>
              <a:gd name="connsiteY5" fmla="*/ 0 h 632330"/>
              <a:gd name="connsiteX0" fmla="*/ 444128 w 444128"/>
              <a:gd name="connsiteY0" fmla="*/ 94414 h 632330"/>
              <a:gd name="connsiteX1" fmla="*/ 372121 w 444128"/>
              <a:gd name="connsiteY1" fmla="*/ 238430 h 632330"/>
              <a:gd name="connsiteX2" fmla="*/ 155880 w 444128"/>
              <a:gd name="connsiteY2" fmla="*/ 599302 h 632330"/>
              <a:gd name="connsiteX3" fmla="*/ 11991 w 444128"/>
              <a:gd name="connsiteY3" fmla="*/ 428678 h 632330"/>
              <a:gd name="connsiteX4" fmla="*/ 83935 w 444128"/>
              <a:gd name="connsiteY4" fmla="*/ 157142 h 632330"/>
              <a:gd name="connsiteX5" fmla="*/ 189725 w 444128"/>
              <a:gd name="connsiteY5" fmla="*/ 0 h 632330"/>
              <a:gd name="connsiteX0" fmla="*/ 803850 w 803850"/>
              <a:gd name="connsiteY0" fmla="*/ 94414 h 632330"/>
              <a:gd name="connsiteX1" fmla="*/ 731843 w 803850"/>
              <a:gd name="connsiteY1" fmla="*/ 238430 h 632330"/>
              <a:gd name="connsiteX2" fmla="*/ 515602 w 803850"/>
              <a:gd name="connsiteY2" fmla="*/ 599302 h 632330"/>
              <a:gd name="connsiteX3" fmla="*/ 11991 w 803850"/>
              <a:gd name="connsiteY3" fmla="*/ 496563 h 632330"/>
              <a:gd name="connsiteX4" fmla="*/ 443657 w 803850"/>
              <a:gd name="connsiteY4" fmla="*/ 157142 h 632330"/>
              <a:gd name="connsiteX5" fmla="*/ 549447 w 803850"/>
              <a:gd name="connsiteY5" fmla="*/ 0 h 632330"/>
              <a:gd name="connsiteX0" fmla="*/ 887785 w 887785"/>
              <a:gd name="connsiteY0" fmla="*/ 94414 h 632330"/>
              <a:gd name="connsiteX1" fmla="*/ 815778 w 887785"/>
              <a:gd name="connsiteY1" fmla="*/ 238430 h 632330"/>
              <a:gd name="connsiteX2" fmla="*/ 599537 w 887785"/>
              <a:gd name="connsiteY2" fmla="*/ 599302 h 632330"/>
              <a:gd name="connsiteX3" fmla="*/ 95926 w 887785"/>
              <a:gd name="connsiteY3" fmla="*/ 496563 h 632330"/>
              <a:gd name="connsiteX4" fmla="*/ 23983 w 887785"/>
              <a:gd name="connsiteY4" fmla="*/ 157142 h 632330"/>
              <a:gd name="connsiteX5" fmla="*/ 633382 w 887785"/>
              <a:gd name="connsiteY5" fmla="*/ 0 h 632330"/>
              <a:gd name="connsiteX0" fmla="*/ 803850 w 803850"/>
              <a:gd name="connsiteY0" fmla="*/ 94414 h 632330"/>
              <a:gd name="connsiteX1" fmla="*/ 731843 w 803850"/>
              <a:gd name="connsiteY1" fmla="*/ 238430 h 632330"/>
              <a:gd name="connsiteX2" fmla="*/ 515602 w 803850"/>
              <a:gd name="connsiteY2" fmla="*/ 599302 h 632330"/>
              <a:gd name="connsiteX3" fmla="*/ 11991 w 803850"/>
              <a:gd name="connsiteY3" fmla="*/ 496563 h 632330"/>
              <a:gd name="connsiteX4" fmla="*/ 443657 w 803850"/>
              <a:gd name="connsiteY4" fmla="*/ 225026 h 632330"/>
              <a:gd name="connsiteX5" fmla="*/ 549447 w 803850"/>
              <a:gd name="connsiteY5" fmla="*/ 0 h 632330"/>
              <a:gd name="connsiteX0" fmla="*/ 588016 w 588016"/>
              <a:gd name="connsiteY0" fmla="*/ 94414 h 632330"/>
              <a:gd name="connsiteX1" fmla="*/ 516009 w 588016"/>
              <a:gd name="connsiteY1" fmla="*/ 238430 h 632330"/>
              <a:gd name="connsiteX2" fmla="*/ 299768 w 588016"/>
              <a:gd name="connsiteY2" fmla="*/ 599302 h 632330"/>
              <a:gd name="connsiteX3" fmla="*/ 11991 w 588016"/>
              <a:gd name="connsiteY3" fmla="*/ 496563 h 632330"/>
              <a:gd name="connsiteX4" fmla="*/ 227823 w 588016"/>
              <a:gd name="connsiteY4" fmla="*/ 225026 h 632330"/>
              <a:gd name="connsiteX5" fmla="*/ 333613 w 588016"/>
              <a:gd name="connsiteY5" fmla="*/ 0 h 632330"/>
              <a:gd name="connsiteX0" fmla="*/ 588016 w 588016"/>
              <a:gd name="connsiteY0" fmla="*/ 94414 h 597475"/>
              <a:gd name="connsiteX1" fmla="*/ 516009 w 588016"/>
              <a:gd name="connsiteY1" fmla="*/ 238430 h 597475"/>
              <a:gd name="connsiteX2" fmla="*/ 299767 w 588016"/>
              <a:gd name="connsiteY2" fmla="*/ 564447 h 597475"/>
              <a:gd name="connsiteX3" fmla="*/ 11991 w 588016"/>
              <a:gd name="connsiteY3" fmla="*/ 496563 h 597475"/>
              <a:gd name="connsiteX4" fmla="*/ 227823 w 588016"/>
              <a:gd name="connsiteY4" fmla="*/ 225026 h 597475"/>
              <a:gd name="connsiteX5" fmla="*/ 333613 w 588016"/>
              <a:gd name="connsiteY5" fmla="*/ 0 h 597475"/>
              <a:gd name="connsiteX0" fmla="*/ 576025 w 576025"/>
              <a:gd name="connsiteY0" fmla="*/ 94414 h 597475"/>
              <a:gd name="connsiteX1" fmla="*/ 504018 w 576025"/>
              <a:gd name="connsiteY1" fmla="*/ 238430 h 597475"/>
              <a:gd name="connsiteX2" fmla="*/ 287776 w 576025"/>
              <a:gd name="connsiteY2" fmla="*/ 564447 h 597475"/>
              <a:gd name="connsiteX3" fmla="*/ 0 w 576025"/>
              <a:gd name="connsiteY3" fmla="*/ 496563 h 597475"/>
              <a:gd name="connsiteX4" fmla="*/ 287776 w 576025"/>
              <a:gd name="connsiteY4" fmla="*/ 157142 h 597475"/>
              <a:gd name="connsiteX5" fmla="*/ 321622 w 576025"/>
              <a:gd name="connsiteY5" fmla="*/ 0 h 597475"/>
              <a:gd name="connsiteX0" fmla="*/ 576025 w 576025"/>
              <a:gd name="connsiteY0" fmla="*/ 94414 h 597475"/>
              <a:gd name="connsiteX1" fmla="*/ 504018 w 576025"/>
              <a:gd name="connsiteY1" fmla="*/ 238430 h 597475"/>
              <a:gd name="connsiteX2" fmla="*/ 287776 w 576025"/>
              <a:gd name="connsiteY2" fmla="*/ 564447 h 597475"/>
              <a:gd name="connsiteX3" fmla="*/ 0 w 576025"/>
              <a:gd name="connsiteY3" fmla="*/ 496563 h 597475"/>
              <a:gd name="connsiteX4" fmla="*/ 287776 w 576025"/>
              <a:gd name="connsiteY4" fmla="*/ 157142 h 597475"/>
              <a:gd name="connsiteX5" fmla="*/ 321622 w 576025"/>
              <a:gd name="connsiteY5" fmla="*/ 0 h 597475"/>
              <a:gd name="connsiteX0" fmla="*/ 670009 w 670009"/>
              <a:gd name="connsiteY0" fmla="*/ 73040 h 576101"/>
              <a:gd name="connsiteX1" fmla="*/ 598002 w 670009"/>
              <a:gd name="connsiteY1" fmla="*/ 217056 h 576101"/>
              <a:gd name="connsiteX2" fmla="*/ 381760 w 670009"/>
              <a:gd name="connsiteY2" fmla="*/ 543073 h 576101"/>
              <a:gd name="connsiteX3" fmla="*/ 93984 w 670009"/>
              <a:gd name="connsiteY3" fmla="*/ 475189 h 576101"/>
              <a:gd name="connsiteX4" fmla="*/ 381760 w 670009"/>
              <a:gd name="connsiteY4" fmla="*/ 135768 h 576101"/>
              <a:gd name="connsiteX5" fmla="*/ 22039 w 670009"/>
              <a:gd name="connsiteY5" fmla="*/ 0 h 576101"/>
              <a:gd name="connsiteX0" fmla="*/ 576025 w 576025"/>
              <a:gd name="connsiteY0" fmla="*/ 73040 h 576101"/>
              <a:gd name="connsiteX1" fmla="*/ 504018 w 576025"/>
              <a:gd name="connsiteY1" fmla="*/ 217056 h 576101"/>
              <a:gd name="connsiteX2" fmla="*/ 287776 w 576025"/>
              <a:gd name="connsiteY2" fmla="*/ 543073 h 576101"/>
              <a:gd name="connsiteX3" fmla="*/ 0 w 576025"/>
              <a:gd name="connsiteY3" fmla="*/ 475189 h 576101"/>
              <a:gd name="connsiteX4" fmla="*/ 287776 w 576025"/>
              <a:gd name="connsiteY4" fmla="*/ 135768 h 576101"/>
              <a:gd name="connsiteX5" fmla="*/ 359721 w 576025"/>
              <a:gd name="connsiteY5" fmla="*/ 0 h 576101"/>
              <a:gd name="connsiteX0" fmla="*/ 576025 w 576025"/>
              <a:gd name="connsiteY0" fmla="*/ 73040 h 576101"/>
              <a:gd name="connsiteX1" fmla="*/ 504018 w 576025"/>
              <a:gd name="connsiteY1" fmla="*/ 217056 h 576101"/>
              <a:gd name="connsiteX2" fmla="*/ 287776 w 576025"/>
              <a:gd name="connsiteY2" fmla="*/ 543073 h 576101"/>
              <a:gd name="connsiteX3" fmla="*/ 0 w 576025"/>
              <a:gd name="connsiteY3" fmla="*/ 475189 h 576101"/>
              <a:gd name="connsiteX4" fmla="*/ 287776 w 576025"/>
              <a:gd name="connsiteY4" fmla="*/ 135768 h 576101"/>
              <a:gd name="connsiteX5" fmla="*/ 287776 w 576025"/>
              <a:gd name="connsiteY5" fmla="*/ 0 h 576101"/>
              <a:gd name="connsiteX0" fmla="*/ 588016 w 588016"/>
              <a:gd name="connsiteY0" fmla="*/ 73040 h 576101"/>
              <a:gd name="connsiteX1" fmla="*/ 516009 w 588016"/>
              <a:gd name="connsiteY1" fmla="*/ 217056 h 576101"/>
              <a:gd name="connsiteX2" fmla="*/ 299767 w 588016"/>
              <a:gd name="connsiteY2" fmla="*/ 543073 h 576101"/>
              <a:gd name="connsiteX3" fmla="*/ 11991 w 588016"/>
              <a:gd name="connsiteY3" fmla="*/ 475189 h 576101"/>
              <a:gd name="connsiteX4" fmla="*/ 227823 w 588016"/>
              <a:gd name="connsiteY4" fmla="*/ 203652 h 576101"/>
              <a:gd name="connsiteX5" fmla="*/ 299767 w 588016"/>
              <a:gd name="connsiteY5" fmla="*/ 0 h 576101"/>
              <a:gd name="connsiteX0" fmla="*/ 489663 w 504665"/>
              <a:gd name="connsiteY0" fmla="*/ 56620 h 554385"/>
              <a:gd name="connsiteX1" fmla="*/ 504665 w 504665"/>
              <a:gd name="connsiteY1" fmla="*/ 217056 h 554385"/>
              <a:gd name="connsiteX2" fmla="*/ 288423 w 504665"/>
              <a:gd name="connsiteY2" fmla="*/ 543073 h 554385"/>
              <a:gd name="connsiteX3" fmla="*/ 647 w 504665"/>
              <a:gd name="connsiteY3" fmla="*/ 475189 h 554385"/>
              <a:gd name="connsiteX4" fmla="*/ 216479 w 504665"/>
              <a:gd name="connsiteY4" fmla="*/ 203652 h 554385"/>
              <a:gd name="connsiteX5" fmla="*/ 288423 w 504665"/>
              <a:gd name="connsiteY5" fmla="*/ 0 h 554385"/>
              <a:gd name="connsiteX0" fmla="*/ 489663 w 489663"/>
              <a:gd name="connsiteY0" fmla="*/ 56620 h 554385"/>
              <a:gd name="connsiteX1" fmla="*/ 426358 w 489663"/>
              <a:gd name="connsiteY1" fmla="*/ 225266 h 554385"/>
              <a:gd name="connsiteX2" fmla="*/ 288423 w 489663"/>
              <a:gd name="connsiteY2" fmla="*/ 543073 h 554385"/>
              <a:gd name="connsiteX3" fmla="*/ 647 w 489663"/>
              <a:gd name="connsiteY3" fmla="*/ 475189 h 554385"/>
              <a:gd name="connsiteX4" fmla="*/ 216479 w 489663"/>
              <a:gd name="connsiteY4" fmla="*/ 203652 h 554385"/>
              <a:gd name="connsiteX5" fmla="*/ 288423 w 489663"/>
              <a:gd name="connsiteY5" fmla="*/ 0 h 554385"/>
              <a:gd name="connsiteX0" fmla="*/ 490365 w 490365"/>
              <a:gd name="connsiteY0" fmla="*/ 56620 h 554385"/>
              <a:gd name="connsiteX1" fmla="*/ 427060 w 490365"/>
              <a:gd name="connsiteY1" fmla="*/ 225266 h 554385"/>
              <a:gd name="connsiteX2" fmla="*/ 289125 w 490365"/>
              <a:gd name="connsiteY2" fmla="*/ 543073 h 554385"/>
              <a:gd name="connsiteX3" fmla="*/ 1349 w 490365"/>
              <a:gd name="connsiteY3" fmla="*/ 475189 h 554385"/>
              <a:gd name="connsiteX4" fmla="*/ 191078 w 490365"/>
              <a:gd name="connsiteY4" fmla="*/ 203652 h 554385"/>
              <a:gd name="connsiteX5" fmla="*/ 289125 w 490365"/>
              <a:gd name="connsiteY5" fmla="*/ 0 h 554385"/>
              <a:gd name="connsiteX0" fmla="*/ 310749 w 310749"/>
              <a:gd name="connsiteY0" fmla="*/ 56620 h 545019"/>
              <a:gd name="connsiteX1" fmla="*/ 247444 w 310749"/>
              <a:gd name="connsiteY1" fmla="*/ 225266 h 545019"/>
              <a:gd name="connsiteX2" fmla="*/ 109509 w 310749"/>
              <a:gd name="connsiteY2" fmla="*/ 543073 h 545019"/>
              <a:gd name="connsiteX3" fmla="*/ 230672 w 310749"/>
              <a:gd name="connsiteY3" fmla="*/ 122167 h 545019"/>
              <a:gd name="connsiteX4" fmla="*/ 11462 w 310749"/>
              <a:gd name="connsiteY4" fmla="*/ 203652 h 545019"/>
              <a:gd name="connsiteX5" fmla="*/ 109509 w 310749"/>
              <a:gd name="connsiteY5" fmla="*/ 0 h 545019"/>
              <a:gd name="connsiteX0" fmla="*/ 299287 w 299287"/>
              <a:gd name="connsiteY0" fmla="*/ 56620 h 545019"/>
              <a:gd name="connsiteX1" fmla="*/ 235982 w 299287"/>
              <a:gd name="connsiteY1" fmla="*/ 225266 h 545019"/>
              <a:gd name="connsiteX2" fmla="*/ 98047 w 299287"/>
              <a:gd name="connsiteY2" fmla="*/ 543073 h 545019"/>
              <a:gd name="connsiteX3" fmla="*/ 219210 w 299287"/>
              <a:gd name="connsiteY3" fmla="*/ 122167 h 545019"/>
              <a:gd name="connsiteX4" fmla="*/ 105195 w 299287"/>
              <a:gd name="connsiteY4" fmla="*/ 178871 h 545019"/>
              <a:gd name="connsiteX5" fmla="*/ 0 w 299287"/>
              <a:gd name="connsiteY5" fmla="*/ 203652 h 545019"/>
              <a:gd name="connsiteX6" fmla="*/ 98047 w 299287"/>
              <a:gd name="connsiteY6" fmla="*/ 0 h 545019"/>
              <a:gd name="connsiteX0" fmla="*/ 383969 w 383969"/>
              <a:gd name="connsiteY0" fmla="*/ 56620 h 544833"/>
              <a:gd name="connsiteX1" fmla="*/ 320664 w 383969"/>
              <a:gd name="connsiteY1" fmla="*/ 225266 h 544833"/>
              <a:gd name="connsiteX2" fmla="*/ 182729 w 383969"/>
              <a:gd name="connsiteY2" fmla="*/ 543073 h 544833"/>
              <a:gd name="connsiteX3" fmla="*/ 303892 w 383969"/>
              <a:gd name="connsiteY3" fmla="*/ 122167 h 544833"/>
              <a:gd name="connsiteX4" fmla="*/ 7159 w 383969"/>
              <a:gd name="connsiteY4" fmla="*/ 474425 h 544833"/>
              <a:gd name="connsiteX5" fmla="*/ 84682 w 383969"/>
              <a:gd name="connsiteY5" fmla="*/ 203652 h 544833"/>
              <a:gd name="connsiteX6" fmla="*/ 182729 w 383969"/>
              <a:gd name="connsiteY6" fmla="*/ 0 h 544833"/>
              <a:gd name="connsiteX0" fmla="*/ 436174 w 436174"/>
              <a:gd name="connsiteY0" fmla="*/ 89459 h 544833"/>
              <a:gd name="connsiteX1" fmla="*/ 320664 w 436174"/>
              <a:gd name="connsiteY1" fmla="*/ 225266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36174 w 436174"/>
              <a:gd name="connsiteY0" fmla="*/ 89459 h 544833"/>
              <a:gd name="connsiteX1" fmla="*/ 407673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36174 w 436174"/>
              <a:gd name="connsiteY0" fmla="*/ 89459 h 544833"/>
              <a:gd name="connsiteX1" fmla="*/ 346767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10072 w 410072"/>
              <a:gd name="connsiteY0" fmla="*/ 56620 h 544833"/>
              <a:gd name="connsiteX1" fmla="*/ 346767 w 410072"/>
              <a:gd name="connsiteY1" fmla="*/ 274525 h 544833"/>
              <a:gd name="connsiteX2" fmla="*/ 182729 w 410072"/>
              <a:gd name="connsiteY2" fmla="*/ 543073 h 544833"/>
              <a:gd name="connsiteX3" fmla="*/ 303892 w 410072"/>
              <a:gd name="connsiteY3" fmla="*/ 122167 h 544833"/>
              <a:gd name="connsiteX4" fmla="*/ 7159 w 410072"/>
              <a:gd name="connsiteY4" fmla="*/ 474425 h 544833"/>
              <a:gd name="connsiteX5" fmla="*/ 84682 w 410072"/>
              <a:gd name="connsiteY5" fmla="*/ 203652 h 544833"/>
              <a:gd name="connsiteX6" fmla="*/ 182729 w 410072"/>
              <a:gd name="connsiteY6" fmla="*/ 0 h 544833"/>
              <a:gd name="connsiteX0" fmla="*/ 479679 w 479679"/>
              <a:gd name="connsiteY0" fmla="*/ 40201 h 544833"/>
              <a:gd name="connsiteX1" fmla="*/ 346767 w 479679"/>
              <a:gd name="connsiteY1" fmla="*/ 274525 h 544833"/>
              <a:gd name="connsiteX2" fmla="*/ 182729 w 479679"/>
              <a:gd name="connsiteY2" fmla="*/ 543073 h 544833"/>
              <a:gd name="connsiteX3" fmla="*/ 303892 w 479679"/>
              <a:gd name="connsiteY3" fmla="*/ 122167 h 544833"/>
              <a:gd name="connsiteX4" fmla="*/ 7159 w 479679"/>
              <a:gd name="connsiteY4" fmla="*/ 474425 h 544833"/>
              <a:gd name="connsiteX5" fmla="*/ 84682 w 479679"/>
              <a:gd name="connsiteY5" fmla="*/ 203652 h 544833"/>
              <a:gd name="connsiteX6" fmla="*/ 182729 w 479679"/>
              <a:gd name="connsiteY6" fmla="*/ 0 h 544833"/>
              <a:gd name="connsiteX0" fmla="*/ 462277 w 462277"/>
              <a:gd name="connsiteY0" fmla="*/ 89460 h 544833"/>
              <a:gd name="connsiteX1" fmla="*/ 346767 w 462277"/>
              <a:gd name="connsiteY1" fmla="*/ 274525 h 544833"/>
              <a:gd name="connsiteX2" fmla="*/ 182729 w 462277"/>
              <a:gd name="connsiteY2" fmla="*/ 543073 h 544833"/>
              <a:gd name="connsiteX3" fmla="*/ 303892 w 462277"/>
              <a:gd name="connsiteY3" fmla="*/ 122167 h 544833"/>
              <a:gd name="connsiteX4" fmla="*/ 7159 w 462277"/>
              <a:gd name="connsiteY4" fmla="*/ 474425 h 544833"/>
              <a:gd name="connsiteX5" fmla="*/ 84682 w 462277"/>
              <a:gd name="connsiteY5" fmla="*/ 203652 h 544833"/>
              <a:gd name="connsiteX6" fmla="*/ 182729 w 462277"/>
              <a:gd name="connsiteY6" fmla="*/ 0 h 544833"/>
              <a:gd name="connsiteX0" fmla="*/ 436174 w 436174"/>
              <a:gd name="connsiteY0" fmla="*/ 130509 h 544833"/>
              <a:gd name="connsiteX1" fmla="*/ 346767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79677 w 479677"/>
              <a:gd name="connsiteY0" fmla="*/ 204398 h 544833"/>
              <a:gd name="connsiteX1" fmla="*/ 346767 w 479677"/>
              <a:gd name="connsiteY1" fmla="*/ 274525 h 544833"/>
              <a:gd name="connsiteX2" fmla="*/ 182729 w 479677"/>
              <a:gd name="connsiteY2" fmla="*/ 543073 h 544833"/>
              <a:gd name="connsiteX3" fmla="*/ 303892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4833"/>
              <a:gd name="connsiteX1" fmla="*/ 364169 w 479677"/>
              <a:gd name="connsiteY1" fmla="*/ 307365 h 544833"/>
              <a:gd name="connsiteX2" fmla="*/ 182729 w 479677"/>
              <a:gd name="connsiteY2" fmla="*/ 543073 h 544833"/>
              <a:gd name="connsiteX3" fmla="*/ 303892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4833"/>
              <a:gd name="connsiteX1" fmla="*/ 364169 w 479677"/>
              <a:gd name="connsiteY1" fmla="*/ 307365 h 544833"/>
              <a:gd name="connsiteX2" fmla="*/ 182729 w 479677"/>
              <a:gd name="connsiteY2" fmla="*/ 543073 h 544833"/>
              <a:gd name="connsiteX3" fmla="*/ 242987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5001"/>
              <a:gd name="connsiteX1" fmla="*/ 364169 w 479677"/>
              <a:gd name="connsiteY1" fmla="*/ 307365 h 545001"/>
              <a:gd name="connsiteX2" fmla="*/ 182729 w 479677"/>
              <a:gd name="connsiteY2" fmla="*/ 543073 h 545001"/>
              <a:gd name="connsiteX3" fmla="*/ 242987 w 479677"/>
              <a:gd name="connsiteY3" fmla="*/ 122167 h 545001"/>
              <a:gd name="connsiteX4" fmla="*/ 7159 w 479677"/>
              <a:gd name="connsiteY4" fmla="*/ 474425 h 545001"/>
              <a:gd name="connsiteX5" fmla="*/ 84682 w 479677"/>
              <a:gd name="connsiteY5" fmla="*/ 203652 h 545001"/>
              <a:gd name="connsiteX6" fmla="*/ 182729 w 479677"/>
              <a:gd name="connsiteY6" fmla="*/ 0 h 545001"/>
              <a:gd name="connsiteX0" fmla="*/ 479677 w 479677"/>
              <a:gd name="connsiteY0" fmla="*/ 204398 h 544964"/>
              <a:gd name="connsiteX1" fmla="*/ 364169 w 479677"/>
              <a:gd name="connsiteY1" fmla="*/ 307365 h 544964"/>
              <a:gd name="connsiteX2" fmla="*/ 182729 w 479677"/>
              <a:gd name="connsiteY2" fmla="*/ 543073 h 544964"/>
              <a:gd name="connsiteX3" fmla="*/ 321294 w 479677"/>
              <a:gd name="connsiteY3" fmla="*/ 113957 h 544964"/>
              <a:gd name="connsiteX4" fmla="*/ 7159 w 479677"/>
              <a:gd name="connsiteY4" fmla="*/ 474425 h 544964"/>
              <a:gd name="connsiteX5" fmla="*/ 84682 w 479677"/>
              <a:gd name="connsiteY5" fmla="*/ 203652 h 544964"/>
              <a:gd name="connsiteX6" fmla="*/ 182729 w 479677"/>
              <a:gd name="connsiteY6" fmla="*/ 0 h 544964"/>
              <a:gd name="connsiteX0" fmla="*/ 418771 w 418771"/>
              <a:gd name="connsiteY0" fmla="*/ 237237 h 544964"/>
              <a:gd name="connsiteX1" fmla="*/ 364169 w 418771"/>
              <a:gd name="connsiteY1" fmla="*/ 307365 h 544964"/>
              <a:gd name="connsiteX2" fmla="*/ 182729 w 418771"/>
              <a:gd name="connsiteY2" fmla="*/ 543073 h 544964"/>
              <a:gd name="connsiteX3" fmla="*/ 321294 w 418771"/>
              <a:gd name="connsiteY3" fmla="*/ 113957 h 544964"/>
              <a:gd name="connsiteX4" fmla="*/ 7159 w 418771"/>
              <a:gd name="connsiteY4" fmla="*/ 474425 h 544964"/>
              <a:gd name="connsiteX5" fmla="*/ 84682 w 418771"/>
              <a:gd name="connsiteY5" fmla="*/ 203652 h 544964"/>
              <a:gd name="connsiteX6" fmla="*/ 182729 w 418771"/>
              <a:gd name="connsiteY6" fmla="*/ 0 h 544964"/>
              <a:gd name="connsiteX0" fmla="*/ 418771 w 418771"/>
              <a:gd name="connsiteY0" fmla="*/ 237237 h 545117"/>
              <a:gd name="connsiteX1" fmla="*/ 364169 w 418771"/>
              <a:gd name="connsiteY1" fmla="*/ 307365 h 545117"/>
              <a:gd name="connsiteX2" fmla="*/ 182729 w 418771"/>
              <a:gd name="connsiteY2" fmla="*/ 543073 h 545117"/>
              <a:gd name="connsiteX3" fmla="*/ 321294 w 418771"/>
              <a:gd name="connsiteY3" fmla="*/ 113957 h 545117"/>
              <a:gd name="connsiteX4" fmla="*/ 7159 w 418771"/>
              <a:gd name="connsiteY4" fmla="*/ 474425 h 545117"/>
              <a:gd name="connsiteX5" fmla="*/ 84682 w 418771"/>
              <a:gd name="connsiteY5" fmla="*/ 203652 h 545117"/>
              <a:gd name="connsiteX6" fmla="*/ 182729 w 418771"/>
              <a:gd name="connsiteY6" fmla="*/ 0 h 545117"/>
              <a:gd name="connsiteX0" fmla="*/ 418771 w 418771"/>
              <a:gd name="connsiteY0" fmla="*/ 237237 h 544833"/>
              <a:gd name="connsiteX1" fmla="*/ 364169 w 418771"/>
              <a:gd name="connsiteY1" fmla="*/ 307365 h 544833"/>
              <a:gd name="connsiteX2" fmla="*/ 182729 w 418771"/>
              <a:gd name="connsiteY2" fmla="*/ 543073 h 544833"/>
              <a:gd name="connsiteX3" fmla="*/ 321294 w 418771"/>
              <a:gd name="connsiteY3" fmla="*/ 113957 h 544833"/>
              <a:gd name="connsiteX4" fmla="*/ 7159 w 418771"/>
              <a:gd name="connsiteY4" fmla="*/ 474425 h 544833"/>
              <a:gd name="connsiteX5" fmla="*/ 84682 w 418771"/>
              <a:gd name="connsiteY5" fmla="*/ 203652 h 544833"/>
              <a:gd name="connsiteX6" fmla="*/ 182729 w 418771"/>
              <a:gd name="connsiteY6" fmla="*/ 0 h 544833"/>
              <a:gd name="connsiteX0" fmla="*/ 435381 w 435381"/>
              <a:gd name="connsiteY0" fmla="*/ 237237 h 544793"/>
              <a:gd name="connsiteX1" fmla="*/ 380779 w 435381"/>
              <a:gd name="connsiteY1" fmla="*/ 307365 h 544793"/>
              <a:gd name="connsiteX2" fmla="*/ 199339 w 435381"/>
              <a:gd name="connsiteY2" fmla="*/ 543073 h 544793"/>
              <a:gd name="connsiteX3" fmla="*/ 337904 w 435381"/>
              <a:gd name="connsiteY3" fmla="*/ 113957 h 544793"/>
              <a:gd name="connsiteX4" fmla="*/ 6367 w 435381"/>
              <a:gd name="connsiteY4" fmla="*/ 490845 h 544793"/>
              <a:gd name="connsiteX5" fmla="*/ 101292 w 435381"/>
              <a:gd name="connsiteY5" fmla="*/ 203652 h 544793"/>
              <a:gd name="connsiteX6" fmla="*/ 199339 w 435381"/>
              <a:gd name="connsiteY6" fmla="*/ 0 h 544793"/>
              <a:gd name="connsiteX0" fmla="*/ 446711 w 446711"/>
              <a:gd name="connsiteY0" fmla="*/ 237237 h 544793"/>
              <a:gd name="connsiteX1" fmla="*/ 392109 w 446711"/>
              <a:gd name="connsiteY1" fmla="*/ 307365 h 544793"/>
              <a:gd name="connsiteX2" fmla="*/ 210669 w 446711"/>
              <a:gd name="connsiteY2" fmla="*/ 543073 h 544793"/>
              <a:gd name="connsiteX3" fmla="*/ 349234 w 446711"/>
              <a:gd name="connsiteY3" fmla="*/ 113957 h 544793"/>
              <a:gd name="connsiteX4" fmla="*/ 17697 w 446711"/>
              <a:gd name="connsiteY4" fmla="*/ 490845 h 544793"/>
              <a:gd name="connsiteX5" fmla="*/ 112622 w 446711"/>
              <a:gd name="connsiteY5" fmla="*/ 203652 h 544793"/>
              <a:gd name="connsiteX6" fmla="*/ 210669 w 446711"/>
              <a:gd name="connsiteY6" fmla="*/ 0 h 544793"/>
              <a:gd name="connsiteX0" fmla="*/ 453125 w 453125"/>
              <a:gd name="connsiteY0" fmla="*/ 237237 h 544793"/>
              <a:gd name="connsiteX1" fmla="*/ 398523 w 453125"/>
              <a:gd name="connsiteY1" fmla="*/ 307365 h 544793"/>
              <a:gd name="connsiteX2" fmla="*/ 217083 w 453125"/>
              <a:gd name="connsiteY2" fmla="*/ 543073 h 544793"/>
              <a:gd name="connsiteX3" fmla="*/ 355648 w 453125"/>
              <a:gd name="connsiteY3" fmla="*/ 113957 h 544793"/>
              <a:gd name="connsiteX4" fmla="*/ 24111 w 453125"/>
              <a:gd name="connsiteY4" fmla="*/ 490845 h 544793"/>
              <a:gd name="connsiteX5" fmla="*/ 119036 w 453125"/>
              <a:gd name="connsiteY5" fmla="*/ 203652 h 544793"/>
              <a:gd name="connsiteX6" fmla="*/ 217083 w 453125"/>
              <a:gd name="connsiteY6" fmla="*/ 0 h 544793"/>
              <a:gd name="connsiteX0" fmla="*/ 453125 w 453125"/>
              <a:gd name="connsiteY0" fmla="*/ 237237 h 544793"/>
              <a:gd name="connsiteX1" fmla="*/ 398523 w 453125"/>
              <a:gd name="connsiteY1" fmla="*/ 307365 h 544793"/>
              <a:gd name="connsiteX2" fmla="*/ 217083 w 453125"/>
              <a:gd name="connsiteY2" fmla="*/ 543073 h 544793"/>
              <a:gd name="connsiteX3" fmla="*/ 355648 w 453125"/>
              <a:gd name="connsiteY3" fmla="*/ 113957 h 544793"/>
              <a:gd name="connsiteX4" fmla="*/ 24111 w 453125"/>
              <a:gd name="connsiteY4" fmla="*/ 490845 h 544793"/>
              <a:gd name="connsiteX5" fmla="*/ 119036 w 453125"/>
              <a:gd name="connsiteY5" fmla="*/ 203652 h 544793"/>
              <a:gd name="connsiteX6" fmla="*/ 217083 w 453125"/>
              <a:gd name="connsiteY6" fmla="*/ 0 h 544793"/>
              <a:gd name="connsiteX0" fmla="*/ 453125 w 453125"/>
              <a:gd name="connsiteY0" fmla="*/ 237237 h 544899"/>
              <a:gd name="connsiteX1" fmla="*/ 398523 w 453125"/>
              <a:gd name="connsiteY1" fmla="*/ 307365 h 544899"/>
              <a:gd name="connsiteX2" fmla="*/ 217083 w 453125"/>
              <a:gd name="connsiteY2" fmla="*/ 543073 h 544899"/>
              <a:gd name="connsiteX3" fmla="*/ 355648 w 453125"/>
              <a:gd name="connsiteY3" fmla="*/ 113957 h 544899"/>
              <a:gd name="connsiteX4" fmla="*/ 24111 w 453125"/>
              <a:gd name="connsiteY4" fmla="*/ 490845 h 544899"/>
              <a:gd name="connsiteX5" fmla="*/ 119036 w 453125"/>
              <a:gd name="connsiteY5" fmla="*/ 203652 h 544899"/>
              <a:gd name="connsiteX6" fmla="*/ 217083 w 453125"/>
              <a:gd name="connsiteY6" fmla="*/ 0 h 544899"/>
              <a:gd name="connsiteX0" fmla="*/ 453125 w 453125"/>
              <a:gd name="connsiteY0" fmla="*/ 237237 h 544877"/>
              <a:gd name="connsiteX1" fmla="*/ 398523 w 453125"/>
              <a:gd name="connsiteY1" fmla="*/ 307365 h 544877"/>
              <a:gd name="connsiteX2" fmla="*/ 217083 w 453125"/>
              <a:gd name="connsiteY2" fmla="*/ 543073 h 544877"/>
              <a:gd name="connsiteX3" fmla="*/ 355648 w 453125"/>
              <a:gd name="connsiteY3" fmla="*/ 113957 h 544877"/>
              <a:gd name="connsiteX4" fmla="*/ 24111 w 453125"/>
              <a:gd name="connsiteY4" fmla="*/ 490845 h 544877"/>
              <a:gd name="connsiteX5" fmla="*/ 119036 w 453125"/>
              <a:gd name="connsiteY5" fmla="*/ 203652 h 544877"/>
              <a:gd name="connsiteX6" fmla="*/ 217083 w 453125"/>
              <a:gd name="connsiteY6" fmla="*/ 0 h 544877"/>
              <a:gd name="connsiteX0" fmla="*/ 453125 w 453125"/>
              <a:gd name="connsiteY0" fmla="*/ 237237 h 543073"/>
              <a:gd name="connsiteX1" fmla="*/ 398523 w 453125"/>
              <a:gd name="connsiteY1" fmla="*/ 307365 h 543073"/>
              <a:gd name="connsiteX2" fmla="*/ 217083 w 453125"/>
              <a:gd name="connsiteY2" fmla="*/ 543073 h 543073"/>
              <a:gd name="connsiteX3" fmla="*/ 355648 w 453125"/>
              <a:gd name="connsiteY3" fmla="*/ 113957 h 543073"/>
              <a:gd name="connsiteX4" fmla="*/ 24111 w 453125"/>
              <a:gd name="connsiteY4" fmla="*/ 490845 h 543073"/>
              <a:gd name="connsiteX5" fmla="*/ 119036 w 453125"/>
              <a:gd name="connsiteY5" fmla="*/ 203652 h 543073"/>
              <a:gd name="connsiteX6" fmla="*/ 217083 w 453125"/>
              <a:gd name="connsiteY6" fmla="*/ 0 h 543073"/>
              <a:gd name="connsiteX0" fmla="*/ 453125 w 453125"/>
              <a:gd name="connsiteY0" fmla="*/ 237237 h 543073"/>
              <a:gd name="connsiteX1" fmla="*/ 398523 w 453125"/>
              <a:gd name="connsiteY1" fmla="*/ 307365 h 543073"/>
              <a:gd name="connsiteX2" fmla="*/ 217083 w 453125"/>
              <a:gd name="connsiteY2" fmla="*/ 543073 h 543073"/>
              <a:gd name="connsiteX3" fmla="*/ 355648 w 453125"/>
              <a:gd name="connsiteY3" fmla="*/ 113957 h 543073"/>
              <a:gd name="connsiteX4" fmla="*/ 24111 w 453125"/>
              <a:gd name="connsiteY4" fmla="*/ 490845 h 543073"/>
              <a:gd name="connsiteX5" fmla="*/ 119036 w 453125"/>
              <a:gd name="connsiteY5" fmla="*/ 203652 h 543073"/>
              <a:gd name="connsiteX6" fmla="*/ 217083 w 453125"/>
              <a:gd name="connsiteY6" fmla="*/ 0 h 543073"/>
              <a:gd name="connsiteX0" fmla="*/ 453125 w 453125"/>
              <a:gd name="connsiteY0" fmla="*/ 237237 h 543073"/>
              <a:gd name="connsiteX1" fmla="*/ 217083 w 453125"/>
              <a:gd name="connsiteY1" fmla="*/ 543073 h 543073"/>
              <a:gd name="connsiteX2" fmla="*/ 355648 w 453125"/>
              <a:gd name="connsiteY2" fmla="*/ 113957 h 543073"/>
              <a:gd name="connsiteX3" fmla="*/ 24111 w 453125"/>
              <a:gd name="connsiteY3" fmla="*/ 490845 h 543073"/>
              <a:gd name="connsiteX4" fmla="*/ 119036 w 453125"/>
              <a:gd name="connsiteY4" fmla="*/ 203652 h 543073"/>
              <a:gd name="connsiteX5" fmla="*/ 217083 w 453125"/>
              <a:gd name="connsiteY5" fmla="*/ 0 h 543073"/>
              <a:gd name="connsiteX0" fmla="*/ 482980 w 482980"/>
              <a:gd name="connsiteY0" fmla="*/ 197797 h 543073"/>
              <a:gd name="connsiteX1" fmla="*/ 217083 w 482980"/>
              <a:gd name="connsiteY1" fmla="*/ 543073 h 543073"/>
              <a:gd name="connsiteX2" fmla="*/ 355648 w 482980"/>
              <a:gd name="connsiteY2" fmla="*/ 113957 h 543073"/>
              <a:gd name="connsiteX3" fmla="*/ 24111 w 482980"/>
              <a:gd name="connsiteY3" fmla="*/ 490845 h 543073"/>
              <a:gd name="connsiteX4" fmla="*/ 119036 w 482980"/>
              <a:gd name="connsiteY4" fmla="*/ 203652 h 543073"/>
              <a:gd name="connsiteX5" fmla="*/ 217083 w 482980"/>
              <a:gd name="connsiteY5" fmla="*/ 0 h 543073"/>
              <a:gd name="connsiteX0" fmla="*/ 482980 w 482980"/>
              <a:gd name="connsiteY0" fmla="*/ 197797 h 543073"/>
              <a:gd name="connsiteX1" fmla="*/ 288038 w 482980"/>
              <a:gd name="connsiteY1" fmla="*/ 452694 h 543073"/>
              <a:gd name="connsiteX2" fmla="*/ 217083 w 482980"/>
              <a:gd name="connsiteY2" fmla="*/ 543073 h 543073"/>
              <a:gd name="connsiteX3" fmla="*/ 355648 w 482980"/>
              <a:gd name="connsiteY3" fmla="*/ 113957 h 543073"/>
              <a:gd name="connsiteX4" fmla="*/ 24111 w 482980"/>
              <a:gd name="connsiteY4" fmla="*/ 490845 h 543073"/>
              <a:gd name="connsiteX5" fmla="*/ 119036 w 482980"/>
              <a:gd name="connsiteY5" fmla="*/ 203652 h 543073"/>
              <a:gd name="connsiteX6" fmla="*/ 217083 w 482980"/>
              <a:gd name="connsiteY6" fmla="*/ 0 h 543073"/>
              <a:gd name="connsiteX0" fmla="*/ 482980 w 482980"/>
              <a:gd name="connsiteY0" fmla="*/ 197797 h 599415"/>
              <a:gd name="connsiteX1" fmla="*/ 288038 w 482980"/>
              <a:gd name="connsiteY1" fmla="*/ 452694 h 599415"/>
              <a:gd name="connsiteX2" fmla="*/ 211112 w 482980"/>
              <a:gd name="connsiteY2" fmla="*/ 599415 h 599415"/>
              <a:gd name="connsiteX3" fmla="*/ 355648 w 482980"/>
              <a:gd name="connsiteY3" fmla="*/ 113957 h 599415"/>
              <a:gd name="connsiteX4" fmla="*/ 24111 w 482980"/>
              <a:gd name="connsiteY4" fmla="*/ 490845 h 599415"/>
              <a:gd name="connsiteX5" fmla="*/ 119036 w 482980"/>
              <a:gd name="connsiteY5" fmla="*/ 203652 h 599415"/>
              <a:gd name="connsiteX6" fmla="*/ 217083 w 482980"/>
              <a:gd name="connsiteY6" fmla="*/ 0 h 599415"/>
              <a:gd name="connsiteX0" fmla="*/ 482980 w 482980"/>
              <a:gd name="connsiteY0" fmla="*/ 197797 h 603303"/>
              <a:gd name="connsiteX1" fmla="*/ 288038 w 482980"/>
              <a:gd name="connsiteY1" fmla="*/ 452694 h 603303"/>
              <a:gd name="connsiteX2" fmla="*/ 211112 w 482980"/>
              <a:gd name="connsiteY2" fmla="*/ 599415 h 603303"/>
              <a:gd name="connsiteX3" fmla="*/ 258183 w 482980"/>
              <a:gd name="connsiteY3" fmla="*/ 520303 h 603303"/>
              <a:gd name="connsiteX4" fmla="*/ 355648 w 482980"/>
              <a:gd name="connsiteY4" fmla="*/ 113957 h 603303"/>
              <a:gd name="connsiteX5" fmla="*/ 24111 w 482980"/>
              <a:gd name="connsiteY5" fmla="*/ 490845 h 603303"/>
              <a:gd name="connsiteX6" fmla="*/ 119036 w 482980"/>
              <a:gd name="connsiteY6" fmla="*/ 203652 h 603303"/>
              <a:gd name="connsiteX7" fmla="*/ 217083 w 482980"/>
              <a:gd name="connsiteY7" fmla="*/ 0 h 603303"/>
              <a:gd name="connsiteX0" fmla="*/ 482980 w 482980"/>
              <a:gd name="connsiteY0" fmla="*/ 197797 h 611800"/>
              <a:gd name="connsiteX1" fmla="*/ 288038 w 482980"/>
              <a:gd name="connsiteY1" fmla="*/ 452694 h 611800"/>
              <a:gd name="connsiteX2" fmla="*/ 211112 w 482980"/>
              <a:gd name="connsiteY2" fmla="*/ 599415 h 611800"/>
              <a:gd name="connsiteX3" fmla="*/ 162645 w 482980"/>
              <a:gd name="connsiteY3" fmla="*/ 554108 h 611800"/>
              <a:gd name="connsiteX4" fmla="*/ 355648 w 482980"/>
              <a:gd name="connsiteY4" fmla="*/ 113957 h 611800"/>
              <a:gd name="connsiteX5" fmla="*/ 24111 w 482980"/>
              <a:gd name="connsiteY5" fmla="*/ 490845 h 611800"/>
              <a:gd name="connsiteX6" fmla="*/ 119036 w 482980"/>
              <a:gd name="connsiteY6" fmla="*/ 203652 h 611800"/>
              <a:gd name="connsiteX7" fmla="*/ 217083 w 482980"/>
              <a:gd name="connsiteY7" fmla="*/ 0 h 611800"/>
              <a:gd name="connsiteX0" fmla="*/ 482980 w 599236"/>
              <a:gd name="connsiteY0" fmla="*/ 197797 h 1163009"/>
              <a:gd name="connsiteX1" fmla="*/ 288038 w 599236"/>
              <a:gd name="connsiteY1" fmla="*/ 452694 h 1163009"/>
              <a:gd name="connsiteX2" fmla="*/ 599236 w 599236"/>
              <a:gd name="connsiteY2" fmla="*/ 1162835 h 1163009"/>
              <a:gd name="connsiteX3" fmla="*/ 162645 w 599236"/>
              <a:gd name="connsiteY3" fmla="*/ 554108 h 1163009"/>
              <a:gd name="connsiteX4" fmla="*/ 355648 w 599236"/>
              <a:gd name="connsiteY4" fmla="*/ 113957 h 1163009"/>
              <a:gd name="connsiteX5" fmla="*/ 24111 w 599236"/>
              <a:gd name="connsiteY5" fmla="*/ 490845 h 1163009"/>
              <a:gd name="connsiteX6" fmla="*/ 119036 w 599236"/>
              <a:gd name="connsiteY6" fmla="*/ 203652 h 1163009"/>
              <a:gd name="connsiteX7" fmla="*/ 217083 w 599236"/>
              <a:gd name="connsiteY7" fmla="*/ 0 h 1163009"/>
              <a:gd name="connsiteX0" fmla="*/ 482980 w 599236"/>
              <a:gd name="connsiteY0" fmla="*/ 197797 h 1163009"/>
              <a:gd name="connsiteX1" fmla="*/ 288038 w 599236"/>
              <a:gd name="connsiteY1" fmla="*/ 452694 h 1163009"/>
              <a:gd name="connsiteX2" fmla="*/ 479114 w 599236"/>
              <a:gd name="connsiteY2" fmla="*/ 869622 h 1163009"/>
              <a:gd name="connsiteX3" fmla="*/ 599236 w 599236"/>
              <a:gd name="connsiteY3" fmla="*/ 1162835 h 1163009"/>
              <a:gd name="connsiteX4" fmla="*/ 162645 w 599236"/>
              <a:gd name="connsiteY4" fmla="*/ 554108 h 1163009"/>
              <a:gd name="connsiteX5" fmla="*/ 355648 w 599236"/>
              <a:gd name="connsiteY5" fmla="*/ 113957 h 1163009"/>
              <a:gd name="connsiteX6" fmla="*/ 24111 w 599236"/>
              <a:gd name="connsiteY6" fmla="*/ 490845 h 1163009"/>
              <a:gd name="connsiteX7" fmla="*/ 119036 w 599236"/>
              <a:gd name="connsiteY7" fmla="*/ 203652 h 1163009"/>
              <a:gd name="connsiteX8" fmla="*/ 217083 w 599236"/>
              <a:gd name="connsiteY8" fmla="*/ 0 h 1163009"/>
              <a:gd name="connsiteX0" fmla="*/ 482980 w 777671"/>
              <a:gd name="connsiteY0" fmla="*/ 197797 h 1163009"/>
              <a:gd name="connsiteX1" fmla="*/ 288038 w 777671"/>
              <a:gd name="connsiteY1" fmla="*/ 452694 h 1163009"/>
              <a:gd name="connsiteX2" fmla="*/ 777671 w 777671"/>
              <a:gd name="connsiteY2" fmla="*/ 976672 h 1163009"/>
              <a:gd name="connsiteX3" fmla="*/ 599236 w 777671"/>
              <a:gd name="connsiteY3" fmla="*/ 1162835 h 1163009"/>
              <a:gd name="connsiteX4" fmla="*/ 162645 w 777671"/>
              <a:gd name="connsiteY4" fmla="*/ 554108 h 1163009"/>
              <a:gd name="connsiteX5" fmla="*/ 355648 w 777671"/>
              <a:gd name="connsiteY5" fmla="*/ 113957 h 1163009"/>
              <a:gd name="connsiteX6" fmla="*/ 24111 w 777671"/>
              <a:gd name="connsiteY6" fmla="*/ 490845 h 1163009"/>
              <a:gd name="connsiteX7" fmla="*/ 119036 w 777671"/>
              <a:gd name="connsiteY7" fmla="*/ 203652 h 1163009"/>
              <a:gd name="connsiteX8" fmla="*/ 217083 w 777671"/>
              <a:gd name="connsiteY8" fmla="*/ 0 h 1163009"/>
              <a:gd name="connsiteX0" fmla="*/ 482980 w 777671"/>
              <a:gd name="connsiteY0" fmla="*/ 197797 h 1163009"/>
              <a:gd name="connsiteX1" fmla="*/ 252211 w 777671"/>
              <a:gd name="connsiteY1" fmla="*/ 520304 h 1163009"/>
              <a:gd name="connsiteX2" fmla="*/ 777671 w 777671"/>
              <a:gd name="connsiteY2" fmla="*/ 976672 h 1163009"/>
              <a:gd name="connsiteX3" fmla="*/ 599236 w 777671"/>
              <a:gd name="connsiteY3" fmla="*/ 1162835 h 1163009"/>
              <a:gd name="connsiteX4" fmla="*/ 162645 w 777671"/>
              <a:gd name="connsiteY4" fmla="*/ 554108 h 1163009"/>
              <a:gd name="connsiteX5" fmla="*/ 355648 w 777671"/>
              <a:gd name="connsiteY5" fmla="*/ 113957 h 1163009"/>
              <a:gd name="connsiteX6" fmla="*/ 24111 w 777671"/>
              <a:gd name="connsiteY6" fmla="*/ 490845 h 1163009"/>
              <a:gd name="connsiteX7" fmla="*/ 119036 w 777671"/>
              <a:gd name="connsiteY7" fmla="*/ 203652 h 1163009"/>
              <a:gd name="connsiteX8" fmla="*/ 217083 w 777671"/>
              <a:gd name="connsiteY8" fmla="*/ 0 h 1163009"/>
              <a:gd name="connsiteX0" fmla="*/ 482980 w 777671"/>
              <a:gd name="connsiteY0" fmla="*/ 197797 h 1163009"/>
              <a:gd name="connsiteX1" fmla="*/ 252211 w 777671"/>
              <a:gd name="connsiteY1" fmla="*/ 520304 h 1163009"/>
              <a:gd name="connsiteX2" fmla="*/ 777671 w 777671"/>
              <a:gd name="connsiteY2" fmla="*/ 976672 h 1163009"/>
              <a:gd name="connsiteX3" fmla="*/ 599236 w 777671"/>
              <a:gd name="connsiteY3" fmla="*/ 1162835 h 1163009"/>
              <a:gd name="connsiteX4" fmla="*/ 162645 w 777671"/>
              <a:gd name="connsiteY4" fmla="*/ 554108 h 1163009"/>
              <a:gd name="connsiteX5" fmla="*/ 355648 w 777671"/>
              <a:gd name="connsiteY5" fmla="*/ 113957 h 1163009"/>
              <a:gd name="connsiteX6" fmla="*/ 24111 w 777671"/>
              <a:gd name="connsiteY6" fmla="*/ 490845 h 1163009"/>
              <a:gd name="connsiteX7" fmla="*/ 119036 w 777671"/>
              <a:gd name="connsiteY7" fmla="*/ 203652 h 1163009"/>
              <a:gd name="connsiteX8" fmla="*/ 217083 w 777671"/>
              <a:gd name="connsiteY8" fmla="*/ 0 h 1163009"/>
              <a:gd name="connsiteX0" fmla="*/ 482980 w 759758"/>
              <a:gd name="connsiteY0" fmla="*/ 197797 h 1163009"/>
              <a:gd name="connsiteX1" fmla="*/ 252211 w 759758"/>
              <a:gd name="connsiteY1" fmla="*/ 520304 h 1163009"/>
              <a:gd name="connsiteX2" fmla="*/ 759758 w 759758"/>
              <a:gd name="connsiteY2" fmla="*/ 959770 h 1163009"/>
              <a:gd name="connsiteX3" fmla="*/ 599236 w 759758"/>
              <a:gd name="connsiteY3" fmla="*/ 1162835 h 1163009"/>
              <a:gd name="connsiteX4" fmla="*/ 162645 w 759758"/>
              <a:gd name="connsiteY4" fmla="*/ 554108 h 1163009"/>
              <a:gd name="connsiteX5" fmla="*/ 355648 w 759758"/>
              <a:gd name="connsiteY5" fmla="*/ 113957 h 1163009"/>
              <a:gd name="connsiteX6" fmla="*/ 24111 w 759758"/>
              <a:gd name="connsiteY6" fmla="*/ 490845 h 1163009"/>
              <a:gd name="connsiteX7" fmla="*/ 119036 w 759758"/>
              <a:gd name="connsiteY7" fmla="*/ 203652 h 1163009"/>
              <a:gd name="connsiteX8" fmla="*/ 217083 w 759758"/>
              <a:gd name="connsiteY8" fmla="*/ 0 h 1163009"/>
              <a:gd name="connsiteX0" fmla="*/ 482980 w 759758"/>
              <a:gd name="connsiteY0" fmla="*/ 197797 h 1163009"/>
              <a:gd name="connsiteX1" fmla="*/ 252211 w 759758"/>
              <a:gd name="connsiteY1" fmla="*/ 520304 h 1163009"/>
              <a:gd name="connsiteX2" fmla="*/ 759758 w 759758"/>
              <a:gd name="connsiteY2" fmla="*/ 959770 h 1163009"/>
              <a:gd name="connsiteX3" fmla="*/ 599236 w 759758"/>
              <a:gd name="connsiteY3" fmla="*/ 1162835 h 1163009"/>
              <a:gd name="connsiteX4" fmla="*/ 162645 w 759758"/>
              <a:gd name="connsiteY4" fmla="*/ 554108 h 1163009"/>
              <a:gd name="connsiteX5" fmla="*/ 355648 w 759758"/>
              <a:gd name="connsiteY5" fmla="*/ 113957 h 1163009"/>
              <a:gd name="connsiteX6" fmla="*/ 24111 w 759758"/>
              <a:gd name="connsiteY6" fmla="*/ 490845 h 1163009"/>
              <a:gd name="connsiteX7" fmla="*/ 119036 w 759758"/>
              <a:gd name="connsiteY7" fmla="*/ 203652 h 1163009"/>
              <a:gd name="connsiteX8" fmla="*/ 217083 w 759758"/>
              <a:gd name="connsiteY8" fmla="*/ 0 h 1163009"/>
              <a:gd name="connsiteX0" fmla="*/ 482980 w 759758"/>
              <a:gd name="connsiteY0" fmla="*/ 197797 h 1196803"/>
              <a:gd name="connsiteX1" fmla="*/ 252211 w 759758"/>
              <a:gd name="connsiteY1" fmla="*/ 520304 h 1196803"/>
              <a:gd name="connsiteX2" fmla="*/ 759758 w 759758"/>
              <a:gd name="connsiteY2" fmla="*/ 959770 h 1196803"/>
              <a:gd name="connsiteX3" fmla="*/ 563409 w 759758"/>
              <a:gd name="connsiteY3" fmla="*/ 1196640 h 1196803"/>
              <a:gd name="connsiteX4" fmla="*/ 162645 w 759758"/>
              <a:gd name="connsiteY4" fmla="*/ 554108 h 1196803"/>
              <a:gd name="connsiteX5" fmla="*/ 355648 w 759758"/>
              <a:gd name="connsiteY5" fmla="*/ 113957 h 1196803"/>
              <a:gd name="connsiteX6" fmla="*/ 24111 w 759758"/>
              <a:gd name="connsiteY6" fmla="*/ 490845 h 1196803"/>
              <a:gd name="connsiteX7" fmla="*/ 119036 w 759758"/>
              <a:gd name="connsiteY7" fmla="*/ 203652 h 1196803"/>
              <a:gd name="connsiteX8" fmla="*/ 217083 w 759758"/>
              <a:gd name="connsiteY8" fmla="*/ 0 h 1196803"/>
              <a:gd name="connsiteX0" fmla="*/ 482980 w 759758"/>
              <a:gd name="connsiteY0" fmla="*/ 197797 h 1196640"/>
              <a:gd name="connsiteX1" fmla="*/ 252211 w 759758"/>
              <a:gd name="connsiteY1" fmla="*/ 520304 h 1196640"/>
              <a:gd name="connsiteX2" fmla="*/ 759758 w 759758"/>
              <a:gd name="connsiteY2" fmla="*/ 959770 h 1196640"/>
              <a:gd name="connsiteX3" fmla="*/ 563409 w 759758"/>
              <a:gd name="connsiteY3" fmla="*/ 1196640 h 1196640"/>
              <a:gd name="connsiteX4" fmla="*/ 383577 w 759758"/>
              <a:gd name="connsiteY4" fmla="*/ 937233 h 1196640"/>
              <a:gd name="connsiteX5" fmla="*/ 162645 w 759758"/>
              <a:gd name="connsiteY5" fmla="*/ 554108 h 1196640"/>
              <a:gd name="connsiteX6" fmla="*/ 355648 w 759758"/>
              <a:gd name="connsiteY6" fmla="*/ 113957 h 1196640"/>
              <a:gd name="connsiteX7" fmla="*/ 24111 w 759758"/>
              <a:gd name="connsiteY7" fmla="*/ 490845 h 1196640"/>
              <a:gd name="connsiteX8" fmla="*/ 119036 w 759758"/>
              <a:gd name="connsiteY8" fmla="*/ 203652 h 1196640"/>
              <a:gd name="connsiteX9" fmla="*/ 217083 w 759758"/>
              <a:gd name="connsiteY9" fmla="*/ 0 h 1196640"/>
              <a:gd name="connsiteX0" fmla="*/ 482980 w 759758"/>
              <a:gd name="connsiteY0" fmla="*/ 197797 h 1196640"/>
              <a:gd name="connsiteX1" fmla="*/ 252211 w 759758"/>
              <a:gd name="connsiteY1" fmla="*/ 520304 h 1196640"/>
              <a:gd name="connsiteX2" fmla="*/ 759758 w 759758"/>
              <a:gd name="connsiteY2" fmla="*/ 959770 h 1196640"/>
              <a:gd name="connsiteX3" fmla="*/ 563409 w 759758"/>
              <a:gd name="connsiteY3" fmla="*/ 1196640 h 1196640"/>
              <a:gd name="connsiteX4" fmla="*/ 329837 w 759758"/>
              <a:gd name="connsiteY4" fmla="*/ 920331 h 1196640"/>
              <a:gd name="connsiteX5" fmla="*/ 162645 w 759758"/>
              <a:gd name="connsiteY5" fmla="*/ 554108 h 1196640"/>
              <a:gd name="connsiteX6" fmla="*/ 355648 w 759758"/>
              <a:gd name="connsiteY6" fmla="*/ 113957 h 1196640"/>
              <a:gd name="connsiteX7" fmla="*/ 24111 w 759758"/>
              <a:gd name="connsiteY7" fmla="*/ 490845 h 1196640"/>
              <a:gd name="connsiteX8" fmla="*/ 119036 w 759758"/>
              <a:gd name="connsiteY8" fmla="*/ 203652 h 1196640"/>
              <a:gd name="connsiteX9" fmla="*/ 217083 w 759758"/>
              <a:gd name="connsiteY9" fmla="*/ 0 h 1196640"/>
              <a:gd name="connsiteX0" fmla="*/ 482980 w 759758"/>
              <a:gd name="connsiteY0" fmla="*/ 197797 h 1196640"/>
              <a:gd name="connsiteX1" fmla="*/ 252211 w 759758"/>
              <a:gd name="connsiteY1" fmla="*/ 520304 h 1196640"/>
              <a:gd name="connsiteX2" fmla="*/ 759758 w 759758"/>
              <a:gd name="connsiteY2" fmla="*/ 959770 h 1196640"/>
              <a:gd name="connsiteX3" fmla="*/ 563409 w 759758"/>
              <a:gd name="connsiteY3" fmla="*/ 1196640 h 1196640"/>
              <a:gd name="connsiteX4" fmla="*/ 329837 w 759758"/>
              <a:gd name="connsiteY4" fmla="*/ 920331 h 1196640"/>
              <a:gd name="connsiteX5" fmla="*/ 162645 w 759758"/>
              <a:gd name="connsiteY5" fmla="*/ 554108 h 1196640"/>
              <a:gd name="connsiteX6" fmla="*/ 355648 w 759758"/>
              <a:gd name="connsiteY6" fmla="*/ 113957 h 1196640"/>
              <a:gd name="connsiteX7" fmla="*/ 24111 w 759758"/>
              <a:gd name="connsiteY7" fmla="*/ 490845 h 1196640"/>
              <a:gd name="connsiteX8" fmla="*/ 119036 w 759758"/>
              <a:gd name="connsiteY8" fmla="*/ 203652 h 1196640"/>
              <a:gd name="connsiteX9" fmla="*/ 217083 w 759758"/>
              <a:gd name="connsiteY9" fmla="*/ 0 h 1196640"/>
              <a:gd name="connsiteX0" fmla="*/ 482980 w 759758"/>
              <a:gd name="connsiteY0" fmla="*/ 197797 h 1196640"/>
              <a:gd name="connsiteX1" fmla="*/ 252211 w 759758"/>
              <a:gd name="connsiteY1" fmla="*/ 520304 h 1196640"/>
              <a:gd name="connsiteX2" fmla="*/ 759758 w 759758"/>
              <a:gd name="connsiteY2" fmla="*/ 959770 h 1196640"/>
              <a:gd name="connsiteX3" fmla="*/ 563409 w 759758"/>
              <a:gd name="connsiteY3" fmla="*/ 1196640 h 1196640"/>
              <a:gd name="connsiteX4" fmla="*/ 329837 w 759758"/>
              <a:gd name="connsiteY4" fmla="*/ 920331 h 1196640"/>
              <a:gd name="connsiteX5" fmla="*/ 162645 w 759758"/>
              <a:gd name="connsiteY5" fmla="*/ 554108 h 1196640"/>
              <a:gd name="connsiteX6" fmla="*/ 319821 w 759758"/>
              <a:gd name="connsiteY6" fmla="*/ 85786 h 1196640"/>
              <a:gd name="connsiteX7" fmla="*/ 24111 w 759758"/>
              <a:gd name="connsiteY7" fmla="*/ 490845 h 1196640"/>
              <a:gd name="connsiteX8" fmla="*/ 119036 w 759758"/>
              <a:gd name="connsiteY8" fmla="*/ 203652 h 1196640"/>
              <a:gd name="connsiteX9" fmla="*/ 217083 w 759758"/>
              <a:gd name="connsiteY9" fmla="*/ 0 h 1196640"/>
              <a:gd name="connsiteX0" fmla="*/ 482980 w 759758"/>
              <a:gd name="connsiteY0" fmla="*/ 197797 h 1196640"/>
              <a:gd name="connsiteX1" fmla="*/ 252211 w 759758"/>
              <a:gd name="connsiteY1" fmla="*/ 520304 h 1196640"/>
              <a:gd name="connsiteX2" fmla="*/ 759758 w 759758"/>
              <a:gd name="connsiteY2" fmla="*/ 959770 h 1196640"/>
              <a:gd name="connsiteX3" fmla="*/ 563409 w 759758"/>
              <a:gd name="connsiteY3" fmla="*/ 1196640 h 1196640"/>
              <a:gd name="connsiteX4" fmla="*/ 329837 w 759758"/>
              <a:gd name="connsiteY4" fmla="*/ 920331 h 1196640"/>
              <a:gd name="connsiteX5" fmla="*/ 162645 w 759758"/>
              <a:gd name="connsiteY5" fmla="*/ 554108 h 1196640"/>
              <a:gd name="connsiteX6" fmla="*/ 319821 w 759758"/>
              <a:gd name="connsiteY6" fmla="*/ 85786 h 1196640"/>
              <a:gd name="connsiteX7" fmla="*/ 24111 w 759758"/>
              <a:gd name="connsiteY7" fmla="*/ 490845 h 1196640"/>
              <a:gd name="connsiteX8" fmla="*/ 119036 w 759758"/>
              <a:gd name="connsiteY8" fmla="*/ 203652 h 1196640"/>
              <a:gd name="connsiteX9" fmla="*/ 217083 w 759758"/>
              <a:gd name="connsiteY9" fmla="*/ 0 h 1196640"/>
              <a:gd name="connsiteX0" fmla="*/ 482980 w 759758"/>
              <a:gd name="connsiteY0" fmla="*/ 197797 h 1196640"/>
              <a:gd name="connsiteX1" fmla="*/ 252211 w 759758"/>
              <a:gd name="connsiteY1" fmla="*/ 520304 h 1196640"/>
              <a:gd name="connsiteX2" fmla="*/ 759758 w 759758"/>
              <a:gd name="connsiteY2" fmla="*/ 959770 h 1196640"/>
              <a:gd name="connsiteX3" fmla="*/ 563409 w 759758"/>
              <a:gd name="connsiteY3" fmla="*/ 1196640 h 1196640"/>
              <a:gd name="connsiteX4" fmla="*/ 329837 w 759758"/>
              <a:gd name="connsiteY4" fmla="*/ 920331 h 1196640"/>
              <a:gd name="connsiteX5" fmla="*/ 162645 w 759758"/>
              <a:gd name="connsiteY5" fmla="*/ 554108 h 1196640"/>
              <a:gd name="connsiteX6" fmla="*/ 373561 w 759758"/>
              <a:gd name="connsiteY6" fmla="*/ 108323 h 1196640"/>
              <a:gd name="connsiteX7" fmla="*/ 24111 w 759758"/>
              <a:gd name="connsiteY7" fmla="*/ 490845 h 1196640"/>
              <a:gd name="connsiteX8" fmla="*/ 119036 w 759758"/>
              <a:gd name="connsiteY8" fmla="*/ 203652 h 1196640"/>
              <a:gd name="connsiteX9" fmla="*/ 217083 w 759758"/>
              <a:gd name="connsiteY9" fmla="*/ 0 h 1196640"/>
              <a:gd name="connsiteX0" fmla="*/ 482980 w 759758"/>
              <a:gd name="connsiteY0" fmla="*/ 197797 h 1196640"/>
              <a:gd name="connsiteX1" fmla="*/ 252211 w 759758"/>
              <a:gd name="connsiteY1" fmla="*/ 520304 h 1196640"/>
              <a:gd name="connsiteX2" fmla="*/ 759758 w 759758"/>
              <a:gd name="connsiteY2" fmla="*/ 959770 h 1196640"/>
              <a:gd name="connsiteX3" fmla="*/ 563409 w 759758"/>
              <a:gd name="connsiteY3" fmla="*/ 1196640 h 1196640"/>
              <a:gd name="connsiteX4" fmla="*/ 329837 w 759758"/>
              <a:gd name="connsiteY4" fmla="*/ 920331 h 1196640"/>
              <a:gd name="connsiteX5" fmla="*/ 162645 w 759758"/>
              <a:gd name="connsiteY5" fmla="*/ 554108 h 1196640"/>
              <a:gd name="connsiteX6" fmla="*/ 373561 w 759758"/>
              <a:gd name="connsiteY6" fmla="*/ 108323 h 1196640"/>
              <a:gd name="connsiteX7" fmla="*/ 24111 w 759758"/>
              <a:gd name="connsiteY7" fmla="*/ 490845 h 1196640"/>
              <a:gd name="connsiteX8" fmla="*/ 119036 w 759758"/>
              <a:gd name="connsiteY8" fmla="*/ 203652 h 1196640"/>
              <a:gd name="connsiteX9" fmla="*/ 217083 w 759758"/>
              <a:gd name="connsiteY9" fmla="*/ 0 h 1196640"/>
              <a:gd name="connsiteX0" fmla="*/ 482980 w 763246"/>
              <a:gd name="connsiteY0" fmla="*/ 197797 h 1196640"/>
              <a:gd name="connsiteX1" fmla="*/ 252211 w 763246"/>
              <a:gd name="connsiteY1" fmla="*/ 520304 h 1196640"/>
              <a:gd name="connsiteX2" fmla="*/ 759758 w 763246"/>
              <a:gd name="connsiteY2" fmla="*/ 959770 h 1196640"/>
              <a:gd name="connsiteX3" fmla="*/ 563409 w 763246"/>
              <a:gd name="connsiteY3" fmla="*/ 1196640 h 1196640"/>
              <a:gd name="connsiteX4" fmla="*/ 329837 w 763246"/>
              <a:gd name="connsiteY4" fmla="*/ 920331 h 1196640"/>
              <a:gd name="connsiteX5" fmla="*/ 162645 w 763246"/>
              <a:gd name="connsiteY5" fmla="*/ 554108 h 1196640"/>
              <a:gd name="connsiteX6" fmla="*/ 373561 w 763246"/>
              <a:gd name="connsiteY6" fmla="*/ 108323 h 1196640"/>
              <a:gd name="connsiteX7" fmla="*/ 24111 w 763246"/>
              <a:gd name="connsiteY7" fmla="*/ 490845 h 1196640"/>
              <a:gd name="connsiteX8" fmla="*/ 119036 w 763246"/>
              <a:gd name="connsiteY8" fmla="*/ 203652 h 1196640"/>
              <a:gd name="connsiteX9" fmla="*/ 217083 w 763246"/>
              <a:gd name="connsiteY9" fmla="*/ 0 h 11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246" h="1196640">
                <a:moveTo>
                  <a:pt x="482980" y="197797"/>
                </a:moveTo>
                <a:lnTo>
                  <a:pt x="252211" y="520304"/>
                </a:lnTo>
                <a:cubicBezTo>
                  <a:pt x="290028" y="638623"/>
                  <a:pt x="584605" y="807647"/>
                  <a:pt x="759758" y="959770"/>
                </a:cubicBezTo>
                <a:cubicBezTo>
                  <a:pt x="789847" y="1117604"/>
                  <a:pt x="616916" y="1128952"/>
                  <a:pt x="563409" y="1196640"/>
                </a:cubicBezTo>
                <a:cubicBezTo>
                  <a:pt x="500712" y="1192884"/>
                  <a:pt x="319006" y="993615"/>
                  <a:pt x="329837" y="920331"/>
                </a:cubicBezTo>
                <a:cubicBezTo>
                  <a:pt x="483975" y="813242"/>
                  <a:pt x="167300" y="691320"/>
                  <a:pt x="162645" y="554108"/>
                </a:cubicBezTo>
                <a:cubicBezTo>
                  <a:pt x="157990" y="416896"/>
                  <a:pt x="450390" y="147039"/>
                  <a:pt x="373561" y="108323"/>
                </a:cubicBezTo>
                <a:cubicBezTo>
                  <a:pt x="296732" y="69607"/>
                  <a:pt x="84531" y="477264"/>
                  <a:pt x="24111" y="490845"/>
                </a:cubicBezTo>
                <a:cubicBezTo>
                  <a:pt x="-64629" y="373069"/>
                  <a:pt x="120227" y="233464"/>
                  <a:pt x="119036" y="203652"/>
                </a:cubicBezTo>
                <a:cubicBezTo>
                  <a:pt x="148658" y="132206"/>
                  <a:pt x="195044" y="32738"/>
                  <a:pt x="217083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078" name="TekstSylinder 7"/>
          <p:cNvSpPr txBox="1">
            <a:spLocks noChangeArrowheads="1"/>
          </p:cNvSpPr>
          <p:nvPr/>
        </p:nvSpPr>
        <p:spPr bwMode="auto">
          <a:xfrm>
            <a:off x="2690813" y="260350"/>
            <a:ext cx="17315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 smtClean="0">
                <a:latin typeface="Calibri" pitchFamily="34" charset="0"/>
              </a:rPr>
              <a:t>1,3 </a:t>
            </a:r>
            <a:r>
              <a:rPr lang="nb-NO" sz="4400" dirty="0">
                <a:latin typeface="Calibri" pitchFamily="34" charset="0"/>
              </a:rPr>
              <a:t>km</a:t>
            </a:r>
          </a:p>
        </p:txBody>
      </p:sp>
      <p:cxnSp>
        <p:nvCxnSpPr>
          <p:cNvPr id="9" name="Rett linje 8"/>
          <p:cNvCxnSpPr/>
          <p:nvPr/>
        </p:nvCxnSpPr>
        <p:spPr>
          <a:xfrm flipH="1" flipV="1">
            <a:off x="6541034" y="3391828"/>
            <a:ext cx="119198" cy="54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kstSylinder 9"/>
          <p:cNvSpPr txBox="1">
            <a:spLocks noChangeArrowheads="1"/>
          </p:cNvSpPr>
          <p:nvPr/>
        </p:nvSpPr>
        <p:spPr bwMode="auto">
          <a:xfrm>
            <a:off x="6600031" y="3296447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12" name="Rett linje 11"/>
          <p:cNvCxnSpPr/>
          <p:nvPr/>
        </p:nvCxnSpPr>
        <p:spPr>
          <a:xfrm>
            <a:off x="6424308" y="3454228"/>
            <a:ext cx="116726" cy="64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kstSylinder 12"/>
          <p:cNvSpPr txBox="1">
            <a:spLocks noChangeArrowheads="1"/>
          </p:cNvSpPr>
          <p:nvPr/>
        </p:nvSpPr>
        <p:spPr bwMode="auto">
          <a:xfrm>
            <a:off x="6457157" y="3542830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15" name="Pil høyre 14"/>
          <p:cNvSpPr/>
          <p:nvPr/>
        </p:nvSpPr>
        <p:spPr>
          <a:xfrm rot="8827298">
            <a:off x="6205538" y="1544638"/>
            <a:ext cx="469900" cy="850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084" name="TekstSylinder 15"/>
          <p:cNvSpPr txBox="1">
            <a:spLocks noChangeArrowheads="1"/>
          </p:cNvSpPr>
          <p:nvPr/>
        </p:nvSpPr>
        <p:spPr bwMode="auto">
          <a:xfrm>
            <a:off x="5292725" y="2124075"/>
            <a:ext cx="101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latin typeface="Calibri" pitchFamily="34" charset="0"/>
              </a:rPr>
              <a:t>SKYTING</a:t>
            </a:r>
          </a:p>
        </p:txBody>
      </p:sp>
      <p:sp>
        <p:nvSpPr>
          <p:cNvPr id="17" name="Frihåndsform 16"/>
          <p:cNvSpPr/>
          <p:nvPr/>
        </p:nvSpPr>
        <p:spPr>
          <a:xfrm>
            <a:off x="6492900" y="1534083"/>
            <a:ext cx="149200" cy="115330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  <a:gd name="connsiteX0" fmla="*/ 0 w 117806"/>
              <a:gd name="connsiteY0" fmla="*/ 116440 h 116440"/>
              <a:gd name="connsiteX1" fmla="*/ 44878 w 117806"/>
              <a:gd name="connsiteY1" fmla="*/ 94001 h 116440"/>
              <a:gd name="connsiteX2" fmla="*/ 67318 w 117806"/>
              <a:gd name="connsiteY2" fmla="*/ 94001 h 116440"/>
              <a:gd name="connsiteX3" fmla="*/ 37847 w 117806"/>
              <a:gd name="connsiteY3" fmla="*/ 0 h 116440"/>
              <a:gd name="connsiteX4" fmla="*/ 117806 w 117806"/>
              <a:gd name="connsiteY4" fmla="*/ 116440 h 116440"/>
              <a:gd name="connsiteX0" fmla="*/ 31814 w 149620"/>
              <a:gd name="connsiteY0" fmla="*/ 116440 h 116440"/>
              <a:gd name="connsiteX1" fmla="*/ 76692 w 149620"/>
              <a:gd name="connsiteY1" fmla="*/ 94001 h 116440"/>
              <a:gd name="connsiteX2" fmla="*/ 0 w 149620"/>
              <a:gd name="connsiteY2" fmla="*/ 60733 h 116440"/>
              <a:gd name="connsiteX3" fmla="*/ 69661 w 149620"/>
              <a:gd name="connsiteY3" fmla="*/ 0 h 116440"/>
              <a:gd name="connsiteX4" fmla="*/ 149620 w 149620"/>
              <a:gd name="connsiteY4" fmla="*/ 116440 h 116440"/>
              <a:gd name="connsiteX0" fmla="*/ 31814 w 149620"/>
              <a:gd name="connsiteY0" fmla="*/ 116440 h 116440"/>
              <a:gd name="connsiteX1" fmla="*/ 0 w 149620"/>
              <a:gd name="connsiteY1" fmla="*/ 60733 h 116440"/>
              <a:gd name="connsiteX2" fmla="*/ 69661 w 149620"/>
              <a:gd name="connsiteY2" fmla="*/ 0 h 116440"/>
              <a:gd name="connsiteX3" fmla="*/ 149620 w 149620"/>
              <a:gd name="connsiteY3" fmla="*/ 116440 h 11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620" h="116440">
                <a:moveTo>
                  <a:pt x="31814" y="116440"/>
                </a:moveTo>
                <a:lnTo>
                  <a:pt x="0" y="60733"/>
                </a:lnTo>
                <a:lnTo>
                  <a:pt x="69661" y="0"/>
                </a:lnTo>
                <a:cubicBezTo>
                  <a:pt x="71531" y="0"/>
                  <a:pt x="147750" y="116440"/>
                  <a:pt x="149620" y="11644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Frihåndsform 13"/>
          <p:cNvSpPr/>
          <p:nvPr/>
        </p:nvSpPr>
        <p:spPr>
          <a:xfrm>
            <a:off x="6319765" y="2905951"/>
            <a:ext cx="663190" cy="818941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" name="Frihåndsform 15"/>
          <p:cNvSpPr/>
          <p:nvPr/>
        </p:nvSpPr>
        <p:spPr>
          <a:xfrm>
            <a:off x="6938387" y="268102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3203848" y="223095"/>
            <a:ext cx="18598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 smtClean="0">
                <a:latin typeface="Calibri" pitchFamily="34" charset="0"/>
              </a:rPr>
              <a:t>2,0 </a:t>
            </a:r>
            <a:r>
              <a:rPr lang="nb-NO" sz="4400" dirty="0" smtClean="0">
                <a:latin typeface="Calibri" pitchFamily="34" charset="0"/>
              </a:rPr>
              <a:t>km </a:t>
            </a:r>
            <a:endParaRPr lang="nb-NO" sz="4400" dirty="0">
              <a:latin typeface="Calibri" pitchFamily="34" charset="0"/>
            </a:endParaRPr>
          </a:p>
        </p:txBody>
      </p:sp>
      <p:sp>
        <p:nvSpPr>
          <p:cNvPr id="18" name="Frihåndsform 17"/>
          <p:cNvSpPr/>
          <p:nvPr/>
        </p:nvSpPr>
        <p:spPr>
          <a:xfrm>
            <a:off x="6571478" y="1653132"/>
            <a:ext cx="568512" cy="1740289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8477 w 569889"/>
              <a:gd name="connsiteY0" fmla="*/ 0 h 1836058"/>
              <a:gd name="connsiteX1" fmla="*/ 357748 w 569889"/>
              <a:gd name="connsiteY1" fmla="*/ 615821 h 1836058"/>
              <a:gd name="connsiteX2" fmla="*/ 489422 w 569889"/>
              <a:gd name="connsiteY2" fmla="*/ 893799 h 1836058"/>
              <a:gd name="connsiteX3" fmla="*/ 569889 w 569889"/>
              <a:gd name="connsiteY3" fmla="*/ 1113255 h 1836058"/>
              <a:gd name="connsiteX4" fmla="*/ 416270 w 569889"/>
              <a:gd name="connsiteY4" fmla="*/ 1479015 h 1836058"/>
              <a:gd name="connsiteX5" fmla="*/ 6619 w 569889"/>
              <a:gd name="connsiteY5" fmla="*/ 1749677 h 1836058"/>
              <a:gd name="connsiteX6" fmla="*/ 354 w 569889"/>
              <a:gd name="connsiteY6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415916 w 569535"/>
              <a:gd name="connsiteY4" fmla="*/ 1479015 h 1836058"/>
              <a:gd name="connsiteX5" fmla="*/ 0 w 569535"/>
              <a:gd name="connsiteY5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0 w 569535"/>
              <a:gd name="connsiteY4" fmla="*/ 1836058 h 1836058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35" h="1740265">
                <a:moveTo>
                  <a:pt x="79192" y="0"/>
                </a:moveTo>
                <a:lnTo>
                  <a:pt x="357394" y="520028"/>
                </a:lnTo>
                <a:lnTo>
                  <a:pt x="489068" y="798006"/>
                </a:lnTo>
                <a:lnTo>
                  <a:pt x="569535" y="1017462"/>
                </a:lnTo>
                <a:cubicBezTo>
                  <a:pt x="554174" y="1223562"/>
                  <a:pt x="189845" y="1499331"/>
                  <a:pt x="0" y="174026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9" name="Frihåndsform 18"/>
          <p:cNvSpPr/>
          <p:nvPr/>
        </p:nvSpPr>
        <p:spPr>
          <a:xfrm>
            <a:off x="6255750" y="1629339"/>
            <a:ext cx="699748" cy="1640911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261720 w 700043"/>
              <a:gd name="connsiteY0" fmla="*/ 0 h 1641095"/>
              <a:gd name="connsiteX1" fmla="*/ 409651 w 700043"/>
              <a:gd name="connsiteY1" fmla="*/ 214631 h 1641095"/>
              <a:gd name="connsiteX2" fmla="*/ 621769 w 700043"/>
              <a:gd name="connsiteY2" fmla="*/ 647606 h 1641095"/>
              <a:gd name="connsiteX3" fmla="*/ 692806 w 700043"/>
              <a:gd name="connsiteY3" fmla="*/ 863654 h 1641095"/>
              <a:gd name="connsiteX4" fmla="*/ 680314 w 700043"/>
              <a:gd name="connsiteY4" fmla="*/ 1077825 h 1641095"/>
              <a:gd name="connsiteX5" fmla="*/ 621792 w 700043"/>
              <a:gd name="connsiteY5" fmla="*/ 1187553 h 1641095"/>
              <a:gd name="connsiteX6" fmla="*/ 343814 w 700043"/>
              <a:gd name="connsiteY6" fmla="*/ 1494791 h 1641095"/>
              <a:gd name="connsiteX7" fmla="*/ 80467 w 700043"/>
              <a:gd name="connsiteY7" fmla="*/ 1604519 h 1641095"/>
              <a:gd name="connsiteX8" fmla="*/ 0 w 700043"/>
              <a:gd name="connsiteY8" fmla="*/ 1641095 h 1641095"/>
              <a:gd name="connsiteX9" fmla="*/ 0 w 700043"/>
              <a:gd name="connsiteY9" fmla="*/ 1641095 h 164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0043" h="1641095">
                <a:moveTo>
                  <a:pt x="261720" y="0"/>
                </a:moveTo>
                <a:lnTo>
                  <a:pt x="409651" y="214631"/>
                </a:lnTo>
                <a:lnTo>
                  <a:pt x="621769" y="647606"/>
                </a:lnTo>
                <a:cubicBezTo>
                  <a:pt x="657122" y="755776"/>
                  <a:pt x="683049" y="791951"/>
                  <a:pt x="692806" y="863654"/>
                </a:cubicBezTo>
                <a:cubicBezTo>
                  <a:pt x="714570" y="923354"/>
                  <a:pt x="680310" y="1023842"/>
                  <a:pt x="680314" y="1077825"/>
                </a:cubicBezTo>
                <a:lnTo>
                  <a:pt x="621792" y="1187553"/>
                </a:lnTo>
                <a:lnTo>
                  <a:pt x="343814" y="1494791"/>
                </a:lnTo>
                <a:lnTo>
                  <a:pt x="80467" y="1604519"/>
                </a:lnTo>
                <a:lnTo>
                  <a:pt x="0" y="1641095"/>
                </a:lnTo>
                <a:lnTo>
                  <a:pt x="0" y="1641095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465257" y="3446022"/>
            <a:ext cx="136524" cy="87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44284" y="3210595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533519" y="3354692"/>
            <a:ext cx="117326" cy="64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438888" y="3517400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4" name="Pil høyre 23"/>
          <p:cNvSpPr/>
          <p:nvPr/>
        </p:nvSpPr>
        <p:spPr>
          <a:xfrm rot="8827298">
            <a:off x="6206539" y="1544638"/>
            <a:ext cx="469900" cy="850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5" name="TekstSylinder 15"/>
          <p:cNvSpPr txBox="1">
            <a:spLocks noChangeArrowheads="1"/>
          </p:cNvSpPr>
          <p:nvPr/>
        </p:nvSpPr>
        <p:spPr bwMode="auto">
          <a:xfrm>
            <a:off x="5293726" y="2124075"/>
            <a:ext cx="101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latin typeface="Calibri" pitchFamily="34" charset="0"/>
              </a:rPr>
              <a:t>SKYTING</a:t>
            </a:r>
          </a:p>
        </p:txBody>
      </p:sp>
      <p:sp>
        <p:nvSpPr>
          <p:cNvPr id="26" name="Frihåndsform 25"/>
          <p:cNvSpPr/>
          <p:nvPr/>
        </p:nvSpPr>
        <p:spPr>
          <a:xfrm>
            <a:off x="6525626" y="1627188"/>
            <a:ext cx="117475" cy="22225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06" h="22439">
                <a:moveTo>
                  <a:pt x="0" y="22439"/>
                </a:moveTo>
                <a:lnTo>
                  <a:pt x="44878" y="0"/>
                </a:lnTo>
                <a:lnTo>
                  <a:pt x="67318" y="0"/>
                </a:lnTo>
                <a:lnTo>
                  <a:pt x="112196" y="22439"/>
                </a:lnTo>
                <a:lnTo>
                  <a:pt x="117806" y="2243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7" name="Frihåndsform 26"/>
          <p:cNvSpPr/>
          <p:nvPr/>
        </p:nvSpPr>
        <p:spPr>
          <a:xfrm>
            <a:off x="4409314" y="3262315"/>
            <a:ext cx="2467266" cy="2762202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522262 w 2465079"/>
              <a:gd name="connsiteY23" fmla="*/ 455147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432866 w 2465079"/>
              <a:gd name="connsiteY20" fmla="*/ 439243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851102 w 2465079"/>
              <a:gd name="connsiteY27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851102 w 2465079"/>
              <a:gd name="connsiteY26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1851102 w 2465079"/>
              <a:gd name="connsiteY25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1851102 w 2465079"/>
              <a:gd name="connsiteY22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674760 w 2465079"/>
              <a:gd name="connsiteY21" fmla="*/ 229572 h 2764817"/>
              <a:gd name="connsiteX22" fmla="*/ 1851102 w 2465079"/>
              <a:gd name="connsiteY22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674760 w 2465079"/>
              <a:gd name="connsiteY21" fmla="*/ 229572 h 2764817"/>
              <a:gd name="connsiteX22" fmla="*/ 1851102 w 2465079"/>
              <a:gd name="connsiteY22" fmla="*/ 0 h 276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65079" h="2764817">
                <a:moveTo>
                  <a:pt x="2099692" y="213475"/>
                </a:moveTo>
                <a:cubicBezTo>
                  <a:pt x="2014004" y="376055"/>
                  <a:pt x="1888311" y="426883"/>
                  <a:pt x="1889201" y="527225"/>
                </a:cubicBezTo>
                <a:cubicBezTo>
                  <a:pt x="1890091" y="627567"/>
                  <a:pt x="2009108" y="719428"/>
                  <a:pt x="2105033" y="815529"/>
                </a:cubicBezTo>
                <a:cubicBezTo>
                  <a:pt x="2200958" y="911630"/>
                  <a:pt x="2475839" y="1017490"/>
                  <a:pt x="2464754" y="1103833"/>
                </a:cubicBezTo>
                <a:cubicBezTo>
                  <a:pt x="2353154" y="1203143"/>
                  <a:pt x="2410912" y="1123967"/>
                  <a:pt x="2248921" y="1247986"/>
                </a:cubicBezTo>
                <a:cubicBezTo>
                  <a:pt x="2180341" y="1255972"/>
                  <a:pt x="2120725" y="1339006"/>
                  <a:pt x="1961145" y="1392139"/>
                </a:cubicBezTo>
                <a:cubicBezTo>
                  <a:pt x="1838394" y="1544263"/>
                  <a:pt x="1721351" y="1743431"/>
                  <a:pt x="1529480" y="1752520"/>
                </a:cubicBezTo>
                <a:cubicBezTo>
                  <a:pt x="1365494" y="1851979"/>
                  <a:pt x="1251053" y="1923906"/>
                  <a:pt x="1025871" y="1968748"/>
                </a:cubicBezTo>
                <a:cubicBezTo>
                  <a:pt x="880530" y="1996515"/>
                  <a:pt x="833460" y="2047044"/>
                  <a:pt x="666151" y="2112900"/>
                </a:cubicBezTo>
                <a:cubicBezTo>
                  <a:pt x="531491" y="2309433"/>
                  <a:pt x="619445" y="2270567"/>
                  <a:pt x="594206" y="2473281"/>
                </a:cubicBezTo>
                <a:cubicBezTo>
                  <a:pt x="534104" y="2521345"/>
                  <a:pt x="186522" y="2797624"/>
                  <a:pt x="90597" y="2761586"/>
                </a:cubicBezTo>
                <a:cubicBezTo>
                  <a:pt x="-5328" y="2725548"/>
                  <a:pt x="-17319" y="2437243"/>
                  <a:pt x="18653" y="2257053"/>
                </a:cubicBezTo>
                <a:cubicBezTo>
                  <a:pt x="7405" y="2023466"/>
                  <a:pt x="186522" y="1800570"/>
                  <a:pt x="306429" y="1680443"/>
                </a:cubicBezTo>
                <a:cubicBezTo>
                  <a:pt x="607271" y="1525962"/>
                  <a:pt x="532172" y="1537381"/>
                  <a:pt x="738094" y="1536291"/>
                </a:cubicBezTo>
                <a:cubicBezTo>
                  <a:pt x="917954" y="1428177"/>
                  <a:pt x="1195443" y="1195598"/>
                  <a:pt x="1385591" y="1031758"/>
                </a:cubicBezTo>
                <a:cubicBezTo>
                  <a:pt x="1616487" y="996477"/>
                  <a:pt x="1814447" y="1069149"/>
                  <a:pt x="1889201" y="1031757"/>
                </a:cubicBezTo>
                <a:cubicBezTo>
                  <a:pt x="2006156" y="966294"/>
                  <a:pt x="1999730" y="1001987"/>
                  <a:pt x="2033089" y="887605"/>
                </a:cubicBezTo>
                <a:cubicBezTo>
                  <a:pt x="1935353" y="773771"/>
                  <a:pt x="1937164" y="791504"/>
                  <a:pt x="1889201" y="743453"/>
                </a:cubicBezTo>
                <a:cubicBezTo>
                  <a:pt x="1865219" y="695402"/>
                  <a:pt x="1844156" y="661185"/>
                  <a:pt x="1817256" y="599300"/>
                </a:cubicBezTo>
                <a:cubicBezTo>
                  <a:pt x="1715290" y="485537"/>
                  <a:pt x="2068196" y="272529"/>
                  <a:pt x="1962185" y="180894"/>
                </a:cubicBezTo>
                <a:cubicBezTo>
                  <a:pt x="1898120" y="154218"/>
                  <a:pt x="1624922" y="627378"/>
                  <a:pt x="1511173" y="561279"/>
                </a:cubicBezTo>
                <a:cubicBezTo>
                  <a:pt x="1397424" y="495180"/>
                  <a:pt x="1618105" y="323119"/>
                  <a:pt x="1674760" y="229572"/>
                </a:cubicBezTo>
                <a:cubicBezTo>
                  <a:pt x="1731415" y="136025"/>
                  <a:pt x="1759494" y="68442"/>
                  <a:pt x="1851102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6" name="Frihåndsform 15"/>
          <p:cNvSpPr/>
          <p:nvPr/>
        </p:nvSpPr>
        <p:spPr>
          <a:xfrm>
            <a:off x="6319765" y="2905951"/>
            <a:ext cx="663190" cy="818941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Frihåndsform 16"/>
          <p:cNvSpPr/>
          <p:nvPr/>
        </p:nvSpPr>
        <p:spPr>
          <a:xfrm>
            <a:off x="6938387" y="268102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3203848" y="223095"/>
            <a:ext cx="18598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 smtClean="0">
                <a:latin typeface="Calibri" pitchFamily="34" charset="0"/>
              </a:rPr>
              <a:t>2,5 km </a:t>
            </a:r>
            <a:endParaRPr lang="nb-NO" sz="4400" dirty="0">
              <a:latin typeface="Calibri" pitchFamily="34" charset="0"/>
            </a:endParaRPr>
          </a:p>
        </p:txBody>
      </p:sp>
      <p:sp>
        <p:nvSpPr>
          <p:cNvPr id="18" name="Frihåndsform 17"/>
          <p:cNvSpPr/>
          <p:nvPr/>
        </p:nvSpPr>
        <p:spPr>
          <a:xfrm>
            <a:off x="6571478" y="1653132"/>
            <a:ext cx="568512" cy="1740289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8477 w 569889"/>
              <a:gd name="connsiteY0" fmla="*/ 0 h 1836058"/>
              <a:gd name="connsiteX1" fmla="*/ 357748 w 569889"/>
              <a:gd name="connsiteY1" fmla="*/ 615821 h 1836058"/>
              <a:gd name="connsiteX2" fmla="*/ 489422 w 569889"/>
              <a:gd name="connsiteY2" fmla="*/ 893799 h 1836058"/>
              <a:gd name="connsiteX3" fmla="*/ 569889 w 569889"/>
              <a:gd name="connsiteY3" fmla="*/ 1113255 h 1836058"/>
              <a:gd name="connsiteX4" fmla="*/ 416270 w 569889"/>
              <a:gd name="connsiteY4" fmla="*/ 1479015 h 1836058"/>
              <a:gd name="connsiteX5" fmla="*/ 6619 w 569889"/>
              <a:gd name="connsiteY5" fmla="*/ 1749677 h 1836058"/>
              <a:gd name="connsiteX6" fmla="*/ 354 w 569889"/>
              <a:gd name="connsiteY6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415916 w 569535"/>
              <a:gd name="connsiteY4" fmla="*/ 1479015 h 1836058"/>
              <a:gd name="connsiteX5" fmla="*/ 0 w 569535"/>
              <a:gd name="connsiteY5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0 w 569535"/>
              <a:gd name="connsiteY4" fmla="*/ 1836058 h 1836058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35" h="1740265">
                <a:moveTo>
                  <a:pt x="79192" y="0"/>
                </a:moveTo>
                <a:lnTo>
                  <a:pt x="357394" y="520028"/>
                </a:lnTo>
                <a:lnTo>
                  <a:pt x="489068" y="798006"/>
                </a:lnTo>
                <a:lnTo>
                  <a:pt x="569535" y="1017462"/>
                </a:lnTo>
                <a:cubicBezTo>
                  <a:pt x="554174" y="1223562"/>
                  <a:pt x="189845" y="1499331"/>
                  <a:pt x="0" y="174026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9" name="Frihåndsform 18"/>
          <p:cNvSpPr/>
          <p:nvPr/>
        </p:nvSpPr>
        <p:spPr>
          <a:xfrm>
            <a:off x="6255750" y="1629339"/>
            <a:ext cx="699748" cy="1640911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261720 w 700043"/>
              <a:gd name="connsiteY0" fmla="*/ 0 h 1641095"/>
              <a:gd name="connsiteX1" fmla="*/ 409651 w 700043"/>
              <a:gd name="connsiteY1" fmla="*/ 214631 h 1641095"/>
              <a:gd name="connsiteX2" fmla="*/ 621769 w 700043"/>
              <a:gd name="connsiteY2" fmla="*/ 647606 h 1641095"/>
              <a:gd name="connsiteX3" fmla="*/ 692806 w 700043"/>
              <a:gd name="connsiteY3" fmla="*/ 863654 h 1641095"/>
              <a:gd name="connsiteX4" fmla="*/ 680314 w 700043"/>
              <a:gd name="connsiteY4" fmla="*/ 1077825 h 1641095"/>
              <a:gd name="connsiteX5" fmla="*/ 621792 w 700043"/>
              <a:gd name="connsiteY5" fmla="*/ 1187553 h 1641095"/>
              <a:gd name="connsiteX6" fmla="*/ 343814 w 700043"/>
              <a:gd name="connsiteY6" fmla="*/ 1494791 h 1641095"/>
              <a:gd name="connsiteX7" fmla="*/ 80467 w 700043"/>
              <a:gd name="connsiteY7" fmla="*/ 1604519 h 1641095"/>
              <a:gd name="connsiteX8" fmla="*/ 0 w 700043"/>
              <a:gd name="connsiteY8" fmla="*/ 1641095 h 1641095"/>
              <a:gd name="connsiteX9" fmla="*/ 0 w 700043"/>
              <a:gd name="connsiteY9" fmla="*/ 1641095 h 164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0043" h="1641095">
                <a:moveTo>
                  <a:pt x="261720" y="0"/>
                </a:moveTo>
                <a:lnTo>
                  <a:pt x="409651" y="214631"/>
                </a:lnTo>
                <a:lnTo>
                  <a:pt x="621769" y="647606"/>
                </a:lnTo>
                <a:cubicBezTo>
                  <a:pt x="657122" y="755776"/>
                  <a:pt x="683049" y="791951"/>
                  <a:pt x="692806" y="863654"/>
                </a:cubicBezTo>
                <a:cubicBezTo>
                  <a:pt x="714570" y="923354"/>
                  <a:pt x="680310" y="1023842"/>
                  <a:pt x="680314" y="1077825"/>
                </a:cubicBezTo>
                <a:lnTo>
                  <a:pt x="621792" y="1187553"/>
                </a:lnTo>
                <a:lnTo>
                  <a:pt x="343814" y="1494791"/>
                </a:lnTo>
                <a:lnTo>
                  <a:pt x="80467" y="1604519"/>
                </a:lnTo>
                <a:lnTo>
                  <a:pt x="0" y="1641095"/>
                </a:lnTo>
                <a:lnTo>
                  <a:pt x="0" y="1641095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465257" y="3446022"/>
            <a:ext cx="136524" cy="87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44284" y="3210595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533519" y="3354692"/>
            <a:ext cx="117326" cy="64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438888" y="3517400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4" name="Pil høyre 23"/>
          <p:cNvSpPr/>
          <p:nvPr/>
        </p:nvSpPr>
        <p:spPr>
          <a:xfrm rot="8827298">
            <a:off x="6206539" y="1544638"/>
            <a:ext cx="469900" cy="850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5" name="TekstSylinder 15"/>
          <p:cNvSpPr txBox="1">
            <a:spLocks noChangeArrowheads="1"/>
          </p:cNvSpPr>
          <p:nvPr/>
        </p:nvSpPr>
        <p:spPr bwMode="auto">
          <a:xfrm>
            <a:off x="5293726" y="2124075"/>
            <a:ext cx="101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latin typeface="Calibri" pitchFamily="34" charset="0"/>
              </a:rPr>
              <a:t>SKYTING</a:t>
            </a:r>
          </a:p>
        </p:txBody>
      </p:sp>
      <p:sp>
        <p:nvSpPr>
          <p:cNvPr id="26" name="Frihåndsform 25"/>
          <p:cNvSpPr/>
          <p:nvPr/>
        </p:nvSpPr>
        <p:spPr>
          <a:xfrm>
            <a:off x="6525626" y="1627188"/>
            <a:ext cx="117475" cy="22225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06" h="22439">
                <a:moveTo>
                  <a:pt x="0" y="22439"/>
                </a:moveTo>
                <a:lnTo>
                  <a:pt x="44878" y="0"/>
                </a:lnTo>
                <a:lnTo>
                  <a:pt x="67318" y="0"/>
                </a:lnTo>
                <a:lnTo>
                  <a:pt x="112196" y="22439"/>
                </a:lnTo>
                <a:lnTo>
                  <a:pt x="117806" y="2243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7" name="Frihåndsform 26"/>
          <p:cNvSpPr/>
          <p:nvPr/>
        </p:nvSpPr>
        <p:spPr>
          <a:xfrm>
            <a:off x="4409314" y="3262315"/>
            <a:ext cx="2467266" cy="2762202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522262 w 2465079"/>
              <a:gd name="connsiteY23" fmla="*/ 455147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432866 w 2465079"/>
              <a:gd name="connsiteY20" fmla="*/ 439243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65079" h="2764817">
                <a:moveTo>
                  <a:pt x="2099692" y="213475"/>
                </a:moveTo>
                <a:cubicBezTo>
                  <a:pt x="2014004" y="376055"/>
                  <a:pt x="1888311" y="426883"/>
                  <a:pt x="1889201" y="527225"/>
                </a:cubicBezTo>
                <a:cubicBezTo>
                  <a:pt x="1890091" y="627567"/>
                  <a:pt x="2009108" y="719428"/>
                  <a:pt x="2105033" y="815529"/>
                </a:cubicBezTo>
                <a:cubicBezTo>
                  <a:pt x="2200958" y="911630"/>
                  <a:pt x="2475839" y="1017490"/>
                  <a:pt x="2464754" y="1103833"/>
                </a:cubicBezTo>
                <a:cubicBezTo>
                  <a:pt x="2353154" y="1203143"/>
                  <a:pt x="2410912" y="1123967"/>
                  <a:pt x="2248921" y="1247986"/>
                </a:cubicBezTo>
                <a:cubicBezTo>
                  <a:pt x="2180341" y="1255972"/>
                  <a:pt x="2120725" y="1339006"/>
                  <a:pt x="1961145" y="1392139"/>
                </a:cubicBezTo>
                <a:cubicBezTo>
                  <a:pt x="1838394" y="1544263"/>
                  <a:pt x="1721351" y="1743431"/>
                  <a:pt x="1529480" y="1752520"/>
                </a:cubicBezTo>
                <a:cubicBezTo>
                  <a:pt x="1365494" y="1851979"/>
                  <a:pt x="1251053" y="1923906"/>
                  <a:pt x="1025871" y="1968748"/>
                </a:cubicBezTo>
                <a:cubicBezTo>
                  <a:pt x="880530" y="1996515"/>
                  <a:pt x="833460" y="2047044"/>
                  <a:pt x="666151" y="2112900"/>
                </a:cubicBezTo>
                <a:cubicBezTo>
                  <a:pt x="531491" y="2309433"/>
                  <a:pt x="619445" y="2270567"/>
                  <a:pt x="594206" y="2473281"/>
                </a:cubicBezTo>
                <a:cubicBezTo>
                  <a:pt x="534104" y="2521345"/>
                  <a:pt x="186522" y="2797624"/>
                  <a:pt x="90597" y="2761586"/>
                </a:cubicBezTo>
                <a:cubicBezTo>
                  <a:pt x="-5328" y="2725548"/>
                  <a:pt x="-17319" y="2437243"/>
                  <a:pt x="18653" y="2257053"/>
                </a:cubicBezTo>
                <a:cubicBezTo>
                  <a:pt x="7405" y="2023466"/>
                  <a:pt x="186522" y="1800570"/>
                  <a:pt x="306429" y="1680443"/>
                </a:cubicBezTo>
                <a:cubicBezTo>
                  <a:pt x="607271" y="1525962"/>
                  <a:pt x="532172" y="1537381"/>
                  <a:pt x="738094" y="1536291"/>
                </a:cubicBezTo>
                <a:cubicBezTo>
                  <a:pt x="917954" y="1428177"/>
                  <a:pt x="1195443" y="1195598"/>
                  <a:pt x="1385591" y="1031758"/>
                </a:cubicBezTo>
                <a:cubicBezTo>
                  <a:pt x="1616487" y="996477"/>
                  <a:pt x="1814447" y="1069149"/>
                  <a:pt x="1889201" y="1031757"/>
                </a:cubicBezTo>
                <a:cubicBezTo>
                  <a:pt x="2006156" y="966294"/>
                  <a:pt x="1999730" y="1001987"/>
                  <a:pt x="2033089" y="887605"/>
                </a:cubicBezTo>
                <a:cubicBezTo>
                  <a:pt x="1935353" y="773771"/>
                  <a:pt x="1937164" y="791504"/>
                  <a:pt x="1889201" y="743453"/>
                </a:cubicBezTo>
                <a:cubicBezTo>
                  <a:pt x="1865219" y="695402"/>
                  <a:pt x="1844156" y="661185"/>
                  <a:pt x="1817256" y="599300"/>
                </a:cubicBezTo>
                <a:cubicBezTo>
                  <a:pt x="1715290" y="485537"/>
                  <a:pt x="2068196" y="272529"/>
                  <a:pt x="1962185" y="180894"/>
                </a:cubicBezTo>
                <a:cubicBezTo>
                  <a:pt x="1898120" y="154218"/>
                  <a:pt x="1659215" y="499569"/>
                  <a:pt x="1511173" y="561279"/>
                </a:cubicBezTo>
                <a:cubicBezTo>
                  <a:pt x="1363131" y="622989"/>
                  <a:pt x="1206520" y="552821"/>
                  <a:pt x="1073931" y="551152"/>
                </a:cubicBezTo>
                <a:cubicBezTo>
                  <a:pt x="941342" y="549483"/>
                  <a:pt x="820520" y="573247"/>
                  <a:pt x="715638" y="551264"/>
                </a:cubicBezTo>
                <a:cubicBezTo>
                  <a:pt x="610756" y="529281"/>
                  <a:pt x="488857" y="459300"/>
                  <a:pt x="444637" y="419255"/>
                </a:cubicBezTo>
                <a:cubicBezTo>
                  <a:pt x="400417" y="379210"/>
                  <a:pt x="404442" y="312040"/>
                  <a:pt x="450318" y="310995"/>
                </a:cubicBezTo>
                <a:cubicBezTo>
                  <a:pt x="496194" y="309950"/>
                  <a:pt x="623967" y="424995"/>
                  <a:pt x="719892" y="412982"/>
                </a:cubicBezTo>
                <a:cubicBezTo>
                  <a:pt x="815817" y="400969"/>
                  <a:pt x="900335" y="278425"/>
                  <a:pt x="1025871" y="238919"/>
                </a:cubicBezTo>
                <a:cubicBezTo>
                  <a:pt x="1120610" y="82991"/>
                  <a:pt x="1361610" y="142820"/>
                  <a:pt x="1457536" y="94769"/>
                </a:cubicBezTo>
                <a:lnTo>
                  <a:pt x="1851102" y="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6" name="Frihåndsform 15"/>
          <p:cNvSpPr/>
          <p:nvPr/>
        </p:nvSpPr>
        <p:spPr>
          <a:xfrm>
            <a:off x="6319765" y="2905951"/>
            <a:ext cx="663190" cy="818941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Frihåndsform 16"/>
          <p:cNvSpPr/>
          <p:nvPr/>
        </p:nvSpPr>
        <p:spPr>
          <a:xfrm>
            <a:off x="6938387" y="268102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ebhotel2.gisline.no/GisLineTemp/NordTroms/5idae2yqpnsw1445be3o5k55729940ef-bd26-4b17-9000-acae3eb1845f_copy.jpg"/>
          <p:cNvPicPr>
            <a:picLocks noChangeAspect="1" noChangeArrowheads="1"/>
          </p:cNvPicPr>
          <p:nvPr/>
        </p:nvPicPr>
        <p:blipFill>
          <a:blip r:embed="rId2" cstate="print"/>
          <a:srcRect l="2382" t="-1474" r="35015"/>
          <a:stretch>
            <a:fillRect/>
          </a:stretch>
        </p:blipFill>
        <p:spPr bwMode="auto">
          <a:xfrm>
            <a:off x="251520" y="548678"/>
            <a:ext cx="8424936" cy="59046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6" name="TekstSylinder 65"/>
          <p:cNvSpPr txBox="1"/>
          <p:nvPr/>
        </p:nvSpPr>
        <p:spPr>
          <a:xfrm>
            <a:off x="3247415" y="-73563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 smtClean="0">
                <a:latin typeface="+mj-lt"/>
              </a:rPr>
              <a:t>3,0 km</a:t>
            </a:r>
            <a:endParaRPr lang="nb-NO" sz="4400" dirty="0">
              <a:latin typeface="+mj-lt"/>
            </a:endParaRPr>
          </a:p>
        </p:txBody>
      </p:sp>
      <p:sp>
        <p:nvSpPr>
          <p:cNvPr id="38" name="Frihåndsform 37"/>
          <p:cNvSpPr/>
          <p:nvPr/>
        </p:nvSpPr>
        <p:spPr>
          <a:xfrm>
            <a:off x="6546829" y="330661"/>
            <a:ext cx="560577" cy="1583221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409651 w 563270"/>
              <a:gd name="connsiteY4" fmla="*/ 1479015 h 1749677"/>
              <a:gd name="connsiteX5" fmla="*/ 0 w 563270"/>
              <a:gd name="connsiteY5" fmla="*/ 1749677 h 1749677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0 w 563270"/>
              <a:gd name="connsiteY4" fmla="*/ 1749677 h 1749677"/>
              <a:gd name="connsiteX0" fmla="*/ 11858 w 572341"/>
              <a:gd name="connsiteY0" fmla="*/ 0 h 1749677"/>
              <a:gd name="connsiteX1" fmla="*/ 351129 w 572341"/>
              <a:gd name="connsiteY1" fmla="*/ 615821 h 1749677"/>
              <a:gd name="connsiteX2" fmla="*/ 482803 w 572341"/>
              <a:gd name="connsiteY2" fmla="*/ 893799 h 1749677"/>
              <a:gd name="connsiteX3" fmla="*/ 563270 w 572341"/>
              <a:gd name="connsiteY3" fmla="*/ 1113255 h 1749677"/>
              <a:gd name="connsiteX4" fmla="*/ 0 w 572341"/>
              <a:gd name="connsiteY4" fmla="*/ 1749677 h 1749677"/>
              <a:gd name="connsiteX0" fmla="*/ 0 w 562589"/>
              <a:gd name="connsiteY0" fmla="*/ 0 h 1694849"/>
              <a:gd name="connsiteX1" fmla="*/ 339271 w 562589"/>
              <a:gd name="connsiteY1" fmla="*/ 615821 h 1694849"/>
              <a:gd name="connsiteX2" fmla="*/ 470945 w 562589"/>
              <a:gd name="connsiteY2" fmla="*/ 893799 h 1694849"/>
              <a:gd name="connsiteX3" fmla="*/ 551412 w 562589"/>
              <a:gd name="connsiteY3" fmla="*/ 1113255 h 1694849"/>
              <a:gd name="connsiteX4" fmla="*/ 86029 w 562589"/>
              <a:gd name="connsiteY4" fmla="*/ 1694849 h 1694849"/>
              <a:gd name="connsiteX0" fmla="*/ 0 w 563482"/>
              <a:gd name="connsiteY0" fmla="*/ 0 h 1694849"/>
              <a:gd name="connsiteX1" fmla="*/ 339271 w 563482"/>
              <a:gd name="connsiteY1" fmla="*/ 615821 h 1694849"/>
              <a:gd name="connsiteX2" fmla="*/ 470945 w 563482"/>
              <a:gd name="connsiteY2" fmla="*/ 893799 h 1694849"/>
              <a:gd name="connsiteX3" fmla="*/ 551412 w 563482"/>
              <a:gd name="connsiteY3" fmla="*/ 1113255 h 1694849"/>
              <a:gd name="connsiteX4" fmla="*/ 86029 w 563482"/>
              <a:gd name="connsiteY4" fmla="*/ 1694849 h 1694849"/>
              <a:gd name="connsiteX0" fmla="*/ 0 w 564972"/>
              <a:gd name="connsiteY0" fmla="*/ 0 h 1716779"/>
              <a:gd name="connsiteX1" fmla="*/ 339271 w 564972"/>
              <a:gd name="connsiteY1" fmla="*/ 615821 h 1716779"/>
              <a:gd name="connsiteX2" fmla="*/ 470945 w 564972"/>
              <a:gd name="connsiteY2" fmla="*/ 893799 h 1716779"/>
              <a:gd name="connsiteX3" fmla="*/ 551412 w 564972"/>
              <a:gd name="connsiteY3" fmla="*/ 1113255 h 1716779"/>
              <a:gd name="connsiteX4" fmla="*/ 129534 w 564972"/>
              <a:gd name="connsiteY4" fmla="*/ 1716779 h 1716779"/>
              <a:gd name="connsiteX0" fmla="*/ 0 w 564185"/>
              <a:gd name="connsiteY0" fmla="*/ 0 h 1755158"/>
              <a:gd name="connsiteX1" fmla="*/ 339271 w 564185"/>
              <a:gd name="connsiteY1" fmla="*/ 615821 h 1755158"/>
              <a:gd name="connsiteX2" fmla="*/ 470945 w 564185"/>
              <a:gd name="connsiteY2" fmla="*/ 893799 h 1755158"/>
              <a:gd name="connsiteX3" fmla="*/ 551412 w 564185"/>
              <a:gd name="connsiteY3" fmla="*/ 1113255 h 1755158"/>
              <a:gd name="connsiteX4" fmla="*/ 107781 w 564185"/>
              <a:gd name="connsiteY4" fmla="*/ 1755158 h 1755158"/>
              <a:gd name="connsiteX0" fmla="*/ 0 w 629444"/>
              <a:gd name="connsiteY0" fmla="*/ 0 h 1694848"/>
              <a:gd name="connsiteX1" fmla="*/ 404530 w 629444"/>
              <a:gd name="connsiteY1" fmla="*/ 555511 h 1694848"/>
              <a:gd name="connsiteX2" fmla="*/ 536204 w 629444"/>
              <a:gd name="connsiteY2" fmla="*/ 833489 h 1694848"/>
              <a:gd name="connsiteX3" fmla="*/ 616671 w 629444"/>
              <a:gd name="connsiteY3" fmla="*/ 1052945 h 1694848"/>
              <a:gd name="connsiteX4" fmla="*/ 173040 w 629444"/>
              <a:gd name="connsiteY4" fmla="*/ 1694848 h 1694848"/>
              <a:gd name="connsiteX0" fmla="*/ 0 w 629444"/>
              <a:gd name="connsiteY0" fmla="*/ 46807 h 1741655"/>
              <a:gd name="connsiteX1" fmla="*/ 404530 w 629444"/>
              <a:gd name="connsiteY1" fmla="*/ 602318 h 1741655"/>
              <a:gd name="connsiteX2" fmla="*/ 536204 w 629444"/>
              <a:gd name="connsiteY2" fmla="*/ 880296 h 1741655"/>
              <a:gd name="connsiteX3" fmla="*/ 616671 w 629444"/>
              <a:gd name="connsiteY3" fmla="*/ 1099752 h 1741655"/>
              <a:gd name="connsiteX4" fmla="*/ 173040 w 629444"/>
              <a:gd name="connsiteY4" fmla="*/ 1741655 h 1741655"/>
              <a:gd name="connsiteX0" fmla="*/ 0 w 629444"/>
              <a:gd name="connsiteY0" fmla="*/ 49153 h 1744001"/>
              <a:gd name="connsiteX1" fmla="*/ 404530 w 629444"/>
              <a:gd name="connsiteY1" fmla="*/ 604664 h 1744001"/>
              <a:gd name="connsiteX2" fmla="*/ 536204 w 629444"/>
              <a:gd name="connsiteY2" fmla="*/ 882642 h 1744001"/>
              <a:gd name="connsiteX3" fmla="*/ 616671 w 629444"/>
              <a:gd name="connsiteY3" fmla="*/ 1102098 h 1744001"/>
              <a:gd name="connsiteX4" fmla="*/ 173040 w 629444"/>
              <a:gd name="connsiteY4" fmla="*/ 1744001 h 1744001"/>
              <a:gd name="connsiteX0" fmla="*/ 0 w 602253"/>
              <a:gd name="connsiteY0" fmla="*/ 47014 h 1774759"/>
              <a:gd name="connsiteX1" fmla="*/ 377339 w 602253"/>
              <a:gd name="connsiteY1" fmla="*/ 635422 h 1774759"/>
              <a:gd name="connsiteX2" fmla="*/ 509013 w 602253"/>
              <a:gd name="connsiteY2" fmla="*/ 913400 h 1774759"/>
              <a:gd name="connsiteX3" fmla="*/ 589480 w 602253"/>
              <a:gd name="connsiteY3" fmla="*/ 1132856 h 1774759"/>
              <a:gd name="connsiteX4" fmla="*/ 145849 w 602253"/>
              <a:gd name="connsiteY4" fmla="*/ 1774759 h 1774759"/>
              <a:gd name="connsiteX0" fmla="*/ 0 w 602253"/>
              <a:gd name="connsiteY0" fmla="*/ 0 h 1727745"/>
              <a:gd name="connsiteX1" fmla="*/ 377339 w 602253"/>
              <a:gd name="connsiteY1" fmla="*/ 588408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90586 w 602253"/>
              <a:gd name="connsiteY2" fmla="*/ 948629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085842 h 1727745"/>
              <a:gd name="connsiteX4" fmla="*/ 145849 w 590586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173568 h 1727745"/>
              <a:gd name="connsiteX4" fmla="*/ 145849 w 590586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173568 h 1727745"/>
              <a:gd name="connsiteX4" fmla="*/ 145849 w 590586"/>
              <a:gd name="connsiteY4" fmla="*/ 1727745 h 1727745"/>
              <a:gd name="connsiteX0" fmla="*/ 0 w 606770"/>
              <a:gd name="connsiteY0" fmla="*/ 0 h 1727745"/>
              <a:gd name="connsiteX1" fmla="*/ 442598 w 606770"/>
              <a:gd name="connsiteY1" fmla="*/ 637752 h 1727745"/>
              <a:gd name="connsiteX2" fmla="*/ 590586 w 606770"/>
              <a:gd name="connsiteY2" fmla="*/ 948629 h 1727745"/>
              <a:gd name="connsiteX3" fmla="*/ 589480 w 606770"/>
              <a:gd name="connsiteY3" fmla="*/ 1173568 h 1727745"/>
              <a:gd name="connsiteX4" fmla="*/ 145849 w 606770"/>
              <a:gd name="connsiteY4" fmla="*/ 1727745 h 172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770" h="1727745">
                <a:moveTo>
                  <a:pt x="0" y="0"/>
                </a:moveTo>
                <a:cubicBezTo>
                  <a:pt x="107652" y="20686"/>
                  <a:pt x="324069" y="425168"/>
                  <a:pt x="442598" y="637752"/>
                </a:cubicBezTo>
                <a:cubicBezTo>
                  <a:pt x="551747" y="845550"/>
                  <a:pt x="568448" y="872418"/>
                  <a:pt x="590586" y="948629"/>
                </a:cubicBezTo>
                <a:cubicBezTo>
                  <a:pt x="590217" y="994367"/>
                  <a:pt x="627916" y="1083968"/>
                  <a:pt x="589480" y="1173568"/>
                </a:cubicBezTo>
                <a:cubicBezTo>
                  <a:pt x="407162" y="1435055"/>
                  <a:pt x="366235" y="1526570"/>
                  <a:pt x="145849" y="172774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0" name="Frihåndsform 39"/>
          <p:cNvSpPr/>
          <p:nvPr/>
        </p:nvSpPr>
        <p:spPr>
          <a:xfrm>
            <a:off x="6289191" y="341374"/>
            <a:ext cx="666466" cy="1533773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734164"/>
              <a:gd name="connsiteY0" fmla="*/ 0 h 1713104"/>
              <a:gd name="connsiteX1" fmla="*/ 261720 w 734164"/>
              <a:gd name="connsiteY1" fmla="*/ 72009 h 1713104"/>
              <a:gd name="connsiteX2" fmla="*/ 409651 w 734164"/>
              <a:gd name="connsiteY2" fmla="*/ 286640 h 1713104"/>
              <a:gd name="connsiteX3" fmla="*/ 621769 w 734164"/>
              <a:gd name="connsiteY3" fmla="*/ 719615 h 1713104"/>
              <a:gd name="connsiteX4" fmla="*/ 549731 w 734164"/>
              <a:gd name="connsiteY4" fmla="*/ 791631 h 1713104"/>
              <a:gd name="connsiteX5" fmla="*/ 712400 w 734164"/>
              <a:gd name="connsiteY5" fmla="*/ 972688 h 1713104"/>
              <a:gd name="connsiteX6" fmla="*/ 680314 w 734164"/>
              <a:gd name="connsiteY6" fmla="*/ 1149834 h 1713104"/>
              <a:gd name="connsiteX7" fmla="*/ 621792 w 734164"/>
              <a:gd name="connsiteY7" fmla="*/ 1259562 h 1713104"/>
              <a:gd name="connsiteX8" fmla="*/ 343814 w 734164"/>
              <a:gd name="connsiteY8" fmla="*/ 1566800 h 1713104"/>
              <a:gd name="connsiteX9" fmla="*/ 80467 w 734164"/>
              <a:gd name="connsiteY9" fmla="*/ 1676528 h 1713104"/>
              <a:gd name="connsiteX10" fmla="*/ 0 w 734164"/>
              <a:gd name="connsiteY10" fmla="*/ 1713104 h 1713104"/>
              <a:gd name="connsiteX11" fmla="*/ 0 w 734164"/>
              <a:gd name="connsiteY11" fmla="*/ 1713104 h 1713104"/>
              <a:gd name="connsiteX0" fmla="*/ 117704 w 734164"/>
              <a:gd name="connsiteY0" fmla="*/ 0 h 1713104"/>
              <a:gd name="connsiteX1" fmla="*/ 261720 w 734164"/>
              <a:gd name="connsiteY1" fmla="*/ 72009 h 1713104"/>
              <a:gd name="connsiteX2" fmla="*/ 409651 w 734164"/>
              <a:gd name="connsiteY2" fmla="*/ 286640 h 1713104"/>
              <a:gd name="connsiteX3" fmla="*/ 621769 w 734164"/>
              <a:gd name="connsiteY3" fmla="*/ 719615 h 1713104"/>
              <a:gd name="connsiteX4" fmla="*/ 712400 w 734164"/>
              <a:gd name="connsiteY4" fmla="*/ 972688 h 1713104"/>
              <a:gd name="connsiteX5" fmla="*/ 680314 w 734164"/>
              <a:gd name="connsiteY5" fmla="*/ 1149834 h 1713104"/>
              <a:gd name="connsiteX6" fmla="*/ 621792 w 734164"/>
              <a:gd name="connsiteY6" fmla="*/ 1259562 h 1713104"/>
              <a:gd name="connsiteX7" fmla="*/ 343814 w 734164"/>
              <a:gd name="connsiteY7" fmla="*/ 1566800 h 1713104"/>
              <a:gd name="connsiteX8" fmla="*/ 80467 w 734164"/>
              <a:gd name="connsiteY8" fmla="*/ 1676528 h 1713104"/>
              <a:gd name="connsiteX9" fmla="*/ 0 w 734164"/>
              <a:gd name="connsiteY9" fmla="*/ 1713104 h 1713104"/>
              <a:gd name="connsiteX10" fmla="*/ 0 w 734164"/>
              <a:gd name="connsiteY10" fmla="*/ 1713104 h 1713104"/>
              <a:gd name="connsiteX0" fmla="*/ 117704 w 717580"/>
              <a:gd name="connsiteY0" fmla="*/ 0 h 1713104"/>
              <a:gd name="connsiteX1" fmla="*/ 261720 w 717580"/>
              <a:gd name="connsiteY1" fmla="*/ 72009 h 1713104"/>
              <a:gd name="connsiteX2" fmla="*/ 409651 w 717580"/>
              <a:gd name="connsiteY2" fmla="*/ 286640 h 1713104"/>
              <a:gd name="connsiteX3" fmla="*/ 621769 w 717580"/>
              <a:gd name="connsiteY3" fmla="*/ 719615 h 1713104"/>
              <a:gd name="connsiteX4" fmla="*/ 712400 w 717580"/>
              <a:gd name="connsiteY4" fmla="*/ 972688 h 1713104"/>
              <a:gd name="connsiteX5" fmla="*/ 680314 w 717580"/>
              <a:gd name="connsiteY5" fmla="*/ 1149834 h 1713104"/>
              <a:gd name="connsiteX6" fmla="*/ 621792 w 717580"/>
              <a:gd name="connsiteY6" fmla="*/ 1259562 h 1713104"/>
              <a:gd name="connsiteX7" fmla="*/ 343814 w 717580"/>
              <a:gd name="connsiteY7" fmla="*/ 1528415 h 1713104"/>
              <a:gd name="connsiteX8" fmla="*/ 80467 w 717580"/>
              <a:gd name="connsiteY8" fmla="*/ 1676528 h 1713104"/>
              <a:gd name="connsiteX9" fmla="*/ 0 w 717580"/>
              <a:gd name="connsiteY9" fmla="*/ 1713104 h 1713104"/>
              <a:gd name="connsiteX10" fmla="*/ 0 w 717580"/>
              <a:gd name="connsiteY10" fmla="*/ 1713104 h 1713104"/>
              <a:gd name="connsiteX0" fmla="*/ 117704 w 717580"/>
              <a:gd name="connsiteY0" fmla="*/ 0 h 1713104"/>
              <a:gd name="connsiteX1" fmla="*/ 261720 w 717580"/>
              <a:gd name="connsiteY1" fmla="*/ 72009 h 1713104"/>
              <a:gd name="connsiteX2" fmla="*/ 409651 w 717580"/>
              <a:gd name="connsiteY2" fmla="*/ 286640 h 1713104"/>
              <a:gd name="connsiteX3" fmla="*/ 621769 w 717580"/>
              <a:gd name="connsiteY3" fmla="*/ 719615 h 1713104"/>
              <a:gd name="connsiteX4" fmla="*/ 712400 w 717580"/>
              <a:gd name="connsiteY4" fmla="*/ 972688 h 1713104"/>
              <a:gd name="connsiteX5" fmla="*/ 680314 w 717580"/>
              <a:gd name="connsiteY5" fmla="*/ 1149834 h 1713104"/>
              <a:gd name="connsiteX6" fmla="*/ 343814 w 717580"/>
              <a:gd name="connsiteY6" fmla="*/ 1528415 h 1713104"/>
              <a:gd name="connsiteX7" fmla="*/ 80467 w 717580"/>
              <a:gd name="connsiteY7" fmla="*/ 1676528 h 1713104"/>
              <a:gd name="connsiteX8" fmla="*/ 0 w 717580"/>
              <a:gd name="connsiteY8" fmla="*/ 1713104 h 1713104"/>
              <a:gd name="connsiteX9" fmla="*/ 0 w 717580"/>
              <a:gd name="connsiteY9" fmla="*/ 1713104 h 1713104"/>
              <a:gd name="connsiteX0" fmla="*/ 117704 w 720393"/>
              <a:gd name="connsiteY0" fmla="*/ 0 h 1713104"/>
              <a:gd name="connsiteX1" fmla="*/ 261720 w 720393"/>
              <a:gd name="connsiteY1" fmla="*/ 72009 h 1713104"/>
              <a:gd name="connsiteX2" fmla="*/ 409651 w 720393"/>
              <a:gd name="connsiteY2" fmla="*/ 286640 h 1713104"/>
              <a:gd name="connsiteX3" fmla="*/ 621769 w 720393"/>
              <a:gd name="connsiteY3" fmla="*/ 719615 h 1713104"/>
              <a:gd name="connsiteX4" fmla="*/ 712400 w 720393"/>
              <a:gd name="connsiteY4" fmla="*/ 972688 h 1713104"/>
              <a:gd name="connsiteX5" fmla="*/ 680314 w 720393"/>
              <a:gd name="connsiteY5" fmla="*/ 1149834 h 1713104"/>
              <a:gd name="connsiteX6" fmla="*/ 343814 w 720393"/>
              <a:gd name="connsiteY6" fmla="*/ 1528415 h 1713104"/>
              <a:gd name="connsiteX7" fmla="*/ 80467 w 720393"/>
              <a:gd name="connsiteY7" fmla="*/ 1676528 h 1713104"/>
              <a:gd name="connsiteX8" fmla="*/ 0 w 720393"/>
              <a:gd name="connsiteY8" fmla="*/ 1713104 h 1713104"/>
              <a:gd name="connsiteX9" fmla="*/ 0 w 720393"/>
              <a:gd name="connsiteY9" fmla="*/ 1713104 h 1713104"/>
              <a:gd name="connsiteX0" fmla="*/ 117704 w 720392"/>
              <a:gd name="connsiteY0" fmla="*/ 0 h 1713104"/>
              <a:gd name="connsiteX1" fmla="*/ 261720 w 720392"/>
              <a:gd name="connsiteY1" fmla="*/ 72009 h 1713104"/>
              <a:gd name="connsiteX2" fmla="*/ 409651 w 720392"/>
              <a:gd name="connsiteY2" fmla="*/ 286640 h 1713104"/>
              <a:gd name="connsiteX3" fmla="*/ 621769 w 720392"/>
              <a:gd name="connsiteY3" fmla="*/ 719615 h 1713104"/>
              <a:gd name="connsiteX4" fmla="*/ 712400 w 720392"/>
              <a:gd name="connsiteY4" fmla="*/ 972688 h 1713104"/>
              <a:gd name="connsiteX5" fmla="*/ 680314 w 720392"/>
              <a:gd name="connsiteY5" fmla="*/ 1149834 h 1713104"/>
              <a:gd name="connsiteX6" fmla="*/ 343814 w 720392"/>
              <a:gd name="connsiteY6" fmla="*/ 1528415 h 1713104"/>
              <a:gd name="connsiteX7" fmla="*/ 80467 w 720392"/>
              <a:gd name="connsiteY7" fmla="*/ 1676528 h 1713104"/>
              <a:gd name="connsiteX8" fmla="*/ 0 w 720392"/>
              <a:gd name="connsiteY8" fmla="*/ 1713104 h 1713104"/>
              <a:gd name="connsiteX9" fmla="*/ 0 w 720392"/>
              <a:gd name="connsiteY9" fmla="*/ 1713104 h 1713104"/>
              <a:gd name="connsiteX0" fmla="*/ 117704 w 720392"/>
              <a:gd name="connsiteY0" fmla="*/ 0 h 1713104"/>
              <a:gd name="connsiteX1" fmla="*/ 261720 w 720392"/>
              <a:gd name="connsiteY1" fmla="*/ 72009 h 1713104"/>
              <a:gd name="connsiteX2" fmla="*/ 409651 w 720392"/>
              <a:gd name="connsiteY2" fmla="*/ 286640 h 1713104"/>
              <a:gd name="connsiteX3" fmla="*/ 621769 w 720392"/>
              <a:gd name="connsiteY3" fmla="*/ 719615 h 1713104"/>
              <a:gd name="connsiteX4" fmla="*/ 712400 w 720392"/>
              <a:gd name="connsiteY4" fmla="*/ 972688 h 1713104"/>
              <a:gd name="connsiteX5" fmla="*/ 680314 w 720392"/>
              <a:gd name="connsiteY5" fmla="*/ 1149834 h 1713104"/>
              <a:gd name="connsiteX6" fmla="*/ 343814 w 720392"/>
              <a:gd name="connsiteY6" fmla="*/ 1528415 h 1713104"/>
              <a:gd name="connsiteX7" fmla="*/ 0 w 720392"/>
              <a:gd name="connsiteY7" fmla="*/ 1713104 h 1713104"/>
              <a:gd name="connsiteX8" fmla="*/ 0 w 720392"/>
              <a:gd name="connsiteY8" fmla="*/ 1713104 h 1713104"/>
              <a:gd name="connsiteX0" fmla="*/ 261720 w 720392"/>
              <a:gd name="connsiteY0" fmla="*/ 0 h 1641095"/>
              <a:gd name="connsiteX1" fmla="*/ 409651 w 720392"/>
              <a:gd name="connsiteY1" fmla="*/ 214631 h 1641095"/>
              <a:gd name="connsiteX2" fmla="*/ 621769 w 720392"/>
              <a:gd name="connsiteY2" fmla="*/ 647606 h 1641095"/>
              <a:gd name="connsiteX3" fmla="*/ 712400 w 720392"/>
              <a:gd name="connsiteY3" fmla="*/ 900679 h 1641095"/>
              <a:gd name="connsiteX4" fmla="*/ 680314 w 720392"/>
              <a:gd name="connsiteY4" fmla="*/ 1077825 h 1641095"/>
              <a:gd name="connsiteX5" fmla="*/ 343814 w 720392"/>
              <a:gd name="connsiteY5" fmla="*/ 1456406 h 1641095"/>
              <a:gd name="connsiteX6" fmla="*/ 0 w 720392"/>
              <a:gd name="connsiteY6" fmla="*/ 1641095 h 1641095"/>
              <a:gd name="connsiteX7" fmla="*/ 0 w 720392"/>
              <a:gd name="connsiteY7" fmla="*/ 1641095 h 1641095"/>
              <a:gd name="connsiteX0" fmla="*/ 294305 w 720392"/>
              <a:gd name="connsiteY0" fmla="*/ 0 h 1673996"/>
              <a:gd name="connsiteX1" fmla="*/ 409651 w 720392"/>
              <a:gd name="connsiteY1" fmla="*/ 247532 h 1673996"/>
              <a:gd name="connsiteX2" fmla="*/ 621769 w 720392"/>
              <a:gd name="connsiteY2" fmla="*/ 680507 h 1673996"/>
              <a:gd name="connsiteX3" fmla="*/ 712400 w 720392"/>
              <a:gd name="connsiteY3" fmla="*/ 933580 h 1673996"/>
              <a:gd name="connsiteX4" fmla="*/ 680314 w 720392"/>
              <a:gd name="connsiteY4" fmla="*/ 1110726 h 1673996"/>
              <a:gd name="connsiteX5" fmla="*/ 343814 w 720392"/>
              <a:gd name="connsiteY5" fmla="*/ 1489307 h 1673996"/>
              <a:gd name="connsiteX6" fmla="*/ 0 w 720392"/>
              <a:gd name="connsiteY6" fmla="*/ 1673996 h 1673996"/>
              <a:gd name="connsiteX7" fmla="*/ 0 w 720392"/>
              <a:gd name="connsiteY7" fmla="*/ 1673996 h 1673996"/>
              <a:gd name="connsiteX0" fmla="*/ 294305 w 720392"/>
              <a:gd name="connsiteY0" fmla="*/ 0 h 1673996"/>
              <a:gd name="connsiteX1" fmla="*/ 409651 w 720392"/>
              <a:gd name="connsiteY1" fmla="*/ 247532 h 1673996"/>
              <a:gd name="connsiteX2" fmla="*/ 621769 w 720392"/>
              <a:gd name="connsiteY2" fmla="*/ 680507 h 1673996"/>
              <a:gd name="connsiteX3" fmla="*/ 712400 w 720392"/>
              <a:gd name="connsiteY3" fmla="*/ 933580 h 1673996"/>
              <a:gd name="connsiteX4" fmla="*/ 680314 w 720392"/>
              <a:gd name="connsiteY4" fmla="*/ 1110726 h 1673996"/>
              <a:gd name="connsiteX5" fmla="*/ 343814 w 720392"/>
              <a:gd name="connsiteY5" fmla="*/ 1489307 h 1673996"/>
              <a:gd name="connsiteX6" fmla="*/ 0 w 720392"/>
              <a:gd name="connsiteY6" fmla="*/ 1673996 h 1673996"/>
              <a:gd name="connsiteX7" fmla="*/ 0 w 720392"/>
              <a:gd name="connsiteY7" fmla="*/ 1673996 h 167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392" h="1673996">
                <a:moveTo>
                  <a:pt x="294305" y="0"/>
                </a:moveTo>
                <a:cubicBezTo>
                  <a:pt x="213278" y="16708"/>
                  <a:pt x="371202" y="165021"/>
                  <a:pt x="409651" y="247532"/>
                </a:cubicBezTo>
                <a:lnTo>
                  <a:pt x="621769" y="680507"/>
                </a:lnTo>
                <a:cubicBezTo>
                  <a:pt x="672227" y="794848"/>
                  <a:pt x="702643" y="861877"/>
                  <a:pt x="712400" y="933580"/>
                </a:cubicBezTo>
                <a:cubicBezTo>
                  <a:pt x="734164" y="993280"/>
                  <a:pt x="707464" y="1045777"/>
                  <a:pt x="680314" y="1110726"/>
                </a:cubicBezTo>
                <a:cubicBezTo>
                  <a:pt x="568147" y="1236920"/>
                  <a:pt x="526580" y="1313761"/>
                  <a:pt x="343814" y="1489307"/>
                </a:cubicBezTo>
                <a:lnTo>
                  <a:pt x="0" y="1673996"/>
                </a:lnTo>
                <a:lnTo>
                  <a:pt x="0" y="1673996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42" name="Rett linje 41"/>
          <p:cNvCxnSpPr/>
          <p:nvPr/>
        </p:nvCxnSpPr>
        <p:spPr>
          <a:xfrm flipH="1" flipV="1">
            <a:off x="6540285" y="1931904"/>
            <a:ext cx="134426" cy="82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Sylinder 9"/>
          <p:cNvSpPr txBox="1">
            <a:spLocks noChangeArrowheads="1"/>
          </p:cNvSpPr>
          <p:nvPr/>
        </p:nvSpPr>
        <p:spPr bwMode="auto">
          <a:xfrm>
            <a:off x="6794871" y="1820158"/>
            <a:ext cx="708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44" name="Rett linje 43"/>
          <p:cNvCxnSpPr/>
          <p:nvPr/>
        </p:nvCxnSpPr>
        <p:spPr>
          <a:xfrm>
            <a:off x="6607021" y="1864754"/>
            <a:ext cx="127658" cy="79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Sylinder 12"/>
          <p:cNvSpPr txBox="1">
            <a:spLocks noChangeArrowheads="1"/>
          </p:cNvSpPr>
          <p:nvPr/>
        </p:nvSpPr>
        <p:spPr bwMode="auto">
          <a:xfrm>
            <a:off x="6449463" y="2065608"/>
            <a:ext cx="887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49" name="Pil høyre 48"/>
          <p:cNvSpPr/>
          <p:nvPr/>
        </p:nvSpPr>
        <p:spPr>
          <a:xfrm rot="8827298">
            <a:off x="6303327" y="295303"/>
            <a:ext cx="434909" cy="77971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1" name="TekstSylinder 15"/>
          <p:cNvSpPr txBox="1">
            <a:spLocks noChangeArrowheads="1"/>
          </p:cNvSpPr>
          <p:nvPr/>
        </p:nvSpPr>
        <p:spPr bwMode="auto">
          <a:xfrm>
            <a:off x="5220072" y="609926"/>
            <a:ext cx="1356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SKYTING</a:t>
            </a:r>
          </a:p>
        </p:txBody>
      </p:sp>
      <p:sp>
        <p:nvSpPr>
          <p:cNvPr id="55" name="Frihåndsform 54"/>
          <p:cNvSpPr/>
          <p:nvPr/>
        </p:nvSpPr>
        <p:spPr>
          <a:xfrm>
            <a:off x="3005799" y="1870140"/>
            <a:ext cx="3860975" cy="3866113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830207"/>
              <a:gd name="connsiteX1" fmla="*/ 2050817 w 2493158"/>
              <a:gd name="connsiteY1" fmla="*/ 238430 h 2830207"/>
              <a:gd name="connsiteX2" fmla="*/ 1906520 w 2493158"/>
              <a:gd name="connsiteY2" fmla="*/ 527225 h 2830207"/>
              <a:gd name="connsiteX3" fmla="*/ 2122352 w 2493158"/>
              <a:gd name="connsiteY3" fmla="*/ 815529 h 2830207"/>
              <a:gd name="connsiteX4" fmla="*/ 2482073 w 2493158"/>
              <a:gd name="connsiteY4" fmla="*/ 1103833 h 2830207"/>
              <a:gd name="connsiteX5" fmla="*/ 2266240 w 2493158"/>
              <a:gd name="connsiteY5" fmla="*/ 1247986 h 2830207"/>
              <a:gd name="connsiteX6" fmla="*/ 1978464 w 2493158"/>
              <a:gd name="connsiteY6" fmla="*/ 1392139 h 2830207"/>
              <a:gd name="connsiteX7" fmla="*/ 1546799 w 2493158"/>
              <a:gd name="connsiteY7" fmla="*/ 1752520 h 2830207"/>
              <a:gd name="connsiteX8" fmla="*/ 1043190 w 2493158"/>
              <a:gd name="connsiteY8" fmla="*/ 1968748 h 2830207"/>
              <a:gd name="connsiteX9" fmla="*/ 683470 w 2493158"/>
              <a:gd name="connsiteY9" fmla="*/ 2112900 h 2830207"/>
              <a:gd name="connsiteX10" fmla="*/ 611525 w 2493158"/>
              <a:gd name="connsiteY10" fmla="*/ 2473281 h 2830207"/>
              <a:gd name="connsiteX11" fmla="*/ 348555 w 2493158"/>
              <a:gd name="connsiteY11" fmla="*/ 2668781 h 2830207"/>
              <a:gd name="connsiteX12" fmla="*/ 107916 w 2493158"/>
              <a:gd name="connsiteY12" fmla="*/ 2761586 h 2830207"/>
              <a:gd name="connsiteX13" fmla="*/ 35972 w 2493158"/>
              <a:gd name="connsiteY13" fmla="*/ 2257053 h 2830207"/>
              <a:gd name="connsiteX14" fmla="*/ 323748 w 2493158"/>
              <a:gd name="connsiteY14" fmla="*/ 1680443 h 2830207"/>
              <a:gd name="connsiteX15" fmla="*/ 755413 w 2493158"/>
              <a:gd name="connsiteY15" fmla="*/ 1536291 h 2830207"/>
              <a:gd name="connsiteX16" fmla="*/ 1402910 w 2493158"/>
              <a:gd name="connsiteY16" fmla="*/ 1031758 h 2830207"/>
              <a:gd name="connsiteX17" fmla="*/ 1906520 w 2493158"/>
              <a:gd name="connsiteY17" fmla="*/ 1031757 h 2830207"/>
              <a:gd name="connsiteX18" fmla="*/ 2050408 w 2493158"/>
              <a:gd name="connsiteY18" fmla="*/ 887605 h 2830207"/>
              <a:gd name="connsiteX19" fmla="*/ 1906520 w 2493158"/>
              <a:gd name="connsiteY19" fmla="*/ 743453 h 2830207"/>
              <a:gd name="connsiteX20" fmla="*/ 1834575 w 2493158"/>
              <a:gd name="connsiteY20" fmla="*/ 599300 h 2830207"/>
              <a:gd name="connsiteX21" fmla="*/ 1474855 w 2493158"/>
              <a:gd name="connsiteY21" fmla="*/ 599301 h 2830207"/>
              <a:gd name="connsiteX22" fmla="*/ 1259022 w 2493158"/>
              <a:gd name="connsiteY22" fmla="*/ 455149 h 2830207"/>
              <a:gd name="connsiteX23" fmla="*/ 1187078 w 2493158"/>
              <a:gd name="connsiteY23" fmla="*/ 238921 h 2830207"/>
              <a:gd name="connsiteX24" fmla="*/ 1474855 w 2493158"/>
              <a:gd name="connsiteY24" fmla="*/ 94769 h 2830207"/>
              <a:gd name="connsiteX25" fmla="*/ 1868421 w 2493158"/>
              <a:gd name="connsiteY25" fmla="*/ 0 h 2830207"/>
              <a:gd name="connsiteX0" fmla="*/ 2371577 w 2741911"/>
              <a:gd name="connsiteY0" fmla="*/ 94414 h 3402983"/>
              <a:gd name="connsiteX1" fmla="*/ 2299570 w 2741911"/>
              <a:gd name="connsiteY1" fmla="*/ 238430 h 3402983"/>
              <a:gd name="connsiteX2" fmla="*/ 2155273 w 2741911"/>
              <a:gd name="connsiteY2" fmla="*/ 527225 h 3402983"/>
              <a:gd name="connsiteX3" fmla="*/ 2371105 w 2741911"/>
              <a:gd name="connsiteY3" fmla="*/ 815529 h 3402983"/>
              <a:gd name="connsiteX4" fmla="*/ 2730826 w 2741911"/>
              <a:gd name="connsiteY4" fmla="*/ 1103833 h 3402983"/>
              <a:gd name="connsiteX5" fmla="*/ 2514993 w 2741911"/>
              <a:gd name="connsiteY5" fmla="*/ 1247986 h 3402983"/>
              <a:gd name="connsiteX6" fmla="*/ 2227217 w 2741911"/>
              <a:gd name="connsiteY6" fmla="*/ 1392139 h 3402983"/>
              <a:gd name="connsiteX7" fmla="*/ 1795552 w 2741911"/>
              <a:gd name="connsiteY7" fmla="*/ 1752520 h 3402983"/>
              <a:gd name="connsiteX8" fmla="*/ 1291943 w 2741911"/>
              <a:gd name="connsiteY8" fmla="*/ 1968748 h 3402983"/>
              <a:gd name="connsiteX9" fmla="*/ 932223 w 2741911"/>
              <a:gd name="connsiteY9" fmla="*/ 2112900 h 3402983"/>
              <a:gd name="connsiteX10" fmla="*/ 860278 w 2741911"/>
              <a:gd name="connsiteY10" fmla="*/ 2473281 h 3402983"/>
              <a:gd name="connsiteX11" fmla="*/ 597308 w 2741911"/>
              <a:gd name="connsiteY11" fmla="*/ 2668781 h 3402983"/>
              <a:gd name="connsiteX12" fmla="*/ 52096 w 2741911"/>
              <a:gd name="connsiteY12" fmla="*/ 3334362 h 3402983"/>
              <a:gd name="connsiteX13" fmla="*/ 284725 w 2741911"/>
              <a:gd name="connsiteY13" fmla="*/ 2257053 h 3402983"/>
              <a:gd name="connsiteX14" fmla="*/ 572501 w 2741911"/>
              <a:gd name="connsiteY14" fmla="*/ 1680443 h 3402983"/>
              <a:gd name="connsiteX15" fmla="*/ 1004166 w 2741911"/>
              <a:gd name="connsiteY15" fmla="*/ 1536291 h 3402983"/>
              <a:gd name="connsiteX16" fmla="*/ 1651663 w 2741911"/>
              <a:gd name="connsiteY16" fmla="*/ 1031758 h 3402983"/>
              <a:gd name="connsiteX17" fmla="*/ 2155273 w 2741911"/>
              <a:gd name="connsiteY17" fmla="*/ 1031757 h 3402983"/>
              <a:gd name="connsiteX18" fmla="*/ 2299161 w 2741911"/>
              <a:gd name="connsiteY18" fmla="*/ 887605 h 3402983"/>
              <a:gd name="connsiteX19" fmla="*/ 2155273 w 2741911"/>
              <a:gd name="connsiteY19" fmla="*/ 743453 h 3402983"/>
              <a:gd name="connsiteX20" fmla="*/ 2083328 w 2741911"/>
              <a:gd name="connsiteY20" fmla="*/ 599300 h 3402983"/>
              <a:gd name="connsiteX21" fmla="*/ 1723608 w 2741911"/>
              <a:gd name="connsiteY21" fmla="*/ 599301 h 3402983"/>
              <a:gd name="connsiteX22" fmla="*/ 1507775 w 2741911"/>
              <a:gd name="connsiteY22" fmla="*/ 455149 h 3402983"/>
              <a:gd name="connsiteX23" fmla="*/ 1435831 w 2741911"/>
              <a:gd name="connsiteY23" fmla="*/ 238921 h 3402983"/>
              <a:gd name="connsiteX24" fmla="*/ 1723608 w 2741911"/>
              <a:gd name="connsiteY24" fmla="*/ 94769 h 3402983"/>
              <a:gd name="connsiteX25" fmla="*/ 2117174 w 2741911"/>
              <a:gd name="connsiteY25" fmla="*/ 0 h 3402983"/>
              <a:gd name="connsiteX0" fmla="*/ 2396183 w 2766517"/>
              <a:gd name="connsiteY0" fmla="*/ 94414 h 3350409"/>
              <a:gd name="connsiteX1" fmla="*/ 2324176 w 2766517"/>
              <a:gd name="connsiteY1" fmla="*/ 238430 h 3350409"/>
              <a:gd name="connsiteX2" fmla="*/ 2179879 w 2766517"/>
              <a:gd name="connsiteY2" fmla="*/ 527225 h 3350409"/>
              <a:gd name="connsiteX3" fmla="*/ 2395711 w 2766517"/>
              <a:gd name="connsiteY3" fmla="*/ 815529 h 3350409"/>
              <a:gd name="connsiteX4" fmla="*/ 2755432 w 2766517"/>
              <a:gd name="connsiteY4" fmla="*/ 1103833 h 3350409"/>
              <a:gd name="connsiteX5" fmla="*/ 2539599 w 2766517"/>
              <a:gd name="connsiteY5" fmla="*/ 1247986 h 3350409"/>
              <a:gd name="connsiteX6" fmla="*/ 2251823 w 2766517"/>
              <a:gd name="connsiteY6" fmla="*/ 1392139 h 3350409"/>
              <a:gd name="connsiteX7" fmla="*/ 1820158 w 2766517"/>
              <a:gd name="connsiteY7" fmla="*/ 1752520 h 3350409"/>
              <a:gd name="connsiteX8" fmla="*/ 1316549 w 2766517"/>
              <a:gd name="connsiteY8" fmla="*/ 1968748 h 3350409"/>
              <a:gd name="connsiteX9" fmla="*/ 956829 w 2766517"/>
              <a:gd name="connsiteY9" fmla="*/ 2112900 h 3350409"/>
              <a:gd name="connsiteX10" fmla="*/ 884884 w 2766517"/>
              <a:gd name="connsiteY10" fmla="*/ 2473281 h 3350409"/>
              <a:gd name="connsiteX11" fmla="*/ 621914 w 2766517"/>
              <a:gd name="connsiteY11" fmla="*/ 2668781 h 3350409"/>
              <a:gd name="connsiteX12" fmla="*/ 76702 w 2766517"/>
              <a:gd name="connsiteY12" fmla="*/ 3334362 h 3350409"/>
              <a:gd name="connsiteX13" fmla="*/ 161701 w 2766517"/>
              <a:gd name="connsiteY13" fmla="*/ 2765064 h 3350409"/>
              <a:gd name="connsiteX14" fmla="*/ 309331 w 2766517"/>
              <a:gd name="connsiteY14" fmla="*/ 2257053 h 3350409"/>
              <a:gd name="connsiteX15" fmla="*/ 597107 w 2766517"/>
              <a:gd name="connsiteY15" fmla="*/ 1680443 h 3350409"/>
              <a:gd name="connsiteX16" fmla="*/ 1028772 w 2766517"/>
              <a:gd name="connsiteY16" fmla="*/ 1536291 h 3350409"/>
              <a:gd name="connsiteX17" fmla="*/ 1676269 w 2766517"/>
              <a:gd name="connsiteY17" fmla="*/ 1031758 h 3350409"/>
              <a:gd name="connsiteX18" fmla="*/ 2179879 w 2766517"/>
              <a:gd name="connsiteY18" fmla="*/ 1031757 h 3350409"/>
              <a:gd name="connsiteX19" fmla="*/ 2323767 w 2766517"/>
              <a:gd name="connsiteY19" fmla="*/ 887605 h 3350409"/>
              <a:gd name="connsiteX20" fmla="*/ 2179879 w 2766517"/>
              <a:gd name="connsiteY20" fmla="*/ 743453 h 3350409"/>
              <a:gd name="connsiteX21" fmla="*/ 2107934 w 2766517"/>
              <a:gd name="connsiteY21" fmla="*/ 599300 h 3350409"/>
              <a:gd name="connsiteX22" fmla="*/ 1748214 w 2766517"/>
              <a:gd name="connsiteY22" fmla="*/ 599301 h 3350409"/>
              <a:gd name="connsiteX23" fmla="*/ 1532381 w 2766517"/>
              <a:gd name="connsiteY23" fmla="*/ 455149 h 3350409"/>
              <a:gd name="connsiteX24" fmla="*/ 1460437 w 2766517"/>
              <a:gd name="connsiteY24" fmla="*/ 238921 h 3350409"/>
              <a:gd name="connsiteX25" fmla="*/ 1748214 w 2766517"/>
              <a:gd name="connsiteY25" fmla="*/ 94769 h 3350409"/>
              <a:gd name="connsiteX26" fmla="*/ 2141780 w 2766517"/>
              <a:gd name="connsiteY26" fmla="*/ 0 h 3350409"/>
              <a:gd name="connsiteX0" fmla="*/ 2406324 w 2776658"/>
              <a:gd name="connsiteY0" fmla="*/ 94414 h 3403607"/>
              <a:gd name="connsiteX1" fmla="*/ 2334317 w 2776658"/>
              <a:gd name="connsiteY1" fmla="*/ 238430 h 3403607"/>
              <a:gd name="connsiteX2" fmla="*/ 2190020 w 2776658"/>
              <a:gd name="connsiteY2" fmla="*/ 527225 h 3403607"/>
              <a:gd name="connsiteX3" fmla="*/ 2405852 w 2776658"/>
              <a:gd name="connsiteY3" fmla="*/ 815529 h 3403607"/>
              <a:gd name="connsiteX4" fmla="*/ 2765573 w 2776658"/>
              <a:gd name="connsiteY4" fmla="*/ 1103833 h 3403607"/>
              <a:gd name="connsiteX5" fmla="*/ 2549740 w 2776658"/>
              <a:gd name="connsiteY5" fmla="*/ 1247986 h 3403607"/>
              <a:gd name="connsiteX6" fmla="*/ 2261964 w 2776658"/>
              <a:gd name="connsiteY6" fmla="*/ 1392139 h 3403607"/>
              <a:gd name="connsiteX7" fmla="*/ 1830299 w 2776658"/>
              <a:gd name="connsiteY7" fmla="*/ 1752520 h 3403607"/>
              <a:gd name="connsiteX8" fmla="*/ 1326690 w 2776658"/>
              <a:gd name="connsiteY8" fmla="*/ 1968748 h 3403607"/>
              <a:gd name="connsiteX9" fmla="*/ 966970 w 2776658"/>
              <a:gd name="connsiteY9" fmla="*/ 2112900 h 3403607"/>
              <a:gd name="connsiteX10" fmla="*/ 895025 w 2776658"/>
              <a:gd name="connsiteY10" fmla="*/ 2473281 h 3403607"/>
              <a:gd name="connsiteX11" fmla="*/ 632055 w 2776658"/>
              <a:gd name="connsiteY11" fmla="*/ 2668781 h 3403607"/>
              <a:gd name="connsiteX12" fmla="*/ 86843 w 2776658"/>
              <a:gd name="connsiteY12" fmla="*/ 3334362 h 3403607"/>
              <a:gd name="connsiteX13" fmla="*/ 110994 w 2776658"/>
              <a:gd name="connsiteY13" fmla="*/ 3084256 h 3403607"/>
              <a:gd name="connsiteX14" fmla="*/ 171842 w 2776658"/>
              <a:gd name="connsiteY14" fmla="*/ 2765064 h 3403607"/>
              <a:gd name="connsiteX15" fmla="*/ 319472 w 2776658"/>
              <a:gd name="connsiteY15" fmla="*/ 2257053 h 3403607"/>
              <a:gd name="connsiteX16" fmla="*/ 607248 w 2776658"/>
              <a:gd name="connsiteY16" fmla="*/ 1680443 h 3403607"/>
              <a:gd name="connsiteX17" fmla="*/ 1038913 w 2776658"/>
              <a:gd name="connsiteY17" fmla="*/ 1536291 h 3403607"/>
              <a:gd name="connsiteX18" fmla="*/ 1686410 w 2776658"/>
              <a:gd name="connsiteY18" fmla="*/ 1031758 h 3403607"/>
              <a:gd name="connsiteX19" fmla="*/ 2190020 w 2776658"/>
              <a:gd name="connsiteY19" fmla="*/ 1031757 h 3403607"/>
              <a:gd name="connsiteX20" fmla="*/ 2333908 w 2776658"/>
              <a:gd name="connsiteY20" fmla="*/ 887605 h 3403607"/>
              <a:gd name="connsiteX21" fmla="*/ 2190020 w 2776658"/>
              <a:gd name="connsiteY21" fmla="*/ 743453 h 3403607"/>
              <a:gd name="connsiteX22" fmla="*/ 2118075 w 2776658"/>
              <a:gd name="connsiteY22" fmla="*/ 599300 h 3403607"/>
              <a:gd name="connsiteX23" fmla="*/ 1758355 w 2776658"/>
              <a:gd name="connsiteY23" fmla="*/ 599301 h 3403607"/>
              <a:gd name="connsiteX24" fmla="*/ 1542522 w 2776658"/>
              <a:gd name="connsiteY24" fmla="*/ 455149 h 3403607"/>
              <a:gd name="connsiteX25" fmla="*/ 1470578 w 2776658"/>
              <a:gd name="connsiteY25" fmla="*/ 238921 h 3403607"/>
              <a:gd name="connsiteX26" fmla="*/ 1758355 w 2776658"/>
              <a:gd name="connsiteY26" fmla="*/ 94769 h 3403607"/>
              <a:gd name="connsiteX27" fmla="*/ 2151921 w 2776658"/>
              <a:gd name="connsiteY27" fmla="*/ 0 h 3403607"/>
              <a:gd name="connsiteX0" fmla="*/ 3693601 w 4063935"/>
              <a:gd name="connsiteY0" fmla="*/ 94414 h 3397850"/>
              <a:gd name="connsiteX1" fmla="*/ 3621594 w 4063935"/>
              <a:gd name="connsiteY1" fmla="*/ 238430 h 3397850"/>
              <a:gd name="connsiteX2" fmla="*/ 3477297 w 4063935"/>
              <a:gd name="connsiteY2" fmla="*/ 527225 h 3397850"/>
              <a:gd name="connsiteX3" fmla="*/ 3693129 w 4063935"/>
              <a:gd name="connsiteY3" fmla="*/ 815529 h 3397850"/>
              <a:gd name="connsiteX4" fmla="*/ 4052850 w 4063935"/>
              <a:gd name="connsiteY4" fmla="*/ 1103833 h 3397850"/>
              <a:gd name="connsiteX5" fmla="*/ 3837017 w 4063935"/>
              <a:gd name="connsiteY5" fmla="*/ 1247986 h 3397850"/>
              <a:gd name="connsiteX6" fmla="*/ 3549241 w 4063935"/>
              <a:gd name="connsiteY6" fmla="*/ 1392139 h 3397850"/>
              <a:gd name="connsiteX7" fmla="*/ 3117576 w 4063935"/>
              <a:gd name="connsiteY7" fmla="*/ 1752520 h 3397850"/>
              <a:gd name="connsiteX8" fmla="*/ 2613967 w 4063935"/>
              <a:gd name="connsiteY8" fmla="*/ 1968748 h 3397850"/>
              <a:gd name="connsiteX9" fmla="*/ 2254247 w 4063935"/>
              <a:gd name="connsiteY9" fmla="*/ 2112900 h 3397850"/>
              <a:gd name="connsiteX10" fmla="*/ 2182302 w 4063935"/>
              <a:gd name="connsiteY10" fmla="*/ 2473281 h 3397850"/>
              <a:gd name="connsiteX11" fmla="*/ 1919332 w 4063935"/>
              <a:gd name="connsiteY11" fmla="*/ 2668781 h 3397850"/>
              <a:gd name="connsiteX12" fmla="*/ 1374120 w 4063935"/>
              <a:gd name="connsiteY12" fmla="*/ 3334362 h 3397850"/>
              <a:gd name="connsiteX13" fmla="*/ 14166 w 4063935"/>
              <a:gd name="connsiteY13" fmla="*/ 3049712 h 3397850"/>
              <a:gd name="connsiteX14" fmla="*/ 1459119 w 4063935"/>
              <a:gd name="connsiteY14" fmla="*/ 2765064 h 3397850"/>
              <a:gd name="connsiteX15" fmla="*/ 1606749 w 4063935"/>
              <a:gd name="connsiteY15" fmla="*/ 2257053 h 3397850"/>
              <a:gd name="connsiteX16" fmla="*/ 1894525 w 4063935"/>
              <a:gd name="connsiteY16" fmla="*/ 1680443 h 3397850"/>
              <a:gd name="connsiteX17" fmla="*/ 2326190 w 4063935"/>
              <a:gd name="connsiteY17" fmla="*/ 1536291 h 3397850"/>
              <a:gd name="connsiteX18" fmla="*/ 2973687 w 4063935"/>
              <a:gd name="connsiteY18" fmla="*/ 1031758 h 3397850"/>
              <a:gd name="connsiteX19" fmla="*/ 3477297 w 4063935"/>
              <a:gd name="connsiteY19" fmla="*/ 1031757 h 3397850"/>
              <a:gd name="connsiteX20" fmla="*/ 3621185 w 4063935"/>
              <a:gd name="connsiteY20" fmla="*/ 887605 h 3397850"/>
              <a:gd name="connsiteX21" fmla="*/ 3477297 w 4063935"/>
              <a:gd name="connsiteY21" fmla="*/ 743453 h 3397850"/>
              <a:gd name="connsiteX22" fmla="*/ 3405352 w 4063935"/>
              <a:gd name="connsiteY22" fmla="*/ 599300 h 3397850"/>
              <a:gd name="connsiteX23" fmla="*/ 3045632 w 4063935"/>
              <a:gd name="connsiteY23" fmla="*/ 599301 h 3397850"/>
              <a:gd name="connsiteX24" fmla="*/ 2829799 w 4063935"/>
              <a:gd name="connsiteY24" fmla="*/ 455149 h 3397850"/>
              <a:gd name="connsiteX25" fmla="*/ 2757855 w 4063935"/>
              <a:gd name="connsiteY25" fmla="*/ 238921 h 3397850"/>
              <a:gd name="connsiteX26" fmla="*/ 3045632 w 4063935"/>
              <a:gd name="connsiteY26" fmla="*/ 94769 h 3397850"/>
              <a:gd name="connsiteX27" fmla="*/ 3439198 w 4063935"/>
              <a:gd name="connsiteY27" fmla="*/ 0 h 3397850"/>
              <a:gd name="connsiteX0" fmla="*/ 3693601 w 4063935"/>
              <a:gd name="connsiteY0" fmla="*/ 94414 h 3397850"/>
              <a:gd name="connsiteX1" fmla="*/ 3621594 w 4063935"/>
              <a:gd name="connsiteY1" fmla="*/ 238430 h 3397850"/>
              <a:gd name="connsiteX2" fmla="*/ 3477297 w 4063935"/>
              <a:gd name="connsiteY2" fmla="*/ 527225 h 3397850"/>
              <a:gd name="connsiteX3" fmla="*/ 3693129 w 4063935"/>
              <a:gd name="connsiteY3" fmla="*/ 815529 h 3397850"/>
              <a:gd name="connsiteX4" fmla="*/ 4052850 w 4063935"/>
              <a:gd name="connsiteY4" fmla="*/ 1103833 h 3397850"/>
              <a:gd name="connsiteX5" fmla="*/ 3837017 w 4063935"/>
              <a:gd name="connsiteY5" fmla="*/ 1247986 h 3397850"/>
              <a:gd name="connsiteX6" fmla="*/ 3549241 w 4063935"/>
              <a:gd name="connsiteY6" fmla="*/ 1392139 h 3397850"/>
              <a:gd name="connsiteX7" fmla="*/ 3117576 w 4063935"/>
              <a:gd name="connsiteY7" fmla="*/ 1752520 h 3397850"/>
              <a:gd name="connsiteX8" fmla="*/ 2613967 w 4063935"/>
              <a:gd name="connsiteY8" fmla="*/ 1968748 h 3397850"/>
              <a:gd name="connsiteX9" fmla="*/ 2254247 w 4063935"/>
              <a:gd name="connsiteY9" fmla="*/ 2112900 h 3397850"/>
              <a:gd name="connsiteX10" fmla="*/ 2182302 w 4063935"/>
              <a:gd name="connsiteY10" fmla="*/ 2473281 h 3397850"/>
              <a:gd name="connsiteX11" fmla="*/ 1919332 w 4063935"/>
              <a:gd name="connsiteY11" fmla="*/ 2668781 h 3397850"/>
              <a:gd name="connsiteX12" fmla="*/ 1374120 w 4063935"/>
              <a:gd name="connsiteY12" fmla="*/ 3334362 h 3397850"/>
              <a:gd name="connsiteX13" fmla="*/ 14166 w 4063935"/>
              <a:gd name="connsiteY13" fmla="*/ 3049712 h 3397850"/>
              <a:gd name="connsiteX14" fmla="*/ 1459119 w 4063935"/>
              <a:gd name="connsiteY14" fmla="*/ 2765064 h 3397850"/>
              <a:gd name="connsiteX15" fmla="*/ 1606749 w 4063935"/>
              <a:gd name="connsiteY15" fmla="*/ 2257053 h 3397850"/>
              <a:gd name="connsiteX16" fmla="*/ 1894525 w 4063935"/>
              <a:gd name="connsiteY16" fmla="*/ 1680443 h 3397850"/>
              <a:gd name="connsiteX17" fmla="*/ 2326190 w 4063935"/>
              <a:gd name="connsiteY17" fmla="*/ 1536291 h 3397850"/>
              <a:gd name="connsiteX18" fmla="*/ 2973687 w 4063935"/>
              <a:gd name="connsiteY18" fmla="*/ 1031758 h 3397850"/>
              <a:gd name="connsiteX19" fmla="*/ 3477297 w 4063935"/>
              <a:gd name="connsiteY19" fmla="*/ 1031757 h 3397850"/>
              <a:gd name="connsiteX20" fmla="*/ 3621185 w 4063935"/>
              <a:gd name="connsiteY20" fmla="*/ 887605 h 3397850"/>
              <a:gd name="connsiteX21" fmla="*/ 3477297 w 4063935"/>
              <a:gd name="connsiteY21" fmla="*/ 743453 h 3397850"/>
              <a:gd name="connsiteX22" fmla="*/ 3405352 w 4063935"/>
              <a:gd name="connsiteY22" fmla="*/ 599300 h 3397850"/>
              <a:gd name="connsiteX23" fmla="*/ 3045632 w 4063935"/>
              <a:gd name="connsiteY23" fmla="*/ 599301 h 3397850"/>
              <a:gd name="connsiteX24" fmla="*/ 2829799 w 4063935"/>
              <a:gd name="connsiteY24" fmla="*/ 455149 h 3397850"/>
              <a:gd name="connsiteX25" fmla="*/ 2757855 w 4063935"/>
              <a:gd name="connsiteY25" fmla="*/ 238921 h 3397850"/>
              <a:gd name="connsiteX26" fmla="*/ 3045632 w 4063935"/>
              <a:gd name="connsiteY26" fmla="*/ 94769 h 3397850"/>
              <a:gd name="connsiteX27" fmla="*/ 3439198 w 4063935"/>
              <a:gd name="connsiteY27" fmla="*/ 0 h 3397850"/>
              <a:gd name="connsiteX0" fmla="*/ 3804334 w 4174668"/>
              <a:gd name="connsiteY0" fmla="*/ 94414 h 3438231"/>
              <a:gd name="connsiteX1" fmla="*/ 3732327 w 4174668"/>
              <a:gd name="connsiteY1" fmla="*/ 238430 h 3438231"/>
              <a:gd name="connsiteX2" fmla="*/ 3588030 w 4174668"/>
              <a:gd name="connsiteY2" fmla="*/ 527225 h 3438231"/>
              <a:gd name="connsiteX3" fmla="*/ 3803862 w 4174668"/>
              <a:gd name="connsiteY3" fmla="*/ 815529 h 3438231"/>
              <a:gd name="connsiteX4" fmla="*/ 4163583 w 4174668"/>
              <a:gd name="connsiteY4" fmla="*/ 1103833 h 3438231"/>
              <a:gd name="connsiteX5" fmla="*/ 3947750 w 4174668"/>
              <a:gd name="connsiteY5" fmla="*/ 1247986 h 3438231"/>
              <a:gd name="connsiteX6" fmla="*/ 3659974 w 4174668"/>
              <a:gd name="connsiteY6" fmla="*/ 1392139 h 3438231"/>
              <a:gd name="connsiteX7" fmla="*/ 3228309 w 4174668"/>
              <a:gd name="connsiteY7" fmla="*/ 1752520 h 3438231"/>
              <a:gd name="connsiteX8" fmla="*/ 2724700 w 4174668"/>
              <a:gd name="connsiteY8" fmla="*/ 1968748 h 3438231"/>
              <a:gd name="connsiteX9" fmla="*/ 2364980 w 4174668"/>
              <a:gd name="connsiteY9" fmla="*/ 2112900 h 3438231"/>
              <a:gd name="connsiteX10" fmla="*/ 2293035 w 4174668"/>
              <a:gd name="connsiteY10" fmla="*/ 2473281 h 3438231"/>
              <a:gd name="connsiteX11" fmla="*/ 2030065 w 4174668"/>
              <a:gd name="connsiteY11" fmla="*/ 2668781 h 3438231"/>
              <a:gd name="connsiteX12" fmla="*/ 1484853 w 4174668"/>
              <a:gd name="connsiteY12" fmla="*/ 3334362 h 3438231"/>
              <a:gd name="connsiteX13" fmla="*/ 820457 w 4174668"/>
              <a:gd name="connsiteY13" fmla="*/ 3291994 h 3438231"/>
              <a:gd name="connsiteX14" fmla="*/ 124899 w 4174668"/>
              <a:gd name="connsiteY14" fmla="*/ 3049712 h 3438231"/>
              <a:gd name="connsiteX15" fmla="*/ 1569852 w 4174668"/>
              <a:gd name="connsiteY15" fmla="*/ 2765064 h 3438231"/>
              <a:gd name="connsiteX16" fmla="*/ 1717482 w 4174668"/>
              <a:gd name="connsiteY16" fmla="*/ 2257053 h 3438231"/>
              <a:gd name="connsiteX17" fmla="*/ 2005258 w 4174668"/>
              <a:gd name="connsiteY17" fmla="*/ 1680443 h 3438231"/>
              <a:gd name="connsiteX18" fmla="*/ 2436923 w 4174668"/>
              <a:gd name="connsiteY18" fmla="*/ 1536291 h 3438231"/>
              <a:gd name="connsiteX19" fmla="*/ 3084420 w 4174668"/>
              <a:gd name="connsiteY19" fmla="*/ 1031758 h 3438231"/>
              <a:gd name="connsiteX20" fmla="*/ 3588030 w 4174668"/>
              <a:gd name="connsiteY20" fmla="*/ 1031757 h 3438231"/>
              <a:gd name="connsiteX21" fmla="*/ 3731918 w 4174668"/>
              <a:gd name="connsiteY21" fmla="*/ 887605 h 3438231"/>
              <a:gd name="connsiteX22" fmla="*/ 3588030 w 4174668"/>
              <a:gd name="connsiteY22" fmla="*/ 743453 h 3438231"/>
              <a:gd name="connsiteX23" fmla="*/ 3516085 w 4174668"/>
              <a:gd name="connsiteY23" fmla="*/ 599300 h 3438231"/>
              <a:gd name="connsiteX24" fmla="*/ 3156365 w 4174668"/>
              <a:gd name="connsiteY24" fmla="*/ 599301 h 3438231"/>
              <a:gd name="connsiteX25" fmla="*/ 2940532 w 4174668"/>
              <a:gd name="connsiteY25" fmla="*/ 455149 h 3438231"/>
              <a:gd name="connsiteX26" fmla="*/ 2868588 w 4174668"/>
              <a:gd name="connsiteY26" fmla="*/ 238921 h 3438231"/>
              <a:gd name="connsiteX27" fmla="*/ 3156365 w 4174668"/>
              <a:gd name="connsiteY27" fmla="*/ 94769 h 3438231"/>
              <a:gd name="connsiteX28" fmla="*/ 3549931 w 4174668"/>
              <a:gd name="connsiteY28" fmla="*/ 0 h 3438231"/>
              <a:gd name="connsiteX0" fmla="*/ 3906094 w 4276428"/>
              <a:gd name="connsiteY0" fmla="*/ 94414 h 3666452"/>
              <a:gd name="connsiteX1" fmla="*/ 3834087 w 4276428"/>
              <a:gd name="connsiteY1" fmla="*/ 238430 h 3666452"/>
              <a:gd name="connsiteX2" fmla="*/ 3689790 w 4276428"/>
              <a:gd name="connsiteY2" fmla="*/ 527225 h 3666452"/>
              <a:gd name="connsiteX3" fmla="*/ 3905622 w 4276428"/>
              <a:gd name="connsiteY3" fmla="*/ 815529 h 3666452"/>
              <a:gd name="connsiteX4" fmla="*/ 4265343 w 4276428"/>
              <a:gd name="connsiteY4" fmla="*/ 1103833 h 3666452"/>
              <a:gd name="connsiteX5" fmla="*/ 4049510 w 4276428"/>
              <a:gd name="connsiteY5" fmla="*/ 1247986 h 3666452"/>
              <a:gd name="connsiteX6" fmla="*/ 3761734 w 4276428"/>
              <a:gd name="connsiteY6" fmla="*/ 1392139 h 3666452"/>
              <a:gd name="connsiteX7" fmla="*/ 3330069 w 4276428"/>
              <a:gd name="connsiteY7" fmla="*/ 1752520 h 3666452"/>
              <a:gd name="connsiteX8" fmla="*/ 2826460 w 4276428"/>
              <a:gd name="connsiteY8" fmla="*/ 1968748 h 3666452"/>
              <a:gd name="connsiteX9" fmla="*/ 2466740 w 4276428"/>
              <a:gd name="connsiteY9" fmla="*/ 2112900 h 3666452"/>
              <a:gd name="connsiteX10" fmla="*/ 2394795 w 4276428"/>
              <a:gd name="connsiteY10" fmla="*/ 2473281 h 3666452"/>
              <a:gd name="connsiteX11" fmla="*/ 2131825 w 4276428"/>
              <a:gd name="connsiteY11" fmla="*/ 2668781 h 3666452"/>
              <a:gd name="connsiteX12" fmla="*/ 1586613 w 4276428"/>
              <a:gd name="connsiteY12" fmla="*/ 3334362 h 3666452"/>
              <a:gd name="connsiteX13" fmla="*/ 311657 w 4276428"/>
              <a:gd name="connsiteY13" fmla="*/ 3619010 h 3666452"/>
              <a:gd name="connsiteX14" fmla="*/ 226659 w 4276428"/>
              <a:gd name="connsiteY14" fmla="*/ 3049712 h 3666452"/>
              <a:gd name="connsiteX15" fmla="*/ 1671612 w 4276428"/>
              <a:gd name="connsiteY15" fmla="*/ 2765064 h 3666452"/>
              <a:gd name="connsiteX16" fmla="*/ 1819242 w 4276428"/>
              <a:gd name="connsiteY16" fmla="*/ 2257053 h 3666452"/>
              <a:gd name="connsiteX17" fmla="*/ 2107018 w 4276428"/>
              <a:gd name="connsiteY17" fmla="*/ 1680443 h 3666452"/>
              <a:gd name="connsiteX18" fmla="*/ 2538683 w 4276428"/>
              <a:gd name="connsiteY18" fmla="*/ 1536291 h 3666452"/>
              <a:gd name="connsiteX19" fmla="*/ 3186180 w 4276428"/>
              <a:gd name="connsiteY19" fmla="*/ 1031758 h 3666452"/>
              <a:gd name="connsiteX20" fmla="*/ 3689790 w 4276428"/>
              <a:gd name="connsiteY20" fmla="*/ 1031757 h 3666452"/>
              <a:gd name="connsiteX21" fmla="*/ 3833678 w 4276428"/>
              <a:gd name="connsiteY21" fmla="*/ 887605 h 3666452"/>
              <a:gd name="connsiteX22" fmla="*/ 3689790 w 4276428"/>
              <a:gd name="connsiteY22" fmla="*/ 743453 h 3666452"/>
              <a:gd name="connsiteX23" fmla="*/ 3617845 w 4276428"/>
              <a:gd name="connsiteY23" fmla="*/ 599300 h 3666452"/>
              <a:gd name="connsiteX24" fmla="*/ 3258125 w 4276428"/>
              <a:gd name="connsiteY24" fmla="*/ 599301 h 3666452"/>
              <a:gd name="connsiteX25" fmla="*/ 3042292 w 4276428"/>
              <a:gd name="connsiteY25" fmla="*/ 455149 h 3666452"/>
              <a:gd name="connsiteX26" fmla="*/ 2970348 w 4276428"/>
              <a:gd name="connsiteY26" fmla="*/ 238921 h 3666452"/>
              <a:gd name="connsiteX27" fmla="*/ 3258125 w 4276428"/>
              <a:gd name="connsiteY27" fmla="*/ 94769 h 3666452"/>
              <a:gd name="connsiteX28" fmla="*/ 3651691 w 4276428"/>
              <a:gd name="connsiteY28" fmla="*/ 0 h 3666452"/>
              <a:gd name="connsiteX0" fmla="*/ 3906094 w 4276428"/>
              <a:gd name="connsiteY0" fmla="*/ 94414 h 3666452"/>
              <a:gd name="connsiteX1" fmla="*/ 3834087 w 4276428"/>
              <a:gd name="connsiteY1" fmla="*/ 238430 h 3666452"/>
              <a:gd name="connsiteX2" fmla="*/ 3689790 w 4276428"/>
              <a:gd name="connsiteY2" fmla="*/ 527225 h 3666452"/>
              <a:gd name="connsiteX3" fmla="*/ 3905622 w 4276428"/>
              <a:gd name="connsiteY3" fmla="*/ 815529 h 3666452"/>
              <a:gd name="connsiteX4" fmla="*/ 4265343 w 4276428"/>
              <a:gd name="connsiteY4" fmla="*/ 1103833 h 3666452"/>
              <a:gd name="connsiteX5" fmla="*/ 4049510 w 4276428"/>
              <a:gd name="connsiteY5" fmla="*/ 1247986 h 3666452"/>
              <a:gd name="connsiteX6" fmla="*/ 3761734 w 4276428"/>
              <a:gd name="connsiteY6" fmla="*/ 1392139 h 3666452"/>
              <a:gd name="connsiteX7" fmla="*/ 3330069 w 4276428"/>
              <a:gd name="connsiteY7" fmla="*/ 1752520 h 3666452"/>
              <a:gd name="connsiteX8" fmla="*/ 2826460 w 4276428"/>
              <a:gd name="connsiteY8" fmla="*/ 1968748 h 3666452"/>
              <a:gd name="connsiteX9" fmla="*/ 2466740 w 4276428"/>
              <a:gd name="connsiteY9" fmla="*/ 2112900 h 3666452"/>
              <a:gd name="connsiteX10" fmla="*/ 2394795 w 4276428"/>
              <a:gd name="connsiteY10" fmla="*/ 2473281 h 3666452"/>
              <a:gd name="connsiteX11" fmla="*/ 2131825 w 4276428"/>
              <a:gd name="connsiteY11" fmla="*/ 2668781 h 3666452"/>
              <a:gd name="connsiteX12" fmla="*/ 1586613 w 4276428"/>
              <a:gd name="connsiteY12" fmla="*/ 3334362 h 3666452"/>
              <a:gd name="connsiteX13" fmla="*/ 311657 w 4276428"/>
              <a:gd name="connsiteY13" fmla="*/ 3619010 h 3666452"/>
              <a:gd name="connsiteX14" fmla="*/ 226659 w 4276428"/>
              <a:gd name="connsiteY14" fmla="*/ 3049712 h 3666452"/>
              <a:gd name="connsiteX15" fmla="*/ 1671612 w 4276428"/>
              <a:gd name="connsiteY15" fmla="*/ 2765064 h 3666452"/>
              <a:gd name="connsiteX16" fmla="*/ 1819242 w 4276428"/>
              <a:gd name="connsiteY16" fmla="*/ 2257053 h 3666452"/>
              <a:gd name="connsiteX17" fmla="*/ 2107018 w 4276428"/>
              <a:gd name="connsiteY17" fmla="*/ 1680443 h 3666452"/>
              <a:gd name="connsiteX18" fmla="*/ 2538683 w 4276428"/>
              <a:gd name="connsiteY18" fmla="*/ 1536291 h 3666452"/>
              <a:gd name="connsiteX19" fmla="*/ 3186180 w 4276428"/>
              <a:gd name="connsiteY19" fmla="*/ 1031758 h 3666452"/>
              <a:gd name="connsiteX20" fmla="*/ 3689790 w 4276428"/>
              <a:gd name="connsiteY20" fmla="*/ 1031757 h 3666452"/>
              <a:gd name="connsiteX21" fmla="*/ 3833678 w 4276428"/>
              <a:gd name="connsiteY21" fmla="*/ 887605 h 3666452"/>
              <a:gd name="connsiteX22" fmla="*/ 3689790 w 4276428"/>
              <a:gd name="connsiteY22" fmla="*/ 743453 h 3666452"/>
              <a:gd name="connsiteX23" fmla="*/ 3617845 w 4276428"/>
              <a:gd name="connsiteY23" fmla="*/ 599300 h 3666452"/>
              <a:gd name="connsiteX24" fmla="*/ 3258125 w 4276428"/>
              <a:gd name="connsiteY24" fmla="*/ 599301 h 3666452"/>
              <a:gd name="connsiteX25" fmla="*/ 3042292 w 4276428"/>
              <a:gd name="connsiteY25" fmla="*/ 455149 h 3666452"/>
              <a:gd name="connsiteX26" fmla="*/ 2970348 w 4276428"/>
              <a:gd name="connsiteY26" fmla="*/ 238921 h 3666452"/>
              <a:gd name="connsiteX27" fmla="*/ 3258125 w 4276428"/>
              <a:gd name="connsiteY27" fmla="*/ 94769 h 3666452"/>
              <a:gd name="connsiteX28" fmla="*/ 3651691 w 4276428"/>
              <a:gd name="connsiteY28" fmla="*/ 0 h 3666452"/>
              <a:gd name="connsiteX0" fmla="*/ 3699921 w 4070255"/>
              <a:gd name="connsiteY0" fmla="*/ 94414 h 3666452"/>
              <a:gd name="connsiteX1" fmla="*/ 3627914 w 4070255"/>
              <a:gd name="connsiteY1" fmla="*/ 238430 h 3666452"/>
              <a:gd name="connsiteX2" fmla="*/ 3483617 w 4070255"/>
              <a:gd name="connsiteY2" fmla="*/ 527225 h 3666452"/>
              <a:gd name="connsiteX3" fmla="*/ 3699449 w 4070255"/>
              <a:gd name="connsiteY3" fmla="*/ 815529 h 3666452"/>
              <a:gd name="connsiteX4" fmla="*/ 4059170 w 4070255"/>
              <a:gd name="connsiteY4" fmla="*/ 1103833 h 3666452"/>
              <a:gd name="connsiteX5" fmla="*/ 3843337 w 4070255"/>
              <a:gd name="connsiteY5" fmla="*/ 1247986 h 3666452"/>
              <a:gd name="connsiteX6" fmla="*/ 3555561 w 4070255"/>
              <a:gd name="connsiteY6" fmla="*/ 1392139 h 3666452"/>
              <a:gd name="connsiteX7" fmla="*/ 3123896 w 4070255"/>
              <a:gd name="connsiteY7" fmla="*/ 1752520 h 3666452"/>
              <a:gd name="connsiteX8" fmla="*/ 2620287 w 4070255"/>
              <a:gd name="connsiteY8" fmla="*/ 1968748 h 3666452"/>
              <a:gd name="connsiteX9" fmla="*/ 2260567 w 4070255"/>
              <a:gd name="connsiteY9" fmla="*/ 2112900 h 3666452"/>
              <a:gd name="connsiteX10" fmla="*/ 2188622 w 4070255"/>
              <a:gd name="connsiteY10" fmla="*/ 2473281 h 3666452"/>
              <a:gd name="connsiteX11" fmla="*/ 1925652 w 4070255"/>
              <a:gd name="connsiteY11" fmla="*/ 2668781 h 3666452"/>
              <a:gd name="connsiteX12" fmla="*/ 1380440 w 4070255"/>
              <a:gd name="connsiteY12" fmla="*/ 3334362 h 3666452"/>
              <a:gd name="connsiteX13" fmla="*/ 105484 w 4070255"/>
              <a:gd name="connsiteY13" fmla="*/ 3619010 h 3666452"/>
              <a:gd name="connsiteX14" fmla="*/ 20486 w 4070255"/>
              <a:gd name="connsiteY14" fmla="*/ 3049712 h 3666452"/>
              <a:gd name="connsiteX15" fmla="*/ 1465439 w 4070255"/>
              <a:gd name="connsiteY15" fmla="*/ 2765064 h 3666452"/>
              <a:gd name="connsiteX16" fmla="*/ 1613069 w 4070255"/>
              <a:gd name="connsiteY16" fmla="*/ 2257053 h 3666452"/>
              <a:gd name="connsiteX17" fmla="*/ 1900845 w 4070255"/>
              <a:gd name="connsiteY17" fmla="*/ 1680443 h 3666452"/>
              <a:gd name="connsiteX18" fmla="*/ 2332510 w 4070255"/>
              <a:gd name="connsiteY18" fmla="*/ 1536291 h 3666452"/>
              <a:gd name="connsiteX19" fmla="*/ 2980007 w 4070255"/>
              <a:gd name="connsiteY19" fmla="*/ 1031758 h 3666452"/>
              <a:gd name="connsiteX20" fmla="*/ 3483617 w 4070255"/>
              <a:gd name="connsiteY20" fmla="*/ 1031757 h 3666452"/>
              <a:gd name="connsiteX21" fmla="*/ 3627505 w 4070255"/>
              <a:gd name="connsiteY21" fmla="*/ 887605 h 3666452"/>
              <a:gd name="connsiteX22" fmla="*/ 3483617 w 4070255"/>
              <a:gd name="connsiteY22" fmla="*/ 743453 h 3666452"/>
              <a:gd name="connsiteX23" fmla="*/ 3411672 w 4070255"/>
              <a:gd name="connsiteY23" fmla="*/ 599300 h 3666452"/>
              <a:gd name="connsiteX24" fmla="*/ 3051952 w 4070255"/>
              <a:gd name="connsiteY24" fmla="*/ 599301 h 3666452"/>
              <a:gd name="connsiteX25" fmla="*/ 2836119 w 4070255"/>
              <a:gd name="connsiteY25" fmla="*/ 455149 h 3666452"/>
              <a:gd name="connsiteX26" fmla="*/ 2764175 w 4070255"/>
              <a:gd name="connsiteY26" fmla="*/ 238921 h 3666452"/>
              <a:gd name="connsiteX27" fmla="*/ 3051952 w 4070255"/>
              <a:gd name="connsiteY27" fmla="*/ 94769 h 3666452"/>
              <a:gd name="connsiteX28" fmla="*/ 3445518 w 4070255"/>
              <a:gd name="connsiteY28" fmla="*/ 0 h 3666452"/>
              <a:gd name="connsiteX0" fmla="*/ 3699921 w 4070255"/>
              <a:gd name="connsiteY0" fmla="*/ 94414 h 3697475"/>
              <a:gd name="connsiteX1" fmla="*/ 3627914 w 4070255"/>
              <a:gd name="connsiteY1" fmla="*/ 238430 h 3697475"/>
              <a:gd name="connsiteX2" fmla="*/ 3483617 w 4070255"/>
              <a:gd name="connsiteY2" fmla="*/ 527225 h 3697475"/>
              <a:gd name="connsiteX3" fmla="*/ 3699449 w 4070255"/>
              <a:gd name="connsiteY3" fmla="*/ 815529 h 3697475"/>
              <a:gd name="connsiteX4" fmla="*/ 4059170 w 4070255"/>
              <a:gd name="connsiteY4" fmla="*/ 1103833 h 3697475"/>
              <a:gd name="connsiteX5" fmla="*/ 3843337 w 4070255"/>
              <a:gd name="connsiteY5" fmla="*/ 1247986 h 3697475"/>
              <a:gd name="connsiteX6" fmla="*/ 3555561 w 4070255"/>
              <a:gd name="connsiteY6" fmla="*/ 1392139 h 3697475"/>
              <a:gd name="connsiteX7" fmla="*/ 3123896 w 4070255"/>
              <a:gd name="connsiteY7" fmla="*/ 1752520 h 3697475"/>
              <a:gd name="connsiteX8" fmla="*/ 2620287 w 4070255"/>
              <a:gd name="connsiteY8" fmla="*/ 1968748 h 3697475"/>
              <a:gd name="connsiteX9" fmla="*/ 2260567 w 4070255"/>
              <a:gd name="connsiteY9" fmla="*/ 2112900 h 3697475"/>
              <a:gd name="connsiteX10" fmla="*/ 2188622 w 4070255"/>
              <a:gd name="connsiteY10" fmla="*/ 2473281 h 3697475"/>
              <a:gd name="connsiteX11" fmla="*/ 1925652 w 4070255"/>
              <a:gd name="connsiteY11" fmla="*/ 2668781 h 3697475"/>
              <a:gd name="connsiteX12" fmla="*/ 1380440 w 4070255"/>
              <a:gd name="connsiteY12" fmla="*/ 3334362 h 3697475"/>
              <a:gd name="connsiteX13" fmla="*/ 622997 w 4070255"/>
              <a:gd name="connsiteY13" fmla="*/ 3520505 h 3697475"/>
              <a:gd name="connsiteX14" fmla="*/ 105484 w 4070255"/>
              <a:gd name="connsiteY14" fmla="*/ 3619010 h 3697475"/>
              <a:gd name="connsiteX15" fmla="*/ 20486 w 4070255"/>
              <a:gd name="connsiteY15" fmla="*/ 3049712 h 3697475"/>
              <a:gd name="connsiteX16" fmla="*/ 1465439 w 4070255"/>
              <a:gd name="connsiteY16" fmla="*/ 2765064 h 3697475"/>
              <a:gd name="connsiteX17" fmla="*/ 1613069 w 4070255"/>
              <a:gd name="connsiteY17" fmla="*/ 2257053 h 3697475"/>
              <a:gd name="connsiteX18" fmla="*/ 1900845 w 4070255"/>
              <a:gd name="connsiteY18" fmla="*/ 1680443 h 3697475"/>
              <a:gd name="connsiteX19" fmla="*/ 2332510 w 4070255"/>
              <a:gd name="connsiteY19" fmla="*/ 1536291 h 3697475"/>
              <a:gd name="connsiteX20" fmla="*/ 2980007 w 4070255"/>
              <a:gd name="connsiteY20" fmla="*/ 1031758 h 3697475"/>
              <a:gd name="connsiteX21" fmla="*/ 3483617 w 4070255"/>
              <a:gd name="connsiteY21" fmla="*/ 1031757 h 3697475"/>
              <a:gd name="connsiteX22" fmla="*/ 3627505 w 4070255"/>
              <a:gd name="connsiteY22" fmla="*/ 887605 h 3697475"/>
              <a:gd name="connsiteX23" fmla="*/ 3483617 w 4070255"/>
              <a:gd name="connsiteY23" fmla="*/ 743453 h 3697475"/>
              <a:gd name="connsiteX24" fmla="*/ 3411672 w 4070255"/>
              <a:gd name="connsiteY24" fmla="*/ 599300 h 3697475"/>
              <a:gd name="connsiteX25" fmla="*/ 3051952 w 4070255"/>
              <a:gd name="connsiteY25" fmla="*/ 599301 h 3697475"/>
              <a:gd name="connsiteX26" fmla="*/ 2836119 w 4070255"/>
              <a:gd name="connsiteY26" fmla="*/ 455149 h 3697475"/>
              <a:gd name="connsiteX27" fmla="*/ 2764175 w 4070255"/>
              <a:gd name="connsiteY27" fmla="*/ 238921 h 3697475"/>
              <a:gd name="connsiteX28" fmla="*/ 3051952 w 4070255"/>
              <a:gd name="connsiteY28" fmla="*/ 94769 h 3697475"/>
              <a:gd name="connsiteX29" fmla="*/ 3445518 w 4070255"/>
              <a:gd name="connsiteY29" fmla="*/ 0 h 3697475"/>
              <a:gd name="connsiteX0" fmla="*/ 3806930 w 4177264"/>
              <a:gd name="connsiteY0" fmla="*/ 94414 h 3951100"/>
              <a:gd name="connsiteX1" fmla="*/ 3734923 w 4177264"/>
              <a:gd name="connsiteY1" fmla="*/ 238430 h 3951100"/>
              <a:gd name="connsiteX2" fmla="*/ 3590626 w 4177264"/>
              <a:gd name="connsiteY2" fmla="*/ 527225 h 3951100"/>
              <a:gd name="connsiteX3" fmla="*/ 3806458 w 4177264"/>
              <a:gd name="connsiteY3" fmla="*/ 815529 h 3951100"/>
              <a:gd name="connsiteX4" fmla="*/ 4166179 w 4177264"/>
              <a:gd name="connsiteY4" fmla="*/ 1103833 h 3951100"/>
              <a:gd name="connsiteX5" fmla="*/ 3950346 w 4177264"/>
              <a:gd name="connsiteY5" fmla="*/ 1247986 h 3951100"/>
              <a:gd name="connsiteX6" fmla="*/ 3662570 w 4177264"/>
              <a:gd name="connsiteY6" fmla="*/ 1392139 h 3951100"/>
              <a:gd name="connsiteX7" fmla="*/ 3230905 w 4177264"/>
              <a:gd name="connsiteY7" fmla="*/ 1752520 h 3951100"/>
              <a:gd name="connsiteX8" fmla="*/ 2727296 w 4177264"/>
              <a:gd name="connsiteY8" fmla="*/ 1968748 h 3951100"/>
              <a:gd name="connsiteX9" fmla="*/ 2367576 w 4177264"/>
              <a:gd name="connsiteY9" fmla="*/ 2112900 h 3951100"/>
              <a:gd name="connsiteX10" fmla="*/ 2295631 w 4177264"/>
              <a:gd name="connsiteY10" fmla="*/ 2473281 h 3951100"/>
              <a:gd name="connsiteX11" fmla="*/ 2032661 w 4177264"/>
              <a:gd name="connsiteY11" fmla="*/ 2668781 h 3951100"/>
              <a:gd name="connsiteX12" fmla="*/ 1487449 w 4177264"/>
              <a:gd name="connsiteY12" fmla="*/ 3334362 h 3951100"/>
              <a:gd name="connsiteX13" fmla="*/ 212493 w 4177264"/>
              <a:gd name="connsiteY13" fmla="*/ 3903659 h 3951100"/>
              <a:gd name="connsiteX14" fmla="*/ 212493 w 4177264"/>
              <a:gd name="connsiteY14" fmla="*/ 3619010 h 3951100"/>
              <a:gd name="connsiteX15" fmla="*/ 127495 w 4177264"/>
              <a:gd name="connsiteY15" fmla="*/ 3049712 h 3951100"/>
              <a:gd name="connsiteX16" fmla="*/ 1572448 w 4177264"/>
              <a:gd name="connsiteY16" fmla="*/ 2765064 h 3951100"/>
              <a:gd name="connsiteX17" fmla="*/ 1720078 w 4177264"/>
              <a:gd name="connsiteY17" fmla="*/ 2257053 h 3951100"/>
              <a:gd name="connsiteX18" fmla="*/ 2007854 w 4177264"/>
              <a:gd name="connsiteY18" fmla="*/ 1680443 h 3951100"/>
              <a:gd name="connsiteX19" fmla="*/ 2439519 w 4177264"/>
              <a:gd name="connsiteY19" fmla="*/ 1536291 h 3951100"/>
              <a:gd name="connsiteX20" fmla="*/ 3087016 w 4177264"/>
              <a:gd name="connsiteY20" fmla="*/ 1031758 h 3951100"/>
              <a:gd name="connsiteX21" fmla="*/ 3590626 w 4177264"/>
              <a:gd name="connsiteY21" fmla="*/ 1031757 h 3951100"/>
              <a:gd name="connsiteX22" fmla="*/ 3734514 w 4177264"/>
              <a:gd name="connsiteY22" fmla="*/ 887605 h 3951100"/>
              <a:gd name="connsiteX23" fmla="*/ 3590626 w 4177264"/>
              <a:gd name="connsiteY23" fmla="*/ 743453 h 3951100"/>
              <a:gd name="connsiteX24" fmla="*/ 3518681 w 4177264"/>
              <a:gd name="connsiteY24" fmla="*/ 599300 h 3951100"/>
              <a:gd name="connsiteX25" fmla="*/ 3158961 w 4177264"/>
              <a:gd name="connsiteY25" fmla="*/ 599301 h 3951100"/>
              <a:gd name="connsiteX26" fmla="*/ 2943128 w 4177264"/>
              <a:gd name="connsiteY26" fmla="*/ 455149 h 3951100"/>
              <a:gd name="connsiteX27" fmla="*/ 2871184 w 4177264"/>
              <a:gd name="connsiteY27" fmla="*/ 238921 h 3951100"/>
              <a:gd name="connsiteX28" fmla="*/ 3158961 w 4177264"/>
              <a:gd name="connsiteY28" fmla="*/ 94769 h 3951100"/>
              <a:gd name="connsiteX29" fmla="*/ 3552527 w 4177264"/>
              <a:gd name="connsiteY29" fmla="*/ 0 h 3951100"/>
              <a:gd name="connsiteX0" fmla="*/ 3699921 w 4070255"/>
              <a:gd name="connsiteY0" fmla="*/ 94414 h 3904553"/>
              <a:gd name="connsiteX1" fmla="*/ 3627914 w 4070255"/>
              <a:gd name="connsiteY1" fmla="*/ 238430 h 3904553"/>
              <a:gd name="connsiteX2" fmla="*/ 3483617 w 4070255"/>
              <a:gd name="connsiteY2" fmla="*/ 527225 h 3904553"/>
              <a:gd name="connsiteX3" fmla="*/ 3699449 w 4070255"/>
              <a:gd name="connsiteY3" fmla="*/ 815529 h 3904553"/>
              <a:gd name="connsiteX4" fmla="*/ 4059170 w 4070255"/>
              <a:gd name="connsiteY4" fmla="*/ 1103833 h 3904553"/>
              <a:gd name="connsiteX5" fmla="*/ 3843337 w 4070255"/>
              <a:gd name="connsiteY5" fmla="*/ 1247986 h 3904553"/>
              <a:gd name="connsiteX6" fmla="*/ 3555561 w 4070255"/>
              <a:gd name="connsiteY6" fmla="*/ 1392139 h 3904553"/>
              <a:gd name="connsiteX7" fmla="*/ 3123896 w 4070255"/>
              <a:gd name="connsiteY7" fmla="*/ 1752520 h 3904553"/>
              <a:gd name="connsiteX8" fmla="*/ 2620287 w 4070255"/>
              <a:gd name="connsiteY8" fmla="*/ 1968748 h 3904553"/>
              <a:gd name="connsiteX9" fmla="*/ 2260567 w 4070255"/>
              <a:gd name="connsiteY9" fmla="*/ 2112900 h 3904553"/>
              <a:gd name="connsiteX10" fmla="*/ 2188622 w 4070255"/>
              <a:gd name="connsiteY10" fmla="*/ 2473281 h 3904553"/>
              <a:gd name="connsiteX11" fmla="*/ 1925652 w 4070255"/>
              <a:gd name="connsiteY11" fmla="*/ 2668781 h 3904553"/>
              <a:gd name="connsiteX12" fmla="*/ 1380440 w 4070255"/>
              <a:gd name="connsiteY12" fmla="*/ 3334362 h 3904553"/>
              <a:gd name="connsiteX13" fmla="*/ 734654 w 4070255"/>
              <a:gd name="connsiteY13" fmla="*/ 3624374 h 3904553"/>
              <a:gd name="connsiteX14" fmla="*/ 105484 w 4070255"/>
              <a:gd name="connsiteY14" fmla="*/ 3903659 h 3904553"/>
              <a:gd name="connsiteX15" fmla="*/ 105484 w 4070255"/>
              <a:gd name="connsiteY15" fmla="*/ 3619010 h 3904553"/>
              <a:gd name="connsiteX16" fmla="*/ 20486 w 4070255"/>
              <a:gd name="connsiteY16" fmla="*/ 3049712 h 3904553"/>
              <a:gd name="connsiteX17" fmla="*/ 1465439 w 4070255"/>
              <a:gd name="connsiteY17" fmla="*/ 2765064 h 3904553"/>
              <a:gd name="connsiteX18" fmla="*/ 1613069 w 4070255"/>
              <a:gd name="connsiteY18" fmla="*/ 2257053 h 3904553"/>
              <a:gd name="connsiteX19" fmla="*/ 1900845 w 4070255"/>
              <a:gd name="connsiteY19" fmla="*/ 1680443 h 3904553"/>
              <a:gd name="connsiteX20" fmla="*/ 2332510 w 4070255"/>
              <a:gd name="connsiteY20" fmla="*/ 1536291 h 3904553"/>
              <a:gd name="connsiteX21" fmla="*/ 2980007 w 4070255"/>
              <a:gd name="connsiteY21" fmla="*/ 1031758 h 3904553"/>
              <a:gd name="connsiteX22" fmla="*/ 3483617 w 4070255"/>
              <a:gd name="connsiteY22" fmla="*/ 1031757 h 3904553"/>
              <a:gd name="connsiteX23" fmla="*/ 3627505 w 4070255"/>
              <a:gd name="connsiteY23" fmla="*/ 887605 h 3904553"/>
              <a:gd name="connsiteX24" fmla="*/ 3483617 w 4070255"/>
              <a:gd name="connsiteY24" fmla="*/ 743453 h 3904553"/>
              <a:gd name="connsiteX25" fmla="*/ 3411672 w 4070255"/>
              <a:gd name="connsiteY25" fmla="*/ 599300 h 3904553"/>
              <a:gd name="connsiteX26" fmla="*/ 3051952 w 4070255"/>
              <a:gd name="connsiteY26" fmla="*/ 599301 h 3904553"/>
              <a:gd name="connsiteX27" fmla="*/ 2836119 w 4070255"/>
              <a:gd name="connsiteY27" fmla="*/ 455149 h 3904553"/>
              <a:gd name="connsiteX28" fmla="*/ 2764175 w 4070255"/>
              <a:gd name="connsiteY28" fmla="*/ 238921 h 3904553"/>
              <a:gd name="connsiteX29" fmla="*/ 3051952 w 4070255"/>
              <a:gd name="connsiteY29" fmla="*/ 94769 h 3904553"/>
              <a:gd name="connsiteX30" fmla="*/ 3445518 w 4070255"/>
              <a:gd name="connsiteY30" fmla="*/ 0 h 3904553"/>
              <a:gd name="connsiteX0" fmla="*/ 3699921 w 4070255"/>
              <a:gd name="connsiteY0" fmla="*/ 94414 h 4188307"/>
              <a:gd name="connsiteX1" fmla="*/ 3627914 w 4070255"/>
              <a:gd name="connsiteY1" fmla="*/ 238430 h 4188307"/>
              <a:gd name="connsiteX2" fmla="*/ 3483617 w 4070255"/>
              <a:gd name="connsiteY2" fmla="*/ 527225 h 4188307"/>
              <a:gd name="connsiteX3" fmla="*/ 3699449 w 4070255"/>
              <a:gd name="connsiteY3" fmla="*/ 815529 h 4188307"/>
              <a:gd name="connsiteX4" fmla="*/ 4059170 w 4070255"/>
              <a:gd name="connsiteY4" fmla="*/ 1103833 h 4188307"/>
              <a:gd name="connsiteX5" fmla="*/ 3843337 w 4070255"/>
              <a:gd name="connsiteY5" fmla="*/ 1247986 h 4188307"/>
              <a:gd name="connsiteX6" fmla="*/ 3555561 w 4070255"/>
              <a:gd name="connsiteY6" fmla="*/ 1392139 h 4188307"/>
              <a:gd name="connsiteX7" fmla="*/ 3123896 w 4070255"/>
              <a:gd name="connsiteY7" fmla="*/ 1752520 h 4188307"/>
              <a:gd name="connsiteX8" fmla="*/ 2620287 w 4070255"/>
              <a:gd name="connsiteY8" fmla="*/ 1968748 h 4188307"/>
              <a:gd name="connsiteX9" fmla="*/ 2260567 w 4070255"/>
              <a:gd name="connsiteY9" fmla="*/ 2112900 h 4188307"/>
              <a:gd name="connsiteX10" fmla="*/ 2188622 w 4070255"/>
              <a:gd name="connsiteY10" fmla="*/ 2473281 h 4188307"/>
              <a:gd name="connsiteX11" fmla="*/ 1925652 w 4070255"/>
              <a:gd name="connsiteY11" fmla="*/ 2668781 h 4188307"/>
              <a:gd name="connsiteX12" fmla="*/ 1380440 w 4070255"/>
              <a:gd name="connsiteY12" fmla="*/ 3334362 h 4188307"/>
              <a:gd name="connsiteX13" fmla="*/ 615468 w 4070255"/>
              <a:gd name="connsiteY13" fmla="*/ 4093424 h 4188307"/>
              <a:gd name="connsiteX14" fmla="*/ 105484 w 4070255"/>
              <a:gd name="connsiteY14" fmla="*/ 3903659 h 4188307"/>
              <a:gd name="connsiteX15" fmla="*/ 105484 w 4070255"/>
              <a:gd name="connsiteY15" fmla="*/ 3619010 h 4188307"/>
              <a:gd name="connsiteX16" fmla="*/ 20486 w 4070255"/>
              <a:gd name="connsiteY16" fmla="*/ 3049712 h 4188307"/>
              <a:gd name="connsiteX17" fmla="*/ 1465439 w 4070255"/>
              <a:gd name="connsiteY17" fmla="*/ 2765064 h 4188307"/>
              <a:gd name="connsiteX18" fmla="*/ 1613069 w 4070255"/>
              <a:gd name="connsiteY18" fmla="*/ 2257053 h 4188307"/>
              <a:gd name="connsiteX19" fmla="*/ 1900845 w 4070255"/>
              <a:gd name="connsiteY19" fmla="*/ 1680443 h 4188307"/>
              <a:gd name="connsiteX20" fmla="*/ 2332510 w 4070255"/>
              <a:gd name="connsiteY20" fmla="*/ 1536291 h 4188307"/>
              <a:gd name="connsiteX21" fmla="*/ 2980007 w 4070255"/>
              <a:gd name="connsiteY21" fmla="*/ 1031758 h 4188307"/>
              <a:gd name="connsiteX22" fmla="*/ 3483617 w 4070255"/>
              <a:gd name="connsiteY22" fmla="*/ 1031757 h 4188307"/>
              <a:gd name="connsiteX23" fmla="*/ 3627505 w 4070255"/>
              <a:gd name="connsiteY23" fmla="*/ 887605 h 4188307"/>
              <a:gd name="connsiteX24" fmla="*/ 3483617 w 4070255"/>
              <a:gd name="connsiteY24" fmla="*/ 743453 h 4188307"/>
              <a:gd name="connsiteX25" fmla="*/ 3411672 w 4070255"/>
              <a:gd name="connsiteY25" fmla="*/ 599300 h 4188307"/>
              <a:gd name="connsiteX26" fmla="*/ 3051952 w 4070255"/>
              <a:gd name="connsiteY26" fmla="*/ 599301 h 4188307"/>
              <a:gd name="connsiteX27" fmla="*/ 2836119 w 4070255"/>
              <a:gd name="connsiteY27" fmla="*/ 455149 h 4188307"/>
              <a:gd name="connsiteX28" fmla="*/ 2764175 w 4070255"/>
              <a:gd name="connsiteY28" fmla="*/ 238921 h 4188307"/>
              <a:gd name="connsiteX29" fmla="*/ 3051952 w 4070255"/>
              <a:gd name="connsiteY29" fmla="*/ 94769 h 4188307"/>
              <a:gd name="connsiteX30" fmla="*/ 3445518 w 4070255"/>
              <a:gd name="connsiteY30" fmla="*/ 0 h 4188307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0 w 4070255"/>
              <a:gd name="connsiteY12" fmla="*/ 3334362 h 3998541"/>
              <a:gd name="connsiteX13" fmla="*/ 615468 w 4070255"/>
              <a:gd name="connsiteY13" fmla="*/ 3903658 h 3998541"/>
              <a:gd name="connsiteX14" fmla="*/ 105484 w 4070255"/>
              <a:gd name="connsiteY14" fmla="*/ 3903659 h 3998541"/>
              <a:gd name="connsiteX15" fmla="*/ 105484 w 4070255"/>
              <a:gd name="connsiteY15" fmla="*/ 3619010 h 3998541"/>
              <a:gd name="connsiteX16" fmla="*/ 20486 w 4070255"/>
              <a:gd name="connsiteY16" fmla="*/ 3049712 h 3998541"/>
              <a:gd name="connsiteX17" fmla="*/ 1465439 w 4070255"/>
              <a:gd name="connsiteY17" fmla="*/ 2765064 h 3998541"/>
              <a:gd name="connsiteX18" fmla="*/ 1613069 w 4070255"/>
              <a:gd name="connsiteY18" fmla="*/ 2257053 h 3998541"/>
              <a:gd name="connsiteX19" fmla="*/ 1900845 w 4070255"/>
              <a:gd name="connsiteY19" fmla="*/ 1680443 h 3998541"/>
              <a:gd name="connsiteX20" fmla="*/ 2332510 w 4070255"/>
              <a:gd name="connsiteY20" fmla="*/ 1536291 h 3998541"/>
              <a:gd name="connsiteX21" fmla="*/ 2980007 w 4070255"/>
              <a:gd name="connsiteY21" fmla="*/ 1031758 h 3998541"/>
              <a:gd name="connsiteX22" fmla="*/ 3483617 w 4070255"/>
              <a:gd name="connsiteY22" fmla="*/ 1031757 h 3998541"/>
              <a:gd name="connsiteX23" fmla="*/ 3627505 w 4070255"/>
              <a:gd name="connsiteY23" fmla="*/ 887605 h 3998541"/>
              <a:gd name="connsiteX24" fmla="*/ 3483617 w 4070255"/>
              <a:gd name="connsiteY24" fmla="*/ 743453 h 3998541"/>
              <a:gd name="connsiteX25" fmla="*/ 3411672 w 4070255"/>
              <a:gd name="connsiteY25" fmla="*/ 599300 h 3998541"/>
              <a:gd name="connsiteX26" fmla="*/ 3051952 w 4070255"/>
              <a:gd name="connsiteY26" fmla="*/ 599301 h 3998541"/>
              <a:gd name="connsiteX27" fmla="*/ 2836119 w 4070255"/>
              <a:gd name="connsiteY27" fmla="*/ 455149 h 3998541"/>
              <a:gd name="connsiteX28" fmla="*/ 2764175 w 4070255"/>
              <a:gd name="connsiteY28" fmla="*/ 238921 h 3998541"/>
              <a:gd name="connsiteX29" fmla="*/ 3051952 w 4070255"/>
              <a:gd name="connsiteY29" fmla="*/ 94769 h 3998541"/>
              <a:gd name="connsiteX30" fmla="*/ 3445518 w 4070255"/>
              <a:gd name="connsiteY30" fmla="*/ 0 h 3998541"/>
              <a:gd name="connsiteX0" fmla="*/ 3699921 w 4070255"/>
              <a:gd name="connsiteY0" fmla="*/ 94414 h 3966913"/>
              <a:gd name="connsiteX1" fmla="*/ 3627914 w 4070255"/>
              <a:gd name="connsiteY1" fmla="*/ 238430 h 3966913"/>
              <a:gd name="connsiteX2" fmla="*/ 3483617 w 4070255"/>
              <a:gd name="connsiteY2" fmla="*/ 527225 h 3966913"/>
              <a:gd name="connsiteX3" fmla="*/ 3699449 w 4070255"/>
              <a:gd name="connsiteY3" fmla="*/ 815529 h 3966913"/>
              <a:gd name="connsiteX4" fmla="*/ 4059170 w 4070255"/>
              <a:gd name="connsiteY4" fmla="*/ 1103833 h 3966913"/>
              <a:gd name="connsiteX5" fmla="*/ 3843337 w 4070255"/>
              <a:gd name="connsiteY5" fmla="*/ 1247986 h 3966913"/>
              <a:gd name="connsiteX6" fmla="*/ 3555561 w 4070255"/>
              <a:gd name="connsiteY6" fmla="*/ 1392139 h 3966913"/>
              <a:gd name="connsiteX7" fmla="*/ 3123896 w 4070255"/>
              <a:gd name="connsiteY7" fmla="*/ 1752520 h 3966913"/>
              <a:gd name="connsiteX8" fmla="*/ 2620287 w 4070255"/>
              <a:gd name="connsiteY8" fmla="*/ 1968748 h 3966913"/>
              <a:gd name="connsiteX9" fmla="*/ 2260567 w 4070255"/>
              <a:gd name="connsiteY9" fmla="*/ 2112900 h 3966913"/>
              <a:gd name="connsiteX10" fmla="*/ 2188622 w 4070255"/>
              <a:gd name="connsiteY10" fmla="*/ 2473281 h 3966913"/>
              <a:gd name="connsiteX11" fmla="*/ 1925652 w 4070255"/>
              <a:gd name="connsiteY11" fmla="*/ 2668781 h 3966913"/>
              <a:gd name="connsiteX12" fmla="*/ 1380440 w 4070255"/>
              <a:gd name="connsiteY12" fmla="*/ 3334362 h 3966913"/>
              <a:gd name="connsiteX13" fmla="*/ 1125451 w 4070255"/>
              <a:gd name="connsiteY13" fmla="*/ 3524127 h 3966913"/>
              <a:gd name="connsiteX14" fmla="*/ 615468 w 4070255"/>
              <a:gd name="connsiteY14" fmla="*/ 3903658 h 3966913"/>
              <a:gd name="connsiteX15" fmla="*/ 105484 w 4070255"/>
              <a:gd name="connsiteY15" fmla="*/ 3903659 h 3966913"/>
              <a:gd name="connsiteX16" fmla="*/ 105484 w 4070255"/>
              <a:gd name="connsiteY16" fmla="*/ 3619010 h 3966913"/>
              <a:gd name="connsiteX17" fmla="*/ 20486 w 4070255"/>
              <a:gd name="connsiteY17" fmla="*/ 3049712 h 3966913"/>
              <a:gd name="connsiteX18" fmla="*/ 1465439 w 4070255"/>
              <a:gd name="connsiteY18" fmla="*/ 2765064 h 3966913"/>
              <a:gd name="connsiteX19" fmla="*/ 1613069 w 4070255"/>
              <a:gd name="connsiteY19" fmla="*/ 2257053 h 3966913"/>
              <a:gd name="connsiteX20" fmla="*/ 1900845 w 4070255"/>
              <a:gd name="connsiteY20" fmla="*/ 1680443 h 3966913"/>
              <a:gd name="connsiteX21" fmla="*/ 2332510 w 4070255"/>
              <a:gd name="connsiteY21" fmla="*/ 1536291 h 3966913"/>
              <a:gd name="connsiteX22" fmla="*/ 2980007 w 4070255"/>
              <a:gd name="connsiteY22" fmla="*/ 1031758 h 3966913"/>
              <a:gd name="connsiteX23" fmla="*/ 3483617 w 4070255"/>
              <a:gd name="connsiteY23" fmla="*/ 1031757 h 3966913"/>
              <a:gd name="connsiteX24" fmla="*/ 3627505 w 4070255"/>
              <a:gd name="connsiteY24" fmla="*/ 887605 h 3966913"/>
              <a:gd name="connsiteX25" fmla="*/ 3483617 w 4070255"/>
              <a:gd name="connsiteY25" fmla="*/ 743453 h 3966913"/>
              <a:gd name="connsiteX26" fmla="*/ 3411672 w 4070255"/>
              <a:gd name="connsiteY26" fmla="*/ 599300 h 3966913"/>
              <a:gd name="connsiteX27" fmla="*/ 3051952 w 4070255"/>
              <a:gd name="connsiteY27" fmla="*/ 599301 h 3966913"/>
              <a:gd name="connsiteX28" fmla="*/ 2836119 w 4070255"/>
              <a:gd name="connsiteY28" fmla="*/ 455149 h 3966913"/>
              <a:gd name="connsiteX29" fmla="*/ 2764175 w 4070255"/>
              <a:gd name="connsiteY29" fmla="*/ 238921 h 3966913"/>
              <a:gd name="connsiteX30" fmla="*/ 3051952 w 4070255"/>
              <a:gd name="connsiteY30" fmla="*/ 94769 h 3966913"/>
              <a:gd name="connsiteX31" fmla="*/ 3445518 w 4070255"/>
              <a:gd name="connsiteY31" fmla="*/ 0 h 3966913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0 w 4070255"/>
              <a:gd name="connsiteY12" fmla="*/ 3334362 h 3998541"/>
              <a:gd name="connsiteX13" fmla="*/ 955457 w 4070255"/>
              <a:gd name="connsiteY13" fmla="*/ 3334361 h 3998541"/>
              <a:gd name="connsiteX14" fmla="*/ 615468 w 4070255"/>
              <a:gd name="connsiteY14" fmla="*/ 3903658 h 3998541"/>
              <a:gd name="connsiteX15" fmla="*/ 105484 w 4070255"/>
              <a:gd name="connsiteY15" fmla="*/ 3903659 h 3998541"/>
              <a:gd name="connsiteX16" fmla="*/ 105484 w 4070255"/>
              <a:gd name="connsiteY16" fmla="*/ 3619010 h 3998541"/>
              <a:gd name="connsiteX17" fmla="*/ 20486 w 4070255"/>
              <a:gd name="connsiteY17" fmla="*/ 3049712 h 3998541"/>
              <a:gd name="connsiteX18" fmla="*/ 1465439 w 4070255"/>
              <a:gd name="connsiteY18" fmla="*/ 2765064 h 3998541"/>
              <a:gd name="connsiteX19" fmla="*/ 1613069 w 4070255"/>
              <a:gd name="connsiteY19" fmla="*/ 2257053 h 3998541"/>
              <a:gd name="connsiteX20" fmla="*/ 1900845 w 4070255"/>
              <a:gd name="connsiteY20" fmla="*/ 1680443 h 3998541"/>
              <a:gd name="connsiteX21" fmla="*/ 2332510 w 4070255"/>
              <a:gd name="connsiteY21" fmla="*/ 1536291 h 3998541"/>
              <a:gd name="connsiteX22" fmla="*/ 2980007 w 4070255"/>
              <a:gd name="connsiteY22" fmla="*/ 1031758 h 3998541"/>
              <a:gd name="connsiteX23" fmla="*/ 3483617 w 4070255"/>
              <a:gd name="connsiteY23" fmla="*/ 1031757 h 3998541"/>
              <a:gd name="connsiteX24" fmla="*/ 3627505 w 4070255"/>
              <a:gd name="connsiteY24" fmla="*/ 887605 h 3998541"/>
              <a:gd name="connsiteX25" fmla="*/ 3483617 w 4070255"/>
              <a:gd name="connsiteY25" fmla="*/ 743453 h 3998541"/>
              <a:gd name="connsiteX26" fmla="*/ 3411672 w 4070255"/>
              <a:gd name="connsiteY26" fmla="*/ 599300 h 3998541"/>
              <a:gd name="connsiteX27" fmla="*/ 3051952 w 4070255"/>
              <a:gd name="connsiteY27" fmla="*/ 599301 h 3998541"/>
              <a:gd name="connsiteX28" fmla="*/ 2836119 w 4070255"/>
              <a:gd name="connsiteY28" fmla="*/ 455149 h 3998541"/>
              <a:gd name="connsiteX29" fmla="*/ 2764175 w 4070255"/>
              <a:gd name="connsiteY29" fmla="*/ 238921 h 3998541"/>
              <a:gd name="connsiteX30" fmla="*/ 3051952 w 4070255"/>
              <a:gd name="connsiteY30" fmla="*/ 94769 h 3998541"/>
              <a:gd name="connsiteX31" fmla="*/ 3445518 w 4070255"/>
              <a:gd name="connsiteY31" fmla="*/ 0 h 3998541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3 w 4070255"/>
              <a:gd name="connsiteY12" fmla="*/ 3049712 h 3998541"/>
              <a:gd name="connsiteX13" fmla="*/ 955457 w 4070255"/>
              <a:gd name="connsiteY13" fmla="*/ 3334361 h 3998541"/>
              <a:gd name="connsiteX14" fmla="*/ 615468 w 4070255"/>
              <a:gd name="connsiteY14" fmla="*/ 3903658 h 3998541"/>
              <a:gd name="connsiteX15" fmla="*/ 105484 w 4070255"/>
              <a:gd name="connsiteY15" fmla="*/ 3903659 h 3998541"/>
              <a:gd name="connsiteX16" fmla="*/ 105484 w 4070255"/>
              <a:gd name="connsiteY16" fmla="*/ 3619010 h 3998541"/>
              <a:gd name="connsiteX17" fmla="*/ 20486 w 4070255"/>
              <a:gd name="connsiteY17" fmla="*/ 3049712 h 3998541"/>
              <a:gd name="connsiteX18" fmla="*/ 1465439 w 4070255"/>
              <a:gd name="connsiteY18" fmla="*/ 2765064 h 3998541"/>
              <a:gd name="connsiteX19" fmla="*/ 1613069 w 4070255"/>
              <a:gd name="connsiteY19" fmla="*/ 2257053 h 3998541"/>
              <a:gd name="connsiteX20" fmla="*/ 1900845 w 4070255"/>
              <a:gd name="connsiteY20" fmla="*/ 1680443 h 3998541"/>
              <a:gd name="connsiteX21" fmla="*/ 2332510 w 4070255"/>
              <a:gd name="connsiteY21" fmla="*/ 1536291 h 3998541"/>
              <a:gd name="connsiteX22" fmla="*/ 2980007 w 4070255"/>
              <a:gd name="connsiteY22" fmla="*/ 1031758 h 3998541"/>
              <a:gd name="connsiteX23" fmla="*/ 3483617 w 4070255"/>
              <a:gd name="connsiteY23" fmla="*/ 1031757 h 3998541"/>
              <a:gd name="connsiteX24" fmla="*/ 3627505 w 4070255"/>
              <a:gd name="connsiteY24" fmla="*/ 887605 h 3998541"/>
              <a:gd name="connsiteX25" fmla="*/ 3483617 w 4070255"/>
              <a:gd name="connsiteY25" fmla="*/ 743453 h 3998541"/>
              <a:gd name="connsiteX26" fmla="*/ 3411672 w 4070255"/>
              <a:gd name="connsiteY26" fmla="*/ 599300 h 3998541"/>
              <a:gd name="connsiteX27" fmla="*/ 3051952 w 4070255"/>
              <a:gd name="connsiteY27" fmla="*/ 599301 h 3998541"/>
              <a:gd name="connsiteX28" fmla="*/ 2836119 w 4070255"/>
              <a:gd name="connsiteY28" fmla="*/ 455149 h 3998541"/>
              <a:gd name="connsiteX29" fmla="*/ 2764175 w 4070255"/>
              <a:gd name="connsiteY29" fmla="*/ 238921 h 3998541"/>
              <a:gd name="connsiteX30" fmla="*/ 3051952 w 4070255"/>
              <a:gd name="connsiteY30" fmla="*/ 94769 h 3998541"/>
              <a:gd name="connsiteX31" fmla="*/ 3445518 w 4070255"/>
              <a:gd name="connsiteY31" fmla="*/ 0 h 3998541"/>
              <a:gd name="connsiteX0" fmla="*/ 3699921 w 4070255"/>
              <a:gd name="connsiteY0" fmla="*/ 94414 h 4045982"/>
              <a:gd name="connsiteX1" fmla="*/ 3627914 w 4070255"/>
              <a:gd name="connsiteY1" fmla="*/ 238430 h 4045982"/>
              <a:gd name="connsiteX2" fmla="*/ 3483617 w 4070255"/>
              <a:gd name="connsiteY2" fmla="*/ 527225 h 4045982"/>
              <a:gd name="connsiteX3" fmla="*/ 3699449 w 4070255"/>
              <a:gd name="connsiteY3" fmla="*/ 815529 h 4045982"/>
              <a:gd name="connsiteX4" fmla="*/ 4059170 w 4070255"/>
              <a:gd name="connsiteY4" fmla="*/ 1103833 h 4045982"/>
              <a:gd name="connsiteX5" fmla="*/ 3843337 w 4070255"/>
              <a:gd name="connsiteY5" fmla="*/ 1247986 h 4045982"/>
              <a:gd name="connsiteX6" fmla="*/ 3555561 w 4070255"/>
              <a:gd name="connsiteY6" fmla="*/ 1392139 h 4045982"/>
              <a:gd name="connsiteX7" fmla="*/ 3123896 w 4070255"/>
              <a:gd name="connsiteY7" fmla="*/ 1752520 h 4045982"/>
              <a:gd name="connsiteX8" fmla="*/ 2620287 w 4070255"/>
              <a:gd name="connsiteY8" fmla="*/ 1968748 h 4045982"/>
              <a:gd name="connsiteX9" fmla="*/ 2260567 w 4070255"/>
              <a:gd name="connsiteY9" fmla="*/ 2112900 h 4045982"/>
              <a:gd name="connsiteX10" fmla="*/ 2188622 w 4070255"/>
              <a:gd name="connsiteY10" fmla="*/ 2473281 h 4045982"/>
              <a:gd name="connsiteX11" fmla="*/ 1925652 w 4070255"/>
              <a:gd name="connsiteY11" fmla="*/ 2668781 h 4045982"/>
              <a:gd name="connsiteX12" fmla="*/ 1380443 w 4070255"/>
              <a:gd name="connsiteY12" fmla="*/ 3049712 h 4045982"/>
              <a:gd name="connsiteX13" fmla="*/ 955457 w 4070255"/>
              <a:gd name="connsiteY13" fmla="*/ 3334361 h 4045982"/>
              <a:gd name="connsiteX14" fmla="*/ 615468 w 4070255"/>
              <a:gd name="connsiteY14" fmla="*/ 3903658 h 4045982"/>
              <a:gd name="connsiteX15" fmla="*/ 105484 w 4070255"/>
              <a:gd name="connsiteY15" fmla="*/ 3998541 h 4045982"/>
              <a:gd name="connsiteX16" fmla="*/ 105484 w 4070255"/>
              <a:gd name="connsiteY16" fmla="*/ 3619010 h 4045982"/>
              <a:gd name="connsiteX17" fmla="*/ 20486 w 4070255"/>
              <a:gd name="connsiteY17" fmla="*/ 3049712 h 4045982"/>
              <a:gd name="connsiteX18" fmla="*/ 1465439 w 4070255"/>
              <a:gd name="connsiteY18" fmla="*/ 2765064 h 4045982"/>
              <a:gd name="connsiteX19" fmla="*/ 1613069 w 4070255"/>
              <a:gd name="connsiteY19" fmla="*/ 2257053 h 4045982"/>
              <a:gd name="connsiteX20" fmla="*/ 1900845 w 4070255"/>
              <a:gd name="connsiteY20" fmla="*/ 1680443 h 4045982"/>
              <a:gd name="connsiteX21" fmla="*/ 2332510 w 4070255"/>
              <a:gd name="connsiteY21" fmla="*/ 1536291 h 4045982"/>
              <a:gd name="connsiteX22" fmla="*/ 2980007 w 4070255"/>
              <a:gd name="connsiteY22" fmla="*/ 1031758 h 4045982"/>
              <a:gd name="connsiteX23" fmla="*/ 3483617 w 4070255"/>
              <a:gd name="connsiteY23" fmla="*/ 1031757 h 4045982"/>
              <a:gd name="connsiteX24" fmla="*/ 3627505 w 4070255"/>
              <a:gd name="connsiteY24" fmla="*/ 887605 h 4045982"/>
              <a:gd name="connsiteX25" fmla="*/ 3483617 w 4070255"/>
              <a:gd name="connsiteY25" fmla="*/ 743453 h 4045982"/>
              <a:gd name="connsiteX26" fmla="*/ 3411672 w 4070255"/>
              <a:gd name="connsiteY26" fmla="*/ 599300 h 4045982"/>
              <a:gd name="connsiteX27" fmla="*/ 3051952 w 4070255"/>
              <a:gd name="connsiteY27" fmla="*/ 599301 h 4045982"/>
              <a:gd name="connsiteX28" fmla="*/ 2836119 w 4070255"/>
              <a:gd name="connsiteY28" fmla="*/ 455149 h 4045982"/>
              <a:gd name="connsiteX29" fmla="*/ 2764175 w 4070255"/>
              <a:gd name="connsiteY29" fmla="*/ 238921 h 4045982"/>
              <a:gd name="connsiteX30" fmla="*/ 3051952 w 4070255"/>
              <a:gd name="connsiteY30" fmla="*/ 94769 h 4045982"/>
              <a:gd name="connsiteX31" fmla="*/ 3445518 w 4070255"/>
              <a:gd name="connsiteY31" fmla="*/ 0 h 4045982"/>
              <a:gd name="connsiteX0" fmla="*/ 3764431 w 4134765"/>
              <a:gd name="connsiteY0" fmla="*/ 94414 h 4045982"/>
              <a:gd name="connsiteX1" fmla="*/ 3692424 w 4134765"/>
              <a:gd name="connsiteY1" fmla="*/ 238430 h 4045982"/>
              <a:gd name="connsiteX2" fmla="*/ 3548127 w 4134765"/>
              <a:gd name="connsiteY2" fmla="*/ 527225 h 4045982"/>
              <a:gd name="connsiteX3" fmla="*/ 3763959 w 4134765"/>
              <a:gd name="connsiteY3" fmla="*/ 815529 h 4045982"/>
              <a:gd name="connsiteX4" fmla="*/ 4123680 w 4134765"/>
              <a:gd name="connsiteY4" fmla="*/ 1103833 h 4045982"/>
              <a:gd name="connsiteX5" fmla="*/ 3907847 w 4134765"/>
              <a:gd name="connsiteY5" fmla="*/ 1247986 h 4045982"/>
              <a:gd name="connsiteX6" fmla="*/ 3620071 w 4134765"/>
              <a:gd name="connsiteY6" fmla="*/ 1392139 h 4045982"/>
              <a:gd name="connsiteX7" fmla="*/ 3188406 w 4134765"/>
              <a:gd name="connsiteY7" fmla="*/ 1752520 h 4045982"/>
              <a:gd name="connsiteX8" fmla="*/ 2684797 w 4134765"/>
              <a:gd name="connsiteY8" fmla="*/ 1968748 h 4045982"/>
              <a:gd name="connsiteX9" fmla="*/ 2325077 w 4134765"/>
              <a:gd name="connsiteY9" fmla="*/ 2112900 h 4045982"/>
              <a:gd name="connsiteX10" fmla="*/ 2253132 w 4134765"/>
              <a:gd name="connsiteY10" fmla="*/ 2473281 h 4045982"/>
              <a:gd name="connsiteX11" fmla="*/ 1990162 w 4134765"/>
              <a:gd name="connsiteY11" fmla="*/ 2668781 h 4045982"/>
              <a:gd name="connsiteX12" fmla="*/ 1444953 w 4134765"/>
              <a:gd name="connsiteY12" fmla="*/ 3049712 h 4045982"/>
              <a:gd name="connsiteX13" fmla="*/ 1019967 w 4134765"/>
              <a:gd name="connsiteY13" fmla="*/ 3334361 h 4045982"/>
              <a:gd name="connsiteX14" fmla="*/ 679978 w 4134765"/>
              <a:gd name="connsiteY14" fmla="*/ 3903658 h 4045982"/>
              <a:gd name="connsiteX15" fmla="*/ 84997 w 4134765"/>
              <a:gd name="connsiteY15" fmla="*/ 3998541 h 4045982"/>
              <a:gd name="connsiteX16" fmla="*/ 169994 w 4134765"/>
              <a:gd name="connsiteY16" fmla="*/ 3619010 h 4045982"/>
              <a:gd name="connsiteX17" fmla="*/ 84996 w 4134765"/>
              <a:gd name="connsiteY17" fmla="*/ 3049712 h 4045982"/>
              <a:gd name="connsiteX18" fmla="*/ 1529949 w 4134765"/>
              <a:gd name="connsiteY18" fmla="*/ 2765064 h 4045982"/>
              <a:gd name="connsiteX19" fmla="*/ 1677579 w 4134765"/>
              <a:gd name="connsiteY19" fmla="*/ 2257053 h 4045982"/>
              <a:gd name="connsiteX20" fmla="*/ 1965355 w 4134765"/>
              <a:gd name="connsiteY20" fmla="*/ 1680443 h 4045982"/>
              <a:gd name="connsiteX21" fmla="*/ 2397020 w 4134765"/>
              <a:gd name="connsiteY21" fmla="*/ 1536291 h 4045982"/>
              <a:gd name="connsiteX22" fmla="*/ 3044517 w 4134765"/>
              <a:gd name="connsiteY22" fmla="*/ 1031758 h 4045982"/>
              <a:gd name="connsiteX23" fmla="*/ 3548127 w 4134765"/>
              <a:gd name="connsiteY23" fmla="*/ 1031757 h 4045982"/>
              <a:gd name="connsiteX24" fmla="*/ 3692015 w 4134765"/>
              <a:gd name="connsiteY24" fmla="*/ 887605 h 4045982"/>
              <a:gd name="connsiteX25" fmla="*/ 3548127 w 4134765"/>
              <a:gd name="connsiteY25" fmla="*/ 743453 h 4045982"/>
              <a:gd name="connsiteX26" fmla="*/ 3476182 w 4134765"/>
              <a:gd name="connsiteY26" fmla="*/ 599300 h 4045982"/>
              <a:gd name="connsiteX27" fmla="*/ 3116462 w 4134765"/>
              <a:gd name="connsiteY27" fmla="*/ 599301 h 4045982"/>
              <a:gd name="connsiteX28" fmla="*/ 2900629 w 4134765"/>
              <a:gd name="connsiteY28" fmla="*/ 455149 h 4045982"/>
              <a:gd name="connsiteX29" fmla="*/ 2828685 w 4134765"/>
              <a:gd name="connsiteY29" fmla="*/ 238921 h 4045982"/>
              <a:gd name="connsiteX30" fmla="*/ 3116462 w 4134765"/>
              <a:gd name="connsiteY30" fmla="*/ 94769 h 4045982"/>
              <a:gd name="connsiteX31" fmla="*/ 3510028 w 4134765"/>
              <a:gd name="connsiteY31" fmla="*/ 0 h 4045982"/>
              <a:gd name="connsiteX0" fmla="*/ 3750265 w 4120599"/>
              <a:gd name="connsiteY0" fmla="*/ 94414 h 4045983"/>
              <a:gd name="connsiteX1" fmla="*/ 3678258 w 4120599"/>
              <a:gd name="connsiteY1" fmla="*/ 238430 h 4045983"/>
              <a:gd name="connsiteX2" fmla="*/ 3533961 w 4120599"/>
              <a:gd name="connsiteY2" fmla="*/ 527225 h 4045983"/>
              <a:gd name="connsiteX3" fmla="*/ 3749793 w 4120599"/>
              <a:gd name="connsiteY3" fmla="*/ 815529 h 4045983"/>
              <a:gd name="connsiteX4" fmla="*/ 4109514 w 4120599"/>
              <a:gd name="connsiteY4" fmla="*/ 1103833 h 4045983"/>
              <a:gd name="connsiteX5" fmla="*/ 3893681 w 4120599"/>
              <a:gd name="connsiteY5" fmla="*/ 1247986 h 4045983"/>
              <a:gd name="connsiteX6" fmla="*/ 3605905 w 4120599"/>
              <a:gd name="connsiteY6" fmla="*/ 1392139 h 4045983"/>
              <a:gd name="connsiteX7" fmla="*/ 3174240 w 4120599"/>
              <a:gd name="connsiteY7" fmla="*/ 1752520 h 4045983"/>
              <a:gd name="connsiteX8" fmla="*/ 2670631 w 4120599"/>
              <a:gd name="connsiteY8" fmla="*/ 1968748 h 4045983"/>
              <a:gd name="connsiteX9" fmla="*/ 2310911 w 4120599"/>
              <a:gd name="connsiteY9" fmla="*/ 2112900 h 4045983"/>
              <a:gd name="connsiteX10" fmla="*/ 2238966 w 4120599"/>
              <a:gd name="connsiteY10" fmla="*/ 2473281 h 4045983"/>
              <a:gd name="connsiteX11" fmla="*/ 1975996 w 4120599"/>
              <a:gd name="connsiteY11" fmla="*/ 2668781 h 4045983"/>
              <a:gd name="connsiteX12" fmla="*/ 1430787 w 4120599"/>
              <a:gd name="connsiteY12" fmla="*/ 3049712 h 4045983"/>
              <a:gd name="connsiteX13" fmla="*/ 1005801 w 4120599"/>
              <a:gd name="connsiteY13" fmla="*/ 3334361 h 4045983"/>
              <a:gd name="connsiteX14" fmla="*/ 665812 w 4120599"/>
              <a:gd name="connsiteY14" fmla="*/ 3903658 h 4045983"/>
              <a:gd name="connsiteX15" fmla="*/ 70831 w 4120599"/>
              <a:gd name="connsiteY15" fmla="*/ 3998541 h 4045983"/>
              <a:gd name="connsiteX16" fmla="*/ 240826 w 4120599"/>
              <a:gd name="connsiteY16" fmla="*/ 3619009 h 4045983"/>
              <a:gd name="connsiteX17" fmla="*/ 70830 w 4120599"/>
              <a:gd name="connsiteY17" fmla="*/ 3049712 h 4045983"/>
              <a:gd name="connsiteX18" fmla="*/ 1515783 w 4120599"/>
              <a:gd name="connsiteY18" fmla="*/ 2765064 h 4045983"/>
              <a:gd name="connsiteX19" fmla="*/ 1663413 w 4120599"/>
              <a:gd name="connsiteY19" fmla="*/ 2257053 h 4045983"/>
              <a:gd name="connsiteX20" fmla="*/ 1951189 w 4120599"/>
              <a:gd name="connsiteY20" fmla="*/ 1680443 h 4045983"/>
              <a:gd name="connsiteX21" fmla="*/ 2382854 w 4120599"/>
              <a:gd name="connsiteY21" fmla="*/ 1536291 h 4045983"/>
              <a:gd name="connsiteX22" fmla="*/ 3030351 w 4120599"/>
              <a:gd name="connsiteY22" fmla="*/ 1031758 h 4045983"/>
              <a:gd name="connsiteX23" fmla="*/ 3533961 w 4120599"/>
              <a:gd name="connsiteY23" fmla="*/ 1031757 h 4045983"/>
              <a:gd name="connsiteX24" fmla="*/ 3677849 w 4120599"/>
              <a:gd name="connsiteY24" fmla="*/ 887605 h 4045983"/>
              <a:gd name="connsiteX25" fmla="*/ 3533961 w 4120599"/>
              <a:gd name="connsiteY25" fmla="*/ 743453 h 4045983"/>
              <a:gd name="connsiteX26" fmla="*/ 3462016 w 4120599"/>
              <a:gd name="connsiteY26" fmla="*/ 599300 h 4045983"/>
              <a:gd name="connsiteX27" fmla="*/ 3102296 w 4120599"/>
              <a:gd name="connsiteY27" fmla="*/ 599301 h 4045983"/>
              <a:gd name="connsiteX28" fmla="*/ 2886463 w 4120599"/>
              <a:gd name="connsiteY28" fmla="*/ 455149 h 4045983"/>
              <a:gd name="connsiteX29" fmla="*/ 2814519 w 4120599"/>
              <a:gd name="connsiteY29" fmla="*/ 238921 h 4045983"/>
              <a:gd name="connsiteX30" fmla="*/ 3102296 w 4120599"/>
              <a:gd name="connsiteY30" fmla="*/ 94769 h 4045983"/>
              <a:gd name="connsiteX31" fmla="*/ 3495862 w 4120599"/>
              <a:gd name="connsiteY31" fmla="*/ 0 h 4045983"/>
              <a:gd name="connsiteX0" fmla="*/ 3862961 w 4233295"/>
              <a:gd name="connsiteY0" fmla="*/ 94414 h 4045983"/>
              <a:gd name="connsiteX1" fmla="*/ 3790954 w 4233295"/>
              <a:gd name="connsiteY1" fmla="*/ 238430 h 4045983"/>
              <a:gd name="connsiteX2" fmla="*/ 3646657 w 4233295"/>
              <a:gd name="connsiteY2" fmla="*/ 527225 h 4045983"/>
              <a:gd name="connsiteX3" fmla="*/ 3862489 w 4233295"/>
              <a:gd name="connsiteY3" fmla="*/ 815529 h 4045983"/>
              <a:gd name="connsiteX4" fmla="*/ 4222210 w 4233295"/>
              <a:gd name="connsiteY4" fmla="*/ 1103833 h 4045983"/>
              <a:gd name="connsiteX5" fmla="*/ 4006377 w 4233295"/>
              <a:gd name="connsiteY5" fmla="*/ 1247986 h 4045983"/>
              <a:gd name="connsiteX6" fmla="*/ 3718601 w 4233295"/>
              <a:gd name="connsiteY6" fmla="*/ 1392139 h 4045983"/>
              <a:gd name="connsiteX7" fmla="*/ 3286936 w 4233295"/>
              <a:gd name="connsiteY7" fmla="*/ 1752520 h 4045983"/>
              <a:gd name="connsiteX8" fmla="*/ 2783327 w 4233295"/>
              <a:gd name="connsiteY8" fmla="*/ 1968748 h 4045983"/>
              <a:gd name="connsiteX9" fmla="*/ 2423607 w 4233295"/>
              <a:gd name="connsiteY9" fmla="*/ 2112900 h 4045983"/>
              <a:gd name="connsiteX10" fmla="*/ 2351662 w 4233295"/>
              <a:gd name="connsiteY10" fmla="*/ 2473281 h 4045983"/>
              <a:gd name="connsiteX11" fmla="*/ 2088692 w 4233295"/>
              <a:gd name="connsiteY11" fmla="*/ 2668781 h 4045983"/>
              <a:gd name="connsiteX12" fmla="*/ 1543483 w 4233295"/>
              <a:gd name="connsiteY12" fmla="*/ 3049712 h 4045983"/>
              <a:gd name="connsiteX13" fmla="*/ 1118497 w 4233295"/>
              <a:gd name="connsiteY13" fmla="*/ 3334361 h 4045983"/>
              <a:gd name="connsiteX14" fmla="*/ 778508 w 4233295"/>
              <a:gd name="connsiteY14" fmla="*/ 3903658 h 4045983"/>
              <a:gd name="connsiteX15" fmla="*/ 183527 w 4233295"/>
              <a:gd name="connsiteY15" fmla="*/ 3998541 h 4045983"/>
              <a:gd name="connsiteX16" fmla="*/ 353522 w 4233295"/>
              <a:gd name="connsiteY16" fmla="*/ 3619009 h 4045983"/>
              <a:gd name="connsiteX17" fmla="*/ 183526 w 4233295"/>
              <a:gd name="connsiteY17" fmla="*/ 3049712 h 4045983"/>
              <a:gd name="connsiteX18" fmla="*/ 1628479 w 4233295"/>
              <a:gd name="connsiteY18" fmla="*/ 2765064 h 4045983"/>
              <a:gd name="connsiteX19" fmla="*/ 1776109 w 4233295"/>
              <a:gd name="connsiteY19" fmla="*/ 2257053 h 4045983"/>
              <a:gd name="connsiteX20" fmla="*/ 2063885 w 4233295"/>
              <a:gd name="connsiteY20" fmla="*/ 1680443 h 4045983"/>
              <a:gd name="connsiteX21" fmla="*/ 2495550 w 4233295"/>
              <a:gd name="connsiteY21" fmla="*/ 1536291 h 4045983"/>
              <a:gd name="connsiteX22" fmla="*/ 3143047 w 4233295"/>
              <a:gd name="connsiteY22" fmla="*/ 1031758 h 4045983"/>
              <a:gd name="connsiteX23" fmla="*/ 3646657 w 4233295"/>
              <a:gd name="connsiteY23" fmla="*/ 1031757 h 4045983"/>
              <a:gd name="connsiteX24" fmla="*/ 3790545 w 4233295"/>
              <a:gd name="connsiteY24" fmla="*/ 887605 h 4045983"/>
              <a:gd name="connsiteX25" fmla="*/ 3646657 w 4233295"/>
              <a:gd name="connsiteY25" fmla="*/ 743453 h 4045983"/>
              <a:gd name="connsiteX26" fmla="*/ 3574712 w 4233295"/>
              <a:gd name="connsiteY26" fmla="*/ 599300 h 4045983"/>
              <a:gd name="connsiteX27" fmla="*/ 3214992 w 4233295"/>
              <a:gd name="connsiteY27" fmla="*/ 599301 h 4045983"/>
              <a:gd name="connsiteX28" fmla="*/ 2999159 w 4233295"/>
              <a:gd name="connsiteY28" fmla="*/ 455149 h 4045983"/>
              <a:gd name="connsiteX29" fmla="*/ 2927215 w 4233295"/>
              <a:gd name="connsiteY29" fmla="*/ 238921 h 4045983"/>
              <a:gd name="connsiteX30" fmla="*/ 3214992 w 4233295"/>
              <a:gd name="connsiteY30" fmla="*/ 94769 h 4045983"/>
              <a:gd name="connsiteX31" fmla="*/ 3608558 w 4233295"/>
              <a:gd name="connsiteY31" fmla="*/ 0 h 4045983"/>
              <a:gd name="connsiteX0" fmla="*/ 3862960 w 4233294"/>
              <a:gd name="connsiteY0" fmla="*/ 94414 h 4045980"/>
              <a:gd name="connsiteX1" fmla="*/ 3790953 w 4233294"/>
              <a:gd name="connsiteY1" fmla="*/ 238430 h 4045980"/>
              <a:gd name="connsiteX2" fmla="*/ 3646656 w 4233294"/>
              <a:gd name="connsiteY2" fmla="*/ 527225 h 4045980"/>
              <a:gd name="connsiteX3" fmla="*/ 3862488 w 4233294"/>
              <a:gd name="connsiteY3" fmla="*/ 815529 h 4045980"/>
              <a:gd name="connsiteX4" fmla="*/ 4222209 w 4233294"/>
              <a:gd name="connsiteY4" fmla="*/ 1103833 h 4045980"/>
              <a:gd name="connsiteX5" fmla="*/ 4006376 w 4233294"/>
              <a:gd name="connsiteY5" fmla="*/ 1247986 h 4045980"/>
              <a:gd name="connsiteX6" fmla="*/ 3718600 w 4233294"/>
              <a:gd name="connsiteY6" fmla="*/ 1392139 h 4045980"/>
              <a:gd name="connsiteX7" fmla="*/ 3286935 w 4233294"/>
              <a:gd name="connsiteY7" fmla="*/ 1752520 h 4045980"/>
              <a:gd name="connsiteX8" fmla="*/ 2783326 w 4233294"/>
              <a:gd name="connsiteY8" fmla="*/ 1968748 h 4045980"/>
              <a:gd name="connsiteX9" fmla="*/ 2423606 w 4233294"/>
              <a:gd name="connsiteY9" fmla="*/ 2112900 h 4045980"/>
              <a:gd name="connsiteX10" fmla="*/ 2351661 w 4233294"/>
              <a:gd name="connsiteY10" fmla="*/ 2473281 h 4045980"/>
              <a:gd name="connsiteX11" fmla="*/ 2088691 w 4233294"/>
              <a:gd name="connsiteY11" fmla="*/ 2668781 h 4045980"/>
              <a:gd name="connsiteX12" fmla="*/ 1543482 w 4233294"/>
              <a:gd name="connsiteY12" fmla="*/ 3049712 h 4045980"/>
              <a:gd name="connsiteX13" fmla="*/ 1118496 w 4233294"/>
              <a:gd name="connsiteY13" fmla="*/ 3334361 h 4045980"/>
              <a:gd name="connsiteX14" fmla="*/ 778507 w 4233294"/>
              <a:gd name="connsiteY14" fmla="*/ 3903658 h 4045980"/>
              <a:gd name="connsiteX15" fmla="*/ 183527 w 4233294"/>
              <a:gd name="connsiteY15" fmla="*/ 3998539 h 4045980"/>
              <a:gd name="connsiteX16" fmla="*/ 353521 w 4233294"/>
              <a:gd name="connsiteY16" fmla="*/ 3619009 h 4045980"/>
              <a:gd name="connsiteX17" fmla="*/ 183525 w 4233294"/>
              <a:gd name="connsiteY17" fmla="*/ 3049712 h 4045980"/>
              <a:gd name="connsiteX18" fmla="*/ 1628478 w 4233294"/>
              <a:gd name="connsiteY18" fmla="*/ 2765064 h 4045980"/>
              <a:gd name="connsiteX19" fmla="*/ 1776108 w 4233294"/>
              <a:gd name="connsiteY19" fmla="*/ 2257053 h 4045980"/>
              <a:gd name="connsiteX20" fmla="*/ 2063884 w 4233294"/>
              <a:gd name="connsiteY20" fmla="*/ 1680443 h 4045980"/>
              <a:gd name="connsiteX21" fmla="*/ 2495549 w 4233294"/>
              <a:gd name="connsiteY21" fmla="*/ 1536291 h 4045980"/>
              <a:gd name="connsiteX22" fmla="*/ 3143046 w 4233294"/>
              <a:gd name="connsiteY22" fmla="*/ 1031758 h 4045980"/>
              <a:gd name="connsiteX23" fmla="*/ 3646656 w 4233294"/>
              <a:gd name="connsiteY23" fmla="*/ 1031757 h 4045980"/>
              <a:gd name="connsiteX24" fmla="*/ 3790544 w 4233294"/>
              <a:gd name="connsiteY24" fmla="*/ 887605 h 4045980"/>
              <a:gd name="connsiteX25" fmla="*/ 3646656 w 4233294"/>
              <a:gd name="connsiteY25" fmla="*/ 743453 h 4045980"/>
              <a:gd name="connsiteX26" fmla="*/ 3574711 w 4233294"/>
              <a:gd name="connsiteY26" fmla="*/ 599300 h 4045980"/>
              <a:gd name="connsiteX27" fmla="*/ 3214991 w 4233294"/>
              <a:gd name="connsiteY27" fmla="*/ 599301 h 4045980"/>
              <a:gd name="connsiteX28" fmla="*/ 2999158 w 4233294"/>
              <a:gd name="connsiteY28" fmla="*/ 455149 h 4045980"/>
              <a:gd name="connsiteX29" fmla="*/ 2927214 w 4233294"/>
              <a:gd name="connsiteY29" fmla="*/ 238921 h 4045980"/>
              <a:gd name="connsiteX30" fmla="*/ 3214991 w 4233294"/>
              <a:gd name="connsiteY30" fmla="*/ 94769 h 4045980"/>
              <a:gd name="connsiteX31" fmla="*/ 3608557 w 4233294"/>
              <a:gd name="connsiteY31" fmla="*/ 0 h 4045980"/>
              <a:gd name="connsiteX0" fmla="*/ 3699922 w 4070256"/>
              <a:gd name="connsiteY0" fmla="*/ 94414 h 4140863"/>
              <a:gd name="connsiteX1" fmla="*/ 3627915 w 4070256"/>
              <a:gd name="connsiteY1" fmla="*/ 238430 h 4140863"/>
              <a:gd name="connsiteX2" fmla="*/ 3483618 w 4070256"/>
              <a:gd name="connsiteY2" fmla="*/ 527225 h 4140863"/>
              <a:gd name="connsiteX3" fmla="*/ 3699450 w 4070256"/>
              <a:gd name="connsiteY3" fmla="*/ 815529 h 4140863"/>
              <a:gd name="connsiteX4" fmla="*/ 4059171 w 4070256"/>
              <a:gd name="connsiteY4" fmla="*/ 1103833 h 4140863"/>
              <a:gd name="connsiteX5" fmla="*/ 3843338 w 4070256"/>
              <a:gd name="connsiteY5" fmla="*/ 1247986 h 4140863"/>
              <a:gd name="connsiteX6" fmla="*/ 3555562 w 4070256"/>
              <a:gd name="connsiteY6" fmla="*/ 1392139 h 4140863"/>
              <a:gd name="connsiteX7" fmla="*/ 3123897 w 4070256"/>
              <a:gd name="connsiteY7" fmla="*/ 1752520 h 4140863"/>
              <a:gd name="connsiteX8" fmla="*/ 2620288 w 4070256"/>
              <a:gd name="connsiteY8" fmla="*/ 1968748 h 4140863"/>
              <a:gd name="connsiteX9" fmla="*/ 2260568 w 4070256"/>
              <a:gd name="connsiteY9" fmla="*/ 2112900 h 4140863"/>
              <a:gd name="connsiteX10" fmla="*/ 2188623 w 4070256"/>
              <a:gd name="connsiteY10" fmla="*/ 2473281 h 4140863"/>
              <a:gd name="connsiteX11" fmla="*/ 1925653 w 4070256"/>
              <a:gd name="connsiteY11" fmla="*/ 2668781 h 4140863"/>
              <a:gd name="connsiteX12" fmla="*/ 1380444 w 4070256"/>
              <a:gd name="connsiteY12" fmla="*/ 3049712 h 4140863"/>
              <a:gd name="connsiteX13" fmla="*/ 955458 w 4070256"/>
              <a:gd name="connsiteY13" fmla="*/ 3334361 h 4140863"/>
              <a:gd name="connsiteX14" fmla="*/ 615469 w 4070256"/>
              <a:gd name="connsiteY14" fmla="*/ 3903658 h 4140863"/>
              <a:gd name="connsiteX15" fmla="*/ 190482 w 4070256"/>
              <a:gd name="connsiteY15" fmla="*/ 4093421 h 4140863"/>
              <a:gd name="connsiteX16" fmla="*/ 190483 w 4070256"/>
              <a:gd name="connsiteY16" fmla="*/ 3619009 h 4140863"/>
              <a:gd name="connsiteX17" fmla="*/ 20487 w 4070256"/>
              <a:gd name="connsiteY17" fmla="*/ 3049712 h 4140863"/>
              <a:gd name="connsiteX18" fmla="*/ 1465440 w 4070256"/>
              <a:gd name="connsiteY18" fmla="*/ 2765064 h 4140863"/>
              <a:gd name="connsiteX19" fmla="*/ 1613070 w 4070256"/>
              <a:gd name="connsiteY19" fmla="*/ 2257053 h 4140863"/>
              <a:gd name="connsiteX20" fmla="*/ 1900846 w 4070256"/>
              <a:gd name="connsiteY20" fmla="*/ 1680443 h 4140863"/>
              <a:gd name="connsiteX21" fmla="*/ 2332511 w 4070256"/>
              <a:gd name="connsiteY21" fmla="*/ 1536291 h 4140863"/>
              <a:gd name="connsiteX22" fmla="*/ 2980008 w 4070256"/>
              <a:gd name="connsiteY22" fmla="*/ 1031758 h 4140863"/>
              <a:gd name="connsiteX23" fmla="*/ 3483618 w 4070256"/>
              <a:gd name="connsiteY23" fmla="*/ 1031757 h 4140863"/>
              <a:gd name="connsiteX24" fmla="*/ 3627506 w 4070256"/>
              <a:gd name="connsiteY24" fmla="*/ 887605 h 4140863"/>
              <a:gd name="connsiteX25" fmla="*/ 3483618 w 4070256"/>
              <a:gd name="connsiteY25" fmla="*/ 743453 h 4140863"/>
              <a:gd name="connsiteX26" fmla="*/ 3411673 w 4070256"/>
              <a:gd name="connsiteY26" fmla="*/ 599300 h 4140863"/>
              <a:gd name="connsiteX27" fmla="*/ 3051953 w 4070256"/>
              <a:gd name="connsiteY27" fmla="*/ 599301 h 4140863"/>
              <a:gd name="connsiteX28" fmla="*/ 2836120 w 4070256"/>
              <a:gd name="connsiteY28" fmla="*/ 455149 h 4140863"/>
              <a:gd name="connsiteX29" fmla="*/ 2764176 w 4070256"/>
              <a:gd name="connsiteY29" fmla="*/ 238921 h 4140863"/>
              <a:gd name="connsiteX30" fmla="*/ 3051953 w 4070256"/>
              <a:gd name="connsiteY30" fmla="*/ 94769 h 4140863"/>
              <a:gd name="connsiteX31" fmla="*/ 3445519 w 4070256"/>
              <a:gd name="connsiteY31" fmla="*/ 0 h 4140863"/>
              <a:gd name="connsiteX0" fmla="*/ 4372946 w 4743280"/>
              <a:gd name="connsiteY0" fmla="*/ 94414 h 4235746"/>
              <a:gd name="connsiteX1" fmla="*/ 4300939 w 4743280"/>
              <a:gd name="connsiteY1" fmla="*/ 238430 h 4235746"/>
              <a:gd name="connsiteX2" fmla="*/ 4156642 w 4743280"/>
              <a:gd name="connsiteY2" fmla="*/ 527225 h 4235746"/>
              <a:gd name="connsiteX3" fmla="*/ 4372474 w 4743280"/>
              <a:gd name="connsiteY3" fmla="*/ 815529 h 4235746"/>
              <a:gd name="connsiteX4" fmla="*/ 4732195 w 4743280"/>
              <a:gd name="connsiteY4" fmla="*/ 1103833 h 4235746"/>
              <a:gd name="connsiteX5" fmla="*/ 4516362 w 4743280"/>
              <a:gd name="connsiteY5" fmla="*/ 1247986 h 4235746"/>
              <a:gd name="connsiteX6" fmla="*/ 4228586 w 4743280"/>
              <a:gd name="connsiteY6" fmla="*/ 1392139 h 4235746"/>
              <a:gd name="connsiteX7" fmla="*/ 3796921 w 4743280"/>
              <a:gd name="connsiteY7" fmla="*/ 1752520 h 4235746"/>
              <a:gd name="connsiteX8" fmla="*/ 3293312 w 4743280"/>
              <a:gd name="connsiteY8" fmla="*/ 1968748 h 4235746"/>
              <a:gd name="connsiteX9" fmla="*/ 2933592 w 4743280"/>
              <a:gd name="connsiteY9" fmla="*/ 2112900 h 4235746"/>
              <a:gd name="connsiteX10" fmla="*/ 2861647 w 4743280"/>
              <a:gd name="connsiteY10" fmla="*/ 2473281 h 4235746"/>
              <a:gd name="connsiteX11" fmla="*/ 2598677 w 4743280"/>
              <a:gd name="connsiteY11" fmla="*/ 2668781 h 4235746"/>
              <a:gd name="connsiteX12" fmla="*/ 2053468 w 4743280"/>
              <a:gd name="connsiteY12" fmla="*/ 3049712 h 4235746"/>
              <a:gd name="connsiteX13" fmla="*/ 1628482 w 4743280"/>
              <a:gd name="connsiteY13" fmla="*/ 3334361 h 4235746"/>
              <a:gd name="connsiteX14" fmla="*/ 1288493 w 4743280"/>
              <a:gd name="connsiteY14" fmla="*/ 3903658 h 4235746"/>
              <a:gd name="connsiteX15" fmla="*/ 183527 w 4743280"/>
              <a:gd name="connsiteY15" fmla="*/ 4188304 h 4235746"/>
              <a:gd name="connsiteX16" fmla="*/ 863507 w 4743280"/>
              <a:gd name="connsiteY16" fmla="*/ 3619009 h 4235746"/>
              <a:gd name="connsiteX17" fmla="*/ 693511 w 4743280"/>
              <a:gd name="connsiteY17" fmla="*/ 3049712 h 4235746"/>
              <a:gd name="connsiteX18" fmla="*/ 2138464 w 4743280"/>
              <a:gd name="connsiteY18" fmla="*/ 2765064 h 4235746"/>
              <a:gd name="connsiteX19" fmla="*/ 2286094 w 4743280"/>
              <a:gd name="connsiteY19" fmla="*/ 2257053 h 4235746"/>
              <a:gd name="connsiteX20" fmla="*/ 2573870 w 4743280"/>
              <a:gd name="connsiteY20" fmla="*/ 1680443 h 4235746"/>
              <a:gd name="connsiteX21" fmla="*/ 3005535 w 4743280"/>
              <a:gd name="connsiteY21" fmla="*/ 1536291 h 4235746"/>
              <a:gd name="connsiteX22" fmla="*/ 3653032 w 4743280"/>
              <a:gd name="connsiteY22" fmla="*/ 1031758 h 4235746"/>
              <a:gd name="connsiteX23" fmla="*/ 4156642 w 4743280"/>
              <a:gd name="connsiteY23" fmla="*/ 1031757 h 4235746"/>
              <a:gd name="connsiteX24" fmla="*/ 4300530 w 4743280"/>
              <a:gd name="connsiteY24" fmla="*/ 887605 h 4235746"/>
              <a:gd name="connsiteX25" fmla="*/ 4156642 w 4743280"/>
              <a:gd name="connsiteY25" fmla="*/ 743453 h 4235746"/>
              <a:gd name="connsiteX26" fmla="*/ 4084697 w 4743280"/>
              <a:gd name="connsiteY26" fmla="*/ 599300 h 4235746"/>
              <a:gd name="connsiteX27" fmla="*/ 3724977 w 4743280"/>
              <a:gd name="connsiteY27" fmla="*/ 599301 h 4235746"/>
              <a:gd name="connsiteX28" fmla="*/ 3509144 w 4743280"/>
              <a:gd name="connsiteY28" fmla="*/ 455149 h 4235746"/>
              <a:gd name="connsiteX29" fmla="*/ 3437200 w 4743280"/>
              <a:gd name="connsiteY29" fmla="*/ 238921 h 4235746"/>
              <a:gd name="connsiteX30" fmla="*/ 3724977 w 4743280"/>
              <a:gd name="connsiteY30" fmla="*/ 94769 h 4235746"/>
              <a:gd name="connsiteX31" fmla="*/ 4118543 w 4743280"/>
              <a:gd name="connsiteY31" fmla="*/ 0 h 4235746"/>
              <a:gd name="connsiteX0" fmla="*/ 4372946 w 4743280"/>
              <a:gd name="connsiteY0" fmla="*/ 94414 h 4241690"/>
              <a:gd name="connsiteX1" fmla="*/ 4300939 w 4743280"/>
              <a:gd name="connsiteY1" fmla="*/ 238430 h 4241690"/>
              <a:gd name="connsiteX2" fmla="*/ 4156642 w 4743280"/>
              <a:gd name="connsiteY2" fmla="*/ 527225 h 4241690"/>
              <a:gd name="connsiteX3" fmla="*/ 4372474 w 4743280"/>
              <a:gd name="connsiteY3" fmla="*/ 815529 h 4241690"/>
              <a:gd name="connsiteX4" fmla="*/ 4732195 w 4743280"/>
              <a:gd name="connsiteY4" fmla="*/ 1103833 h 4241690"/>
              <a:gd name="connsiteX5" fmla="*/ 4516362 w 4743280"/>
              <a:gd name="connsiteY5" fmla="*/ 1247986 h 4241690"/>
              <a:gd name="connsiteX6" fmla="*/ 4228586 w 4743280"/>
              <a:gd name="connsiteY6" fmla="*/ 1392139 h 4241690"/>
              <a:gd name="connsiteX7" fmla="*/ 3796921 w 4743280"/>
              <a:gd name="connsiteY7" fmla="*/ 1752520 h 4241690"/>
              <a:gd name="connsiteX8" fmla="*/ 3293312 w 4743280"/>
              <a:gd name="connsiteY8" fmla="*/ 1968748 h 4241690"/>
              <a:gd name="connsiteX9" fmla="*/ 2933592 w 4743280"/>
              <a:gd name="connsiteY9" fmla="*/ 2112900 h 4241690"/>
              <a:gd name="connsiteX10" fmla="*/ 2861647 w 4743280"/>
              <a:gd name="connsiteY10" fmla="*/ 2473281 h 4241690"/>
              <a:gd name="connsiteX11" fmla="*/ 2598677 w 4743280"/>
              <a:gd name="connsiteY11" fmla="*/ 2668781 h 4241690"/>
              <a:gd name="connsiteX12" fmla="*/ 2053468 w 4743280"/>
              <a:gd name="connsiteY12" fmla="*/ 3049712 h 4241690"/>
              <a:gd name="connsiteX13" fmla="*/ 1628482 w 4743280"/>
              <a:gd name="connsiteY13" fmla="*/ 3334361 h 4241690"/>
              <a:gd name="connsiteX14" fmla="*/ 1288493 w 4743280"/>
              <a:gd name="connsiteY14" fmla="*/ 3903658 h 4241690"/>
              <a:gd name="connsiteX15" fmla="*/ 183527 w 4743280"/>
              <a:gd name="connsiteY15" fmla="*/ 4188304 h 4241690"/>
              <a:gd name="connsiteX16" fmla="*/ 863507 w 4743280"/>
              <a:gd name="connsiteY16" fmla="*/ 3619009 h 4241690"/>
              <a:gd name="connsiteX17" fmla="*/ 693511 w 4743280"/>
              <a:gd name="connsiteY17" fmla="*/ 3049712 h 4241690"/>
              <a:gd name="connsiteX18" fmla="*/ 2138464 w 4743280"/>
              <a:gd name="connsiteY18" fmla="*/ 2765064 h 4241690"/>
              <a:gd name="connsiteX19" fmla="*/ 2286094 w 4743280"/>
              <a:gd name="connsiteY19" fmla="*/ 2257053 h 4241690"/>
              <a:gd name="connsiteX20" fmla="*/ 2573870 w 4743280"/>
              <a:gd name="connsiteY20" fmla="*/ 1680443 h 4241690"/>
              <a:gd name="connsiteX21" fmla="*/ 3005535 w 4743280"/>
              <a:gd name="connsiteY21" fmla="*/ 1536291 h 4241690"/>
              <a:gd name="connsiteX22" fmla="*/ 3653032 w 4743280"/>
              <a:gd name="connsiteY22" fmla="*/ 1031758 h 4241690"/>
              <a:gd name="connsiteX23" fmla="*/ 4156642 w 4743280"/>
              <a:gd name="connsiteY23" fmla="*/ 1031757 h 4241690"/>
              <a:gd name="connsiteX24" fmla="*/ 4300530 w 4743280"/>
              <a:gd name="connsiteY24" fmla="*/ 887605 h 4241690"/>
              <a:gd name="connsiteX25" fmla="*/ 4156642 w 4743280"/>
              <a:gd name="connsiteY25" fmla="*/ 743453 h 4241690"/>
              <a:gd name="connsiteX26" fmla="*/ 4084697 w 4743280"/>
              <a:gd name="connsiteY26" fmla="*/ 599300 h 4241690"/>
              <a:gd name="connsiteX27" fmla="*/ 3724977 w 4743280"/>
              <a:gd name="connsiteY27" fmla="*/ 599301 h 4241690"/>
              <a:gd name="connsiteX28" fmla="*/ 3509144 w 4743280"/>
              <a:gd name="connsiteY28" fmla="*/ 455149 h 4241690"/>
              <a:gd name="connsiteX29" fmla="*/ 3437200 w 4743280"/>
              <a:gd name="connsiteY29" fmla="*/ 238921 h 4241690"/>
              <a:gd name="connsiteX30" fmla="*/ 3724977 w 4743280"/>
              <a:gd name="connsiteY30" fmla="*/ 94769 h 4241690"/>
              <a:gd name="connsiteX31" fmla="*/ 4118543 w 4743280"/>
              <a:gd name="connsiteY31" fmla="*/ 0 h 4241690"/>
              <a:gd name="connsiteX0" fmla="*/ 4372946 w 4743280"/>
              <a:gd name="connsiteY0" fmla="*/ 94414 h 4404839"/>
              <a:gd name="connsiteX1" fmla="*/ 4300939 w 4743280"/>
              <a:gd name="connsiteY1" fmla="*/ 238430 h 4404839"/>
              <a:gd name="connsiteX2" fmla="*/ 4156642 w 4743280"/>
              <a:gd name="connsiteY2" fmla="*/ 527225 h 4404839"/>
              <a:gd name="connsiteX3" fmla="*/ 4372474 w 4743280"/>
              <a:gd name="connsiteY3" fmla="*/ 815529 h 4404839"/>
              <a:gd name="connsiteX4" fmla="*/ 4732195 w 4743280"/>
              <a:gd name="connsiteY4" fmla="*/ 1103833 h 4404839"/>
              <a:gd name="connsiteX5" fmla="*/ 4516362 w 4743280"/>
              <a:gd name="connsiteY5" fmla="*/ 1247986 h 4404839"/>
              <a:gd name="connsiteX6" fmla="*/ 4228586 w 4743280"/>
              <a:gd name="connsiteY6" fmla="*/ 1392139 h 4404839"/>
              <a:gd name="connsiteX7" fmla="*/ 3796921 w 4743280"/>
              <a:gd name="connsiteY7" fmla="*/ 1752520 h 4404839"/>
              <a:gd name="connsiteX8" fmla="*/ 3293312 w 4743280"/>
              <a:gd name="connsiteY8" fmla="*/ 1968748 h 4404839"/>
              <a:gd name="connsiteX9" fmla="*/ 2933592 w 4743280"/>
              <a:gd name="connsiteY9" fmla="*/ 2112900 h 4404839"/>
              <a:gd name="connsiteX10" fmla="*/ 2861647 w 4743280"/>
              <a:gd name="connsiteY10" fmla="*/ 2473281 h 4404839"/>
              <a:gd name="connsiteX11" fmla="*/ 2598677 w 4743280"/>
              <a:gd name="connsiteY11" fmla="*/ 2668781 h 4404839"/>
              <a:gd name="connsiteX12" fmla="*/ 2053468 w 4743280"/>
              <a:gd name="connsiteY12" fmla="*/ 3049712 h 4404839"/>
              <a:gd name="connsiteX13" fmla="*/ 1628482 w 4743280"/>
              <a:gd name="connsiteY13" fmla="*/ 3334361 h 4404839"/>
              <a:gd name="connsiteX14" fmla="*/ 1288493 w 4743280"/>
              <a:gd name="connsiteY14" fmla="*/ 3903658 h 4404839"/>
              <a:gd name="connsiteX15" fmla="*/ 183527 w 4743280"/>
              <a:gd name="connsiteY15" fmla="*/ 4188304 h 4404839"/>
              <a:gd name="connsiteX16" fmla="*/ 863507 w 4743280"/>
              <a:gd name="connsiteY16" fmla="*/ 3619009 h 4404839"/>
              <a:gd name="connsiteX17" fmla="*/ 693511 w 4743280"/>
              <a:gd name="connsiteY17" fmla="*/ 3049712 h 4404839"/>
              <a:gd name="connsiteX18" fmla="*/ 2138464 w 4743280"/>
              <a:gd name="connsiteY18" fmla="*/ 2765064 h 4404839"/>
              <a:gd name="connsiteX19" fmla="*/ 2286094 w 4743280"/>
              <a:gd name="connsiteY19" fmla="*/ 2257053 h 4404839"/>
              <a:gd name="connsiteX20" fmla="*/ 2573870 w 4743280"/>
              <a:gd name="connsiteY20" fmla="*/ 1680443 h 4404839"/>
              <a:gd name="connsiteX21" fmla="*/ 3005535 w 4743280"/>
              <a:gd name="connsiteY21" fmla="*/ 1536291 h 4404839"/>
              <a:gd name="connsiteX22" fmla="*/ 3653032 w 4743280"/>
              <a:gd name="connsiteY22" fmla="*/ 1031758 h 4404839"/>
              <a:gd name="connsiteX23" fmla="*/ 4156642 w 4743280"/>
              <a:gd name="connsiteY23" fmla="*/ 1031757 h 4404839"/>
              <a:gd name="connsiteX24" fmla="*/ 4300530 w 4743280"/>
              <a:gd name="connsiteY24" fmla="*/ 887605 h 4404839"/>
              <a:gd name="connsiteX25" fmla="*/ 4156642 w 4743280"/>
              <a:gd name="connsiteY25" fmla="*/ 743453 h 4404839"/>
              <a:gd name="connsiteX26" fmla="*/ 4084697 w 4743280"/>
              <a:gd name="connsiteY26" fmla="*/ 599300 h 4404839"/>
              <a:gd name="connsiteX27" fmla="*/ 3724977 w 4743280"/>
              <a:gd name="connsiteY27" fmla="*/ 599301 h 4404839"/>
              <a:gd name="connsiteX28" fmla="*/ 3509144 w 4743280"/>
              <a:gd name="connsiteY28" fmla="*/ 455149 h 4404839"/>
              <a:gd name="connsiteX29" fmla="*/ 3437200 w 4743280"/>
              <a:gd name="connsiteY29" fmla="*/ 238921 h 4404839"/>
              <a:gd name="connsiteX30" fmla="*/ 3724977 w 4743280"/>
              <a:gd name="connsiteY30" fmla="*/ 94769 h 4404839"/>
              <a:gd name="connsiteX31" fmla="*/ 4118543 w 4743280"/>
              <a:gd name="connsiteY31" fmla="*/ 0 h 4404839"/>
              <a:gd name="connsiteX0" fmla="*/ 3862963 w 4233297"/>
              <a:gd name="connsiteY0" fmla="*/ 94414 h 4215075"/>
              <a:gd name="connsiteX1" fmla="*/ 3790956 w 4233297"/>
              <a:gd name="connsiteY1" fmla="*/ 238430 h 4215075"/>
              <a:gd name="connsiteX2" fmla="*/ 3646659 w 4233297"/>
              <a:gd name="connsiteY2" fmla="*/ 527225 h 4215075"/>
              <a:gd name="connsiteX3" fmla="*/ 3862491 w 4233297"/>
              <a:gd name="connsiteY3" fmla="*/ 815529 h 4215075"/>
              <a:gd name="connsiteX4" fmla="*/ 4222212 w 4233297"/>
              <a:gd name="connsiteY4" fmla="*/ 1103833 h 4215075"/>
              <a:gd name="connsiteX5" fmla="*/ 4006379 w 4233297"/>
              <a:gd name="connsiteY5" fmla="*/ 1247986 h 4215075"/>
              <a:gd name="connsiteX6" fmla="*/ 3718603 w 4233297"/>
              <a:gd name="connsiteY6" fmla="*/ 1392139 h 4215075"/>
              <a:gd name="connsiteX7" fmla="*/ 3286938 w 4233297"/>
              <a:gd name="connsiteY7" fmla="*/ 1752520 h 4215075"/>
              <a:gd name="connsiteX8" fmla="*/ 2783329 w 4233297"/>
              <a:gd name="connsiteY8" fmla="*/ 1968748 h 4215075"/>
              <a:gd name="connsiteX9" fmla="*/ 2423609 w 4233297"/>
              <a:gd name="connsiteY9" fmla="*/ 2112900 h 4215075"/>
              <a:gd name="connsiteX10" fmla="*/ 2351664 w 4233297"/>
              <a:gd name="connsiteY10" fmla="*/ 2473281 h 4215075"/>
              <a:gd name="connsiteX11" fmla="*/ 2088694 w 4233297"/>
              <a:gd name="connsiteY11" fmla="*/ 2668781 h 4215075"/>
              <a:gd name="connsiteX12" fmla="*/ 1543485 w 4233297"/>
              <a:gd name="connsiteY12" fmla="*/ 3049712 h 4215075"/>
              <a:gd name="connsiteX13" fmla="*/ 1118499 w 4233297"/>
              <a:gd name="connsiteY13" fmla="*/ 3334361 h 4215075"/>
              <a:gd name="connsiteX14" fmla="*/ 778510 w 4233297"/>
              <a:gd name="connsiteY14" fmla="*/ 3903658 h 4215075"/>
              <a:gd name="connsiteX15" fmla="*/ 183528 w 4233297"/>
              <a:gd name="connsiteY15" fmla="*/ 3998539 h 4215075"/>
              <a:gd name="connsiteX16" fmla="*/ 353524 w 4233297"/>
              <a:gd name="connsiteY16" fmla="*/ 3619009 h 4215075"/>
              <a:gd name="connsiteX17" fmla="*/ 183528 w 4233297"/>
              <a:gd name="connsiteY17" fmla="*/ 3049712 h 4215075"/>
              <a:gd name="connsiteX18" fmla="*/ 1628481 w 4233297"/>
              <a:gd name="connsiteY18" fmla="*/ 2765064 h 4215075"/>
              <a:gd name="connsiteX19" fmla="*/ 1776111 w 4233297"/>
              <a:gd name="connsiteY19" fmla="*/ 2257053 h 4215075"/>
              <a:gd name="connsiteX20" fmla="*/ 2063887 w 4233297"/>
              <a:gd name="connsiteY20" fmla="*/ 1680443 h 4215075"/>
              <a:gd name="connsiteX21" fmla="*/ 2495552 w 4233297"/>
              <a:gd name="connsiteY21" fmla="*/ 1536291 h 4215075"/>
              <a:gd name="connsiteX22" fmla="*/ 3143049 w 4233297"/>
              <a:gd name="connsiteY22" fmla="*/ 1031758 h 4215075"/>
              <a:gd name="connsiteX23" fmla="*/ 3646659 w 4233297"/>
              <a:gd name="connsiteY23" fmla="*/ 1031757 h 4215075"/>
              <a:gd name="connsiteX24" fmla="*/ 3790547 w 4233297"/>
              <a:gd name="connsiteY24" fmla="*/ 887605 h 4215075"/>
              <a:gd name="connsiteX25" fmla="*/ 3646659 w 4233297"/>
              <a:gd name="connsiteY25" fmla="*/ 743453 h 4215075"/>
              <a:gd name="connsiteX26" fmla="*/ 3574714 w 4233297"/>
              <a:gd name="connsiteY26" fmla="*/ 599300 h 4215075"/>
              <a:gd name="connsiteX27" fmla="*/ 3214994 w 4233297"/>
              <a:gd name="connsiteY27" fmla="*/ 599301 h 4215075"/>
              <a:gd name="connsiteX28" fmla="*/ 2999161 w 4233297"/>
              <a:gd name="connsiteY28" fmla="*/ 455149 h 4215075"/>
              <a:gd name="connsiteX29" fmla="*/ 2927217 w 4233297"/>
              <a:gd name="connsiteY29" fmla="*/ 238921 h 4215075"/>
              <a:gd name="connsiteX30" fmla="*/ 3214994 w 4233297"/>
              <a:gd name="connsiteY30" fmla="*/ 94769 h 4215075"/>
              <a:gd name="connsiteX31" fmla="*/ 3608560 w 4233297"/>
              <a:gd name="connsiteY31" fmla="*/ 0 h 4215075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2088693 w 4233296"/>
              <a:gd name="connsiteY11" fmla="*/ 2668781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272448 w 4233296"/>
              <a:gd name="connsiteY10" fmla="*/ 2534296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62659 w 4233296"/>
              <a:gd name="connsiteY8" fmla="*/ 1915062 h 4215074"/>
              <a:gd name="connsiteX9" fmla="*/ 2423608 w 4233296"/>
              <a:gd name="connsiteY9" fmla="*/ 2112900 h 4215074"/>
              <a:gd name="connsiteX10" fmla="*/ 2272448 w 4233296"/>
              <a:gd name="connsiteY10" fmla="*/ 2534296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4062059 w 4432393"/>
              <a:gd name="connsiteY0" fmla="*/ 94414 h 4215074"/>
              <a:gd name="connsiteX1" fmla="*/ 3990052 w 4432393"/>
              <a:gd name="connsiteY1" fmla="*/ 238430 h 4215074"/>
              <a:gd name="connsiteX2" fmla="*/ 3845755 w 4432393"/>
              <a:gd name="connsiteY2" fmla="*/ 527225 h 4215074"/>
              <a:gd name="connsiteX3" fmla="*/ 4061587 w 4432393"/>
              <a:gd name="connsiteY3" fmla="*/ 815529 h 4215074"/>
              <a:gd name="connsiteX4" fmla="*/ 4421308 w 4432393"/>
              <a:gd name="connsiteY4" fmla="*/ 1103833 h 4215074"/>
              <a:gd name="connsiteX5" fmla="*/ 4205475 w 4432393"/>
              <a:gd name="connsiteY5" fmla="*/ 1247986 h 4215074"/>
              <a:gd name="connsiteX6" fmla="*/ 3917699 w 4432393"/>
              <a:gd name="connsiteY6" fmla="*/ 1392139 h 4215074"/>
              <a:gd name="connsiteX7" fmla="*/ 3486034 w 4432393"/>
              <a:gd name="connsiteY7" fmla="*/ 1752520 h 4215074"/>
              <a:gd name="connsiteX8" fmla="*/ 2961756 w 4432393"/>
              <a:gd name="connsiteY8" fmla="*/ 1915062 h 4215074"/>
              <a:gd name="connsiteX9" fmla="*/ 2622705 w 4432393"/>
              <a:gd name="connsiteY9" fmla="*/ 2112900 h 4215074"/>
              <a:gd name="connsiteX10" fmla="*/ 2471545 w 4432393"/>
              <a:gd name="connsiteY10" fmla="*/ 2534296 h 4215074"/>
              <a:gd name="connsiteX11" fmla="*/ 1997571 w 4432393"/>
              <a:gd name="connsiteY11" fmla="*/ 2859946 h 4215074"/>
              <a:gd name="connsiteX12" fmla="*/ 1742580 w 4432393"/>
              <a:gd name="connsiteY12" fmla="*/ 2954828 h 4215074"/>
              <a:gd name="connsiteX13" fmla="*/ 1402591 w 4432393"/>
              <a:gd name="connsiteY13" fmla="*/ 3144595 h 4215074"/>
              <a:gd name="connsiteX14" fmla="*/ 977606 w 4432393"/>
              <a:gd name="connsiteY14" fmla="*/ 3903658 h 4215074"/>
              <a:gd name="connsiteX15" fmla="*/ 382624 w 4432393"/>
              <a:gd name="connsiteY15" fmla="*/ 3998539 h 4215074"/>
              <a:gd name="connsiteX16" fmla="*/ 552620 w 4432393"/>
              <a:gd name="connsiteY16" fmla="*/ 3619009 h 4215074"/>
              <a:gd name="connsiteX17" fmla="*/ 20486 w 4432393"/>
              <a:gd name="connsiteY17" fmla="*/ 3153530 h 4215074"/>
              <a:gd name="connsiteX18" fmla="*/ 1827577 w 4432393"/>
              <a:gd name="connsiteY18" fmla="*/ 2765064 h 4215074"/>
              <a:gd name="connsiteX19" fmla="*/ 1975207 w 4432393"/>
              <a:gd name="connsiteY19" fmla="*/ 2257053 h 4215074"/>
              <a:gd name="connsiteX20" fmla="*/ 2262983 w 4432393"/>
              <a:gd name="connsiteY20" fmla="*/ 1680443 h 4215074"/>
              <a:gd name="connsiteX21" fmla="*/ 2694648 w 4432393"/>
              <a:gd name="connsiteY21" fmla="*/ 1536291 h 4215074"/>
              <a:gd name="connsiteX22" fmla="*/ 3342145 w 4432393"/>
              <a:gd name="connsiteY22" fmla="*/ 1031758 h 4215074"/>
              <a:gd name="connsiteX23" fmla="*/ 3845755 w 4432393"/>
              <a:gd name="connsiteY23" fmla="*/ 1031757 h 4215074"/>
              <a:gd name="connsiteX24" fmla="*/ 3989643 w 4432393"/>
              <a:gd name="connsiteY24" fmla="*/ 887605 h 4215074"/>
              <a:gd name="connsiteX25" fmla="*/ 3845755 w 4432393"/>
              <a:gd name="connsiteY25" fmla="*/ 743453 h 4215074"/>
              <a:gd name="connsiteX26" fmla="*/ 3773810 w 4432393"/>
              <a:gd name="connsiteY26" fmla="*/ 599300 h 4215074"/>
              <a:gd name="connsiteX27" fmla="*/ 3414090 w 4432393"/>
              <a:gd name="connsiteY27" fmla="*/ 599301 h 4215074"/>
              <a:gd name="connsiteX28" fmla="*/ 3198257 w 4432393"/>
              <a:gd name="connsiteY28" fmla="*/ 455149 h 4215074"/>
              <a:gd name="connsiteX29" fmla="*/ 3126313 w 4432393"/>
              <a:gd name="connsiteY29" fmla="*/ 238921 h 4215074"/>
              <a:gd name="connsiteX30" fmla="*/ 3414090 w 4432393"/>
              <a:gd name="connsiteY30" fmla="*/ 94769 h 4215074"/>
              <a:gd name="connsiteX31" fmla="*/ 3807656 w 4432393"/>
              <a:gd name="connsiteY31" fmla="*/ 0 h 4215074"/>
              <a:gd name="connsiteX0" fmla="*/ 4062059 w 4432393"/>
              <a:gd name="connsiteY0" fmla="*/ 94414 h 4445860"/>
              <a:gd name="connsiteX1" fmla="*/ 3990052 w 4432393"/>
              <a:gd name="connsiteY1" fmla="*/ 238430 h 4445860"/>
              <a:gd name="connsiteX2" fmla="*/ 3845755 w 4432393"/>
              <a:gd name="connsiteY2" fmla="*/ 527225 h 4445860"/>
              <a:gd name="connsiteX3" fmla="*/ 4061587 w 4432393"/>
              <a:gd name="connsiteY3" fmla="*/ 815529 h 4445860"/>
              <a:gd name="connsiteX4" fmla="*/ 4421308 w 4432393"/>
              <a:gd name="connsiteY4" fmla="*/ 1103833 h 4445860"/>
              <a:gd name="connsiteX5" fmla="*/ 4205475 w 4432393"/>
              <a:gd name="connsiteY5" fmla="*/ 1247986 h 4445860"/>
              <a:gd name="connsiteX6" fmla="*/ 3917699 w 4432393"/>
              <a:gd name="connsiteY6" fmla="*/ 1392139 h 4445860"/>
              <a:gd name="connsiteX7" fmla="*/ 3486034 w 4432393"/>
              <a:gd name="connsiteY7" fmla="*/ 1752520 h 4445860"/>
              <a:gd name="connsiteX8" fmla="*/ 2961756 w 4432393"/>
              <a:gd name="connsiteY8" fmla="*/ 1915062 h 4445860"/>
              <a:gd name="connsiteX9" fmla="*/ 2622705 w 4432393"/>
              <a:gd name="connsiteY9" fmla="*/ 2112900 h 4445860"/>
              <a:gd name="connsiteX10" fmla="*/ 2471545 w 4432393"/>
              <a:gd name="connsiteY10" fmla="*/ 2534296 h 4445860"/>
              <a:gd name="connsiteX11" fmla="*/ 1997571 w 4432393"/>
              <a:gd name="connsiteY11" fmla="*/ 2859946 h 4445860"/>
              <a:gd name="connsiteX12" fmla="*/ 1742580 w 4432393"/>
              <a:gd name="connsiteY12" fmla="*/ 2954828 h 4445860"/>
              <a:gd name="connsiteX13" fmla="*/ 1402591 w 4432393"/>
              <a:gd name="connsiteY13" fmla="*/ 3144595 h 4445860"/>
              <a:gd name="connsiteX14" fmla="*/ 1327717 w 4432393"/>
              <a:gd name="connsiteY14" fmla="*/ 4303536 h 4445860"/>
              <a:gd name="connsiteX15" fmla="*/ 382624 w 4432393"/>
              <a:gd name="connsiteY15" fmla="*/ 3998539 h 4445860"/>
              <a:gd name="connsiteX16" fmla="*/ 552620 w 4432393"/>
              <a:gd name="connsiteY16" fmla="*/ 3619009 h 4445860"/>
              <a:gd name="connsiteX17" fmla="*/ 20486 w 4432393"/>
              <a:gd name="connsiteY17" fmla="*/ 3153530 h 4445860"/>
              <a:gd name="connsiteX18" fmla="*/ 1827577 w 4432393"/>
              <a:gd name="connsiteY18" fmla="*/ 2765064 h 4445860"/>
              <a:gd name="connsiteX19" fmla="*/ 1975207 w 4432393"/>
              <a:gd name="connsiteY19" fmla="*/ 2257053 h 4445860"/>
              <a:gd name="connsiteX20" fmla="*/ 2262983 w 4432393"/>
              <a:gd name="connsiteY20" fmla="*/ 1680443 h 4445860"/>
              <a:gd name="connsiteX21" fmla="*/ 2694648 w 4432393"/>
              <a:gd name="connsiteY21" fmla="*/ 1536291 h 4445860"/>
              <a:gd name="connsiteX22" fmla="*/ 3342145 w 4432393"/>
              <a:gd name="connsiteY22" fmla="*/ 1031758 h 4445860"/>
              <a:gd name="connsiteX23" fmla="*/ 3845755 w 4432393"/>
              <a:gd name="connsiteY23" fmla="*/ 1031757 h 4445860"/>
              <a:gd name="connsiteX24" fmla="*/ 3989643 w 4432393"/>
              <a:gd name="connsiteY24" fmla="*/ 887605 h 4445860"/>
              <a:gd name="connsiteX25" fmla="*/ 3845755 w 4432393"/>
              <a:gd name="connsiteY25" fmla="*/ 743453 h 4445860"/>
              <a:gd name="connsiteX26" fmla="*/ 3773810 w 4432393"/>
              <a:gd name="connsiteY26" fmla="*/ 599300 h 4445860"/>
              <a:gd name="connsiteX27" fmla="*/ 3414090 w 4432393"/>
              <a:gd name="connsiteY27" fmla="*/ 599301 h 4445860"/>
              <a:gd name="connsiteX28" fmla="*/ 3198257 w 4432393"/>
              <a:gd name="connsiteY28" fmla="*/ 455149 h 4445860"/>
              <a:gd name="connsiteX29" fmla="*/ 3126313 w 4432393"/>
              <a:gd name="connsiteY29" fmla="*/ 238921 h 4445860"/>
              <a:gd name="connsiteX30" fmla="*/ 3414090 w 4432393"/>
              <a:gd name="connsiteY30" fmla="*/ 94769 h 4445860"/>
              <a:gd name="connsiteX31" fmla="*/ 3807656 w 4432393"/>
              <a:gd name="connsiteY31" fmla="*/ 0 h 4445860"/>
              <a:gd name="connsiteX0" fmla="*/ 4062059 w 4432393"/>
              <a:gd name="connsiteY0" fmla="*/ 94414 h 4962381"/>
              <a:gd name="connsiteX1" fmla="*/ 3990052 w 4432393"/>
              <a:gd name="connsiteY1" fmla="*/ 238430 h 4962381"/>
              <a:gd name="connsiteX2" fmla="*/ 3845755 w 4432393"/>
              <a:gd name="connsiteY2" fmla="*/ 527225 h 4962381"/>
              <a:gd name="connsiteX3" fmla="*/ 4061587 w 4432393"/>
              <a:gd name="connsiteY3" fmla="*/ 815529 h 4962381"/>
              <a:gd name="connsiteX4" fmla="*/ 4421308 w 4432393"/>
              <a:gd name="connsiteY4" fmla="*/ 1103833 h 4962381"/>
              <a:gd name="connsiteX5" fmla="*/ 4205475 w 4432393"/>
              <a:gd name="connsiteY5" fmla="*/ 1247986 h 4962381"/>
              <a:gd name="connsiteX6" fmla="*/ 3917699 w 4432393"/>
              <a:gd name="connsiteY6" fmla="*/ 1392139 h 4962381"/>
              <a:gd name="connsiteX7" fmla="*/ 3486034 w 4432393"/>
              <a:gd name="connsiteY7" fmla="*/ 1752520 h 4962381"/>
              <a:gd name="connsiteX8" fmla="*/ 2961756 w 4432393"/>
              <a:gd name="connsiteY8" fmla="*/ 1915062 h 4962381"/>
              <a:gd name="connsiteX9" fmla="*/ 2622705 w 4432393"/>
              <a:gd name="connsiteY9" fmla="*/ 2112900 h 4962381"/>
              <a:gd name="connsiteX10" fmla="*/ 2471545 w 4432393"/>
              <a:gd name="connsiteY10" fmla="*/ 2534296 h 4962381"/>
              <a:gd name="connsiteX11" fmla="*/ 1997571 w 4432393"/>
              <a:gd name="connsiteY11" fmla="*/ 2859946 h 4962381"/>
              <a:gd name="connsiteX12" fmla="*/ 1742580 w 4432393"/>
              <a:gd name="connsiteY12" fmla="*/ 2954828 h 4962381"/>
              <a:gd name="connsiteX13" fmla="*/ 1402591 w 4432393"/>
              <a:gd name="connsiteY13" fmla="*/ 3144595 h 4962381"/>
              <a:gd name="connsiteX14" fmla="*/ 1327717 w 4432393"/>
              <a:gd name="connsiteY14" fmla="*/ 4303536 h 4962381"/>
              <a:gd name="connsiteX15" fmla="*/ 1246015 w 4432393"/>
              <a:gd name="connsiteY15" fmla="*/ 4745846 h 4962381"/>
              <a:gd name="connsiteX16" fmla="*/ 552620 w 4432393"/>
              <a:gd name="connsiteY16" fmla="*/ 3619009 h 4962381"/>
              <a:gd name="connsiteX17" fmla="*/ 20486 w 4432393"/>
              <a:gd name="connsiteY17" fmla="*/ 3153530 h 4962381"/>
              <a:gd name="connsiteX18" fmla="*/ 1827577 w 4432393"/>
              <a:gd name="connsiteY18" fmla="*/ 2765064 h 4962381"/>
              <a:gd name="connsiteX19" fmla="*/ 1975207 w 4432393"/>
              <a:gd name="connsiteY19" fmla="*/ 2257053 h 4962381"/>
              <a:gd name="connsiteX20" fmla="*/ 2262983 w 4432393"/>
              <a:gd name="connsiteY20" fmla="*/ 1680443 h 4962381"/>
              <a:gd name="connsiteX21" fmla="*/ 2694648 w 4432393"/>
              <a:gd name="connsiteY21" fmla="*/ 1536291 h 4962381"/>
              <a:gd name="connsiteX22" fmla="*/ 3342145 w 4432393"/>
              <a:gd name="connsiteY22" fmla="*/ 1031758 h 4962381"/>
              <a:gd name="connsiteX23" fmla="*/ 3845755 w 4432393"/>
              <a:gd name="connsiteY23" fmla="*/ 1031757 h 4962381"/>
              <a:gd name="connsiteX24" fmla="*/ 3989643 w 4432393"/>
              <a:gd name="connsiteY24" fmla="*/ 887605 h 4962381"/>
              <a:gd name="connsiteX25" fmla="*/ 3845755 w 4432393"/>
              <a:gd name="connsiteY25" fmla="*/ 743453 h 4962381"/>
              <a:gd name="connsiteX26" fmla="*/ 3773810 w 4432393"/>
              <a:gd name="connsiteY26" fmla="*/ 599300 h 4962381"/>
              <a:gd name="connsiteX27" fmla="*/ 3414090 w 4432393"/>
              <a:gd name="connsiteY27" fmla="*/ 599301 h 4962381"/>
              <a:gd name="connsiteX28" fmla="*/ 3198257 w 4432393"/>
              <a:gd name="connsiteY28" fmla="*/ 455149 h 4962381"/>
              <a:gd name="connsiteX29" fmla="*/ 3126313 w 4432393"/>
              <a:gd name="connsiteY29" fmla="*/ 238921 h 4962381"/>
              <a:gd name="connsiteX30" fmla="*/ 3414090 w 4432393"/>
              <a:gd name="connsiteY30" fmla="*/ 94769 h 4962381"/>
              <a:gd name="connsiteX31" fmla="*/ 3807656 w 4432393"/>
              <a:gd name="connsiteY31" fmla="*/ 0 h 4962381"/>
              <a:gd name="connsiteX0" fmla="*/ 4062059 w 4432393"/>
              <a:gd name="connsiteY0" fmla="*/ 94414 h 4745846"/>
              <a:gd name="connsiteX1" fmla="*/ 3990052 w 4432393"/>
              <a:gd name="connsiteY1" fmla="*/ 238430 h 4745846"/>
              <a:gd name="connsiteX2" fmla="*/ 3845755 w 4432393"/>
              <a:gd name="connsiteY2" fmla="*/ 527225 h 4745846"/>
              <a:gd name="connsiteX3" fmla="*/ 4061587 w 4432393"/>
              <a:gd name="connsiteY3" fmla="*/ 815529 h 4745846"/>
              <a:gd name="connsiteX4" fmla="*/ 4421308 w 4432393"/>
              <a:gd name="connsiteY4" fmla="*/ 1103833 h 4745846"/>
              <a:gd name="connsiteX5" fmla="*/ 4205475 w 4432393"/>
              <a:gd name="connsiteY5" fmla="*/ 1247986 h 4745846"/>
              <a:gd name="connsiteX6" fmla="*/ 3917699 w 4432393"/>
              <a:gd name="connsiteY6" fmla="*/ 1392139 h 4745846"/>
              <a:gd name="connsiteX7" fmla="*/ 3486034 w 4432393"/>
              <a:gd name="connsiteY7" fmla="*/ 1752520 h 4745846"/>
              <a:gd name="connsiteX8" fmla="*/ 2961756 w 4432393"/>
              <a:gd name="connsiteY8" fmla="*/ 1915062 h 4745846"/>
              <a:gd name="connsiteX9" fmla="*/ 2622705 w 4432393"/>
              <a:gd name="connsiteY9" fmla="*/ 2112900 h 4745846"/>
              <a:gd name="connsiteX10" fmla="*/ 2471545 w 4432393"/>
              <a:gd name="connsiteY10" fmla="*/ 2534296 h 4745846"/>
              <a:gd name="connsiteX11" fmla="*/ 1997571 w 4432393"/>
              <a:gd name="connsiteY11" fmla="*/ 2859946 h 4745846"/>
              <a:gd name="connsiteX12" fmla="*/ 1742580 w 4432393"/>
              <a:gd name="connsiteY12" fmla="*/ 2954828 h 4745846"/>
              <a:gd name="connsiteX13" fmla="*/ 1402591 w 4432393"/>
              <a:gd name="connsiteY13" fmla="*/ 3144595 h 4745846"/>
              <a:gd name="connsiteX14" fmla="*/ 1327717 w 4432393"/>
              <a:gd name="connsiteY14" fmla="*/ 4303536 h 4745846"/>
              <a:gd name="connsiteX15" fmla="*/ 1246015 w 4432393"/>
              <a:gd name="connsiteY15" fmla="*/ 4745846 h 4745846"/>
              <a:gd name="connsiteX16" fmla="*/ 552620 w 4432393"/>
              <a:gd name="connsiteY16" fmla="*/ 3619009 h 4745846"/>
              <a:gd name="connsiteX17" fmla="*/ 20486 w 4432393"/>
              <a:gd name="connsiteY17" fmla="*/ 3153530 h 4745846"/>
              <a:gd name="connsiteX18" fmla="*/ 1827577 w 4432393"/>
              <a:gd name="connsiteY18" fmla="*/ 2765064 h 4745846"/>
              <a:gd name="connsiteX19" fmla="*/ 1975207 w 4432393"/>
              <a:gd name="connsiteY19" fmla="*/ 2257053 h 4745846"/>
              <a:gd name="connsiteX20" fmla="*/ 2262983 w 4432393"/>
              <a:gd name="connsiteY20" fmla="*/ 1680443 h 4745846"/>
              <a:gd name="connsiteX21" fmla="*/ 2694648 w 4432393"/>
              <a:gd name="connsiteY21" fmla="*/ 1536291 h 4745846"/>
              <a:gd name="connsiteX22" fmla="*/ 3342145 w 4432393"/>
              <a:gd name="connsiteY22" fmla="*/ 1031758 h 4745846"/>
              <a:gd name="connsiteX23" fmla="*/ 3845755 w 4432393"/>
              <a:gd name="connsiteY23" fmla="*/ 1031757 h 4745846"/>
              <a:gd name="connsiteX24" fmla="*/ 3989643 w 4432393"/>
              <a:gd name="connsiteY24" fmla="*/ 887605 h 4745846"/>
              <a:gd name="connsiteX25" fmla="*/ 3845755 w 4432393"/>
              <a:gd name="connsiteY25" fmla="*/ 743453 h 4745846"/>
              <a:gd name="connsiteX26" fmla="*/ 3773810 w 4432393"/>
              <a:gd name="connsiteY26" fmla="*/ 599300 h 4745846"/>
              <a:gd name="connsiteX27" fmla="*/ 3414090 w 4432393"/>
              <a:gd name="connsiteY27" fmla="*/ 599301 h 4745846"/>
              <a:gd name="connsiteX28" fmla="*/ 3198257 w 4432393"/>
              <a:gd name="connsiteY28" fmla="*/ 455149 h 4745846"/>
              <a:gd name="connsiteX29" fmla="*/ 3126313 w 4432393"/>
              <a:gd name="connsiteY29" fmla="*/ 238921 h 4745846"/>
              <a:gd name="connsiteX30" fmla="*/ 3414090 w 4432393"/>
              <a:gd name="connsiteY30" fmla="*/ 94769 h 4745846"/>
              <a:gd name="connsiteX31" fmla="*/ 3807656 w 4432393"/>
              <a:gd name="connsiteY31" fmla="*/ 0 h 4745846"/>
              <a:gd name="connsiteX0" fmla="*/ 4062059 w 4432393"/>
              <a:gd name="connsiteY0" fmla="*/ 94414 h 4759681"/>
              <a:gd name="connsiteX1" fmla="*/ 3990052 w 4432393"/>
              <a:gd name="connsiteY1" fmla="*/ 238430 h 4759681"/>
              <a:gd name="connsiteX2" fmla="*/ 3845755 w 4432393"/>
              <a:gd name="connsiteY2" fmla="*/ 527225 h 4759681"/>
              <a:gd name="connsiteX3" fmla="*/ 4061587 w 4432393"/>
              <a:gd name="connsiteY3" fmla="*/ 815529 h 4759681"/>
              <a:gd name="connsiteX4" fmla="*/ 4421308 w 4432393"/>
              <a:gd name="connsiteY4" fmla="*/ 1103833 h 4759681"/>
              <a:gd name="connsiteX5" fmla="*/ 4205475 w 4432393"/>
              <a:gd name="connsiteY5" fmla="*/ 1247986 h 4759681"/>
              <a:gd name="connsiteX6" fmla="*/ 3917699 w 4432393"/>
              <a:gd name="connsiteY6" fmla="*/ 1392139 h 4759681"/>
              <a:gd name="connsiteX7" fmla="*/ 3486034 w 4432393"/>
              <a:gd name="connsiteY7" fmla="*/ 1752520 h 4759681"/>
              <a:gd name="connsiteX8" fmla="*/ 2961756 w 4432393"/>
              <a:gd name="connsiteY8" fmla="*/ 1915062 h 4759681"/>
              <a:gd name="connsiteX9" fmla="*/ 2622705 w 4432393"/>
              <a:gd name="connsiteY9" fmla="*/ 2112900 h 4759681"/>
              <a:gd name="connsiteX10" fmla="*/ 2471545 w 4432393"/>
              <a:gd name="connsiteY10" fmla="*/ 2534296 h 4759681"/>
              <a:gd name="connsiteX11" fmla="*/ 1997571 w 4432393"/>
              <a:gd name="connsiteY11" fmla="*/ 2859946 h 4759681"/>
              <a:gd name="connsiteX12" fmla="*/ 1742580 w 4432393"/>
              <a:gd name="connsiteY12" fmla="*/ 2954828 h 4759681"/>
              <a:gd name="connsiteX13" fmla="*/ 1402591 w 4432393"/>
              <a:gd name="connsiteY13" fmla="*/ 3144595 h 4759681"/>
              <a:gd name="connsiteX14" fmla="*/ 1327717 w 4432393"/>
              <a:gd name="connsiteY14" fmla="*/ 4303536 h 4759681"/>
              <a:gd name="connsiteX15" fmla="*/ 1246015 w 4432393"/>
              <a:gd name="connsiteY15" fmla="*/ 4745846 h 4759681"/>
              <a:gd name="connsiteX16" fmla="*/ 949325 w 4432393"/>
              <a:gd name="connsiteY16" fmla="*/ 4220526 h 4759681"/>
              <a:gd name="connsiteX17" fmla="*/ 552620 w 4432393"/>
              <a:gd name="connsiteY17" fmla="*/ 3619009 h 4759681"/>
              <a:gd name="connsiteX18" fmla="*/ 20486 w 4432393"/>
              <a:gd name="connsiteY18" fmla="*/ 3153530 h 4759681"/>
              <a:gd name="connsiteX19" fmla="*/ 1827577 w 4432393"/>
              <a:gd name="connsiteY19" fmla="*/ 2765064 h 4759681"/>
              <a:gd name="connsiteX20" fmla="*/ 1975207 w 4432393"/>
              <a:gd name="connsiteY20" fmla="*/ 2257053 h 4759681"/>
              <a:gd name="connsiteX21" fmla="*/ 2262983 w 4432393"/>
              <a:gd name="connsiteY21" fmla="*/ 1680443 h 4759681"/>
              <a:gd name="connsiteX22" fmla="*/ 2694648 w 4432393"/>
              <a:gd name="connsiteY22" fmla="*/ 1536291 h 4759681"/>
              <a:gd name="connsiteX23" fmla="*/ 3342145 w 4432393"/>
              <a:gd name="connsiteY23" fmla="*/ 1031758 h 4759681"/>
              <a:gd name="connsiteX24" fmla="*/ 3845755 w 4432393"/>
              <a:gd name="connsiteY24" fmla="*/ 1031757 h 4759681"/>
              <a:gd name="connsiteX25" fmla="*/ 3989643 w 4432393"/>
              <a:gd name="connsiteY25" fmla="*/ 887605 h 4759681"/>
              <a:gd name="connsiteX26" fmla="*/ 3845755 w 4432393"/>
              <a:gd name="connsiteY26" fmla="*/ 743453 h 4759681"/>
              <a:gd name="connsiteX27" fmla="*/ 3773810 w 4432393"/>
              <a:gd name="connsiteY27" fmla="*/ 599300 h 4759681"/>
              <a:gd name="connsiteX28" fmla="*/ 3414090 w 4432393"/>
              <a:gd name="connsiteY28" fmla="*/ 599301 h 4759681"/>
              <a:gd name="connsiteX29" fmla="*/ 3198257 w 4432393"/>
              <a:gd name="connsiteY29" fmla="*/ 455149 h 4759681"/>
              <a:gd name="connsiteX30" fmla="*/ 3126313 w 4432393"/>
              <a:gd name="connsiteY30" fmla="*/ 238921 h 4759681"/>
              <a:gd name="connsiteX31" fmla="*/ 3414090 w 4432393"/>
              <a:gd name="connsiteY31" fmla="*/ 94769 h 4759681"/>
              <a:gd name="connsiteX32" fmla="*/ 3807656 w 4432393"/>
              <a:gd name="connsiteY32" fmla="*/ 0 h 4759681"/>
              <a:gd name="connsiteX0" fmla="*/ 4062059 w 4432393"/>
              <a:gd name="connsiteY0" fmla="*/ 94414 h 4933650"/>
              <a:gd name="connsiteX1" fmla="*/ 3990052 w 4432393"/>
              <a:gd name="connsiteY1" fmla="*/ 238430 h 4933650"/>
              <a:gd name="connsiteX2" fmla="*/ 3845755 w 4432393"/>
              <a:gd name="connsiteY2" fmla="*/ 527225 h 4933650"/>
              <a:gd name="connsiteX3" fmla="*/ 4061587 w 4432393"/>
              <a:gd name="connsiteY3" fmla="*/ 815529 h 4933650"/>
              <a:gd name="connsiteX4" fmla="*/ 4421308 w 4432393"/>
              <a:gd name="connsiteY4" fmla="*/ 1103833 h 4933650"/>
              <a:gd name="connsiteX5" fmla="*/ 4205475 w 4432393"/>
              <a:gd name="connsiteY5" fmla="*/ 1247986 h 4933650"/>
              <a:gd name="connsiteX6" fmla="*/ 3917699 w 4432393"/>
              <a:gd name="connsiteY6" fmla="*/ 1392139 h 4933650"/>
              <a:gd name="connsiteX7" fmla="*/ 3486034 w 4432393"/>
              <a:gd name="connsiteY7" fmla="*/ 1752520 h 4933650"/>
              <a:gd name="connsiteX8" fmla="*/ 2961756 w 4432393"/>
              <a:gd name="connsiteY8" fmla="*/ 1915062 h 4933650"/>
              <a:gd name="connsiteX9" fmla="*/ 2622705 w 4432393"/>
              <a:gd name="connsiteY9" fmla="*/ 2112900 h 4933650"/>
              <a:gd name="connsiteX10" fmla="*/ 2471545 w 4432393"/>
              <a:gd name="connsiteY10" fmla="*/ 2534296 h 4933650"/>
              <a:gd name="connsiteX11" fmla="*/ 1997571 w 4432393"/>
              <a:gd name="connsiteY11" fmla="*/ 2859946 h 4933650"/>
              <a:gd name="connsiteX12" fmla="*/ 1742580 w 4432393"/>
              <a:gd name="connsiteY12" fmla="*/ 2954828 h 4933650"/>
              <a:gd name="connsiteX13" fmla="*/ 1402591 w 4432393"/>
              <a:gd name="connsiteY13" fmla="*/ 3144595 h 4933650"/>
              <a:gd name="connsiteX14" fmla="*/ 1327717 w 4432393"/>
              <a:gd name="connsiteY14" fmla="*/ 4303536 h 4933650"/>
              <a:gd name="connsiteX15" fmla="*/ 1246015 w 4432393"/>
              <a:gd name="connsiteY15" fmla="*/ 4745846 h 4933650"/>
              <a:gd name="connsiteX16" fmla="*/ 592399 w 4432393"/>
              <a:gd name="connsiteY16" fmla="*/ 4745844 h 4933650"/>
              <a:gd name="connsiteX17" fmla="*/ 552620 w 4432393"/>
              <a:gd name="connsiteY17" fmla="*/ 3619009 h 4933650"/>
              <a:gd name="connsiteX18" fmla="*/ 20486 w 4432393"/>
              <a:gd name="connsiteY18" fmla="*/ 3153530 h 4933650"/>
              <a:gd name="connsiteX19" fmla="*/ 1827577 w 4432393"/>
              <a:gd name="connsiteY19" fmla="*/ 2765064 h 4933650"/>
              <a:gd name="connsiteX20" fmla="*/ 1975207 w 4432393"/>
              <a:gd name="connsiteY20" fmla="*/ 2257053 h 4933650"/>
              <a:gd name="connsiteX21" fmla="*/ 2262983 w 4432393"/>
              <a:gd name="connsiteY21" fmla="*/ 1680443 h 4933650"/>
              <a:gd name="connsiteX22" fmla="*/ 2694648 w 4432393"/>
              <a:gd name="connsiteY22" fmla="*/ 1536291 h 4933650"/>
              <a:gd name="connsiteX23" fmla="*/ 3342145 w 4432393"/>
              <a:gd name="connsiteY23" fmla="*/ 1031758 h 4933650"/>
              <a:gd name="connsiteX24" fmla="*/ 3845755 w 4432393"/>
              <a:gd name="connsiteY24" fmla="*/ 1031757 h 4933650"/>
              <a:gd name="connsiteX25" fmla="*/ 3989643 w 4432393"/>
              <a:gd name="connsiteY25" fmla="*/ 887605 h 4933650"/>
              <a:gd name="connsiteX26" fmla="*/ 3845755 w 4432393"/>
              <a:gd name="connsiteY26" fmla="*/ 743453 h 4933650"/>
              <a:gd name="connsiteX27" fmla="*/ 3773810 w 4432393"/>
              <a:gd name="connsiteY27" fmla="*/ 599300 h 4933650"/>
              <a:gd name="connsiteX28" fmla="*/ 3414090 w 4432393"/>
              <a:gd name="connsiteY28" fmla="*/ 599301 h 4933650"/>
              <a:gd name="connsiteX29" fmla="*/ 3198257 w 4432393"/>
              <a:gd name="connsiteY29" fmla="*/ 455149 h 4933650"/>
              <a:gd name="connsiteX30" fmla="*/ 3126313 w 4432393"/>
              <a:gd name="connsiteY30" fmla="*/ 238921 h 4933650"/>
              <a:gd name="connsiteX31" fmla="*/ 3414090 w 4432393"/>
              <a:gd name="connsiteY31" fmla="*/ 94769 h 4933650"/>
              <a:gd name="connsiteX32" fmla="*/ 3807656 w 4432393"/>
              <a:gd name="connsiteY32" fmla="*/ 0 h 4933650"/>
              <a:gd name="connsiteX0" fmla="*/ 4062059 w 4432393"/>
              <a:gd name="connsiteY0" fmla="*/ 94414 h 4918906"/>
              <a:gd name="connsiteX1" fmla="*/ 3990052 w 4432393"/>
              <a:gd name="connsiteY1" fmla="*/ 238430 h 4918906"/>
              <a:gd name="connsiteX2" fmla="*/ 3845755 w 4432393"/>
              <a:gd name="connsiteY2" fmla="*/ 527225 h 4918906"/>
              <a:gd name="connsiteX3" fmla="*/ 4061587 w 4432393"/>
              <a:gd name="connsiteY3" fmla="*/ 815529 h 4918906"/>
              <a:gd name="connsiteX4" fmla="*/ 4421308 w 4432393"/>
              <a:gd name="connsiteY4" fmla="*/ 1103833 h 4918906"/>
              <a:gd name="connsiteX5" fmla="*/ 4205475 w 4432393"/>
              <a:gd name="connsiteY5" fmla="*/ 1247986 h 4918906"/>
              <a:gd name="connsiteX6" fmla="*/ 3917699 w 4432393"/>
              <a:gd name="connsiteY6" fmla="*/ 1392139 h 4918906"/>
              <a:gd name="connsiteX7" fmla="*/ 3486034 w 4432393"/>
              <a:gd name="connsiteY7" fmla="*/ 1752520 h 4918906"/>
              <a:gd name="connsiteX8" fmla="*/ 2961756 w 4432393"/>
              <a:gd name="connsiteY8" fmla="*/ 1915062 h 4918906"/>
              <a:gd name="connsiteX9" fmla="*/ 2622705 w 4432393"/>
              <a:gd name="connsiteY9" fmla="*/ 2112900 h 4918906"/>
              <a:gd name="connsiteX10" fmla="*/ 2471545 w 4432393"/>
              <a:gd name="connsiteY10" fmla="*/ 2534296 h 4918906"/>
              <a:gd name="connsiteX11" fmla="*/ 1997571 w 4432393"/>
              <a:gd name="connsiteY11" fmla="*/ 2859946 h 4918906"/>
              <a:gd name="connsiteX12" fmla="*/ 1742580 w 4432393"/>
              <a:gd name="connsiteY12" fmla="*/ 2954828 h 4918906"/>
              <a:gd name="connsiteX13" fmla="*/ 1402591 w 4432393"/>
              <a:gd name="connsiteY13" fmla="*/ 3144595 h 4918906"/>
              <a:gd name="connsiteX14" fmla="*/ 1327717 w 4432393"/>
              <a:gd name="connsiteY14" fmla="*/ 4303536 h 4918906"/>
              <a:gd name="connsiteX15" fmla="*/ 1246015 w 4432393"/>
              <a:gd name="connsiteY15" fmla="*/ 4657382 h 4918906"/>
              <a:gd name="connsiteX16" fmla="*/ 592399 w 4432393"/>
              <a:gd name="connsiteY16" fmla="*/ 4745844 h 4918906"/>
              <a:gd name="connsiteX17" fmla="*/ 552620 w 4432393"/>
              <a:gd name="connsiteY17" fmla="*/ 3619009 h 4918906"/>
              <a:gd name="connsiteX18" fmla="*/ 20486 w 4432393"/>
              <a:gd name="connsiteY18" fmla="*/ 3153530 h 4918906"/>
              <a:gd name="connsiteX19" fmla="*/ 1827577 w 4432393"/>
              <a:gd name="connsiteY19" fmla="*/ 2765064 h 4918906"/>
              <a:gd name="connsiteX20" fmla="*/ 1975207 w 4432393"/>
              <a:gd name="connsiteY20" fmla="*/ 2257053 h 4918906"/>
              <a:gd name="connsiteX21" fmla="*/ 2262983 w 4432393"/>
              <a:gd name="connsiteY21" fmla="*/ 1680443 h 4918906"/>
              <a:gd name="connsiteX22" fmla="*/ 2694648 w 4432393"/>
              <a:gd name="connsiteY22" fmla="*/ 1536291 h 4918906"/>
              <a:gd name="connsiteX23" fmla="*/ 3342145 w 4432393"/>
              <a:gd name="connsiteY23" fmla="*/ 1031758 h 4918906"/>
              <a:gd name="connsiteX24" fmla="*/ 3845755 w 4432393"/>
              <a:gd name="connsiteY24" fmla="*/ 1031757 h 4918906"/>
              <a:gd name="connsiteX25" fmla="*/ 3989643 w 4432393"/>
              <a:gd name="connsiteY25" fmla="*/ 887605 h 4918906"/>
              <a:gd name="connsiteX26" fmla="*/ 3845755 w 4432393"/>
              <a:gd name="connsiteY26" fmla="*/ 743453 h 4918906"/>
              <a:gd name="connsiteX27" fmla="*/ 3773810 w 4432393"/>
              <a:gd name="connsiteY27" fmla="*/ 599300 h 4918906"/>
              <a:gd name="connsiteX28" fmla="*/ 3414090 w 4432393"/>
              <a:gd name="connsiteY28" fmla="*/ 599301 h 4918906"/>
              <a:gd name="connsiteX29" fmla="*/ 3198257 w 4432393"/>
              <a:gd name="connsiteY29" fmla="*/ 455149 h 4918906"/>
              <a:gd name="connsiteX30" fmla="*/ 3126313 w 4432393"/>
              <a:gd name="connsiteY30" fmla="*/ 238921 h 4918906"/>
              <a:gd name="connsiteX31" fmla="*/ 3414090 w 4432393"/>
              <a:gd name="connsiteY31" fmla="*/ 94769 h 4918906"/>
              <a:gd name="connsiteX32" fmla="*/ 3807656 w 4432393"/>
              <a:gd name="connsiteY32" fmla="*/ 0 h 4918906"/>
              <a:gd name="connsiteX0" fmla="*/ 4062059 w 4432393"/>
              <a:gd name="connsiteY0" fmla="*/ 94414 h 4803415"/>
              <a:gd name="connsiteX1" fmla="*/ 3990052 w 4432393"/>
              <a:gd name="connsiteY1" fmla="*/ 238430 h 4803415"/>
              <a:gd name="connsiteX2" fmla="*/ 3845755 w 4432393"/>
              <a:gd name="connsiteY2" fmla="*/ 527225 h 4803415"/>
              <a:gd name="connsiteX3" fmla="*/ 4061587 w 4432393"/>
              <a:gd name="connsiteY3" fmla="*/ 815529 h 4803415"/>
              <a:gd name="connsiteX4" fmla="*/ 4421308 w 4432393"/>
              <a:gd name="connsiteY4" fmla="*/ 1103833 h 4803415"/>
              <a:gd name="connsiteX5" fmla="*/ 4205475 w 4432393"/>
              <a:gd name="connsiteY5" fmla="*/ 1247986 h 4803415"/>
              <a:gd name="connsiteX6" fmla="*/ 3917699 w 4432393"/>
              <a:gd name="connsiteY6" fmla="*/ 1392139 h 4803415"/>
              <a:gd name="connsiteX7" fmla="*/ 3486034 w 4432393"/>
              <a:gd name="connsiteY7" fmla="*/ 1752520 h 4803415"/>
              <a:gd name="connsiteX8" fmla="*/ 2961756 w 4432393"/>
              <a:gd name="connsiteY8" fmla="*/ 1915062 h 4803415"/>
              <a:gd name="connsiteX9" fmla="*/ 2622705 w 4432393"/>
              <a:gd name="connsiteY9" fmla="*/ 2112900 h 4803415"/>
              <a:gd name="connsiteX10" fmla="*/ 2471545 w 4432393"/>
              <a:gd name="connsiteY10" fmla="*/ 2534296 h 4803415"/>
              <a:gd name="connsiteX11" fmla="*/ 1997571 w 4432393"/>
              <a:gd name="connsiteY11" fmla="*/ 2859946 h 4803415"/>
              <a:gd name="connsiteX12" fmla="*/ 1742580 w 4432393"/>
              <a:gd name="connsiteY12" fmla="*/ 2954828 h 4803415"/>
              <a:gd name="connsiteX13" fmla="*/ 1402591 w 4432393"/>
              <a:gd name="connsiteY13" fmla="*/ 3144595 h 4803415"/>
              <a:gd name="connsiteX14" fmla="*/ 1327717 w 4432393"/>
              <a:gd name="connsiteY14" fmla="*/ 4303536 h 4803415"/>
              <a:gd name="connsiteX15" fmla="*/ 1246015 w 4432393"/>
              <a:gd name="connsiteY15" fmla="*/ 4657382 h 4803415"/>
              <a:gd name="connsiteX16" fmla="*/ 592399 w 4432393"/>
              <a:gd name="connsiteY16" fmla="*/ 4745844 h 4803415"/>
              <a:gd name="connsiteX17" fmla="*/ 551214 w 4432393"/>
              <a:gd name="connsiteY17" fmla="*/ 4311960 h 4803415"/>
              <a:gd name="connsiteX18" fmla="*/ 552620 w 4432393"/>
              <a:gd name="connsiteY18" fmla="*/ 3619009 h 4803415"/>
              <a:gd name="connsiteX19" fmla="*/ 20486 w 4432393"/>
              <a:gd name="connsiteY19" fmla="*/ 3153530 h 4803415"/>
              <a:gd name="connsiteX20" fmla="*/ 1827577 w 4432393"/>
              <a:gd name="connsiteY20" fmla="*/ 2765064 h 4803415"/>
              <a:gd name="connsiteX21" fmla="*/ 1975207 w 4432393"/>
              <a:gd name="connsiteY21" fmla="*/ 2257053 h 4803415"/>
              <a:gd name="connsiteX22" fmla="*/ 2262983 w 4432393"/>
              <a:gd name="connsiteY22" fmla="*/ 1680443 h 4803415"/>
              <a:gd name="connsiteX23" fmla="*/ 2694648 w 4432393"/>
              <a:gd name="connsiteY23" fmla="*/ 1536291 h 4803415"/>
              <a:gd name="connsiteX24" fmla="*/ 3342145 w 4432393"/>
              <a:gd name="connsiteY24" fmla="*/ 1031758 h 4803415"/>
              <a:gd name="connsiteX25" fmla="*/ 3845755 w 4432393"/>
              <a:gd name="connsiteY25" fmla="*/ 1031757 h 4803415"/>
              <a:gd name="connsiteX26" fmla="*/ 3989643 w 4432393"/>
              <a:gd name="connsiteY26" fmla="*/ 887605 h 4803415"/>
              <a:gd name="connsiteX27" fmla="*/ 3845755 w 4432393"/>
              <a:gd name="connsiteY27" fmla="*/ 743453 h 4803415"/>
              <a:gd name="connsiteX28" fmla="*/ 3773810 w 4432393"/>
              <a:gd name="connsiteY28" fmla="*/ 599300 h 4803415"/>
              <a:gd name="connsiteX29" fmla="*/ 3414090 w 4432393"/>
              <a:gd name="connsiteY29" fmla="*/ 599301 h 4803415"/>
              <a:gd name="connsiteX30" fmla="*/ 3198257 w 4432393"/>
              <a:gd name="connsiteY30" fmla="*/ 455149 h 4803415"/>
              <a:gd name="connsiteX31" fmla="*/ 3126313 w 4432393"/>
              <a:gd name="connsiteY31" fmla="*/ 238921 h 4803415"/>
              <a:gd name="connsiteX32" fmla="*/ 3414090 w 4432393"/>
              <a:gd name="connsiteY32" fmla="*/ 94769 h 4803415"/>
              <a:gd name="connsiteX33" fmla="*/ 3807656 w 4432393"/>
              <a:gd name="connsiteY33" fmla="*/ 0 h 4803415"/>
              <a:gd name="connsiteX0" fmla="*/ 4062059 w 4432393"/>
              <a:gd name="connsiteY0" fmla="*/ 94414 h 4834306"/>
              <a:gd name="connsiteX1" fmla="*/ 3990052 w 4432393"/>
              <a:gd name="connsiteY1" fmla="*/ 238430 h 4834306"/>
              <a:gd name="connsiteX2" fmla="*/ 3845755 w 4432393"/>
              <a:gd name="connsiteY2" fmla="*/ 527225 h 4834306"/>
              <a:gd name="connsiteX3" fmla="*/ 4061587 w 4432393"/>
              <a:gd name="connsiteY3" fmla="*/ 815529 h 4834306"/>
              <a:gd name="connsiteX4" fmla="*/ 4421308 w 4432393"/>
              <a:gd name="connsiteY4" fmla="*/ 1103833 h 4834306"/>
              <a:gd name="connsiteX5" fmla="*/ 4205475 w 4432393"/>
              <a:gd name="connsiteY5" fmla="*/ 1247986 h 4834306"/>
              <a:gd name="connsiteX6" fmla="*/ 3917699 w 4432393"/>
              <a:gd name="connsiteY6" fmla="*/ 1392139 h 4834306"/>
              <a:gd name="connsiteX7" fmla="*/ 3486034 w 4432393"/>
              <a:gd name="connsiteY7" fmla="*/ 1752520 h 4834306"/>
              <a:gd name="connsiteX8" fmla="*/ 2961756 w 4432393"/>
              <a:gd name="connsiteY8" fmla="*/ 1915062 h 4834306"/>
              <a:gd name="connsiteX9" fmla="*/ 2622705 w 4432393"/>
              <a:gd name="connsiteY9" fmla="*/ 2112900 h 4834306"/>
              <a:gd name="connsiteX10" fmla="*/ 2471545 w 4432393"/>
              <a:gd name="connsiteY10" fmla="*/ 2534296 h 4834306"/>
              <a:gd name="connsiteX11" fmla="*/ 1997571 w 4432393"/>
              <a:gd name="connsiteY11" fmla="*/ 2859946 h 4834306"/>
              <a:gd name="connsiteX12" fmla="*/ 1742580 w 4432393"/>
              <a:gd name="connsiteY12" fmla="*/ 2954828 h 4834306"/>
              <a:gd name="connsiteX13" fmla="*/ 1402591 w 4432393"/>
              <a:gd name="connsiteY13" fmla="*/ 3144595 h 4834306"/>
              <a:gd name="connsiteX14" fmla="*/ 1327717 w 4432393"/>
              <a:gd name="connsiteY14" fmla="*/ 4303536 h 4834306"/>
              <a:gd name="connsiteX15" fmla="*/ 1246015 w 4432393"/>
              <a:gd name="connsiteY15" fmla="*/ 4657382 h 4834306"/>
              <a:gd name="connsiteX16" fmla="*/ 592399 w 4432393"/>
              <a:gd name="connsiteY16" fmla="*/ 4745844 h 4834306"/>
              <a:gd name="connsiteX17" fmla="*/ 674101 w 4432393"/>
              <a:gd name="connsiteY17" fmla="*/ 4126611 h 4834306"/>
              <a:gd name="connsiteX18" fmla="*/ 552620 w 4432393"/>
              <a:gd name="connsiteY18" fmla="*/ 3619009 h 4834306"/>
              <a:gd name="connsiteX19" fmla="*/ 20486 w 4432393"/>
              <a:gd name="connsiteY19" fmla="*/ 3153530 h 4834306"/>
              <a:gd name="connsiteX20" fmla="*/ 1827577 w 4432393"/>
              <a:gd name="connsiteY20" fmla="*/ 2765064 h 4834306"/>
              <a:gd name="connsiteX21" fmla="*/ 1975207 w 4432393"/>
              <a:gd name="connsiteY21" fmla="*/ 2257053 h 4834306"/>
              <a:gd name="connsiteX22" fmla="*/ 2262983 w 4432393"/>
              <a:gd name="connsiteY22" fmla="*/ 1680443 h 4834306"/>
              <a:gd name="connsiteX23" fmla="*/ 2694648 w 4432393"/>
              <a:gd name="connsiteY23" fmla="*/ 1536291 h 4834306"/>
              <a:gd name="connsiteX24" fmla="*/ 3342145 w 4432393"/>
              <a:gd name="connsiteY24" fmla="*/ 1031758 h 4834306"/>
              <a:gd name="connsiteX25" fmla="*/ 3845755 w 4432393"/>
              <a:gd name="connsiteY25" fmla="*/ 1031757 h 4834306"/>
              <a:gd name="connsiteX26" fmla="*/ 3989643 w 4432393"/>
              <a:gd name="connsiteY26" fmla="*/ 887605 h 4834306"/>
              <a:gd name="connsiteX27" fmla="*/ 3845755 w 4432393"/>
              <a:gd name="connsiteY27" fmla="*/ 743453 h 4834306"/>
              <a:gd name="connsiteX28" fmla="*/ 3773810 w 4432393"/>
              <a:gd name="connsiteY28" fmla="*/ 599300 h 4834306"/>
              <a:gd name="connsiteX29" fmla="*/ 3414090 w 4432393"/>
              <a:gd name="connsiteY29" fmla="*/ 599301 h 4834306"/>
              <a:gd name="connsiteX30" fmla="*/ 3198257 w 4432393"/>
              <a:gd name="connsiteY30" fmla="*/ 455149 h 4834306"/>
              <a:gd name="connsiteX31" fmla="*/ 3126313 w 4432393"/>
              <a:gd name="connsiteY31" fmla="*/ 238921 h 4834306"/>
              <a:gd name="connsiteX32" fmla="*/ 3414090 w 4432393"/>
              <a:gd name="connsiteY32" fmla="*/ 94769 h 4834306"/>
              <a:gd name="connsiteX33" fmla="*/ 3807656 w 4432393"/>
              <a:gd name="connsiteY33" fmla="*/ 0 h 4834306"/>
              <a:gd name="connsiteX0" fmla="*/ 4062059 w 4432393"/>
              <a:gd name="connsiteY0" fmla="*/ 94414 h 4834306"/>
              <a:gd name="connsiteX1" fmla="*/ 3990052 w 4432393"/>
              <a:gd name="connsiteY1" fmla="*/ 238430 h 4834306"/>
              <a:gd name="connsiteX2" fmla="*/ 3845755 w 4432393"/>
              <a:gd name="connsiteY2" fmla="*/ 527225 h 4834306"/>
              <a:gd name="connsiteX3" fmla="*/ 4061587 w 4432393"/>
              <a:gd name="connsiteY3" fmla="*/ 815529 h 4834306"/>
              <a:gd name="connsiteX4" fmla="*/ 4421308 w 4432393"/>
              <a:gd name="connsiteY4" fmla="*/ 1103833 h 4834306"/>
              <a:gd name="connsiteX5" fmla="*/ 4205475 w 4432393"/>
              <a:gd name="connsiteY5" fmla="*/ 1247986 h 4834306"/>
              <a:gd name="connsiteX6" fmla="*/ 3917699 w 4432393"/>
              <a:gd name="connsiteY6" fmla="*/ 1392139 h 4834306"/>
              <a:gd name="connsiteX7" fmla="*/ 3486034 w 4432393"/>
              <a:gd name="connsiteY7" fmla="*/ 1752520 h 4834306"/>
              <a:gd name="connsiteX8" fmla="*/ 2961756 w 4432393"/>
              <a:gd name="connsiteY8" fmla="*/ 1915062 h 4834306"/>
              <a:gd name="connsiteX9" fmla="*/ 2622705 w 4432393"/>
              <a:gd name="connsiteY9" fmla="*/ 2112900 h 4834306"/>
              <a:gd name="connsiteX10" fmla="*/ 2471545 w 4432393"/>
              <a:gd name="connsiteY10" fmla="*/ 2534296 h 4834306"/>
              <a:gd name="connsiteX11" fmla="*/ 1997571 w 4432393"/>
              <a:gd name="connsiteY11" fmla="*/ 2859946 h 4834306"/>
              <a:gd name="connsiteX12" fmla="*/ 1742580 w 4432393"/>
              <a:gd name="connsiteY12" fmla="*/ 2954828 h 4834306"/>
              <a:gd name="connsiteX13" fmla="*/ 1402591 w 4432393"/>
              <a:gd name="connsiteY13" fmla="*/ 3144595 h 4834306"/>
              <a:gd name="connsiteX14" fmla="*/ 1327717 w 4432393"/>
              <a:gd name="connsiteY14" fmla="*/ 4303536 h 4834306"/>
              <a:gd name="connsiteX15" fmla="*/ 1246015 w 4432393"/>
              <a:gd name="connsiteY15" fmla="*/ 4657382 h 4834306"/>
              <a:gd name="connsiteX16" fmla="*/ 592399 w 4432393"/>
              <a:gd name="connsiteY16" fmla="*/ 4745844 h 4834306"/>
              <a:gd name="connsiteX17" fmla="*/ 674101 w 4432393"/>
              <a:gd name="connsiteY17" fmla="*/ 4126611 h 4834306"/>
              <a:gd name="connsiteX18" fmla="*/ 265592 w 4432393"/>
              <a:gd name="connsiteY18" fmla="*/ 3772762 h 4834306"/>
              <a:gd name="connsiteX19" fmla="*/ 20486 w 4432393"/>
              <a:gd name="connsiteY19" fmla="*/ 3153530 h 4834306"/>
              <a:gd name="connsiteX20" fmla="*/ 1827577 w 4432393"/>
              <a:gd name="connsiteY20" fmla="*/ 2765064 h 4834306"/>
              <a:gd name="connsiteX21" fmla="*/ 1975207 w 4432393"/>
              <a:gd name="connsiteY21" fmla="*/ 2257053 h 4834306"/>
              <a:gd name="connsiteX22" fmla="*/ 2262983 w 4432393"/>
              <a:gd name="connsiteY22" fmla="*/ 1680443 h 4834306"/>
              <a:gd name="connsiteX23" fmla="*/ 2694648 w 4432393"/>
              <a:gd name="connsiteY23" fmla="*/ 1536291 h 4834306"/>
              <a:gd name="connsiteX24" fmla="*/ 3342145 w 4432393"/>
              <a:gd name="connsiteY24" fmla="*/ 1031758 h 4834306"/>
              <a:gd name="connsiteX25" fmla="*/ 3845755 w 4432393"/>
              <a:gd name="connsiteY25" fmla="*/ 1031757 h 4834306"/>
              <a:gd name="connsiteX26" fmla="*/ 3989643 w 4432393"/>
              <a:gd name="connsiteY26" fmla="*/ 887605 h 4834306"/>
              <a:gd name="connsiteX27" fmla="*/ 3845755 w 4432393"/>
              <a:gd name="connsiteY27" fmla="*/ 743453 h 4834306"/>
              <a:gd name="connsiteX28" fmla="*/ 3773810 w 4432393"/>
              <a:gd name="connsiteY28" fmla="*/ 599300 h 4834306"/>
              <a:gd name="connsiteX29" fmla="*/ 3414090 w 4432393"/>
              <a:gd name="connsiteY29" fmla="*/ 599301 h 4834306"/>
              <a:gd name="connsiteX30" fmla="*/ 3198257 w 4432393"/>
              <a:gd name="connsiteY30" fmla="*/ 455149 h 4834306"/>
              <a:gd name="connsiteX31" fmla="*/ 3126313 w 4432393"/>
              <a:gd name="connsiteY31" fmla="*/ 238921 h 4834306"/>
              <a:gd name="connsiteX32" fmla="*/ 3414090 w 4432393"/>
              <a:gd name="connsiteY32" fmla="*/ 94769 h 4834306"/>
              <a:gd name="connsiteX33" fmla="*/ 3807656 w 4432393"/>
              <a:gd name="connsiteY33" fmla="*/ 0 h 4834306"/>
              <a:gd name="connsiteX0" fmla="*/ 4041573 w 4411907"/>
              <a:gd name="connsiteY0" fmla="*/ 94414 h 4834306"/>
              <a:gd name="connsiteX1" fmla="*/ 3969566 w 4411907"/>
              <a:gd name="connsiteY1" fmla="*/ 238430 h 4834306"/>
              <a:gd name="connsiteX2" fmla="*/ 3825269 w 4411907"/>
              <a:gd name="connsiteY2" fmla="*/ 527225 h 4834306"/>
              <a:gd name="connsiteX3" fmla="*/ 4041101 w 4411907"/>
              <a:gd name="connsiteY3" fmla="*/ 815529 h 4834306"/>
              <a:gd name="connsiteX4" fmla="*/ 4400822 w 4411907"/>
              <a:gd name="connsiteY4" fmla="*/ 1103833 h 4834306"/>
              <a:gd name="connsiteX5" fmla="*/ 4184989 w 4411907"/>
              <a:gd name="connsiteY5" fmla="*/ 1247986 h 4834306"/>
              <a:gd name="connsiteX6" fmla="*/ 3897213 w 4411907"/>
              <a:gd name="connsiteY6" fmla="*/ 1392139 h 4834306"/>
              <a:gd name="connsiteX7" fmla="*/ 3465548 w 4411907"/>
              <a:gd name="connsiteY7" fmla="*/ 1752520 h 4834306"/>
              <a:gd name="connsiteX8" fmla="*/ 2941270 w 4411907"/>
              <a:gd name="connsiteY8" fmla="*/ 1915062 h 4834306"/>
              <a:gd name="connsiteX9" fmla="*/ 2602219 w 4411907"/>
              <a:gd name="connsiteY9" fmla="*/ 2112900 h 4834306"/>
              <a:gd name="connsiteX10" fmla="*/ 2451059 w 4411907"/>
              <a:gd name="connsiteY10" fmla="*/ 2534296 h 4834306"/>
              <a:gd name="connsiteX11" fmla="*/ 1977085 w 4411907"/>
              <a:gd name="connsiteY11" fmla="*/ 2859946 h 4834306"/>
              <a:gd name="connsiteX12" fmla="*/ 1722094 w 4411907"/>
              <a:gd name="connsiteY12" fmla="*/ 2954828 h 4834306"/>
              <a:gd name="connsiteX13" fmla="*/ 1382105 w 4411907"/>
              <a:gd name="connsiteY13" fmla="*/ 3144595 h 4834306"/>
              <a:gd name="connsiteX14" fmla="*/ 1307231 w 4411907"/>
              <a:gd name="connsiteY14" fmla="*/ 4303536 h 4834306"/>
              <a:gd name="connsiteX15" fmla="*/ 1225529 w 4411907"/>
              <a:gd name="connsiteY15" fmla="*/ 4657382 h 4834306"/>
              <a:gd name="connsiteX16" fmla="*/ 571913 w 4411907"/>
              <a:gd name="connsiteY16" fmla="*/ 4745844 h 4834306"/>
              <a:gd name="connsiteX17" fmla="*/ 653615 w 4411907"/>
              <a:gd name="connsiteY17" fmla="*/ 4126611 h 4834306"/>
              <a:gd name="connsiteX18" fmla="*/ 245106 w 4411907"/>
              <a:gd name="connsiteY18" fmla="*/ 3772762 h 4834306"/>
              <a:gd name="connsiteX19" fmla="*/ 0 w 4411907"/>
              <a:gd name="connsiteY19" fmla="*/ 3153530 h 4834306"/>
              <a:gd name="connsiteX20" fmla="*/ 1807091 w 4411907"/>
              <a:gd name="connsiteY20" fmla="*/ 2765064 h 4834306"/>
              <a:gd name="connsiteX21" fmla="*/ 1954721 w 4411907"/>
              <a:gd name="connsiteY21" fmla="*/ 2257053 h 4834306"/>
              <a:gd name="connsiteX22" fmla="*/ 2242497 w 4411907"/>
              <a:gd name="connsiteY22" fmla="*/ 1680443 h 4834306"/>
              <a:gd name="connsiteX23" fmla="*/ 2674162 w 4411907"/>
              <a:gd name="connsiteY23" fmla="*/ 1536291 h 4834306"/>
              <a:gd name="connsiteX24" fmla="*/ 3321659 w 4411907"/>
              <a:gd name="connsiteY24" fmla="*/ 1031758 h 4834306"/>
              <a:gd name="connsiteX25" fmla="*/ 3825269 w 4411907"/>
              <a:gd name="connsiteY25" fmla="*/ 1031757 h 4834306"/>
              <a:gd name="connsiteX26" fmla="*/ 3969157 w 4411907"/>
              <a:gd name="connsiteY26" fmla="*/ 887605 h 4834306"/>
              <a:gd name="connsiteX27" fmla="*/ 3825269 w 4411907"/>
              <a:gd name="connsiteY27" fmla="*/ 743453 h 4834306"/>
              <a:gd name="connsiteX28" fmla="*/ 3753324 w 4411907"/>
              <a:gd name="connsiteY28" fmla="*/ 599300 h 4834306"/>
              <a:gd name="connsiteX29" fmla="*/ 3393604 w 4411907"/>
              <a:gd name="connsiteY29" fmla="*/ 599301 h 4834306"/>
              <a:gd name="connsiteX30" fmla="*/ 3177771 w 4411907"/>
              <a:gd name="connsiteY30" fmla="*/ 455149 h 4834306"/>
              <a:gd name="connsiteX31" fmla="*/ 3105827 w 4411907"/>
              <a:gd name="connsiteY31" fmla="*/ 238921 h 4834306"/>
              <a:gd name="connsiteX32" fmla="*/ 3393604 w 4411907"/>
              <a:gd name="connsiteY32" fmla="*/ 94769 h 4834306"/>
              <a:gd name="connsiteX33" fmla="*/ 3787170 w 4411907"/>
              <a:gd name="connsiteY33" fmla="*/ 0 h 4834306"/>
              <a:gd name="connsiteX0" fmla="*/ 4041573 w 4411907"/>
              <a:gd name="connsiteY0" fmla="*/ 94414 h 4770759"/>
              <a:gd name="connsiteX1" fmla="*/ 3969566 w 4411907"/>
              <a:gd name="connsiteY1" fmla="*/ 238430 h 4770759"/>
              <a:gd name="connsiteX2" fmla="*/ 3825269 w 4411907"/>
              <a:gd name="connsiteY2" fmla="*/ 527225 h 4770759"/>
              <a:gd name="connsiteX3" fmla="*/ 4041101 w 4411907"/>
              <a:gd name="connsiteY3" fmla="*/ 815529 h 4770759"/>
              <a:gd name="connsiteX4" fmla="*/ 4400822 w 4411907"/>
              <a:gd name="connsiteY4" fmla="*/ 1103833 h 4770759"/>
              <a:gd name="connsiteX5" fmla="*/ 4184989 w 4411907"/>
              <a:gd name="connsiteY5" fmla="*/ 1247986 h 4770759"/>
              <a:gd name="connsiteX6" fmla="*/ 3897213 w 4411907"/>
              <a:gd name="connsiteY6" fmla="*/ 1392139 h 4770759"/>
              <a:gd name="connsiteX7" fmla="*/ 3465548 w 4411907"/>
              <a:gd name="connsiteY7" fmla="*/ 1752520 h 4770759"/>
              <a:gd name="connsiteX8" fmla="*/ 2941270 w 4411907"/>
              <a:gd name="connsiteY8" fmla="*/ 1915062 h 4770759"/>
              <a:gd name="connsiteX9" fmla="*/ 2602219 w 4411907"/>
              <a:gd name="connsiteY9" fmla="*/ 2112900 h 4770759"/>
              <a:gd name="connsiteX10" fmla="*/ 2451059 w 4411907"/>
              <a:gd name="connsiteY10" fmla="*/ 2534296 h 4770759"/>
              <a:gd name="connsiteX11" fmla="*/ 1977085 w 4411907"/>
              <a:gd name="connsiteY11" fmla="*/ 2859946 h 4770759"/>
              <a:gd name="connsiteX12" fmla="*/ 1722094 w 4411907"/>
              <a:gd name="connsiteY12" fmla="*/ 2954828 h 4770759"/>
              <a:gd name="connsiteX13" fmla="*/ 1382105 w 4411907"/>
              <a:gd name="connsiteY13" fmla="*/ 3144595 h 4770759"/>
              <a:gd name="connsiteX14" fmla="*/ 1307231 w 4411907"/>
              <a:gd name="connsiteY14" fmla="*/ 4303536 h 4770759"/>
              <a:gd name="connsiteX15" fmla="*/ 1225529 w 4411907"/>
              <a:gd name="connsiteY15" fmla="*/ 4657382 h 4770759"/>
              <a:gd name="connsiteX16" fmla="*/ 571913 w 4411907"/>
              <a:gd name="connsiteY16" fmla="*/ 4745844 h 4770759"/>
              <a:gd name="connsiteX17" fmla="*/ 578985 w 4411907"/>
              <a:gd name="connsiteY17" fmla="*/ 4507892 h 4770759"/>
              <a:gd name="connsiteX18" fmla="*/ 653615 w 4411907"/>
              <a:gd name="connsiteY18" fmla="*/ 4126611 h 4770759"/>
              <a:gd name="connsiteX19" fmla="*/ 245106 w 4411907"/>
              <a:gd name="connsiteY19" fmla="*/ 3772762 h 4770759"/>
              <a:gd name="connsiteX20" fmla="*/ 0 w 4411907"/>
              <a:gd name="connsiteY20" fmla="*/ 3153530 h 4770759"/>
              <a:gd name="connsiteX21" fmla="*/ 1807091 w 4411907"/>
              <a:gd name="connsiteY21" fmla="*/ 2765064 h 4770759"/>
              <a:gd name="connsiteX22" fmla="*/ 1954721 w 4411907"/>
              <a:gd name="connsiteY22" fmla="*/ 2257053 h 4770759"/>
              <a:gd name="connsiteX23" fmla="*/ 2242497 w 4411907"/>
              <a:gd name="connsiteY23" fmla="*/ 1680443 h 4770759"/>
              <a:gd name="connsiteX24" fmla="*/ 2674162 w 4411907"/>
              <a:gd name="connsiteY24" fmla="*/ 1536291 h 4770759"/>
              <a:gd name="connsiteX25" fmla="*/ 3321659 w 4411907"/>
              <a:gd name="connsiteY25" fmla="*/ 1031758 h 4770759"/>
              <a:gd name="connsiteX26" fmla="*/ 3825269 w 4411907"/>
              <a:gd name="connsiteY26" fmla="*/ 1031757 h 4770759"/>
              <a:gd name="connsiteX27" fmla="*/ 3969157 w 4411907"/>
              <a:gd name="connsiteY27" fmla="*/ 887605 h 4770759"/>
              <a:gd name="connsiteX28" fmla="*/ 3825269 w 4411907"/>
              <a:gd name="connsiteY28" fmla="*/ 743453 h 4770759"/>
              <a:gd name="connsiteX29" fmla="*/ 3753324 w 4411907"/>
              <a:gd name="connsiteY29" fmla="*/ 599300 h 4770759"/>
              <a:gd name="connsiteX30" fmla="*/ 3393604 w 4411907"/>
              <a:gd name="connsiteY30" fmla="*/ 599301 h 4770759"/>
              <a:gd name="connsiteX31" fmla="*/ 3177771 w 4411907"/>
              <a:gd name="connsiteY31" fmla="*/ 455149 h 4770759"/>
              <a:gd name="connsiteX32" fmla="*/ 3105827 w 4411907"/>
              <a:gd name="connsiteY32" fmla="*/ 238921 h 4770759"/>
              <a:gd name="connsiteX33" fmla="*/ 3393604 w 4411907"/>
              <a:gd name="connsiteY33" fmla="*/ 94769 h 4770759"/>
              <a:gd name="connsiteX34" fmla="*/ 3787170 w 4411907"/>
              <a:gd name="connsiteY34" fmla="*/ 0 h 4770759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90212 w 4411907"/>
              <a:gd name="connsiteY17" fmla="*/ 4568921 h 4760587"/>
              <a:gd name="connsiteX18" fmla="*/ 653615 w 4411907"/>
              <a:gd name="connsiteY18" fmla="*/ 4126611 h 4760587"/>
              <a:gd name="connsiteX19" fmla="*/ 245106 w 4411907"/>
              <a:gd name="connsiteY19" fmla="*/ 3772762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90212 w 4411907"/>
              <a:gd name="connsiteY17" fmla="*/ 4568921 h 4760587"/>
              <a:gd name="connsiteX18" fmla="*/ 653615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653615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571914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571914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2777867 w 4411907"/>
              <a:gd name="connsiteY31" fmla="*/ 499670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777867 w 4411907"/>
              <a:gd name="connsiteY31" fmla="*/ 509776 h 4770693"/>
              <a:gd name="connsiteX32" fmla="*/ 2941271 w 4411907"/>
              <a:gd name="connsiteY32" fmla="*/ 155928 h 4770693"/>
              <a:gd name="connsiteX33" fmla="*/ 3393604 w 4411907"/>
              <a:gd name="connsiteY33" fmla="*/ 104875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777867 w 4411907"/>
              <a:gd name="connsiteY31" fmla="*/ 509776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369357 w 4411907"/>
              <a:gd name="connsiteY31" fmla="*/ 421314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369357 w 4411907"/>
              <a:gd name="connsiteY31" fmla="*/ 421314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967646 w 4411907"/>
              <a:gd name="connsiteY31" fmla="*/ 534052 h 4770693"/>
              <a:gd name="connsiteX32" fmla="*/ 2369357 w 4411907"/>
              <a:gd name="connsiteY32" fmla="*/ 421314 h 4770693"/>
              <a:gd name="connsiteX33" fmla="*/ 2941271 w 4411907"/>
              <a:gd name="connsiteY33" fmla="*/ 155928 h 4770693"/>
              <a:gd name="connsiteX34" fmla="*/ 3349780 w 4411907"/>
              <a:gd name="connsiteY34" fmla="*/ 67466 h 4770693"/>
              <a:gd name="connsiteX35" fmla="*/ 3787170 w 4411907"/>
              <a:gd name="connsiteY35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941271 w 4411907"/>
              <a:gd name="connsiteY33" fmla="*/ 155928 h 4770693"/>
              <a:gd name="connsiteX34" fmla="*/ 3349780 w 4411907"/>
              <a:gd name="connsiteY34" fmla="*/ 67466 h 4770693"/>
              <a:gd name="connsiteX35" fmla="*/ 3787170 w 4411907"/>
              <a:gd name="connsiteY35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714303 w 4411907"/>
              <a:gd name="connsiteY33" fmla="*/ 259747 h 4770693"/>
              <a:gd name="connsiteX34" fmla="*/ 2941271 w 4411907"/>
              <a:gd name="connsiteY34" fmla="*/ 155928 h 4770693"/>
              <a:gd name="connsiteX35" fmla="*/ 3349780 w 4411907"/>
              <a:gd name="connsiteY35" fmla="*/ 67466 h 4770693"/>
              <a:gd name="connsiteX36" fmla="*/ 3787170 w 4411907"/>
              <a:gd name="connsiteY36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777867 w 4411907"/>
              <a:gd name="connsiteY33" fmla="*/ 332852 h 4770693"/>
              <a:gd name="connsiteX34" fmla="*/ 2941271 w 4411907"/>
              <a:gd name="connsiteY34" fmla="*/ 155928 h 4770693"/>
              <a:gd name="connsiteX35" fmla="*/ 3349780 w 4411907"/>
              <a:gd name="connsiteY35" fmla="*/ 67466 h 4770693"/>
              <a:gd name="connsiteX36" fmla="*/ 3787170 w 4411907"/>
              <a:gd name="connsiteY36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244390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243810 w 4411907"/>
              <a:gd name="connsiteY33" fmla="*/ 364244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287655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87655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532761 w 4411907"/>
              <a:gd name="connsiteY34" fmla="*/ 421314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369357 w 4411907"/>
              <a:gd name="connsiteY33" fmla="*/ 421314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205953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205953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01147"/>
              <a:gd name="connsiteY0" fmla="*/ 94414 h 4749530"/>
              <a:gd name="connsiteX1" fmla="*/ 3969566 w 4401147"/>
              <a:gd name="connsiteY1" fmla="*/ 238430 h 4749530"/>
              <a:gd name="connsiteX2" fmla="*/ 3825269 w 4401147"/>
              <a:gd name="connsiteY2" fmla="*/ 527225 h 4749530"/>
              <a:gd name="connsiteX3" fmla="*/ 4041101 w 4401147"/>
              <a:gd name="connsiteY3" fmla="*/ 815529 h 4749530"/>
              <a:gd name="connsiteX4" fmla="*/ 4400822 w 4401147"/>
              <a:gd name="connsiteY4" fmla="*/ 1103833 h 4749530"/>
              <a:gd name="connsiteX5" fmla="*/ 4184989 w 4401147"/>
              <a:gd name="connsiteY5" fmla="*/ 1247986 h 4749530"/>
              <a:gd name="connsiteX6" fmla="*/ 3897213 w 4401147"/>
              <a:gd name="connsiteY6" fmla="*/ 1392139 h 4749530"/>
              <a:gd name="connsiteX7" fmla="*/ 3465548 w 4401147"/>
              <a:gd name="connsiteY7" fmla="*/ 1752520 h 4749530"/>
              <a:gd name="connsiteX8" fmla="*/ 2941270 w 4401147"/>
              <a:gd name="connsiteY8" fmla="*/ 1915062 h 4749530"/>
              <a:gd name="connsiteX9" fmla="*/ 2602219 w 4401147"/>
              <a:gd name="connsiteY9" fmla="*/ 2112900 h 4749530"/>
              <a:gd name="connsiteX10" fmla="*/ 2401654 w 4401147"/>
              <a:gd name="connsiteY10" fmla="*/ 2512900 h 4749530"/>
              <a:gd name="connsiteX11" fmla="*/ 1977085 w 4401147"/>
              <a:gd name="connsiteY11" fmla="*/ 2859946 h 4749530"/>
              <a:gd name="connsiteX12" fmla="*/ 1722094 w 4401147"/>
              <a:gd name="connsiteY12" fmla="*/ 2954828 h 4749530"/>
              <a:gd name="connsiteX13" fmla="*/ 1382105 w 4401147"/>
              <a:gd name="connsiteY13" fmla="*/ 3144595 h 4749530"/>
              <a:gd name="connsiteX14" fmla="*/ 1307231 w 4401147"/>
              <a:gd name="connsiteY14" fmla="*/ 4303536 h 4749530"/>
              <a:gd name="connsiteX15" fmla="*/ 1225529 w 4401147"/>
              <a:gd name="connsiteY15" fmla="*/ 4657382 h 4749530"/>
              <a:gd name="connsiteX16" fmla="*/ 571913 w 4401147"/>
              <a:gd name="connsiteY16" fmla="*/ 4745844 h 4749530"/>
              <a:gd name="connsiteX17" fmla="*/ 408510 w 4401147"/>
              <a:gd name="connsiteY17" fmla="*/ 4568921 h 4749530"/>
              <a:gd name="connsiteX18" fmla="*/ 571914 w 4401147"/>
              <a:gd name="connsiteY18" fmla="*/ 4126611 h 4749530"/>
              <a:gd name="connsiteX19" fmla="*/ 163404 w 4401147"/>
              <a:gd name="connsiteY19" fmla="*/ 3772763 h 4749530"/>
              <a:gd name="connsiteX20" fmla="*/ 0 w 4401147"/>
              <a:gd name="connsiteY20" fmla="*/ 3153530 h 4749530"/>
              <a:gd name="connsiteX21" fmla="*/ 1807091 w 4401147"/>
              <a:gd name="connsiteY21" fmla="*/ 2765064 h 4749530"/>
              <a:gd name="connsiteX22" fmla="*/ 1954721 w 4401147"/>
              <a:gd name="connsiteY22" fmla="*/ 2257053 h 4749530"/>
              <a:gd name="connsiteX23" fmla="*/ 2242497 w 4401147"/>
              <a:gd name="connsiteY23" fmla="*/ 1680443 h 4749530"/>
              <a:gd name="connsiteX24" fmla="*/ 2674162 w 4401147"/>
              <a:gd name="connsiteY24" fmla="*/ 1536291 h 4749530"/>
              <a:gd name="connsiteX25" fmla="*/ 3321659 w 4401147"/>
              <a:gd name="connsiteY25" fmla="*/ 1031758 h 4749530"/>
              <a:gd name="connsiteX26" fmla="*/ 3825269 w 4401147"/>
              <a:gd name="connsiteY26" fmla="*/ 1031757 h 4749530"/>
              <a:gd name="connsiteX27" fmla="*/ 3969157 w 4401147"/>
              <a:gd name="connsiteY27" fmla="*/ 887605 h 4749530"/>
              <a:gd name="connsiteX28" fmla="*/ 3825269 w 4401147"/>
              <a:gd name="connsiteY28" fmla="*/ 743453 h 4749530"/>
              <a:gd name="connsiteX29" fmla="*/ 3753324 w 4401147"/>
              <a:gd name="connsiteY29" fmla="*/ 599300 h 4749530"/>
              <a:gd name="connsiteX30" fmla="*/ 3393604 w 4401147"/>
              <a:gd name="connsiteY30" fmla="*/ 599301 h 4749530"/>
              <a:gd name="connsiteX31" fmla="*/ 2614463 w 4401147"/>
              <a:gd name="connsiteY31" fmla="*/ 588132 h 4749530"/>
              <a:gd name="connsiteX32" fmla="*/ 2205953 w 4401147"/>
              <a:gd name="connsiteY32" fmla="*/ 411208 h 4749530"/>
              <a:gd name="connsiteX33" fmla="*/ 2369357 w 4401147"/>
              <a:gd name="connsiteY33" fmla="*/ 322746 h 4749530"/>
              <a:gd name="connsiteX34" fmla="*/ 2614463 w 4401147"/>
              <a:gd name="connsiteY34" fmla="*/ 322746 h 4749530"/>
              <a:gd name="connsiteX35" fmla="*/ 2777867 w 4401147"/>
              <a:gd name="connsiteY35" fmla="*/ 234284 h 4749530"/>
              <a:gd name="connsiteX36" fmla="*/ 2941271 w 4401147"/>
              <a:gd name="connsiteY36" fmla="*/ 145822 h 4749530"/>
              <a:gd name="connsiteX37" fmla="*/ 3349780 w 4401147"/>
              <a:gd name="connsiteY37" fmla="*/ 57360 h 4749530"/>
              <a:gd name="connsiteX38" fmla="*/ 3787170 w 4401147"/>
              <a:gd name="connsiteY38" fmla="*/ 0 h 4749530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52520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408037 w 4401147"/>
              <a:gd name="connsiteY31" fmla="*/ 59112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3121490 w 4401147"/>
              <a:gd name="connsiteY32" fmla="*/ 398551 h 4749529"/>
              <a:gd name="connsiteX33" fmla="*/ 2614463 w 4401147"/>
              <a:gd name="connsiteY33" fmla="*/ 588132 h 4749529"/>
              <a:gd name="connsiteX34" fmla="*/ 2205953 w 4401147"/>
              <a:gd name="connsiteY34" fmla="*/ 411208 h 4749529"/>
              <a:gd name="connsiteX35" fmla="*/ 2369357 w 4401147"/>
              <a:gd name="connsiteY35" fmla="*/ 322746 h 4749529"/>
              <a:gd name="connsiteX36" fmla="*/ 2614463 w 4401147"/>
              <a:gd name="connsiteY36" fmla="*/ 322746 h 4749529"/>
              <a:gd name="connsiteX37" fmla="*/ 2777867 w 4401147"/>
              <a:gd name="connsiteY37" fmla="*/ 234284 h 4749529"/>
              <a:gd name="connsiteX38" fmla="*/ 2941271 w 4401147"/>
              <a:gd name="connsiteY38" fmla="*/ 145822 h 4749529"/>
              <a:gd name="connsiteX39" fmla="*/ 3349780 w 4401147"/>
              <a:gd name="connsiteY39" fmla="*/ 57360 h 4749529"/>
              <a:gd name="connsiteX40" fmla="*/ 3787170 w 4401147"/>
              <a:gd name="connsiteY40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3240062 w 4401147"/>
              <a:gd name="connsiteY32" fmla="*/ 526933 h 4749529"/>
              <a:gd name="connsiteX33" fmla="*/ 2614463 w 4401147"/>
              <a:gd name="connsiteY33" fmla="*/ 588132 h 4749529"/>
              <a:gd name="connsiteX34" fmla="*/ 2205953 w 4401147"/>
              <a:gd name="connsiteY34" fmla="*/ 411208 h 4749529"/>
              <a:gd name="connsiteX35" fmla="*/ 2369357 w 4401147"/>
              <a:gd name="connsiteY35" fmla="*/ 322746 h 4749529"/>
              <a:gd name="connsiteX36" fmla="*/ 2614463 w 4401147"/>
              <a:gd name="connsiteY36" fmla="*/ 322746 h 4749529"/>
              <a:gd name="connsiteX37" fmla="*/ 2777867 w 4401147"/>
              <a:gd name="connsiteY37" fmla="*/ 234284 h 4749529"/>
              <a:gd name="connsiteX38" fmla="*/ 2941271 w 4401147"/>
              <a:gd name="connsiteY38" fmla="*/ 145822 h 4749529"/>
              <a:gd name="connsiteX39" fmla="*/ 3349780 w 4401147"/>
              <a:gd name="connsiteY39" fmla="*/ 57360 h 4749529"/>
              <a:gd name="connsiteX40" fmla="*/ 3787170 w 4401147"/>
              <a:gd name="connsiteY40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842799 w 4401147"/>
              <a:gd name="connsiteY30" fmla="*/ 120390 h 4749529"/>
              <a:gd name="connsiteX31" fmla="*/ 3240062 w 4401147"/>
              <a:gd name="connsiteY31" fmla="*/ 52693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842799 w 4401147"/>
              <a:gd name="connsiteY30" fmla="*/ 120390 h 4749529"/>
              <a:gd name="connsiteX31" fmla="*/ 3240062 w 4401147"/>
              <a:gd name="connsiteY31" fmla="*/ 52693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3969566 w 4401147"/>
              <a:gd name="connsiteY0" fmla="*/ 238430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66429 w 4401147"/>
              <a:gd name="connsiteY32" fmla="*/ 282826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250785 w 4401147"/>
              <a:gd name="connsiteY33" fmla="*/ 38693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448405 w 4401147"/>
              <a:gd name="connsiteY33" fmla="*/ 11947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48405 w 4401147"/>
              <a:gd name="connsiteY33" fmla="*/ 11947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87382 w 4401147"/>
              <a:gd name="connsiteY32" fmla="*/ 464702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18216 w 4401147"/>
              <a:gd name="connsiteY32" fmla="*/ 560988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97263 w 4401147"/>
              <a:gd name="connsiteY32" fmla="*/ 314923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57739 w 4401147"/>
              <a:gd name="connsiteY32" fmla="*/ 379115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1995033 w 4401147"/>
              <a:gd name="connsiteY32" fmla="*/ 422320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1995033 w 4401147"/>
              <a:gd name="connsiteY32" fmla="*/ 422320 h 4749529"/>
              <a:gd name="connsiteX33" fmla="*/ 2116674 w 4401147"/>
              <a:gd name="connsiteY33" fmla="*/ 387440 h 4749529"/>
              <a:gd name="connsiteX34" fmla="*/ 2428643 w 4401147"/>
              <a:gd name="connsiteY34" fmla="*/ 397634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16674 w 4401147"/>
              <a:gd name="connsiteY32" fmla="*/ 387440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30969 w 4401147"/>
              <a:gd name="connsiteY25" fmla="*/ 963862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30969 w 4401147"/>
              <a:gd name="connsiteY25" fmla="*/ 963862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19351 w 4366944"/>
              <a:gd name="connsiteY0" fmla="*/ 144613 h 4749529"/>
              <a:gd name="connsiteX1" fmla="*/ 3791066 w 4366944"/>
              <a:gd name="connsiteY1" fmla="*/ 527225 h 4749529"/>
              <a:gd name="connsiteX2" fmla="*/ 4006898 w 4366944"/>
              <a:gd name="connsiteY2" fmla="*/ 815529 h 4749529"/>
              <a:gd name="connsiteX3" fmla="*/ 4366619 w 4366944"/>
              <a:gd name="connsiteY3" fmla="*/ 1103833 h 4749529"/>
              <a:gd name="connsiteX4" fmla="*/ 4150786 w 4366944"/>
              <a:gd name="connsiteY4" fmla="*/ 1247986 h 4749529"/>
              <a:gd name="connsiteX5" fmla="*/ 3863010 w 4366944"/>
              <a:gd name="connsiteY5" fmla="*/ 1392139 h 4749529"/>
              <a:gd name="connsiteX6" fmla="*/ 3431345 w 4366944"/>
              <a:gd name="connsiteY6" fmla="*/ 1720425 h 4749529"/>
              <a:gd name="connsiteX7" fmla="*/ 2907067 w 4366944"/>
              <a:gd name="connsiteY7" fmla="*/ 1915062 h 4749529"/>
              <a:gd name="connsiteX8" fmla="*/ 2568016 w 4366944"/>
              <a:gd name="connsiteY8" fmla="*/ 2112900 h 4749529"/>
              <a:gd name="connsiteX9" fmla="*/ 2367451 w 4366944"/>
              <a:gd name="connsiteY9" fmla="*/ 2512900 h 4749529"/>
              <a:gd name="connsiteX10" fmla="*/ 1942882 w 4366944"/>
              <a:gd name="connsiteY10" fmla="*/ 2859946 h 4749529"/>
              <a:gd name="connsiteX11" fmla="*/ 1687891 w 4366944"/>
              <a:gd name="connsiteY11" fmla="*/ 2954828 h 4749529"/>
              <a:gd name="connsiteX12" fmla="*/ 1347902 w 4366944"/>
              <a:gd name="connsiteY12" fmla="*/ 3144595 h 4749529"/>
              <a:gd name="connsiteX13" fmla="*/ 1273028 w 4366944"/>
              <a:gd name="connsiteY13" fmla="*/ 4303536 h 4749529"/>
              <a:gd name="connsiteX14" fmla="*/ 1191326 w 4366944"/>
              <a:gd name="connsiteY14" fmla="*/ 4657382 h 4749529"/>
              <a:gd name="connsiteX15" fmla="*/ 537710 w 4366944"/>
              <a:gd name="connsiteY15" fmla="*/ 4745844 h 4749529"/>
              <a:gd name="connsiteX16" fmla="*/ 374307 w 4366944"/>
              <a:gd name="connsiteY16" fmla="*/ 4568921 h 4749529"/>
              <a:gd name="connsiteX17" fmla="*/ 537711 w 4366944"/>
              <a:gd name="connsiteY17" fmla="*/ 4126611 h 4749529"/>
              <a:gd name="connsiteX18" fmla="*/ 129201 w 4366944"/>
              <a:gd name="connsiteY18" fmla="*/ 3772763 h 4749529"/>
              <a:gd name="connsiteX19" fmla="*/ 0 w 4366944"/>
              <a:gd name="connsiteY19" fmla="*/ 3165874 h 4749529"/>
              <a:gd name="connsiteX20" fmla="*/ 1772888 w 4366944"/>
              <a:gd name="connsiteY20" fmla="*/ 2765064 h 4749529"/>
              <a:gd name="connsiteX21" fmla="*/ 1920518 w 4366944"/>
              <a:gd name="connsiteY21" fmla="*/ 2257053 h 4749529"/>
              <a:gd name="connsiteX22" fmla="*/ 2208294 w 4366944"/>
              <a:gd name="connsiteY22" fmla="*/ 1680443 h 4749529"/>
              <a:gd name="connsiteX23" fmla="*/ 2639959 w 4366944"/>
              <a:gd name="connsiteY23" fmla="*/ 1536291 h 4749529"/>
              <a:gd name="connsiteX24" fmla="*/ 3287456 w 4366944"/>
              <a:gd name="connsiteY24" fmla="*/ 1031758 h 4749529"/>
              <a:gd name="connsiteX25" fmla="*/ 3796766 w 4366944"/>
              <a:gd name="connsiteY25" fmla="*/ 963862 h 4749529"/>
              <a:gd name="connsiteX26" fmla="*/ 3906451 w 4366944"/>
              <a:gd name="connsiteY26" fmla="*/ 856744 h 4749529"/>
              <a:gd name="connsiteX27" fmla="*/ 3719121 w 4366944"/>
              <a:gd name="connsiteY27" fmla="*/ 599300 h 4749529"/>
              <a:gd name="connsiteX28" fmla="*/ 3888404 w 4366944"/>
              <a:gd name="connsiteY28" fmla="*/ 83356 h 4749529"/>
              <a:gd name="connsiteX29" fmla="*/ 3393596 w 4366944"/>
              <a:gd name="connsiteY29" fmla="*/ 591125 h 4749529"/>
              <a:gd name="connsiteX30" fmla="*/ 2580260 w 4366944"/>
              <a:gd name="connsiteY30" fmla="*/ 588132 h 4749529"/>
              <a:gd name="connsiteX31" fmla="*/ 2105273 w 4366944"/>
              <a:gd name="connsiteY31" fmla="*/ 331891 h 4749529"/>
              <a:gd name="connsiteX32" fmla="*/ 2394440 w 4366944"/>
              <a:gd name="connsiteY32" fmla="*/ 397634 h 4749529"/>
              <a:gd name="connsiteX33" fmla="*/ 2580260 w 4366944"/>
              <a:gd name="connsiteY33" fmla="*/ 322746 h 4749529"/>
              <a:gd name="connsiteX34" fmla="*/ 2743664 w 4366944"/>
              <a:gd name="connsiteY34" fmla="*/ 234284 h 4749529"/>
              <a:gd name="connsiteX35" fmla="*/ 2907068 w 4366944"/>
              <a:gd name="connsiteY35" fmla="*/ 145822 h 4749529"/>
              <a:gd name="connsiteX36" fmla="*/ 3315577 w 4366944"/>
              <a:gd name="connsiteY36" fmla="*/ 57360 h 4749529"/>
              <a:gd name="connsiteX37" fmla="*/ 3752967 w 4366944"/>
              <a:gd name="connsiteY37" fmla="*/ 0 h 4749529"/>
              <a:gd name="connsiteX0" fmla="*/ 4033159 w 4380752"/>
              <a:gd name="connsiteY0" fmla="*/ 144613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33159 w 4380752"/>
              <a:gd name="connsiteY0" fmla="*/ 144613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380752" h="4749529">
                <a:moveTo>
                  <a:pt x="4095865" y="126096"/>
                </a:moveTo>
                <a:cubicBezTo>
                  <a:pt x="3959272" y="282570"/>
                  <a:pt x="3817400" y="412320"/>
                  <a:pt x="3804874" y="527225"/>
                </a:cubicBezTo>
                <a:cubicBezTo>
                  <a:pt x="3792348" y="642130"/>
                  <a:pt x="3924781" y="719428"/>
                  <a:pt x="4020706" y="815529"/>
                </a:cubicBezTo>
                <a:cubicBezTo>
                  <a:pt x="4116631" y="911630"/>
                  <a:pt x="4391512" y="1017490"/>
                  <a:pt x="4380427" y="1103833"/>
                </a:cubicBezTo>
                <a:cubicBezTo>
                  <a:pt x="4268827" y="1203143"/>
                  <a:pt x="4326585" y="1123967"/>
                  <a:pt x="4164594" y="1247986"/>
                </a:cubicBezTo>
                <a:cubicBezTo>
                  <a:pt x="4096014" y="1255972"/>
                  <a:pt x="4036398" y="1339006"/>
                  <a:pt x="3876818" y="1392139"/>
                </a:cubicBezTo>
                <a:cubicBezTo>
                  <a:pt x="3754067" y="1544263"/>
                  <a:pt x="3637024" y="1711336"/>
                  <a:pt x="3445153" y="1720425"/>
                </a:cubicBezTo>
                <a:cubicBezTo>
                  <a:pt x="3281167" y="1819884"/>
                  <a:pt x="3064763" y="1849649"/>
                  <a:pt x="2920875" y="1915062"/>
                </a:cubicBezTo>
                <a:cubicBezTo>
                  <a:pt x="2776987" y="1980475"/>
                  <a:pt x="2709610" y="1972154"/>
                  <a:pt x="2581824" y="2112900"/>
                </a:cubicBezTo>
                <a:cubicBezTo>
                  <a:pt x="2447164" y="2309433"/>
                  <a:pt x="2406498" y="2310186"/>
                  <a:pt x="2381259" y="2512900"/>
                </a:cubicBezTo>
                <a:cubicBezTo>
                  <a:pt x="2325440" y="2605547"/>
                  <a:pt x="2137176" y="2579535"/>
                  <a:pt x="1956690" y="2859946"/>
                </a:cubicBezTo>
                <a:cubicBezTo>
                  <a:pt x="1821993" y="2940204"/>
                  <a:pt x="1800862" y="2907386"/>
                  <a:pt x="1701699" y="2954828"/>
                </a:cubicBezTo>
                <a:cubicBezTo>
                  <a:pt x="1602536" y="3002270"/>
                  <a:pt x="1430854" y="2919810"/>
                  <a:pt x="1361710" y="3144595"/>
                </a:cubicBezTo>
                <a:cubicBezTo>
                  <a:pt x="1292566" y="3369380"/>
                  <a:pt x="1312932" y="4051405"/>
                  <a:pt x="1286836" y="4303536"/>
                </a:cubicBezTo>
                <a:cubicBezTo>
                  <a:pt x="1260740" y="4555667"/>
                  <a:pt x="1327687" y="4583664"/>
                  <a:pt x="1205134" y="4657382"/>
                </a:cubicBezTo>
                <a:cubicBezTo>
                  <a:pt x="1082581" y="4731100"/>
                  <a:pt x="687688" y="4760587"/>
                  <a:pt x="551518" y="4745844"/>
                </a:cubicBezTo>
                <a:cubicBezTo>
                  <a:pt x="415348" y="4731101"/>
                  <a:pt x="388115" y="4672126"/>
                  <a:pt x="388115" y="4568921"/>
                </a:cubicBezTo>
                <a:cubicBezTo>
                  <a:pt x="388115" y="4465716"/>
                  <a:pt x="592370" y="4259304"/>
                  <a:pt x="551519" y="4126611"/>
                </a:cubicBezTo>
                <a:cubicBezTo>
                  <a:pt x="510668" y="3993918"/>
                  <a:pt x="231464" y="3965835"/>
                  <a:pt x="143009" y="3772763"/>
                </a:cubicBezTo>
                <a:cubicBezTo>
                  <a:pt x="56135" y="3472413"/>
                  <a:pt x="-35398" y="3264271"/>
                  <a:pt x="13808" y="3165874"/>
                </a:cubicBezTo>
                <a:cubicBezTo>
                  <a:pt x="76251" y="3114199"/>
                  <a:pt x="1521266" y="2897174"/>
                  <a:pt x="1786696" y="2765064"/>
                </a:cubicBezTo>
                <a:cubicBezTo>
                  <a:pt x="1967649" y="2465364"/>
                  <a:pt x="1860922" y="2449474"/>
                  <a:pt x="1934326" y="2257053"/>
                </a:cubicBezTo>
                <a:cubicBezTo>
                  <a:pt x="1923078" y="2023466"/>
                  <a:pt x="2102195" y="1800570"/>
                  <a:pt x="2222102" y="1680443"/>
                </a:cubicBezTo>
                <a:cubicBezTo>
                  <a:pt x="2522944" y="1525962"/>
                  <a:pt x="2447845" y="1537381"/>
                  <a:pt x="2653767" y="1536291"/>
                </a:cubicBezTo>
                <a:cubicBezTo>
                  <a:pt x="2833627" y="1428177"/>
                  <a:pt x="3111116" y="1195598"/>
                  <a:pt x="3301264" y="1031758"/>
                </a:cubicBezTo>
                <a:cubicBezTo>
                  <a:pt x="3532160" y="996477"/>
                  <a:pt x="3735820" y="1001254"/>
                  <a:pt x="3810574" y="963862"/>
                </a:cubicBezTo>
                <a:cubicBezTo>
                  <a:pt x="3927529" y="898399"/>
                  <a:pt x="3886900" y="971126"/>
                  <a:pt x="3920259" y="856744"/>
                </a:cubicBezTo>
                <a:cubicBezTo>
                  <a:pt x="3908268" y="784668"/>
                  <a:pt x="3740687" y="733341"/>
                  <a:pt x="3732929" y="599300"/>
                </a:cubicBezTo>
                <a:cubicBezTo>
                  <a:pt x="3627160" y="484757"/>
                  <a:pt x="3987756" y="95417"/>
                  <a:pt x="3902212" y="83356"/>
                </a:cubicBezTo>
                <a:cubicBezTo>
                  <a:pt x="3757383" y="71295"/>
                  <a:pt x="3612127" y="513168"/>
                  <a:pt x="3407404" y="591125"/>
                </a:cubicBezTo>
                <a:cubicBezTo>
                  <a:pt x="3202681" y="669082"/>
                  <a:pt x="2808789" y="631338"/>
                  <a:pt x="2594068" y="588132"/>
                </a:cubicBezTo>
                <a:cubicBezTo>
                  <a:pt x="2379348" y="544926"/>
                  <a:pt x="2093045" y="400675"/>
                  <a:pt x="2119081" y="331891"/>
                </a:cubicBezTo>
                <a:cubicBezTo>
                  <a:pt x="2156517" y="256936"/>
                  <a:pt x="2329084" y="399158"/>
                  <a:pt x="2408248" y="397634"/>
                </a:cubicBezTo>
                <a:cubicBezTo>
                  <a:pt x="2487412" y="396110"/>
                  <a:pt x="2535864" y="349971"/>
                  <a:pt x="2594068" y="322746"/>
                </a:cubicBezTo>
                <a:cubicBezTo>
                  <a:pt x="2652272" y="295521"/>
                  <a:pt x="2703004" y="263771"/>
                  <a:pt x="2757472" y="234284"/>
                </a:cubicBezTo>
                <a:cubicBezTo>
                  <a:pt x="2811940" y="204797"/>
                  <a:pt x="2814963" y="177869"/>
                  <a:pt x="2920876" y="145822"/>
                </a:cubicBezTo>
                <a:cubicBezTo>
                  <a:pt x="3015615" y="-10106"/>
                  <a:pt x="3233459" y="105411"/>
                  <a:pt x="3329385" y="57360"/>
                </a:cubicBezTo>
                <a:lnTo>
                  <a:pt x="3766775" y="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3" name="Frihåndsform 12"/>
          <p:cNvSpPr/>
          <p:nvPr/>
        </p:nvSpPr>
        <p:spPr>
          <a:xfrm>
            <a:off x="6433180" y="1484784"/>
            <a:ext cx="596264" cy="710223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" name="Frihåndsform 13"/>
          <p:cNvSpPr/>
          <p:nvPr/>
        </p:nvSpPr>
        <p:spPr>
          <a:xfrm>
            <a:off x="6938387" y="126876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25</Words>
  <Application>Microsoft Office PowerPoint</Application>
  <PresentationFormat>Skjermfremvisning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Kjetil Hallen</cp:lastModifiedBy>
  <cp:revision>45</cp:revision>
  <dcterms:created xsi:type="dcterms:W3CDTF">2012-12-02T20:15:51Z</dcterms:created>
  <dcterms:modified xsi:type="dcterms:W3CDTF">2018-12-06T15:18:58Z</dcterms:modified>
</cp:coreProperties>
</file>