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6" r:id="rId3"/>
    <p:sldId id="291" r:id="rId4"/>
    <p:sldId id="290" r:id="rId5"/>
    <p:sldId id="293" r:id="rId6"/>
    <p:sldId id="292" r:id="rId7"/>
    <p:sldId id="295" r:id="rId8"/>
  </p:sldIdLst>
  <p:sldSz cx="9144000" cy="6858000" type="screen4x3"/>
  <p:notesSz cx="6797675" cy="9872663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70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D31E8-E296-498D-9D93-AED74D6CD25D}" type="datetimeFigureOut">
              <a:rPr lang="nb-NO"/>
              <a:pPr>
                <a:defRPr/>
              </a:pPr>
              <a:t>30.11.2018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179E9-06B0-4CC3-88C3-D5B13CAA96D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E97F1-B53D-4A0C-9F1A-282031BD58EC}" type="datetimeFigureOut">
              <a:rPr lang="nb-NO"/>
              <a:pPr>
                <a:defRPr/>
              </a:pPr>
              <a:t>30.11.2018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87010-3BB6-4BE8-9249-BEB3BC937F1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0B4FA-656A-4D7F-A7A8-9EA4953CC62F}" type="datetimeFigureOut">
              <a:rPr lang="nb-NO"/>
              <a:pPr>
                <a:defRPr/>
              </a:pPr>
              <a:t>30.11.2018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8DEC3-A9D2-4C9A-B7BE-F7F7BCDE1AF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05936-64DD-400E-AFE8-1570680F3867}" type="datetimeFigureOut">
              <a:rPr lang="nb-NO"/>
              <a:pPr>
                <a:defRPr/>
              </a:pPr>
              <a:t>30.11.2018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C8F12-EEF9-43D0-A6D4-4BAFF672EE3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0D704-9F72-454A-87B9-10E5819EB6A4}" type="datetimeFigureOut">
              <a:rPr lang="nb-NO"/>
              <a:pPr>
                <a:defRPr/>
              </a:pPr>
              <a:t>30.11.2018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87E22-F7A0-4B02-8916-60C8DB1963D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7AFFB-F438-4FF3-A59E-659EFCC9B62D}" type="datetimeFigureOut">
              <a:rPr lang="nb-NO"/>
              <a:pPr>
                <a:defRPr/>
              </a:pPr>
              <a:t>30.11.2018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A0A18-6934-4FB4-B90D-B42E6355F8A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E28CB-981A-4B14-B75E-2BB42B7083BB}" type="datetimeFigureOut">
              <a:rPr lang="nb-NO"/>
              <a:pPr>
                <a:defRPr/>
              </a:pPr>
              <a:t>30.11.2018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7E25C-4D5C-4A3D-85B7-802FCC16DAA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DD36B-3C7D-44F5-86A9-8B8D18B51C44}" type="datetimeFigureOut">
              <a:rPr lang="nb-NO"/>
              <a:pPr>
                <a:defRPr/>
              </a:pPr>
              <a:t>30.11.2018</a:t>
            </a:fld>
            <a:endParaRPr lang="nb-NO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F1E4A-02C0-4EC0-AF46-7E4B120DE1E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3C46A-6266-4BB8-AEA5-76C5C832C286}" type="datetimeFigureOut">
              <a:rPr lang="nb-NO"/>
              <a:pPr>
                <a:defRPr/>
              </a:pPr>
              <a:t>30.11.2018</a:t>
            </a:fld>
            <a:endParaRPr lang="nb-NO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99329-634D-4579-9E1E-458363D6004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F4F2B-74A8-4252-8937-1036417431EC}" type="datetimeFigureOut">
              <a:rPr lang="nb-NO"/>
              <a:pPr>
                <a:defRPr/>
              </a:pPr>
              <a:t>30.11.2018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034F6-B8C8-455C-B03A-FBA2BA49FDB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1202A-BBA5-4F55-9C89-AC186A9D07A7}" type="datetimeFigureOut">
              <a:rPr lang="nb-NO"/>
              <a:pPr>
                <a:defRPr/>
              </a:pPr>
              <a:t>30.11.2018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F44A7-6153-4E2C-A22C-A4A5CFF5D9F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A7685D-5BB4-4D10-AA62-F748EF0C4814}" type="datetimeFigureOut">
              <a:rPr lang="nb-NO"/>
              <a:pPr>
                <a:defRPr/>
              </a:pPr>
              <a:t>30.11.2018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41FF39-7FE6-4CDE-935B-2FE8704113A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3"/>
          <p:cNvGrpSpPr>
            <a:grpSpLocks/>
          </p:cNvGrpSpPr>
          <p:nvPr/>
        </p:nvGrpSpPr>
        <p:grpSpPr bwMode="auto">
          <a:xfrm>
            <a:off x="827088" y="1052513"/>
            <a:ext cx="6481762" cy="5472112"/>
            <a:chOff x="827584" y="260648"/>
            <a:chExt cx="6629640" cy="5510129"/>
          </a:xfrm>
        </p:grpSpPr>
        <p:pic>
          <p:nvPicPr>
            <p:cNvPr id="718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30077" t="22438" r="14861" b="11610"/>
            <a:stretch>
              <a:fillRect/>
            </a:stretch>
          </p:blipFill>
          <p:spPr bwMode="auto">
            <a:xfrm>
              <a:off x="827584" y="260648"/>
              <a:ext cx="6629640" cy="44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2573" t="22438" r="13182" b="42763"/>
            <a:stretch>
              <a:fillRect/>
            </a:stretch>
          </p:blipFill>
          <p:spPr bwMode="auto">
            <a:xfrm>
              <a:off x="827584" y="3381376"/>
              <a:ext cx="6624737" cy="2389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4" name="TekstSylinder 8"/>
          <p:cNvSpPr txBox="1">
            <a:spLocks noChangeArrowheads="1"/>
          </p:cNvSpPr>
          <p:nvPr/>
        </p:nvSpPr>
        <p:spPr bwMode="auto">
          <a:xfrm>
            <a:off x="1674882" y="265388"/>
            <a:ext cx="41478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3600" dirty="0" err="1" smtClean="0">
                <a:latin typeface="Calibri" pitchFamily="34" charset="0"/>
              </a:rPr>
              <a:t>Tour</a:t>
            </a:r>
            <a:r>
              <a:rPr lang="nb-NO" sz="3600" dirty="0" smtClean="0">
                <a:latin typeface="Calibri" pitchFamily="34" charset="0"/>
              </a:rPr>
              <a:t> de Reisa 1,0 km </a:t>
            </a:r>
            <a:endParaRPr lang="nb-NO" sz="3600" dirty="0">
              <a:latin typeface="Calibri" pitchFamily="34" charset="0"/>
            </a:endParaRPr>
          </a:p>
        </p:txBody>
      </p:sp>
      <p:sp>
        <p:nvSpPr>
          <p:cNvPr id="19" name="Frihåndsform 18"/>
          <p:cNvSpPr/>
          <p:nvPr/>
        </p:nvSpPr>
        <p:spPr>
          <a:xfrm>
            <a:off x="6255751" y="2763546"/>
            <a:ext cx="768410" cy="657428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270662 w 724205"/>
              <a:gd name="connsiteY5" fmla="*/ 26334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45696 w 724205"/>
              <a:gd name="connsiteY4" fmla="*/ 189994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65301 w 750517"/>
              <a:gd name="connsiteY0" fmla="*/ 358445 h 1975104"/>
              <a:gd name="connsiteX1" fmla="*/ 72008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58445 h 1975104"/>
              <a:gd name="connsiteX1" fmla="*/ 144016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12467 h 1929126"/>
              <a:gd name="connsiteX1" fmla="*/ 144016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72008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79931 w 750517"/>
              <a:gd name="connsiteY7" fmla="*/ 40025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117704 w 724205"/>
              <a:gd name="connsiteY0" fmla="*/ 11769 h 1724871"/>
              <a:gd name="connsiteX1" fmla="*/ 261720 w 724205"/>
              <a:gd name="connsiteY1" fmla="*/ 83777 h 1724871"/>
              <a:gd name="connsiteX2" fmla="*/ 409651 w 724205"/>
              <a:gd name="connsiteY2" fmla="*/ 298407 h 1724871"/>
              <a:gd name="connsiteX3" fmla="*/ 658368 w 724205"/>
              <a:gd name="connsiteY3" fmla="*/ 766580 h 1724871"/>
              <a:gd name="connsiteX4" fmla="*/ 724205 w 724205"/>
              <a:gd name="connsiteY4" fmla="*/ 949460 h 1724871"/>
              <a:gd name="connsiteX5" fmla="*/ 680314 w 724205"/>
              <a:gd name="connsiteY5" fmla="*/ 1161601 h 1724871"/>
              <a:gd name="connsiteX6" fmla="*/ 621792 w 724205"/>
              <a:gd name="connsiteY6" fmla="*/ 1271329 h 1724871"/>
              <a:gd name="connsiteX7" fmla="*/ 343814 w 724205"/>
              <a:gd name="connsiteY7" fmla="*/ 1578567 h 1724871"/>
              <a:gd name="connsiteX8" fmla="*/ 80467 w 724205"/>
              <a:gd name="connsiteY8" fmla="*/ 1688295 h 1724871"/>
              <a:gd name="connsiteX9" fmla="*/ 0 w 724205"/>
              <a:gd name="connsiteY9" fmla="*/ 1724871 h 1724871"/>
              <a:gd name="connsiteX10" fmla="*/ 0 w 724205"/>
              <a:gd name="connsiteY10" fmla="*/ 1724871 h 1724871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31226 h 1744328"/>
              <a:gd name="connsiteX1" fmla="*/ 261720 w 724205"/>
              <a:gd name="connsiteY1" fmla="*/ 103233 h 1744328"/>
              <a:gd name="connsiteX2" fmla="*/ 409651 w 724205"/>
              <a:gd name="connsiteY2" fmla="*/ 317864 h 1744328"/>
              <a:gd name="connsiteX3" fmla="*/ 658368 w 724205"/>
              <a:gd name="connsiteY3" fmla="*/ 786037 h 1744328"/>
              <a:gd name="connsiteX4" fmla="*/ 724205 w 724205"/>
              <a:gd name="connsiteY4" fmla="*/ 968917 h 1744328"/>
              <a:gd name="connsiteX5" fmla="*/ 680314 w 724205"/>
              <a:gd name="connsiteY5" fmla="*/ 1181058 h 1744328"/>
              <a:gd name="connsiteX6" fmla="*/ 621792 w 724205"/>
              <a:gd name="connsiteY6" fmla="*/ 1290786 h 1744328"/>
              <a:gd name="connsiteX7" fmla="*/ 343814 w 724205"/>
              <a:gd name="connsiteY7" fmla="*/ 1598024 h 1744328"/>
              <a:gd name="connsiteX8" fmla="*/ 80467 w 724205"/>
              <a:gd name="connsiteY8" fmla="*/ 1707752 h 1744328"/>
              <a:gd name="connsiteX9" fmla="*/ 0 w 724205"/>
              <a:gd name="connsiteY9" fmla="*/ 1744328 h 1744328"/>
              <a:gd name="connsiteX10" fmla="*/ 0 w 724205"/>
              <a:gd name="connsiteY10" fmla="*/ 1744328 h 1744328"/>
              <a:gd name="connsiteX0" fmla="*/ 117704 w 724205"/>
              <a:gd name="connsiteY0" fmla="*/ 7935 h 1721037"/>
              <a:gd name="connsiteX1" fmla="*/ 261720 w 724205"/>
              <a:gd name="connsiteY1" fmla="*/ 79942 h 1721037"/>
              <a:gd name="connsiteX2" fmla="*/ 409651 w 724205"/>
              <a:gd name="connsiteY2" fmla="*/ 294573 h 1721037"/>
              <a:gd name="connsiteX3" fmla="*/ 658368 w 724205"/>
              <a:gd name="connsiteY3" fmla="*/ 762746 h 1721037"/>
              <a:gd name="connsiteX4" fmla="*/ 724205 w 724205"/>
              <a:gd name="connsiteY4" fmla="*/ 945626 h 1721037"/>
              <a:gd name="connsiteX5" fmla="*/ 680314 w 724205"/>
              <a:gd name="connsiteY5" fmla="*/ 1157767 h 1721037"/>
              <a:gd name="connsiteX6" fmla="*/ 621792 w 724205"/>
              <a:gd name="connsiteY6" fmla="*/ 1267495 h 1721037"/>
              <a:gd name="connsiteX7" fmla="*/ 343814 w 724205"/>
              <a:gd name="connsiteY7" fmla="*/ 1574733 h 1721037"/>
              <a:gd name="connsiteX8" fmla="*/ 80467 w 724205"/>
              <a:gd name="connsiteY8" fmla="*/ 1684461 h 1721037"/>
              <a:gd name="connsiteX9" fmla="*/ 0 w 724205"/>
              <a:gd name="connsiteY9" fmla="*/ 1721037 h 1721037"/>
              <a:gd name="connsiteX10" fmla="*/ 0 w 724205"/>
              <a:gd name="connsiteY10" fmla="*/ 1721037 h 1721037"/>
              <a:gd name="connsiteX0" fmla="*/ 117704 w 724205"/>
              <a:gd name="connsiteY0" fmla="*/ 0 h 1713102"/>
              <a:gd name="connsiteX1" fmla="*/ 261720 w 724205"/>
              <a:gd name="connsiteY1" fmla="*/ 72007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89712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89712 w 724205"/>
              <a:gd name="connsiteY0" fmla="*/ 0 h 1713103"/>
              <a:gd name="connsiteX1" fmla="*/ 261720 w 724205"/>
              <a:gd name="connsiteY1" fmla="*/ 72008 h 1713103"/>
              <a:gd name="connsiteX2" fmla="*/ 409651 w 724205"/>
              <a:gd name="connsiteY2" fmla="*/ 286639 h 1713103"/>
              <a:gd name="connsiteX3" fmla="*/ 658368 w 724205"/>
              <a:gd name="connsiteY3" fmla="*/ 754812 h 1713103"/>
              <a:gd name="connsiteX4" fmla="*/ 724205 w 724205"/>
              <a:gd name="connsiteY4" fmla="*/ 937692 h 1713103"/>
              <a:gd name="connsiteX5" fmla="*/ 680314 w 724205"/>
              <a:gd name="connsiteY5" fmla="*/ 1149833 h 1713103"/>
              <a:gd name="connsiteX6" fmla="*/ 621792 w 724205"/>
              <a:gd name="connsiteY6" fmla="*/ 1259561 h 1713103"/>
              <a:gd name="connsiteX7" fmla="*/ 343814 w 724205"/>
              <a:gd name="connsiteY7" fmla="*/ 1566799 h 1713103"/>
              <a:gd name="connsiteX8" fmla="*/ 80467 w 724205"/>
              <a:gd name="connsiteY8" fmla="*/ 1676527 h 1713103"/>
              <a:gd name="connsiteX9" fmla="*/ 0 w 724205"/>
              <a:gd name="connsiteY9" fmla="*/ 1713103 h 1713103"/>
              <a:gd name="connsiteX10" fmla="*/ 0 w 724205"/>
              <a:gd name="connsiteY10" fmla="*/ 1713103 h 1713103"/>
              <a:gd name="connsiteX0" fmla="*/ 189712 w 724205"/>
              <a:gd name="connsiteY0" fmla="*/ 12002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80314 w 724205"/>
              <a:gd name="connsiteY5" fmla="*/ 1149834 h 1713104"/>
              <a:gd name="connsiteX6" fmla="*/ 621792 w 724205"/>
              <a:gd name="connsiteY6" fmla="*/ 1259562 h 1713104"/>
              <a:gd name="connsiteX7" fmla="*/ 343814 w 724205"/>
              <a:gd name="connsiteY7" fmla="*/ 1566800 h 1713104"/>
              <a:gd name="connsiteX8" fmla="*/ 80467 w 724205"/>
              <a:gd name="connsiteY8" fmla="*/ 1676528 h 1713104"/>
              <a:gd name="connsiteX9" fmla="*/ 0 w 724205"/>
              <a:gd name="connsiteY9" fmla="*/ 1713104 h 1713104"/>
              <a:gd name="connsiteX10" fmla="*/ 0 w 724205"/>
              <a:gd name="connsiteY10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99237 w 724205"/>
              <a:gd name="connsiteY5" fmla="*/ 101585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56690 w 724205"/>
              <a:gd name="connsiteY6" fmla="*/ 994587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405653 w 724205"/>
              <a:gd name="connsiteY5" fmla="*/ 1223727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35416 w 724205"/>
              <a:gd name="connsiteY5" fmla="*/ 1037122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333615 w 724205"/>
              <a:gd name="connsiteY5" fmla="*/ 1151711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58368 w 680314"/>
              <a:gd name="connsiteY3" fmla="*/ 754813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614143 w 680314"/>
              <a:gd name="connsiteY5" fmla="*/ 835082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791631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680314 w 680314"/>
              <a:gd name="connsiteY7" fmla="*/ 1149834 h 1713104"/>
              <a:gd name="connsiteX8" fmla="*/ 621792 w 680314"/>
              <a:gd name="connsiteY8" fmla="*/ 1259562 h 1713104"/>
              <a:gd name="connsiteX9" fmla="*/ 343814 w 680314"/>
              <a:gd name="connsiteY9" fmla="*/ 1566800 h 1713104"/>
              <a:gd name="connsiteX10" fmla="*/ 80467 w 680314"/>
              <a:gd name="connsiteY10" fmla="*/ 1676528 h 1713104"/>
              <a:gd name="connsiteX11" fmla="*/ 0 w 680314"/>
              <a:gd name="connsiteY11" fmla="*/ 1713104 h 1713104"/>
              <a:gd name="connsiteX12" fmla="*/ 0 w 680314"/>
              <a:gd name="connsiteY12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680314 w 680314"/>
              <a:gd name="connsiteY6" fmla="*/ 1149834 h 1713104"/>
              <a:gd name="connsiteX7" fmla="*/ 621792 w 680314"/>
              <a:gd name="connsiteY7" fmla="*/ 1259562 h 1713104"/>
              <a:gd name="connsiteX8" fmla="*/ 343814 w 680314"/>
              <a:gd name="connsiteY8" fmla="*/ 1566800 h 1713104"/>
              <a:gd name="connsiteX9" fmla="*/ 80467 w 680314"/>
              <a:gd name="connsiteY9" fmla="*/ 1676528 h 1713104"/>
              <a:gd name="connsiteX10" fmla="*/ 0 w 680314"/>
              <a:gd name="connsiteY10" fmla="*/ 1713104 h 1713104"/>
              <a:gd name="connsiteX11" fmla="*/ 0 w 680314"/>
              <a:gd name="connsiteY11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9 w 680314"/>
              <a:gd name="connsiteY4" fmla="*/ 935663 h 1713104"/>
              <a:gd name="connsiteX5" fmla="*/ 680314 w 680314"/>
              <a:gd name="connsiteY5" fmla="*/ 1149834 h 1713104"/>
              <a:gd name="connsiteX6" fmla="*/ 621792 w 680314"/>
              <a:gd name="connsiteY6" fmla="*/ 1259562 h 1713104"/>
              <a:gd name="connsiteX7" fmla="*/ 343814 w 680314"/>
              <a:gd name="connsiteY7" fmla="*/ 1566800 h 1713104"/>
              <a:gd name="connsiteX8" fmla="*/ 80467 w 680314"/>
              <a:gd name="connsiteY8" fmla="*/ 1676528 h 1713104"/>
              <a:gd name="connsiteX9" fmla="*/ 0 w 680314"/>
              <a:gd name="connsiteY9" fmla="*/ 1713104 h 1713104"/>
              <a:gd name="connsiteX10" fmla="*/ 0 w 680314"/>
              <a:gd name="connsiteY10" fmla="*/ 1713104 h 1713104"/>
              <a:gd name="connsiteX0" fmla="*/ 117704 w 714570"/>
              <a:gd name="connsiteY0" fmla="*/ 0 h 1713104"/>
              <a:gd name="connsiteX1" fmla="*/ 261720 w 714570"/>
              <a:gd name="connsiteY1" fmla="*/ 72009 h 1713104"/>
              <a:gd name="connsiteX2" fmla="*/ 409651 w 714570"/>
              <a:gd name="connsiteY2" fmla="*/ 286640 h 1713104"/>
              <a:gd name="connsiteX3" fmla="*/ 621769 w 714570"/>
              <a:gd name="connsiteY3" fmla="*/ 719615 h 1713104"/>
              <a:gd name="connsiteX4" fmla="*/ 692806 w 714570"/>
              <a:gd name="connsiteY4" fmla="*/ 935663 h 1713104"/>
              <a:gd name="connsiteX5" fmla="*/ 680314 w 714570"/>
              <a:gd name="connsiteY5" fmla="*/ 1149834 h 1713104"/>
              <a:gd name="connsiteX6" fmla="*/ 621792 w 714570"/>
              <a:gd name="connsiteY6" fmla="*/ 1259562 h 1713104"/>
              <a:gd name="connsiteX7" fmla="*/ 343814 w 714570"/>
              <a:gd name="connsiteY7" fmla="*/ 1566800 h 1713104"/>
              <a:gd name="connsiteX8" fmla="*/ 80467 w 714570"/>
              <a:gd name="connsiteY8" fmla="*/ 1676528 h 1713104"/>
              <a:gd name="connsiteX9" fmla="*/ 0 w 714570"/>
              <a:gd name="connsiteY9" fmla="*/ 1713104 h 1713104"/>
              <a:gd name="connsiteX10" fmla="*/ 0 w 714570"/>
              <a:gd name="connsiteY10" fmla="*/ 1713104 h 1713104"/>
              <a:gd name="connsiteX0" fmla="*/ 379071 w 700043"/>
              <a:gd name="connsiteY0" fmla="*/ 1792726 h 1792784"/>
              <a:gd name="connsiteX1" fmla="*/ 261720 w 700043"/>
              <a:gd name="connsiteY1" fmla="*/ 892 h 1792784"/>
              <a:gd name="connsiteX2" fmla="*/ 409651 w 700043"/>
              <a:gd name="connsiteY2" fmla="*/ 215523 h 1792784"/>
              <a:gd name="connsiteX3" fmla="*/ 621769 w 700043"/>
              <a:gd name="connsiteY3" fmla="*/ 648498 h 1792784"/>
              <a:gd name="connsiteX4" fmla="*/ 692806 w 700043"/>
              <a:gd name="connsiteY4" fmla="*/ 864546 h 1792784"/>
              <a:gd name="connsiteX5" fmla="*/ 680314 w 700043"/>
              <a:gd name="connsiteY5" fmla="*/ 1078717 h 1792784"/>
              <a:gd name="connsiteX6" fmla="*/ 621792 w 700043"/>
              <a:gd name="connsiteY6" fmla="*/ 1188445 h 1792784"/>
              <a:gd name="connsiteX7" fmla="*/ 343814 w 700043"/>
              <a:gd name="connsiteY7" fmla="*/ 1495683 h 1792784"/>
              <a:gd name="connsiteX8" fmla="*/ 80467 w 700043"/>
              <a:gd name="connsiteY8" fmla="*/ 1605411 h 1792784"/>
              <a:gd name="connsiteX9" fmla="*/ 0 w 700043"/>
              <a:gd name="connsiteY9" fmla="*/ 1641987 h 1792784"/>
              <a:gd name="connsiteX10" fmla="*/ 0 w 700043"/>
              <a:gd name="connsiteY10" fmla="*/ 1641987 h 179278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343814 w 700043"/>
              <a:gd name="connsiteY8" fmla="*/ 1494791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422224 w 700043"/>
              <a:gd name="connsiteY8" fmla="*/ 1425115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825253"/>
              <a:gd name="connsiteY0" fmla="*/ 1791834 h 1791834"/>
              <a:gd name="connsiteX1" fmla="*/ 824667 w 825253"/>
              <a:gd name="connsiteY1" fmla="*/ 1035599 h 1791834"/>
              <a:gd name="connsiteX2" fmla="*/ 261720 w 825253"/>
              <a:gd name="connsiteY2" fmla="*/ 0 h 1791834"/>
              <a:gd name="connsiteX3" fmla="*/ 409651 w 825253"/>
              <a:gd name="connsiteY3" fmla="*/ 214631 h 1791834"/>
              <a:gd name="connsiteX4" fmla="*/ 621769 w 825253"/>
              <a:gd name="connsiteY4" fmla="*/ 647606 h 1791834"/>
              <a:gd name="connsiteX5" fmla="*/ 692806 w 825253"/>
              <a:gd name="connsiteY5" fmla="*/ 863654 h 1791834"/>
              <a:gd name="connsiteX6" fmla="*/ 680314 w 825253"/>
              <a:gd name="connsiteY6" fmla="*/ 1077825 h 1791834"/>
              <a:gd name="connsiteX7" fmla="*/ 621792 w 825253"/>
              <a:gd name="connsiteY7" fmla="*/ 1187553 h 1791834"/>
              <a:gd name="connsiteX8" fmla="*/ 422224 w 825253"/>
              <a:gd name="connsiteY8" fmla="*/ 1425115 h 1791834"/>
              <a:gd name="connsiteX9" fmla="*/ 80467 w 825253"/>
              <a:gd name="connsiteY9" fmla="*/ 1604519 h 1791834"/>
              <a:gd name="connsiteX10" fmla="*/ 0 w 825253"/>
              <a:gd name="connsiteY10" fmla="*/ 1641095 h 1791834"/>
              <a:gd name="connsiteX11" fmla="*/ 0 w 825253"/>
              <a:gd name="connsiteY11" fmla="*/ 1641095 h 1791834"/>
              <a:gd name="connsiteX0" fmla="*/ 379071 w 858350"/>
              <a:gd name="connsiteY0" fmla="*/ 1791834 h 1791834"/>
              <a:gd name="connsiteX1" fmla="*/ 824667 w 858350"/>
              <a:gd name="connsiteY1" fmla="*/ 1035599 h 1791834"/>
              <a:gd name="connsiteX2" fmla="*/ 763681 w 858350"/>
              <a:gd name="connsiteY2" fmla="*/ 809152 h 1791834"/>
              <a:gd name="connsiteX3" fmla="*/ 261720 w 858350"/>
              <a:gd name="connsiteY3" fmla="*/ 0 h 1791834"/>
              <a:gd name="connsiteX4" fmla="*/ 409651 w 858350"/>
              <a:gd name="connsiteY4" fmla="*/ 214631 h 1791834"/>
              <a:gd name="connsiteX5" fmla="*/ 621769 w 858350"/>
              <a:gd name="connsiteY5" fmla="*/ 647606 h 1791834"/>
              <a:gd name="connsiteX6" fmla="*/ 692806 w 858350"/>
              <a:gd name="connsiteY6" fmla="*/ 863654 h 1791834"/>
              <a:gd name="connsiteX7" fmla="*/ 680314 w 858350"/>
              <a:gd name="connsiteY7" fmla="*/ 1077825 h 1791834"/>
              <a:gd name="connsiteX8" fmla="*/ 621792 w 858350"/>
              <a:gd name="connsiteY8" fmla="*/ 1187553 h 1791834"/>
              <a:gd name="connsiteX9" fmla="*/ 422224 w 858350"/>
              <a:gd name="connsiteY9" fmla="*/ 1425115 h 1791834"/>
              <a:gd name="connsiteX10" fmla="*/ 80467 w 858350"/>
              <a:gd name="connsiteY10" fmla="*/ 1604519 h 1791834"/>
              <a:gd name="connsiteX11" fmla="*/ 0 w 858350"/>
              <a:gd name="connsiteY11" fmla="*/ 1641095 h 1791834"/>
              <a:gd name="connsiteX12" fmla="*/ 0 w 858350"/>
              <a:gd name="connsiteY12" fmla="*/ 1641095 h 1791834"/>
              <a:gd name="connsiteX0" fmla="*/ 379071 w 836835"/>
              <a:gd name="connsiteY0" fmla="*/ 1791834 h 1791834"/>
              <a:gd name="connsiteX1" fmla="*/ 824667 w 836835"/>
              <a:gd name="connsiteY1" fmla="*/ 1035599 h 1791834"/>
              <a:gd name="connsiteX2" fmla="*/ 589436 w 836835"/>
              <a:gd name="connsiteY2" fmla="*/ 417222 h 1791834"/>
              <a:gd name="connsiteX3" fmla="*/ 261720 w 836835"/>
              <a:gd name="connsiteY3" fmla="*/ 0 h 1791834"/>
              <a:gd name="connsiteX4" fmla="*/ 409651 w 836835"/>
              <a:gd name="connsiteY4" fmla="*/ 214631 h 1791834"/>
              <a:gd name="connsiteX5" fmla="*/ 621769 w 836835"/>
              <a:gd name="connsiteY5" fmla="*/ 647606 h 1791834"/>
              <a:gd name="connsiteX6" fmla="*/ 692806 w 836835"/>
              <a:gd name="connsiteY6" fmla="*/ 863654 h 1791834"/>
              <a:gd name="connsiteX7" fmla="*/ 680314 w 836835"/>
              <a:gd name="connsiteY7" fmla="*/ 1077825 h 1791834"/>
              <a:gd name="connsiteX8" fmla="*/ 621792 w 836835"/>
              <a:gd name="connsiteY8" fmla="*/ 1187553 h 1791834"/>
              <a:gd name="connsiteX9" fmla="*/ 422224 w 836835"/>
              <a:gd name="connsiteY9" fmla="*/ 1425115 h 1791834"/>
              <a:gd name="connsiteX10" fmla="*/ 80467 w 836835"/>
              <a:gd name="connsiteY10" fmla="*/ 1604519 h 1791834"/>
              <a:gd name="connsiteX11" fmla="*/ 0 w 836835"/>
              <a:gd name="connsiteY11" fmla="*/ 1641095 h 1791834"/>
              <a:gd name="connsiteX12" fmla="*/ 0 w 836835"/>
              <a:gd name="connsiteY12" fmla="*/ 1641095 h 1791834"/>
              <a:gd name="connsiteX0" fmla="*/ 379071 w 836835"/>
              <a:gd name="connsiteY0" fmla="*/ 2209892 h 2209892"/>
              <a:gd name="connsiteX1" fmla="*/ 824667 w 836835"/>
              <a:gd name="connsiteY1" fmla="*/ 1453657 h 2209892"/>
              <a:gd name="connsiteX2" fmla="*/ 589436 w 836835"/>
              <a:gd name="connsiteY2" fmla="*/ 835280 h 2209892"/>
              <a:gd name="connsiteX3" fmla="*/ 52627 w 836835"/>
              <a:gd name="connsiteY3" fmla="*/ 0 h 2209892"/>
              <a:gd name="connsiteX4" fmla="*/ 409651 w 836835"/>
              <a:gd name="connsiteY4" fmla="*/ 632689 h 2209892"/>
              <a:gd name="connsiteX5" fmla="*/ 621769 w 836835"/>
              <a:gd name="connsiteY5" fmla="*/ 1065664 h 2209892"/>
              <a:gd name="connsiteX6" fmla="*/ 692806 w 836835"/>
              <a:gd name="connsiteY6" fmla="*/ 1281712 h 2209892"/>
              <a:gd name="connsiteX7" fmla="*/ 680314 w 836835"/>
              <a:gd name="connsiteY7" fmla="*/ 1495883 h 2209892"/>
              <a:gd name="connsiteX8" fmla="*/ 621792 w 836835"/>
              <a:gd name="connsiteY8" fmla="*/ 1605611 h 2209892"/>
              <a:gd name="connsiteX9" fmla="*/ 422224 w 836835"/>
              <a:gd name="connsiteY9" fmla="*/ 1843173 h 2209892"/>
              <a:gd name="connsiteX10" fmla="*/ 80467 w 836835"/>
              <a:gd name="connsiteY10" fmla="*/ 2022577 h 2209892"/>
              <a:gd name="connsiteX11" fmla="*/ 0 w 836835"/>
              <a:gd name="connsiteY11" fmla="*/ 2059153 h 2209892"/>
              <a:gd name="connsiteX12" fmla="*/ 0 w 836835"/>
              <a:gd name="connsiteY12" fmla="*/ 2059153 h 2209892"/>
              <a:gd name="connsiteX0" fmla="*/ 379071 w 836835"/>
              <a:gd name="connsiteY0" fmla="*/ 2211028 h 2211028"/>
              <a:gd name="connsiteX1" fmla="*/ 824667 w 836835"/>
              <a:gd name="connsiteY1" fmla="*/ 1454793 h 2211028"/>
              <a:gd name="connsiteX2" fmla="*/ 589436 w 836835"/>
              <a:gd name="connsiteY2" fmla="*/ 836416 h 2211028"/>
              <a:gd name="connsiteX3" fmla="*/ 397766 w 836835"/>
              <a:gd name="connsiteY3" fmla="*/ 488034 h 2211028"/>
              <a:gd name="connsiteX4" fmla="*/ 52627 w 836835"/>
              <a:gd name="connsiteY4" fmla="*/ 1136 h 2211028"/>
              <a:gd name="connsiteX5" fmla="*/ 409651 w 836835"/>
              <a:gd name="connsiteY5" fmla="*/ 633825 h 2211028"/>
              <a:gd name="connsiteX6" fmla="*/ 621769 w 836835"/>
              <a:gd name="connsiteY6" fmla="*/ 1066800 h 2211028"/>
              <a:gd name="connsiteX7" fmla="*/ 692806 w 836835"/>
              <a:gd name="connsiteY7" fmla="*/ 1282848 h 2211028"/>
              <a:gd name="connsiteX8" fmla="*/ 680314 w 836835"/>
              <a:gd name="connsiteY8" fmla="*/ 1497019 h 2211028"/>
              <a:gd name="connsiteX9" fmla="*/ 621792 w 836835"/>
              <a:gd name="connsiteY9" fmla="*/ 1606747 h 2211028"/>
              <a:gd name="connsiteX10" fmla="*/ 422224 w 836835"/>
              <a:gd name="connsiteY10" fmla="*/ 1844309 h 2211028"/>
              <a:gd name="connsiteX11" fmla="*/ 80467 w 836835"/>
              <a:gd name="connsiteY11" fmla="*/ 2023713 h 2211028"/>
              <a:gd name="connsiteX12" fmla="*/ 0 w 836835"/>
              <a:gd name="connsiteY12" fmla="*/ 2060289 h 2211028"/>
              <a:gd name="connsiteX13" fmla="*/ 0 w 836835"/>
              <a:gd name="connsiteY13" fmla="*/ 2060289 h 2211028"/>
              <a:gd name="connsiteX0" fmla="*/ 379071 w 836835"/>
              <a:gd name="connsiteY0" fmla="*/ 2226210 h 2226210"/>
              <a:gd name="connsiteX1" fmla="*/ 824667 w 836835"/>
              <a:gd name="connsiteY1" fmla="*/ 1469975 h 2226210"/>
              <a:gd name="connsiteX2" fmla="*/ 589436 w 836835"/>
              <a:gd name="connsiteY2" fmla="*/ 851598 h 2226210"/>
              <a:gd name="connsiteX3" fmla="*/ 397766 w 836835"/>
              <a:gd name="connsiteY3" fmla="*/ 503216 h 2226210"/>
              <a:gd name="connsiteX4" fmla="*/ 52627 w 836835"/>
              <a:gd name="connsiteY4" fmla="*/ 16318 h 2226210"/>
              <a:gd name="connsiteX5" fmla="*/ 409651 w 836835"/>
              <a:gd name="connsiteY5" fmla="*/ 649007 h 2226210"/>
              <a:gd name="connsiteX6" fmla="*/ 621769 w 836835"/>
              <a:gd name="connsiteY6" fmla="*/ 1081982 h 2226210"/>
              <a:gd name="connsiteX7" fmla="*/ 692806 w 836835"/>
              <a:gd name="connsiteY7" fmla="*/ 1298030 h 2226210"/>
              <a:gd name="connsiteX8" fmla="*/ 680314 w 836835"/>
              <a:gd name="connsiteY8" fmla="*/ 1512201 h 2226210"/>
              <a:gd name="connsiteX9" fmla="*/ 621792 w 836835"/>
              <a:gd name="connsiteY9" fmla="*/ 1621929 h 2226210"/>
              <a:gd name="connsiteX10" fmla="*/ 422224 w 836835"/>
              <a:gd name="connsiteY10" fmla="*/ 1859491 h 2226210"/>
              <a:gd name="connsiteX11" fmla="*/ 80467 w 836835"/>
              <a:gd name="connsiteY11" fmla="*/ 2038895 h 2226210"/>
              <a:gd name="connsiteX12" fmla="*/ 0 w 836835"/>
              <a:gd name="connsiteY12" fmla="*/ 2075471 h 2226210"/>
              <a:gd name="connsiteX13" fmla="*/ 0 w 836835"/>
              <a:gd name="connsiteY13" fmla="*/ 2075471 h 2226210"/>
              <a:gd name="connsiteX0" fmla="*/ 379071 w 836835"/>
              <a:gd name="connsiteY0" fmla="*/ 2233450 h 2233450"/>
              <a:gd name="connsiteX1" fmla="*/ 824667 w 836835"/>
              <a:gd name="connsiteY1" fmla="*/ 1477215 h 2233450"/>
              <a:gd name="connsiteX2" fmla="*/ 589436 w 836835"/>
              <a:gd name="connsiteY2" fmla="*/ 858838 h 2233450"/>
              <a:gd name="connsiteX3" fmla="*/ 397766 w 836835"/>
              <a:gd name="connsiteY3" fmla="*/ 510456 h 2233450"/>
              <a:gd name="connsiteX4" fmla="*/ 223520 w 836835"/>
              <a:gd name="connsiteY4" fmla="*/ 170783 h 2233450"/>
              <a:gd name="connsiteX5" fmla="*/ 52627 w 836835"/>
              <a:gd name="connsiteY5" fmla="*/ 23558 h 2233450"/>
              <a:gd name="connsiteX6" fmla="*/ 409651 w 836835"/>
              <a:gd name="connsiteY6" fmla="*/ 656247 h 2233450"/>
              <a:gd name="connsiteX7" fmla="*/ 621769 w 836835"/>
              <a:gd name="connsiteY7" fmla="*/ 1089222 h 2233450"/>
              <a:gd name="connsiteX8" fmla="*/ 692806 w 836835"/>
              <a:gd name="connsiteY8" fmla="*/ 1305270 h 2233450"/>
              <a:gd name="connsiteX9" fmla="*/ 680314 w 836835"/>
              <a:gd name="connsiteY9" fmla="*/ 1519441 h 2233450"/>
              <a:gd name="connsiteX10" fmla="*/ 621792 w 836835"/>
              <a:gd name="connsiteY10" fmla="*/ 1629169 h 2233450"/>
              <a:gd name="connsiteX11" fmla="*/ 422224 w 836835"/>
              <a:gd name="connsiteY11" fmla="*/ 1866731 h 2233450"/>
              <a:gd name="connsiteX12" fmla="*/ 80467 w 836835"/>
              <a:gd name="connsiteY12" fmla="*/ 2046135 h 2233450"/>
              <a:gd name="connsiteX13" fmla="*/ 0 w 836835"/>
              <a:gd name="connsiteY13" fmla="*/ 2082711 h 2233450"/>
              <a:gd name="connsiteX14" fmla="*/ 0 w 836835"/>
              <a:gd name="connsiteY14" fmla="*/ 2082711 h 2233450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397766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8197"/>
              <a:gd name="connsiteY0" fmla="*/ 2323087 h 2323087"/>
              <a:gd name="connsiteX1" fmla="*/ 824667 w 838197"/>
              <a:gd name="connsiteY1" fmla="*/ 1566852 h 2323087"/>
              <a:gd name="connsiteX2" fmla="*/ 615572 w 838197"/>
              <a:gd name="connsiteY2" fmla="*/ 957185 h 2323087"/>
              <a:gd name="connsiteX3" fmla="*/ 458752 w 838197"/>
              <a:gd name="connsiteY3" fmla="*/ 600093 h 2323087"/>
              <a:gd name="connsiteX4" fmla="*/ 127686 w 838197"/>
              <a:gd name="connsiteY4" fmla="*/ 33972 h 2323087"/>
              <a:gd name="connsiteX5" fmla="*/ 52627 w 838197"/>
              <a:gd name="connsiteY5" fmla="*/ 113195 h 2323087"/>
              <a:gd name="connsiteX6" fmla="*/ 409651 w 838197"/>
              <a:gd name="connsiteY6" fmla="*/ 745884 h 2323087"/>
              <a:gd name="connsiteX7" fmla="*/ 621769 w 838197"/>
              <a:gd name="connsiteY7" fmla="*/ 1178859 h 2323087"/>
              <a:gd name="connsiteX8" fmla="*/ 692806 w 838197"/>
              <a:gd name="connsiteY8" fmla="*/ 1394907 h 2323087"/>
              <a:gd name="connsiteX9" fmla="*/ 680314 w 838197"/>
              <a:gd name="connsiteY9" fmla="*/ 1609078 h 2323087"/>
              <a:gd name="connsiteX10" fmla="*/ 621792 w 838197"/>
              <a:gd name="connsiteY10" fmla="*/ 1718806 h 2323087"/>
              <a:gd name="connsiteX11" fmla="*/ 422224 w 838197"/>
              <a:gd name="connsiteY11" fmla="*/ 1956368 h 2323087"/>
              <a:gd name="connsiteX12" fmla="*/ 80467 w 838197"/>
              <a:gd name="connsiteY12" fmla="*/ 2135772 h 2323087"/>
              <a:gd name="connsiteX13" fmla="*/ 0 w 838197"/>
              <a:gd name="connsiteY13" fmla="*/ 2172348 h 2323087"/>
              <a:gd name="connsiteX14" fmla="*/ 0 w 838197"/>
              <a:gd name="connsiteY14" fmla="*/ 2172348 h 2323087"/>
              <a:gd name="connsiteX0" fmla="*/ 379071 w 825253"/>
              <a:gd name="connsiteY0" fmla="*/ 2323087 h 2323087"/>
              <a:gd name="connsiteX1" fmla="*/ 824667 w 825253"/>
              <a:gd name="connsiteY1" fmla="*/ 1566852 h 2323087"/>
              <a:gd name="connsiteX2" fmla="*/ 615572 w 825253"/>
              <a:gd name="connsiteY2" fmla="*/ 957185 h 2323087"/>
              <a:gd name="connsiteX3" fmla="*/ 458752 w 825253"/>
              <a:gd name="connsiteY3" fmla="*/ 600093 h 2323087"/>
              <a:gd name="connsiteX4" fmla="*/ 127686 w 825253"/>
              <a:gd name="connsiteY4" fmla="*/ 33972 h 2323087"/>
              <a:gd name="connsiteX5" fmla="*/ 52627 w 825253"/>
              <a:gd name="connsiteY5" fmla="*/ 113195 h 2323087"/>
              <a:gd name="connsiteX6" fmla="*/ 409651 w 825253"/>
              <a:gd name="connsiteY6" fmla="*/ 745884 h 2323087"/>
              <a:gd name="connsiteX7" fmla="*/ 621769 w 825253"/>
              <a:gd name="connsiteY7" fmla="*/ 1178859 h 2323087"/>
              <a:gd name="connsiteX8" fmla="*/ 692806 w 825253"/>
              <a:gd name="connsiteY8" fmla="*/ 1394907 h 2323087"/>
              <a:gd name="connsiteX9" fmla="*/ 680314 w 825253"/>
              <a:gd name="connsiteY9" fmla="*/ 1609078 h 2323087"/>
              <a:gd name="connsiteX10" fmla="*/ 621792 w 825253"/>
              <a:gd name="connsiteY10" fmla="*/ 1718806 h 2323087"/>
              <a:gd name="connsiteX11" fmla="*/ 422224 w 825253"/>
              <a:gd name="connsiteY11" fmla="*/ 1956368 h 2323087"/>
              <a:gd name="connsiteX12" fmla="*/ 80467 w 825253"/>
              <a:gd name="connsiteY12" fmla="*/ 2135772 h 2323087"/>
              <a:gd name="connsiteX13" fmla="*/ 0 w 825253"/>
              <a:gd name="connsiteY13" fmla="*/ 2172348 h 2323087"/>
              <a:gd name="connsiteX14" fmla="*/ 0 w 825253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58752 w 824667"/>
              <a:gd name="connsiteY3" fmla="*/ 600093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211369 h 2211369"/>
              <a:gd name="connsiteX1" fmla="*/ 824667 w 824667"/>
              <a:gd name="connsiteY1" fmla="*/ 1455134 h 2211369"/>
              <a:gd name="connsiteX2" fmla="*/ 615572 w 824667"/>
              <a:gd name="connsiteY2" fmla="*/ 845467 h 2211369"/>
              <a:gd name="connsiteX3" fmla="*/ 432615 w 824667"/>
              <a:gd name="connsiteY3" fmla="*/ 470956 h 2211369"/>
              <a:gd name="connsiteX4" fmla="*/ 52627 w 824667"/>
              <a:gd name="connsiteY4" fmla="*/ 1477 h 2211369"/>
              <a:gd name="connsiteX5" fmla="*/ 409651 w 824667"/>
              <a:gd name="connsiteY5" fmla="*/ 634166 h 2211369"/>
              <a:gd name="connsiteX6" fmla="*/ 621769 w 824667"/>
              <a:gd name="connsiteY6" fmla="*/ 1067141 h 2211369"/>
              <a:gd name="connsiteX7" fmla="*/ 692806 w 824667"/>
              <a:gd name="connsiteY7" fmla="*/ 1283189 h 2211369"/>
              <a:gd name="connsiteX8" fmla="*/ 680314 w 824667"/>
              <a:gd name="connsiteY8" fmla="*/ 1497360 h 2211369"/>
              <a:gd name="connsiteX9" fmla="*/ 621792 w 824667"/>
              <a:gd name="connsiteY9" fmla="*/ 1607088 h 2211369"/>
              <a:gd name="connsiteX10" fmla="*/ 422224 w 824667"/>
              <a:gd name="connsiteY10" fmla="*/ 1844650 h 2211369"/>
              <a:gd name="connsiteX11" fmla="*/ 80467 w 824667"/>
              <a:gd name="connsiteY11" fmla="*/ 2024054 h 2211369"/>
              <a:gd name="connsiteX12" fmla="*/ 0 w 824667"/>
              <a:gd name="connsiteY12" fmla="*/ 2060630 h 2211369"/>
              <a:gd name="connsiteX13" fmla="*/ 0 w 824667"/>
              <a:gd name="connsiteY13" fmla="*/ 2060630 h 2211369"/>
              <a:gd name="connsiteX0" fmla="*/ 379071 w 824667"/>
              <a:gd name="connsiteY0" fmla="*/ 1747677 h 1747677"/>
              <a:gd name="connsiteX1" fmla="*/ 824667 w 824667"/>
              <a:gd name="connsiteY1" fmla="*/ 991442 h 1747677"/>
              <a:gd name="connsiteX2" fmla="*/ 615572 w 824667"/>
              <a:gd name="connsiteY2" fmla="*/ 381775 h 1747677"/>
              <a:gd name="connsiteX3" fmla="*/ 432615 w 824667"/>
              <a:gd name="connsiteY3" fmla="*/ 7264 h 1747677"/>
              <a:gd name="connsiteX4" fmla="*/ 409651 w 824667"/>
              <a:gd name="connsiteY4" fmla="*/ 170474 h 1747677"/>
              <a:gd name="connsiteX5" fmla="*/ 621769 w 824667"/>
              <a:gd name="connsiteY5" fmla="*/ 603449 h 1747677"/>
              <a:gd name="connsiteX6" fmla="*/ 692806 w 824667"/>
              <a:gd name="connsiteY6" fmla="*/ 819497 h 1747677"/>
              <a:gd name="connsiteX7" fmla="*/ 680314 w 824667"/>
              <a:gd name="connsiteY7" fmla="*/ 1033668 h 1747677"/>
              <a:gd name="connsiteX8" fmla="*/ 621792 w 824667"/>
              <a:gd name="connsiteY8" fmla="*/ 1143396 h 1747677"/>
              <a:gd name="connsiteX9" fmla="*/ 422224 w 824667"/>
              <a:gd name="connsiteY9" fmla="*/ 1380958 h 1747677"/>
              <a:gd name="connsiteX10" fmla="*/ 80467 w 824667"/>
              <a:gd name="connsiteY10" fmla="*/ 1560362 h 1747677"/>
              <a:gd name="connsiteX11" fmla="*/ 0 w 824667"/>
              <a:gd name="connsiteY11" fmla="*/ 1596938 h 1747677"/>
              <a:gd name="connsiteX12" fmla="*/ 0 w 824667"/>
              <a:gd name="connsiteY12" fmla="*/ 1596938 h 1747677"/>
              <a:gd name="connsiteX0" fmla="*/ 379071 w 824667"/>
              <a:gd name="connsiteY0" fmla="*/ 1747677 h 1747677"/>
              <a:gd name="connsiteX1" fmla="*/ 824667 w 824667"/>
              <a:gd name="connsiteY1" fmla="*/ 991442 h 1747677"/>
              <a:gd name="connsiteX2" fmla="*/ 615572 w 824667"/>
              <a:gd name="connsiteY2" fmla="*/ 381775 h 1747677"/>
              <a:gd name="connsiteX3" fmla="*/ 432615 w 824667"/>
              <a:gd name="connsiteY3" fmla="*/ 7264 h 1747677"/>
              <a:gd name="connsiteX4" fmla="*/ 409651 w 824667"/>
              <a:gd name="connsiteY4" fmla="*/ 170474 h 1747677"/>
              <a:gd name="connsiteX5" fmla="*/ 621769 w 824667"/>
              <a:gd name="connsiteY5" fmla="*/ 603449 h 1747677"/>
              <a:gd name="connsiteX6" fmla="*/ 692806 w 824667"/>
              <a:gd name="connsiteY6" fmla="*/ 819497 h 1747677"/>
              <a:gd name="connsiteX7" fmla="*/ 680314 w 824667"/>
              <a:gd name="connsiteY7" fmla="*/ 1033668 h 1747677"/>
              <a:gd name="connsiteX8" fmla="*/ 621792 w 824667"/>
              <a:gd name="connsiteY8" fmla="*/ 1143396 h 1747677"/>
              <a:gd name="connsiteX9" fmla="*/ 422224 w 824667"/>
              <a:gd name="connsiteY9" fmla="*/ 1380958 h 1747677"/>
              <a:gd name="connsiteX10" fmla="*/ 80467 w 824667"/>
              <a:gd name="connsiteY10" fmla="*/ 1560362 h 1747677"/>
              <a:gd name="connsiteX11" fmla="*/ 0 w 824667"/>
              <a:gd name="connsiteY11" fmla="*/ 1596938 h 1747677"/>
              <a:gd name="connsiteX12" fmla="*/ 0 w 824667"/>
              <a:gd name="connsiteY12" fmla="*/ 1596938 h 1747677"/>
              <a:gd name="connsiteX0" fmla="*/ 379071 w 824667"/>
              <a:gd name="connsiteY0" fmla="*/ 1584362 h 1584362"/>
              <a:gd name="connsiteX1" fmla="*/ 824667 w 824667"/>
              <a:gd name="connsiteY1" fmla="*/ 828127 h 1584362"/>
              <a:gd name="connsiteX2" fmla="*/ 615572 w 824667"/>
              <a:gd name="connsiteY2" fmla="*/ 218460 h 1584362"/>
              <a:gd name="connsiteX3" fmla="*/ 409651 w 824667"/>
              <a:gd name="connsiteY3" fmla="*/ 7159 h 1584362"/>
              <a:gd name="connsiteX4" fmla="*/ 621769 w 824667"/>
              <a:gd name="connsiteY4" fmla="*/ 440134 h 1584362"/>
              <a:gd name="connsiteX5" fmla="*/ 692806 w 824667"/>
              <a:gd name="connsiteY5" fmla="*/ 656182 h 1584362"/>
              <a:gd name="connsiteX6" fmla="*/ 680314 w 824667"/>
              <a:gd name="connsiteY6" fmla="*/ 870353 h 1584362"/>
              <a:gd name="connsiteX7" fmla="*/ 621792 w 824667"/>
              <a:gd name="connsiteY7" fmla="*/ 980081 h 1584362"/>
              <a:gd name="connsiteX8" fmla="*/ 422224 w 824667"/>
              <a:gd name="connsiteY8" fmla="*/ 1217643 h 1584362"/>
              <a:gd name="connsiteX9" fmla="*/ 80467 w 824667"/>
              <a:gd name="connsiteY9" fmla="*/ 1397047 h 1584362"/>
              <a:gd name="connsiteX10" fmla="*/ 0 w 824667"/>
              <a:gd name="connsiteY10" fmla="*/ 1433623 h 1584362"/>
              <a:gd name="connsiteX11" fmla="*/ 0 w 824667"/>
              <a:gd name="connsiteY11" fmla="*/ 1433623 h 1584362"/>
              <a:gd name="connsiteX0" fmla="*/ 379071 w 824667"/>
              <a:gd name="connsiteY0" fmla="*/ 1377945 h 1377945"/>
              <a:gd name="connsiteX1" fmla="*/ 824667 w 824667"/>
              <a:gd name="connsiteY1" fmla="*/ 621710 h 1377945"/>
              <a:gd name="connsiteX2" fmla="*/ 615572 w 824667"/>
              <a:gd name="connsiteY2" fmla="*/ 12043 h 1377945"/>
              <a:gd name="connsiteX3" fmla="*/ 621769 w 824667"/>
              <a:gd name="connsiteY3" fmla="*/ 233717 h 1377945"/>
              <a:gd name="connsiteX4" fmla="*/ 692806 w 824667"/>
              <a:gd name="connsiteY4" fmla="*/ 449765 h 1377945"/>
              <a:gd name="connsiteX5" fmla="*/ 680314 w 824667"/>
              <a:gd name="connsiteY5" fmla="*/ 663936 h 1377945"/>
              <a:gd name="connsiteX6" fmla="*/ 621792 w 824667"/>
              <a:gd name="connsiteY6" fmla="*/ 773664 h 1377945"/>
              <a:gd name="connsiteX7" fmla="*/ 422224 w 824667"/>
              <a:gd name="connsiteY7" fmla="*/ 1011226 h 1377945"/>
              <a:gd name="connsiteX8" fmla="*/ 80467 w 824667"/>
              <a:gd name="connsiteY8" fmla="*/ 1190630 h 1377945"/>
              <a:gd name="connsiteX9" fmla="*/ 0 w 824667"/>
              <a:gd name="connsiteY9" fmla="*/ 1227206 h 1377945"/>
              <a:gd name="connsiteX10" fmla="*/ 0 w 824667"/>
              <a:gd name="connsiteY10" fmla="*/ 1227206 h 1377945"/>
              <a:gd name="connsiteX0" fmla="*/ 379071 w 829591"/>
              <a:gd name="connsiteY0" fmla="*/ 1144228 h 1144228"/>
              <a:gd name="connsiteX1" fmla="*/ 824667 w 829591"/>
              <a:gd name="connsiteY1" fmla="*/ 387993 h 1144228"/>
              <a:gd name="connsiteX2" fmla="*/ 621769 w 829591"/>
              <a:gd name="connsiteY2" fmla="*/ 0 h 1144228"/>
              <a:gd name="connsiteX3" fmla="*/ 692806 w 829591"/>
              <a:gd name="connsiteY3" fmla="*/ 216048 h 1144228"/>
              <a:gd name="connsiteX4" fmla="*/ 680314 w 829591"/>
              <a:gd name="connsiteY4" fmla="*/ 430219 h 1144228"/>
              <a:gd name="connsiteX5" fmla="*/ 621792 w 829591"/>
              <a:gd name="connsiteY5" fmla="*/ 539947 h 1144228"/>
              <a:gd name="connsiteX6" fmla="*/ 422224 w 829591"/>
              <a:gd name="connsiteY6" fmla="*/ 777509 h 1144228"/>
              <a:gd name="connsiteX7" fmla="*/ 80467 w 829591"/>
              <a:gd name="connsiteY7" fmla="*/ 956913 h 1144228"/>
              <a:gd name="connsiteX8" fmla="*/ 0 w 829591"/>
              <a:gd name="connsiteY8" fmla="*/ 993489 h 1144228"/>
              <a:gd name="connsiteX9" fmla="*/ 0 w 829591"/>
              <a:gd name="connsiteY9" fmla="*/ 993489 h 1144228"/>
              <a:gd name="connsiteX0" fmla="*/ 379071 w 835097"/>
              <a:gd name="connsiteY0" fmla="*/ 929254 h 929254"/>
              <a:gd name="connsiteX1" fmla="*/ 824667 w 835097"/>
              <a:gd name="connsiteY1" fmla="*/ 173019 h 929254"/>
              <a:gd name="connsiteX2" fmla="*/ 692806 w 835097"/>
              <a:gd name="connsiteY2" fmla="*/ 1074 h 929254"/>
              <a:gd name="connsiteX3" fmla="*/ 680314 w 835097"/>
              <a:gd name="connsiteY3" fmla="*/ 215245 h 929254"/>
              <a:gd name="connsiteX4" fmla="*/ 621792 w 835097"/>
              <a:gd name="connsiteY4" fmla="*/ 324973 h 929254"/>
              <a:gd name="connsiteX5" fmla="*/ 422224 w 835097"/>
              <a:gd name="connsiteY5" fmla="*/ 562535 h 929254"/>
              <a:gd name="connsiteX6" fmla="*/ 80467 w 835097"/>
              <a:gd name="connsiteY6" fmla="*/ 741939 h 929254"/>
              <a:gd name="connsiteX7" fmla="*/ 0 w 835097"/>
              <a:gd name="connsiteY7" fmla="*/ 778515 h 929254"/>
              <a:gd name="connsiteX8" fmla="*/ 0 w 835097"/>
              <a:gd name="connsiteY8" fmla="*/ 778515 h 929254"/>
              <a:gd name="connsiteX0" fmla="*/ 379071 w 834299"/>
              <a:gd name="connsiteY0" fmla="*/ 804386 h 804386"/>
              <a:gd name="connsiteX1" fmla="*/ 824667 w 834299"/>
              <a:gd name="connsiteY1" fmla="*/ 48151 h 804386"/>
              <a:gd name="connsiteX2" fmla="*/ 680314 w 834299"/>
              <a:gd name="connsiteY2" fmla="*/ 90377 h 804386"/>
              <a:gd name="connsiteX3" fmla="*/ 621792 w 834299"/>
              <a:gd name="connsiteY3" fmla="*/ 200105 h 804386"/>
              <a:gd name="connsiteX4" fmla="*/ 422224 w 834299"/>
              <a:gd name="connsiteY4" fmla="*/ 437667 h 804386"/>
              <a:gd name="connsiteX5" fmla="*/ 80467 w 834299"/>
              <a:gd name="connsiteY5" fmla="*/ 617071 h 804386"/>
              <a:gd name="connsiteX6" fmla="*/ 0 w 834299"/>
              <a:gd name="connsiteY6" fmla="*/ 653647 h 804386"/>
              <a:gd name="connsiteX7" fmla="*/ 0 w 834299"/>
              <a:gd name="connsiteY7" fmla="*/ 653647 h 804386"/>
              <a:gd name="connsiteX0" fmla="*/ 379071 w 738887"/>
              <a:gd name="connsiteY0" fmla="*/ 719561 h 719561"/>
              <a:gd name="connsiteX1" fmla="*/ 718605 w 738887"/>
              <a:gd name="connsiteY1" fmla="*/ 162132 h 719561"/>
              <a:gd name="connsiteX2" fmla="*/ 680314 w 738887"/>
              <a:gd name="connsiteY2" fmla="*/ 5552 h 719561"/>
              <a:gd name="connsiteX3" fmla="*/ 621792 w 738887"/>
              <a:gd name="connsiteY3" fmla="*/ 115280 h 719561"/>
              <a:gd name="connsiteX4" fmla="*/ 422224 w 738887"/>
              <a:gd name="connsiteY4" fmla="*/ 352842 h 719561"/>
              <a:gd name="connsiteX5" fmla="*/ 80467 w 738887"/>
              <a:gd name="connsiteY5" fmla="*/ 532246 h 719561"/>
              <a:gd name="connsiteX6" fmla="*/ 0 w 738887"/>
              <a:gd name="connsiteY6" fmla="*/ 568822 h 719561"/>
              <a:gd name="connsiteX7" fmla="*/ 0 w 738887"/>
              <a:gd name="connsiteY7" fmla="*/ 568822 h 719561"/>
              <a:gd name="connsiteX0" fmla="*/ 379071 w 770215"/>
              <a:gd name="connsiteY0" fmla="*/ 718492 h 718492"/>
              <a:gd name="connsiteX1" fmla="*/ 755492 w 770215"/>
              <a:gd name="connsiteY1" fmla="*/ 183188 h 718492"/>
              <a:gd name="connsiteX2" fmla="*/ 680314 w 770215"/>
              <a:gd name="connsiteY2" fmla="*/ 4483 h 718492"/>
              <a:gd name="connsiteX3" fmla="*/ 621792 w 770215"/>
              <a:gd name="connsiteY3" fmla="*/ 114211 h 718492"/>
              <a:gd name="connsiteX4" fmla="*/ 422224 w 770215"/>
              <a:gd name="connsiteY4" fmla="*/ 351773 h 718492"/>
              <a:gd name="connsiteX5" fmla="*/ 80467 w 770215"/>
              <a:gd name="connsiteY5" fmla="*/ 531177 h 718492"/>
              <a:gd name="connsiteX6" fmla="*/ 0 w 770215"/>
              <a:gd name="connsiteY6" fmla="*/ 567753 h 718492"/>
              <a:gd name="connsiteX7" fmla="*/ 0 w 770215"/>
              <a:gd name="connsiteY7" fmla="*/ 567753 h 718492"/>
              <a:gd name="connsiteX0" fmla="*/ 379071 w 770215"/>
              <a:gd name="connsiteY0" fmla="*/ 718492 h 718492"/>
              <a:gd name="connsiteX1" fmla="*/ 755492 w 770215"/>
              <a:gd name="connsiteY1" fmla="*/ 183188 h 718492"/>
              <a:gd name="connsiteX2" fmla="*/ 680314 w 770215"/>
              <a:gd name="connsiteY2" fmla="*/ 4483 h 718492"/>
              <a:gd name="connsiteX3" fmla="*/ 621792 w 770215"/>
              <a:gd name="connsiteY3" fmla="*/ 114211 h 718492"/>
              <a:gd name="connsiteX4" fmla="*/ 422224 w 770215"/>
              <a:gd name="connsiteY4" fmla="*/ 351773 h 718492"/>
              <a:gd name="connsiteX5" fmla="*/ 80467 w 770215"/>
              <a:gd name="connsiteY5" fmla="*/ 531177 h 718492"/>
              <a:gd name="connsiteX6" fmla="*/ 0 w 770215"/>
              <a:gd name="connsiteY6" fmla="*/ 567753 h 718492"/>
              <a:gd name="connsiteX7" fmla="*/ 0 w 770215"/>
              <a:gd name="connsiteY7" fmla="*/ 567753 h 718492"/>
              <a:gd name="connsiteX0" fmla="*/ 379071 w 770215"/>
              <a:gd name="connsiteY0" fmla="*/ 718492 h 718492"/>
              <a:gd name="connsiteX1" fmla="*/ 755492 w 770215"/>
              <a:gd name="connsiteY1" fmla="*/ 183188 h 718492"/>
              <a:gd name="connsiteX2" fmla="*/ 680314 w 770215"/>
              <a:gd name="connsiteY2" fmla="*/ 4483 h 718492"/>
              <a:gd name="connsiteX3" fmla="*/ 621792 w 770215"/>
              <a:gd name="connsiteY3" fmla="*/ 114211 h 718492"/>
              <a:gd name="connsiteX4" fmla="*/ 422224 w 770215"/>
              <a:gd name="connsiteY4" fmla="*/ 351773 h 718492"/>
              <a:gd name="connsiteX5" fmla="*/ 80467 w 770215"/>
              <a:gd name="connsiteY5" fmla="*/ 531177 h 718492"/>
              <a:gd name="connsiteX6" fmla="*/ 0 w 770215"/>
              <a:gd name="connsiteY6" fmla="*/ 567753 h 718492"/>
              <a:gd name="connsiteX7" fmla="*/ 0 w 770215"/>
              <a:gd name="connsiteY7" fmla="*/ 567753 h 718492"/>
              <a:gd name="connsiteX0" fmla="*/ 379071 w 770215"/>
              <a:gd name="connsiteY0" fmla="*/ 690528 h 690528"/>
              <a:gd name="connsiteX1" fmla="*/ 755492 w 770215"/>
              <a:gd name="connsiteY1" fmla="*/ 155224 h 690528"/>
              <a:gd name="connsiteX2" fmla="*/ 680314 w 770215"/>
              <a:gd name="connsiteY2" fmla="*/ 6019 h 690528"/>
              <a:gd name="connsiteX3" fmla="*/ 621792 w 770215"/>
              <a:gd name="connsiteY3" fmla="*/ 86247 h 690528"/>
              <a:gd name="connsiteX4" fmla="*/ 422224 w 770215"/>
              <a:gd name="connsiteY4" fmla="*/ 323809 h 690528"/>
              <a:gd name="connsiteX5" fmla="*/ 80467 w 770215"/>
              <a:gd name="connsiteY5" fmla="*/ 503213 h 690528"/>
              <a:gd name="connsiteX6" fmla="*/ 0 w 770215"/>
              <a:gd name="connsiteY6" fmla="*/ 539789 h 690528"/>
              <a:gd name="connsiteX7" fmla="*/ 0 w 770215"/>
              <a:gd name="connsiteY7" fmla="*/ 539789 h 690528"/>
              <a:gd name="connsiteX0" fmla="*/ 379071 w 770215"/>
              <a:gd name="connsiteY0" fmla="*/ 690528 h 690528"/>
              <a:gd name="connsiteX1" fmla="*/ 755492 w 770215"/>
              <a:gd name="connsiteY1" fmla="*/ 155224 h 690528"/>
              <a:gd name="connsiteX2" fmla="*/ 680314 w 770215"/>
              <a:gd name="connsiteY2" fmla="*/ 6019 h 690528"/>
              <a:gd name="connsiteX3" fmla="*/ 555396 w 770215"/>
              <a:gd name="connsiteY3" fmla="*/ 159997 h 690528"/>
              <a:gd name="connsiteX4" fmla="*/ 422224 w 770215"/>
              <a:gd name="connsiteY4" fmla="*/ 323809 h 690528"/>
              <a:gd name="connsiteX5" fmla="*/ 80467 w 770215"/>
              <a:gd name="connsiteY5" fmla="*/ 503213 h 690528"/>
              <a:gd name="connsiteX6" fmla="*/ 0 w 770215"/>
              <a:gd name="connsiteY6" fmla="*/ 539789 h 690528"/>
              <a:gd name="connsiteX7" fmla="*/ 0 w 770215"/>
              <a:gd name="connsiteY7" fmla="*/ 539789 h 690528"/>
              <a:gd name="connsiteX0" fmla="*/ 379071 w 768735"/>
              <a:gd name="connsiteY0" fmla="*/ 657502 h 657502"/>
              <a:gd name="connsiteX1" fmla="*/ 755492 w 768735"/>
              <a:gd name="connsiteY1" fmla="*/ 122198 h 657502"/>
              <a:gd name="connsiteX2" fmla="*/ 665559 w 768735"/>
              <a:gd name="connsiteY2" fmla="*/ 9868 h 657502"/>
              <a:gd name="connsiteX3" fmla="*/ 555396 w 768735"/>
              <a:gd name="connsiteY3" fmla="*/ 126971 h 657502"/>
              <a:gd name="connsiteX4" fmla="*/ 422224 w 768735"/>
              <a:gd name="connsiteY4" fmla="*/ 290783 h 657502"/>
              <a:gd name="connsiteX5" fmla="*/ 80467 w 768735"/>
              <a:gd name="connsiteY5" fmla="*/ 470187 h 657502"/>
              <a:gd name="connsiteX6" fmla="*/ 0 w 768735"/>
              <a:gd name="connsiteY6" fmla="*/ 506763 h 657502"/>
              <a:gd name="connsiteX7" fmla="*/ 0 w 768735"/>
              <a:gd name="connsiteY7" fmla="*/ 506763 h 65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735" h="657502">
                <a:moveTo>
                  <a:pt x="379071" y="657502"/>
                </a:moveTo>
                <a:cubicBezTo>
                  <a:pt x="596363" y="388083"/>
                  <a:pt x="601367" y="424841"/>
                  <a:pt x="755492" y="122198"/>
                </a:cubicBezTo>
                <a:cubicBezTo>
                  <a:pt x="805699" y="3197"/>
                  <a:pt x="699371" y="-15458"/>
                  <a:pt x="665559" y="9868"/>
                </a:cubicBezTo>
                <a:lnTo>
                  <a:pt x="555396" y="126971"/>
                </a:lnTo>
                <a:lnTo>
                  <a:pt x="422224" y="290783"/>
                </a:lnTo>
                <a:lnTo>
                  <a:pt x="80467" y="470187"/>
                </a:lnTo>
                <a:lnTo>
                  <a:pt x="0" y="506763"/>
                </a:lnTo>
                <a:lnTo>
                  <a:pt x="0" y="506763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20" name="Rett linje 19"/>
          <p:cNvCxnSpPr/>
          <p:nvPr/>
        </p:nvCxnSpPr>
        <p:spPr>
          <a:xfrm flipH="1" flipV="1">
            <a:off x="6549438" y="3378200"/>
            <a:ext cx="151428" cy="803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Sylinder 9"/>
          <p:cNvSpPr txBox="1">
            <a:spLocks noChangeArrowheads="1"/>
          </p:cNvSpPr>
          <p:nvPr/>
        </p:nvSpPr>
        <p:spPr bwMode="auto">
          <a:xfrm>
            <a:off x="6788046" y="3077371"/>
            <a:ext cx="623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MÅL</a:t>
            </a:r>
          </a:p>
        </p:txBody>
      </p:sp>
      <p:cxnSp>
        <p:nvCxnSpPr>
          <p:cNvPr id="22" name="Rett linje 21"/>
          <p:cNvCxnSpPr/>
          <p:nvPr/>
        </p:nvCxnSpPr>
        <p:spPr>
          <a:xfrm>
            <a:off x="6468422" y="3432572"/>
            <a:ext cx="115941" cy="520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Sylinder 12"/>
          <p:cNvSpPr txBox="1">
            <a:spLocks noChangeArrowheads="1"/>
          </p:cNvSpPr>
          <p:nvPr/>
        </p:nvSpPr>
        <p:spPr bwMode="auto">
          <a:xfrm>
            <a:off x="6525626" y="3396853"/>
            <a:ext cx="766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START</a:t>
            </a:r>
          </a:p>
        </p:txBody>
      </p:sp>
      <p:sp>
        <p:nvSpPr>
          <p:cNvPr id="27" name="Frihåndsform 26"/>
          <p:cNvSpPr/>
          <p:nvPr/>
        </p:nvSpPr>
        <p:spPr>
          <a:xfrm>
            <a:off x="5872285" y="3262313"/>
            <a:ext cx="903322" cy="1121246"/>
          </a:xfrm>
          <a:custGeom>
            <a:avLst/>
            <a:gdLst>
              <a:gd name="connsiteX0" fmla="*/ 585216 w 585216"/>
              <a:gd name="connsiteY0" fmla="*/ 321869 h 607162"/>
              <a:gd name="connsiteX1" fmla="*/ 585216 w 585216"/>
              <a:gd name="connsiteY1" fmla="*/ 321869 h 607162"/>
              <a:gd name="connsiteX2" fmla="*/ 453542 w 585216"/>
              <a:gd name="connsiteY2" fmla="*/ 402336 h 607162"/>
              <a:gd name="connsiteX3" fmla="*/ 343814 w 585216"/>
              <a:gd name="connsiteY3" fmla="*/ 482803 h 607162"/>
              <a:gd name="connsiteX4" fmla="*/ 190195 w 585216"/>
              <a:gd name="connsiteY4" fmla="*/ 555955 h 607162"/>
              <a:gd name="connsiteX5" fmla="*/ 65836 w 585216"/>
              <a:gd name="connsiteY5" fmla="*/ 607162 h 607162"/>
              <a:gd name="connsiteX6" fmla="*/ 7315 w 585216"/>
              <a:gd name="connsiteY6" fmla="*/ 585216 h 607162"/>
              <a:gd name="connsiteX7" fmla="*/ 0 w 585216"/>
              <a:gd name="connsiteY7" fmla="*/ 475488 h 607162"/>
              <a:gd name="connsiteX8" fmla="*/ 95097 w 585216"/>
              <a:gd name="connsiteY8" fmla="*/ 387706 h 607162"/>
              <a:gd name="connsiteX9" fmla="*/ 168249 w 585216"/>
              <a:gd name="connsiteY9" fmla="*/ 285293 h 607162"/>
              <a:gd name="connsiteX10" fmla="*/ 329184 w 585216"/>
              <a:gd name="connsiteY10" fmla="*/ 241402 h 607162"/>
              <a:gd name="connsiteX11" fmla="*/ 460857 w 585216"/>
              <a:gd name="connsiteY11" fmla="*/ 182880 h 607162"/>
              <a:gd name="connsiteX12" fmla="*/ 475488 w 585216"/>
              <a:gd name="connsiteY12" fmla="*/ 124359 h 607162"/>
              <a:gd name="connsiteX13" fmla="*/ 475488 w 585216"/>
              <a:gd name="connsiteY13" fmla="*/ 124359 h 607162"/>
              <a:gd name="connsiteX14" fmla="*/ 365760 w 585216"/>
              <a:gd name="connsiteY14" fmla="*/ 102413 h 607162"/>
              <a:gd name="connsiteX15" fmla="*/ 343814 w 585216"/>
              <a:gd name="connsiteY15" fmla="*/ 80467 h 607162"/>
              <a:gd name="connsiteX16" fmla="*/ 343814 w 585216"/>
              <a:gd name="connsiteY16" fmla="*/ 80467 h 607162"/>
              <a:gd name="connsiteX17" fmla="*/ 343814 w 585216"/>
              <a:gd name="connsiteY17" fmla="*/ 29261 h 607162"/>
              <a:gd name="connsiteX18" fmla="*/ 460857 w 585216"/>
              <a:gd name="connsiteY18" fmla="*/ 0 h 607162"/>
              <a:gd name="connsiteX0" fmla="*/ 577901 w 577901"/>
              <a:gd name="connsiteY0" fmla="*/ 321869 h 607162"/>
              <a:gd name="connsiteX1" fmla="*/ 577901 w 577901"/>
              <a:gd name="connsiteY1" fmla="*/ 321869 h 607162"/>
              <a:gd name="connsiteX2" fmla="*/ 446227 w 577901"/>
              <a:gd name="connsiteY2" fmla="*/ 402336 h 607162"/>
              <a:gd name="connsiteX3" fmla="*/ 336499 w 577901"/>
              <a:gd name="connsiteY3" fmla="*/ 482803 h 607162"/>
              <a:gd name="connsiteX4" fmla="*/ 182880 w 577901"/>
              <a:gd name="connsiteY4" fmla="*/ 555955 h 607162"/>
              <a:gd name="connsiteX5" fmla="*/ 58521 w 577901"/>
              <a:gd name="connsiteY5" fmla="*/ 607162 h 607162"/>
              <a:gd name="connsiteX6" fmla="*/ 0 w 577901"/>
              <a:gd name="connsiteY6" fmla="*/ 585216 h 607162"/>
              <a:gd name="connsiteX7" fmla="*/ 131883 w 577901"/>
              <a:gd name="connsiteY7" fmla="*/ 526461 h 607162"/>
              <a:gd name="connsiteX8" fmla="*/ 87782 w 577901"/>
              <a:gd name="connsiteY8" fmla="*/ 387706 h 607162"/>
              <a:gd name="connsiteX9" fmla="*/ 160934 w 577901"/>
              <a:gd name="connsiteY9" fmla="*/ 285293 h 607162"/>
              <a:gd name="connsiteX10" fmla="*/ 321869 w 577901"/>
              <a:gd name="connsiteY10" fmla="*/ 241402 h 607162"/>
              <a:gd name="connsiteX11" fmla="*/ 453542 w 577901"/>
              <a:gd name="connsiteY11" fmla="*/ 182880 h 607162"/>
              <a:gd name="connsiteX12" fmla="*/ 468173 w 577901"/>
              <a:gd name="connsiteY12" fmla="*/ 124359 h 607162"/>
              <a:gd name="connsiteX13" fmla="*/ 468173 w 577901"/>
              <a:gd name="connsiteY13" fmla="*/ 124359 h 607162"/>
              <a:gd name="connsiteX14" fmla="*/ 358445 w 577901"/>
              <a:gd name="connsiteY14" fmla="*/ 102413 h 607162"/>
              <a:gd name="connsiteX15" fmla="*/ 336499 w 577901"/>
              <a:gd name="connsiteY15" fmla="*/ 80467 h 607162"/>
              <a:gd name="connsiteX16" fmla="*/ 336499 w 577901"/>
              <a:gd name="connsiteY16" fmla="*/ 80467 h 607162"/>
              <a:gd name="connsiteX17" fmla="*/ 336499 w 577901"/>
              <a:gd name="connsiteY17" fmla="*/ 29261 h 607162"/>
              <a:gd name="connsiteX18" fmla="*/ 453542 w 577901"/>
              <a:gd name="connsiteY18" fmla="*/ 0 h 607162"/>
              <a:gd name="connsiteX0" fmla="*/ 519380 w 519380"/>
              <a:gd name="connsiteY0" fmla="*/ 321869 h 607162"/>
              <a:gd name="connsiteX1" fmla="*/ 519380 w 519380"/>
              <a:gd name="connsiteY1" fmla="*/ 321869 h 607162"/>
              <a:gd name="connsiteX2" fmla="*/ 387706 w 519380"/>
              <a:gd name="connsiteY2" fmla="*/ 402336 h 607162"/>
              <a:gd name="connsiteX3" fmla="*/ 277978 w 519380"/>
              <a:gd name="connsiteY3" fmla="*/ 482803 h 607162"/>
              <a:gd name="connsiteX4" fmla="*/ 124359 w 519380"/>
              <a:gd name="connsiteY4" fmla="*/ 555955 h 607162"/>
              <a:gd name="connsiteX5" fmla="*/ 0 w 519380"/>
              <a:gd name="connsiteY5" fmla="*/ 607162 h 607162"/>
              <a:gd name="connsiteX6" fmla="*/ 73362 w 519380"/>
              <a:gd name="connsiteY6" fmla="*/ 526461 h 607162"/>
              <a:gd name="connsiteX7" fmla="*/ 29261 w 519380"/>
              <a:gd name="connsiteY7" fmla="*/ 387706 h 607162"/>
              <a:gd name="connsiteX8" fmla="*/ 102413 w 519380"/>
              <a:gd name="connsiteY8" fmla="*/ 285293 h 607162"/>
              <a:gd name="connsiteX9" fmla="*/ 263348 w 519380"/>
              <a:gd name="connsiteY9" fmla="*/ 241402 h 607162"/>
              <a:gd name="connsiteX10" fmla="*/ 395021 w 519380"/>
              <a:gd name="connsiteY10" fmla="*/ 182880 h 607162"/>
              <a:gd name="connsiteX11" fmla="*/ 409652 w 519380"/>
              <a:gd name="connsiteY11" fmla="*/ 124359 h 607162"/>
              <a:gd name="connsiteX12" fmla="*/ 409652 w 519380"/>
              <a:gd name="connsiteY12" fmla="*/ 124359 h 607162"/>
              <a:gd name="connsiteX13" fmla="*/ 299924 w 519380"/>
              <a:gd name="connsiteY13" fmla="*/ 102413 h 607162"/>
              <a:gd name="connsiteX14" fmla="*/ 277978 w 519380"/>
              <a:gd name="connsiteY14" fmla="*/ 80467 h 607162"/>
              <a:gd name="connsiteX15" fmla="*/ 277978 w 519380"/>
              <a:gd name="connsiteY15" fmla="*/ 80467 h 607162"/>
              <a:gd name="connsiteX16" fmla="*/ 277978 w 519380"/>
              <a:gd name="connsiteY16" fmla="*/ 29261 h 607162"/>
              <a:gd name="connsiteX17" fmla="*/ 395021 w 519380"/>
              <a:gd name="connsiteY17" fmla="*/ 0 h 607162"/>
              <a:gd name="connsiteX0" fmla="*/ 490119 w 490119"/>
              <a:gd name="connsiteY0" fmla="*/ 321869 h 555955"/>
              <a:gd name="connsiteX1" fmla="*/ 490119 w 490119"/>
              <a:gd name="connsiteY1" fmla="*/ 321869 h 555955"/>
              <a:gd name="connsiteX2" fmla="*/ 358445 w 490119"/>
              <a:gd name="connsiteY2" fmla="*/ 402336 h 555955"/>
              <a:gd name="connsiteX3" fmla="*/ 248717 w 490119"/>
              <a:gd name="connsiteY3" fmla="*/ 482803 h 555955"/>
              <a:gd name="connsiteX4" fmla="*/ 95098 w 490119"/>
              <a:gd name="connsiteY4" fmla="*/ 555955 h 555955"/>
              <a:gd name="connsiteX5" fmla="*/ 44101 w 490119"/>
              <a:gd name="connsiteY5" fmla="*/ 526461 h 555955"/>
              <a:gd name="connsiteX6" fmla="*/ 0 w 490119"/>
              <a:gd name="connsiteY6" fmla="*/ 387706 h 555955"/>
              <a:gd name="connsiteX7" fmla="*/ 73152 w 490119"/>
              <a:gd name="connsiteY7" fmla="*/ 285293 h 555955"/>
              <a:gd name="connsiteX8" fmla="*/ 234087 w 490119"/>
              <a:gd name="connsiteY8" fmla="*/ 241402 h 555955"/>
              <a:gd name="connsiteX9" fmla="*/ 365760 w 490119"/>
              <a:gd name="connsiteY9" fmla="*/ 182880 h 555955"/>
              <a:gd name="connsiteX10" fmla="*/ 380391 w 490119"/>
              <a:gd name="connsiteY10" fmla="*/ 124359 h 555955"/>
              <a:gd name="connsiteX11" fmla="*/ 380391 w 490119"/>
              <a:gd name="connsiteY11" fmla="*/ 124359 h 555955"/>
              <a:gd name="connsiteX12" fmla="*/ 270663 w 490119"/>
              <a:gd name="connsiteY12" fmla="*/ 102413 h 555955"/>
              <a:gd name="connsiteX13" fmla="*/ 248717 w 490119"/>
              <a:gd name="connsiteY13" fmla="*/ 80467 h 555955"/>
              <a:gd name="connsiteX14" fmla="*/ 248717 w 490119"/>
              <a:gd name="connsiteY14" fmla="*/ 80467 h 555955"/>
              <a:gd name="connsiteX15" fmla="*/ 248717 w 490119"/>
              <a:gd name="connsiteY15" fmla="*/ 29261 h 555955"/>
              <a:gd name="connsiteX16" fmla="*/ 365760 w 490119"/>
              <a:gd name="connsiteY16" fmla="*/ 0 h 555955"/>
              <a:gd name="connsiteX0" fmla="*/ 490119 w 490119"/>
              <a:gd name="connsiteY0" fmla="*/ 321869 h 526461"/>
              <a:gd name="connsiteX1" fmla="*/ 490119 w 490119"/>
              <a:gd name="connsiteY1" fmla="*/ 321869 h 526461"/>
              <a:gd name="connsiteX2" fmla="*/ 358445 w 490119"/>
              <a:gd name="connsiteY2" fmla="*/ 402336 h 526461"/>
              <a:gd name="connsiteX3" fmla="*/ 248717 w 490119"/>
              <a:gd name="connsiteY3" fmla="*/ 482803 h 526461"/>
              <a:gd name="connsiteX4" fmla="*/ 188116 w 490119"/>
              <a:gd name="connsiteY4" fmla="*/ 454454 h 526461"/>
              <a:gd name="connsiteX5" fmla="*/ 44101 w 490119"/>
              <a:gd name="connsiteY5" fmla="*/ 526461 h 526461"/>
              <a:gd name="connsiteX6" fmla="*/ 0 w 490119"/>
              <a:gd name="connsiteY6" fmla="*/ 387706 h 526461"/>
              <a:gd name="connsiteX7" fmla="*/ 73152 w 490119"/>
              <a:gd name="connsiteY7" fmla="*/ 285293 h 526461"/>
              <a:gd name="connsiteX8" fmla="*/ 234087 w 490119"/>
              <a:gd name="connsiteY8" fmla="*/ 241402 h 526461"/>
              <a:gd name="connsiteX9" fmla="*/ 365760 w 490119"/>
              <a:gd name="connsiteY9" fmla="*/ 182880 h 526461"/>
              <a:gd name="connsiteX10" fmla="*/ 380391 w 490119"/>
              <a:gd name="connsiteY10" fmla="*/ 124359 h 526461"/>
              <a:gd name="connsiteX11" fmla="*/ 380391 w 490119"/>
              <a:gd name="connsiteY11" fmla="*/ 124359 h 526461"/>
              <a:gd name="connsiteX12" fmla="*/ 270663 w 490119"/>
              <a:gd name="connsiteY12" fmla="*/ 102413 h 526461"/>
              <a:gd name="connsiteX13" fmla="*/ 248717 w 490119"/>
              <a:gd name="connsiteY13" fmla="*/ 80467 h 526461"/>
              <a:gd name="connsiteX14" fmla="*/ 248717 w 490119"/>
              <a:gd name="connsiteY14" fmla="*/ 80467 h 526461"/>
              <a:gd name="connsiteX15" fmla="*/ 248717 w 490119"/>
              <a:gd name="connsiteY15" fmla="*/ 29261 h 526461"/>
              <a:gd name="connsiteX16" fmla="*/ 365760 w 490119"/>
              <a:gd name="connsiteY16" fmla="*/ 0 h 526461"/>
              <a:gd name="connsiteX0" fmla="*/ 490119 w 490119"/>
              <a:gd name="connsiteY0" fmla="*/ 321869 h 526462"/>
              <a:gd name="connsiteX1" fmla="*/ 490119 w 490119"/>
              <a:gd name="connsiteY1" fmla="*/ 321869 h 526462"/>
              <a:gd name="connsiteX2" fmla="*/ 358445 w 490119"/>
              <a:gd name="connsiteY2" fmla="*/ 402336 h 526462"/>
              <a:gd name="connsiteX3" fmla="*/ 248717 w 490119"/>
              <a:gd name="connsiteY3" fmla="*/ 482803 h 526462"/>
              <a:gd name="connsiteX4" fmla="*/ 188116 w 490119"/>
              <a:gd name="connsiteY4" fmla="*/ 454454 h 526462"/>
              <a:gd name="connsiteX5" fmla="*/ 44100 w 490119"/>
              <a:gd name="connsiteY5" fmla="*/ 526462 h 526462"/>
              <a:gd name="connsiteX6" fmla="*/ 0 w 490119"/>
              <a:gd name="connsiteY6" fmla="*/ 387706 h 526462"/>
              <a:gd name="connsiteX7" fmla="*/ 73152 w 490119"/>
              <a:gd name="connsiteY7" fmla="*/ 285293 h 526462"/>
              <a:gd name="connsiteX8" fmla="*/ 234087 w 490119"/>
              <a:gd name="connsiteY8" fmla="*/ 241402 h 526462"/>
              <a:gd name="connsiteX9" fmla="*/ 365760 w 490119"/>
              <a:gd name="connsiteY9" fmla="*/ 182880 h 526462"/>
              <a:gd name="connsiteX10" fmla="*/ 380391 w 490119"/>
              <a:gd name="connsiteY10" fmla="*/ 124359 h 526462"/>
              <a:gd name="connsiteX11" fmla="*/ 380391 w 490119"/>
              <a:gd name="connsiteY11" fmla="*/ 124359 h 526462"/>
              <a:gd name="connsiteX12" fmla="*/ 270663 w 490119"/>
              <a:gd name="connsiteY12" fmla="*/ 102413 h 526462"/>
              <a:gd name="connsiteX13" fmla="*/ 248717 w 490119"/>
              <a:gd name="connsiteY13" fmla="*/ 80467 h 526462"/>
              <a:gd name="connsiteX14" fmla="*/ 248717 w 490119"/>
              <a:gd name="connsiteY14" fmla="*/ 80467 h 526462"/>
              <a:gd name="connsiteX15" fmla="*/ 248717 w 490119"/>
              <a:gd name="connsiteY15" fmla="*/ 29261 h 526462"/>
              <a:gd name="connsiteX16" fmla="*/ 365760 w 490119"/>
              <a:gd name="connsiteY16" fmla="*/ 0 h 526462"/>
              <a:gd name="connsiteX0" fmla="*/ 490119 w 490119"/>
              <a:gd name="connsiteY0" fmla="*/ 321869 h 482803"/>
              <a:gd name="connsiteX1" fmla="*/ 490119 w 490119"/>
              <a:gd name="connsiteY1" fmla="*/ 321869 h 482803"/>
              <a:gd name="connsiteX2" fmla="*/ 358445 w 490119"/>
              <a:gd name="connsiteY2" fmla="*/ 402336 h 482803"/>
              <a:gd name="connsiteX3" fmla="*/ 248717 w 490119"/>
              <a:gd name="connsiteY3" fmla="*/ 482803 h 482803"/>
              <a:gd name="connsiteX4" fmla="*/ 188116 w 490119"/>
              <a:gd name="connsiteY4" fmla="*/ 454454 h 482803"/>
              <a:gd name="connsiteX5" fmla="*/ 44100 w 490119"/>
              <a:gd name="connsiteY5" fmla="*/ 454453 h 482803"/>
              <a:gd name="connsiteX6" fmla="*/ 0 w 490119"/>
              <a:gd name="connsiteY6" fmla="*/ 387706 h 482803"/>
              <a:gd name="connsiteX7" fmla="*/ 73152 w 490119"/>
              <a:gd name="connsiteY7" fmla="*/ 285293 h 482803"/>
              <a:gd name="connsiteX8" fmla="*/ 234087 w 490119"/>
              <a:gd name="connsiteY8" fmla="*/ 241402 h 482803"/>
              <a:gd name="connsiteX9" fmla="*/ 365760 w 490119"/>
              <a:gd name="connsiteY9" fmla="*/ 182880 h 482803"/>
              <a:gd name="connsiteX10" fmla="*/ 380391 w 490119"/>
              <a:gd name="connsiteY10" fmla="*/ 124359 h 482803"/>
              <a:gd name="connsiteX11" fmla="*/ 380391 w 490119"/>
              <a:gd name="connsiteY11" fmla="*/ 124359 h 482803"/>
              <a:gd name="connsiteX12" fmla="*/ 270663 w 490119"/>
              <a:gd name="connsiteY12" fmla="*/ 102413 h 482803"/>
              <a:gd name="connsiteX13" fmla="*/ 248717 w 490119"/>
              <a:gd name="connsiteY13" fmla="*/ 80467 h 482803"/>
              <a:gd name="connsiteX14" fmla="*/ 248717 w 490119"/>
              <a:gd name="connsiteY14" fmla="*/ 80467 h 482803"/>
              <a:gd name="connsiteX15" fmla="*/ 248717 w 490119"/>
              <a:gd name="connsiteY15" fmla="*/ 29261 h 482803"/>
              <a:gd name="connsiteX16" fmla="*/ 365760 w 490119"/>
              <a:gd name="connsiteY16" fmla="*/ 0 h 482803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58445 w 490119"/>
              <a:gd name="connsiteY2" fmla="*/ 402336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32132 w 490119"/>
              <a:gd name="connsiteY2" fmla="*/ 310438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548156"/>
              <a:gd name="connsiteY0" fmla="*/ 321869 h 454454"/>
              <a:gd name="connsiteX1" fmla="*/ 548156 w 548156"/>
              <a:gd name="connsiteY1" fmla="*/ 238430 h 454454"/>
              <a:gd name="connsiteX2" fmla="*/ 332132 w 548156"/>
              <a:gd name="connsiteY2" fmla="*/ 310438 h 454454"/>
              <a:gd name="connsiteX3" fmla="*/ 260124 w 548156"/>
              <a:gd name="connsiteY3" fmla="*/ 382446 h 454454"/>
              <a:gd name="connsiteX4" fmla="*/ 188116 w 548156"/>
              <a:gd name="connsiteY4" fmla="*/ 454454 h 454454"/>
              <a:gd name="connsiteX5" fmla="*/ 44100 w 548156"/>
              <a:gd name="connsiteY5" fmla="*/ 454453 h 454454"/>
              <a:gd name="connsiteX6" fmla="*/ 0 w 548156"/>
              <a:gd name="connsiteY6" fmla="*/ 387706 h 454454"/>
              <a:gd name="connsiteX7" fmla="*/ 73152 w 548156"/>
              <a:gd name="connsiteY7" fmla="*/ 285293 h 454454"/>
              <a:gd name="connsiteX8" fmla="*/ 234087 w 548156"/>
              <a:gd name="connsiteY8" fmla="*/ 241402 h 454454"/>
              <a:gd name="connsiteX9" fmla="*/ 365760 w 548156"/>
              <a:gd name="connsiteY9" fmla="*/ 182880 h 454454"/>
              <a:gd name="connsiteX10" fmla="*/ 380391 w 548156"/>
              <a:gd name="connsiteY10" fmla="*/ 124359 h 454454"/>
              <a:gd name="connsiteX11" fmla="*/ 380391 w 548156"/>
              <a:gd name="connsiteY11" fmla="*/ 124359 h 454454"/>
              <a:gd name="connsiteX12" fmla="*/ 270663 w 548156"/>
              <a:gd name="connsiteY12" fmla="*/ 102413 h 454454"/>
              <a:gd name="connsiteX13" fmla="*/ 248717 w 548156"/>
              <a:gd name="connsiteY13" fmla="*/ 80467 h 454454"/>
              <a:gd name="connsiteX14" fmla="*/ 248717 w 548156"/>
              <a:gd name="connsiteY14" fmla="*/ 80467 h 454454"/>
              <a:gd name="connsiteX15" fmla="*/ 248717 w 548156"/>
              <a:gd name="connsiteY15" fmla="*/ 29261 h 454454"/>
              <a:gd name="connsiteX16" fmla="*/ 365760 w 548156"/>
              <a:gd name="connsiteY16" fmla="*/ 0 h 454454"/>
              <a:gd name="connsiteX0" fmla="*/ 620163 w 620163"/>
              <a:gd name="connsiteY0" fmla="*/ 94414 h 454454"/>
              <a:gd name="connsiteX1" fmla="*/ 548156 w 620163"/>
              <a:gd name="connsiteY1" fmla="*/ 238430 h 454454"/>
              <a:gd name="connsiteX2" fmla="*/ 332132 w 620163"/>
              <a:gd name="connsiteY2" fmla="*/ 310438 h 454454"/>
              <a:gd name="connsiteX3" fmla="*/ 260124 w 620163"/>
              <a:gd name="connsiteY3" fmla="*/ 382446 h 454454"/>
              <a:gd name="connsiteX4" fmla="*/ 188116 w 620163"/>
              <a:gd name="connsiteY4" fmla="*/ 454454 h 454454"/>
              <a:gd name="connsiteX5" fmla="*/ 44100 w 620163"/>
              <a:gd name="connsiteY5" fmla="*/ 454453 h 454454"/>
              <a:gd name="connsiteX6" fmla="*/ 0 w 620163"/>
              <a:gd name="connsiteY6" fmla="*/ 387706 h 454454"/>
              <a:gd name="connsiteX7" fmla="*/ 73152 w 620163"/>
              <a:gd name="connsiteY7" fmla="*/ 285293 h 454454"/>
              <a:gd name="connsiteX8" fmla="*/ 234087 w 620163"/>
              <a:gd name="connsiteY8" fmla="*/ 241402 h 454454"/>
              <a:gd name="connsiteX9" fmla="*/ 365760 w 620163"/>
              <a:gd name="connsiteY9" fmla="*/ 182880 h 454454"/>
              <a:gd name="connsiteX10" fmla="*/ 380391 w 620163"/>
              <a:gd name="connsiteY10" fmla="*/ 124359 h 454454"/>
              <a:gd name="connsiteX11" fmla="*/ 380391 w 620163"/>
              <a:gd name="connsiteY11" fmla="*/ 124359 h 454454"/>
              <a:gd name="connsiteX12" fmla="*/ 270663 w 620163"/>
              <a:gd name="connsiteY12" fmla="*/ 102413 h 454454"/>
              <a:gd name="connsiteX13" fmla="*/ 248717 w 620163"/>
              <a:gd name="connsiteY13" fmla="*/ 80467 h 454454"/>
              <a:gd name="connsiteX14" fmla="*/ 248717 w 620163"/>
              <a:gd name="connsiteY14" fmla="*/ 80467 h 454454"/>
              <a:gd name="connsiteX15" fmla="*/ 248717 w 620163"/>
              <a:gd name="connsiteY15" fmla="*/ 29261 h 454454"/>
              <a:gd name="connsiteX16" fmla="*/ 365760 w 620163"/>
              <a:gd name="connsiteY16" fmla="*/ 0 h 454454"/>
              <a:gd name="connsiteX0" fmla="*/ 620163 w 620163"/>
              <a:gd name="connsiteY0" fmla="*/ 94414 h 527225"/>
              <a:gd name="connsiteX1" fmla="*/ 548156 w 620163"/>
              <a:gd name="connsiteY1" fmla="*/ 238430 h 527225"/>
              <a:gd name="connsiteX2" fmla="*/ 331915 w 620163"/>
              <a:gd name="connsiteY2" fmla="*/ 527225 h 527225"/>
              <a:gd name="connsiteX3" fmla="*/ 260124 w 620163"/>
              <a:gd name="connsiteY3" fmla="*/ 382446 h 527225"/>
              <a:gd name="connsiteX4" fmla="*/ 188116 w 620163"/>
              <a:gd name="connsiteY4" fmla="*/ 454454 h 527225"/>
              <a:gd name="connsiteX5" fmla="*/ 44100 w 620163"/>
              <a:gd name="connsiteY5" fmla="*/ 454453 h 527225"/>
              <a:gd name="connsiteX6" fmla="*/ 0 w 620163"/>
              <a:gd name="connsiteY6" fmla="*/ 387706 h 527225"/>
              <a:gd name="connsiteX7" fmla="*/ 73152 w 620163"/>
              <a:gd name="connsiteY7" fmla="*/ 285293 h 527225"/>
              <a:gd name="connsiteX8" fmla="*/ 234087 w 620163"/>
              <a:gd name="connsiteY8" fmla="*/ 241402 h 527225"/>
              <a:gd name="connsiteX9" fmla="*/ 365760 w 620163"/>
              <a:gd name="connsiteY9" fmla="*/ 182880 h 527225"/>
              <a:gd name="connsiteX10" fmla="*/ 380391 w 620163"/>
              <a:gd name="connsiteY10" fmla="*/ 124359 h 527225"/>
              <a:gd name="connsiteX11" fmla="*/ 380391 w 620163"/>
              <a:gd name="connsiteY11" fmla="*/ 124359 h 527225"/>
              <a:gd name="connsiteX12" fmla="*/ 270663 w 620163"/>
              <a:gd name="connsiteY12" fmla="*/ 102413 h 527225"/>
              <a:gd name="connsiteX13" fmla="*/ 248717 w 620163"/>
              <a:gd name="connsiteY13" fmla="*/ 80467 h 527225"/>
              <a:gd name="connsiteX14" fmla="*/ 248717 w 620163"/>
              <a:gd name="connsiteY14" fmla="*/ 80467 h 527225"/>
              <a:gd name="connsiteX15" fmla="*/ 248717 w 620163"/>
              <a:gd name="connsiteY15" fmla="*/ 29261 h 527225"/>
              <a:gd name="connsiteX16" fmla="*/ 365760 w 620163"/>
              <a:gd name="connsiteY16" fmla="*/ 0 h 527225"/>
              <a:gd name="connsiteX0" fmla="*/ 671935 w 671935"/>
              <a:gd name="connsiteY0" fmla="*/ 94414 h 611429"/>
              <a:gd name="connsiteX1" fmla="*/ 599928 w 671935"/>
              <a:gd name="connsiteY1" fmla="*/ 238430 h 611429"/>
              <a:gd name="connsiteX2" fmla="*/ 383687 w 671935"/>
              <a:gd name="connsiteY2" fmla="*/ 527225 h 611429"/>
              <a:gd name="connsiteX3" fmla="*/ 23966 w 671935"/>
              <a:gd name="connsiteY3" fmla="*/ 599301 h 611429"/>
              <a:gd name="connsiteX4" fmla="*/ 239888 w 671935"/>
              <a:gd name="connsiteY4" fmla="*/ 454454 h 611429"/>
              <a:gd name="connsiteX5" fmla="*/ 95872 w 671935"/>
              <a:gd name="connsiteY5" fmla="*/ 454453 h 611429"/>
              <a:gd name="connsiteX6" fmla="*/ 51772 w 671935"/>
              <a:gd name="connsiteY6" fmla="*/ 387706 h 611429"/>
              <a:gd name="connsiteX7" fmla="*/ 124924 w 671935"/>
              <a:gd name="connsiteY7" fmla="*/ 285293 h 611429"/>
              <a:gd name="connsiteX8" fmla="*/ 285859 w 671935"/>
              <a:gd name="connsiteY8" fmla="*/ 241402 h 611429"/>
              <a:gd name="connsiteX9" fmla="*/ 417532 w 671935"/>
              <a:gd name="connsiteY9" fmla="*/ 182880 h 611429"/>
              <a:gd name="connsiteX10" fmla="*/ 432163 w 671935"/>
              <a:gd name="connsiteY10" fmla="*/ 124359 h 611429"/>
              <a:gd name="connsiteX11" fmla="*/ 432163 w 671935"/>
              <a:gd name="connsiteY11" fmla="*/ 124359 h 611429"/>
              <a:gd name="connsiteX12" fmla="*/ 322435 w 671935"/>
              <a:gd name="connsiteY12" fmla="*/ 102413 h 611429"/>
              <a:gd name="connsiteX13" fmla="*/ 300489 w 671935"/>
              <a:gd name="connsiteY13" fmla="*/ 80467 h 611429"/>
              <a:gd name="connsiteX14" fmla="*/ 300489 w 671935"/>
              <a:gd name="connsiteY14" fmla="*/ 80467 h 611429"/>
              <a:gd name="connsiteX15" fmla="*/ 300489 w 671935"/>
              <a:gd name="connsiteY15" fmla="*/ 29261 h 611429"/>
              <a:gd name="connsiteX16" fmla="*/ 417532 w 671935"/>
              <a:gd name="connsiteY16" fmla="*/ 0 h 611429"/>
              <a:gd name="connsiteX0" fmla="*/ 671936 w 671936"/>
              <a:gd name="connsiteY0" fmla="*/ 94414 h 623442"/>
              <a:gd name="connsiteX1" fmla="*/ 599929 w 671936"/>
              <a:gd name="connsiteY1" fmla="*/ 238430 h 623442"/>
              <a:gd name="connsiteX2" fmla="*/ 383688 w 671936"/>
              <a:gd name="connsiteY2" fmla="*/ 599302 h 623442"/>
              <a:gd name="connsiteX3" fmla="*/ 23967 w 671936"/>
              <a:gd name="connsiteY3" fmla="*/ 599301 h 623442"/>
              <a:gd name="connsiteX4" fmla="*/ 239889 w 671936"/>
              <a:gd name="connsiteY4" fmla="*/ 454454 h 623442"/>
              <a:gd name="connsiteX5" fmla="*/ 95873 w 671936"/>
              <a:gd name="connsiteY5" fmla="*/ 454453 h 623442"/>
              <a:gd name="connsiteX6" fmla="*/ 51773 w 671936"/>
              <a:gd name="connsiteY6" fmla="*/ 387706 h 623442"/>
              <a:gd name="connsiteX7" fmla="*/ 124925 w 671936"/>
              <a:gd name="connsiteY7" fmla="*/ 285293 h 623442"/>
              <a:gd name="connsiteX8" fmla="*/ 285860 w 671936"/>
              <a:gd name="connsiteY8" fmla="*/ 241402 h 623442"/>
              <a:gd name="connsiteX9" fmla="*/ 417533 w 671936"/>
              <a:gd name="connsiteY9" fmla="*/ 182880 h 623442"/>
              <a:gd name="connsiteX10" fmla="*/ 432164 w 671936"/>
              <a:gd name="connsiteY10" fmla="*/ 124359 h 623442"/>
              <a:gd name="connsiteX11" fmla="*/ 432164 w 671936"/>
              <a:gd name="connsiteY11" fmla="*/ 124359 h 623442"/>
              <a:gd name="connsiteX12" fmla="*/ 322436 w 671936"/>
              <a:gd name="connsiteY12" fmla="*/ 102413 h 623442"/>
              <a:gd name="connsiteX13" fmla="*/ 300490 w 671936"/>
              <a:gd name="connsiteY13" fmla="*/ 80467 h 623442"/>
              <a:gd name="connsiteX14" fmla="*/ 300490 w 671936"/>
              <a:gd name="connsiteY14" fmla="*/ 80467 h 623442"/>
              <a:gd name="connsiteX15" fmla="*/ 300490 w 671936"/>
              <a:gd name="connsiteY15" fmla="*/ 29261 h 623442"/>
              <a:gd name="connsiteX16" fmla="*/ 417533 w 671936"/>
              <a:gd name="connsiteY16" fmla="*/ 0 h 623442"/>
              <a:gd name="connsiteX0" fmla="*/ 791858 w 791858"/>
              <a:gd name="connsiteY0" fmla="*/ 94414 h 611314"/>
              <a:gd name="connsiteX1" fmla="*/ 719851 w 791858"/>
              <a:gd name="connsiteY1" fmla="*/ 238430 h 611314"/>
              <a:gd name="connsiteX2" fmla="*/ 503610 w 791858"/>
              <a:gd name="connsiteY2" fmla="*/ 599302 h 611314"/>
              <a:gd name="connsiteX3" fmla="*/ 143889 w 791858"/>
              <a:gd name="connsiteY3" fmla="*/ 599301 h 611314"/>
              <a:gd name="connsiteX4" fmla="*/ 0 w 791858"/>
              <a:gd name="connsiteY4" fmla="*/ 527225 h 611314"/>
              <a:gd name="connsiteX5" fmla="*/ 215795 w 791858"/>
              <a:gd name="connsiteY5" fmla="*/ 454453 h 611314"/>
              <a:gd name="connsiteX6" fmla="*/ 171695 w 791858"/>
              <a:gd name="connsiteY6" fmla="*/ 387706 h 611314"/>
              <a:gd name="connsiteX7" fmla="*/ 244847 w 791858"/>
              <a:gd name="connsiteY7" fmla="*/ 285293 h 611314"/>
              <a:gd name="connsiteX8" fmla="*/ 405782 w 791858"/>
              <a:gd name="connsiteY8" fmla="*/ 241402 h 611314"/>
              <a:gd name="connsiteX9" fmla="*/ 537455 w 791858"/>
              <a:gd name="connsiteY9" fmla="*/ 182880 h 611314"/>
              <a:gd name="connsiteX10" fmla="*/ 552086 w 791858"/>
              <a:gd name="connsiteY10" fmla="*/ 124359 h 611314"/>
              <a:gd name="connsiteX11" fmla="*/ 552086 w 791858"/>
              <a:gd name="connsiteY11" fmla="*/ 124359 h 611314"/>
              <a:gd name="connsiteX12" fmla="*/ 442358 w 791858"/>
              <a:gd name="connsiteY12" fmla="*/ 102413 h 611314"/>
              <a:gd name="connsiteX13" fmla="*/ 420412 w 791858"/>
              <a:gd name="connsiteY13" fmla="*/ 80467 h 611314"/>
              <a:gd name="connsiteX14" fmla="*/ 420412 w 791858"/>
              <a:gd name="connsiteY14" fmla="*/ 80467 h 611314"/>
              <a:gd name="connsiteX15" fmla="*/ 420412 w 791858"/>
              <a:gd name="connsiteY15" fmla="*/ 29261 h 611314"/>
              <a:gd name="connsiteX16" fmla="*/ 537455 w 791858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315583 w 935746"/>
              <a:gd name="connsiteY6" fmla="*/ 387706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49670 w 935746"/>
              <a:gd name="connsiteY7" fmla="*/ 241402 h 611314"/>
              <a:gd name="connsiteX8" fmla="*/ 681343 w 935746"/>
              <a:gd name="connsiteY8" fmla="*/ 182880 h 611314"/>
              <a:gd name="connsiteX9" fmla="*/ 695974 w 935746"/>
              <a:gd name="connsiteY9" fmla="*/ 124359 h 611314"/>
              <a:gd name="connsiteX10" fmla="*/ 695974 w 935746"/>
              <a:gd name="connsiteY10" fmla="*/ 124359 h 611314"/>
              <a:gd name="connsiteX11" fmla="*/ 586246 w 935746"/>
              <a:gd name="connsiteY11" fmla="*/ 102413 h 611314"/>
              <a:gd name="connsiteX12" fmla="*/ 564300 w 935746"/>
              <a:gd name="connsiteY12" fmla="*/ 80467 h 611314"/>
              <a:gd name="connsiteX13" fmla="*/ 564300 w 935746"/>
              <a:gd name="connsiteY13" fmla="*/ 80467 h 611314"/>
              <a:gd name="connsiteX14" fmla="*/ 564300 w 935746"/>
              <a:gd name="connsiteY14" fmla="*/ 29261 h 611314"/>
              <a:gd name="connsiteX15" fmla="*/ 681343 w 935746"/>
              <a:gd name="connsiteY15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182880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586246 w 935746"/>
              <a:gd name="connsiteY9" fmla="*/ 102413 h 611314"/>
              <a:gd name="connsiteX10" fmla="*/ 564300 w 935746"/>
              <a:gd name="connsiteY10" fmla="*/ 80467 h 611314"/>
              <a:gd name="connsiteX11" fmla="*/ 564300 w 935746"/>
              <a:gd name="connsiteY11" fmla="*/ 80467 h 611314"/>
              <a:gd name="connsiteX12" fmla="*/ 564300 w 935746"/>
              <a:gd name="connsiteY12" fmla="*/ 29261 h 611314"/>
              <a:gd name="connsiteX13" fmla="*/ 681343 w 935746"/>
              <a:gd name="connsiteY13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586246 w 935746"/>
              <a:gd name="connsiteY8" fmla="*/ 102413 h 611314"/>
              <a:gd name="connsiteX9" fmla="*/ 564300 w 935746"/>
              <a:gd name="connsiteY9" fmla="*/ 80467 h 611314"/>
              <a:gd name="connsiteX10" fmla="*/ 564300 w 935746"/>
              <a:gd name="connsiteY10" fmla="*/ 80467 h 611314"/>
              <a:gd name="connsiteX11" fmla="*/ 564300 w 935746"/>
              <a:gd name="connsiteY11" fmla="*/ 29261 h 611314"/>
              <a:gd name="connsiteX12" fmla="*/ 681343 w 935746"/>
              <a:gd name="connsiteY12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564300 w 935746"/>
              <a:gd name="connsiteY10" fmla="*/ 29261 h 611314"/>
              <a:gd name="connsiteX11" fmla="*/ 681343 w 935746"/>
              <a:gd name="connsiteY11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681343 w 935746"/>
              <a:gd name="connsiteY10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681343 w 935746"/>
              <a:gd name="connsiteY9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681343 w 935746"/>
              <a:gd name="connsiteY8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71378"/>
              <a:gd name="connsiteX1" fmla="*/ 863739 w 935746"/>
              <a:gd name="connsiteY1" fmla="*/ 238430 h 671378"/>
              <a:gd name="connsiteX2" fmla="*/ 575553 w 935746"/>
              <a:gd name="connsiteY2" fmla="*/ 671378 h 671378"/>
              <a:gd name="connsiteX3" fmla="*/ 287777 w 935746"/>
              <a:gd name="connsiteY3" fmla="*/ 599301 h 671378"/>
              <a:gd name="connsiteX4" fmla="*/ 143888 w 935746"/>
              <a:gd name="connsiteY4" fmla="*/ 527225 h 671378"/>
              <a:gd name="connsiteX5" fmla="*/ 0 w 935746"/>
              <a:gd name="connsiteY5" fmla="*/ 238921 h 671378"/>
              <a:gd name="connsiteX6" fmla="*/ 287777 w 935746"/>
              <a:gd name="connsiteY6" fmla="*/ 94769 h 671378"/>
              <a:gd name="connsiteX7" fmla="*/ 681343 w 935746"/>
              <a:gd name="connsiteY7" fmla="*/ 0 h 671378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143888 w 935746"/>
              <a:gd name="connsiteY4" fmla="*/ 527225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732574 w 935746"/>
              <a:gd name="connsiteY2" fmla="*/ 459331 h 632330"/>
              <a:gd name="connsiteX3" fmla="*/ 647498 w 935746"/>
              <a:gd name="connsiteY3" fmla="*/ 599302 h 632330"/>
              <a:gd name="connsiteX4" fmla="*/ 287777 w 935746"/>
              <a:gd name="connsiteY4" fmla="*/ 599301 h 632330"/>
              <a:gd name="connsiteX5" fmla="*/ 71944 w 935746"/>
              <a:gd name="connsiteY5" fmla="*/ 455149 h 632330"/>
              <a:gd name="connsiteX6" fmla="*/ 0 w 935746"/>
              <a:gd name="connsiteY6" fmla="*/ 238921 h 632330"/>
              <a:gd name="connsiteX7" fmla="*/ 287777 w 935746"/>
              <a:gd name="connsiteY7" fmla="*/ 94769 h 632330"/>
              <a:gd name="connsiteX8" fmla="*/ 681343 w 935746"/>
              <a:gd name="connsiteY8" fmla="*/ 0 h 632330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719442 w 935746"/>
              <a:gd name="connsiteY2" fmla="*/ 743454 h 743454"/>
              <a:gd name="connsiteX3" fmla="*/ 647498 w 935746"/>
              <a:gd name="connsiteY3" fmla="*/ 599302 h 743454"/>
              <a:gd name="connsiteX4" fmla="*/ 287777 w 935746"/>
              <a:gd name="connsiteY4" fmla="*/ 599301 h 743454"/>
              <a:gd name="connsiteX5" fmla="*/ 71944 w 935746"/>
              <a:gd name="connsiteY5" fmla="*/ 455149 h 743454"/>
              <a:gd name="connsiteX6" fmla="*/ 0 w 935746"/>
              <a:gd name="connsiteY6" fmla="*/ 238921 h 743454"/>
              <a:gd name="connsiteX7" fmla="*/ 287777 w 935746"/>
              <a:gd name="connsiteY7" fmla="*/ 94769 h 743454"/>
              <a:gd name="connsiteX8" fmla="*/ 681343 w 935746"/>
              <a:gd name="connsiteY8" fmla="*/ 0 h 743454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819961 w 935746"/>
              <a:gd name="connsiteY2" fmla="*/ 459331 h 743454"/>
              <a:gd name="connsiteX3" fmla="*/ 719442 w 935746"/>
              <a:gd name="connsiteY3" fmla="*/ 743454 h 743454"/>
              <a:gd name="connsiteX4" fmla="*/ 647498 w 935746"/>
              <a:gd name="connsiteY4" fmla="*/ 599302 h 743454"/>
              <a:gd name="connsiteX5" fmla="*/ 287777 w 935746"/>
              <a:gd name="connsiteY5" fmla="*/ 599301 h 743454"/>
              <a:gd name="connsiteX6" fmla="*/ 71944 w 935746"/>
              <a:gd name="connsiteY6" fmla="*/ 455149 h 743454"/>
              <a:gd name="connsiteX7" fmla="*/ 0 w 935746"/>
              <a:gd name="connsiteY7" fmla="*/ 238921 h 743454"/>
              <a:gd name="connsiteX8" fmla="*/ 287777 w 935746"/>
              <a:gd name="connsiteY8" fmla="*/ 94769 h 743454"/>
              <a:gd name="connsiteX9" fmla="*/ 681343 w 935746"/>
              <a:gd name="connsiteY9" fmla="*/ 0 h 743454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63330 w 935746"/>
              <a:gd name="connsiteY2" fmla="*/ 887606 h 887606"/>
              <a:gd name="connsiteX3" fmla="*/ 719442 w 935746"/>
              <a:gd name="connsiteY3" fmla="*/ 743454 h 887606"/>
              <a:gd name="connsiteX4" fmla="*/ 647498 w 935746"/>
              <a:gd name="connsiteY4" fmla="*/ 599302 h 887606"/>
              <a:gd name="connsiteX5" fmla="*/ 287777 w 935746"/>
              <a:gd name="connsiteY5" fmla="*/ 599301 h 887606"/>
              <a:gd name="connsiteX6" fmla="*/ 71944 w 935746"/>
              <a:gd name="connsiteY6" fmla="*/ 455149 h 887606"/>
              <a:gd name="connsiteX7" fmla="*/ 0 w 935746"/>
              <a:gd name="connsiteY7" fmla="*/ 238921 h 887606"/>
              <a:gd name="connsiteX8" fmla="*/ 287777 w 935746"/>
              <a:gd name="connsiteY8" fmla="*/ 94769 h 887606"/>
              <a:gd name="connsiteX9" fmla="*/ 681343 w 935746"/>
              <a:gd name="connsiteY9" fmla="*/ 0 h 887606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51738 w 935746"/>
              <a:gd name="connsiteY2" fmla="*/ 507084 h 887606"/>
              <a:gd name="connsiteX3" fmla="*/ 863330 w 935746"/>
              <a:gd name="connsiteY3" fmla="*/ 887606 h 887606"/>
              <a:gd name="connsiteX4" fmla="*/ 719442 w 935746"/>
              <a:gd name="connsiteY4" fmla="*/ 743454 h 887606"/>
              <a:gd name="connsiteX5" fmla="*/ 647498 w 935746"/>
              <a:gd name="connsiteY5" fmla="*/ 599302 h 887606"/>
              <a:gd name="connsiteX6" fmla="*/ 287777 w 935746"/>
              <a:gd name="connsiteY6" fmla="*/ 599301 h 887606"/>
              <a:gd name="connsiteX7" fmla="*/ 71944 w 935746"/>
              <a:gd name="connsiteY7" fmla="*/ 455149 h 887606"/>
              <a:gd name="connsiteX8" fmla="*/ 0 w 935746"/>
              <a:gd name="connsiteY8" fmla="*/ 238921 h 887606"/>
              <a:gd name="connsiteX9" fmla="*/ 287777 w 935746"/>
              <a:gd name="connsiteY9" fmla="*/ 94769 h 887606"/>
              <a:gd name="connsiteX10" fmla="*/ 681343 w 935746"/>
              <a:gd name="connsiteY10" fmla="*/ 0 h 887606"/>
              <a:gd name="connsiteX0" fmla="*/ 935746 w 935746"/>
              <a:gd name="connsiteY0" fmla="*/ 94414 h 1067878"/>
              <a:gd name="connsiteX1" fmla="*/ 863739 w 935746"/>
              <a:gd name="connsiteY1" fmla="*/ 238430 h 1067878"/>
              <a:gd name="connsiteX2" fmla="*/ 719442 w 935746"/>
              <a:gd name="connsiteY2" fmla="*/ 959682 h 1067878"/>
              <a:gd name="connsiteX3" fmla="*/ 863330 w 935746"/>
              <a:gd name="connsiteY3" fmla="*/ 887606 h 1067878"/>
              <a:gd name="connsiteX4" fmla="*/ 719442 w 935746"/>
              <a:gd name="connsiteY4" fmla="*/ 743454 h 1067878"/>
              <a:gd name="connsiteX5" fmla="*/ 647498 w 935746"/>
              <a:gd name="connsiteY5" fmla="*/ 599302 h 1067878"/>
              <a:gd name="connsiteX6" fmla="*/ 287777 w 935746"/>
              <a:gd name="connsiteY6" fmla="*/ 599301 h 1067878"/>
              <a:gd name="connsiteX7" fmla="*/ 71944 w 935746"/>
              <a:gd name="connsiteY7" fmla="*/ 455149 h 1067878"/>
              <a:gd name="connsiteX8" fmla="*/ 0 w 935746"/>
              <a:gd name="connsiteY8" fmla="*/ 238921 h 1067878"/>
              <a:gd name="connsiteX9" fmla="*/ 287777 w 935746"/>
              <a:gd name="connsiteY9" fmla="*/ 94769 h 1067878"/>
              <a:gd name="connsiteX10" fmla="*/ 681343 w 935746"/>
              <a:gd name="connsiteY10" fmla="*/ 0 h 1067878"/>
              <a:gd name="connsiteX0" fmla="*/ 935746 w 935746"/>
              <a:gd name="connsiteY0" fmla="*/ 94414 h 1020449"/>
              <a:gd name="connsiteX1" fmla="*/ 863739 w 935746"/>
              <a:gd name="connsiteY1" fmla="*/ 238430 h 1020449"/>
              <a:gd name="connsiteX2" fmla="*/ 796128 w 935746"/>
              <a:gd name="connsiteY2" fmla="*/ 523002 h 1020449"/>
              <a:gd name="connsiteX3" fmla="*/ 719442 w 935746"/>
              <a:gd name="connsiteY3" fmla="*/ 959682 h 1020449"/>
              <a:gd name="connsiteX4" fmla="*/ 863330 w 935746"/>
              <a:gd name="connsiteY4" fmla="*/ 887606 h 1020449"/>
              <a:gd name="connsiteX5" fmla="*/ 719442 w 935746"/>
              <a:gd name="connsiteY5" fmla="*/ 743454 h 1020449"/>
              <a:gd name="connsiteX6" fmla="*/ 647498 w 935746"/>
              <a:gd name="connsiteY6" fmla="*/ 599302 h 1020449"/>
              <a:gd name="connsiteX7" fmla="*/ 287777 w 935746"/>
              <a:gd name="connsiteY7" fmla="*/ 599301 h 1020449"/>
              <a:gd name="connsiteX8" fmla="*/ 71944 w 935746"/>
              <a:gd name="connsiteY8" fmla="*/ 455149 h 1020449"/>
              <a:gd name="connsiteX9" fmla="*/ 0 w 935746"/>
              <a:gd name="connsiteY9" fmla="*/ 238921 h 1020449"/>
              <a:gd name="connsiteX10" fmla="*/ 287777 w 935746"/>
              <a:gd name="connsiteY10" fmla="*/ 94769 h 1020449"/>
              <a:gd name="connsiteX11" fmla="*/ 681343 w 935746"/>
              <a:gd name="connsiteY11" fmla="*/ 0 h 1020449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47069 w 1103212"/>
              <a:gd name="connsiteY3" fmla="*/ 1271130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35274 w 1103212"/>
              <a:gd name="connsiteY3" fmla="*/ 1320061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319044"/>
              <a:gd name="connsiteY0" fmla="*/ 94414 h 1332074"/>
              <a:gd name="connsiteX1" fmla="*/ 863739 w 1319044"/>
              <a:gd name="connsiteY1" fmla="*/ 238430 h 1332074"/>
              <a:gd name="connsiteX2" fmla="*/ 1294995 w 1319044"/>
              <a:gd name="connsiteY2" fmla="*/ 1103833 h 1332074"/>
              <a:gd name="connsiteX3" fmla="*/ 935274 w 1319044"/>
              <a:gd name="connsiteY3" fmla="*/ 1320061 h 1332074"/>
              <a:gd name="connsiteX4" fmla="*/ 719442 w 1319044"/>
              <a:gd name="connsiteY4" fmla="*/ 1031757 h 1332074"/>
              <a:gd name="connsiteX5" fmla="*/ 863330 w 1319044"/>
              <a:gd name="connsiteY5" fmla="*/ 887605 h 1332074"/>
              <a:gd name="connsiteX6" fmla="*/ 719442 w 1319044"/>
              <a:gd name="connsiteY6" fmla="*/ 743453 h 1332074"/>
              <a:gd name="connsiteX7" fmla="*/ 647497 w 1319044"/>
              <a:gd name="connsiteY7" fmla="*/ 599300 h 1332074"/>
              <a:gd name="connsiteX8" fmla="*/ 287777 w 1319044"/>
              <a:gd name="connsiteY8" fmla="*/ 599301 h 1332074"/>
              <a:gd name="connsiteX9" fmla="*/ 71944 w 1319044"/>
              <a:gd name="connsiteY9" fmla="*/ 455149 h 1332074"/>
              <a:gd name="connsiteX10" fmla="*/ 0 w 1319044"/>
              <a:gd name="connsiteY10" fmla="*/ 238921 h 1332074"/>
              <a:gd name="connsiteX11" fmla="*/ 287777 w 1319044"/>
              <a:gd name="connsiteY11" fmla="*/ 94769 h 1332074"/>
              <a:gd name="connsiteX12" fmla="*/ 681343 w 1319044"/>
              <a:gd name="connsiteY12" fmla="*/ 0 h 1332074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47986"/>
              <a:gd name="connsiteX1" fmla="*/ 863739 w 1319044"/>
              <a:gd name="connsiteY1" fmla="*/ 238430 h 1247986"/>
              <a:gd name="connsiteX2" fmla="*/ 1294995 w 1319044"/>
              <a:gd name="connsiteY2" fmla="*/ 1103833 h 1247986"/>
              <a:gd name="connsiteX3" fmla="*/ 1079162 w 1319044"/>
              <a:gd name="connsiteY3" fmla="*/ 1247986 h 1247986"/>
              <a:gd name="connsiteX4" fmla="*/ 719442 w 1319044"/>
              <a:gd name="connsiteY4" fmla="*/ 1031757 h 1247986"/>
              <a:gd name="connsiteX5" fmla="*/ 863330 w 1319044"/>
              <a:gd name="connsiteY5" fmla="*/ 887605 h 1247986"/>
              <a:gd name="connsiteX6" fmla="*/ 719442 w 1319044"/>
              <a:gd name="connsiteY6" fmla="*/ 743453 h 1247986"/>
              <a:gd name="connsiteX7" fmla="*/ 647497 w 1319044"/>
              <a:gd name="connsiteY7" fmla="*/ 599300 h 1247986"/>
              <a:gd name="connsiteX8" fmla="*/ 287777 w 1319044"/>
              <a:gd name="connsiteY8" fmla="*/ 599301 h 1247986"/>
              <a:gd name="connsiteX9" fmla="*/ 71944 w 1319044"/>
              <a:gd name="connsiteY9" fmla="*/ 455149 h 1247986"/>
              <a:gd name="connsiteX10" fmla="*/ 0 w 1319044"/>
              <a:gd name="connsiteY10" fmla="*/ 238921 h 1247986"/>
              <a:gd name="connsiteX11" fmla="*/ 287777 w 1319044"/>
              <a:gd name="connsiteY11" fmla="*/ 94769 h 1247986"/>
              <a:gd name="connsiteX12" fmla="*/ 681343 w 1319044"/>
              <a:gd name="connsiteY12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1145674 w 1306080"/>
              <a:gd name="connsiteY2" fmla="*/ 729931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935274 w 1306080"/>
              <a:gd name="connsiteY2" fmla="*/ 815529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891459 w 1306080"/>
              <a:gd name="connsiteY2" fmla="*/ 546878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719442 w 1306080"/>
              <a:gd name="connsiteY2" fmla="*/ 527225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55972"/>
              <a:gd name="connsiteX1" fmla="*/ 863739 w 1306080"/>
              <a:gd name="connsiteY1" fmla="*/ 238430 h 1255972"/>
              <a:gd name="connsiteX2" fmla="*/ 719442 w 1306080"/>
              <a:gd name="connsiteY2" fmla="*/ 527225 h 1255972"/>
              <a:gd name="connsiteX3" fmla="*/ 935274 w 1306080"/>
              <a:gd name="connsiteY3" fmla="*/ 815529 h 1255972"/>
              <a:gd name="connsiteX4" fmla="*/ 1294995 w 1306080"/>
              <a:gd name="connsiteY4" fmla="*/ 1103833 h 1255972"/>
              <a:gd name="connsiteX5" fmla="*/ 1079162 w 1306080"/>
              <a:gd name="connsiteY5" fmla="*/ 1247986 h 1255972"/>
              <a:gd name="connsiteX6" fmla="*/ 883514 w 1306080"/>
              <a:gd name="connsiteY6" fmla="*/ 1151749 h 1255972"/>
              <a:gd name="connsiteX7" fmla="*/ 719442 w 1306080"/>
              <a:gd name="connsiteY7" fmla="*/ 1031757 h 1255972"/>
              <a:gd name="connsiteX8" fmla="*/ 863330 w 1306080"/>
              <a:gd name="connsiteY8" fmla="*/ 887605 h 1255972"/>
              <a:gd name="connsiteX9" fmla="*/ 719442 w 1306080"/>
              <a:gd name="connsiteY9" fmla="*/ 743453 h 1255972"/>
              <a:gd name="connsiteX10" fmla="*/ 647497 w 1306080"/>
              <a:gd name="connsiteY10" fmla="*/ 599300 h 1255972"/>
              <a:gd name="connsiteX11" fmla="*/ 287777 w 1306080"/>
              <a:gd name="connsiteY11" fmla="*/ 599301 h 1255972"/>
              <a:gd name="connsiteX12" fmla="*/ 71944 w 1306080"/>
              <a:gd name="connsiteY12" fmla="*/ 455149 h 1255972"/>
              <a:gd name="connsiteX13" fmla="*/ 0 w 1306080"/>
              <a:gd name="connsiteY13" fmla="*/ 238921 h 1255972"/>
              <a:gd name="connsiteX14" fmla="*/ 287777 w 1306080"/>
              <a:gd name="connsiteY14" fmla="*/ 94769 h 1255972"/>
              <a:gd name="connsiteX15" fmla="*/ 681343 w 1306080"/>
              <a:gd name="connsiteY15" fmla="*/ 0 h 1255972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19442 w 1306080"/>
              <a:gd name="connsiteY7" fmla="*/ 1031757 h 1428177"/>
              <a:gd name="connsiteX8" fmla="*/ 863330 w 1306080"/>
              <a:gd name="connsiteY8" fmla="*/ 887605 h 1428177"/>
              <a:gd name="connsiteX9" fmla="*/ 719442 w 1306080"/>
              <a:gd name="connsiteY9" fmla="*/ 743453 h 1428177"/>
              <a:gd name="connsiteX10" fmla="*/ 647497 w 1306080"/>
              <a:gd name="connsiteY10" fmla="*/ 599300 h 1428177"/>
              <a:gd name="connsiteX11" fmla="*/ 287777 w 1306080"/>
              <a:gd name="connsiteY11" fmla="*/ 599301 h 1428177"/>
              <a:gd name="connsiteX12" fmla="*/ 71944 w 1306080"/>
              <a:gd name="connsiteY12" fmla="*/ 455149 h 1428177"/>
              <a:gd name="connsiteX13" fmla="*/ 0 w 1306080"/>
              <a:gd name="connsiteY13" fmla="*/ 238921 h 1428177"/>
              <a:gd name="connsiteX14" fmla="*/ 287777 w 1306080"/>
              <a:gd name="connsiteY14" fmla="*/ 94769 h 1428177"/>
              <a:gd name="connsiteX15" fmla="*/ 681343 w 1306080"/>
              <a:gd name="connsiteY15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40518 w 1306080"/>
              <a:gd name="connsiteY7" fmla="*/ 1215420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605466 w 1306080"/>
              <a:gd name="connsiteY8" fmla="*/ 1143791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414803 w 1306080"/>
              <a:gd name="connsiteY9" fmla="*/ 1111955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215832 w 1306080"/>
              <a:gd name="connsiteY9" fmla="*/ 1031758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184420 w 1306080"/>
              <a:gd name="connsiteY8" fmla="*/ 1414391 h 1835283"/>
              <a:gd name="connsiteX9" fmla="*/ 215832 w 1306080"/>
              <a:gd name="connsiteY9" fmla="*/ 1175910 h 1835283"/>
              <a:gd name="connsiteX10" fmla="*/ 215832 w 1306080"/>
              <a:gd name="connsiteY10" fmla="*/ 1031758 h 1835283"/>
              <a:gd name="connsiteX11" fmla="*/ 719442 w 1306080"/>
              <a:gd name="connsiteY11" fmla="*/ 1031757 h 1835283"/>
              <a:gd name="connsiteX12" fmla="*/ 863330 w 1306080"/>
              <a:gd name="connsiteY12" fmla="*/ 887605 h 1835283"/>
              <a:gd name="connsiteX13" fmla="*/ 719442 w 1306080"/>
              <a:gd name="connsiteY13" fmla="*/ 743453 h 1835283"/>
              <a:gd name="connsiteX14" fmla="*/ 647497 w 1306080"/>
              <a:gd name="connsiteY14" fmla="*/ 599300 h 1835283"/>
              <a:gd name="connsiteX15" fmla="*/ 287777 w 1306080"/>
              <a:gd name="connsiteY15" fmla="*/ 599301 h 1835283"/>
              <a:gd name="connsiteX16" fmla="*/ 71944 w 1306080"/>
              <a:gd name="connsiteY16" fmla="*/ 455149 h 1835283"/>
              <a:gd name="connsiteX17" fmla="*/ 0 w 1306080"/>
              <a:gd name="connsiteY17" fmla="*/ 238921 h 1835283"/>
              <a:gd name="connsiteX18" fmla="*/ 287777 w 1306080"/>
              <a:gd name="connsiteY18" fmla="*/ 94769 h 1835283"/>
              <a:gd name="connsiteX19" fmla="*/ 681343 w 1306080"/>
              <a:gd name="connsiteY19" fmla="*/ 0 h 1835283"/>
              <a:gd name="connsiteX0" fmla="*/ 1103615 w 1473949"/>
              <a:gd name="connsiteY0" fmla="*/ 94414 h 2064850"/>
              <a:gd name="connsiteX1" fmla="*/ 1031608 w 1473949"/>
              <a:gd name="connsiteY1" fmla="*/ 238430 h 2064850"/>
              <a:gd name="connsiteX2" fmla="*/ 887311 w 1473949"/>
              <a:gd name="connsiteY2" fmla="*/ 527225 h 2064850"/>
              <a:gd name="connsiteX3" fmla="*/ 1103143 w 1473949"/>
              <a:gd name="connsiteY3" fmla="*/ 815529 h 2064850"/>
              <a:gd name="connsiteX4" fmla="*/ 1462864 w 1473949"/>
              <a:gd name="connsiteY4" fmla="*/ 1103833 h 2064850"/>
              <a:gd name="connsiteX5" fmla="*/ 1247031 w 1473949"/>
              <a:gd name="connsiteY5" fmla="*/ 1247986 h 2064850"/>
              <a:gd name="connsiteX6" fmla="*/ 959255 w 1473949"/>
              <a:gd name="connsiteY6" fmla="*/ 1392139 h 2064850"/>
              <a:gd name="connsiteX7" fmla="*/ 527590 w 1473949"/>
              <a:gd name="connsiteY7" fmla="*/ 1752520 h 2064850"/>
              <a:gd name="connsiteX8" fmla="*/ 23981 w 1473949"/>
              <a:gd name="connsiteY8" fmla="*/ 1968748 h 2064850"/>
              <a:gd name="connsiteX9" fmla="*/ 383701 w 1473949"/>
              <a:gd name="connsiteY9" fmla="*/ 1175910 h 2064850"/>
              <a:gd name="connsiteX10" fmla="*/ 383701 w 1473949"/>
              <a:gd name="connsiteY10" fmla="*/ 1031758 h 2064850"/>
              <a:gd name="connsiteX11" fmla="*/ 887311 w 1473949"/>
              <a:gd name="connsiteY11" fmla="*/ 1031757 h 2064850"/>
              <a:gd name="connsiteX12" fmla="*/ 1031199 w 1473949"/>
              <a:gd name="connsiteY12" fmla="*/ 887605 h 2064850"/>
              <a:gd name="connsiteX13" fmla="*/ 887311 w 1473949"/>
              <a:gd name="connsiteY13" fmla="*/ 743453 h 2064850"/>
              <a:gd name="connsiteX14" fmla="*/ 815366 w 1473949"/>
              <a:gd name="connsiteY14" fmla="*/ 599300 h 2064850"/>
              <a:gd name="connsiteX15" fmla="*/ 455646 w 1473949"/>
              <a:gd name="connsiteY15" fmla="*/ 599301 h 2064850"/>
              <a:gd name="connsiteX16" fmla="*/ 239813 w 1473949"/>
              <a:gd name="connsiteY16" fmla="*/ 455149 h 2064850"/>
              <a:gd name="connsiteX17" fmla="*/ 167869 w 1473949"/>
              <a:gd name="connsiteY17" fmla="*/ 238921 h 2064850"/>
              <a:gd name="connsiteX18" fmla="*/ 455646 w 1473949"/>
              <a:gd name="connsiteY18" fmla="*/ 94769 h 2064850"/>
              <a:gd name="connsiteX19" fmla="*/ 849212 w 1473949"/>
              <a:gd name="connsiteY19" fmla="*/ 0 h 2064850"/>
              <a:gd name="connsiteX0" fmla="*/ 1132684 w 1503018"/>
              <a:gd name="connsiteY0" fmla="*/ 94414 h 2064850"/>
              <a:gd name="connsiteX1" fmla="*/ 1060677 w 1503018"/>
              <a:gd name="connsiteY1" fmla="*/ 238430 h 2064850"/>
              <a:gd name="connsiteX2" fmla="*/ 916380 w 1503018"/>
              <a:gd name="connsiteY2" fmla="*/ 527225 h 2064850"/>
              <a:gd name="connsiteX3" fmla="*/ 1132212 w 1503018"/>
              <a:gd name="connsiteY3" fmla="*/ 815529 h 2064850"/>
              <a:gd name="connsiteX4" fmla="*/ 1491933 w 1503018"/>
              <a:gd name="connsiteY4" fmla="*/ 1103833 h 2064850"/>
              <a:gd name="connsiteX5" fmla="*/ 1276100 w 1503018"/>
              <a:gd name="connsiteY5" fmla="*/ 1247986 h 2064850"/>
              <a:gd name="connsiteX6" fmla="*/ 988324 w 1503018"/>
              <a:gd name="connsiteY6" fmla="*/ 1392139 h 2064850"/>
              <a:gd name="connsiteX7" fmla="*/ 556659 w 1503018"/>
              <a:gd name="connsiteY7" fmla="*/ 1752520 h 2064850"/>
              <a:gd name="connsiteX8" fmla="*/ 53050 w 1503018"/>
              <a:gd name="connsiteY8" fmla="*/ 1968748 h 2064850"/>
              <a:gd name="connsiteX9" fmla="*/ 238361 w 1503018"/>
              <a:gd name="connsiteY9" fmla="*/ 1517856 h 2064850"/>
              <a:gd name="connsiteX10" fmla="*/ 412770 w 1503018"/>
              <a:gd name="connsiteY10" fmla="*/ 1175910 h 2064850"/>
              <a:gd name="connsiteX11" fmla="*/ 412770 w 1503018"/>
              <a:gd name="connsiteY11" fmla="*/ 1031758 h 2064850"/>
              <a:gd name="connsiteX12" fmla="*/ 916380 w 1503018"/>
              <a:gd name="connsiteY12" fmla="*/ 1031757 h 2064850"/>
              <a:gd name="connsiteX13" fmla="*/ 1060268 w 1503018"/>
              <a:gd name="connsiteY13" fmla="*/ 887605 h 2064850"/>
              <a:gd name="connsiteX14" fmla="*/ 916380 w 1503018"/>
              <a:gd name="connsiteY14" fmla="*/ 743453 h 2064850"/>
              <a:gd name="connsiteX15" fmla="*/ 844435 w 1503018"/>
              <a:gd name="connsiteY15" fmla="*/ 599300 h 2064850"/>
              <a:gd name="connsiteX16" fmla="*/ 484715 w 1503018"/>
              <a:gd name="connsiteY16" fmla="*/ 599301 h 2064850"/>
              <a:gd name="connsiteX17" fmla="*/ 268882 w 1503018"/>
              <a:gd name="connsiteY17" fmla="*/ 455149 h 2064850"/>
              <a:gd name="connsiteX18" fmla="*/ 196938 w 1503018"/>
              <a:gd name="connsiteY18" fmla="*/ 238921 h 2064850"/>
              <a:gd name="connsiteX19" fmla="*/ 484715 w 1503018"/>
              <a:gd name="connsiteY19" fmla="*/ 94769 h 2064850"/>
              <a:gd name="connsiteX20" fmla="*/ 878281 w 1503018"/>
              <a:gd name="connsiteY20" fmla="*/ 0 h 2064850"/>
              <a:gd name="connsiteX0" fmla="*/ 1571252 w 1941586"/>
              <a:gd name="connsiteY0" fmla="*/ 94414 h 2245040"/>
              <a:gd name="connsiteX1" fmla="*/ 1499245 w 1941586"/>
              <a:gd name="connsiteY1" fmla="*/ 238430 h 2245040"/>
              <a:gd name="connsiteX2" fmla="*/ 1354948 w 1941586"/>
              <a:gd name="connsiteY2" fmla="*/ 527225 h 2245040"/>
              <a:gd name="connsiteX3" fmla="*/ 1570780 w 1941586"/>
              <a:gd name="connsiteY3" fmla="*/ 815529 h 2245040"/>
              <a:gd name="connsiteX4" fmla="*/ 1930501 w 1941586"/>
              <a:gd name="connsiteY4" fmla="*/ 1103833 h 2245040"/>
              <a:gd name="connsiteX5" fmla="*/ 1714668 w 1941586"/>
              <a:gd name="connsiteY5" fmla="*/ 1247986 h 2245040"/>
              <a:gd name="connsiteX6" fmla="*/ 1426892 w 1941586"/>
              <a:gd name="connsiteY6" fmla="*/ 1392139 h 2245040"/>
              <a:gd name="connsiteX7" fmla="*/ 995227 w 1941586"/>
              <a:gd name="connsiteY7" fmla="*/ 1752520 h 2245040"/>
              <a:gd name="connsiteX8" fmla="*/ 491618 w 1941586"/>
              <a:gd name="connsiteY8" fmla="*/ 1968748 h 2245040"/>
              <a:gd name="connsiteX9" fmla="*/ 59953 w 1941586"/>
              <a:gd name="connsiteY9" fmla="*/ 2112900 h 2245040"/>
              <a:gd name="connsiteX10" fmla="*/ 851338 w 1941586"/>
              <a:gd name="connsiteY10" fmla="*/ 1175910 h 2245040"/>
              <a:gd name="connsiteX11" fmla="*/ 851338 w 1941586"/>
              <a:gd name="connsiteY11" fmla="*/ 1031758 h 2245040"/>
              <a:gd name="connsiteX12" fmla="*/ 1354948 w 1941586"/>
              <a:gd name="connsiteY12" fmla="*/ 1031757 h 2245040"/>
              <a:gd name="connsiteX13" fmla="*/ 1498836 w 1941586"/>
              <a:gd name="connsiteY13" fmla="*/ 887605 h 2245040"/>
              <a:gd name="connsiteX14" fmla="*/ 1354948 w 1941586"/>
              <a:gd name="connsiteY14" fmla="*/ 743453 h 2245040"/>
              <a:gd name="connsiteX15" fmla="*/ 1283003 w 1941586"/>
              <a:gd name="connsiteY15" fmla="*/ 599300 h 2245040"/>
              <a:gd name="connsiteX16" fmla="*/ 923283 w 1941586"/>
              <a:gd name="connsiteY16" fmla="*/ 599301 h 2245040"/>
              <a:gd name="connsiteX17" fmla="*/ 707450 w 1941586"/>
              <a:gd name="connsiteY17" fmla="*/ 455149 h 2245040"/>
              <a:gd name="connsiteX18" fmla="*/ 635506 w 1941586"/>
              <a:gd name="connsiteY18" fmla="*/ 238921 h 2245040"/>
              <a:gd name="connsiteX19" fmla="*/ 923283 w 1941586"/>
              <a:gd name="connsiteY19" fmla="*/ 94769 h 2245040"/>
              <a:gd name="connsiteX20" fmla="*/ 1316849 w 1941586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779393 w 1869641"/>
              <a:gd name="connsiteY10" fmla="*/ 1175910 h 2245040"/>
              <a:gd name="connsiteX11" fmla="*/ 779393 w 1869641"/>
              <a:gd name="connsiteY11" fmla="*/ 1031758 h 2245040"/>
              <a:gd name="connsiteX12" fmla="*/ 1283003 w 1869641"/>
              <a:gd name="connsiteY12" fmla="*/ 1031757 h 2245040"/>
              <a:gd name="connsiteX13" fmla="*/ 1426891 w 1869641"/>
              <a:gd name="connsiteY13" fmla="*/ 887605 h 2245040"/>
              <a:gd name="connsiteX14" fmla="*/ 1283003 w 1869641"/>
              <a:gd name="connsiteY14" fmla="*/ 743453 h 2245040"/>
              <a:gd name="connsiteX15" fmla="*/ 1211058 w 1869641"/>
              <a:gd name="connsiteY15" fmla="*/ 599300 h 2245040"/>
              <a:gd name="connsiteX16" fmla="*/ 851338 w 1869641"/>
              <a:gd name="connsiteY16" fmla="*/ 599301 h 2245040"/>
              <a:gd name="connsiteX17" fmla="*/ 635505 w 1869641"/>
              <a:gd name="connsiteY17" fmla="*/ 455149 h 2245040"/>
              <a:gd name="connsiteX18" fmla="*/ 563561 w 1869641"/>
              <a:gd name="connsiteY18" fmla="*/ 238921 h 2245040"/>
              <a:gd name="connsiteX19" fmla="*/ 851338 w 1869641"/>
              <a:gd name="connsiteY19" fmla="*/ 94769 h 2245040"/>
              <a:gd name="connsiteX20" fmla="*/ 1244904 w 1869641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398433 w 1869641"/>
              <a:gd name="connsiteY10" fmla="*/ 1645197 h 2245040"/>
              <a:gd name="connsiteX11" fmla="*/ 779393 w 1869641"/>
              <a:gd name="connsiteY11" fmla="*/ 1175910 h 2245040"/>
              <a:gd name="connsiteX12" fmla="*/ 779393 w 1869641"/>
              <a:gd name="connsiteY12" fmla="*/ 1031758 h 2245040"/>
              <a:gd name="connsiteX13" fmla="*/ 1283003 w 1869641"/>
              <a:gd name="connsiteY13" fmla="*/ 1031757 h 2245040"/>
              <a:gd name="connsiteX14" fmla="*/ 1426891 w 1869641"/>
              <a:gd name="connsiteY14" fmla="*/ 887605 h 2245040"/>
              <a:gd name="connsiteX15" fmla="*/ 1283003 w 1869641"/>
              <a:gd name="connsiteY15" fmla="*/ 743453 h 2245040"/>
              <a:gd name="connsiteX16" fmla="*/ 1211058 w 1869641"/>
              <a:gd name="connsiteY16" fmla="*/ 599300 h 2245040"/>
              <a:gd name="connsiteX17" fmla="*/ 851338 w 1869641"/>
              <a:gd name="connsiteY17" fmla="*/ 599301 h 2245040"/>
              <a:gd name="connsiteX18" fmla="*/ 635505 w 1869641"/>
              <a:gd name="connsiteY18" fmla="*/ 455149 h 2245040"/>
              <a:gd name="connsiteX19" fmla="*/ 563561 w 1869641"/>
              <a:gd name="connsiteY19" fmla="*/ 238921 h 2245040"/>
              <a:gd name="connsiteX20" fmla="*/ 851338 w 1869641"/>
              <a:gd name="connsiteY20" fmla="*/ 94769 h 2245040"/>
              <a:gd name="connsiteX21" fmla="*/ 1244904 w 1869641"/>
              <a:gd name="connsiteY21" fmla="*/ 0 h 2245040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911292 w 2001540"/>
              <a:gd name="connsiteY11" fmla="*/ 1175910 h 2629446"/>
              <a:gd name="connsiteX12" fmla="*/ 911292 w 2001540"/>
              <a:gd name="connsiteY12" fmla="*/ 1031758 h 2629446"/>
              <a:gd name="connsiteX13" fmla="*/ 1414902 w 2001540"/>
              <a:gd name="connsiteY13" fmla="*/ 1031757 h 2629446"/>
              <a:gd name="connsiteX14" fmla="*/ 1558790 w 2001540"/>
              <a:gd name="connsiteY14" fmla="*/ 887605 h 2629446"/>
              <a:gd name="connsiteX15" fmla="*/ 1414902 w 2001540"/>
              <a:gd name="connsiteY15" fmla="*/ 743453 h 2629446"/>
              <a:gd name="connsiteX16" fmla="*/ 1342957 w 2001540"/>
              <a:gd name="connsiteY16" fmla="*/ 599300 h 2629446"/>
              <a:gd name="connsiteX17" fmla="*/ 983237 w 2001540"/>
              <a:gd name="connsiteY17" fmla="*/ 599301 h 2629446"/>
              <a:gd name="connsiteX18" fmla="*/ 767404 w 2001540"/>
              <a:gd name="connsiteY18" fmla="*/ 455149 h 2629446"/>
              <a:gd name="connsiteX19" fmla="*/ 695460 w 2001540"/>
              <a:gd name="connsiteY19" fmla="*/ 238921 h 2629446"/>
              <a:gd name="connsiteX20" fmla="*/ 983237 w 2001540"/>
              <a:gd name="connsiteY20" fmla="*/ 94769 h 2629446"/>
              <a:gd name="connsiteX21" fmla="*/ 1376803 w 2001540"/>
              <a:gd name="connsiteY21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538277 w 2001540"/>
              <a:gd name="connsiteY11" fmla="*/ 1828250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263795 w 2001540"/>
              <a:gd name="connsiteY11" fmla="*/ 1536291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172842 w 2001540"/>
              <a:gd name="connsiteY11" fmla="*/ 1955592 h 2629446"/>
              <a:gd name="connsiteX12" fmla="*/ 263795 w 2001540"/>
              <a:gd name="connsiteY12" fmla="*/ 1536291 h 2629446"/>
              <a:gd name="connsiteX13" fmla="*/ 911292 w 2001540"/>
              <a:gd name="connsiteY13" fmla="*/ 1175910 h 2629446"/>
              <a:gd name="connsiteX14" fmla="*/ 911292 w 2001540"/>
              <a:gd name="connsiteY14" fmla="*/ 1031758 h 2629446"/>
              <a:gd name="connsiteX15" fmla="*/ 1414902 w 2001540"/>
              <a:gd name="connsiteY15" fmla="*/ 1031757 h 2629446"/>
              <a:gd name="connsiteX16" fmla="*/ 1558790 w 2001540"/>
              <a:gd name="connsiteY16" fmla="*/ 887605 h 2629446"/>
              <a:gd name="connsiteX17" fmla="*/ 1414902 w 2001540"/>
              <a:gd name="connsiteY17" fmla="*/ 743453 h 2629446"/>
              <a:gd name="connsiteX18" fmla="*/ 1342957 w 2001540"/>
              <a:gd name="connsiteY18" fmla="*/ 599300 h 2629446"/>
              <a:gd name="connsiteX19" fmla="*/ 983237 w 2001540"/>
              <a:gd name="connsiteY19" fmla="*/ 599301 h 2629446"/>
              <a:gd name="connsiteX20" fmla="*/ 767404 w 2001540"/>
              <a:gd name="connsiteY20" fmla="*/ 455149 h 2629446"/>
              <a:gd name="connsiteX21" fmla="*/ 695460 w 2001540"/>
              <a:gd name="connsiteY21" fmla="*/ 238921 h 2629446"/>
              <a:gd name="connsiteX22" fmla="*/ 983237 w 2001540"/>
              <a:gd name="connsiteY22" fmla="*/ 94769 h 2629446"/>
              <a:gd name="connsiteX23" fmla="*/ 1376803 w 2001540"/>
              <a:gd name="connsiteY23" fmla="*/ 0 h 2629446"/>
              <a:gd name="connsiteX0" fmla="*/ 1823057 w 2193391"/>
              <a:gd name="connsiteY0" fmla="*/ 94414 h 2629446"/>
              <a:gd name="connsiteX1" fmla="*/ 1751050 w 2193391"/>
              <a:gd name="connsiteY1" fmla="*/ 238430 h 2629446"/>
              <a:gd name="connsiteX2" fmla="*/ 1606753 w 2193391"/>
              <a:gd name="connsiteY2" fmla="*/ 527225 h 2629446"/>
              <a:gd name="connsiteX3" fmla="*/ 1822585 w 2193391"/>
              <a:gd name="connsiteY3" fmla="*/ 815529 h 2629446"/>
              <a:gd name="connsiteX4" fmla="*/ 2182306 w 2193391"/>
              <a:gd name="connsiteY4" fmla="*/ 1103833 h 2629446"/>
              <a:gd name="connsiteX5" fmla="*/ 1966473 w 2193391"/>
              <a:gd name="connsiteY5" fmla="*/ 1247986 h 2629446"/>
              <a:gd name="connsiteX6" fmla="*/ 1678697 w 2193391"/>
              <a:gd name="connsiteY6" fmla="*/ 1392139 h 2629446"/>
              <a:gd name="connsiteX7" fmla="*/ 1247032 w 2193391"/>
              <a:gd name="connsiteY7" fmla="*/ 1752520 h 2629446"/>
              <a:gd name="connsiteX8" fmla="*/ 743423 w 2193391"/>
              <a:gd name="connsiteY8" fmla="*/ 1968748 h 2629446"/>
              <a:gd name="connsiteX9" fmla="*/ 383703 w 2193391"/>
              <a:gd name="connsiteY9" fmla="*/ 2112900 h 2629446"/>
              <a:gd name="connsiteX10" fmla="*/ 311758 w 2193391"/>
              <a:gd name="connsiteY10" fmla="*/ 2473281 h 2629446"/>
              <a:gd name="connsiteX11" fmla="*/ 23981 w 2193391"/>
              <a:gd name="connsiteY11" fmla="*/ 1680443 h 2629446"/>
              <a:gd name="connsiteX12" fmla="*/ 455646 w 2193391"/>
              <a:gd name="connsiteY12" fmla="*/ 1536291 h 2629446"/>
              <a:gd name="connsiteX13" fmla="*/ 1103143 w 2193391"/>
              <a:gd name="connsiteY13" fmla="*/ 1175910 h 2629446"/>
              <a:gd name="connsiteX14" fmla="*/ 1103143 w 2193391"/>
              <a:gd name="connsiteY14" fmla="*/ 1031758 h 2629446"/>
              <a:gd name="connsiteX15" fmla="*/ 1606753 w 2193391"/>
              <a:gd name="connsiteY15" fmla="*/ 1031757 h 2629446"/>
              <a:gd name="connsiteX16" fmla="*/ 1750641 w 2193391"/>
              <a:gd name="connsiteY16" fmla="*/ 887605 h 2629446"/>
              <a:gd name="connsiteX17" fmla="*/ 1606753 w 2193391"/>
              <a:gd name="connsiteY17" fmla="*/ 743453 h 2629446"/>
              <a:gd name="connsiteX18" fmla="*/ 1534808 w 2193391"/>
              <a:gd name="connsiteY18" fmla="*/ 599300 h 2629446"/>
              <a:gd name="connsiteX19" fmla="*/ 1175088 w 2193391"/>
              <a:gd name="connsiteY19" fmla="*/ 599301 h 2629446"/>
              <a:gd name="connsiteX20" fmla="*/ 959255 w 2193391"/>
              <a:gd name="connsiteY20" fmla="*/ 455149 h 2629446"/>
              <a:gd name="connsiteX21" fmla="*/ 887311 w 2193391"/>
              <a:gd name="connsiteY21" fmla="*/ 238921 h 2629446"/>
              <a:gd name="connsiteX22" fmla="*/ 1175088 w 2193391"/>
              <a:gd name="connsiteY22" fmla="*/ 94769 h 2629446"/>
              <a:gd name="connsiteX23" fmla="*/ 1568654 w 2193391"/>
              <a:gd name="connsiteY23" fmla="*/ 0 h 2629446"/>
              <a:gd name="connsiteX0" fmla="*/ 1853956 w 2224290"/>
              <a:gd name="connsiteY0" fmla="*/ 94414 h 2629446"/>
              <a:gd name="connsiteX1" fmla="*/ 1781949 w 2224290"/>
              <a:gd name="connsiteY1" fmla="*/ 238430 h 2629446"/>
              <a:gd name="connsiteX2" fmla="*/ 1637652 w 2224290"/>
              <a:gd name="connsiteY2" fmla="*/ 527225 h 2629446"/>
              <a:gd name="connsiteX3" fmla="*/ 1853484 w 2224290"/>
              <a:gd name="connsiteY3" fmla="*/ 815529 h 2629446"/>
              <a:gd name="connsiteX4" fmla="*/ 2213205 w 2224290"/>
              <a:gd name="connsiteY4" fmla="*/ 1103833 h 2629446"/>
              <a:gd name="connsiteX5" fmla="*/ 1997372 w 2224290"/>
              <a:gd name="connsiteY5" fmla="*/ 1247986 h 2629446"/>
              <a:gd name="connsiteX6" fmla="*/ 1709596 w 2224290"/>
              <a:gd name="connsiteY6" fmla="*/ 1392139 h 2629446"/>
              <a:gd name="connsiteX7" fmla="*/ 1277931 w 2224290"/>
              <a:gd name="connsiteY7" fmla="*/ 1752520 h 2629446"/>
              <a:gd name="connsiteX8" fmla="*/ 774322 w 2224290"/>
              <a:gd name="connsiteY8" fmla="*/ 1968748 h 2629446"/>
              <a:gd name="connsiteX9" fmla="*/ 414602 w 2224290"/>
              <a:gd name="connsiteY9" fmla="*/ 2112900 h 2629446"/>
              <a:gd name="connsiteX10" fmla="*/ 342657 w 2224290"/>
              <a:gd name="connsiteY10" fmla="*/ 2473281 h 2629446"/>
              <a:gd name="connsiteX11" fmla="*/ 157264 w 2224290"/>
              <a:gd name="connsiteY11" fmla="*/ 2059057 h 2629446"/>
              <a:gd name="connsiteX12" fmla="*/ 54880 w 2224290"/>
              <a:gd name="connsiteY12" fmla="*/ 1680443 h 2629446"/>
              <a:gd name="connsiteX13" fmla="*/ 486545 w 2224290"/>
              <a:gd name="connsiteY13" fmla="*/ 1536291 h 2629446"/>
              <a:gd name="connsiteX14" fmla="*/ 1134042 w 2224290"/>
              <a:gd name="connsiteY14" fmla="*/ 1175910 h 2629446"/>
              <a:gd name="connsiteX15" fmla="*/ 1134042 w 2224290"/>
              <a:gd name="connsiteY15" fmla="*/ 1031758 h 2629446"/>
              <a:gd name="connsiteX16" fmla="*/ 1637652 w 2224290"/>
              <a:gd name="connsiteY16" fmla="*/ 1031757 h 2629446"/>
              <a:gd name="connsiteX17" fmla="*/ 1781540 w 2224290"/>
              <a:gd name="connsiteY17" fmla="*/ 887605 h 2629446"/>
              <a:gd name="connsiteX18" fmla="*/ 1637652 w 2224290"/>
              <a:gd name="connsiteY18" fmla="*/ 743453 h 2629446"/>
              <a:gd name="connsiteX19" fmla="*/ 1565707 w 2224290"/>
              <a:gd name="connsiteY19" fmla="*/ 599300 h 2629446"/>
              <a:gd name="connsiteX20" fmla="*/ 1205987 w 2224290"/>
              <a:gd name="connsiteY20" fmla="*/ 599301 h 2629446"/>
              <a:gd name="connsiteX21" fmla="*/ 990154 w 2224290"/>
              <a:gd name="connsiteY21" fmla="*/ 455149 h 2629446"/>
              <a:gd name="connsiteX22" fmla="*/ 918210 w 2224290"/>
              <a:gd name="connsiteY22" fmla="*/ 238921 h 2629446"/>
              <a:gd name="connsiteX23" fmla="*/ 1205987 w 2224290"/>
              <a:gd name="connsiteY23" fmla="*/ 94769 h 2629446"/>
              <a:gd name="connsiteX24" fmla="*/ 1599553 w 2224290"/>
              <a:gd name="connsiteY24" fmla="*/ 0 h 2629446"/>
              <a:gd name="connsiteX0" fmla="*/ 2134815 w 2505149"/>
              <a:gd name="connsiteY0" fmla="*/ 94414 h 2629446"/>
              <a:gd name="connsiteX1" fmla="*/ 2062808 w 2505149"/>
              <a:gd name="connsiteY1" fmla="*/ 238430 h 2629446"/>
              <a:gd name="connsiteX2" fmla="*/ 1918511 w 2505149"/>
              <a:gd name="connsiteY2" fmla="*/ 527225 h 2629446"/>
              <a:gd name="connsiteX3" fmla="*/ 2134343 w 2505149"/>
              <a:gd name="connsiteY3" fmla="*/ 815529 h 2629446"/>
              <a:gd name="connsiteX4" fmla="*/ 2494064 w 2505149"/>
              <a:gd name="connsiteY4" fmla="*/ 1103833 h 2629446"/>
              <a:gd name="connsiteX5" fmla="*/ 2278231 w 2505149"/>
              <a:gd name="connsiteY5" fmla="*/ 1247986 h 2629446"/>
              <a:gd name="connsiteX6" fmla="*/ 1990455 w 2505149"/>
              <a:gd name="connsiteY6" fmla="*/ 1392139 h 2629446"/>
              <a:gd name="connsiteX7" fmla="*/ 1558790 w 2505149"/>
              <a:gd name="connsiteY7" fmla="*/ 1752520 h 2629446"/>
              <a:gd name="connsiteX8" fmla="*/ 1055181 w 2505149"/>
              <a:gd name="connsiteY8" fmla="*/ 1968748 h 2629446"/>
              <a:gd name="connsiteX9" fmla="*/ 695461 w 2505149"/>
              <a:gd name="connsiteY9" fmla="*/ 2112900 h 2629446"/>
              <a:gd name="connsiteX10" fmla="*/ 623516 w 2505149"/>
              <a:gd name="connsiteY10" fmla="*/ 2473281 h 2629446"/>
              <a:gd name="connsiteX11" fmla="*/ 47963 w 2505149"/>
              <a:gd name="connsiteY11" fmla="*/ 2257053 h 2629446"/>
              <a:gd name="connsiteX12" fmla="*/ 335739 w 2505149"/>
              <a:gd name="connsiteY12" fmla="*/ 1680443 h 2629446"/>
              <a:gd name="connsiteX13" fmla="*/ 767404 w 2505149"/>
              <a:gd name="connsiteY13" fmla="*/ 1536291 h 2629446"/>
              <a:gd name="connsiteX14" fmla="*/ 1414901 w 2505149"/>
              <a:gd name="connsiteY14" fmla="*/ 1175910 h 2629446"/>
              <a:gd name="connsiteX15" fmla="*/ 1414901 w 2505149"/>
              <a:gd name="connsiteY15" fmla="*/ 1031758 h 2629446"/>
              <a:gd name="connsiteX16" fmla="*/ 1918511 w 2505149"/>
              <a:gd name="connsiteY16" fmla="*/ 1031757 h 2629446"/>
              <a:gd name="connsiteX17" fmla="*/ 2062399 w 2505149"/>
              <a:gd name="connsiteY17" fmla="*/ 887605 h 2629446"/>
              <a:gd name="connsiteX18" fmla="*/ 1918511 w 2505149"/>
              <a:gd name="connsiteY18" fmla="*/ 743453 h 2629446"/>
              <a:gd name="connsiteX19" fmla="*/ 1846566 w 2505149"/>
              <a:gd name="connsiteY19" fmla="*/ 599300 h 2629446"/>
              <a:gd name="connsiteX20" fmla="*/ 1486846 w 2505149"/>
              <a:gd name="connsiteY20" fmla="*/ 599301 h 2629446"/>
              <a:gd name="connsiteX21" fmla="*/ 1271013 w 2505149"/>
              <a:gd name="connsiteY21" fmla="*/ 455149 h 2629446"/>
              <a:gd name="connsiteX22" fmla="*/ 1199069 w 2505149"/>
              <a:gd name="connsiteY22" fmla="*/ 238921 h 2629446"/>
              <a:gd name="connsiteX23" fmla="*/ 1486846 w 2505149"/>
              <a:gd name="connsiteY23" fmla="*/ 94769 h 2629446"/>
              <a:gd name="connsiteX24" fmla="*/ 1880412 w 2505149"/>
              <a:gd name="connsiteY24" fmla="*/ 0 h 2629446"/>
              <a:gd name="connsiteX0" fmla="*/ 2087001 w 2457335"/>
              <a:gd name="connsiteY0" fmla="*/ 94414 h 2629446"/>
              <a:gd name="connsiteX1" fmla="*/ 2014994 w 2457335"/>
              <a:gd name="connsiteY1" fmla="*/ 238430 h 2629446"/>
              <a:gd name="connsiteX2" fmla="*/ 1870697 w 2457335"/>
              <a:gd name="connsiteY2" fmla="*/ 527225 h 2629446"/>
              <a:gd name="connsiteX3" fmla="*/ 2086529 w 2457335"/>
              <a:gd name="connsiteY3" fmla="*/ 815529 h 2629446"/>
              <a:gd name="connsiteX4" fmla="*/ 2446250 w 2457335"/>
              <a:gd name="connsiteY4" fmla="*/ 1103833 h 2629446"/>
              <a:gd name="connsiteX5" fmla="*/ 2230417 w 2457335"/>
              <a:gd name="connsiteY5" fmla="*/ 1247986 h 2629446"/>
              <a:gd name="connsiteX6" fmla="*/ 1942641 w 2457335"/>
              <a:gd name="connsiteY6" fmla="*/ 1392139 h 2629446"/>
              <a:gd name="connsiteX7" fmla="*/ 1510976 w 2457335"/>
              <a:gd name="connsiteY7" fmla="*/ 1752520 h 2629446"/>
              <a:gd name="connsiteX8" fmla="*/ 1007367 w 2457335"/>
              <a:gd name="connsiteY8" fmla="*/ 1968748 h 2629446"/>
              <a:gd name="connsiteX9" fmla="*/ 647647 w 2457335"/>
              <a:gd name="connsiteY9" fmla="*/ 2112900 h 2629446"/>
              <a:gd name="connsiteX10" fmla="*/ 575702 w 2457335"/>
              <a:gd name="connsiteY10" fmla="*/ 2473281 h 2629446"/>
              <a:gd name="connsiteX11" fmla="*/ 287033 w 2457335"/>
              <a:gd name="connsiteY11" fmla="*/ 2401286 h 2629446"/>
              <a:gd name="connsiteX12" fmla="*/ 149 w 2457335"/>
              <a:gd name="connsiteY12" fmla="*/ 2257053 h 2629446"/>
              <a:gd name="connsiteX13" fmla="*/ 287925 w 2457335"/>
              <a:gd name="connsiteY13" fmla="*/ 1680443 h 2629446"/>
              <a:gd name="connsiteX14" fmla="*/ 719590 w 2457335"/>
              <a:gd name="connsiteY14" fmla="*/ 1536291 h 2629446"/>
              <a:gd name="connsiteX15" fmla="*/ 1367087 w 2457335"/>
              <a:gd name="connsiteY15" fmla="*/ 1175910 h 2629446"/>
              <a:gd name="connsiteX16" fmla="*/ 1367087 w 2457335"/>
              <a:gd name="connsiteY16" fmla="*/ 1031758 h 2629446"/>
              <a:gd name="connsiteX17" fmla="*/ 1870697 w 2457335"/>
              <a:gd name="connsiteY17" fmla="*/ 1031757 h 2629446"/>
              <a:gd name="connsiteX18" fmla="*/ 2014585 w 2457335"/>
              <a:gd name="connsiteY18" fmla="*/ 887605 h 2629446"/>
              <a:gd name="connsiteX19" fmla="*/ 1870697 w 2457335"/>
              <a:gd name="connsiteY19" fmla="*/ 743453 h 2629446"/>
              <a:gd name="connsiteX20" fmla="*/ 1798752 w 2457335"/>
              <a:gd name="connsiteY20" fmla="*/ 599300 h 2629446"/>
              <a:gd name="connsiteX21" fmla="*/ 1439032 w 2457335"/>
              <a:gd name="connsiteY21" fmla="*/ 599301 h 2629446"/>
              <a:gd name="connsiteX22" fmla="*/ 1223199 w 2457335"/>
              <a:gd name="connsiteY22" fmla="*/ 455149 h 2629446"/>
              <a:gd name="connsiteX23" fmla="*/ 1151255 w 2457335"/>
              <a:gd name="connsiteY23" fmla="*/ 238921 h 2629446"/>
              <a:gd name="connsiteX24" fmla="*/ 1439032 w 2457335"/>
              <a:gd name="connsiteY24" fmla="*/ 94769 h 2629446"/>
              <a:gd name="connsiteX25" fmla="*/ 1832598 w 2457335"/>
              <a:gd name="connsiteY25" fmla="*/ 0 h 2629446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259023 w 2493158"/>
              <a:gd name="connsiteY15" fmla="*/ 1175909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330967 w 2493158"/>
              <a:gd name="connsiteY15" fmla="*/ 1103833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043190 w 2493158"/>
              <a:gd name="connsiteY22" fmla="*/ 310995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965972 w 2493158"/>
              <a:gd name="connsiteY21" fmla="*/ 491443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539581 w 2493158"/>
              <a:gd name="connsiteY21" fmla="*/ 455147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1043190 w 2493158"/>
              <a:gd name="connsiteY25" fmla="*/ 310995 h 2797624"/>
              <a:gd name="connsiteX26" fmla="*/ 1474855 w 2493158"/>
              <a:gd name="connsiteY26" fmla="*/ 94769 h 2797624"/>
              <a:gd name="connsiteX27" fmla="*/ 1868421 w 2493158"/>
              <a:gd name="connsiteY27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721640 w 2493158"/>
              <a:gd name="connsiteY25" fmla="*/ 331804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395693 w 2493158"/>
              <a:gd name="connsiteY23" fmla="*/ 383071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05506 w 2465079"/>
              <a:gd name="connsiteY0" fmla="*/ 111848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378374 w 2465079"/>
              <a:gd name="connsiteY23" fmla="*/ 383071 h 2764817"/>
              <a:gd name="connsiteX24" fmla="*/ 450318 w 2465079"/>
              <a:gd name="connsiteY24" fmla="*/ 310995 h 2764817"/>
              <a:gd name="connsiteX25" fmla="*/ 666151 w 2465079"/>
              <a:gd name="connsiteY25" fmla="*/ 383071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6 w 2465079"/>
              <a:gd name="connsiteY0" fmla="*/ 111848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378374 w 2465079"/>
              <a:gd name="connsiteY23" fmla="*/ 383071 h 2764817"/>
              <a:gd name="connsiteX24" fmla="*/ 450318 w 2465079"/>
              <a:gd name="connsiteY24" fmla="*/ 310995 h 2764817"/>
              <a:gd name="connsiteX25" fmla="*/ 666151 w 2465079"/>
              <a:gd name="connsiteY25" fmla="*/ 383071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033498 w 2465079"/>
              <a:gd name="connsiteY0" fmla="*/ 238430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85976 w 2465079"/>
              <a:gd name="connsiteY6" fmla="*/ 1238228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85976 w 2465079"/>
              <a:gd name="connsiteY6" fmla="*/ 1238228 h 2764817"/>
              <a:gd name="connsiteX7" fmla="*/ 991067 w 2465079"/>
              <a:gd name="connsiteY7" fmla="*/ 1628793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7407"/>
              <a:gd name="connsiteX1" fmla="*/ 1889201 w 2465079"/>
              <a:gd name="connsiteY1" fmla="*/ 527225 h 2767407"/>
              <a:gd name="connsiteX2" fmla="*/ 2105033 w 2465079"/>
              <a:gd name="connsiteY2" fmla="*/ 815529 h 2767407"/>
              <a:gd name="connsiteX3" fmla="*/ 2464754 w 2465079"/>
              <a:gd name="connsiteY3" fmla="*/ 1103833 h 2767407"/>
              <a:gd name="connsiteX4" fmla="*/ 2248921 w 2465079"/>
              <a:gd name="connsiteY4" fmla="*/ 1247986 h 2767407"/>
              <a:gd name="connsiteX5" fmla="*/ 1961145 w 2465079"/>
              <a:gd name="connsiteY5" fmla="*/ 1392139 h 2767407"/>
              <a:gd name="connsiteX6" fmla="*/ 1485976 w 2465079"/>
              <a:gd name="connsiteY6" fmla="*/ 1238228 h 2767407"/>
              <a:gd name="connsiteX7" fmla="*/ 991067 w 2465079"/>
              <a:gd name="connsiteY7" fmla="*/ 1628793 h 2767407"/>
              <a:gd name="connsiteX8" fmla="*/ 594206 w 2465079"/>
              <a:gd name="connsiteY8" fmla="*/ 2473281 h 2767407"/>
              <a:gd name="connsiteX9" fmla="*/ 90597 w 2465079"/>
              <a:gd name="connsiteY9" fmla="*/ 2761586 h 2767407"/>
              <a:gd name="connsiteX10" fmla="*/ 18653 w 2465079"/>
              <a:gd name="connsiteY10" fmla="*/ 2257053 h 2767407"/>
              <a:gd name="connsiteX11" fmla="*/ 306429 w 2465079"/>
              <a:gd name="connsiteY11" fmla="*/ 1680443 h 2767407"/>
              <a:gd name="connsiteX12" fmla="*/ 738094 w 2465079"/>
              <a:gd name="connsiteY12" fmla="*/ 1536291 h 2767407"/>
              <a:gd name="connsiteX13" fmla="*/ 1385591 w 2465079"/>
              <a:gd name="connsiteY13" fmla="*/ 1031758 h 2767407"/>
              <a:gd name="connsiteX14" fmla="*/ 1889201 w 2465079"/>
              <a:gd name="connsiteY14" fmla="*/ 1031757 h 2767407"/>
              <a:gd name="connsiteX15" fmla="*/ 2033089 w 2465079"/>
              <a:gd name="connsiteY15" fmla="*/ 887605 h 2767407"/>
              <a:gd name="connsiteX16" fmla="*/ 1889201 w 2465079"/>
              <a:gd name="connsiteY16" fmla="*/ 743453 h 2767407"/>
              <a:gd name="connsiteX17" fmla="*/ 1817256 w 2465079"/>
              <a:gd name="connsiteY17" fmla="*/ 599300 h 2767407"/>
              <a:gd name="connsiteX18" fmla="*/ 1457536 w 2465079"/>
              <a:gd name="connsiteY18" fmla="*/ 599301 h 2767407"/>
              <a:gd name="connsiteX19" fmla="*/ 1097816 w 2465079"/>
              <a:gd name="connsiteY19" fmla="*/ 527224 h 2767407"/>
              <a:gd name="connsiteX20" fmla="*/ 757437 w 2465079"/>
              <a:gd name="connsiteY20" fmla="*/ 491443 h 2767407"/>
              <a:gd name="connsiteX21" fmla="*/ 378374 w 2465079"/>
              <a:gd name="connsiteY21" fmla="*/ 383071 h 2767407"/>
              <a:gd name="connsiteX22" fmla="*/ 450318 w 2465079"/>
              <a:gd name="connsiteY22" fmla="*/ 310995 h 2767407"/>
              <a:gd name="connsiteX23" fmla="*/ 666151 w 2465079"/>
              <a:gd name="connsiteY23" fmla="*/ 383071 h 2767407"/>
              <a:gd name="connsiteX24" fmla="*/ 1025871 w 2465079"/>
              <a:gd name="connsiteY24" fmla="*/ 238919 h 2767407"/>
              <a:gd name="connsiteX25" fmla="*/ 1457536 w 2465079"/>
              <a:gd name="connsiteY25" fmla="*/ 94769 h 2767407"/>
              <a:gd name="connsiteX26" fmla="*/ 1851102 w 2465079"/>
              <a:gd name="connsiteY26" fmla="*/ 0 h 2767407"/>
              <a:gd name="connsiteX0" fmla="*/ 2103105 w 2465079"/>
              <a:gd name="connsiteY0" fmla="*/ 194845 h 2761586"/>
              <a:gd name="connsiteX1" fmla="*/ 1889201 w 2465079"/>
              <a:gd name="connsiteY1" fmla="*/ 527225 h 2761586"/>
              <a:gd name="connsiteX2" fmla="*/ 2105033 w 2465079"/>
              <a:gd name="connsiteY2" fmla="*/ 815529 h 2761586"/>
              <a:gd name="connsiteX3" fmla="*/ 2464754 w 2465079"/>
              <a:gd name="connsiteY3" fmla="*/ 1103833 h 2761586"/>
              <a:gd name="connsiteX4" fmla="*/ 2248921 w 2465079"/>
              <a:gd name="connsiteY4" fmla="*/ 1247986 h 2761586"/>
              <a:gd name="connsiteX5" fmla="*/ 1961145 w 2465079"/>
              <a:gd name="connsiteY5" fmla="*/ 1392139 h 2761586"/>
              <a:gd name="connsiteX6" fmla="*/ 1485976 w 2465079"/>
              <a:gd name="connsiteY6" fmla="*/ 1238228 h 2761586"/>
              <a:gd name="connsiteX7" fmla="*/ 991067 w 2465079"/>
              <a:gd name="connsiteY7" fmla="*/ 1628793 h 2761586"/>
              <a:gd name="connsiteX8" fmla="*/ 90597 w 2465079"/>
              <a:gd name="connsiteY8" fmla="*/ 2761586 h 2761586"/>
              <a:gd name="connsiteX9" fmla="*/ 18653 w 2465079"/>
              <a:gd name="connsiteY9" fmla="*/ 2257053 h 2761586"/>
              <a:gd name="connsiteX10" fmla="*/ 306429 w 2465079"/>
              <a:gd name="connsiteY10" fmla="*/ 1680443 h 2761586"/>
              <a:gd name="connsiteX11" fmla="*/ 738094 w 2465079"/>
              <a:gd name="connsiteY11" fmla="*/ 1536291 h 2761586"/>
              <a:gd name="connsiteX12" fmla="*/ 1385591 w 2465079"/>
              <a:gd name="connsiteY12" fmla="*/ 1031758 h 2761586"/>
              <a:gd name="connsiteX13" fmla="*/ 1889201 w 2465079"/>
              <a:gd name="connsiteY13" fmla="*/ 1031757 h 2761586"/>
              <a:gd name="connsiteX14" fmla="*/ 2033089 w 2465079"/>
              <a:gd name="connsiteY14" fmla="*/ 887605 h 2761586"/>
              <a:gd name="connsiteX15" fmla="*/ 1889201 w 2465079"/>
              <a:gd name="connsiteY15" fmla="*/ 743453 h 2761586"/>
              <a:gd name="connsiteX16" fmla="*/ 1817256 w 2465079"/>
              <a:gd name="connsiteY16" fmla="*/ 599300 h 2761586"/>
              <a:gd name="connsiteX17" fmla="*/ 1457536 w 2465079"/>
              <a:gd name="connsiteY17" fmla="*/ 599301 h 2761586"/>
              <a:gd name="connsiteX18" fmla="*/ 1097816 w 2465079"/>
              <a:gd name="connsiteY18" fmla="*/ 527224 h 2761586"/>
              <a:gd name="connsiteX19" fmla="*/ 757437 w 2465079"/>
              <a:gd name="connsiteY19" fmla="*/ 491443 h 2761586"/>
              <a:gd name="connsiteX20" fmla="*/ 378374 w 2465079"/>
              <a:gd name="connsiteY20" fmla="*/ 383071 h 2761586"/>
              <a:gd name="connsiteX21" fmla="*/ 450318 w 2465079"/>
              <a:gd name="connsiteY21" fmla="*/ 310995 h 2761586"/>
              <a:gd name="connsiteX22" fmla="*/ 666151 w 2465079"/>
              <a:gd name="connsiteY22" fmla="*/ 383071 h 2761586"/>
              <a:gd name="connsiteX23" fmla="*/ 1025871 w 2465079"/>
              <a:gd name="connsiteY23" fmla="*/ 238919 h 2761586"/>
              <a:gd name="connsiteX24" fmla="*/ 1457536 w 2465079"/>
              <a:gd name="connsiteY24" fmla="*/ 94769 h 2761586"/>
              <a:gd name="connsiteX25" fmla="*/ 1851102 w 2465079"/>
              <a:gd name="connsiteY25" fmla="*/ 0 h 2761586"/>
              <a:gd name="connsiteX0" fmla="*/ 2084958 w 2446932"/>
              <a:gd name="connsiteY0" fmla="*/ 194845 h 2257053"/>
              <a:gd name="connsiteX1" fmla="*/ 1871054 w 2446932"/>
              <a:gd name="connsiteY1" fmla="*/ 527225 h 2257053"/>
              <a:gd name="connsiteX2" fmla="*/ 2086886 w 2446932"/>
              <a:gd name="connsiteY2" fmla="*/ 815529 h 2257053"/>
              <a:gd name="connsiteX3" fmla="*/ 2446607 w 2446932"/>
              <a:gd name="connsiteY3" fmla="*/ 1103833 h 2257053"/>
              <a:gd name="connsiteX4" fmla="*/ 2230774 w 2446932"/>
              <a:gd name="connsiteY4" fmla="*/ 1247986 h 2257053"/>
              <a:gd name="connsiteX5" fmla="*/ 1942998 w 2446932"/>
              <a:gd name="connsiteY5" fmla="*/ 1392139 h 2257053"/>
              <a:gd name="connsiteX6" fmla="*/ 1467829 w 2446932"/>
              <a:gd name="connsiteY6" fmla="*/ 1238228 h 2257053"/>
              <a:gd name="connsiteX7" fmla="*/ 972920 w 2446932"/>
              <a:gd name="connsiteY7" fmla="*/ 1628793 h 2257053"/>
              <a:gd name="connsiteX8" fmla="*/ 506 w 2446932"/>
              <a:gd name="connsiteY8" fmla="*/ 2257053 h 2257053"/>
              <a:gd name="connsiteX9" fmla="*/ 288282 w 2446932"/>
              <a:gd name="connsiteY9" fmla="*/ 1680443 h 2257053"/>
              <a:gd name="connsiteX10" fmla="*/ 719947 w 2446932"/>
              <a:gd name="connsiteY10" fmla="*/ 1536291 h 2257053"/>
              <a:gd name="connsiteX11" fmla="*/ 1367444 w 2446932"/>
              <a:gd name="connsiteY11" fmla="*/ 1031758 h 2257053"/>
              <a:gd name="connsiteX12" fmla="*/ 1871054 w 2446932"/>
              <a:gd name="connsiteY12" fmla="*/ 1031757 h 2257053"/>
              <a:gd name="connsiteX13" fmla="*/ 2014942 w 2446932"/>
              <a:gd name="connsiteY13" fmla="*/ 887605 h 2257053"/>
              <a:gd name="connsiteX14" fmla="*/ 1871054 w 2446932"/>
              <a:gd name="connsiteY14" fmla="*/ 743453 h 2257053"/>
              <a:gd name="connsiteX15" fmla="*/ 1799109 w 2446932"/>
              <a:gd name="connsiteY15" fmla="*/ 599300 h 2257053"/>
              <a:gd name="connsiteX16" fmla="*/ 1439389 w 2446932"/>
              <a:gd name="connsiteY16" fmla="*/ 599301 h 2257053"/>
              <a:gd name="connsiteX17" fmla="*/ 1079669 w 2446932"/>
              <a:gd name="connsiteY17" fmla="*/ 527224 h 2257053"/>
              <a:gd name="connsiteX18" fmla="*/ 739290 w 2446932"/>
              <a:gd name="connsiteY18" fmla="*/ 491443 h 2257053"/>
              <a:gd name="connsiteX19" fmla="*/ 360227 w 2446932"/>
              <a:gd name="connsiteY19" fmla="*/ 383071 h 2257053"/>
              <a:gd name="connsiteX20" fmla="*/ 432171 w 2446932"/>
              <a:gd name="connsiteY20" fmla="*/ 310995 h 2257053"/>
              <a:gd name="connsiteX21" fmla="*/ 648004 w 2446932"/>
              <a:gd name="connsiteY21" fmla="*/ 383071 h 2257053"/>
              <a:gd name="connsiteX22" fmla="*/ 1007724 w 2446932"/>
              <a:gd name="connsiteY22" fmla="*/ 238919 h 2257053"/>
              <a:gd name="connsiteX23" fmla="*/ 1439389 w 2446932"/>
              <a:gd name="connsiteY23" fmla="*/ 94769 h 2257053"/>
              <a:gd name="connsiteX24" fmla="*/ 1832955 w 2446932"/>
              <a:gd name="connsiteY24" fmla="*/ 0 h 2257053"/>
              <a:gd name="connsiteX0" fmla="*/ 1796676 w 2158650"/>
              <a:gd name="connsiteY0" fmla="*/ 194845 h 1690341"/>
              <a:gd name="connsiteX1" fmla="*/ 1582772 w 2158650"/>
              <a:gd name="connsiteY1" fmla="*/ 527225 h 1690341"/>
              <a:gd name="connsiteX2" fmla="*/ 1798604 w 2158650"/>
              <a:gd name="connsiteY2" fmla="*/ 815529 h 1690341"/>
              <a:gd name="connsiteX3" fmla="*/ 2158325 w 2158650"/>
              <a:gd name="connsiteY3" fmla="*/ 1103833 h 1690341"/>
              <a:gd name="connsiteX4" fmla="*/ 1942492 w 2158650"/>
              <a:gd name="connsiteY4" fmla="*/ 1247986 h 1690341"/>
              <a:gd name="connsiteX5" fmla="*/ 1654716 w 2158650"/>
              <a:gd name="connsiteY5" fmla="*/ 1392139 h 1690341"/>
              <a:gd name="connsiteX6" fmla="*/ 1179547 w 2158650"/>
              <a:gd name="connsiteY6" fmla="*/ 1238228 h 1690341"/>
              <a:gd name="connsiteX7" fmla="*/ 684638 w 2158650"/>
              <a:gd name="connsiteY7" fmla="*/ 1628793 h 1690341"/>
              <a:gd name="connsiteX8" fmla="*/ 0 w 2158650"/>
              <a:gd name="connsiteY8" fmla="*/ 1680443 h 1690341"/>
              <a:gd name="connsiteX9" fmla="*/ 431665 w 2158650"/>
              <a:gd name="connsiteY9" fmla="*/ 1536291 h 1690341"/>
              <a:gd name="connsiteX10" fmla="*/ 1079162 w 2158650"/>
              <a:gd name="connsiteY10" fmla="*/ 1031758 h 1690341"/>
              <a:gd name="connsiteX11" fmla="*/ 1582772 w 2158650"/>
              <a:gd name="connsiteY11" fmla="*/ 1031757 h 1690341"/>
              <a:gd name="connsiteX12" fmla="*/ 1726660 w 2158650"/>
              <a:gd name="connsiteY12" fmla="*/ 887605 h 1690341"/>
              <a:gd name="connsiteX13" fmla="*/ 1582772 w 2158650"/>
              <a:gd name="connsiteY13" fmla="*/ 743453 h 1690341"/>
              <a:gd name="connsiteX14" fmla="*/ 1510827 w 2158650"/>
              <a:gd name="connsiteY14" fmla="*/ 599300 h 1690341"/>
              <a:gd name="connsiteX15" fmla="*/ 1151107 w 2158650"/>
              <a:gd name="connsiteY15" fmla="*/ 599301 h 1690341"/>
              <a:gd name="connsiteX16" fmla="*/ 791387 w 2158650"/>
              <a:gd name="connsiteY16" fmla="*/ 527224 h 1690341"/>
              <a:gd name="connsiteX17" fmla="*/ 451008 w 2158650"/>
              <a:gd name="connsiteY17" fmla="*/ 491443 h 1690341"/>
              <a:gd name="connsiteX18" fmla="*/ 71945 w 2158650"/>
              <a:gd name="connsiteY18" fmla="*/ 383071 h 1690341"/>
              <a:gd name="connsiteX19" fmla="*/ 143889 w 2158650"/>
              <a:gd name="connsiteY19" fmla="*/ 310995 h 1690341"/>
              <a:gd name="connsiteX20" fmla="*/ 359722 w 2158650"/>
              <a:gd name="connsiteY20" fmla="*/ 383071 h 1690341"/>
              <a:gd name="connsiteX21" fmla="*/ 719442 w 2158650"/>
              <a:gd name="connsiteY21" fmla="*/ 238919 h 1690341"/>
              <a:gd name="connsiteX22" fmla="*/ 1151107 w 2158650"/>
              <a:gd name="connsiteY22" fmla="*/ 94769 h 1690341"/>
              <a:gd name="connsiteX23" fmla="*/ 1544673 w 2158650"/>
              <a:gd name="connsiteY23" fmla="*/ 0 h 1690341"/>
              <a:gd name="connsiteX0" fmla="*/ 1741878 w 2103852"/>
              <a:gd name="connsiteY0" fmla="*/ 194845 h 1649585"/>
              <a:gd name="connsiteX1" fmla="*/ 1527974 w 2103852"/>
              <a:gd name="connsiteY1" fmla="*/ 527225 h 1649585"/>
              <a:gd name="connsiteX2" fmla="*/ 1743806 w 2103852"/>
              <a:gd name="connsiteY2" fmla="*/ 815529 h 1649585"/>
              <a:gd name="connsiteX3" fmla="*/ 2103527 w 2103852"/>
              <a:gd name="connsiteY3" fmla="*/ 1103833 h 1649585"/>
              <a:gd name="connsiteX4" fmla="*/ 1887694 w 2103852"/>
              <a:gd name="connsiteY4" fmla="*/ 1247986 h 1649585"/>
              <a:gd name="connsiteX5" fmla="*/ 1599918 w 2103852"/>
              <a:gd name="connsiteY5" fmla="*/ 1392139 h 1649585"/>
              <a:gd name="connsiteX6" fmla="*/ 1124749 w 2103852"/>
              <a:gd name="connsiteY6" fmla="*/ 1238228 h 1649585"/>
              <a:gd name="connsiteX7" fmla="*/ 629840 w 2103852"/>
              <a:gd name="connsiteY7" fmla="*/ 1628793 h 1649585"/>
              <a:gd name="connsiteX8" fmla="*/ 376867 w 2103852"/>
              <a:gd name="connsiteY8" fmla="*/ 1536291 h 1649585"/>
              <a:gd name="connsiteX9" fmla="*/ 1024364 w 2103852"/>
              <a:gd name="connsiteY9" fmla="*/ 1031758 h 1649585"/>
              <a:gd name="connsiteX10" fmla="*/ 1527974 w 2103852"/>
              <a:gd name="connsiteY10" fmla="*/ 1031757 h 1649585"/>
              <a:gd name="connsiteX11" fmla="*/ 1671862 w 2103852"/>
              <a:gd name="connsiteY11" fmla="*/ 887605 h 1649585"/>
              <a:gd name="connsiteX12" fmla="*/ 1527974 w 2103852"/>
              <a:gd name="connsiteY12" fmla="*/ 743453 h 1649585"/>
              <a:gd name="connsiteX13" fmla="*/ 1456029 w 2103852"/>
              <a:gd name="connsiteY13" fmla="*/ 599300 h 1649585"/>
              <a:gd name="connsiteX14" fmla="*/ 1096309 w 2103852"/>
              <a:gd name="connsiteY14" fmla="*/ 599301 h 1649585"/>
              <a:gd name="connsiteX15" fmla="*/ 736589 w 2103852"/>
              <a:gd name="connsiteY15" fmla="*/ 527224 h 1649585"/>
              <a:gd name="connsiteX16" fmla="*/ 396210 w 2103852"/>
              <a:gd name="connsiteY16" fmla="*/ 491443 h 1649585"/>
              <a:gd name="connsiteX17" fmla="*/ 17147 w 2103852"/>
              <a:gd name="connsiteY17" fmla="*/ 383071 h 1649585"/>
              <a:gd name="connsiteX18" fmla="*/ 89091 w 2103852"/>
              <a:gd name="connsiteY18" fmla="*/ 310995 h 1649585"/>
              <a:gd name="connsiteX19" fmla="*/ 304924 w 2103852"/>
              <a:gd name="connsiteY19" fmla="*/ 383071 h 1649585"/>
              <a:gd name="connsiteX20" fmla="*/ 664644 w 2103852"/>
              <a:gd name="connsiteY20" fmla="*/ 238919 h 1649585"/>
              <a:gd name="connsiteX21" fmla="*/ 1096309 w 2103852"/>
              <a:gd name="connsiteY21" fmla="*/ 94769 h 1649585"/>
              <a:gd name="connsiteX22" fmla="*/ 1489875 w 2103852"/>
              <a:gd name="connsiteY22" fmla="*/ 0 h 1649585"/>
              <a:gd name="connsiteX0" fmla="*/ 1741878 w 2103852"/>
              <a:gd name="connsiteY0" fmla="*/ 194845 h 1640512"/>
              <a:gd name="connsiteX1" fmla="*/ 1527974 w 2103852"/>
              <a:gd name="connsiteY1" fmla="*/ 527225 h 1640512"/>
              <a:gd name="connsiteX2" fmla="*/ 1743806 w 2103852"/>
              <a:gd name="connsiteY2" fmla="*/ 815529 h 1640512"/>
              <a:gd name="connsiteX3" fmla="*/ 2103527 w 2103852"/>
              <a:gd name="connsiteY3" fmla="*/ 1103833 h 1640512"/>
              <a:gd name="connsiteX4" fmla="*/ 1887694 w 2103852"/>
              <a:gd name="connsiteY4" fmla="*/ 1247986 h 1640512"/>
              <a:gd name="connsiteX5" fmla="*/ 1599918 w 2103852"/>
              <a:gd name="connsiteY5" fmla="*/ 1392139 h 1640512"/>
              <a:gd name="connsiteX6" fmla="*/ 1124749 w 2103852"/>
              <a:gd name="connsiteY6" fmla="*/ 1238228 h 1640512"/>
              <a:gd name="connsiteX7" fmla="*/ 629840 w 2103852"/>
              <a:gd name="connsiteY7" fmla="*/ 1628793 h 1640512"/>
              <a:gd name="connsiteX8" fmla="*/ 385568 w 2103852"/>
              <a:gd name="connsiteY8" fmla="*/ 1492707 h 1640512"/>
              <a:gd name="connsiteX9" fmla="*/ 1024364 w 2103852"/>
              <a:gd name="connsiteY9" fmla="*/ 1031758 h 1640512"/>
              <a:gd name="connsiteX10" fmla="*/ 1527974 w 2103852"/>
              <a:gd name="connsiteY10" fmla="*/ 1031757 h 1640512"/>
              <a:gd name="connsiteX11" fmla="*/ 1671862 w 2103852"/>
              <a:gd name="connsiteY11" fmla="*/ 887605 h 1640512"/>
              <a:gd name="connsiteX12" fmla="*/ 1527974 w 2103852"/>
              <a:gd name="connsiteY12" fmla="*/ 743453 h 1640512"/>
              <a:gd name="connsiteX13" fmla="*/ 1456029 w 2103852"/>
              <a:gd name="connsiteY13" fmla="*/ 599300 h 1640512"/>
              <a:gd name="connsiteX14" fmla="*/ 1096309 w 2103852"/>
              <a:gd name="connsiteY14" fmla="*/ 599301 h 1640512"/>
              <a:gd name="connsiteX15" fmla="*/ 736589 w 2103852"/>
              <a:gd name="connsiteY15" fmla="*/ 527224 h 1640512"/>
              <a:gd name="connsiteX16" fmla="*/ 396210 w 2103852"/>
              <a:gd name="connsiteY16" fmla="*/ 491443 h 1640512"/>
              <a:gd name="connsiteX17" fmla="*/ 17147 w 2103852"/>
              <a:gd name="connsiteY17" fmla="*/ 383071 h 1640512"/>
              <a:gd name="connsiteX18" fmla="*/ 89091 w 2103852"/>
              <a:gd name="connsiteY18" fmla="*/ 310995 h 1640512"/>
              <a:gd name="connsiteX19" fmla="*/ 304924 w 2103852"/>
              <a:gd name="connsiteY19" fmla="*/ 383071 h 1640512"/>
              <a:gd name="connsiteX20" fmla="*/ 664644 w 2103852"/>
              <a:gd name="connsiteY20" fmla="*/ 238919 h 1640512"/>
              <a:gd name="connsiteX21" fmla="*/ 1096309 w 2103852"/>
              <a:gd name="connsiteY21" fmla="*/ 94769 h 1640512"/>
              <a:gd name="connsiteX22" fmla="*/ 1489875 w 2103852"/>
              <a:gd name="connsiteY22" fmla="*/ 0 h 1640512"/>
              <a:gd name="connsiteX0" fmla="*/ 1741878 w 2103852"/>
              <a:gd name="connsiteY0" fmla="*/ 194845 h 1640512"/>
              <a:gd name="connsiteX1" fmla="*/ 1527974 w 2103852"/>
              <a:gd name="connsiteY1" fmla="*/ 527225 h 1640512"/>
              <a:gd name="connsiteX2" fmla="*/ 1743806 w 2103852"/>
              <a:gd name="connsiteY2" fmla="*/ 815529 h 1640512"/>
              <a:gd name="connsiteX3" fmla="*/ 2103527 w 2103852"/>
              <a:gd name="connsiteY3" fmla="*/ 1103833 h 1640512"/>
              <a:gd name="connsiteX4" fmla="*/ 1887694 w 2103852"/>
              <a:gd name="connsiteY4" fmla="*/ 1247986 h 1640512"/>
              <a:gd name="connsiteX5" fmla="*/ 1599918 w 2103852"/>
              <a:gd name="connsiteY5" fmla="*/ 1392139 h 1640512"/>
              <a:gd name="connsiteX6" fmla="*/ 1124749 w 2103852"/>
              <a:gd name="connsiteY6" fmla="*/ 1238228 h 1640512"/>
              <a:gd name="connsiteX7" fmla="*/ 629840 w 2103852"/>
              <a:gd name="connsiteY7" fmla="*/ 1628793 h 1640512"/>
              <a:gd name="connsiteX8" fmla="*/ 385568 w 2103852"/>
              <a:gd name="connsiteY8" fmla="*/ 1492707 h 1640512"/>
              <a:gd name="connsiteX9" fmla="*/ 1024364 w 2103852"/>
              <a:gd name="connsiteY9" fmla="*/ 1031758 h 1640512"/>
              <a:gd name="connsiteX10" fmla="*/ 1527974 w 2103852"/>
              <a:gd name="connsiteY10" fmla="*/ 1031757 h 1640512"/>
              <a:gd name="connsiteX11" fmla="*/ 1671862 w 2103852"/>
              <a:gd name="connsiteY11" fmla="*/ 887605 h 1640512"/>
              <a:gd name="connsiteX12" fmla="*/ 1527974 w 2103852"/>
              <a:gd name="connsiteY12" fmla="*/ 743453 h 1640512"/>
              <a:gd name="connsiteX13" fmla="*/ 1456029 w 2103852"/>
              <a:gd name="connsiteY13" fmla="*/ 599300 h 1640512"/>
              <a:gd name="connsiteX14" fmla="*/ 1096309 w 2103852"/>
              <a:gd name="connsiteY14" fmla="*/ 599301 h 1640512"/>
              <a:gd name="connsiteX15" fmla="*/ 736589 w 2103852"/>
              <a:gd name="connsiteY15" fmla="*/ 527224 h 1640512"/>
              <a:gd name="connsiteX16" fmla="*/ 396210 w 2103852"/>
              <a:gd name="connsiteY16" fmla="*/ 491443 h 1640512"/>
              <a:gd name="connsiteX17" fmla="*/ 17147 w 2103852"/>
              <a:gd name="connsiteY17" fmla="*/ 383071 h 1640512"/>
              <a:gd name="connsiteX18" fmla="*/ 89091 w 2103852"/>
              <a:gd name="connsiteY18" fmla="*/ 310995 h 1640512"/>
              <a:gd name="connsiteX19" fmla="*/ 304924 w 2103852"/>
              <a:gd name="connsiteY19" fmla="*/ 383071 h 1640512"/>
              <a:gd name="connsiteX20" fmla="*/ 664644 w 2103852"/>
              <a:gd name="connsiteY20" fmla="*/ 238919 h 1640512"/>
              <a:gd name="connsiteX21" fmla="*/ 1096309 w 2103852"/>
              <a:gd name="connsiteY21" fmla="*/ 94769 h 1640512"/>
              <a:gd name="connsiteX22" fmla="*/ 1489875 w 2103852"/>
              <a:gd name="connsiteY22" fmla="*/ 0 h 1640512"/>
              <a:gd name="connsiteX0" fmla="*/ 1741878 w 2103852"/>
              <a:gd name="connsiteY0" fmla="*/ 194845 h 1658190"/>
              <a:gd name="connsiteX1" fmla="*/ 1527974 w 2103852"/>
              <a:gd name="connsiteY1" fmla="*/ 527225 h 1658190"/>
              <a:gd name="connsiteX2" fmla="*/ 1743806 w 2103852"/>
              <a:gd name="connsiteY2" fmla="*/ 815529 h 1658190"/>
              <a:gd name="connsiteX3" fmla="*/ 2103527 w 2103852"/>
              <a:gd name="connsiteY3" fmla="*/ 1103833 h 1658190"/>
              <a:gd name="connsiteX4" fmla="*/ 1887694 w 2103852"/>
              <a:gd name="connsiteY4" fmla="*/ 1247986 h 1658190"/>
              <a:gd name="connsiteX5" fmla="*/ 1599918 w 2103852"/>
              <a:gd name="connsiteY5" fmla="*/ 1392139 h 1658190"/>
              <a:gd name="connsiteX6" fmla="*/ 1124749 w 2103852"/>
              <a:gd name="connsiteY6" fmla="*/ 1238228 h 1658190"/>
              <a:gd name="connsiteX7" fmla="*/ 629840 w 2103852"/>
              <a:gd name="connsiteY7" fmla="*/ 1628793 h 1658190"/>
              <a:gd name="connsiteX8" fmla="*/ 385568 w 2103852"/>
              <a:gd name="connsiteY8" fmla="*/ 1492707 h 1658190"/>
              <a:gd name="connsiteX9" fmla="*/ 1024364 w 2103852"/>
              <a:gd name="connsiteY9" fmla="*/ 1031758 h 1658190"/>
              <a:gd name="connsiteX10" fmla="*/ 1527974 w 2103852"/>
              <a:gd name="connsiteY10" fmla="*/ 1031757 h 1658190"/>
              <a:gd name="connsiteX11" fmla="*/ 1671862 w 2103852"/>
              <a:gd name="connsiteY11" fmla="*/ 887605 h 1658190"/>
              <a:gd name="connsiteX12" fmla="*/ 1527974 w 2103852"/>
              <a:gd name="connsiteY12" fmla="*/ 743453 h 1658190"/>
              <a:gd name="connsiteX13" fmla="*/ 1456029 w 2103852"/>
              <a:gd name="connsiteY13" fmla="*/ 599300 h 1658190"/>
              <a:gd name="connsiteX14" fmla="*/ 1096309 w 2103852"/>
              <a:gd name="connsiteY14" fmla="*/ 599301 h 1658190"/>
              <a:gd name="connsiteX15" fmla="*/ 736589 w 2103852"/>
              <a:gd name="connsiteY15" fmla="*/ 527224 h 1658190"/>
              <a:gd name="connsiteX16" fmla="*/ 396210 w 2103852"/>
              <a:gd name="connsiteY16" fmla="*/ 491443 h 1658190"/>
              <a:gd name="connsiteX17" fmla="*/ 17147 w 2103852"/>
              <a:gd name="connsiteY17" fmla="*/ 383071 h 1658190"/>
              <a:gd name="connsiteX18" fmla="*/ 89091 w 2103852"/>
              <a:gd name="connsiteY18" fmla="*/ 310995 h 1658190"/>
              <a:gd name="connsiteX19" fmla="*/ 304924 w 2103852"/>
              <a:gd name="connsiteY19" fmla="*/ 383071 h 1658190"/>
              <a:gd name="connsiteX20" fmla="*/ 664644 w 2103852"/>
              <a:gd name="connsiteY20" fmla="*/ 238919 h 1658190"/>
              <a:gd name="connsiteX21" fmla="*/ 1096309 w 2103852"/>
              <a:gd name="connsiteY21" fmla="*/ 94769 h 1658190"/>
              <a:gd name="connsiteX22" fmla="*/ 1489875 w 2103852"/>
              <a:gd name="connsiteY22" fmla="*/ 0 h 1658190"/>
              <a:gd name="connsiteX0" fmla="*/ 1741878 w 2103852"/>
              <a:gd name="connsiteY0" fmla="*/ 194845 h 1614754"/>
              <a:gd name="connsiteX1" fmla="*/ 1527974 w 2103852"/>
              <a:gd name="connsiteY1" fmla="*/ 527225 h 1614754"/>
              <a:gd name="connsiteX2" fmla="*/ 1743806 w 2103852"/>
              <a:gd name="connsiteY2" fmla="*/ 815529 h 1614754"/>
              <a:gd name="connsiteX3" fmla="*/ 2103527 w 2103852"/>
              <a:gd name="connsiteY3" fmla="*/ 1103833 h 1614754"/>
              <a:gd name="connsiteX4" fmla="*/ 1887694 w 2103852"/>
              <a:gd name="connsiteY4" fmla="*/ 1247986 h 1614754"/>
              <a:gd name="connsiteX5" fmla="*/ 1599918 w 2103852"/>
              <a:gd name="connsiteY5" fmla="*/ 1392139 h 1614754"/>
              <a:gd name="connsiteX6" fmla="*/ 1124749 w 2103852"/>
              <a:gd name="connsiteY6" fmla="*/ 1238228 h 1614754"/>
              <a:gd name="connsiteX7" fmla="*/ 629840 w 2103852"/>
              <a:gd name="connsiteY7" fmla="*/ 1550342 h 1614754"/>
              <a:gd name="connsiteX8" fmla="*/ 385568 w 2103852"/>
              <a:gd name="connsiteY8" fmla="*/ 1492707 h 1614754"/>
              <a:gd name="connsiteX9" fmla="*/ 1024364 w 2103852"/>
              <a:gd name="connsiteY9" fmla="*/ 1031758 h 1614754"/>
              <a:gd name="connsiteX10" fmla="*/ 1527974 w 2103852"/>
              <a:gd name="connsiteY10" fmla="*/ 1031757 h 1614754"/>
              <a:gd name="connsiteX11" fmla="*/ 1671862 w 2103852"/>
              <a:gd name="connsiteY11" fmla="*/ 887605 h 1614754"/>
              <a:gd name="connsiteX12" fmla="*/ 1527974 w 2103852"/>
              <a:gd name="connsiteY12" fmla="*/ 743453 h 1614754"/>
              <a:gd name="connsiteX13" fmla="*/ 1456029 w 2103852"/>
              <a:gd name="connsiteY13" fmla="*/ 599300 h 1614754"/>
              <a:gd name="connsiteX14" fmla="*/ 1096309 w 2103852"/>
              <a:gd name="connsiteY14" fmla="*/ 599301 h 1614754"/>
              <a:gd name="connsiteX15" fmla="*/ 736589 w 2103852"/>
              <a:gd name="connsiteY15" fmla="*/ 527224 h 1614754"/>
              <a:gd name="connsiteX16" fmla="*/ 396210 w 2103852"/>
              <a:gd name="connsiteY16" fmla="*/ 491443 h 1614754"/>
              <a:gd name="connsiteX17" fmla="*/ 17147 w 2103852"/>
              <a:gd name="connsiteY17" fmla="*/ 383071 h 1614754"/>
              <a:gd name="connsiteX18" fmla="*/ 89091 w 2103852"/>
              <a:gd name="connsiteY18" fmla="*/ 310995 h 1614754"/>
              <a:gd name="connsiteX19" fmla="*/ 304924 w 2103852"/>
              <a:gd name="connsiteY19" fmla="*/ 383071 h 1614754"/>
              <a:gd name="connsiteX20" fmla="*/ 664644 w 2103852"/>
              <a:gd name="connsiteY20" fmla="*/ 238919 h 1614754"/>
              <a:gd name="connsiteX21" fmla="*/ 1096309 w 2103852"/>
              <a:gd name="connsiteY21" fmla="*/ 94769 h 1614754"/>
              <a:gd name="connsiteX22" fmla="*/ 1489875 w 2103852"/>
              <a:gd name="connsiteY22" fmla="*/ 0 h 1614754"/>
              <a:gd name="connsiteX0" fmla="*/ 1741878 w 2103527"/>
              <a:gd name="connsiteY0" fmla="*/ 194845 h 1614754"/>
              <a:gd name="connsiteX1" fmla="*/ 1527974 w 2103527"/>
              <a:gd name="connsiteY1" fmla="*/ 527225 h 1614754"/>
              <a:gd name="connsiteX2" fmla="*/ 2103527 w 2103527"/>
              <a:gd name="connsiteY2" fmla="*/ 1103833 h 1614754"/>
              <a:gd name="connsiteX3" fmla="*/ 1887694 w 2103527"/>
              <a:gd name="connsiteY3" fmla="*/ 1247986 h 1614754"/>
              <a:gd name="connsiteX4" fmla="*/ 1599918 w 2103527"/>
              <a:gd name="connsiteY4" fmla="*/ 1392139 h 1614754"/>
              <a:gd name="connsiteX5" fmla="*/ 1124749 w 2103527"/>
              <a:gd name="connsiteY5" fmla="*/ 1238228 h 1614754"/>
              <a:gd name="connsiteX6" fmla="*/ 629840 w 2103527"/>
              <a:gd name="connsiteY6" fmla="*/ 1550342 h 1614754"/>
              <a:gd name="connsiteX7" fmla="*/ 385568 w 2103527"/>
              <a:gd name="connsiteY7" fmla="*/ 1492707 h 1614754"/>
              <a:gd name="connsiteX8" fmla="*/ 1024364 w 2103527"/>
              <a:gd name="connsiteY8" fmla="*/ 1031758 h 1614754"/>
              <a:gd name="connsiteX9" fmla="*/ 1527974 w 2103527"/>
              <a:gd name="connsiteY9" fmla="*/ 1031757 h 1614754"/>
              <a:gd name="connsiteX10" fmla="*/ 1671862 w 2103527"/>
              <a:gd name="connsiteY10" fmla="*/ 887605 h 1614754"/>
              <a:gd name="connsiteX11" fmla="*/ 1527974 w 2103527"/>
              <a:gd name="connsiteY11" fmla="*/ 743453 h 1614754"/>
              <a:gd name="connsiteX12" fmla="*/ 1456029 w 2103527"/>
              <a:gd name="connsiteY12" fmla="*/ 599300 h 1614754"/>
              <a:gd name="connsiteX13" fmla="*/ 1096309 w 2103527"/>
              <a:gd name="connsiteY13" fmla="*/ 599301 h 1614754"/>
              <a:gd name="connsiteX14" fmla="*/ 736589 w 2103527"/>
              <a:gd name="connsiteY14" fmla="*/ 527224 h 1614754"/>
              <a:gd name="connsiteX15" fmla="*/ 396210 w 2103527"/>
              <a:gd name="connsiteY15" fmla="*/ 491443 h 1614754"/>
              <a:gd name="connsiteX16" fmla="*/ 17147 w 2103527"/>
              <a:gd name="connsiteY16" fmla="*/ 383071 h 1614754"/>
              <a:gd name="connsiteX17" fmla="*/ 89091 w 2103527"/>
              <a:gd name="connsiteY17" fmla="*/ 310995 h 1614754"/>
              <a:gd name="connsiteX18" fmla="*/ 304924 w 2103527"/>
              <a:gd name="connsiteY18" fmla="*/ 383071 h 1614754"/>
              <a:gd name="connsiteX19" fmla="*/ 664644 w 2103527"/>
              <a:gd name="connsiteY19" fmla="*/ 238919 h 1614754"/>
              <a:gd name="connsiteX20" fmla="*/ 1096309 w 2103527"/>
              <a:gd name="connsiteY20" fmla="*/ 94769 h 1614754"/>
              <a:gd name="connsiteX21" fmla="*/ 1489875 w 2103527"/>
              <a:gd name="connsiteY21" fmla="*/ 0 h 1614754"/>
              <a:gd name="connsiteX0" fmla="*/ 1741878 w 1887694"/>
              <a:gd name="connsiteY0" fmla="*/ 194845 h 1614754"/>
              <a:gd name="connsiteX1" fmla="*/ 1527974 w 1887694"/>
              <a:gd name="connsiteY1" fmla="*/ 527225 h 1614754"/>
              <a:gd name="connsiteX2" fmla="*/ 1887694 w 1887694"/>
              <a:gd name="connsiteY2" fmla="*/ 1247986 h 1614754"/>
              <a:gd name="connsiteX3" fmla="*/ 1599918 w 1887694"/>
              <a:gd name="connsiteY3" fmla="*/ 1392139 h 1614754"/>
              <a:gd name="connsiteX4" fmla="*/ 1124749 w 1887694"/>
              <a:gd name="connsiteY4" fmla="*/ 1238228 h 1614754"/>
              <a:gd name="connsiteX5" fmla="*/ 629840 w 1887694"/>
              <a:gd name="connsiteY5" fmla="*/ 1550342 h 1614754"/>
              <a:gd name="connsiteX6" fmla="*/ 385568 w 1887694"/>
              <a:gd name="connsiteY6" fmla="*/ 1492707 h 1614754"/>
              <a:gd name="connsiteX7" fmla="*/ 1024364 w 1887694"/>
              <a:gd name="connsiteY7" fmla="*/ 1031758 h 1614754"/>
              <a:gd name="connsiteX8" fmla="*/ 1527974 w 1887694"/>
              <a:gd name="connsiteY8" fmla="*/ 1031757 h 1614754"/>
              <a:gd name="connsiteX9" fmla="*/ 1671862 w 1887694"/>
              <a:gd name="connsiteY9" fmla="*/ 887605 h 1614754"/>
              <a:gd name="connsiteX10" fmla="*/ 1527974 w 1887694"/>
              <a:gd name="connsiteY10" fmla="*/ 743453 h 1614754"/>
              <a:gd name="connsiteX11" fmla="*/ 1456029 w 1887694"/>
              <a:gd name="connsiteY11" fmla="*/ 599300 h 1614754"/>
              <a:gd name="connsiteX12" fmla="*/ 1096309 w 1887694"/>
              <a:gd name="connsiteY12" fmla="*/ 599301 h 1614754"/>
              <a:gd name="connsiteX13" fmla="*/ 736589 w 1887694"/>
              <a:gd name="connsiteY13" fmla="*/ 527224 h 1614754"/>
              <a:gd name="connsiteX14" fmla="*/ 396210 w 1887694"/>
              <a:gd name="connsiteY14" fmla="*/ 491443 h 1614754"/>
              <a:gd name="connsiteX15" fmla="*/ 17147 w 1887694"/>
              <a:gd name="connsiteY15" fmla="*/ 383071 h 1614754"/>
              <a:gd name="connsiteX16" fmla="*/ 89091 w 1887694"/>
              <a:gd name="connsiteY16" fmla="*/ 310995 h 1614754"/>
              <a:gd name="connsiteX17" fmla="*/ 304924 w 1887694"/>
              <a:gd name="connsiteY17" fmla="*/ 383071 h 1614754"/>
              <a:gd name="connsiteX18" fmla="*/ 664644 w 1887694"/>
              <a:gd name="connsiteY18" fmla="*/ 238919 h 1614754"/>
              <a:gd name="connsiteX19" fmla="*/ 1096309 w 1887694"/>
              <a:gd name="connsiteY19" fmla="*/ 94769 h 1614754"/>
              <a:gd name="connsiteX20" fmla="*/ 1489875 w 1887694"/>
              <a:gd name="connsiteY20" fmla="*/ 0 h 1614754"/>
              <a:gd name="connsiteX0" fmla="*/ 1741878 w 1741878"/>
              <a:gd name="connsiteY0" fmla="*/ 194845 h 1614754"/>
              <a:gd name="connsiteX1" fmla="*/ 1527974 w 1741878"/>
              <a:gd name="connsiteY1" fmla="*/ 527225 h 1614754"/>
              <a:gd name="connsiteX2" fmla="*/ 1599918 w 1741878"/>
              <a:gd name="connsiteY2" fmla="*/ 1392139 h 1614754"/>
              <a:gd name="connsiteX3" fmla="*/ 1124749 w 1741878"/>
              <a:gd name="connsiteY3" fmla="*/ 1238228 h 1614754"/>
              <a:gd name="connsiteX4" fmla="*/ 629840 w 1741878"/>
              <a:gd name="connsiteY4" fmla="*/ 1550342 h 1614754"/>
              <a:gd name="connsiteX5" fmla="*/ 385568 w 1741878"/>
              <a:gd name="connsiteY5" fmla="*/ 1492707 h 1614754"/>
              <a:gd name="connsiteX6" fmla="*/ 1024364 w 1741878"/>
              <a:gd name="connsiteY6" fmla="*/ 1031758 h 1614754"/>
              <a:gd name="connsiteX7" fmla="*/ 1527974 w 1741878"/>
              <a:gd name="connsiteY7" fmla="*/ 1031757 h 1614754"/>
              <a:gd name="connsiteX8" fmla="*/ 1671862 w 1741878"/>
              <a:gd name="connsiteY8" fmla="*/ 887605 h 1614754"/>
              <a:gd name="connsiteX9" fmla="*/ 1527974 w 1741878"/>
              <a:gd name="connsiteY9" fmla="*/ 743453 h 1614754"/>
              <a:gd name="connsiteX10" fmla="*/ 1456029 w 1741878"/>
              <a:gd name="connsiteY10" fmla="*/ 599300 h 1614754"/>
              <a:gd name="connsiteX11" fmla="*/ 1096309 w 1741878"/>
              <a:gd name="connsiteY11" fmla="*/ 599301 h 1614754"/>
              <a:gd name="connsiteX12" fmla="*/ 736589 w 1741878"/>
              <a:gd name="connsiteY12" fmla="*/ 527224 h 1614754"/>
              <a:gd name="connsiteX13" fmla="*/ 396210 w 1741878"/>
              <a:gd name="connsiteY13" fmla="*/ 491443 h 1614754"/>
              <a:gd name="connsiteX14" fmla="*/ 17147 w 1741878"/>
              <a:gd name="connsiteY14" fmla="*/ 383071 h 1614754"/>
              <a:gd name="connsiteX15" fmla="*/ 89091 w 1741878"/>
              <a:gd name="connsiteY15" fmla="*/ 310995 h 1614754"/>
              <a:gd name="connsiteX16" fmla="*/ 304924 w 1741878"/>
              <a:gd name="connsiteY16" fmla="*/ 383071 h 1614754"/>
              <a:gd name="connsiteX17" fmla="*/ 664644 w 1741878"/>
              <a:gd name="connsiteY17" fmla="*/ 238919 h 1614754"/>
              <a:gd name="connsiteX18" fmla="*/ 1096309 w 1741878"/>
              <a:gd name="connsiteY18" fmla="*/ 94769 h 1614754"/>
              <a:gd name="connsiteX19" fmla="*/ 1489875 w 1741878"/>
              <a:gd name="connsiteY19" fmla="*/ 0 h 1614754"/>
              <a:gd name="connsiteX0" fmla="*/ 1741878 w 1741878"/>
              <a:gd name="connsiteY0" fmla="*/ 194845 h 1614754"/>
              <a:gd name="connsiteX1" fmla="*/ 1527974 w 1741878"/>
              <a:gd name="connsiteY1" fmla="*/ 527225 h 1614754"/>
              <a:gd name="connsiteX2" fmla="*/ 1124749 w 1741878"/>
              <a:gd name="connsiteY2" fmla="*/ 1238228 h 1614754"/>
              <a:gd name="connsiteX3" fmla="*/ 629840 w 1741878"/>
              <a:gd name="connsiteY3" fmla="*/ 1550342 h 1614754"/>
              <a:gd name="connsiteX4" fmla="*/ 385568 w 1741878"/>
              <a:gd name="connsiteY4" fmla="*/ 1492707 h 1614754"/>
              <a:gd name="connsiteX5" fmla="*/ 1024364 w 1741878"/>
              <a:gd name="connsiteY5" fmla="*/ 1031758 h 1614754"/>
              <a:gd name="connsiteX6" fmla="*/ 1527974 w 1741878"/>
              <a:gd name="connsiteY6" fmla="*/ 1031757 h 1614754"/>
              <a:gd name="connsiteX7" fmla="*/ 1671862 w 1741878"/>
              <a:gd name="connsiteY7" fmla="*/ 887605 h 1614754"/>
              <a:gd name="connsiteX8" fmla="*/ 1527974 w 1741878"/>
              <a:gd name="connsiteY8" fmla="*/ 743453 h 1614754"/>
              <a:gd name="connsiteX9" fmla="*/ 1456029 w 1741878"/>
              <a:gd name="connsiteY9" fmla="*/ 599300 h 1614754"/>
              <a:gd name="connsiteX10" fmla="*/ 1096309 w 1741878"/>
              <a:gd name="connsiteY10" fmla="*/ 599301 h 1614754"/>
              <a:gd name="connsiteX11" fmla="*/ 736589 w 1741878"/>
              <a:gd name="connsiteY11" fmla="*/ 527224 h 1614754"/>
              <a:gd name="connsiteX12" fmla="*/ 396210 w 1741878"/>
              <a:gd name="connsiteY12" fmla="*/ 491443 h 1614754"/>
              <a:gd name="connsiteX13" fmla="*/ 17147 w 1741878"/>
              <a:gd name="connsiteY13" fmla="*/ 383071 h 1614754"/>
              <a:gd name="connsiteX14" fmla="*/ 89091 w 1741878"/>
              <a:gd name="connsiteY14" fmla="*/ 310995 h 1614754"/>
              <a:gd name="connsiteX15" fmla="*/ 304924 w 1741878"/>
              <a:gd name="connsiteY15" fmla="*/ 383071 h 1614754"/>
              <a:gd name="connsiteX16" fmla="*/ 664644 w 1741878"/>
              <a:gd name="connsiteY16" fmla="*/ 238919 h 1614754"/>
              <a:gd name="connsiteX17" fmla="*/ 1096309 w 1741878"/>
              <a:gd name="connsiteY17" fmla="*/ 94769 h 1614754"/>
              <a:gd name="connsiteX18" fmla="*/ 1489875 w 1741878"/>
              <a:gd name="connsiteY18" fmla="*/ 0 h 1614754"/>
              <a:gd name="connsiteX0" fmla="*/ 1741878 w 1741878"/>
              <a:gd name="connsiteY0" fmla="*/ 194845 h 1659743"/>
              <a:gd name="connsiteX1" fmla="*/ 1527974 w 1741878"/>
              <a:gd name="connsiteY1" fmla="*/ 527225 h 1659743"/>
              <a:gd name="connsiteX2" fmla="*/ 629840 w 1741878"/>
              <a:gd name="connsiteY2" fmla="*/ 1550342 h 1659743"/>
              <a:gd name="connsiteX3" fmla="*/ 385568 w 1741878"/>
              <a:gd name="connsiteY3" fmla="*/ 1492707 h 1659743"/>
              <a:gd name="connsiteX4" fmla="*/ 1024364 w 1741878"/>
              <a:gd name="connsiteY4" fmla="*/ 1031758 h 1659743"/>
              <a:gd name="connsiteX5" fmla="*/ 1527974 w 1741878"/>
              <a:gd name="connsiteY5" fmla="*/ 1031757 h 1659743"/>
              <a:gd name="connsiteX6" fmla="*/ 1671862 w 1741878"/>
              <a:gd name="connsiteY6" fmla="*/ 887605 h 1659743"/>
              <a:gd name="connsiteX7" fmla="*/ 1527974 w 1741878"/>
              <a:gd name="connsiteY7" fmla="*/ 743453 h 1659743"/>
              <a:gd name="connsiteX8" fmla="*/ 1456029 w 1741878"/>
              <a:gd name="connsiteY8" fmla="*/ 599300 h 1659743"/>
              <a:gd name="connsiteX9" fmla="*/ 1096309 w 1741878"/>
              <a:gd name="connsiteY9" fmla="*/ 599301 h 1659743"/>
              <a:gd name="connsiteX10" fmla="*/ 736589 w 1741878"/>
              <a:gd name="connsiteY10" fmla="*/ 527224 h 1659743"/>
              <a:gd name="connsiteX11" fmla="*/ 396210 w 1741878"/>
              <a:gd name="connsiteY11" fmla="*/ 491443 h 1659743"/>
              <a:gd name="connsiteX12" fmla="*/ 17147 w 1741878"/>
              <a:gd name="connsiteY12" fmla="*/ 383071 h 1659743"/>
              <a:gd name="connsiteX13" fmla="*/ 89091 w 1741878"/>
              <a:gd name="connsiteY13" fmla="*/ 310995 h 1659743"/>
              <a:gd name="connsiteX14" fmla="*/ 304924 w 1741878"/>
              <a:gd name="connsiteY14" fmla="*/ 383071 h 1659743"/>
              <a:gd name="connsiteX15" fmla="*/ 664644 w 1741878"/>
              <a:gd name="connsiteY15" fmla="*/ 238919 h 1659743"/>
              <a:gd name="connsiteX16" fmla="*/ 1096309 w 1741878"/>
              <a:gd name="connsiteY16" fmla="*/ 94769 h 1659743"/>
              <a:gd name="connsiteX17" fmla="*/ 1489875 w 1741878"/>
              <a:gd name="connsiteY17" fmla="*/ 0 h 1659743"/>
              <a:gd name="connsiteX0" fmla="*/ 1741878 w 1741878"/>
              <a:gd name="connsiteY0" fmla="*/ 194845 h 1492707"/>
              <a:gd name="connsiteX1" fmla="*/ 1527974 w 1741878"/>
              <a:gd name="connsiteY1" fmla="*/ 527225 h 1492707"/>
              <a:gd name="connsiteX2" fmla="*/ 385568 w 1741878"/>
              <a:gd name="connsiteY2" fmla="*/ 1492707 h 1492707"/>
              <a:gd name="connsiteX3" fmla="*/ 1024364 w 1741878"/>
              <a:gd name="connsiteY3" fmla="*/ 1031758 h 1492707"/>
              <a:gd name="connsiteX4" fmla="*/ 1527974 w 1741878"/>
              <a:gd name="connsiteY4" fmla="*/ 1031757 h 1492707"/>
              <a:gd name="connsiteX5" fmla="*/ 1671862 w 1741878"/>
              <a:gd name="connsiteY5" fmla="*/ 887605 h 1492707"/>
              <a:gd name="connsiteX6" fmla="*/ 1527974 w 1741878"/>
              <a:gd name="connsiteY6" fmla="*/ 743453 h 1492707"/>
              <a:gd name="connsiteX7" fmla="*/ 1456029 w 1741878"/>
              <a:gd name="connsiteY7" fmla="*/ 599300 h 1492707"/>
              <a:gd name="connsiteX8" fmla="*/ 1096309 w 1741878"/>
              <a:gd name="connsiteY8" fmla="*/ 599301 h 1492707"/>
              <a:gd name="connsiteX9" fmla="*/ 736589 w 1741878"/>
              <a:gd name="connsiteY9" fmla="*/ 527224 h 1492707"/>
              <a:gd name="connsiteX10" fmla="*/ 396210 w 1741878"/>
              <a:gd name="connsiteY10" fmla="*/ 491443 h 1492707"/>
              <a:gd name="connsiteX11" fmla="*/ 17147 w 1741878"/>
              <a:gd name="connsiteY11" fmla="*/ 383071 h 1492707"/>
              <a:gd name="connsiteX12" fmla="*/ 89091 w 1741878"/>
              <a:gd name="connsiteY12" fmla="*/ 310995 h 1492707"/>
              <a:gd name="connsiteX13" fmla="*/ 304924 w 1741878"/>
              <a:gd name="connsiteY13" fmla="*/ 383071 h 1492707"/>
              <a:gd name="connsiteX14" fmla="*/ 664644 w 1741878"/>
              <a:gd name="connsiteY14" fmla="*/ 238919 h 1492707"/>
              <a:gd name="connsiteX15" fmla="*/ 1096309 w 1741878"/>
              <a:gd name="connsiteY15" fmla="*/ 94769 h 1492707"/>
              <a:gd name="connsiteX16" fmla="*/ 1489875 w 1741878"/>
              <a:gd name="connsiteY16" fmla="*/ 0 h 1492707"/>
              <a:gd name="connsiteX0" fmla="*/ 1741878 w 1741878"/>
              <a:gd name="connsiteY0" fmla="*/ 194845 h 1042778"/>
              <a:gd name="connsiteX1" fmla="*/ 1527974 w 1741878"/>
              <a:gd name="connsiteY1" fmla="*/ 527225 h 1042778"/>
              <a:gd name="connsiteX2" fmla="*/ 1024364 w 1741878"/>
              <a:gd name="connsiteY2" fmla="*/ 1031758 h 1042778"/>
              <a:gd name="connsiteX3" fmla="*/ 1527974 w 1741878"/>
              <a:gd name="connsiteY3" fmla="*/ 1031757 h 1042778"/>
              <a:gd name="connsiteX4" fmla="*/ 1671862 w 1741878"/>
              <a:gd name="connsiteY4" fmla="*/ 887605 h 1042778"/>
              <a:gd name="connsiteX5" fmla="*/ 1527974 w 1741878"/>
              <a:gd name="connsiteY5" fmla="*/ 743453 h 1042778"/>
              <a:gd name="connsiteX6" fmla="*/ 1456029 w 1741878"/>
              <a:gd name="connsiteY6" fmla="*/ 599300 h 1042778"/>
              <a:gd name="connsiteX7" fmla="*/ 1096309 w 1741878"/>
              <a:gd name="connsiteY7" fmla="*/ 599301 h 1042778"/>
              <a:gd name="connsiteX8" fmla="*/ 736589 w 1741878"/>
              <a:gd name="connsiteY8" fmla="*/ 527224 h 1042778"/>
              <a:gd name="connsiteX9" fmla="*/ 396210 w 1741878"/>
              <a:gd name="connsiteY9" fmla="*/ 491443 h 1042778"/>
              <a:gd name="connsiteX10" fmla="*/ 17147 w 1741878"/>
              <a:gd name="connsiteY10" fmla="*/ 383071 h 1042778"/>
              <a:gd name="connsiteX11" fmla="*/ 89091 w 1741878"/>
              <a:gd name="connsiteY11" fmla="*/ 310995 h 1042778"/>
              <a:gd name="connsiteX12" fmla="*/ 304924 w 1741878"/>
              <a:gd name="connsiteY12" fmla="*/ 383071 h 1042778"/>
              <a:gd name="connsiteX13" fmla="*/ 664644 w 1741878"/>
              <a:gd name="connsiteY13" fmla="*/ 238919 h 1042778"/>
              <a:gd name="connsiteX14" fmla="*/ 1096309 w 1741878"/>
              <a:gd name="connsiteY14" fmla="*/ 94769 h 1042778"/>
              <a:gd name="connsiteX15" fmla="*/ 1489875 w 1741878"/>
              <a:gd name="connsiteY15" fmla="*/ 0 h 1042778"/>
              <a:gd name="connsiteX0" fmla="*/ 1741878 w 1741878"/>
              <a:gd name="connsiteY0" fmla="*/ 194845 h 1042778"/>
              <a:gd name="connsiteX1" fmla="*/ 1527974 w 1741878"/>
              <a:gd name="connsiteY1" fmla="*/ 527225 h 1042778"/>
              <a:gd name="connsiteX2" fmla="*/ 1024364 w 1741878"/>
              <a:gd name="connsiteY2" fmla="*/ 1031758 h 1042778"/>
              <a:gd name="connsiteX3" fmla="*/ 1527974 w 1741878"/>
              <a:gd name="connsiteY3" fmla="*/ 1031757 h 1042778"/>
              <a:gd name="connsiteX4" fmla="*/ 1671862 w 1741878"/>
              <a:gd name="connsiteY4" fmla="*/ 887605 h 1042778"/>
              <a:gd name="connsiteX5" fmla="*/ 1527974 w 1741878"/>
              <a:gd name="connsiteY5" fmla="*/ 743453 h 1042778"/>
              <a:gd name="connsiteX6" fmla="*/ 1456029 w 1741878"/>
              <a:gd name="connsiteY6" fmla="*/ 599300 h 1042778"/>
              <a:gd name="connsiteX7" fmla="*/ 1096309 w 1741878"/>
              <a:gd name="connsiteY7" fmla="*/ 599301 h 1042778"/>
              <a:gd name="connsiteX8" fmla="*/ 736589 w 1741878"/>
              <a:gd name="connsiteY8" fmla="*/ 527224 h 1042778"/>
              <a:gd name="connsiteX9" fmla="*/ 396210 w 1741878"/>
              <a:gd name="connsiteY9" fmla="*/ 491443 h 1042778"/>
              <a:gd name="connsiteX10" fmla="*/ 17147 w 1741878"/>
              <a:gd name="connsiteY10" fmla="*/ 383071 h 1042778"/>
              <a:gd name="connsiteX11" fmla="*/ 89091 w 1741878"/>
              <a:gd name="connsiteY11" fmla="*/ 310995 h 1042778"/>
              <a:gd name="connsiteX12" fmla="*/ 304924 w 1741878"/>
              <a:gd name="connsiteY12" fmla="*/ 383071 h 1042778"/>
              <a:gd name="connsiteX13" fmla="*/ 664644 w 1741878"/>
              <a:gd name="connsiteY13" fmla="*/ 238919 h 1042778"/>
              <a:gd name="connsiteX14" fmla="*/ 1096309 w 1741878"/>
              <a:gd name="connsiteY14" fmla="*/ 94769 h 1042778"/>
              <a:gd name="connsiteX15" fmla="*/ 1489875 w 1741878"/>
              <a:gd name="connsiteY15" fmla="*/ 0 h 1042778"/>
              <a:gd name="connsiteX0" fmla="*/ 1741878 w 1741878"/>
              <a:gd name="connsiteY0" fmla="*/ 194845 h 1042778"/>
              <a:gd name="connsiteX1" fmla="*/ 1527974 w 1741878"/>
              <a:gd name="connsiteY1" fmla="*/ 527225 h 1042778"/>
              <a:gd name="connsiteX2" fmla="*/ 1024364 w 1741878"/>
              <a:gd name="connsiteY2" fmla="*/ 1031758 h 1042778"/>
              <a:gd name="connsiteX3" fmla="*/ 1527974 w 1741878"/>
              <a:gd name="connsiteY3" fmla="*/ 1031757 h 1042778"/>
              <a:gd name="connsiteX4" fmla="*/ 1671862 w 1741878"/>
              <a:gd name="connsiteY4" fmla="*/ 887605 h 1042778"/>
              <a:gd name="connsiteX5" fmla="*/ 1527974 w 1741878"/>
              <a:gd name="connsiteY5" fmla="*/ 743453 h 1042778"/>
              <a:gd name="connsiteX6" fmla="*/ 1456029 w 1741878"/>
              <a:gd name="connsiteY6" fmla="*/ 599300 h 1042778"/>
              <a:gd name="connsiteX7" fmla="*/ 1096309 w 1741878"/>
              <a:gd name="connsiteY7" fmla="*/ 599301 h 1042778"/>
              <a:gd name="connsiteX8" fmla="*/ 736589 w 1741878"/>
              <a:gd name="connsiteY8" fmla="*/ 527224 h 1042778"/>
              <a:gd name="connsiteX9" fmla="*/ 396210 w 1741878"/>
              <a:gd name="connsiteY9" fmla="*/ 491443 h 1042778"/>
              <a:gd name="connsiteX10" fmla="*/ 17147 w 1741878"/>
              <a:gd name="connsiteY10" fmla="*/ 383071 h 1042778"/>
              <a:gd name="connsiteX11" fmla="*/ 89091 w 1741878"/>
              <a:gd name="connsiteY11" fmla="*/ 310995 h 1042778"/>
              <a:gd name="connsiteX12" fmla="*/ 304924 w 1741878"/>
              <a:gd name="connsiteY12" fmla="*/ 383071 h 1042778"/>
              <a:gd name="connsiteX13" fmla="*/ 664644 w 1741878"/>
              <a:gd name="connsiteY13" fmla="*/ 238919 h 1042778"/>
              <a:gd name="connsiteX14" fmla="*/ 1096309 w 1741878"/>
              <a:gd name="connsiteY14" fmla="*/ 94769 h 1042778"/>
              <a:gd name="connsiteX15" fmla="*/ 1489875 w 1741878"/>
              <a:gd name="connsiteY15" fmla="*/ 0 h 1042778"/>
              <a:gd name="connsiteX0" fmla="*/ 1741878 w 1741878"/>
              <a:gd name="connsiteY0" fmla="*/ 194845 h 1031757"/>
              <a:gd name="connsiteX1" fmla="*/ 1527974 w 1741878"/>
              <a:gd name="connsiteY1" fmla="*/ 527225 h 1031757"/>
              <a:gd name="connsiteX2" fmla="*/ 1527974 w 1741878"/>
              <a:gd name="connsiteY2" fmla="*/ 1031757 h 1031757"/>
              <a:gd name="connsiteX3" fmla="*/ 1671862 w 1741878"/>
              <a:gd name="connsiteY3" fmla="*/ 887605 h 1031757"/>
              <a:gd name="connsiteX4" fmla="*/ 1527974 w 1741878"/>
              <a:gd name="connsiteY4" fmla="*/ 743453 h 1031757"/>
              <a:gd name="connsiteX5" fmla="*/ 1456029 w 1741878"/>
              <a:gd name="connsiteY5" fmla="*/ 599300 h 1031757"/>
              <a:gd name="connsiteX6" fmla="*/ 1096309 w 1741878"/>
              <a:gd name="connsiteY6" fmla="*/ 599301 h 1031757"/>
              <a:gd name="connsiteX7" fmla="*/ 736589 w 1741878"/>
              <a:gd name="connsiteY7" fmla="*/ 527224 h 1031757"/>
              <a:gd name="connsiteX8" fmla="*/ 396210 w 1741878"/>
              <a:gd name="connsiteY8" fmla="*/ 491443 h 1031757"/>
              <a:gd name="connsiteX9" fmla="*/ 17147 w 1741878"/>
              <a:gd name="connsiteY9" fmla="*/ 383071 h 1031757"/>
              <a:gd name="connsiteX10" fmla="*/ 89091 w 1741878"/>
              <a:gd name="connsiteY10" fmla="*/ 310995 h 1031757"/>
              <a:gd name="connsiteX11" fmla="*/ 304924 w 1741878"/>
              <a:gd name="connsiteY11" fmla="*/ 383071 h 1031757"/>
              <a:gd name="connsiteX12" fmla="*/ 664644 w 1741878"/>
              <a:gd name="connsiteY12" fmla="*/ 238919 h 1031757"/>
              <a:gd name="connsiteX13" fmla="*/ 1096309 w 1741878"/>
              <a:gd name="connsiteY13" fmla="*/ 94769 h 1031757"/>
              <a:gd name="connsiteX14" fmla="*/ 1489875 w 1741878"/>
              <a:gd name="connsiteY14" fmla="*/ 0 h 1031757"/>
              <a:gd name="connsiteX0" fmla="*/ 1741878 w 1741878"/>
              <a:gd name="connsiteY0" fmla="*/ 194845 h 1031757"/>
              <a:gd name="connsiteX1" fmla="*/ 1527974 w 1741878"/>
              <a:gd name="connsiteY1" fmla="*/ 527225 h 1031757"/>
              <a:gd name="connsiteX2" fmla="*/ 1527974 w 1741878"/>
              <a:gd name="connsiteY2" fmla="*/ 1031757 h 1031757"/>
              <a:gd name="connsiteX3" fmla="*/ 1671862 w 1741878"/>
              <a:gd name="connsiteY3" fmla="*/ 887605 h 1031757"/>
              <a:gd name="connsiteX4" fmla="*/ 1527974 w 1741878"/>
              <a:gd name="connsiteY4" fmla="*/ 743453 h 1031757"/>
              <a:gd name="connsiteX5" fmla="*/ 1456029 w 1741878"/>
              <a:gd name="connsiteY5" fmla="*/ 599300 h 1031757"/>
              <a:gd name="connsiteX6" fmla="*/ 1096309 w 1741878"/>
              <a:gd name="connsiteY6" fmla="*/ 599301 h 1031757"/>
              <a:gd name="connsiteX7" fmla="*/ 736589 w 1741878"/>
              <a:gd name="connsiteY7" fmla="*/ 527224 h 1031757"/>
              <a:gd name="connsiteX8" fmla="*/ 396210 w 1741878"/>
              <a:gd name="connsiteY8" fmla="*/ 491443 h 1031757"/>
              <a:gd name="connsiteX9" fmla="*/ 17147 w 1741878"/>
              <a:gd name="connsiteY9" fmla="*/ 383071 h 1031757"/>
              <a:gd name="connsiteX10" fmla="*/ 89091 w 1741878"/>
              <a:gd name="connsiteY10" fmla="*/ 310995 h 1031757"/>
              <a:gd name="connsiteX11" fmla="*/ 304924 w 1741878"/>
              <a:gd name="connsiteY11" fmla="*/ 383071 h 1031757"/>
              <a:gd name="connsiteX12" fmla="*/ 664644 w 1741878"/>
              <a:gd name="connsiteY12" fmla="*/ 238919 h 1031757"/>
              <a:gd name="connsiteX13" fmla="*/ 1096309 w 1741878"/>
              <a:gd name="connsiteY13" fmla="*/ 94769 h 1031757"/>
              <a:gd name="connsiteX14" fmla="*/ 1489875 w 1741878"/>
              <a:gd name="connsiteY14" fmla="*/ 0 h 1031757"/>
              <a:gd name="connsiteX0" fmla="*/ 1741878 w 1741878"/>
              <a:gd name="connsiteY0" fmla="*/ 194845 h 887605"/>
              <a:gd name="connsiteX1" fmla="*/ 1527974 w 1741878"/>
              <a:gd name="connsiteY1" fmla="*/ 527225 h 887605"/>
              <a:gd name="connsiteX2" fmla="*/ 1671862 w 1741878"/>
              <a:gd name="connsiteY2" fmla="*/ 887605 h 887605"/>
              <a:gd name="connsiteX3" fmla="*/ 1527974 w 1741878"/>
              <a:gd name="connsiteY3" fmla="*/ 743453 h 887605"/>
              <a:gd name="connsiteX4" fmla="*/ 1456029 w 1741878"/>
              <a:gd name="connsiteY4" fmla="*/ 599300 h 887605"/>
              <a:gd name="connsiteX5" fmla="*/ 1096309 w 1741878"/>
              <a:gd name="connsiteY5" fmla="*/ 599301 h 887605"/>
              <a:gd name="connsiteX6" fmla="*/ 736589 w 1741878"/>
              <a:gd name="connsiteY6" fmla="*/ 527224 h 887605"/>
              <a:gd name="connsiteX7" fmla="*/ 396210 w 1741878"/>
              <a:gd name="connsiteY7" fmla="*/ 491443 h 887605"/>
              <a:gd name="connsiteX8" fmla="*/ 17147 w 1741878"/>
              <a:gd name="connsiteY8" fmla="*/ 383071 h 887605"/>
              <a:gd name="connsiteX9" fmla="*/ 89091 w 1741878"/>
              <a:gd name="connsiteY9" fmla="*/ 310995 h 887605"/>
              <a:gd name="connsiteX10" fmla="*/ 304924 w 1741878"/>
              <a:gd name="connsiteY10" fmla="*/ 383071 h 887605"/>
              <a:gd name="connsiteX11" fmla="*/ 664644 w 1741878"/>
              <a:gd name="connsiteY11" fmla="*/ 238919 h 887605"/>
              <a:gd name="connsiteX12" fmla="*/ 1096309 w 1741878"/>
              <a:gd name="connsiteY12" fmla="*/ 94769 h 887605"/>
              <a:gd name="connsiteX13" fmla="*/ 1489875 w 1741878"/>
              <a:gd name="connsiteY13" fmla="*/ 0 h 887605"/>
              <a:gd name="connsiteX0" fmla="*/ 1741878 w 1741878"/>
              <a:gd name="connsiteY0" fmla="*/ 194845 h 743453"/>
              <a:gd name="connsiteX1" fmla="*/ 1527974 w 1741878"/>
              <a:gd name="connsiteY1" fmla="*/ 527225 h 743453"/>
              <a:gd name="connsiteX2" fmla="*/ 1527974 w 1741878"/>
              <a:gd name="connsiteY2" fmla="*/ 743453 h 743453"/>
              <a:gd name="connsiteX3" fmla="*/ 1456029 w 1741878"/>
              <a:gd name="connsiteY3" fmla="*/ 599300 h 743453"/>
              <a:gd name="connsiteX4" fmla="*/ 1096309 w 1741878"/>
              <a:gd name="connsiteY4" fmla="*/ 599301 h 743453"/>
              <a:gd name="connsiteX5" fmla="*/ 736589 w 1741878"/>
              <a:gd name="connsiteY5" fmla="*/ 527224 h 743453"/>
              <a:gd name="connsiteX6" fmla="*/ 396210 w 1741878"/>
              <a:gd name="connsiteY6" fmla="*/ 491443 h 743453"/>
              <a:gd name="connsiteX7" fmla="*/ 17147 w 1741878"/>
              <a:gd name="connsiteY7" fmla="*/ 383071 h 743453"/>
              <a:gd name="connsiteX8" fmla="*/ 89091 w 1741878"/>
              <a:gd name="connsiteY8" fmla="*/ 310995 h 743453"/>
              <a:gd name="connsiteX9" fmla="*/ 304924 w 1741878"/>
              <a:gd name="connsiteY9" fmla="*/ 383071 h 743453"/>
              <a:gd name="connsiteX10" fmla="*/ 664644 w 1741878"/>
              <a:gd name="connsiteY10" fmla="*/ 238919 h 743453"/>
              <a:gd name="connsiteX11" fmla="*/ 1096309 w 1741878"/>
              <a:gd name="connsiteY11" fmla="*/ 94769 h 743453"/>
              <a:gd name="connsiteX12" fmla="*/ 1489875 w 1741878"/>
              <a:gd name="connsiteY12" fmla="*/ 0 h 743453"/>
              <a:gd name="connsiteX0" fmla="*/ 1741878 w 1741878"/>
              <a:gd name="connsiteY0" fmla="*/ 194845 h 614650"/>
              <a:gd name="connsiteX1" fmla="*/ 1527974 w 1741878"/>
              <a:gd name="connsiteY1" fmla="*/ 527225 h 614650"/>
              <a:gd name="connsiteX2" fmla="*/ 1456029 w 1741878"/>
              <a:gd name="connsiteY2" fmla="*/ 599300 h 614650"/>
              <a:gd name="connsiteX3" fmla="*/ 1096309 w 1741878"/>
              <a:gd name="connsiteY3" fmla="*/ 599301 h 614650"/>
              <a:gd name="connsiteX4" fmla="*/ 736589 w 1741878"/>
              <a:gd name="connsiteY4" fmla="*/ 527224 h 614650"/>
              <a:gd name="connsiteX5" fmla="*/ 396210 w 1741878"/>
              <a:gd name="connsiteY5" fmla="*/ 491443 h 614650"/>
              <a:gd name="connsiteX6" fmla="*/ 17147 w 1741878"/>
              <a:gd name="connsiteY6" fmla="*/ 383071 h 614650"/>
              <a:gd name="connsiteX7" fmla="*/ 89091 w 1741878"/>
              <a:gd name="connsiteY7" fmla="*/ 310995 h 614650"/>
              <a:gd name="connsiteX8" fmla="*/ 304924 w 1741878"/>
              <a:gd name="connsiteY8" fmla="*/ 383071 h 614650"/>
              <a:gd name="connsiteX9" fmla="*/ 664644 w 1741878"/>
              <a:gd name="connsiteY9" fmla="*/ 238919 h 614650"/>
              <a:gd name="connsiteX10" fmla="*/ 1096309 w 1741878"/>
              <a:gd name="connsiteY10" fmla="*/ 94769 h 614650"/>
              <a:gd name="connsiteX11" fmla="*/ 1489875 w 1741878"/>
              <a:gd name="connsiteY11" fmla="*/ 0 h 614650"/>
              <a:gd name="connsiteX0" fmla="*/ 1741878 w 1741878"/>
              <a:gd name="connsiteY0" fmla="*/ 194845 h 614650"/>
              <a:gd name="connsiteX1" fmla="*/ 1527974 w 1741878"/>
              <a:gd name="connsiteY1" fmla="*/ 527225 h 614650"/>
              <a:gd name="connsiteX2" fmla="*/ 1456029 w 1741878"/>
              <a:gd name="connsiteY2" fmla="*/ 599300 h 614650"/>
              <a:gd name="connsiteX3" fmla="*/ 1096309 w 1741878"/>
              <a:gd name="connsiteY3" fmla="*/ 599301 h 614650"/>
              <a:gd name="connsiteX4" fmla="*/ 736589 w 1741878"/>
              <a:gd name="connsiteY4" fmla="*/ 527224 h 614650"/>
              <a:gd name="connsiteX5" fmla="*/ 396210 w 1741878"/>
              <a:gd name="connsiteY5" fmla="*/ 491443 h 614650"/>
              <a:gd name="connsiteX6" fmla="*/ 17147 w 1741878"/>
              <a:gd name="connsiteY6" fmla="*/ 383071 h 614650"/>
              <a:gd name="connsiteX7" fmla="*/ 89091 w 1741878"/>
              <a:gd name="connsiteY7" fmla="*/ 310995 h 614650"/>
              <a:gd name="connsiteX8" fmla="*/ 304924 w 1741878"/>
              <a:gd name="connsiteY8" fmla="*/ 383071 h 614650"/>
              <a:gd name="connsiteX9" fmla="*/ 664644 w 1741878"/>
              <a:gd name="connsiteY9" fmla="*/ 238919 h 614650"/>
              <a:gd name="connsiteX10" fmla="*/ 1096309 w 1741878"/>
              <a:gd name="connsiteY10" fmla="*/ 94769 h 614650"/>
              <a:gd name="connsiteX11" fmla="*/ 1489875 w 1741878"/>
              <a:gd name="connsiteY11" fmla="*/ 0 h 614650"/>
              <a:gd name="connsiteX0" fmla="*/ 1741878 w 1741878"/>
              <a:gd name="connsiteY0" fmla="*/ 194845 h 607269"/>
              <a:gd name="connsiteX1" fmla="*/ 1527974 w 1741878"/>
              <a:gd name="connsiteY1" fmla="*/ 527225 h 607269"/>
              <a:gd name="connsiteX2" fmla="*/ 1456029 w 1741878"/>
              <a:gd name="connsiteY2" fmla="*/ 599300 h 607269"/>
              <a:gd name="connsiteX3" fmla="*/ 1183317 w 1741878"/>
              <a:gd name="connsiteY3" fmla="*/ 590584 h 607269"/>
              <a:gd name="connsiteX4" fmla="*/ 736589 w 1741878"/>
              <a:gd name="connsiteY4" fmla="*/ 527224 h 607269"/>
              <a:gd name="connsiteX5" fmla="*/ 396210 w 1741878"/>
              <a:gd name="connsiteY5" fmla="*/ 491443 h 607269"/>
              <a:gd name="connsiteX6" fmla="*/ 17147 w 1741878"/>
              <a:gd name="connsiteY6" fmla="*/ 383071 h 607269"/>
              <a:gd name="connsiteX7" fmla="*/ 89091 w 1741878"/>
              <a:gd name="connsiteY7" fmla="*/ 310995 h 607269"/>
              <a:gd name="connsiteX8" fmla="*/ 304924 w 1741878"/>
              <a:gd name="connsiteY8" fmla="*/ 383071 h 607269"/>
              <a:gd name="connsiteX9" fmla="*/ 664644 w 1741878"/>
              <a:gd name="connsiteY9" fmla="*/ 238919 h 607269"/>
              <a:gd name="connsiteX10" fmla="*/ 1096309 w 1741878"/>
              <a:gd name="connsiteY10" fmla="*/ 94769 h 607269"/>
              <a:gd name="connsiteX11" fmla="*/ 1489875 w 1741878"/>
              <a:gd name="connsiteY11" fmla="*/ 0 h 607269"/>
              <a:gd name="connsiteX0" fmla="*/ 1741878 w 1741878"/>
              <a:gd name="connsiteY0" fmla="*/ 194845 h 607269"/>
              <a:gd name="connsiteX1" fmla="*/ 1527974 w 1741878"/>
              <a:gd name="connsiteY1" fmla="*/ 527225 h 607269"/>
              <a:gd name="connsiteX2" fmla="*/ 1456029 w 1741878"/>
              <a:gd name="connsiteY2" fmla="*/ 599300 h 607269"/>
              <a:gd name="connsiteX3" fmla="*/ 1183317 w 1741878"/>
              <a:gd name="connsiteY3" fmla="*/ 590584 h 607269"/>
              <a:gd name="connsiteX4" fmla="*/ 1162931 w 1741878"/>
              <a:gd name="connsiteY4" fmla="*/ 405189 h 607269"/>
              <a:gd name="connsiteX5" fmla="*/ 396210 w 1741878"/>
              <a:gd name="connsiteY5" fmla="*/ 491443 h 607269"/>
              <a:gd name="connsiteX6" fmla="*/ 17147 w 1741878"/>
              <a:gd name="connsiteY6" fmla="*/ 383071 h 607269"/>
              <a:gd name="connsiteX7" fmla="*/ 89091 w 1741878"/>
              <a:gd name="connsiteY7" fmla="*/ 310995 h 607269"/>
              <a:gd name="connsiteX8" fmla="*/ 304924 w 1741878"/>
              <a:gd name="connsiteY8" fmla="*/ 383071 h 607269"/>
              <a:gd name="connsiteX9" fmla="*/ 664644 w 1741878"/>
              <a:gd name="connsiteY9" fmla="*/ 238919 h 607269"/>
              <a:gd name="connsiteX10" fmla="*/ 1096309 w 1741878"/>
              <a:gd name="connsiteY10" fmla="*/ 94769 h 607269"/>
              <a:gd name="connsiteX11" fmla="*/ 1489875 w 1741878"/>
              <a:gd name="connsiteY11" fmla="*/ 0 h 607269"/>
              <a:gd name="connsiteX0" fmla="*/ 1797194 w 1797194"/>
              <a:gd name="connsiteY0" fmla="*/ 194845 h 607269"/>
              <a:gd name="connsiteX1" fmla="*/ 1583290 w 1797194"/>
              <a:gd name="connsiteY1" fmla="*/ 527225 h 607269"/>
              <a:gd name="connsiteX2" fmla="*/ 1511345 w 1797194"/>
              <a:gd name="connsiteY2" fmla="*/ 599300 h 607269"/>
              <a:gd name="connsiteX3" fmla="*/ 1238633 w 1797194"/>
              <a:gd name="connsiteY3" fmla="*/ 590584 h 607269"/>
              <a:gd name="connsiteX4" fmla="*/ 1218247 w 1797194"/>
              <a:gd name="connsiteY4" fmla="*/ 405189 h 607269"/>
              <a:gd name="connsiteX5" fmla="*/ 72463 w 1797194"/>
              <a:gd name="connsiteY5" fmla="*/ 383071 h 607269"/>
              <a:gd name="connsiteX6" fmla="*/ 144407 w 1797194"/>
              <a:gd name="connsiteY6" fmla="*/ 310995 h 607269"/>
              <a:gd name="connsiteX7" fmla="*/ 360240 w 1797194"/>
              <a:gd name="connsiteY7" fmla="*/ 383071 h 607269"/>
              <a:gd name="connsiteX8" fmla="*/ 719960 w 1797194"/>
              <a:gd name="connsiteY8" fmla="*/ 238919 h 607269"/>
              <a:gd name="connsiteX9" fmla="*/ 1151625 w 1797194"/>
              <a:gd name="connsiteY9" fmla="*/ 94769 h 607269"/>
              <a:gd name="connsiteX10" fmla="*/ 1545191 w 1797194"/>
              <a:gd name="connsiteY10" fmla="*/ 0 h 607269"/>
              <a:gd name="connsiteX0" fmla="*/ 1694495 w 1694495"/>
              <a:gd name="connsiteY0" fmla="*/ 194845 h 607269"/>
              <a:gd name="connsiteX1" fmla="*/ 1480591 w 1694495"/>
              <a:gd name="connsiteY1" fmla="*/ 527225 h 607269"/>
              <a:gd name="connsiteX2" fmla="*/ 1408646 w 1694495"/>
              <a:gd name="connsiteY2" fmla="*/ 599300 h 607269"/>
              <a:gd name="connsiteX3" fmla="*/ 1135934 w 1694495"/>
              <a:gd name="connsiteY3" fmla="*/ 590584 h 607269"/>
              <a:gd name="connsiteX4" fmla="*/ 1115548 w 1694495"/>
              <a:gd name="connsiteY4" fmla="*/ 405189 h 607269"/>
              <a:gd name="connsiteX5" fmla="*/ 41708 w 1694495"/>
              <a:gd name="connsiteY5" fmla="*/ 310995 h 607269"/>
              <a:gd name="connsiteX6" fmla="*/ 257541 w 1694495"/>
              <a:gd name="connsiteY6" fmla="*/ 383071 h 607269"/>
              <a:gd name="connsiteX7" fmla="*/ 617261 w 1694495"/>
              <a:gd name="connsiteY7" fmla="*/ 238919 h 607269"/>
              <a:gd name="connsiteX8" fmla="*/ 1048926 w 1694495"/>
              <a:gd name="connsiteY8" fmla="*/ 94769 h 607269"/>
              <a:gd name="connsiteX9" fmla="*/ 1442492 w 1694495"/>
              <a:gd name="connsiteY9" fmla="*/ 0 h 607269"/>
              <a:gd name="connsiteX0" fmla="*/ 1436954 w 1436954"/>
              <a:gd name="connsiteY0" fmla="*/ 194845 h 607269"/>
              <a:gd name="connsiteX1" fmla="*/ 1223050 w 1436954"/>
              <a:gd name="connsiteY1" fmla="*/ 527225 h 607269"/>
              <a:gd name="connsiteX2" fmla="*/ 1151105 w 1436954"/>
              <a:gd name="connsiteY2" fmla="*/ 599300 h 607269"/>
              <a:gd name="connsiteX3" fmla="*/ 878393 w 1436954"/>
              <a:gd name="connsiteY3" fmla="*/ 590584 h 607269"/>
              <a:gd name="connsiteX4" fmla="*/ 858007 w 1436954"/>
              <a:gd name="connsiteY4" fmla="*/ 405189 h 607269"/>
              <a:gd name="connsiteX5" fmla="*/ 0 w 1436954"/>
              <a:gd name="connsiteY5" fmla="*/ 383071 h 607269"/>
              <a:gd name="connsiteX6" fmla="*/ 359720 w 1436954"/>
              <a:gd name="connsiteY6" fmla="*/ 238919 h 607269"/>
              <a:gd name="connsiteX7" fmla="*/ 791385 w 1436954"/>
              <a:gd name="connsiteY7" fmla="*/ 94769 h 607269"/>
              <a:gd name="connsiteX8" fmla="*/ 1184951 w 1436954"/>
              <a:gd name="connsiteY8" fmla="*/ 0 h 607269"/>
              <a:gd name="connsiteX0" fmla="*/ 1077234 w 1077234"/>
              <a:gd name="connsiteY0" fmla="*/ 194845 h 607269"/>
              <a:gd name="connsiteX1" fmla="*/ 863330 w 1077234"/>
              <a:gd name="connsiteY1" fmla="*/ 527225 h 607269"/>
              <a:gd name="connsiteX2" fmla="*/ 791385 w 1077234"/>
              <a:gd name="connsiteY2" fmla="*/ 599300 h 607269"/>
              <a:gd name="connsiteX3" fmla="*/ 518673 w 1077234"/>
              <a:gd name="connsiteY3" fmla="*/ 590584 h 607269"/>
              <a:gd name="connsiteX4" fmla="*/ 498287 w 1077234"/>
              <a:gd name="connsiteY4" fmla="*/ 405189 h 607269"/>
              <a:gd name="connsiteX5" fmla="*/ 0 w 1077234"/>
              <a:gd name="connsiteY5" fmla="*/ 238919 h 607269"/>
              <a:gd name="connsiteX6" fmla="*/ 431665 w 1077234"/>
              <a:gd name="connsiteY6" fmla="*/ 94769 h 607269"/>
              <a:gd name="connsiteX7" fmla="*/ 825231 w 1077234"/>
              <a:gd name="connsiteY7" fmla="*/ 0 h 607269"/>
              <a:gd name="connsiteX0" fmla="*/ 660958 w 660958"/>
              <a:gd name="connsiteY0" fmla="*/ 194845 h 607269"/>
              <a:gd name="connsiteX1" fmla="*/ 447054 w 660958"/>
              <a:gd name="connsiteY1" fmla="*/ 527225 h 607269"/>
              <a:gd name="connsiteX2" fmla="*/ 375109 w 660958"/>
              <a:gd name="connsiteY2" fmla="*/ 599300 h 607269"/>
              <a:gd name="connsiteX3" fmla="*/ 102397 w 660958"/>
              <a:gd name="connsiteY3" fmla="*/ 590584 h 607269"/>
              <a:gd name="connsiteX4" fmla="*/ 82011 w 660958"/>
              <a:gd name="connsiteY4" fmla="*/ 405189 h 607269"/>
              <a:gd name="connsiteX5" fmla="*/ 15389 w 660958"/>
              <a:gd name="connsiteY5" fmla="*/ 94769 h 607269"/>
              <a:gd name="connsiteX6" fmla="*/ 408955 w 660958"/>
              <a:gd name="connsiteY6" fmla="*/ 0 h 607269"/>
              <a:gd name="connsiteX0" fmla="*/ 628201 w 628201"/>
              <a:gd name="connsiteY0" fmla="*/ 194845 h 607269"/>
              <a:gd name="connsiteX1" fmla="*/ 414297 w 628201"/>
              <a:gd name="connsiteY1" fmla="*/ 527225 h 607269"/>
              <a:gd name="connsiteX2" fmla="*/ 342352 w 628201"/>
              <a:gd name="connsiteY2" fmla="*/ 599300 h 607269"/>
              <a:gd name="connsiteX3" fmla="*/ 69640 w 628201"/>
              <a:gd name="connsiteY3" fmla="*/ 590584 h 607269"/>
              <a:gd name="connsiteX4" fmla="*/ 49254 w 628201"/>
              <a:gd name="connsiteY4" fmla="*/ 405189 h 607269"/>
              <a:gd name="connsiteX5" fmla="*/ 269760 w 628201"/>
              <a:gd name="connsiteY5" fmla="*/ 199371 h 607269"/>
              <a:gd name="connsiteX6" fmla="*/ 376198 w 628201"/>
              <a:gd name="connsiteY6" fmla="*/ 0 h 607269"/>
              <a:gd name="connsiteX0" fmla="*/ 628201 w 634649"/>
              <a:gd name="connsiteY0" fmla="*/ 194845 h 944183"/>
              <a:gd name="connsiteX1" fmla="*/ 414297 w 634649"/>
              <a:gd name="connsiteY1" fmla="*/ 527225 h 944183"/>
              <a:gd name="connsiteX2" fmla="*/ 620401 w 634649"/>
              <a:gd name="connsiteY2" fmla="*/ 944183 h 944183"/>
              <a:gd name="connsiteX3" fmla="*/ 69640 w 634649"/>
              <a:gd name="connsiteY3" fmla="*/ 590584 h 944183"/>
              <a:gd name="connsiteX4" fmla="*/ 49254 w 634649"/>
              <a:gd name="connsiteY4" fmla="*/ 405189 h 944183"/>
              <a:gd name="connsiteX5" fmla="*/ 269760 w 634649"/>
              <a:gd name="connsiteY5" fmla="*/ 199371 h 944183"/>
              <a:gd name="connsiteX6" fmla="*/ 376198 w 634649"/>
              <a:gd name="connsiteY6" fmla="*/ 0 h 944183"/>
              <a:gd name="connsiteX0" fmla="*/ 589267 w 595715"/>
              <a:gd name="connsiteY0" fmla="*/ 194845 h 1037055"/>
              <a:gd name="connsiteX1" fmla="*/ 375363 w 595715"/>
              <a:gd name="connsiteY1" fmla="*/ 527225 h 1037055"/>
              <a:gd name="connsiteX2" fmla="*/ 581467 w 595715"/>
              <a:gd name="connsiteY2" fmla="*/ 944183 h 1037055"/>
              <a:gd name="connsiteX3" fmla="*/ 110149 w 595715"/>
              <a:gd name="connsiteY3" fmla="*/ 1028321 h 1037055"/>
              <a:gd name="connsiteX4" fmla="*/ 10320 w 595715"/>
              <a:gd name="connsiteY4" fmla="*/ 405189 h 1037055"/>
              <a:gd name="connsiteX5" fmla="*/ 230826 w 595715"/>
              <a:gd name="connsiteY5" fmla="*/ 199371 h 1037055"/>
              <a:gd name="connsiteX6" fmla="*/ 337264 w 595715"/>
              <a:gd name="connsiteY6" fmla="*/ 0 h 1037055"/>
              <a:gd name="connsiteX0" fmla="*/ 583024 w 589472"/>
              <a:gd name="connsiteY0" fmla="*/ 194845 h 1402768"/>
              <a:gd name="connsiteX1" fmla="*/ 369120 w 589472"/>
              <a:gd name="connsiteY1" fmla="*/ 527225 h 1402768"/>
              <a:gd name="connsiteX2" fmla="*/ 575224 w 589472"/>
              <a:gd name="connsiteY2" fmla="*/ 944183 h 1402768"/>
              <a:gd name="connsiteX3" fmla="*/ 434916 w 589472"/>
              <a:gd name="connsiteY3" fmla="*/ 1399733 h 1402768"/>
              <a:gd name="connsiteX4" fmla="*/ 4077 w 589472"/>
              <a:gd name="connsiteY4" fmla="*/ 405189 h 1402768"/>
              <a:gd name="connsiteX5" fmla="*/ 224583 w 589472"/>
              <a:gd name="connsiteY5" fmla="*/ 199371 h 1402768"/>
              <a:gd name="connsiteX6" fmla="*/ 331021 w 589472"/>
              <a:gd name="connsiteY6" fmla="*/ 0 h 1402768"/>
              <a:gd name="connsiteX0" fmla="*/ 583024 w 848681"/>
              <a:gd name="connsiteY0" fmla="*/ 194845 h 1405413"/>
              <a:gd name="connsiteX1" fmla="*/ 369120 w 848681"/>
              <a:gd name="connsiteY1" fmla="*/ 527225 h 1405413"/>
              <a:gd name="connsiteX2" fmla="*/ 840032 w 848681"/>
              <a:gd name="connsiteY2" fmla="*/ 1209478 h 1405413"/>
              <a:gd name="connsiteX3" fmla="*/ 434916 w 848681"/>
              <a:gd name="connsiteY3" fmla="*/ 1399733 h 1405413"/>
              <a:gd name="connsiteX4" fmla="*/ 4077 w 848681"/>
              <a:gd name="connsiteY4" fmla="*/ 405189 h 1405413"/>
              <a:gd name="connsiteX5" fmla="*/ 224583 w 848681"/>
              <a:gd name="connsiteY5" fmla="*/ 199371 h 1405413"/>
              <a:gd name="connsiteX6" fmla="*/ 331021 w 848681"/>
              <a:gd name="connsiteY6" fmla="*/ 0 h 1405413"/>
              <a:gd name="connsiteX0" fmla="*/ 579331 w 844988"/>
              <a:gd name="connsiteY0" fmla="*/ 194845 h 1405413"/>
              <a:gd name="connsiteX1" fmla="*/ 365427 w 844988"/>
              <a:gd name="connsiteY1" fmla="*/ 527225 h 1405413"/>
              <a:gd name="connsiteX2" fmla="*/ 836339 w 844988"/>
              <a:gd name="connsiteY2" fmla="*/ 1209478 h 1405413"/>
              <a:gd name="connsiteX3" fmla="*/ 431223 w 844988"/>
              <a:gd name="connsiteY3" fmla="*/ 1399733 h 1405413"/>
              <a:gd name="connsiteX4" fmla="*/ 174654 w 844988"/>
              <a:gd name="connsiteY4" fmla="*/ 979309 h 1405413"/>
              <a:gd name="connsiteX5" fmla="*/ 384 w 844988"/>
              <a:gd name="connsiteY5" fmla="*/ 405189 h 1405413"/>
              <a:gd name="connsiteX6" fmla="*/ 220890 w 844988"/>
              <a:gd name="connsiteY6" fmla="*/ 199371 h 1405413"/>
              <a:gd name="connsiteX7" fmla="*/ 327328 w 844988"/>
              <a:gd name="connsiteY7" fmla="*/ 0 h 1405413"/>
              <a:gd name="connsiteX0" fmla="*/ 867055 w 1132712"/>
              <a:gd name="connsiteY0" fmla="*/ 194845 h 1405413"/>
              <a:gd name="connsiteX1" fmla="*/ 653151 w 1132712"/>
              <a:gd name="connsiteY1" fmla="*/ 527225 h 1405413"/>
              <a:gd name="connsiteX2" fmla="*/ 1124063 w 1132712"/>
              <a:gd name="connsiteY2" fmla="*/ 1209478 h 1405413"/>
              <a:gd name="connsiteX3" fmla="*/ 718947 w 1132712"/>
              <a:gd name="connsiteY3" fmla="*/ 1399733 h 1405413"/>
              <a:gd name="connsiteX4" fmla="*/ 12204 w 1132712"/>
              <a:gd name="connsiteY4" fmla="*/ 1098693 h 1405413"/>
              <a:gd name="connsiteX5" fmla="*/ 288108 w 1132712"/>
              <a:gd name="connsiteY5" fmla="*/ 405189 h 1405413"/>
              <a:gd name="connsiteX6" fmla="*/ 508614 w 1132712"/>
              <a:gd name="connsiteY6" fmla="*/ 199371 h 1405413"/>
              <a:gd name="connsiteX7" fmla="*/ 615052 w 1132712"/>
              <a:gd name="connsiteY7" fmla="*/ 0 h 1405413"/>
              <a:gd name="connsiteX0" fmla="*/ 890018 w 1155675"/>
              <a:gd name="connsiteY0" fmla="*/ 194845 h 1405413"/>
              <a:gd name="connsiteX1" fmla="*/ 676114 w 1155675"/>
              <a:gd name="connsiteY1" fmla="*/ 527225 h 1405413"/>
              <a:gd name="connsiteX2" fmla="*/ 1147026 w 1155675"/>
              <a:gd name="connsiteY2" fmla="*/ 1209478 h 1405413"/>
              <a:gd name="connsiteX3" fmla="*/ 741910 w 1155675"/>
              <a:gd name="connsiteY3" fmla="*/ 1399733 h 1405413"/>
              <a:gd name="connsiteX4" fmla="*/ 35167 w 1155675"/>
              <a:gd name="connsiteY4" fmla="*/ 1098693 h 1405413"/>
              <a:gd name="connsiteX5" fmla="*/ 127850 w 1155675"/>
              <a:gd name="connsiteY5" fmla="*/ 767073 h 1405413"/>
              <a:gd name="connsiteX6" fmla="*/ 311071 w 1155675"/>
              <a:gd name="connsiteY6" fmla="*/ 405189 h 1405413"/>
              <a:gd name="connsiteX7" fmla="*/ 531577 w 1155675"/>
              <a:gd name="connsiteY7" fmla="*/ 199371 h 1405413"/>
              <a:gd name="connsiteX8" fmla="*/ 638015 w 1155675"/>
              <a:gd name="connsiteY8" fmla="*/ 0 h 1405413"/>
              <a:gd name="connsiteX0" fmla="*/ 863908 w 1129565"/>
              <a:gd name="connsiteY0" fmla="*/ 194845 h 1405413"/>
              <a:gd name="connsiteX1" fmla="*/ 650004 w 1129565"/>
              <a:gd name="connsiteY1" fmla="*/ 527225 h 1405413"/>
              <a:gd name="connsiteX2" fmla="*/ 1120916 w 1129565"/>
              <a:gd name="connsiteY2" fmla="*/ 1209478 h 1405413"/>
              <a:gd name="connsiteX3" fmla="*/ 715800 w 1129565"/>
              <a:gd name="connsiteY3" fmla="*/ 1399733 h 1405413"/>
              <a:gd name="connsiteX4" fmla="*/ 9057 w 1129565"/>
              <a:gd name="connsiteY4" fmla="*/ 1098693 h 1405413"/>
              <a:gd name="connsiteX5" fmla="*/ 750521 w 1129565"/>
              <a:gd name="connsiteY5" fmla="*/ 966045 h 1405413"/>
              <a:gd name="connsiteX6" fmla="*/ 284961 w 1129565"/>
              <a:gd name="connsiteY6" fmla="*/ 405189 h 1405413"/>
              <a:gd name="connsiteX7" fmla="*/ 505467 w 1129565"/>
              <a:gd name="connsiteY7" fmla="*/ 199371 h 1405413"/>
              <a:gd name="connsiteX8" fmla="*/ 611905 w 1129565"/>
              <a:gd name="connsiteY8" fmla="*/ 0 h 1405413"/>
              <a:gd name="connsiteX0" fmla="*/ 850809 w 1116466"/>
              <a:gd name="connsiteY0" fmla="*/ 194845 h 1405413"/>
              <a:gd name="connsiteX1" fmla="*/ 636905 w 1116466"/>
              <a:gd name="connsiteY1" fmla="*/ 527225 h 1405413"/>
              <a:gd name="connsiteX2" fmla="*/ 1107817 w 1116466"/>
              <a:gd name="connsiteY2" fmla="*/ 1209478 h 1405413"/>
              <a:gd name="connsiteX3" fmla="*/ 702701 w 1116466"/>
              <a:gd name="connsiteY3" fmla="*/ 1399733 h 1405413"/>
              <a:gd name="connsiteX4" fmla="*/ 9198 w 1116466"/>
              <a:gd name="connsiteY4" fmla="*/ 1165017 h 1405413"/>
              <a:gd name="connsiteX5" fmla="*/ 737422 w 1116466"/>
              <a:gd name="connsiteY5" fmla="*/ 966045 h 1405413"/>
              <a:gd name="connsiteX6" fmla="*/ 271862 w 1116466"/>
              <a:gd name="connsiteY6" fmla="*/ 405189 h 1405413"/>
              <a:gd name="connsiteX7" fmla="*/ 492368 w 1116466"/>
              <a:gd name="connsiteY7" fmla="*/ 199371 h 1405413"/>
              <a:gd name="connsiteX8" fmla="*/ 598806 w 1116466"/>
              <a:gd name="connsiteY8" fmla="*/ 0 h 1405413"/>
              <a:gd name="connsiteX0" fmla="*/ 916349 w 1182006"/>
              <a:gd name="connsiteY0" fmla="*/ 194845 h 1405413"/>
              <a:gd name="connsiteX1" fmla="*/ 702445 w 1182006"/>
              <a:gd name="connsiteY1" fmla="*/ 527225 h 1405413"/>
              <a:gd name="connsiteX2" fmla="*/ 1173357 w 1182006"/>
              <a:gd name="connsiteY2" fmla="*/ 1209478 h 1405413"/>
              <a:gd name="connsiteX3" fmla="*/ 768241 w 1182006"/>
              <a:gd name="connsiteY3" fmla="*/ 1399733 h 1405413"/>
              <a:gd name="connsiteX4" fmla="*/ 8536 w 1182006"/>
              <a:gd name="connsiteY4" fmla="*/ 1204811 h 1405413"/>
              <a:gd name="connsiteX5" fmla="*/ 802962 w 1182006"/>
              <a:gd name="connsiteY5" fmla="*/ 966045 h 1405413"/>
              <a:gd name="connsiteX6" fmla="*/ 337402 w 1182006"/>
              <a:gd name="connsiteY6" fmla="*/ 405189 h 1405413"/>
              <a:gd name="connsiteX7" fmla="*/ 557908 w 1182006"/>
              <a:gd name="connsiteY7" fmla="*/ 199371 h 1405413"/>
              <a:gd name="connsiteX8" fmla="*/ 664346 w 1182006"/>
              <a:gd name="connsiteY8" fmla="*/ 0 h 1405413"/>
              <a:gd name="connsiteX0" fmla="*/ 968847 w 1234504"/>
              <a:gd name="connsiteY0" fmla="*/ 194845 h 1405413"/>
              <a:gd name="connsiteX1" fmla="*/ 754943 w 1234504"/>
              <a:gd name="connsiteY1" fmla="*/ 527225 h 1405413"/>
              <a:gd name="connsiteX2" fmla="*/ 1225855 w 1234504"/>
              <a:gd name="connsiteY2" fmla="*/ 1209478 h 1405413"/>
              <a:gd name="connsiteX3" fmla="*/ 820739 w 1234504"/>
              <a:gd name="connsiteY3" fmla="*/ 1399733 h 1405413"/>
              <a:gd name="connsiteX4" fmla="*/ 8072 w 1234504"/>
              <a:gd name="connsiteY4" fmla="*/ 1271134 h 1405413"/>
              <a:gd name="connsiteX5" fmla="*/ 855460 w 1234504"/>
              <a:gd name="connsiteY5" fmla="*/ 966045 h 1405413"/>
              <a:gd name="connsiteX6" fmla="*/ 389900 w 1234504"/>
              <a:gd name="connsiteY6" fmla="*/ 405189 h 1405413"/>
              <a:gd name="connsiteX7" fmla="*/ 610406 w 1234504"/>
              <a:gd name="connsiteY7" fmla="*/ 199371 h 1405413"/>
              <a:gd name="connsiteX8" fmla="*/ 716844 w 1234504"/>
              <a:gd name="connsiteY8" fmla="*/ 0 h 1405413"/>
              <a:gd name="connsiteX0" fmla="*/ 960775 w 1226432"/>
              <a:gd name="connsiteY0" fmla="*/ 194845 h 1405413"/>
              <a:gd name="connsiteX1" fmla="*/ 746871 w 1226432"/>
              <a:gd name="connsiteY1" fmla="*/ 527225 h 1405413"/>
              <a:gd name="connsiteX2" fmla="*/ 1217783 w 1226432"/>
              <a:gd name="connsiteY2" fmla="*/ 1209478 h 1405413"/>
              <a:gd name="connsiteX3" fmla="*/ 812667 w 1226432"/>
              <a:gd name="connsiteY3" fmla="*/ 1399733 h 1405413"/>
              <a:gd name="connsiteX4" fmla="*/ 0 w 1226432"/>
              <a:gd name="connsiteY4" fmla="*/ 1271134 h 1405413"/>
              <a:gd name="connsiteX5" fmla="*/ 847388 w 1226432"/>
              <a:gd name="connsiteY5" fmla="*/ 966045 h 1405413"/>
              <a:gd name="connsiteX6" fmla="*/ 381828 w 1226432"/>
              <a:gd name="connsiteY6" fmla="*/ 405189 h 1405413"/>
              <a:gd name="connsiteX7" fmla="*/ 602334 w 1226432"/>
              <a:gd name="connsiteY7" fmla="*/ 199371 h 1405413"/>
              <a:gd name="connsiteX8" fmla="*/ 708772 w 1226432"/>
              <a:gd name="connsiteY8" fmla="*/ 0 h 1405413"/>
              <a:gd name="connsiteX0" fmla="*/ 960775 w 1223826"/>
              <a:gd name="connsiteY0" fmla="*/ 194845 h 1405413"/>
              <a:gd name="connsiteX1" fmla="*/ 746871 w 1223826"/>
              <a:gd name="connsiteY1" fmla="*/ 527225 h 1405413"/>
              <a:gd name="connsiteX2" fmla="*/ 1217783 w 1223826"/>
              <a:gd name="connsiteY2" fmla="*/ 1209478 h 1405413"/>
              <a:gd name="connsiteX3" fmla="*/ 812667 w 1223826"/>
              <a:gd name="connsiteY3" fmla="*/ 1399733 h 1405413"/>
              <a:gd name="connsiteX4" fmla="*/ 0 w 1223826"/>
              <a:gd name="connsiteY4" fmla="*/ 1271134 h 1405413"/>
              <a:gd name="connsiteX5" fmla="*/ 847388 w 1223826"/>
              <a:gd name="connsiteY5" fmla="*/ 966045 h 1405413"/>
              <a:gd name="connsiteX6" fmla="*/ 381828 w 1223826"/>
              <a:gd name="connsiteY6" fmla="*/ 405189 h 1405413"/>
              <a:gd name="connsiteX7" fmla="*/ 602334 w 1223826"/>
              <a:gd name="connsiteY7" fmla="*/ 199371 h 1405413"/>
              <a:gd name="connsiteX8" fmla="*/ 708772 w 1223826"/>
              <a:gd name="connsiteY8" fmla="*/ 0 h 1405413"/>
              <a:gd name="connsiteX0" fmla="*/ 960775 w 1223826"/>
              <a:gd name="connsiteY0" fmla="*/ 194845 h 1407145"/>
              <a:gd name="connsiteX1" fmla="*/ 746871 w 1223826"/>
              <a:gd name="connsiteY1" fmla="*/ 527225 h 1407145"/>
              <a:gd name="connsiteX2" fmla="*/ 1217783 w 1223826"/>
              <a:gd name="connsiteY2" fmla="*/ 1209478 h 1407145"/>
              <a:gd name="connsiteX3" fmla="*/ 812667 w 1223826"/>
              <a:gd name="connsiteY3" fmla="*/ 1399733 h 1407145"/>
              <a:gd name="connsiteX4" fmla="*/ 0 w 1223826"/>
              <a:gd name="connsiteY4" fmla="*/ 1271134 h 1407145"/>
              <a:gd name="connsiteX5" fmla="*/ 847388 w 1223826"/>
              <a:gd name="connsiteY5" fmla="*/ 966045 h 1407145"/>
              <a:gd name="connsiteX6" fmla="*/ 381828 w 1223826"/>
              <a:gd name="connsiteY6" fmla="*/ 405189 h 1407145"/>
              <a:gd name="connsiteX7" fmla="*/ 602334 w 1223826"/>
              <a:gd name="connsiteY7" fmla="*/ 199371 h 1407145"/>
              <a:gd name="connsiteX8" fmla="*/ 708772 w 1223826"/>
              <a:gd name="connsiteY8" fmla="*/ 0 h 1407145"/>
              <a:gd name="connsiteX0" fmla="*/ 960775 w 1223826"/>
              <a:gd name="connsiteY0" fmla="*/ 194845 h 1399733"/>
              <a:gd name="connsiteX1" fmla="*/ 746871 w 1223826"/>
              <a:gd name="connsiteY1" fmla="*/ 527225 h 1399733"/>
              <a:gd name="connsiteX2" fmla="*/ 1217783 w 1223826"/>
              <a:gd name="connsiteY2" fmla="*/ 1209478 h 1399733"/>
              <a:gd name="connsiteX3" fmla="*/ 812667 w 1223826"/>
              <a:gd name="connsiteY3" fmla="*/ 1399733 h 1399733"/>
              <a:gd name="connsiteX4" fmla="*/ 0 w 1223826"/>
              <a:gd name="connsiteY4" fmla="*/ 1271134 h 1399733"/>
              <a:gd name="connsiteX5" fmla="*/ 847388 w 1223826"/>
              <a:gd name="connsiteY5" fmla="*/ 966045 h 1399733"/>
              <a:gd name="connsiteX6" fmla="*/ 381828 w 1223826"/>
              <a:gd name="connsiteY6" fmla="*/ 405189 h 1399733"/>
              <a:gd name="connsiteX7" fmla="*/ 602334 w 1223826"/>
              <a:gd name="connsiteY7" fmla="*/ 199371 h 1399733"/>
              <a:gd name="connsiteX8" fmla="*/ 708772 w 1223826"/>
              <a:gd name="connsiteY8" fmla="*/ 0 h 1399733"/>
              <a:gd name="connsiteX0" fmla="*/ 971495 w 1234546"/>
              <a:gd name="connsiteY0" fmla="*/ 194845 h 1411293"/>
              <a:gd name="connsiteX1" fmla="*/ 757591 w 1234546"/>
              <a:gd name="connsiteY1" fmla="*/ 527225 h 1411293"/>
              <a:gd name="connsiteX2" fmla="*/ 1228503 w 1234546"/>
              <a:gd name="connsiteY2" fmla="*/ 1209478 h 1411293"/>
              <a:gd name="connsiteX3" fmla="*/ 823387 w 1234546"/>
              <a:gd name="connsiteY3" fmla="*/ 1399733 h 1411293"/>
              <a:gd name="connsiteX4" fmla="*/ 408680 w 1234546"/>
              <a:gd name="connsiteY4" fmla="*/ 1377360 h 1411293"/>
              <a:gd name="connsiteX5" fmla="*/ 10720 w 1234546"/>
              <a:gd name="connsiteY5" fmla="*/ 1271134 h 1411293"/>
              <a:gd name="connsiteX6" fmla="*/ 858108 w 1234546"/>
              <a:gd name="connsiteY6" fmla="*/ 966045 h 1411293"/>
              <a:gd name="connsiteX7" fmla="*/ 392548 w 1234546"/>
              <a:gd name="connsiteY7" fmla="*/ 405189 h 1411293"/>
              <a:gd name="connsiteX8" fmla="*/ 613054 w 1234546"/>
              <a:gd name="connsiteY8" fmla="*/ 199371 h 1411293"/>
              <a:gd name="connsiteX9" fmla="*/ 719492 w 1234546"/>
              <a:gd name="connsiteY9" fmla="*/ 0 h 1411293"/>
              <a:gd name="connsiteX0" fmla="*/ 971301 w 1234352"/>
              <a:gd name="connsiteY0" fmla="*/ 194845 h 1404830"/>
              <a:gd name="connsiteX1" fmla="*/ 757397 w 1234352"/>
              <a:gd name="connsiteY1" fmla="*/ 527225 h 1404830"/>
              <a:gd name="connsiteX2" fmla="*/ 1228309 w 1234352"/>
              <a:gd name="connsiteY2" fmla="*/ 1209478 h 1404830"/>
              <a:gd name="connsiteX3" fmla="*/ 823193 w 1234352"/>
              <a:gd name="connsiteY3" fmla="*/ 1399733 h 1404830"/>
              <a:gd name="connsiteX4" fmla="*/ 415854 w 1234352"/>
              <a:gd name="connsiteY4" fmla="*/ 1310929 h 1404830"/>
              <a:gd name="connsiteX5" fmla="*/ 10526 w 1234352"/>
              <a:gd name="connsiteY5" fmla="*/ 1271134 h 1404830"/>
              <a:gd name="connsiteX6" fmla="*/ 857914 w 1234352"/>
              <a:gd name="connsiteY6" fmla="*/ 966045 h 1404830"/>
              <a:gd name="connsiteX7" fmla="*/ 392354 w 1234352"/>
              <a:gd name="connsiteY7" fmla="*/ 405189 h 1404830"/>
              <a:gd name="connsiteX8" fmla="*/ 612860 w 1234352"/>
              <a:gd name="connsiteY8" fmla="*/ 199371 h 1404830"/>
              <a:gd name="connsiteX9" fmla="*/ 719298 w 1234352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37927"/>
              <a:gd name="connsiteY0" fmla="*/ 194845 h 1404830"/>
              <a:gd name="connsiteX1" fmla="*/ 746871 w 1237927"/>
              <a:gd name="connsiteY1" fmla="*/ 527225 h 1404830"/>
              <a:gd name="connsiteX2" fmla="*/ 1217783 w 1237927"/>
              <a:gd name="connsiteY2" fmla="*/ 1209478 h 1404830"/>
              <a:gd name="connsiteX3" fmla="*/ 812667 w 1237927"/>
              <a:gd name="connsiteY3" fmla="*/ 1399733 h 1404830"/>
              <a:gd name="connsiteX4" fmla="*/ 405328 w 1237927"/>
              <a:gd name="connsiteY4" fmla="*/ 1310929 h 1404830"/>
              <a:gd name="connsiteX5" fmla="*/ 0 w 1237927"/>
              <a:gd name="connsiteY5" fmla="*/ 1271134 h 1404830"/>
              <a:gd name="connsiteX6" fmla="*/ 847388 w 1237927"/>
              <a:gd name="connsiteY6" fmla="*/ 966045 h 1404830"/>
              <a:gd name="connsiteX7" fmla="*/ 381828 w 1237927"/>
              <a:gd name="connsiteY7" fmla="*/ 405189 h 1404830"/>
              <a:gd name="connsiteX8" fmla="*/ 602334 w 1237927"/>
              <a:gd name="connsiteY8" fmla="*/ 199371 h 1404830"/>
              <a:gd name="connsiteX9" fmla="*/ 708772 w 1237927"/>
              <a:gd name="connsiteY9" fmla="*/ 0 h 1404830"/>
              <a:gd name="connsiteX0" fmla="*/ 960775 w 1237927"/>
              <a:gd name="connsiteY0" fmla="*/ 194845 h 1404830"/>
              <a:gd name="connsiteX1" fmla="*/ 746871 w 1237927"/>
              <a:gd name="connsiteY1" fmla="*/ 527225 h 1404830"/>
              <a:gd name="connsiteX2" fmla="*/ 1217783 w 1237927"/>
              <a:gd name="connsiteY2" fmla="*/ 1209478 h 1404830"/>
              <a:gd name="connsiteX3" fmla="*/ 812667 w 1237927"/>
              <a:gd name="connsiteY3" fmla="*/ 1399733 h 1404830"/>
              <a:gd name="connsiteX4" fmla="*/ 405328 w 1237927"/>
              <a:gd name="connsiteY4" fmla="*/ 1310929 h 1404830"/>
              <a:gd name="connsiteX5" fmla="*/ 0 w 1237927"/>
              <a:gd name="connsiteY5" fmla="*/ 1271134 h 1404830"/>
              <a:gd name="connsiteX6" fmla="*/ 847388 w 1237927"/>
              <a:gd name="connsiteY6" fmla="*/ 966045 h 1404830"/>
              <a:gd name="connsiteX7" fmla="*/ 381828 w 1237927"/>
              <a:gd name="connsiteY7" fmla="*/ 405189 h 1404830"/>
              <a:gd name="connsiteX8" fmla="*/ 602334 w 1237927"/>
              <a:gd name="connsiteY8" fmla="*/ 199371 h 1404830"/>
              <a:gd name="connsiteX9" fmla="*/ 708772 w 1237927"/>
              <a:gd name="connsiteY9" fmla="*/ 0 h 1404830"/>
              <a:gd name="connsiteX0" fmla="*/ 960775 w 1237927"/>
              <a:gd name="connsiteY0" fmla="*/ 194845 h 1377166"/>
              <a:gd name="connsiteX1" fmla="*/ 746871 w 1237927"/>
              <a:gd name="connsiteY1" fmla="*/ 527225 h 1377166"/>
              <a:gd name="connsiteX2" fmla="*/ 1217783 w 1237927"/>
              <a:gd name="connsiteY2" fmla="*/ 1209478 h 1377166"/>
              <a:gd name="connsiteX3" fmla="*/ 934479 w 1237927"/>
              <a:gd name="connsiteY3" fmla="*/ 1042343 h 1377166"/>
              <a:gd name="connsiteX4" fmla="*/ 405328 w 1237927"/>
              <a:gd name="connsiteY4" fmla="*/ 1310929 h 1377166"/>
              <a:gd name="connsiteX5" fmla="*/ 0 w 1237927"/>
              <a:gd name="connsiteY5" fmla="*/ 1271134 h 1377166"/>
              <a:gd name="connsiteX6" fmla="*/ 847388 w 1237927"/>
              <a:gd name="connsiteY6" fmla="*/ 966045 h 1377166"/>
              <a:gd name="connsiteX7" fmla="*/ 381828 w 1237927"/>
              <a:gd name="connsiteY7" fmla="*/ 405189 h 1377166"/>
              <a:gd name="connsiteX8" fmla="*/ 602334 w 1237927"/>
              <a:gd name="connsiteY8" fmla="*/ 199371 h 1377166"/>
              <a:gd name="connsiteX9" fmla="*/ 708772 w 1237927"/>
              <a:gd name="connsiteY9" fmla="*/ 0 h 1377166"/>
              <a:gd name="connsiteX0" fmla="*/ 960775 w 1237927"/>
              <a:gd name="connsiteY0" fmla="*/ 194845 h 1377166"/>
              <a:gd name="connsiteX1" fmla="*/ 746871 w 1237927"/>
              <a:gd name="connsiteY1" fmla="*/ 527225 h 1377166"/>
              <a:gd name="connsiteX2" fmla="*/ 1217783 w 1237927"/>
              <a:gd name="connsiteY2" fmla="*/ 1209478 h 1377166"/>
              <a:gd name="connsiteX3" fmla="*/ 934479 w 1237927"/>
              <a:gd name="connsiteY3" fmla="*/ 1042343 h 1377166"/>
              <a:gd name="connsiteX4" fmla="*/ 405328 w 1237927"/>
              <a:gd name="connsiteY4" fmla="*/ 1310929 h 1377166"/>
              <a:gd name="connsiteX5" fmla="*/ 0 w 1237927"/>
              <a:gd name="connsiteY5" fmla="*/ 1271134 h 1377166"/>
              <a:gd name="connsiteX6" fmla="*/ 516756 w 1237927"/>
              <a:gd name="connsiteY6" fmla="*/ 538921 h 1377166"/>
              <a:gd name="connsiteX7" fmla="*/ 381828 w 1237927"/>
              <a:gd name="connsiteY7" fmla="*/ 405189 h 1377166"/>
              <a:gd name="connsiteX8" fmla="*/ 602334 w 1237927"/>
              <a:gd name="connsiteY8" fmla="*/ 199371 h 1377166"/>
              <a:gd name="connsiteX9" fmla="*/ 708772 w 1237927"/>
              <a:gd name="connsiteY9" fmla="*/ 0 h 1377166"/>
              <a:gd name="connsiteX0" fmla="*/ 579695 w 856847"/>
              <a:gd name="connsiteY0" fmla="*/ 194845 h 1338145"/>
              <a:gd name="connsiteX1" fmla="*/ 365791 w 856847"/>
              <a:gd name="connsiteY1" fmla="*/ 527225 h 1338145"/>
              <a:gd name="connsiteX2" fmla="*/ 836703 w 856847"/>
              <a:gd name="connsiteY2" fmla="*/ 1209478 h 1338145"/>
              <a:gd name="connsiteX3" fmla="*/ 553399 w 856847"/>
              <a:gd name="connsiteY3" fmla="*/ 1042343 h 1338145"/>
              <a:gd name="connsiteX4" fmla="*/ 24248 w 856847"/>
              <a:gd name="connsiteY4" fmla="*/ 1310929 h 1338145"/>
              <a:gd name="connsiteX5" fmla="*/ 393295 w 856847"/>
              <a:gd name="connsiteY5" fmla="*/ 268699 h 1338145"/>
              <a:gd name="connsiteX6" fmla="*/ 135676 w 856847"/>
              <a:gd name="connsiteY6" fmla="*/ 538921 h 1338145"/>
              <a:gd name="connsiteX7" fmla="*/ 748 w 856847"/>
              <a:gd name="connsiteY7" fmla="*/ 405189 h 1338145"/>
              <a:gd name="connsiteX8" fmla="*/ 221254 w 856847"/>
              <a:gd name="connsiteY8" fmla="*/ 199371 h 1338145"/>
              <a:gd name="connsiteX9" fmla="*/ 327692 w 856847"/>
              <a:gd name="connsiteY9" fmla="*/ 0 h 1338145"/>
              <a:gd name="connsiteX0" fmla="*/ 579181 w 856333"/>
              <a:gd name="connsiteY0" fmla="*/ 194845 h 1338145"/>
              <a:gd name="connsiteX1" fmla="*/ 365277 w 856333"/>
              <a:gd name="connsiteY1" fmla="*/ 527225 h 1338145"/>
              <a:gd name="connsiteX2" fmla="*/ 836189 w 856333"/>
              <a:gd name="connsiteY2" fmla="*/ 1209478 h 1338145"/>
              <a:gd name="connsiteX3" fmla="*/ 552885 w 856333"/>
              <a:gd name="connsiteY3" fmla="*/ 1042343 h 1338145"/>
              <a:gd name="connsiteX4" fmla="*/ 23734 w 856333"/>
              <a:gd name="connsiteY4" fmla="*/ 1310929 h 1338145"/>
              <a:gd name="connsiteX5" fmla="*/ 392781 w 856333"/>
              <a:gd name="connsiteY5" fmla="*/ 268699 h 1338145"/>
              <a:gd name="connsiteX6" fmla="*/ 169967 w 856333"/>
              <a:gd name="connsiteY6" fmla="*/ 460469 h 1338145"/>
              <a:gd name="connsiteX7" fmla="*/ 234 w 856333"/>
              <a:gd name="connsiteY7" fmla="*/ 405189 h 1338145"/>
              <a:gd name="connsiteX8" fmla="*/ 220740 w 856333"/>
              <a:gd name="connsiteY8" fmla="*/ 199371 h 1338145"/>
              <a:gd name="connsiteX9" fmla="*/ 327178 w 856333"/>
              <a:gd name="connsiteY9" fmla="*/ 0 h 1338145"/>
              <a:gd name="connsiteX0" fmla="*/ 579087 w 856239"/>
              <a:gd name="connsiteY0" fmla="*/ 194845 h 1338145"/>
              <a:gd name="connsiteX1" fmla="*/ 365183 w 856239"/>
              <a:gd name="connsiteY1" fmla="*/ 527225 h 1338145"/>
              <a:gd name="connsiteX2" fmla="*/ 836095 w 856239"/>
              <a:gd name="connsiteY2" fmla="*/ 1209478 h 1338145"/>
              <a:gd name="connsiteX3" fmla="*/ 552791 w 856239"/>
              <a:gd name="connsiteY3" fmla="*/ 1042343 h 1338145"/>
              <a:gd name="connsiteX4" fmla="*/ 23640 w 856239"/>
              <a:gd name="connsiteY4" fmla="*/ 1310929 h 1338145"/>
              <a:gd name="connsiteX5" fmla="*/ 392687 w 856239"/>
              <a:gd name="connsiteY5" fmla="*/ 268699 h 1338145"/>
              <a:gd name="connsiteX6" fmla="*/ 169873 w 856239"/>
              <a:gd name="connsiteY6" fmla="*/ 460469 h 1338145"/>
              <a:gd name="connsiteX7" fmla="*/ 140 w 856239"/>
              <a:gd name="connsiteY7" fmla="*/ 405189 h 1338145"/>
              <a:gd name="connsiteX8" fmla="*/ 220646 w 856239"/>
              <a:gd name="connsiteY8" fmla="*/ 199371 h 1338145"/>
              <a:gd name="connsiteX9" fmla="*/ 327084 w 856239"/>
              <a:gd name="connsiteY9" fmla="*/ 0 h 1338145"/>
              <a:gd name="connsiteX0" fmla="*/ 579087 w 856239"/>
              <a:gd name="connsiteY0" fmla="*/ 194845 h 1338145"/>
              <a:gd name="connsiteX1" fmla="*/ 365183 w 856239"/>
              <a:gd name="connsiteY1" fmla="*/ 527225 h 1338145"/>
              <a:gd name="connsiteX2" fmla="*/ 836095 w 856239"/>
              <a:gd name="connsiteY2" fmla="*/ 1209478 h 1338145"/>
              <a:gd name="connsiteX3" fmla="*/ 552791 w 856239"/>
              <a:gd name="connsiteY3" fmla="*/ 1042343 h 1338145"/>
              <a:gd name="connsiteX4" fmla="*/ 23640 w 856239"/>
              <a:gd name="connsiteY4" fmla="*/ 1310929 h 1338145"/>
              <a:gd name="connsiteX5" fmla="*/ 392687 w 856239"/>
              <a:gd name="connsiteY5" fmla="*/ 268699 h 1338145"/>
              <a:gd name="connsiteX6" fmla="*/ 169873 w 856239"/>
              <a:gd name="connsiteY6" fmla="*/ 460469 h 1338145"/>
              <a:gd name="connsiteX7" fmla="*/ 140 w 856239"/>
              <a:gd name="connsiteY7" fmla="*/ 405189 h 1338145"/>
              <a:gd name="connsiteX8" fmla="*/ 220646 w 856239"/>
              <a:gd name="connsiteY8" fmla="*/ 199371 h 1338145"/>
              <a:gd name="connsiteX9" fmla="*/ 327084 w 856239"/>
              <a:gd name="connsiteY9" fmla="*/ 0 h 1338145"/>
              <a:gd name="connsiteX0" fmla="*/ 657384 w 934536"/>
              <a:gd name="connsiteY0" fmla="*/ 194845 h 1338145"/>
              <a:gd name="connsiteX1" fmla="*/ 443480 w 934536"/>
              <a:gd name="connsiteY1" fmla="*/ 527225 h 1338145"/>
              <a:gd name="connsiteX2" fmla="*/ 914392 w 934536"/>
              <a:gd name="connsiteY2" fmla="*/ 1209478 h 1338145"/>
              <a:gd name="connsiteX3" fmla="*/ 631088 w 934536"/>
              <a:gd name="connsiteY3" fmla="*/ 1042343 h 1338145"/>
              <a:gd name="connsiteX4" fmla="*/ 101937 w 934536"/>
              <a:gd name="connsiteY4" fmla="*/ 1310929 h 1338145"/>
              <a:gd name="connsiteX5" fmla="*/ 470984 w 934536"/>
              <a:gd name="connsiteY5" fmla="*/ 268699 h 1338145"/>
              <a:gd name="connsiteX6" fmla="*/ 248170 w 934536"/>
              <a:gd name="connsiteY6" fmla="*/ 460469 h 1338145"/>
              <a:gd name="connsiteX7" fmla="*/ 78437 w 934536"/>
              <a:gd name="connsiteY7" fmla="*/ 405189 h 1338145"/>
              <a:gd name="connsiteX8" fmla="*/ 298943 w 934536"/>
              <a:gd name="connsiteY8" fmla="*/ 199371 h 1338145"/>
              <a:gd name="connsiteX9" fmla="*/ 405381 w 934536"/>
              <a:gd name="connsiteY9" fmla="*/ 0 h 1338145"/>
              <a:gd name="connsiteX0" fmla="*/ 599895 w 877047"/>
              <a:gd name="connsiteY0" fmla="*/ 194845 h 1338145"/>
              <a:gd name="connsiteX1" fmla="*/ 385991 w 877047"/>
              <a:gd name="connsiteY1" fmla="*/ 527225 h 1338145"/>
              <a:gd name="connsiteX2" fmla="*/ 856903 w 877047"/>
              <a:gd name="connsiteY2" fmla="*/ 1209478 h 1338145"/>
              <a:gd name="connsiteX3" fmla="*/ 573599 w 877047"/>
              <a:gd name="connsiteY3" fmla="*/ 1042343 h 1338145"/>
              <a:gd name="connsiteX4" fmla="*/ 44448 w 877047"/>
              <a:gd name="connsiteY4" fmla="*/ 1310929 h 1338145"/>
              <a:gd name="connsiteX5" fmla="*/ 413495 w 877047"/>
              <a:gd name="connsiteY5" fmla="*/ 268699 h 1338145"/>
              <a:gd name="connsiteX6" fmla="*/ 190681 w 877047"/>
              <a:gd name="connsiteY6" fmla="*/ 460469 h 1338145"/>
              <a:gd name="connsiteX7" fmla="*/ 20948 w 877047"/>
              <a:gd name="connsiteY7" fmla="*/ 405189 h 1338145"/>
              <a:gd name="connsiteX8" fmla="*/ 241454 w 877047"/>
              <a:gd name="connsiteY8" fmla="*/ 199371 h 1338145"/>
              <a:gd name="connsiteX9" fmla="*/ 347892 w 877047"/>
              <a:gd name="connsiteY9" fmla="*/ 0 h 1338145"/>
              <a:gd name="connsiteX0" fmla="*/ 556582 w 833734"/>
              <a:gd name="connsiteY0" fmla="*/ 194845 h 1338145"/>
              <a:gd name="connsiteX1" fmla="*/ 342678 w 833734"/>
              <a:gd name="connsiteY1" fmla="*/ 527225 h 1338145"/>
              <a:gd name="connsiteX2" fmla="*/ 813590 w 833734"/>
              <a:gd name="connsiteY2" fmla="*/ 1209478 h 1338145"/>
              <a:gd name="connsiteX3" fmla="*/ 530286 w 833734"/>
              <a:gd name="connsiteY3" fmla="*/ 1042343 h 1338145"/>
              <a:gd name="connsiteX4" fmla="*/ 1135 w 833734"/>
              <a:gd name="connsiteY4" fmla="*/ 1310929 h 1338145"/>
              <a:gd name="connsiteX5" fmla="*/ 370182 w 833734"/>
              <a:gd name="connsiteY5" fmla="*/ 268699 h 1338145"/>
              <a:gd name="connsiteX6" fmla="*/ 147368 w 833734"/>
              <a:gd name="connsiteY6" fmla="*/ 460469 h 1338145"/>
              <a:gd name="connsiteX7" fmla="*/ 247361 w 833734"/>
              <a:gd name="connsiteY7" fmla="*/ 291871 h 1338145"/>
              <a:gd name="connsiteX8" fmla="*/ 198141 w 833734"/>
              <a:gd name="connsiteY8" fmla="*/ 199371 h 1338145"/>
              <a:gd name="connsiteX9" fmla="*/ 304579 w 833734"/>
              <a:gd name="connsiteY9" fmla="*/ 0 h 1338145"/>
              <a:gd name="connsiteX0" fmla="*/ 556582 w 833734"/>
              <a:gd name="connsiteY0" fmla="*/ 194845 h 1338145"/>
              <a:gd name="connsiteX1" fmla="*/ 342678 w 833734"/>
              <a:gd name="connsiteY1" fmla="*/ 527225 h 1338145"/>
              <a:gd name="connsiteX2" fmla="*/ 813590 w 833734"/>
              <a:gd name="connsiteY2" fmla="*/ 1209478 h 1338145"/>
              <a:gd name="connsiteX3" fmla="*/ 530286 w 833734"/>
              <a:gd name="connsiteY3" fmla="*/ 1042343 h 1338145"/>
              <a:gd name="connsiteX4" fmla="*/ 1135 w 833734"/>
              <a:gd name="connsiteY4" fmla="*/ 1310929 h 1338145"/>
              <a:gd name="connsiteX5" fmla="*/ 370182 w 833734"/>
              <a:gd name="connsiteY5" fmla="*/ 268699 h 1338145"/>
              <a:gd name="connsiteX6" fmla="*/ 147368 w 833734"/>
              <a:gd name="connsiteY6" fmla="*/ 460469 h 1338145"/>
              <a:gd name="connsiteX7" fmla="*/ 247361 w 833734"/>
              <a:gd name="connsiteY7" fmla="*/ 291871 h 1338145"/>
              <a:gd name="connsiteX8" fmla="*/ 198141 w 833734"/>
              <a:gd name="connsiteY8" fmla="*/ 199371 h 1338145"/>
              <a:gd name="connsiteX9" fmla="*/ 304579 w 833734"/>
              <a:gd name="connsiteY9" fmla="*/ 0 h 1338145"/>
              <a:gd name="connsiteX0" fmla="*/ 615161 w 892313"/>
              <a:gd name="connsiteY0" fmla="*/ 194845 h 1338145"/>
              <a:gd name="connsiteX1" fmla="*/ 401257 w 892313"/>
              <a:gd name="connsiteY1" fmla="*/ 527225 h 1338145"/>
              <a:gd name="connsiteX2" fmla="*/ 872169 w 892313"/>
              <a:gd name="connsiteY2" fmla="*/ 1209478 h 1338145"/>
              <a:gd name="connsiteX3" fmla="*/ 588865 w 892313"/>
              <a:gd name="connsiteY3" fmla="*/ 1042343 h 1338145"/>
              <a:gd name="connsiteX4" fmla="*/ 59714 w 892313"/>
              <a:gd name="connsiteY4" fmla="*/ 1310929 h 1338145"/>
              <a:gd name="connsiteX5" fmla="*/ 428761 w 892313"/>
              <a:gd name="connsiteY5" fmla="*/ 268699 h 1338145"/>
              <a:gd name="connsiteX6" fmla="*/ 205947 w 892313"/>
              <a:gd name="connsiteY6" fmla="*/ 460469 h 1338145"/>
              <a:gd name="connsiteX7" fmla="*/ 18812 w 892313"/>
              <a:gd name="connsiteY7" fmla="*/ 448773 h 1338145"/>
              <a:gd name="connsiteX8" fmla="*/ 256720 w 892313"/>
              <a:gd name="connsiteY8" fmla="*/ 199371 h 1338145"/>
              <a:gd name="connsiteX9" fmla="*/ 363158 w 892313"/>
              <a:gd name="connsiteY9" fmla="*/ 0 h 1338145"/>
              <a:gd name="connsiteX0" fmla="*/ 875734 w 1152886"/>
              <a:gd name="connsiteY0" fmla="*/ 194845 h 1338145"/>
              <a:gd name="connsiteX1" fmla="*/ 661830 w 1152886"/>
              <a:gd name="connsiteY1" fmla="*/ 527225 h 1338145"/>
              <a:gd name="connsiteX2" fmla="*/ 1132742 w 1152886"/>
              <a:gd name="connsiteY2" fmla="*/ 1209478 h 1338145"/>
              <a:gd name="connsiteX3" fmla="*/ 849438 w 1152886"/>
              <a:gd name="connsiteY3" fmla="*/ 1042343 h 1338145"/>
              <a:gd name="connsiteX4" fmla="*/ 320287 w 1152886"/>
              <a:gd name="connsiteY4" fmla="*/ 1310929 h 1338145"/>
              <a:gd name="connsiteX5" fmla="*/ 689334 w 1152886"/>
              <a:gd name="connsiteY5" fmla="*/ 268699 h 1338145"/>
              <a:gd name="connsiteX6" fmla="*/ 466520 w 1152886"/>
              <a:gd name="connsiteY6" fmla="*/ 460469 h 1338145"/>
              <a:gd name="connsiteX7" fmla="*/ 959 w 1152886"/>
              <a:gd name="connsiteY7" fmla="*/ 457490 h 1338145"/>
              <a:gd name="connsiteX8" fmla="*/ 517293 w 1152886"/>
              <a:gd name="connsiteY8" fmla="*/ 199371 h 1338145"/>
              <a:gd name="connsiteX9" fmla="*/ 623731 w 1152886"/>
              <a:gd name="connsiteY9" fmla="*/ 0 h 1338145"/>
              <a:gd name="connsiteX0" fmla="*/ 875734 w 1152886"/>
              <a:gd name="connsiteY0" fmla="*/ 194845 h 1338145"/>
              <a:gd name="connsiteX1" fmla="*/ 661830 w 1152886"/>
              <a:gd name="connsiteY1" fmla="*/ 527225 h 1338145"/>
              <a:gd name="connsiteX2" fmla="*/ 1132742 w 1152886"/>
              <a:gd name="connsiteY2" fmla="*/ 1209478 h 1338145"/>
              <a:gd name="connsiteX3" fmla="*/ 849438 w 1152886"/>
              <a:gd name="connsiteY3" fmla="*/ 1042343 h 1338145"/>
              <a:gd name="connsiteX4" fmla="*/ 320287 w 1152886"/>
              <a:gd name="connsiteY4" fmla="*/ 1310929 h 1338145"/>
              <a:gd name="connsiteX5" fmla="*/ 689334 w 1152886"/>
              <a:gd name="connsiteY5" fmla="*/ 268699 h 1338145"/>
              <a:gd name="connsiteX6" fmla="*/ 466520 w 1152886"/>
              <a:gd name="connsiteY6" fmla="*/ 460469 h 1338145"/>
              <a:gd name="connsiteX7" fmla="*/ 959 w 1152886"/>
              <a:gd name="connsiteY7" fmla="*/ 457490 h 1338145"/>
              <a:gd name="connsiteX8" fmla="*/ 517293 w 1152886"/>
              <a:gd name="connsiteY8" fmla="*/ 199371 h 1338145"/>
              <a:gd name="connsiteX9" fmla="*/ 623731 w 1152886"/>
              <a:gd name="connsiteY9" fmla="*/ 0 h 1338145"/>
              <a:gd name="connsiteX0" fmla="*/ 641432 w 918584"/>
              <a:gd name="connsiteY0" fmla="*/ 194845 h 1338145"/>
              <a:gd name="connsiteX1" fmla="*/ 427528 w 918584"/>
              <a:gd name="connsiteY1" fmla="*/ 527225 h 1338145"/>
              <a:gd name="connsiteX2" fmla="*/ 898440 w 918584"/>
              <a:gd name="connsiteY2" fmla="*/ 1209478 h 1338145"/>
              <a:gd name="connsiteX3" fmla="*/ 615136 w 918584"/>
              <a:gd name="connsiteY3" fmla="*/ 1042343 h 1338145"/>
              <a:gd name="connsiteX4" fmla="*/ 85985 w 918584"/>
              <a:gd name="connsiteY4" fmla="*/ 1310929 h 1338145"/>
              <a:gd name="connsiteX5" fmla="*/ 455032 w 918584"/>
              <a:gd name="connsiteY5" fmla="*/ 268699 h 1338145"/>
              <a:gd name="connsiteX6" fmla="*/ 232218 w 918584"/>
              <a:gd name="connsiteY6" fmla="*/ 460469 h 1338145"/>
              <a:gd name="connsiteX7" fmla="*/ 10281 w 918584"/>
              <a:gd name="connsiteY7" fmla="*/ 501075 h 1338145"/>
              <a:gd name="connsiteX8" fmla="*/ 282991 w 918584"/>
              <a:gd name="connsiteY8" fmla="*/ 199371 h 1338145"/>
              <a:gd name="connsiteX9" fmla="*/ 389429 w 918584"/>
              <a:gd name="connsiteY9" fmla="*/ 0 h 1338145"/>
              <a:gd name="connsiteX0" fmla="*/ 641432 w 922411"/>
              <a:gd name="connsiteY0" fmla="*/ 194845 h 1338145"/>
              <a:gd name="connsiteX1" fmla="*/ 531938 w 922411"/>
              <a:gd name="connsiteY1" fmla="*/ 553374 h 1338145"/>
              <a:gd name="connsiteX2" fmla="*/ 898440 w 922411"/>
              <a:gd name="connsiteY2" fmla="*/ 1209478 h 1338145"/>
              <a:gd name="connsiteX3" fmla="*/ 615136 w 922411"/>
              <a:gd name="connsiteY3" fmla="*/ 1042343 h 1338145"/>
              <a:gd name="connsiteX4" fmla="*/ 85985 w 922411"/>
              <a:gd name="connsiteY4" fmla="*/ 1310929 h 1338145"/>
              <a:gd name="connsiteX5" fmla="*/ 455032 w 922411"/>
              <a:gd name="connsiteY5" fmla="*/ 268699 h 1338145"/>
              <a:gd name="connsiteX6" fmla="*/ 232218 w 922411"/>
              <a:gd name="connsiteY6" fmla="*/ 460469 h 1338145"/>
              <a:gd name="connsiteX7" fmla="*/ 10281 w 922411"/>
              <a:gd name="connsiteY7" fmla="*/ 501075 h 1338145"/>
              <a:gd name="connsiteX8" fmla="*/ 282991 w 922411"/>
              <a:gd name="connsiteY8" fmla="*/ 199371 h 1338145"/>
              <a:gd name="connsiteX9" fmla="*/ 389429 w 922411"/>
              <a:gd name="connsiteY9" fmla="*/ 0 h 1338145"/>
              <a:gd name="connsiteX0" fmla="*/ 641432 w 922411"/>
              <a:gd name="connsiteY0" fmla="*/ 194845 h 1219044"/>
              <a:gd name="connsiteX1" fmla="*/ 531938 w 922411"/>
              <a:gd name="connsiteY1" fmla="*/ 553374 h 1219044"/>
              <a:gd name="connsiteX2" fmla="*/ 898440 w 922411"/>
              <a:gd name="connsiteY2" fmla="*/ 1209478 h 1219044"/>
              <a:gd name="connsiteX3" fmla="*/ 615136 w 922411"/>
              <a:gd name="connsiteY3" fmla="*/ 1042343 h 1219044"/>
              <a:gd name="connsiteX4" fmla="*/ 347010 w 922411"/>
              <a:gd name="connsiteY4" fmla="*/ 596149 h 1219044"/>
              <a:gd name="connsiteX5" fmla="*/ 455032 w 922411"/>
              <a:gd name="connsiteY5" fmla="*/ 268699 h 1219044"/>
              <a:gd name="connsiteX6" fmla="*/ 232218 w 922411"/>
              <a:gd name="connsiteY6" fmla="*/ 460469 h 1219044"/>
              <a:gd name="connsiteX7" fmla="*/ 10281 w 922411"/>
              <a:gd name="connsiteY7" fmla="*/ 501075 h 1219044"/>
              <a:gd name="connsiteX8" fmla="*/ 282991 w 922411"/>
              <a:gd name="connsiteY8" fmla="*/ 199371 h 1219044"/>
              <a:gd name="connsiteX9" fmla="*/ 389429 w 922411"/>
              <a:gd name="connsiteY9" fmla="*/ 0 h 1219044"/>
              <a:gd name="connsiteX0" fmla="*/ 641432 w 922411"/>
              <a:gd name="connsiteY0" fmla="*/ 194845 h 1219044"/>
              <a:gd name="connsiteX1" fmla="*/ 531938 w 922411"/>
              <a:gd name="connsiteY1" fmla="*/ 553374 h 1219044"/>
              <a:gd name="connsiteX2" fmla="*/ 898440 w 922411"/>
              <a:gd name="connsiteY2" fmla="*/ 1209478 h 1219044"/>
              <a:gd name="connsiteX3" fmla="*/ 615136 w 922411"/>
              <a:gd name="connsiteY3" fmla="*/ 1042343 h 1219044"/>
              <a:gd name="connsiteX4" fmla="*/ 347010 w 922411"/>
              <a:gd name="connsiteY4" fmla="*/ 596149 h 1219044"/>
              <a:gd name="connsiteX5" fmla="*/ 455032 w 922411"/>
              <a:gd name="connsiteY5" fmla="*/ 268699 h 1219044"/>
              <a:gd name="connsiteX6" fmla="*/ 232218 w 922411"/>
              <a:gd name="connsiteY6" fmla="*/ 460469 h 1219044"/>
              <a:gd name="connsiteX7" fmla="*/ 10281 w 922411"/>
              <a:gd name="connsiteY7" fmla="*/ 501075 h 1219044"/>
              <a:gd name="connsiteX8" fmla="*/ 282991 w 922411"/>
              <a:gd name="connsiteY8" fmla="*/ 199371 h 1219044"/>
              <a:gd name="connsiteX9" fmla="*/ 389429 w 922411"/>
              <a:gd name="connsiteY9" fmla="*/ 0 h 1219044"/>
              <a:gd name="connsiteX0" fmla="*/ 641432 w 922411"/>
              <a:gd name="connsiteY0" fmla="*/ 194845 h 1219044"/>
              <a:gd name="connsiteX1" fmla="*/ 531938 w 922411"/>
              <a:gd name="connsiteY1" fmla="*/ 553374 h 1219044"/>
              <a:gd name="connsiteX2" fmla="*/ 898440 w 922411"/>
              <a:gd name="connsiteY2" fmla="*/ 1209478 h 1219044"/>
              <a:gd name="connsiteX3" fmla="*/ 615136 w 922411"/>
              <a:gd name="connsiteY3" fmla="*/ 1042343 h 1219044"/>
              <a:gd name="connsiteX4" fmla="*/ 347010 w 922411"/>
              <a:gd name="connsiteY4" fmla="*/ 596149 h 1219044"/>
              <a:gd name="connsiteX5" fmla="*/ 455032 w 922411"/>
              <a:gd name="connsiteY5" fmla="*/ 268699 h 1219044"/>
              <a:gd name="connsiteX6" fmla="*/ 232218 w 922411"/>
              <a:gd name="connsiteY6" fmla="*/ 460469 h 1219044"/>
              <a:gd name="connsiteX7" fmla="*/ 10281 w 922411"/>
              <a:gd name="connsiteY7" fmla="*/ 501075 h 1219044"/>
              <a:gd name="connsiteX8" fmla="*/ 282991 w 922411"/>
              <a:gd name="connsiteY8" fmla="*/ 199371 h 1219044"/>
              <a:gd name="connsiteX9" fmla="*/ 389429 w 922411"/>
              <a:gd name="connsiteY9" fmla="*/ 0 h 1219044"/>
              <a:gd name="connsiteX0" fmla="*/ 641432 w 905664"/>
              <a:gd name="connsiteY0" fmla="*/ 194845 h 1134945"/>
              <a:gd name="connsiteX1" fmla="*/ 531938 w 905664"/>
              <a:gd name="connsiteY1" fmla="*/ 553374 h 1134945"/>
              <a:gd name="connsiteX2" fmla="*/ 881038 w 905664"/>
              <a:gd name="connsiteY2" fmla="*/ 1122309 h 1134945"/>
              <a:gd name="connsiteX3" fmla="*/ 615136 w 905664"/>
              <a:gd name="connsiteY3" fmla="*/ 1042343 h 1134945"/>
              <a:gd name="connsiteX4" fmla="*/ 347010 w 905664"/>
              <a:gd name="connsiteY4" fmla="*/ 596149 h 1134945"/>
              <a:gd name="connsiteX5" fmla="*/ 455032 w 905664"/>
              <a:gd name="connsiteY5" fmla="*/ 268699 h 1134945"/>
              <a:gd name="connsiteX6" fmla="*/ 232218 w 905664"/>
              <a:gd name="connsiteY6" fmla="*/ 460469 h 1134945"/>
              <a:gd name="connsiteX7" fmla="*/ 10281 w 905664"/>
              <a:gd name="connsiteY7" fmla="*/ 501075 h 1134945"/>
              <a:gd name="connsiteX8" fmla="*/ 282991 w 905664"/>
              <a:gd name="connsiteY8" fmla="*/ 199371 h 1134945"/>
              <a:gd name="connsiteX9" fmla="*/ 389429 w 905664"/>
              <a:gd name="connsiteY9" fmla="*/ 0 h 1134945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615136 w 905664"/>
              <a:gd name="connsiteY3" fmla="*/ 1042343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475922 w 905664"/>
              <a:gd name="connsiteY3" fmla="*/ 894157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475922 w 905664"/>
              <a:gd name="connsiteY3" fmla="*/ 894157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475922 w 905664"/>
              <a:gd name="connsiteY3" fmla="*/ 894157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2520"/>
              <a:gd name="connsiteY0" fmla="*/ 194845 h 1122309"/>
              <a:gd name="connsiteX1" fmla="*/ 453631 w 902520"/>
              <a:gd name="connsiteY1" fmla="*/ 640542 h 1122309"/>
              <a:gd name="connsiteX2" fmla="*/ 881038 w 902520"/>
              <a:gd name="connsiteY2" fmla="*/ 1122309 h 1122309"/>
              <a:gd name="connsiteX3" fmla="*/ 475922 w 902520"/>
              <a:gd name="connsiteY3" fmla="*/ 894157 h 1122309"/>
              <a:gd name="connsiteX4" fmla="*/ 347010 w 902520"/>
              <a:gd name="connsiteY4" fmla="*/ 596149 h 1122309"/>
              <a:gd name="connsiteX5" fmla="*/ 455032 w 902520"/>
              <a:gd name="connsiteY5" fmla="*/ 268699 h 1122309"/>
              <a:gd name="connsiteX6" fmla="*/ 232218 w 902520"/>
              <a:gd name="connsiteY6" fmla="*/ 460469 h 1122309"/>
              <a:gd name="connsiteX7" fmla="*/ 10281 w 902520"/>
              <a:gd name="connsiteY7" fmla="*/ 501075 h 1122309"/>
              <a:gd name="connsiteX8" fmla="*/ 282991 w 902520"/>
              <a:gd name="connsiteY8" fmla="*/ 199371 h 1122309"/>
              <a:gd name="connsiteX9" fmla="*/ 389429 w 902520"/>
              <a:gd name="connsiteY9" fmla="*/ 0 h 112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2520" h="1122309">
                <a:moveTo>
                  <a:pt x="641432" y="194845"/>
                </a:moveTo>
                <a:cubicBezTo>
                  <a:pt x="520940" y="401007"/>
                  <a:pt x="413697" y="485965"/>
                  <a:pt x="453631" y="640542"/>
                </a:cubicBezTo>
                <a:cubicBezTo>
                  <a:pt x="493565" y="795119"/>
                  <a:pt x="1013257" y="842605"/>
                  <a:pt x="881038" y="1122309"/>
                </a:cubicBezTo>
                <a:cubicBezTo>
                  <a:pt x="696062" y="1077016"/>
                  <a:pt x="693710" y="992400"/>
                  <a:pt x="475922" y="894157"/>
                </a:cubicBezTo>
                <a:cubicBezTo>
                  <a:pt x="400191" y="765235"/>
                  <a:pt x="350492" y="700392"/>
                  <a:pt x="347010" y="596149"/>
                </a:cubicBezTo>
                <a:cubicBezTo>
                  <a:pt x="343528" y="491906"/>
                  <a:pt x="390932" y="490217"/>
                  <a:pt x="455032" y="268699"/>
                </a:cubicBezTo>
                <a:cubicBezTo>
                  <a:pt x="576174" y="-94764"/>
                  <a:pt x="309308" y="326006"/>
                  <a:pt x="232218" y="460469"/>
                </a:cubicBezTo>
                <a:cubicBezTo>
                  <a:pt x="-35028" y="745858"/>
                  <a:pt x="-6883" y="562024"/>
                  <a:pt x="10281" y="501075"/>
                </a:cubicBezTo>
                <a:cubicBezTo>
                  <a:pt x="27445" y="440126"/>
                  <a:pt x="228500" y="266903"/>
                  <a:pt x="282991" y="199371"/>
                </a:cubicBezTo>
                <a:lnTo>
                  <a:pt x="389429" y="0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195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3"/>
          <p:cNvGrpSpPr>
            <a:grpSpLocks/>
          </p:cNvGrpSpPr>
          <p:nvPr/>
        </p:nvGrpSpPr>
        <p:grpSpPr bwMode="auto">
          <a:xfrm>
            <a:off x="827088" y="1052513"/>
            <a:ext cx="6481762" cy="5472112"/>
            <a:chOff x="827584" y="260648"/>
            <a:chExt cx="6629640" cy="5510129"/>
          </a:xfrm>
        </p:grpSpPr>
        <p:pic>
          <p:nvPicPr>
            <p:cNvPr id="718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30077" t="22438" r="14861" b="11610"/>
            <a:stretch>
              <a:fillRect/>
            </a:stretch>
          </p:blipFill>
          <p:spPr bwMode="auto">
            <a:xfrm>
              <a:off x="827584" y="260648"/>
              <a:ext cx="6629640" cy="44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2573" t="22438" r="13182" b="42763"/>
            <a:stretch>
              <a:fillRect/>
            </a:stretch>
          </p:blipFill>
          <p:spPr bwMode="auto">
            <a:xfrm>
              <a:off x="827584" y="3381376"/>
              <a:ext cx="6624737" cy="2389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4" name="TekstSylinder 8"/>
          <p:cNvSpPr txBox="1">
            <a:spLocks noChangeArrowheads="1"/>
          </p:cNvSpPr>
          <p:nvPr/>
        </p:nvSpPr>
        <p:spPr bwMode="auto">
          <a:xfrm>
            <a:off x="1663077" y="277271"/>
            <a:ext cx="41478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3600" dirty="0" err="1" smtClean="0">
                <a:latin typeface="Calibri" pitchFamily="34" charset="0"/>
              </a:rPr>
              <a:t>Tour</a:t>
            </a:r>
            <a:r>
              <a:rPr lang="nb-NO" sz="3600" dirty="0" smtClean="0">
                <a:latin typeface="Calibri" pitchFamily="34" charset="0"/>
              </a:rPr>
              <a:t> de Reisa 2,0 km </a:t>
            </a:r>
            <a:endParaRPr lang="nb-NO" sz="3600" dirty="0">
              <a:latin typeface="Calibri" pitchFamily="34" charset="0"/>
            </a:endParaRPr>
          </a:p>
        </p:txBody>
      </p:sp>
      <p:sp>
        <p:nvSpPr>
          <p:cNvPr id="19" name="Frihåndsform 18"/>
          <p:cNvSpPr/>
          <p:nvPr/>
        </p:nvSpPr>
        <p:spPr>
          <a:xfrm>
            <a:off x="6255750" y="2697227"/>
            <a:ext cx="785689" cy="723746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270662 w 724205"/>
              <a:gd name="connsiteY5" fmla="*/ 26334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45696 w 724205"/>
              <a:gd name="connsiteY4" fmla="*/ 189994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65301 w 750517"/>
              <a:gd name="connsiteY0" fmla="*/ 358445 h 1975104"/>
              <a:gd name="connsiteX1" fmla="*/ 72008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58445 h 1975104"/>
              <a:gd name="connsiteX1" fmla="*/ 144016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12467 h 1929126"/>
              <a:gd name="connsiteX1" fmla="*/ 144016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72008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79931 w 750517"/>
              <a:gd name="connsiteY7" fmla="*/ 40025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117704 w 724205"/>
              <a:gd name="connsiteY0" fmla="*/ 11769 h 1724871"/>
              <a:gd name="connsiteX1" fmla="*/ 261720 w 724205"/>
              <a:gd name="connsiteY1" fmla="*/ 83777 h 1724871"/>
              <a:gd name="connsiteX2" fmla="*/ 409651 w 724205"/>
              <a:gd name="connsiteY2" fmla="*/ 298407 h 1724871"/>
              <a:gd name="connsiteX3" fmla="*/ 658368 w 724205"/>
              <a:gd name="connsiteY3" fmla="*/ 766580 h 1724871"/>
              <a:gd name="connsiteX4" fmla="*/ 724205 w 724205"/>
              <a:gd name="connsiteY4" fmla="*/ 949460 h 1724871"/>
              <a:gd name="connsiteX5" fmla="*/ 680314 w 724205"/>
              <a:gd name="connsiteY5" fmla="*/ 1161601 h 1724871"/>
              <a:gd name="connsiteX6" fmla="*/ 621792 w 724205"/>
              <a:gd name="connsiteY6" fmla="*/ 1271329 h 1724871"/>
              <a:gd name="connsiteX7" fmla="*/ 343814 w 724205"/>
              <a:gd name="connsiteY7" fmla="*/ 1578567 h 1724871"/>
              <a:gd name="connsiteX8" fmla="*/ 80467 w 724205"/>
              <a:gd name="connsiteY8" fmla="*/ 1688295 h 1724871"/>
              <a:gd name="connsiteX9" fmla="*/ 0 w 724205"/>
              <a:gd name="connsiteY9" fmla="*/ 1724871 h 1724871"/>
              <a:gd name="connsiteX10" fmla="*/ 0 w 724205"/>
              <a:gd name="connsiteY10" fmla="*/ 1724871 h 1724871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31226 h 1744328"/>
              <a:gd name="connsiteX1" fmla="*/ 261720 w 724205"/>
              <a:gd name="connsiteY1" fmla="*/ 103233 h 1744328"/>
              <a:gd name="connsiteX2" fmla="*/ 409651 w 724205"/>
              <a:gd name="connsiteY2" fmla="*/ 317864 h 1744328"/>
              <a:gd name="connsiteX3" fmla="*/ 658368 w 724205"/>
              <a:gd name="connsiteY3" fmla="*/ 786037 h 1744328"/>
              <a:gd name="connsiteX4" fmla="*/ 724205 w 724205"/>
              <a:gd name="connsiteY4" fmla="*/ 968917 h 1744328"/>
              <a:gd name="connsiteX5" fmla="*/ 680314 w 724205"/>
              <a:gd name="connsiteY5" fmla="*/ 1181058 h 1744328"/>
              <a:gd name="connsiteX6" fmla="*/ 621792 w 724205"/>
              <a:gd name="connsiteY6" fmla="*/ 1290786 h 1744328"/>
              <a:gd name="connsiteX7" fmla="*/ 343814 w 724205"/>
              <a:gd name="connsiteY7" fmla="*/ 1598024 h 1744328"/>
              <a:gd name="connsiteX8" fmla="*/ 80467 w 724205"/>
              <a:gd name="connsiteY8" fmla="*/ 1707752 h 1744328"/>
              <a:gd name="connsiteX9" fmla="*/ 0 w 724205"/>
              <a:gd name="connsiteY9" fmla="*/ 1744328 h 1744328"/>
              <a:gd name="connsiteX10" fmla="*/ 0 w 724205"/>
              <a:gd name="connsiteY10" fmla="*/ 1744328 h 1744328"/>
              <a:gd name="connsiteX0" fmla="*/ 117704 w 724205"/>
              <a:gd name="connsiteY0" fmla="*/ 7935 h 1721037"/>
              <a:gd name="connsiteX1" fmla="*/ 261720 w 724205"/>
              <a:gd name="connsiteY1" fmla="*/ 79942 h 1721037"/>
              <a:gd name="connsiteX2" fmla="*/ 409651 w 724205"/>
              <a:gd name="connsiteY2" fmla="*/ 294573 h 1721037"/>
              <a:gd name="connsiteX3" fmla="*/ 658368 w 724205"/>
              <a:gd name="connsiteY3" fmla="*/ 762746 h 1721037"/>
              <a:gd name="connsiteX4" fmla="*/ 724205 w 724205"/>
              <a:gd name="connsiteY4" fmla="*/ 945626 h 1721037"/>
              <a:gd name="connsiteX5" fmla="*/ 680314 w 724205"/>
              <a:gd name="connsiteY5" fmla="*/ 1157767 h 1721037"/>
              <a:gd name="connsiteX6" fmla="*/ 621792 w 724205"/>
              <a:gd name="connsiteY6" fmla="*/ 1267495 h 1721037"/>
              <a:gd name="connsiteX7" fmla="*/ 343814 w 724205"/>
              <a:gd name="connsiteY7" fmla="*/ 1574733 h 1721037"/>
              <a:gd name="connsiteX8" fmla="*/ 80467 w 724205"/>
              <a:gd name="connsiteY8" fmla="*/ 1684461 h 1721037"/>
              <a:gd name="connsiteX9" fmla="*/ 0 w 724205"/>
              <a:gd name="connsiteY9" fmla="*/ 1721037 h 1721037"/>
              <a:gd name="connsiteX10" fmla="*/ 0 w 724205"/>
              <a:gd name="connsiteY10" fmla="*/ 1721037 h 1721037"/>
              <a:gd name="connsiteX0" fmla="*/ 117704 w 724205"/>
              <a:gd name="connsiteY0" fmla="*/ 0 h 1713102"/>
              <a:gd name="connsiteX1" fmla="*/ 261720 w 724205"/>
              <a:gd name="connsiteY1" fmla="*/ 72007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89712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89712 w 724205"/>
              <a:gd name="connsiteY0" fmla="*/ 0 h 1713103"/>
              <a:gd name="connsiteX1" fmla="*/ 261720 w 724205"/>
              <a:gd name="connsiteY1" fmla="*/ 72008 h 1713103"/>
              <a:gd name="connsiteX2" fmla="*/ 409651 w 724205"/>
              <a:gd name="connsiteY2" fmla="*/ 286639 h 1713103"/>
              <a:gd name="connsiteX3" fmla="*/ 658368 w 724205"/>
              <a:gd name="connsiteY3" fmla="*/ 754812 h 1713103"/>
              <a:gd name="connsiteX4" fmla="*/ 724205 w 724205"/>
              <a:gd name="connsiteY4" fmla="*/ 937692 h 1713103"/>
              <a:gd name="connsiteX5" fmla="*/ 680314 w 724205"/>
              <a:gd name="connsiteY5" fmla="*/ 1149833 h 1713103"/>
              <a:gd name="connsiteX6" fmla="*/ 621792 w 724205"/>
              <a:gd name="connsiteY6" fmla="*/ 1259561 h 1713103"/>
              <a:gd name="connsiteX7" fmla="*/ 343814 w 724205"/>
              <a:gd name="connsiteY7" fmla="*/ 1566799 h 1713103"/>
              <a:gd name="connsiteX8" fmla="*/ 80467 w 724205"/>
              <a:gd name="connsiteY8" fmla="*/ 1676527 h 1713103"/>
              <a:gd name="connsiteX9" fmla="*/ 0 w 724205"/>
              <a:gd name="connsiteY9" fmla="*/ 1713103 h 1713103"/>
              <a:gd name="connsiteX10" fmla="*/ 0 w 724205"/>
              <a:gd name="connsiteY10" fmla="*/ 1713103 h 1713103"/>
              <a:gd name="connsiteX0" fmla="*/ 189712 w 724205"/>
              <a:gd name="connsiteY0" fmla="*/ 12002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80314 w 724205"/>
              <a:gd name="connsiteY5" fmla="*/ 1149834 h 1713104"/>
              <a:gd name="connsiteX6" fmla="*/ 621792 w 724205"/>
              <a:gd name="connsiteY6" fmla="*/ 1259562 h 1713104"/>
              <a:gd name="connsiteX7" fmla="*/ 343814 w 724205"/>
              <a:gd name="connsiteY7" fmla="*/ 1566800 h 1713104"/>
              <a:gd name="connsiteX8" fmla="*/ 80467 w 724205"/>
              <a:gd name="connsiteY8" fmla="*/ 1676528 h 1713104"/>
              <a:gd name="connsiteX9" fmla="*/ 0 w 724205"/>
              <a:gd name="connsiteY9" fmla="*/ 1713104 h 1713104"/>
              <a:gd name="connsiteX10" fmla="*/ 0 w 724205"/>
              <a:gd name="connsiteY10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99237 w 724205"/>
              <a:gd name="connsiteY5" fmla="*/ 101585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56690 w 724205"/>
              <a:gd name="connsiteY6" fmla="*/ 994587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405653 w 724205"/>
              <a:gd name="connsiteY5" fmla="*/ 1223727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35416 w 724205"/>
              <a:gd name="connsiteY5" fmla="*/ 1037122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333615 w 724205"/>
              <a:gd name="connsiteY5" fmla="*/ 1151711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58368 w 680314"/>
              <a:gd name="connsiteY3" fmla="*/ 754813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614143 w 680314"/>
              <a:gd name="connsiteY5" fmla="*/ 835082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791631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680314 w 680314"/>
              <a:gd name="connsiteY7" fmla="*/ 1149834 h 1713104"/>
              <a:gd name="connsiteX8" fmla="*/ 621792 w 680314"/>
              <a:gd name="connsiteY8" fmla="*/ 1259562 h 1713104"/>
              <a:gd name="connsiteX9" fmla="*/ 343814 w 680314"/>
              <a:gd name="connsiteY9" fmla="*/ 1566800 h 1713104"/>
              <a:gd name="connsiteX10" fmla="*/ 80467 w 680314"/>
              <a:gd name="connsiteY10" fmla="*/ 1676528 h 1713104"/>
              <a:gd name="connsiteX11" fmla="*/ 0 w 680314"/>
              <a:gd name="connsiteY11" fmla="*/ 1713104 h 1713104"/>
              <a:gd name="connsiteX12" fmla="*/ 0 w 680314"/>
              <a:gd name="connsiteY12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680314 w 680314"/>
              <a:gd name="connsiteY6" fmla="*/ 1149834 h 1713104"/>
              <a:gd name="connsiteX7" fmla="*/ 621792 w 680314"/>
              <a:gd name="connsiteY7" fmla="*/ 1259562 h 1713104"/>
              <a:gd name="connsiteX8" fmla="*/ 343814 w 680314"/>
              <a:gd name="connsiteY8" fmla="*/ 1566800 h 1713104"/>
              <a:gd name="connsiteX9" fmla="*/ 80467 w 680314"/>
              <a:gd name="connsiteY9" fmla="*/ 1676528 h 1713104"/>
              <a:gd name="connsiteX10" fmla="*/ 0 w 680314"/>
              <a:gd name="connsiteY10" fmla="*/ 1713104 h 1713104"/>
              <a:gd name="connsiteX11" fmla="*/ 0 w 680314"/>
              <a:gd name="connsiteY11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9 w 680314"/>
              <a:gd name="connsiteY4" fmla="*/ 935663 h 1713104"/>
              <a:gd name="connsiteX5" fmla="*/ 680314 w 680314"/>
              <a:gd name="connsiteY5" fmla="*/ 1149834 h 1713104"/>
              <a:gd name="connsiteX6" fmla="*/ 621792 w 680314"/>
              <a:gd name="connsiteY6" fmla="*/ 1259562 h 1713104"/>
              <a:gd name="connsiteX7" fmla="*/ 343814 w 680314"/>
              <a:gd name="connsiteY7" fmla="*/ 1566800 h 1713104"/>
              <a:gd name="connsiteX8" fmla="*/ 80467 w 680314"/>
              <a:gd name="connsiteY8" fmla="*/ 1676528 h 1713104"/>
              <a:gd name="connsiteX9" fmla="*/ 0 w 680314"/>
              <a:gd name="connsiteY9" fmla="*/ 1713104 h 1713104"/>
              <a:gd name="connsiteX10" fmla="*/ 0 w 680314"/>
              <a:gd name="connsiteY10" fmla="*/ 1713104 h 1713104"/>
              <a:gd name="connsiteX0" fmla="*/ 117704 w 714570"/>
              <a:gd name="connsiteY0" fmla="*/ 0 h 1713104"/>
              <a:gd name="connsiteX1" fmla="*/ 261720 w 714570"/>
              <a:gd name="connsiteY1" fmla="*/ 72009 h 1713104"/>
              <a:gd name="connsiteX2" fmla="*/ 409651 w 714570"/>
              <a:gd name="connsiteY2" fmla="*/ 286640 h 1713104"/>
              <a:gd name="connsiteX3" fmla="*/ 621769 w 714570"/>
              <a:gd name="connsiteY3" fmla="*/ 719615 h 1713104"/>
              <a:gd name="connsiteX4" fmla="*/ 692806 w 714570"/>
              <a:gd name="connsiteY4" fmla="*/ 935663 h 1713104"/>
              <a:gd name="connsiteX5" fmla="*/ 680314 w 714570"/>
              <a:gd name="connsiteY5" fmla="*/ 1149834 h 1713104"/>
              <a:gd name="connsiteX6" fmla="*/ 621792 w 714570"/>
              <a:gd name="connsiteY6" fmla="*/ 1259562 h 1713104"/>
              <a:gd name="connsiteX7" fmla="*/ 343814 w 714570"/>
              <a:gd name="connsiteY7" fmla="*/ 1566800 h 1713104"/>
              <a:gd name="connsiteX8" fmla="*/ 80467 w 714570"/>
              <a:gd name="connsiteY8" fmla="*/ 1676528 h 1713104"/>
              <a:gd name="connsiteX9" fmla="*/ 0 w 714570"/>
              <a:gd name="connsiteY9" fmla="*/ 1713104 h 1713104"/>
              <a:gd name="connsiteX10" fmla="*/ 0 w 714570"/>
              <a:gd name="connsiteY10" fmla="*/ 1713104 h 1713104"/>
              <a:gd name="connsiteX0" fmla="*/ 379071 w 700043"/>
              <a:gd name="connsiteY0" fmla="*/ 1792726 h 1792784"/>
              <a:gd name="connsiteX1" fmla="*/ 261720 w 700043"/>
              <a:gd name="connsiteY1" fmla="*/ 892 h 1792784"/>
              <a:gd name="connsiteX2" fmla="*/ 409651 w 700043"/>
              <a:gd name="connsiteY2" fmla="*/ 215523 h 1792784"/>
              <a:gd name="connsiteX3" fmla="*/ 621769 w 700043"/>
              <a:gd name="connsiteY3" fmla="*/ 648498 h 1792784"/>
              <a:gd name="connsiteX4" fmla="*/ 692806 w 700043"/>
              <a:gd name="connsiteY4" fmla="*/ 864546 h 1792784"/>
              <a:gd name="connsiteX5" fmla="*/ 680314 w 700043"/>
              <a:gd name="connsiteY5" fmla="*/ 1078717 h 1792784"/>
              <a:gd name="connsiteX6" fmla="*/ 621792 w 700043"/>
              <a:gd name="connsiteY6" fmla="*/ 1188445 h 1792784"/>
              <a:gd name="connsiteX7" fmla="*/ 343814 w 700043"/>
              <a:gd name="connsiteY7" fmla="*/ 1495683 h 1792784"/>
              <a:gd name="connsiteX8" fmla="*/ 80467 w 700043"/>
              <a:gd name="connsiteY8" fmla="*/ 1605411 h 1792784"/>
              <a:gd name="connsiteX9" fmla="*/ 0 w 700043"/>
              <a:gd name="connsiteY9" fmla="*/ 1641987 h 1792784"/>
              <a:gd name="connsiteX10" fmla="*/ 0 w 700043"/>
              <a:gd name="connsiteY10" fmla="*/ 1641987 h 179278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343814 w 700043"/>
              <a:gd name="connsiteY8" fmla="*/ 1494791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422224 w 700043"/>
              <a:gd name="connsiteY8" fmla="*/ 1425115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825253"/>
              <a:gd name="connsiteY0" fmla="*/ 1791834 h 1791834"/>
              <a:gd name="connsiteX1" fmla="*/ 824667 w 825253"/>
              <a:gd name="connsiteY1" fmla="*/ 1035599 h 1791834"/>
              <a:gd name="connsiteX2" fmla="*/ 261720 w 825253"/>
              <a:gd name="connsiteY2" fmla="*/ 0 h 1791834"/>
              <a:gd name="connsiteX3" fmla="*/ 409651 w 825253"/>
              <a:gd name="connsiteY3" fmla="*/ 214631 h 1791834"/>
              <a:gd name="connsiteX4" fmla="*/ 621769 w 825253"/>
              <a:gd name="connsiteY4" fmla="*/ 647606 h 1791834"/>
              <a:gd name="connsiteX5" fmla="*/ 692806 w 825253"/>
              <a:gd name="connsiteY5" fmla="*/ 863654 h 1791834"/>
              <a:gd name="connsiteX6" fmla="*/ 680314 w 825253"/>
              <a:gd name="connsiteY6" fmla="*/ 1077825 h 1791834"/>
              <a:gd name="connsiteX7" fmla="*/ 621792 w 825253"/>
              <a:gd name="connsiteY7" fmla="*/ 1187553 h 1791834"/>
              <a:gd name="connsiteX8" fmla="*/ 422224 w 825253"/>
              <a:gd name="connsiteY8" fmla="*/ 1425115 h 1791834"/>
              <a:gd name="connsiteX9" fmla="*/ 80467 w 825253"/>
              <a:gd name="connsiteY9" fmla="*/ 1604519 h 1791834"/>
              <a:gd name="connsiteX10" fmla="*/ 0 w 825253"/>
              <a:gd name="connsiteY10" fmla="*/ 1641095 h 1791834"/>
              <a:gd name="connsiteX11" fmla="*/ 0 w 825253"/>
              <a:gd name="connsiteY11" fmla="*/ 1641095 h 1791834"/>
              <a:gd name="connsiteX0" fmla="*/ 379071 w 858350"/>
              <a:gd name="connsiteY0" fmla="*/ 1791834 h 1791834"/>
              <a:gd name="connsiteX1" fmla="*/ 824667 w 858350"/>
              <a:gd name="connsiteY1" fmla="*/ 1035599 h 1791834"/>
              <a:gd name="connsiteX2" fmla="*/ 763681 w 858350"/>
              <a:gd name="connsiteY2" fmla="*/ 809152 h 1791834"/>
              <a:gd name="connsiteX3" fmla="*/ 261720 w 858350"/>
              <a:gd name="connsiteY3" fmla="*/ 0 h 1791834"/>
              <a:gd name="connsiteX4" fmla="*/ 409651 w 858350"/>
              <a:gd name="connsiteY4" fmla="*/ 214631 h 1791834"/>
              <a:gd name="connsiteX5" fmla="*/ 621769 w 858350"/>
              <a:gd name="connsiteY5" fmla="*/ 647606 h 1791834"/>
              <a:gd name="connsiteX6" fmla="*/ 692806 w 858350"/>
              <a:gd name="connsiteY6" fmla="*/ 863654 h 1791834"/>
              <a:gd name="connsiteX7" fmla="*/ 680314 w 858350"/>
              <a:gd name="connsiteY7" fmla="*/ 1077825 h 1791834"/>
              <a:gd name="connsiteX8" fmla="*/ 621792 w 858350"/>
              <a:gd name="connsiteY8" fmla="*/ 1187553 h 1791834"/>
              <a:gd name="connsiteX9" fmla="*/ 422224 w 858350"/>
              <a:gd name="connsiteY9" fmla="*/ 1425115 h 1791834"/>
              <a:gd name="connsiteX10" fmla="*/ 80467 w 858350"/>
              <a:gd name="connsiteY10" fmla="*/ 1604519 h 1791834"/>
              <a:gd name="connsiteX11" fmla="*/ 0 w 858350"/>
              <a:gd name="connsiteY11" fmla="*/ 1641095 h 1791834"/>
              <a:gd name="connsiteX12" fmla="*/ 0 w 858350"/>
              <a:gd name="connsiteY12" fmla="*/ 1641095 h 1791834"/>
              <a:gd name="connsiteX0" fmla="*/ 379071 w 836835"/>
              <a:gd name="connsiteY0" fmla="*/ 1791834 h 1791834"/>
              <a:gd name="connsiteX1" fmla="*/ 824667 w 836835"/>
              <a:gd name="connsiteY1" fmla="*/ 1035599 h 1791834"/>
              <a:gd name="connsiteX2" fmla="*/ 589436 w 836835"/>
              <a:gd name="connsiteY2" fmla="*/ 417222 h 1791834"/>
              <a:gd name="connsiteX3" fmla="*/ 261720 w 836835"/>
              <a:gd name="connsiteY3" fmla="*/ 0 h 1791834"/>
              <a:gd name="connsiteX4" fmla="*/ 409651 w 836835"/>
              <a:gd name="connsiteY4" fmla="*/ 214631 h 1791834"/>
              <a:gd name="connsiteX5" fmla="*/ 621769 w 836835"/>
              <a:gd name="connsiteY5" fmla="*/ 647606 h 1791834"/>
              <a:gd name="connsiteX6" fmla="*/ 692806 w 836835"/>
              <a:gd name="connsiteY6" fmla="*/ 863654 h 1791834"/>
              <a:gd name="connsiteX7" fmla="*/ 680314 w 836835"/>
              <a:gd name="connsiteY7" fmla="*/ 1077825 h 1791834"/>
              <a:gd name="connsiteX8" fmla="*/ 621792 w 836835"/>
              <a:gd name="connsiteY8" fmla="*/ 1187553 h 1791834"/>
              <a:gd name="connsiteX9" fmla="*/ 422224 w 836835"/>
              <a:gd name="connsiteY9" fmla="*/ 1425115 h 1791834"/>
              <a:gd name="connsiteX10" fmla="*/ 80467 w 836835"/>
              <a:gd name="connsiteY10" fmla="*/ 1604519 h 1791834"/>
              <a:gd name="connsiteX11" fmla="*/ 0 w 836835"/>
              <a:gd name="connsiteY11" fmla="*/ 1641095 h 1791834"/>
              <a:gd name="connsiteX12" fmla="*/ 0 w 836835"/>
              <a:gd name="connsiteY12" fmla="*/ 1641095 h 1791834"/>
              <a:gd name="connsiteX0" fmla="*/ 379071 w 836835"/>
              <a:gd name="connsiteY0" fmla="*/ 2209892 h 2209892"/>
              <a:gd name="connsiteX1" fmla="*/ 824667 w 836835"/>
              <a:gd name="connsiteY1" fmla="*/ 1453657 h 2209892"/>
              <a:gd name="connsiteX2" fmla="*/ 589436 w 836835"/>
              <a:gd name="connsiteY2" fmla="*/ 835280 h 2209892"/>
              <a:gd name="connsiteX3" fmla="*/ 52627 w 836835"/>
              <a:gd name="connsiteY3" fmla="*/ 0 h 2209892"/>
              <a:gd name="connsiteX4" fmla="*/ 409651 w 836835"/>
              <a:gd name="connsiteY4" fmla="*/ 632689 h 2209892"/>
              <a:gd name="connsiteX5" fmla="*/ 621769 w 836835"/>
              <a:gd name="connsiteY5" fmla="*/ 1065664 h 2209892"/>
              <a:gd name="connsiteX6" fmla="*/ 692806 w 836835"/>
              <a:gd name="connsiteY6" fmla="*/ 1281712 h 2209892"/>
              <a:gd name="connsiteX7" fmla="*/ 680314 w 836835"/>
              <a:gd name="connsiteY7" fmla="*/ 1495883 h 2209892"/>
              <a:gd name="connsiteX8" fmla="*/ 621792 w 836835"/>
              <a:gd name="connsiteY8" fmla="*/ 1605611 h 2209892"/>
              <a:gd name="connsiteX9" fmla="*/ 422224 w 836835"/>
              <a:gd name="connsiteY9" fmla="*/ 1843173 h 2209892"/>
              <a:gd name="connsiteX10" fmla="*/ 80467 w 836835"/>
              <a:gd name="connsiteY10" fmla="*/ 2022577 h 2209892"/>
              <a:gd name="connsiteX11" fmla="*/ 0 w 836835"/>
              <a:gd name="connsiteY11" fmla="*/ 2059153 h 2209892"/>
              <a:gd name="connsiteX12" fmla="*/ 0 w 836835"/>
              <a:gd name="connsiteY12" fmla="*/ 2059153 h 2209892"/>
              <a:gd name="connsiteX0" fmla="*/ 379071 w 836835"/>
              <a:gd name="connsiteY0" fmla="*/ 2211028 h 2211028"/>
              <a:gd name="connsiteX1" fmla="*/ 824667 w 836835"/>
              <a:gd name="connsiteY1" fmla="*/ 1454793 h 2211028"/>
              <a:gd name="connsiteX2" fmla="*/ 589436 w 836835"/>
              <a:gd name="connsiteY2" fmla="*/ 836416 h 2211028"/>
              <a:gd name="connsiteX3" fmla="*/ 397766 w 836835"/>
              <a:gd name="connsiteY3" fmla="*/ 488034 h 2211028"/>
              <a:gd name="connsiteX4" fmla="*/ 52627 w 836835"/>
              <a:gd name="connsiteY4" fmla="*/ 1136 h 2211028"/>
              <a:gd name="connsiteX5" fmla="*/ 409651 w 836835"/>
              <a:gd name="connsiteY5" fmla="*/ 633825 h 2211028"/>
              <a:gd name="connsiteX6" fmla="*/ 621769 w 836835"/>
              <a:gd name="connsiteY6" fmla="*/ 1066800 h 2211028"/>
              <a:gd name="connsiteX7" fmla="*/ 692806 w 836835"/>
              <a:gd name="connsiteY7" fmla="*/ 1282848 h 2211028"/>
              <a:gd name="connsiteX8" fmla="*/ 680314 w 836835"/>
              <a:gd name="connsiteY8" fmla="*/ 1497019 h 2211028"/>
              <a:gd name="connsiteX9" fmla="*/ 621792 w 836835"/>
              <a:gd name="connsiteY9" fmla="*/ 1606747 h 2211028"/>
              <a:gd name="connsiteX10" fmla="*/ 422224 w 836835"/>
              <a:gd name="connsiteY10" fmla="*/ 1844309 h 2211028"/>
              <a:gd name="connsiteX11" fmla="*/ 80467 w 836835"/>
              <a:gd name="connsiteY11" fmla="*/ 2023713 h 2211028"/>
              <a:gd name="connsiteX12" fmla="*/ 0 w 836835"/>
              <a:gd name="connsiteY12" fmla="*/ 2060289 h 2211028"/>
              <a:gd name="connsiteX13" fmla="*/ 0 w 836835"/>
              <a:gd name="connsiteY13" fmla="*/ 2060289 h 2211028"/>
              <a:gd name="connsiteX0" fmla="*/ 379071 w 836835"/>
              <a:gd name="connsiteY0" fmla="*/ 2226210 h 2226210"/>
              <a:gd name="connsiteX1" fmla="*/ 824667 w 836835"/>
              <a:gd name="connsiteY1" fmla="*/ 1469975 h 2226210"/>
              <a:gd name="connsiteX2" fmla="*/ 589436 w 836835"/>
              <a:gd name="connsiteY2" fmla="*/ 851598 h 2226210"/>
              <a:gd name="connsiteX3" fmla="*/ 397766 w 836835"/>
              <a:gd name="connsiteY3" fmla="*/ 503216 h 2226210"/>
              <a:gd name="connsiteX4" fmla="*/ 52627 w 836835"/>
              <a:gd name="connsiteY4" fmla="*/ 16318 h 2226210"/>
              <a:gd name="connsiteX5" fmla="*/ 409651 w 836835"/>
              <a:gd name="connsiteY5" fmla="*/ 649007 h 2226210"/>
              <a:gd name="connsiteX6" fmla="*/ 621769 w 836835"/>
              <a:gd name="connsiteY6" fmla="*/ 1081982 h 2226210"/>
              <a:gd name="connsiteX7" fmla="*/ 692806 w 836835"/>
              <a:gd name="connsiteY7" fmla="*/ 1298030 h 2226210"/>
              <a:gd name="connsiteX8" fmla="*/ 680314 w 836835"/>
              <a:gd name="connsiteY8" fmla="*/ 1512201 h 2226210"/>
              <a:gd name="connsiteX9" fmla="*/ 621792 w 836835"/>
              <a:gd name="connsiteY9" fmla="*/ 1621929 h 2226210"/>
              <a:gd name="connsiteX10" fmla="*/ 422224 w 836835"/>
              <a:gd name="connsiteY10" fmla="*/ 1859491 h 2226210"/>
              <a:gd name="connsiteX11" fmla="*/ 80467 w 836835"/>
              <a:gd name="connsiteY11" fmla="*/ 2038895 h 2226210"/>
              <a:gd name="connsiteX12" fmla="*/ 0 w 836835"/>
              <a:gd name="connsiteY12" fmla="*/ 2075471 h 2226210"/>
              <a:gd name="connsiteX13" fmla="*/ 0 w 836835"/>
              <a:gd name="connsiteY13" fmla="*/ 2075471 h 2226210"/>
              <a:gd name="connsiteX0" fmla="*/ 379071 w 836835"/>
              <a:gd name="connsiteY0" fmla="*/ 2233450 h 2233450"/>
              <a:gd name="connsiteX1" fmla="*/ 824667 w 836835"/>
              <a:gd name="connsiteY1" fmla="*/ 1477215 h 2233450"/>
              <a:gd name="connsiteX2" fmla="*/ 589436 w 836835"/>
              <a:gd name="connsiteY2" fmla="*/ 858838 h 2233450"/>
              <a:gd name="connsiteX3" fmla="*/ 397766 w 836835"/>
              <a:gd name="connsiteY3" fmla="*/ 510456 h 2233450"/>
              <a:gd name="connsiteX4" fmla="*/ 223520 w 836835"/>
              <a:gd name="connsiteY4" fmla="*/ 170783 h 2233450"/>
              <a:gd name="connsiteX5" fmla="*/ 52627 w 836835"/>
              <a:gd name="connsiteY5" fmla="*/ 23558 h 2233450"/>
              <a:gd name="connsiteX6" fmla="*/ 409651 w 836835"/>
              <a:gd name="connsiteY6" fmla="*/ 656247 h 2233450"/>
              <a:gd name="connsiteX7" fmla="*/ 621769 w 836835"/>
              <a:gd name="connsiteY7" fmla="*/ 1089222 h 2233450"/>
              <a:gd name="connsiteX8" fmla="*/ 692806 w 836835"/>
              <a:gd name="connsiteY8" fmla="*/ 1305270 h 2233450"/>
              <a:gd name="connsiteX9" fmla="*/ 680314 w 836835"/>
              <a:gd name="connsiteY9" fmla="*/ 1519441 h 2233450"/>
              <a:gd name="connsiteX10" fmla="*/ 621792 w 836835"/>
              <a:gd name="connsiteY10" fmla="*/ 1629169 h 2233450"/>
              <a:gd name="connsiteX11" fmla="*/ 422224 w 836835"/>
              <a:gd name="connsiteY11" fmla="*/ 1866731 h 2233450"/>
              <a:gd name="connsiteX12" fmla="*/ 80467 w 836835"/>
              <a:gd name="connsiteY12" fmla="*/ 2046135 h 2233450"/>
              <a:gd name="connsiteX13" fmla="*/ 0 w 836835"/>
              <a:gd name="connsiteY13" fmla="*/ 2082711 h 2233450"/>
              <a:gd name="connsiteX14" fmla="*/ 0 w 836835"/>
              <a:gd name="connsiteY14" fmla="*/ 2082711 h 2233450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397766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8197"/>
              <a:gd name="connsiteY0" fmla="*/ 2323087 h 2323087"/>
              <a:gd name="connsiteX1" fmla="*/ 824667 w 838197"/>
              <a:gd name="connsiteY1" fmla="*/ 1566852 h 2323087"/>
              <a:gd name="connsiteX2" fmla="*/ 615572 w 838197"/>
              <a:gd name="connsiteY2" fmla="*/ 957185 h 2323087"/>
              <a:gd name="connsiteX3" fmla="*/ 458752 w 838197"/>
              <a:gd name="connsiteY3" fmla="*/ 600093 h 2323087"/>
              <a:gd name="connsiteX4" fmla="*/ 127686 w 838197"/>
              <a:gd name="connsiteY4" fmla="*/ 33972 h 2323087"/>
              <a:gd name="connsiteX5" fmla="*/ 52627 w 838197"/>
              <a:gd name="connsiteY5" fmla="*/ 113195 h 2323087"/>
              <a:gd name="connsiteX6" fmla="*/ 409651 w 838197"/>
              <a:gd name="connsiteY6" fmla="*/ 745884 h 2323087"/>
              <a:gd name="connsiteX7" fmla="*/ 621769 w 838197"/>
              <a:gd name="connsiteY7" fmla="*/ 1178859 h 2323087"/>
              <a:gd name="connsiteX8" fmla="*/ 692806 w 838197"/>
              <a:gd name="connsiteY8" fmla="*/ 1394907 h 2323087"/>
              <a:gd name="connsiteX9" fmla="*/ 680314 w 838197"/>
              <a:gd name="connsiteY9" fmla="*/ 1609078 h 2323087"/>
              <a:gd name="connsiteX10" fmla="*/ 621792 w 838197"/>
              <a:gd name="connsiteY10" fmla="*/ 1718806 h 2323087"/>
              <a:gd name="connsiteX11" fmla="*/ 422224 w 838197"/>
              <a:gd name="connsiteY11" fmla="*/ 1956368 h 2323087"/>
              <a:gd name="connsiteX12" fmla="*/ 80467 w 838197"/>
              <a:gd name="connsiteY12" fmla="*/ 2135772 h 2323087"/>
              <a:gd name="connsiteX13" fmla="*/ 0 w 838197"/>
              <a:gd name="connsiteY13" fmla="*/ 2172348 h 2323087"/>
              <a:gd name="connsiteX14" fmla="*/ 0 w 838197"/>
              <a:gd name="connsiteY14" fmla="*/ 2172348 h 2323087"/>
              <a:gd name="connsiteX0" fmla="*/ 379071 w 825253"/>
              <a:gd name="connsiteY0" fmla="*/ 2323087 h 2323087"/>
              <a:gd name="connsiteX1" fmla="*/ 824667 w 825253"/>
              <a:gd name="connsiteY1" fmla="*/ 1566852 h 2323087"/>
              <a:gd name="connsiteX2" fmla="*/ 615572 w 825253"/>
              <a:gd name="connsiteY2" fmla="*/ 957185 h 2323087"/>
              <a:gd name="connsiteX3" fmla="*/ 458752 w 825253"/>
              <a:gd name="connsiteY3" fmla="*/ 600093 h 2323087"/>
              <a:gd name="connsiteX4" fmla="*/ 127686 w 825253"/>
              <a:gd name="connsiteY4" fmla="*/ 33972 h 2323087"/>
              <a:gd name="connsiteX5" fmla="*/ 52627 w 825253"/>
              <a:gd name="connsiteY5" fmla="*/ 113195 h 2323087"/>
              <a:gd name="connsiteX6" fmla="*/ 409651 w 825253"/>
              <a:gd name="connsiteY6" fmla="*/ 745884 h 2323087"/>
              <a:gd name="connsiteX7" fmla="*/ 621769 w 825253"/>
              <a:gd name="connsiteY7" fmla="*/ 1178859 h 2323087"/>
              <a:gd name="connsiteX8" fmla="*/ 692806 w 825253"/>
              <a:gd name="connsiteY8" fmla="*/ 1394907 h 2323087"/>
              <a:gd name="connsiteX9" fmla="*/ 680314 w 825253"/>
              <a:gd name="connsiteY9" fmla="*/ 1609078 h 2323087"/>
              <a:gd name="connsiteX10" fmla="*/ 621792 w 825253"/>
              <a:gd name="connsiteY10" fmla="*/ 1718806 h 2323087"/>
              <a:gd name="connsiteX11" fmla="*/ 422224 w 825253"/>
              <a:gd name="connsiteY11" fmla="*/ 1956368 h 2323087"/>
              <a:gd name="connsiteX12" fmla="*/ 80467 w 825253"/>
              <a:gd name="connsiteY12" fmla="*/ 2135772 h 2323087"/>
              <a:gd name="connsiteX13" fmla="*/ 0 w 825253"/>
              <a:gd name="connsiteY13" fmla="*/ 2172348 h 2323087"/>
              <a:gd name="connsiteX14" fmla="*/ 0 w 825253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58752 w 824667"/>
              <a:gd name="connsiteY3" fmla="*/ 600093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211369 h 2211369"/>
              <a:gd name="connsiteX1" fmla="*/ 824667 w 824667"/>
              <a:gd name="connsiteY1" fmla="*/ 1455134 h 2211369"/>
              <a:gd name="connsiteX2" fmla="*/ 615572 w 824667"/>
              <a:gd name="connsiteY2" fmla="*/ 845467 h 2211369"/>
              <a:gd name="connsiteX3" fmla="*/ 432615 w 824667"/>
              <a:gd name="connsiteY3" fmla="*/ 470956 h 2211369"/>
              <a:gd name="connsiteX4" fmla="*/ 52627 w 824667"/>
              <a:gd name="connsiteY4" fmla="*/ 1477 h 2211369"/>
              <a:gd name="connsiteX5" fmla="*/ 409651 w 824667"/>
              <a:gd name="connsiteY5" fmla="*/ 634166 h 2211369"/>
              <a:gd name="connsiteX6" fmla="*/ 621769 w 824667"/>
              <a:gd name="connsiteY6" fmla="*/ 1067141 h 2211369"/>
              <a:gd name="connsiteX7" fmla="*/ 692806 w 824667"/>
              <a:gd name="connsiteY7" fmla="*/ 1283189 h 2211369"/>
              <a:gd name="connsiteX8" fmla="*/ 680314 w 824667"/>
              <a:gd name="connsiteY8" fmla="*/ 1497360 h 2211369"/>
              <a:gd name="connsiteX9" fmla="*/ 621792 w 824667"/>
              <a:gd name="connsiteY9" fmla="*/ 1607088 h 2211369"/>
              <a:gd name="connsiteX10" fmla="*/ 422224 w 824667"/>
              <a:gd name="connsiteY10" fmla="*/ 1844650 h 2211369"/>
              <a:gd name="connsiteX11" fmla="*/ 80467 w 824667"/>
              <a:gd name="connsiteY11" fmla="*/ 2024054 h 2211369"/>
              <a:gd name="connsiteX12" fmla="*/ 0 w 824667"/>
              <a:gd name="connsiteY12" fmla="*/ 2060630 h 2211369"/>
              <a:gd name="connsiteX13" fmla="*/ 0 w 824667"/>
              <a:gd name="connsiteY13" fmla="*/ 2060630 h 2211369"/>
              <a:gd name="connsiteX0" fmla="*/ 379071 w 824667"/>
              <a:gd name="connsiteY0" fmla="*/ 1747677 h 1747677"/>
              <a:gd name="connsiteX1" fmla="*/ 824667 w 824667"/>
              <a:gd name="connsiteY1" fmla="*/ 991442 h 1747677"/>
              <a:gd name="connsiteX2" fmla="*/ 615572 w 824667"/>
              <a:gd name="connsiteY2" fmla="*/ 381775 h 1747677"/>
              <a:gd name="connsiteX3" fmla="*/ 432615 w 824667"/>
              <a:gd name="connsiteY3" fmla="*/ 7264 h 1747677"/>
              <a:gd name="connsiteX4" fmla="*/ 409651 w 824667"/>
              <a:gd name="connsiteY4" fmla="*/ 170474 h 1747677"/>
              <a:gd name="connsiteX5" fmla="*/ 621769 w 824667"/>
              <a:gd name="connsiteY5" fmla="*/ 603449 h 1747677"/>
              <a:gd name="connsiteX6" fmla="*/ 692806 w 824667"/>
              <a:gd name="connsiteY6" fmla="*/ 819497 h 1747677"/>
              <a:gd name="connsiteX7" fmla="*/ 680314 w 824667"/>
              <a:gd name="connsiteY7" fmla="*/ 1033668 h 1747677"/>
              <a:gd name="connsiteX8" fmla="*/ 621792 w 824667"/>
              <a:gd name="connsiteY8" fmla="*/ 1143396 h 1747677"/>
              <a:gd name="connsiteX9" fmla="*/ 422224 w 824667"/>
              <a:gd name="connsiteY9" fmla="*/ 1380958 h 1747677"/>
              <a:gd name="connsiteX10" fmla="*/ 80467 w 824667"/>
              <a:gd name="connsiteY10" fmla="*/ 1560362 h 1747677"/>
              <a:gd name="connsiteX11" fmla="*/ 0 w 824667"/>
              <a:gd name="connsiteY11" fmla="*/ 1596938 h 1747677"/>
              <a:gd name="connsiteX12" fmla="*/ 0 w 824667"/>
              <a:gd name="connsiteY12" fmla="*/ 1596938 h 1747677"/>
              <a:gd name="connsiteX0" fmla="*/ 379071 w 824667"/>
              <a:gd name="connsiteY0" fmla="*/ 1584362 h 1584362"/>
              <a:gd name="connsiteX1" fmla="*/ 824667 w 824667"/>
              <a:gd name="connsiteY1" fmla="*/ 828127 h 1584362"/>
              <a:gd name="connsiteX2" fmla="*/ 615572 w 824667"/>
              <a:gd name="connsiteY2" fmla="*/ 218460 h 1584362"/>
              <a:gd name="connsiteX3" fmla="*/ 409651 w 824667"/>
              <a:gd name="connsiteY3" fmla="*/ 7159 h 1584362"/>
              <a:gd name="connsiteX4" fmla="*/ 621769 w 824667"/>
              <a:gd name="connsiteY4" fmla="*/ 440134 h 1584362"/>
              <a:gd name="connsiteX5" fmla="*/ 692806 w 824667"/>
              <a:gd name="connsiteY5" fmla="*/ 656182 h 1584362"/>
              <a:gd name="connsiteX6" fmla="*/ 680314 w 824667"/>
              <a:gd name="connsiteY6" fmla="*/ 870353 h 1584362"/>
              <a:gd name="connsiteX7" fmla="*/ 621792 w 824667"/>
              <a:gd name="connsiteY7" fmla="*/ 980081 h 1584362"/>
              <a:gd name="connsiteX8" fmla="*/ 422224 w 824667"/>
              <a:gd name="connsiteY8" fmla="*/ 1217643 h 1584362"/>
              <a:gd name="connsiteX9" fmla="*/ 80467 w 824667"/>
              <a:gd name="connsiteY9" fmla="*/ 1397047 h 1584362"/>
              <a:gd name="connsiteX10" fmla="*/ 0 w 824667"/>
              <a:gd name="connsiteY10" fmla="*/ 1433623 h 1584362"/>
              <a:gd name="connsiteX11" fmla="*/ 0 w 824667"/>
              <a:gd name="connsiteY11" fmla="*/ 1433623 h 1584362"/>
              <a:gd name="connsiteX0" fmla="*/ 379071 w 824667"/>
              <a:gd name="connsiteY0" fmla="*/ 1377945 h 1377945"/>
              <a:gd name="connsiteX1" fmla="*/ 824667 w 824667"/>
              <a:gd name="connsiteY1" fmla="*/ 621710 h 1377945"/>
              <a:gd name="connsiteX2" fmla="*/ 615572 w 824667"/>
              <a:gd name="connsiteY2" fmla="*/ 12043 h 1377945"/>
              <a:gd name="connsiteX3" fmla="*/ 621769 w 824667"/>
              <a:gd name="connsiteY3" fmla="*/ 233717 h 1377945"/>
              <a:gd name="connsiteX4" fmla="*/ 692806 w 824667"/>
              <a:gd name="connsiteY4" fmla="*/ 449765 h 1377945"/>
              <a:gd name="connsiteX5" fmla="*/ 680314 w 824667"/>
              <a:gd name="connsiteY5" fmla="*/ 663936 h 1377945"/>
              <a:gd name="connsiteX6" fmla="*/ 621792 w 824667"/>
              <a:gd name="connsiteY6" fmla="*/ 773664 h 1377945"/>
              <a:gd name="connsiteX7" fmla="*/ 422224 w 824667"/>
              <a:gd name="connsiteY7" fmla="*/ 1011226 h 1377945"/>
              <a:gd name="connsiteX8" fmla="*/ 80467 w 824667"/>
              <a:gd name="connsiteY8" fmla="*/ 1190630 h 1377945"/>
              <a:gd name="connsiteX9" fmla="*/ 0 w 824667"/>
              <a:gd name="connsiteY9" fmla="*/ 1227206 h 1377945"/>
              <a:gd name="connsiteX10" fmla="*/ 0 w 824667"/>
              <a:gd name="connsiteY10" fmla="*/ 1227206 h 1377945"/>
              <a:gd name="connsiteX0" fmla="*/ 379071 w 829591"/>
              <a:gd name="connsiteY0" fmla="*/ 1144228 h 1144228"/>
              <a:gd name="connsiteX1" fmla="*/ 824667 w 829591"/>
              <a:gd name="connsiteY1" fmla="*/ 387993 h 1144228"/>
              <a:gd name="connsiteX2" fmla="*/ 621769 w 829591"/>
              <a:gd name="connsiteY2" fmla="*/ 0 h 1144228"/>
              <a:gd name="connsiteX3" fmla="*/ 692806 w 829591"/>
              <a:gd name="connsiteY3" fmla="*/ 216048 h 1144228"/>
              <a:gd name="connsiteX4" fmla="*/ 680314 w 829591"/>
              <a:gd name="connsiteY4" fmla="*/ 430219 h 1144228"/>
              <a:gd name="connsiteX5" fmla="*/ 621792 w 829591"/>
              <a:gd name="connsiteY5" fmla="*/ 539947 h 1144228"/>
              <a:gd name="connsiteX6" fmla="*/ 422224 w 829591"/>
              <a:gd name="connsiteY6" fmla="*/ 777509 h 1144228"/>
              <a:gd name="connsiteX7" fmla="*/ 80467 w 829591"/>
              <a:gd name="connsiteY7" fmla="*/ 956913 h 1144228"/>
              <a:gd name="connsiteX8" fmla="*/ 0 w 829591"/>
              <a:gd name="connsiteY8" fmla="*/ 993489 h 1144228"/>
              <a:gd name="connsiteX9" fmla="*/ 0 w 829591"/>
              <a:gd name="connsiteY9" fmla="*/ 993489 h 1144228"/>
              <a:gd name="connsiteX0" fmla="*/ 379071 w 835097"/>
              <a:gd name="connsiteY0" fmla="*/ 929254 h 929254"/>
              <a:gd name="connsiteX1" fmla="*/ 824667 w 835097"/>
              <a:gd name="connsiteY1" fmla="*/ 173019 h 929254"/>
              <a:gd name="connsiteX2" fmla="*/ 692806 w 835097"/>
              <a:gd name="connsiteY2" fmla="*/ 1074 h 929254"/>
              <a:gd name="connsiteX3" fmla="*/ 680314 w 835097"/>
              <a:gd name="connsiteY3" fmla="*/ 215245 h 929254"/>
              <a:gd name="connsiteX4" fmla="*/ 621792 w 835097"/>
              <a:gd name="connsiteY4" fmla="*/ 324973 h 929254"/>
              <a:gd name="connsiteX5" fmla="*/ 422224 w 835097"/>
              <a:gd name="connsiteY5" fmla="*/ 562535 h 929254"/>
              <a:gd name="connsiteX6" fmla="*/ 80467 w 835097"/>
              <a:gd name="connsiteY6" fmla="*/ 741939 h 929254"/>
              <a:gd name="connsiteX7" fmla="*/ 0 w 835097"/>
              <a:gd name="connsiteY7" fmla="*/ 778515 h 929254"/>
              <a:gd name="connsiteX8" fmla="*/ 0 w 835097"/>
              <a:gd name="connsiteY8" fmla="*/ 778515 h 929254"/>
              <a:gd name="connsiteX0" fmla="*/ 379071 w 834299"/>
              <a:gd name="connsiteY0" fmla="*/ 804386 h 804386"/>
              <a:gd name="connsiteX1" fmla="*/ 824667 w 834299"/>
              <a:gd name="connsiteY1" fmla="*/ 48151 h 804386"/>
              <a:gd name="connsiteX2" fmla="*/ 680314 w 834299"/>
              <a:gd name="connsiteY2" fmla="*/ 90377 h 804386"/>
              <a:gd name="connsiteX3" fmla="*/ 621792 w 834299"/>
              <a:gd name="connsiteY3" fmla="*/ 200105 h 804386"/>
              <a:gd name="connsiteX4" fmla="*/ 422224 w 834299"/>
              <a:gd name="connsiteY4" fmla="*/ 437667 h 804386"/>
              <a:gd name="connsiteX5" fmla="*/ 80467 w 834299"/>
              <a:gd name="connsiteY5" fmla="*/ 617071 h 804386"/>
              <a:gd name="connsiteX6" fmla="*/ 0 w 834299"/>
              <a:gd name="connsiteY6" fmla="*/ 653647 h 804386"/>
              <a:gd name="connsiteX7" fmla="*/ 0 w 834299"/>
              <a:gd name="connsiteY7" fmla="*/ 653647 h 804386"/>
              <a:gd name="connsiteX0" fmla="*/ 379071 w 786022"/>
              <a:gd name="connsiteY0" fmla="*/ 723828 h 723828"/>
              <a:gd name="connsiteX1" fmla="*/ 773026 w 786022"/>
              <a:gd name="connsiteY1" fmla="*/ 122469 h 723828"/>
              <a:gd name="connsiteX2" fmla="*/ 680314 w 786022"/>
              <a:gd name="connsiteY2" fmla="*/ 9819 h 723828"/>
              <a:gd name="connsiteX3" fmla="*/ 621792 w 786022"/>
              <a:gd name="connsiteY3" fmla="*/ 119547 h 723828"/>
              <a:gd name="connsiteX4" fmla="*/ 422224 w 786022"/>
              <a:gd name="connsiteY4" fmla="*/ 357109 h 723828"/>
              <a:gd name="connsiteX5" fmla="*/ 80467 w 786022"/>
              <a:gd name="connsiteY5" fmla="*/ 536513 h 723828"/>
              <a:gd name="connsiteX6" fmla="*/ 0 w 786022"/>
              <a:gd name="connsiteY6" fmla="*/ 573089 h 723828"/>
              <a:gd name="connsiteX7" fmla="*/ 0 w 786022"/>
              <a:gd name="connsiteY7" fmla="*/ 573089 h 723828"/>
              <a:gd name="connsiteX0" fmla="*/ 379071 w 786022"/>
              <a:gd name="connsiteY0" fmla="*/ 723828 h 723828"/>
              <a:gd name="connsiteX1" fmla="*/ 773026 w 786022"/>
              <a:gd name="connsiteY1" fmla="*/ 122469 h 723828"/>
              <a:gd name="connsiteX2" fmla="*/ 680314 w 786022"/>
              <a:gd name="connsiteY2" fmla="*/ 9819 h 723828"/>
              <a:gd name="connsiteX3" fmla="*/ 621792 w 786022"/>
              <a:gd name="connsiteY3" fmla="*/ 119547 h 723828"/>
              <a:gd name="connsiteX4" fmla="*/ 422224 w 786022"/>
              <a:gd name="connsiteY4" fmla="*/ 357109 h 723828"/>
              <a:gd name="connsiteX5" fmla="*/ 80467 w 786022"/>
              <a:gd name="connsiteY5" fmla="*/ 536513 h 723828"/>
              <a:gd name="connsiteX6" fmla="*/ 0 w 786022"/>
              <a:gd name="connsiteY6" fmla="*/ 573089 h 723828"/>
              <a:gd name="connsiteX7" fmla="*/ 0 w 786022"/>
              <a:gd name="connsiteY7" fmla="*/ 573089 h 723828"/>
              <a:gd name="connsiteX0" fmla="*/ 379071 w 786022"/>
              <a:gd name="connsiteY0" fmla="*/ 723828 h 723828"/>
              <a:gd name="connsiteX1" fmla="*/ 773026 w 786022"/>
              <a:gd name="connsiteY1" fmla="*/ 122469 h 723828"/>
              <a:gd name="connsiteX2" fmla="*/ 680314 w 786022"/>
              <a:gd name="connsiteY2" fmla="*/ 9819 h 723828"/>
              <a:gd name="connsiteX3" fmla="*/ 621792 w 786022"/>
              <a:gd name="connsiteY3" fmla="*/ 119547 h 723828"/>
              <a:gd name="connsiteX4" fmla="*/ 422224 w 786022"/>
              <a:gd name="connsiteY4" fmla="*/ 357109 h 723828"/>
              <a:gd name="connsiteX5" fmla="*/ 80467 w 786022"/>
              <a:gd name="connsiteY5" fmla="*/ 536513 h 723828"/>
              <a:gd name="connsiteX6" fmla="*/ 0 w 786022"/>
              <a:gd name="connsiteY6" fmla="*/ 573089 h 723828"/>
              <a:gd name="connsiteX7" fmla="*/ 0 w 786022"/>
              <a:gd name="connsiteY7" fmla="*/ 573089 h 72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022" h="723828">
                <a:moveTo>
                  <a:pt x="379071" y="723828"/>
                </a:moveTo>
                <a:cubicBezTo>
                  <a:pt x="611118" y="410158"/>
                  <a:pt x="633655" y="432486"/>
                  <a:pt x="773026" y="122469"/>
                </a:cubicBezTo>
                <a:cubicBezTo>
                  <a:pt x="823233" y="3468"/>
                  <a:pt x="714126" y="-15507"/>
                  <a:pt x="680314" y="9819"/>
                </a:cubicBezTo>
                <a:lnTo>
                  <a:pt x="621792" y="119547"/>
                </a:lnTo>
                <a:lnTo>
                  <a:pt x="422224" y="357109"/>
                </a:lnTo>
                <a:lnTo>
                  <a:pt x="80467" y="536513"/>
                </a:lnTo>
                <a:lnTo>
                  <a:pt x="0" y="573089"/>
                </a:lnTo>
                <a:lnTo>
                  <a:pt x="0" y="573089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20" name="Rett linje 19"/>
          <p:cNvCxnSpPr/>
          <p:nvPr/>
        </p:nvCxnSpPr>
        <p:spPr>
          <a:xfrm flipH="1" flipV="1">
            <a:off x="6549438" y="3378200"/>
            <a:ext cx="151428" cy="803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Sylinder 9"/>
          <p:cNvSpPr txBox="1">
            <a:spLocks noChangeArrowheads="1"/>
          </p:cNvSpPr>
          <p:nvPr/>
        </p:nvSpPr>
        <p:spPr bwMode="auto">
          <a:xfrm>
            <a:off x="6788046" y="3077371"/>
            <a:ext cx="623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MÅL</a:t>
            </a:r>
          </a:p>
        </p:txBody>
      </p:sp>
      <p:cxnSp>
        <p:nvCxnSpPr>
          <p:cNvPr id="22" name="Rett linje 21"/>
          <p:cNvCxnSpPr/>
          <p:nvPr/>
        </p:nvCxnSpPr>
        <p:spPr>
          <a:xfrm>
            <a:off x="6468422" y="3432572"/>
            <a:ext cx="115941" cy="520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Sylinder 12"/>
          <p:cNvSpPr txBox="1">
            <a:spLocks noChangeArrowheads="1"/>
          </p:cNvSpPr>
          <p:nvPr/>
        </p:nvSpPr>
        <p:spPr bwMode="auto">
          <a:xfrm>
            <a:off x="6525626" y="3396853"/>
            <a:ext cx="766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START</a:t>
            </a:r>
          </a:p>
        </p:txBody>
      </p:sp>
      <p:sp>
        <p:nvSpPr>
          <p:cNvPr id="27" name="Frihåndsform 26"/>
          <p:cNvSpPr/>
          <p:nvPr/>
        </p:nvSpPr>
        <p:spPr>
          <a:xfrm>
            <a:off x="4418101" y="3262314"/>
            <a:ext cx="2454087" cy="2815075"/>
          </a:xfrm>
          <a:custGeom>
            <a:avLst/>
            <a:gdLst>
              <a:gd name="connsiteX0" fmla="*/ 585216 w 585216"/>
              <a:gd name="connsiteY0" fmla="*/ 321869 h 607162"/>
              <a:gd name="connsiteX1" fmla="*/ 585216 w 585216"/>
              <a:gd name="connsiteY1" fmla="*/ 321869 h 607162"/>
              <a:gd name="connsiteX2" fmla="*/ 453542 w 585216"/>
              <a:gd name="connsiteY2" fmla="*/ 402336 h 607162"/>
              <a:gd name="connsiteX3" fmla="*/ 343814 w 585216"/>
              <a:gd name="connsiteY3" fmla="*/ 482803 h 607162"/>
              <a:gd name="connsiteX4" fmla="*/ 190195 w 585216"/>
              <a:gd name="connsiteY4" fmla="*/ 555955 h 607162"/>
              <a:gd name="connsiteX5" fmla="*/ 65836 w 585216"/>
              <a:gd name="connsiteY5" fmla="*/ 607162 h 607162"/>
              <a:gd name="connsiteX6" fmla="*/ 7315 w 585216"/>
              <a:gd name="connsiteY6" fmla="*/ 585216 h 607162"/>
              <a:gd name="connsiteX7" fmla="*/ 0 w 585216"/>
              <a:gd name="connsiteY7" fmla="*/ 475488 h 607162"/>
              <a:gd name="connsiteX8" fmla="*/ 95097 w 585216"/>
              <a:gd name="connsiteY8" fmla="*/ 387706 h 607162"/>
              <a:gd name="connsiteX9" fmla="*/ 168249 w 585216"/>
              <a:gd name="connsiteY9" fmla="*/ 285293 h 607162"/>
              <a:gd name="connsiteX10" fmla="*/ 329184 w 585216"/>
              <a:gd name="connsiteY10" fmla="*/ 241402 h 607162"/>
              <a:gd name="connsiteX11" fmla="*/ 460857 w 585216"/>
              <a:gd name="connsiteY11" fmla="*/ 182880 h 607162"/>
              <a:gd name="connsiteX12" fmla="*/ 475488 w 585216"/>
              <a:gd name="connsiteY12" fmla="*/ 124359 h 607162"/>
              <a:gd name="connsiteX13" fmla="*/ 475488 w 585216"/>
              <a:gd name="connsiteY13" fmla="*/ 124359 h 607162"/>
              <a:gd name="connsiteX14" fmla="*/ 365760 w 585216"/>
              <a:gd name="connsiteY14" fmla="*/ 102413 h 607162"/>
              <a:gd name="connsiteX15" fmla="*/ 343814 w 585216"/>
              <a:gd name="connsiteY15" fmla="*/ 80467 h 607162"/>
              <a:gd name="connsiteX16" fmla="*/ 343814 w 585216"/>
              <a:gd name="connsiteY16" fmla="*/ 80467 h 607162"/>
              <a:gd name="connsiteX17" fmla="*/ 343814 w 585216"/>
              <a:gd name="connsiteY17" fmla="*/ 29261 h 607162"/>
              <a:gd name="connsiteX18" fmla="*/ 460857 w 585216"/>
              <a:gd name="connsiteY18" fmla="*/ 0 h 607162"/>
              <a:gd name="connsiteX0" fmla="*/ 577901 w 577901"/>
              <a:gd name="connsiteY0" fmla="*/ 321869 h 607162"/>
              <a:gd name="connsiteX1" fmla="*/ 577901 w 577901"/>
              <a:gd name="connsiteY1" fmla="*/ 321869 h 607162"/>
              <a:gd name="connsiteX2" fmla="*/ 446227 w 577901"/>
              <a:gd name="connsiteY2" fmla="*/ 402336 h 607162"/>
              <a:gd name="connsiteX3" fmla="*/ 336499 w 577901"/>
              <a:gd name="connsiteY3" fmla="*/ 482803 h 607162"/>
              <a:gd name="connsiteX4" fmla="*/ 182880 w 577901"/>
              <a:gd name="connsiteY4" fmla="*/ 555955 h 607162"/>
              <a:gd name="connsiteX5" fmla="*/ 58521 w 577901"/>
              <a:gd name="connsiteY5" fmla="*/ 607162 h 607162"/>
              <a:gd name="connsiteX6" fmla="*/ 0 w 577901"/>
              <a:gd name="connsiteY6" fmla="*/ 585216 h 607162"/>
              <a:gd name="connsiteX7" fmla="*/ 131883 w 577901"/>
              <a:gd name="connsiteY7" fmla="*/ 526461 h 607162"/>
              <a:gd name="connsiteX8" fmla="*/ 87782 w 577901"/>
              <a:gd name="connsiteY8" fmla="*/ 387706 h 607162"/>
              <a:gd name="connsiteX9" fmla="*/ 160934 w 577901"/>
              <a:gd name="connsiteY9" fmla="*/ 285293 h 607162"/>
              <a:gd name="connsiteX10" fmla="*/ 321869 w 577901"/>
              <a:gd name="connsiteY10" fmla="*/ 241402 h 607162"/>
              <a:gd name="connsiteX11" fmla="*/ 453542 w 577901"/>
              <a:gd name="connsiteY11" fmla="*/ 182880 h 607162"/>
              <a:gd name="connsiteX12" fmla="*/ 468173 w 577901"/>
              <a:gd name="connsiteY12" fmla="*/ 124359 h 607162"/>
              <a:gd name="connsiteX13" fmla="*/ 468173 w 577901"/>
              <a:gd name="connsiteY13" fmla="*/ 124359 h 607162"/>
              <a:gd name="connsiteX14" fmla="*/ 358445 w 577901"/>
              <a:gd name="connsiteY14" fmla="*/ 102413 h 607162"/>
              <a:gd name="connsiteX15" fmla="*/ 336499 w 577901"/>
              <a:gd name="connsiteY15" fmla="*/ 80467 h 607162"/>
              <a:gd name="connsiteX16" fmla="*/ 336499 w 577901"/>
              <a:gd name="connsiteY16" fmla="*/ 80467 h 607162"/>
              <a:gd name="connsiteX17" fmla="*/ 336499 w 577901"/>
              <a:gd name="connsiteY17" fmla="*/ 29261 h 607162"/>
              <a:gd name="connsiteX18" fmla="*/ 453542 w 577901"/>
              <a:gd name="connsiteY18" fmla="*/ 0 h 607162"/>
              <a:gd name="connsiteX0" fmla="*/ 519380 w 519380"/>
              <a:gd name="connsiteY0" fmla="*/ 321869 h 607162"/>
              <a:gd name="connsiteX1" fmla="*/ 519380 w 519380"/>
              <a:gd name="connsiteY1" fmla="*/ 321869 h 607162"/>
              <a:gd name="connsiteX2" fmla="*/ 387706 w 519380"/>
              <a:gd name="connsiteY2" fmla="*/ 402336 h 607162"/>
              <a:gd name="connsiteX3" fmla="*/ 277978 w 519380"/>
              <a:gd name="connsiteY3" fmla="*/ 482803 h 607162"/>
              <a:gd name="connsiteX4" fmla="*/ 124359 w 519380"/>
              <a:gd name="connsiteY4" fmla="*/ 555955 h 607162"/>
              <a:gd name="connsiteX5" fmla="*/ 0 w 519380"/>
              <a:gd name="connsiteY5" fmla="*/ 607162 h 607162"/>
              <a:gd name="connsiteX6" fmla="*/ 73362 w 519380"/>
              <a:gd name="connsiteY6" fmla="*/ 526461 h 607162"/>
              <a:gd name="connsiteX7" fmla="*/ 29261 w 519380"/>
              <a:gd name="connsiteY7" fmla="*/ 387706 h 607162"/>
              <a:gd name="connsiteX8" fmla="*/ 102413 w 519380"/>
              <a:gd name="connsiteY8" fmla="*/ 285293 h 607162"/>
              <a:gd name="connsiteX9" fmla="*/ 263348 w 519380"/>
              <a:gd name="connsiteY9" fmla="*/ 241402 h 607162"/>
              <a:gd name="connsiteX10" fmla="*/ 395021 w 519380"/>
              <a:gd name="connsiteY10" fmla="*/ 182880 h 607162"/>
              <a:gd name="connsiteX11" fmla="*/ 409652 w 519380"/>
              <a:gd name="connsiteY11" fmla="*/ 124359 h 607162"/>
              <a:gd name="connsiteX12" fmla="*/ 409652 w 519380"/>
              <a:gd name="connsiteY12" fmla="*/ 124359 h 607162"/>
              <a:gd name="connsiteX13" fmla="*/ 299924 w 519380"/>
              <a:gd name="connsiteY13" fmla="*/ 102413 h 607162"/>
              <a:gd name="connsiteX14" fmla="*/ 277978 w 519380"/>
              <a:gd name="connsiteY14" fmla="*/ 80467 h 607162"/>
              <a:gd name="connsiteX15" fmla="*/ 277978 w 519380"/>
              <a:gd name="connsiteY15" fmla="*/ 80467 h 607162"/>
              <a:gd name="connsiteX16" fmla="*/ 277978 w 519380"/>
              <a:gd name="connsiteY16" fmla="*/ 29261 h 607162"/>
              <a:gd name="connsiteX17" fmla="*/ 395021 w 519380"/>
              <a:gd name="connsiteY17" fmla="*/ 0 h 607162"/>
              <a:gd name="connsiteX0" fmla="*/ 490119 w 490119"/>
              <a:gd name="connsiteY0" fmla="*/ 321869 h 555955"/>
              <a:gd name="connsiteX1" fmla="*/ 490119 w 490119"/>
              <a:gd name="connsiteY1" fmla="*/ 321869 h 555955"/>
              <a:gd name="connsiteX2" fmla="*/ 358445 w 490119"/>
              <a:gd name="connsiteY2" fmla="*/ 402336 h 555955"/>
              <a:gd name="connsiteX3" fmla="*/ 248717 w 490119"/>
              <a:gd name="connsiteY3" fmla="*/ 482803 h 555955"/>
              <a:gd name="connsiteX4" fmla="*/ 95098 w 490119"/>
              <a:gd name="connsiteY4" fmla="*/ 555955 h 555955"/>
              <a:gd name="connsiteX5" fmla="*/ 44101 w 490119"/>
              <a:gd name="connsiteY5" fmla="*/ 526461 h 555955"/>
              <a:gd name="connsiteX6" fmla="*/ 0 w 490119"/>
              <a:gd name="connsiteY6" fmla="*/ 387706 h 555955"/>
              <a:gd name="connsiteX7" fmla="*/ 73152 w 490119"/>
              <a:gd name="connsiteY7" fmla="*/ 285293 h 555955"/>
              <a:gd name="connsiteX8" fmla="*/ 234087 w 490119"/>
              <a:gd name="connsiteY8" fmla="*/ 241402 h 555955"/>
              <a:gd name="connsiteX9" fmla="*/ 365760 w 490119"/>
              <a:gd name="connsiteY9" fmla="*/ 182880 h 555955"/>
              <a:gd name="connsiteX10" fmla="*/ 380391 w 490119"/>
              <a:gd name="connsiteY10" fmla="*/ 124359 h 555955"/>
              <a:gd name="connsiteX11" fmla="*/ 380391 w 490119"/>
              <a:gd name="connsiteY11" fmla="*/ 124359 h 555955"/>
              <a:gd name="connsiteX12" fmla="*/ 270663 w 490119"/>
              <a:gd name="connsiteY12" fmla="*/ 102413 h 555955"/>
              <a:gd name="connsiteX13" fmla="*/ 248717 w 490119"/>
              <a:gd name="connsiteY13" fmla="*/ 80467 h 555955"/>
              <a:gd name="connsiteX14" fmla="*/ 248717 w 490119"/>
              <a:gd name="connsiteY14" fmla="*/ 80467 h 555955"/>
              <a:gd name="connsiteX15" fmla="*/ 248717 w 490119"/>
              <a:gd name="connsiteY15" fmla="*/ 29261 h 555955"/>
              <a:gd name="connsiteX16" fmla="*/ 365760 w 490119"/>
              <a:gd name="connsiteY16" fmla="*/ 0 h 555955"/>
              <a:gd name="connsiteX0" fmla="*/ 490119 w 490119"/>
              <a:gd name="connsiteY0" fmla="*/ 321869 h 526461"/>
              <a:gd name="connsiteX1" fmla="*/ 490119 w 490119"/>
              <a:gd name="connsiteY1" fmla="*/ 321869 h 526461"/>
              <a:gd name="connsiteX2" fmla="*/ 358445 w 490119"/>
              <a:gd name="connsiteY2" fmla="*/ 402336 h 526461"/>
              <a:gd name="connsiteX3" fmla="*/ 248717 w 490119"/>
              <a:gd name="connsiteY3" fmla="*/ 482803 h 526461"/>
              <a:gd name="connsiteX4" fmla="*/ 188116 w 490119"/>
              <a:gd name="connsiteY4" fmla="*/ 454454 h 526461"/>
              <a:gd name="connsiteX5" fmla="*/ 44101 w 490119"/>
              <a:gd name="connsiteY5" fmla="*/ 526461 h 526461"/>
              <a:gd name="connsiteX6" fmla="*/ 0 w 490119"/>
              <a:gd name="connsiteY6" fmla="*/ 387706 h 526461"/>
              <a:gd name="connsiteX7" fmla="*/ 73152 w 490119"/>
              <a:gd name="connsiteY7" fmla="*/ 285293 h 526461"/>
              <a:gd name="connsiteX8" fmla="*/ 234087 w 490119"/>
              <a:gd name="connsiteY8" fmla="*/ 241402 h 526461"/>
              <a:gd name="connsiteX9" fmla="*/ 365760 w 490119"/>
              <a:gd name="connsiteY9" fmla="*/ 182880 h 526461"/>
              <a:gd name="connsiteX10" fmla="*/ 380391 w 490119"/>
              <a:gd name="connsiteY10" fmla="*/ 124359 h 526461"/>
              <a:gd name="connsiteX11" fmla="*/ 380391 w 490119"/>
              <a:gd name="connsiteY11" fmla="*/ 124359 h 526461"/>
              <a:gd name="connsiteX12" fmla="*/ 270663 w 490119"/>
              <a:gd name="connsiteY12" fmla="*/ 102413 h 526461"/>
              <a:gd name="connsiteX13" fmla="*/ 248717 w 490119"/>
              <a:gd name="connsiteY13" fmla="*/ 80467 h 526461"/>
              <a:gd name="connsiteX14" fmla="*/ 248717 w 490119"/>
              <a:gd name="connsiteY14" fmla="*/ 80467 h 526461"/>
              <a:gd name="connsiteX15" fmla="*/ 248717 w 490119"/>
              <a:gd name="connsiteY15" fmla="*/ 29261 h 526461"/>
              <a:gd name="connsiteX16" fmla="*/ 365760 w 490119"/>
              <a:gd name="connsiteY16" fmla="*/ 0 h 526461"/>
              <a:gd name="connsiteX0" fmla="*/ 490119 w 490119"/>
              <a:gd name="connsiteY0" fmla="*/ 321869 h 526462"/>
              <a:gd name="connsiteX1" fmla="*/ 490119 w 490119"/>
              <a:gd name="connsiteY1" fmla="*/ 321869 h 526462"/>
              <a:gd name="connsiteX2" fmla="*/ 358445 w 490119"/>
              <a:gd name="connsiteY2" fmla="*/ 402336 h 526462"/>
              <a:gd name="connsiteX3" fmla="*/ 248717 w 490119"/>
              <a:gd name="connsiteY3" fmla="*/ 482803 h 526462"/>
              <a:gd name="connsiteX4" fmla="*/ 188116 w 490119"/>
              <a:gd name="connsiteY4" fmla="*/ 454454 h 526462"/>
              <a:gd name="connsiteX5" fmla="*/ 44100 w 490119"/>
              <a:gd name="connsiteY5" fmla="*/ 526462 h 526462"/>
              <a:gd name="connsiteX6" fmla="*/ 0 w 490119"/>
              <a:gd name="connsiteY6" fmla="*/ 387706 h 526462"/>
              <a:gd name="connsiteX7" fmla="*/ 73152 w 490119"/>
              <a:gd name="connsiteY7" fmla="*/ 285293 h 526462"/>
              <a:gd name="connsiteX8" fmla="*/ 234087 w 490119"/>
              <a:gd name="connsiteY8" fmla="*/ 241402 h 526462"/>
              <a:gd name="connsiteX9" fmla="*/ 365760 w 490119"/>
              <a:gd name="connsiteY9" fmla="*/ 182880 h 526462"/>
              <a:gd name="connsiteX10" fmla="*/ 380391 w 490119"/>
              <a:gd name="connsiteY10" fmla="*/ 124359 h 526462"/>
              <a:gd name="connsiteX11" fmla="*/ 380391 w 490119"/>
              <a:gd name="connsiteY11" fmla="*/ 124359 h 526462"/>
              <a:gd name="connsiteX12" fmla="*/ 270663 w 490119"/>
              <a:gd name="connsiteY12" fmla="*/ 102413 h 526462"/>
              <a:gd name="connsiteX13" fmla="*/ 248717 w 490119"/>
              <a:gd name="connsiteY13" fmla="*/ 80467 h 526462"/>
              <a:gd name="connsiteX14" fmla="*/ 248717 w 490119"/>
              <a:gd name="connsiteY14" fmla="*/ 80467 h 526462"/>
              <a:gd name="connsiteX15" fmla="*/ 248717 w 490119"/>
              <a:gd name="connsiteY15" fmla="*/ 29261 h 526462"/>
              <a:gd name="connsiteX16" fmla="*/ 365760 w 490119"/>
              <a:gd name="connsiteY16" fmla="*/ 0 h 526462"/>
              <a:gd name="connsiteX0" fmla="*/ 490119 w 490119"/>
              <a:gd name="connsiteY0" fmla="*/ 321869 h 482803"/>
              <a:gd name="connsiteX1" fmla="*/ 490119 w 490119"/>
              <a:gd name="connsiteY1" fmla="*/ 321869 h 482803"/>
              <a:gd name="connsiteX2" fmla="*/ 358445 w 490119"/>
              <a:gd name="connsiteY2" fmla="*/ 402336 h 482803"/>
              <a:gd name="connsiteX3" fmla="*/ 248717 w 490119"/>
              <a:gd name="connsiteY3" fmla="*/ 482803 h 482803"/>
              <a:gd name="connsiteX4" fmla="*/ 188116 w 490119"/>
              <a:gd name="connsiteY4" fmla="*/ 454454 h 482803"/>
              <a:gd name="connsiteX5" fmla="*/ 44100 w 490119"/>
              <a:gd name="connsiteY5" fmla="*/ 454453 h 482803"/>
              <a:gd name="connsiteX6" fmla="*/ 0 w 490119"/>
              <a:gd name="connsiteY6" fmla="*/ 387706 h 482803"/>
              <a:gd name="connsiteX7" fmla="*/ 73152 w 490119"/>
              <a:gd name="connsiteY7" fmla="*/ 285293 h 482803"/>
              <a:gd name="connsiteX8" fmla="*/ 234087 w 490119"/>
              <a:gd name="connsiteY8" fmla="*/ 241402 h 482803"/>
              <a:gd name="connsiteX9" fmla="*/ 365760 w 490119"/>
              <a:gd name="connsiteY9" fmla="*/ 182880 h 482803"/>
              <a:gd name="connsiteX10" fmla="*/ 380391 w 490119"/>
              <a:gd name="connsiteY10" fmla="*/ 124359 h 482803"/>
              <a:gd name="connsiteX11" fmla="*/ 380391 w 490119"/>
              <a:gd name="connsiteY11" fmla="*/ 124359 h 482803"/>
              <a:gd name="connsiteX12" fmla="*/ 270663 w 490119"/>
              <a:gd name="connsiteY12" fmla="*/ 102413 h 482803"/>
              <a:gd name="connsiteX13" fmla="*/ 248717 w 490119"/>
              <a:gd name="connsiteY13" fmla="*/ 80467 h 482803"/>
              <a:gd name="connsiteX14" fmla="*/ 248717 w 490119"/>
              <a:gd name="connsiteY14" fmla="*/ 80467 h 482803"/>
              <a:gd name="connsiteX15" fmla="*/ 248717 w 490119"/>
              <a:gd name="connsiteY15" fmla="*/ 29261 h 482803"/>
              <a:gd name="connsiteX16" fmla="*/ 365760 w 490119"/>
              <a:gd name="connsiteY16" fmla="*/ 0 h 482803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58445 w 490119"/>
              <a:gd name="connsiteY2" fmla="*/ 402336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32132 w 490119"/>
              <a:gd name="connsiteY2" fmla="*/ 310438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548156"/>
              <a:gd name="connsiteY0" fmla="*/ 321869 h 454454"/>
              <a:gd name="connsiteX1" fmla="*/ 548156 w 548156"/>
              <a:gd name="connsiteY1" fmla="*/ 238430 h 454454"/>
              <a:gd name="connsiteX2" fmla="*/ 332132 w 548156"/>
              <a:gd name="connsiteY2" fmla="*/ 310438 h 454454"/>
              <a:gd name="connsiteX3" fmla="*/ 260124 w 548156"/>
              <a:gd name="connsiteY3" fmla="*/ 382446 h 454454"/>
              <a:gd name="connsiteX4" fmla="*/ 188116 w 548156"/>
              <a:gd name="connsiteY4" fmla="*/ 454454 h 454454"/>
              <a:gd name="connsiteX5" fmla="*/ 44100 w 548156"/>
              <a:gd name="connsiteY5" fmla="*/ 454453 h 454454"/>
              <a:gd name="connsiteX6" fmla="*/ 0 w 548156"/>
              <a:gd name="connsiteY6" fmla="*/ 387706 h 454454"/>
              <a:gd name="connsiteX7" fmla="*/ 73152 w 548156"/>
              <a:gd name="connsiteY7" fmla="*/ 285293 h 454454"/>
              <a:gd name="connsiteX8" fmla="*/ 234087 w 548156"/>
              <a:gd name="connsiteY8" fmla="*/ 241402 h 454454"/>
              <a:gd name="connsiteX9" fmla="*/ 365760 w 548156"/>
              <a:gd name="connsiteY9" fmla="*/ 182880 h 454454"/>
              <a:gd name="connsiteX10" fmla="*/ 380391 w 548156"/>
              <a:gd name="connsiteY10" fmla="*/ 124359 h 454454"/>
              <a:gd name="connsiteX11" fmla="*/ 380391 w 548156"/>
              <a:gd name="connsiteY11" fmla="*/ 124359 h 454454"/>
              <a:gd name="connsiteX12" fmla="*/ 270663 w 548156"/>
              <a:gd name="connsiteY12" fmla="*/ 102413 h 454454"/>
              <a:gd name="connsiteX13" fmla="*/ 248717 w 548156"/>
              <a:gd name="connsiteY13" fmla="*/ 80467 h 454454"/>
              <a:gd name="connsiteX14" fmla="*/ 248717 w 548156"/>
              <a:gd name="connsiteY14" fmla="*/ 80467 h 454454"/>
              <a:gd name="connsiteX15" fmla="*/ 248717 w 548156"/>
              <a:gd name="connsiteY15" fmla="*/ 29261 h 454454"/>
              <a:gd name="connsiteX16" fmla="*/ 365760 w 548156"/>
              <a:gd name="connsiteY16" fmla="*/ 0 h 454454"/>
              <a:gd name="connsiteX0" fmla="*/ 620163 w 620163"/>
              <a:gd name="connsiteY0" fmla="*/ 94414 h 454454"/>
              <a:gd name="connsiteX1" fmla="*/ 548156 w 620163"/>
              <a:gd name="connsiteY1" fmla="*/ 238430 h 454454"/>
              <a:gd name="connsiteX2" fmla="*/ 332132 w 620163"/>
              <a:gd name="connsiteY2" fmla="*/ 310438 h 454454"/>
              <a:gd name="connsiteX3" fmla="*/ 260124 w 620163"/>
              <a:gd name="connsiteY3" fmla="*/ 382446 h 454454"/>
              <a:gd name="connsiteX4" fmla="*/ 188116 w 620163"/>
              <a:gd name="connsiteY4" fmla="*/ 454454 h 454454"/>
              <a:gd name="connsiteX5" fmla="*/ 44100 w 620163"/>
              <a:gd name="connsiteY5" fmla="*/ 454453 h 454454"/>
              <a:gd name="connsiteX6" fmla="*/ 0 w 620163"/>
              <a:gd name="connsiteY6" fmla="*/ 387706 h 454454"/>
              <a:gd name="connsiteX7" fmla="*/ 73152 w 620163"/>
              <a:gd name="connsiteY7" fmla="*/ 285293 h 454454"/>
              <a:gd name="connsiteX8" fmla="*/ 234087 w 620163"/>
              <a:gd name="connsiteY8" fmla="*/ 241402 h 454454"/>
              <a:gd name="connsiteX9" fmla="*/ 365760 w 620163"/>
              <a:gd name="connsiteY9" fmla="*/ 182880 h 454454"/>
              <a:gd name="connsiteX10" fmla="*/ 380391 w 620163"/>
              <a:gd name="connsiteY10" fmla="*/ 124359 h 454454"/>
              <a:gd name="connsiteX11" fmla="*/ 380391 w 620163"/>
              <a:gd name="connsiteY11" fmla="*/ 124359 h 454454"/>
              <a:gd name="connsiteX12" fmla="*/ 270663 w 620163"/>
              <a:gd name="connsiteY12" fmla="*/ 102413 h 454454"/>
              <a:gd name="connsiteX13" fmla="*/ 248717 w 620163"/>
              <a:gd name="connsiteY13" fmla="*/ 80467 h 454454"/>
              <a:gd name="connsiteX14" fmla="*/ 248717 w 620163"/>
              <a:gd name="connsiteY14" fmla="*/ 80467 h 454454"/>
              <a:gd name="connsiteX15" fmla="*/ 248717 w 620163"/>
              <a:gd name="connsiteY15" fmla="*/ 29261 h 454454"/>
              <a:gd name="connsiteX16" fmla="*/ 365760 w 620163"/>
              <a:gd name="connsiteY16" fmla="*/ 0 h 454454"/>
              <a:gd name="connsiteX0" fmla="*/ 620163 w 620163"/>
              <a:gd name="connsiteY0" fmla="*/ 94414 h 527225"/>
              <a:gd name="connsiteX1" fmla="*/ 548156 w 620163"/>
              <a:gd name="connsiteY1" fmla="*/ 238430 h 527225"/>
              <a:gd name="connsiteX2" fmla="*/ 331915 w 620163"/>
              <a:gd name="connsiteY2" fmla="*/ 527225 h 527225"/>
              <a:gd name="connsiteX3" fmla="*/ 260124 w 620163"/>
              <a:gd name="connsiteY3" fmla="*/ 382446 h 527225"/>
              <a:gd name="connsiteX4" fmla="*/ 188116 w 620163"/>
              <a:gd name="connsiteY4" fmla="*/ 454454 h 527225"/>
              <a:gd name="connsiteX5" fmla="*/ 44100 w 620163"/>
              <a:gd name="connsiteY5" fmla="*/ 454453 h 527225"/>
              <a:gd name="connsiteX6" fmla="*/ 0 w 620163"/>
              <a:gd name="connsiteY6" fmla="*/ 387706 h 527225"/>
              <a:gd name="connsiteX7" fmla="*/ 73152 w 620163"/>
              <a:gd name="connsiteY7" fmla="*/ 285293 h 527225"/>
              <a:gd name="connsiteX8" fmla="*/ 234087 w 620163"/>
              <a:gd name="connsiteY8" fmla="*/ 241402 h 527225"/>
              <a:gd name="connsiteX9" fmla="*/ 365760 w 620163"/>
              <a:gd name="connsiteY9" fmla="*/ 182880 h 527225"/>
              <a:gd name="connsiteX10" fmla="*/ 380391 w 620163"/>
              <a:gd name="connsiteY10" fmla="*/ 124359 h 527225"/>
              <a:gd name="connsiteX11" fmla="*/ 380391 w 620163"/>
              <a:gd name="connsiteY11" fmla="*/ 124359 h 527225"/>
              <a:gd name="connsiteX12" fmla="*/ 270663 w 620163"/>
              <a:gd name="connsiteY12" fmla="*/ 102413 h 527225"/>
              <a:gd name="connsiteX13" fmla="*/ 248717 w 620163"/>
              <a:gd name="connsiteY13" fmla="*/ 80467 h 527225"/>
              <a:gd name="connsiteX14" fmla="*/ 248717 w 620163"/>
              <a:gd name="connsiteY14" fmla="*/ 80467 h 527225"/>
              <a:gd name="connsiteX15" fmla="*/ 248717 w 620163"/>
              <a:gd name="connsiteY15" fmla="*/ 29261 h 527225"/>
              <a:gd name="connsiteX16" fmla="*/ 365760 w 620163"/>
              <a:gd name="connsiteY16" fmla="*/ 0 h 527225"/>
              <a:gd name="connsiteX0" fmla="*/ 671935 w 671935"/>
              <a:gd name="connsiteY0" fmla="*/ 94414 h 611429"/>
              <a:gd name="connsiteX1" fmla="*/ 599928 w 671935"/>
              <a:gd name="connsiteY1" fmla="*/ 238430 h 611429"/>
              <a:gd name="connsiteX2" fmla="*/ 383687 w 671935"/>
              <a:gd name="connsiteY2" fmla="*/ 527225 h 611429"/>
              <a:gd name="connsiteX3" fmla="*/ 23966 w 671935"/>
              <a:gd name="connsiteY3" fmla="*/ 599301 h 611429"/>
              <a:gd name="connsiteX4" fmla="*/ 239888 w 671935"/>
              <a:gd name="connsiteY4" fmla="*/ 454454 h 611429"/>
              <a:gd name="connsiteX5" fmla="*/ 95872 w 671935"/>
              <a:gd name="connsiteY5" fmla="*/ 454453 h 611429"/>
              <a:gd name="connsiteX6" fmla="*/ 51772 w 671935"/>
              <a:gd name="connsiteY6" fmla="*/ 387706 h 611429"/>
              <a:gd name="connsiteX7" fmla="*/ 124924 w 671935"/>
              <a:gd name="connsiteY7" fmla="*/ 285293 h 611429"/>
              <a:gd name="connsiteX8" fmla="*/ 285859 w 671935"/>
              <a:gd name="connsiteY8" fmla="*/ 241402 h 611429"/>
              <a:gd name="connsiteX9" fmla="*/ 417532 w 671935"/>
              <a:gd name="connsiteY9" fmla="*/ 182880 h 611429"/>
              <a:gd name="connsiteX10" fmla="*/ 432163 w 671935"/>
              <a:gd name="connsiteY10" fmla="*/ 124359 h 611429"/>
              <a:gd name="connsiteX11" fmla="*/ 432163 w 671935"/>
              <a:gd name="connsiteY11" fmla="*/ 124359 h 611429"/>
              <a:gd name="connsiteX12" fmla="*/ 322435 w 671935"/>
              <a:gd name="connsiteY12" fmla="*/ 102413 h 611429"/>
              <a:gd name="connsiteX13" fmla="*/ 300489 w 671935"/>
              <a:gd name="connsiteY13" fmla="*/ 80467 h 611429"/>
              <a:gd name="connsiteX14" fmla="*/ 300489 w 671935"/>
              <a:gd name="connsiteY14" fmla="*/ 80467 h 611429"/>
              <a:gd name="connsiteX15" fmla="*/ 300489 w 671935"/>
              <a:gd name="connsiteY15" fmla="*/ 29261 h 611429"/>
              <a:gd name="connsiteX16" fmla="*/ 417532 w 671935"/>
              <a:gd name="connsiteY16" fmla="*/ 0 h 611429"/>
              <a:gd name="connsiteX0" fmla="*/ 671936 w 671936"/>
              <a:gd name="connsiteY0" fmla="*/ 94414 h 623442"/>
              <a:gd name="connsiteX1" fmla="*/ 599929 w 671936"/>
              <a:gd name="connsiteY1" fmla="*/ 238430 h 623442"/>
              <a:gd name="connsiteX2" fmla="*/ 383688 w 671936"/>
              <a:gd name="connsiteY2" fmla="*/ 599302 h 623442"/>
              <a:gd name="connsiteX3" fmla="*/ 23967 w 671936"/>
              <a:gd name="connsiteY3" fmla="*/ 599301 h 623442"/>
              <a:gd name="connsiteX4" fmla="*/ 239889 w 671936"/>
              <a:gd name="connsiteY4" fmla="*/ 454454 h 623442"/>
              <a:gd name="connsiteX5" fmla="*/ 95873 w 671936"/>
              <a:gd name="connsiteY5" fmla="*/ 454453 h 623442"/>
              <a:gd name="connsiteX6" fmla="*/ 51773 w 671936"/>
              <a:gd name="connsiteY6" fmla="*/ 387706 h 623442"/>
              <a:gd name="connsiteX7" fmla="*/ 124925 w 671936"/>
              <a:gd name="connsiteY7" fmla="*/ 285293 h 623442"/>
              <a:gd name="connsiteX8" fmla="*/ 285860 w 671936"/>
              <a:gd name="connsiteY8" fmla="*/ 241402 h 623442"/>
              <a:gd name="connsiteX9" fmla="*/ 417533 w 671936"/>
              <a:gd name="connsiteY9" fmla="*/ 182880 h 623442"/>
              <a:gd name="connsiteX10" fmla="*/ 432164 w 671936"/>
              <a:gd name="connsiteY10" fmla="*/ 124359 h 623442"/>
              <a:gd name="connsiteX11" fmla="*/ 432164 w 671936"/>
              <a:gd name="connsiteY11" fmla="*/ 124359 h 623442"/>
              <a:gd name="connsiteX12" fmla="*/ 322436 w 671936"/>
              <a:gd name="connsiteY12" fmla="*/ 102413 h 623442"/>
              <a:gd name="connsiteX13" fmla="*/ 300490 w 671936"/>
              <a:gd name="connsiteY13" fmla="*/ 80467 h 623442"/>
              <a:gd name="connsiteX14" fmla="*/ 300490 w 671936"/>
              <a:gd name="connsiteY14" fmla="*/ 80467 h 623442"/>
              <a:gd name="connsiteX15" fmla="*/ 300490 w 671936"/>
              <a:gd name="connsiteY15" fmla="*/ 29261 h 623442"/>
              <a:gd name="connsiteX16" fmla="*/ 417533 w 671936"/>
              <a:gd name="connsiteY16" fmla="*/ 0 h 623442"/>
              <a:gd name="connsiteX0" fmla="*/ 791858 w 791858"/>
              <a:gd name="connsiteY0" fmla="*/ 94414 h 611314"/>
              <a:gd name="connsiteX1" fmla="*/ 719851 w 791858"/>
              <a:gd name="connsiteY1" fmla="*/ 238430 h 611314"/>
              <a:gd name="connsiteX2" fmla="*/ 503610 w 791858"/>
              <a:gd name="connsiteY2" fmla="*/ 599302 h 611314"/>
              <a:gd name="connsiteX3" fmla="*/ 143889 w 791858"/>
              <a:gd name="connsiteY3" fmla="*/ 599301 h 611314"/>
              <a:gd name="connsiteX4" fmla="*/ 0 w 791858"/>
              <a:gd name="connsiteY4" fmla="*/ 527225 h 611314"/>
              <a:gd name="connsiteX5" fmla="*/ 215795 w 791858"/>
              <a:gd name="connsiteY5" fmla="*/ 454453 h 611314"/>
              <a:gd name="connsiteX6" fmla="*/ 171695 w 791858"/>
              <a:gd name="connsiteY6" fmla="*/ 387706 h 611314"/>
              <a:gd name="connsiteX7" fmla="*/ 244847 w 791858"/>
              <a:gd name="connsiteY7" fmla="*/ 285293 h 611314"/>
              <a:gd name="connsiteX8" fmla="*/ 405782 w 791858"/>
              <a:gd name="connsiteY8" fmla="*/ 241402 h 611314"/>
              <a:gd name="connsiteX9" fmla="*/ 537455 w 791858"/>
              <a:gd name="connsiteY9" fmla="*/ 182880 h 611314"/>
              <a:gd name="connsiteX10" fmla="*/ 552086 w 791858"/>
              <a:gd name="connsiteY10" fmla="*/ 124359 h 611314"/>
              <a:gd name="connsiteX11" fmla="*/ 552086 w 791858"/>
              <a:gd name="connsiteY11" fmla="*/ 124359 h 611314"/>
              <a:gd name="connsiteX12" fmla="*/ 442358 w 791858"/>
              <a:gd name="connsiteY12" fmla="*/ 102413 h 611314"/>
              <a:gd name="connsiteX13" fmla="*/ 420412 w 791858"/>
              <a:gd name="connsiteY13" fmla="*/ 80467 h 611314"/>
              <a:gd name="connsiteX14" fmla="*/ 420412 w 791858"/>
              <a:gd name="connsiteY14" fmla="*/ 80467 h 611314"/>
              <a:gd name="connsiteX15" fmla="*/ 420412 w 791858"/>
              <a:gd name="connsiteY15" fmla="*/ 29261 h 611314"/>
              <a:gd name="connsiteX16" fmla="*/ 537455 w 791858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315583 w 935746"/>
              <a:gd name="connsiteY6" fmla="*/ 387706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49670 w 935746"/>
              <a:gd name="connsiteY7" fmla="*/ 241402 h 611314"/>
              <a:gd name="connsiteX8" fmla="*/ 681343 w 935746"/>
              <a:gd name="connsiteY8" fmla="*/ 182880 h 611314"/>
              <a:gd name="connsiteX9" fmla="*/ 695974 w 935746"/>
              <a:gd name="connsiteY9" fmla="*/ 124359 h 611314"/>
              <a:gd name="connsiteX10" fmla="*/ 695974 w 935746"/>
              <a:gd name="connsiteY10" fmla="*/ 124359 h 611314"/>
              <a:gd name="connsiteX11" fmla="*/ 586246 w 935746"/>
              <a:gd name="connsiteY11" fmla="*/ 102413 h 611314"/>
              <a:gd name="connsiteX12" fmla="*/ 564300 w 935746"/>
              <a:gd name="connsiteY12" fmla="*/ 80467 h 611314"/>
              <a:gd name="connsiteX13" fmla="*/ 564300 w 935746"/>
              <a:gd name="connsiteY13" fmla="*/ 80467 h 611314"/>
              <a:gd name="connsiteX14" fmla="*/ 564300 w 935746"/>
              <a:gd name="connsiteY14" fmla="*/ 29261 h 611314"/>
              <a:gd name="connsiteX15" fmla="*/ 681343 w 935746"/>
              <a:gd name="connsiteY15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182880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586246 w 935746"/>
              <a:gd name="connsiteY9" fmla="*/ 102413 h 611314"/>
              <a:gd name="connsiteX10" fmla="*/ 564300 w 935746"/>
              <a:gd name="connsiteY10" fmla="*/ 80467 h 611314"/>
              <a:gd name="connsiteX11" fmla="*/ 564300 w 935746"/>
              <a:gd name="connsiteY11" fmla="*/ 80467 h 611314"/>
              <a:gd name="connsiteX12" fmla="*/ 564300 w 935746"/>
              <a:gd name="connsiteY12" fmla="*/ 29261 h 611314"/>
              <a:gd name="connsiteX13" fmla="*/ 681343 w 935746"/>
              <a:gd name="connsiteY13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586246 w 935746"/>
              <a:gd name="connsiteY8" fmla="*/ 102413 h 611314"/>
              <a:gd name="connsiteX9" fmla="*/ 564300 w 935746"/>
              <a:gd name="connsiteY9" fmla="*/ 80467 h 611314"/>
              <a:gd name="connsiteX10" fmla="*/ 564300 w 935746"/>
              <a:gd name="connsiteY10" fmla="*/ 80467 h 611314"/>
              <a:gd name="connsiteX11" fmla="*/ 564300 w 935746"/>
              <a:gd name="connsiteY11" fmla="*/ 29261 h 611314"/>
              <a:gd name="connsiteX12" fmla="*/ 681343 w 935746"/>
              <a:gd name="connsiteY12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564300 w 935746"/>
              <a:gd name="connsiteY10" fmla="*/ 29261 h 611314"/>
              <a:gd name="connsiteX11" fmla="*/ 681343 w 935746"/>
              <a:gd name="connsiteY11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681343 w 935746"/>
              <a:gd name="connsiteY10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681343 w 935746"/>
              <a:gd name="connsiteY9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681343 w 935746"/>
              <a:gd name="connsiteY8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71378"/>
              <a:gd name="connsiteX1" fmla="*/ 863739 w 935746"/>
              <a:gd name="connsiteY1" fmla="*/ 238430 h 671378"/>
              <a:gd name="connsiteX2" fmla="*/ 575553 w 935746"/>
              <a:gd name="connsiteY2" fmla="*/ 671378 h 671378"/>
              <a:gd name="connsiteX3" fmla="*/ 287777 w 935746"/>
              <a:gd name="connsiteY3" fmla="*/ 599301 h 671378"/>
              <a:gd name="connsiteX4" fmla="*/ 143888 w 935746"/>
              <a:gd name="connsiteY4" fmla="*/ 527225 h 671378"/>
              <a:gd name="connsiteX5" fmla="*/ 0 w 935746"/>
              <a:gd name="connsiteY5" fmla="*/ 238921 h 671378"/>
              <a:gd name="connsiteX6" fmla="*/ 287777 w 935746"/>
              <a:gd name="connsiteY6" fmla="*/ 94769 h 671378"/>
              <a:gd name="connsiteX7" fmla="*/ 681343 w 935746"/>
              <a:gd name="connsiteY7" fmla="*/ 0 h 671378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143888 w 935746"/>
              <a:gd name="connsiteY4" fmla="*/ 527225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732574 w 935746"/>
              <a:gd name="connsiteY2" fmla="*/ 459331 h 632330"/>
              <a:gd name="connsiteX3" fmla="*/ 647498 w 935746"/>
              <a:gd name="connsiteY3" fmla="*/ 599302 h 632330"/>
              <a:gd name="connsiteX4" fmla="*/ 287777 w 935746"/>
              <a:gd name="connsiteY4" fmla="*/ 599301 h 632330"/>
              <a:gd name="connsiteX5" fmla="*/ 71944 w 935746"/>
              <a:gd name="connsiteY5" fmla="*/ 455149 h 632330"/>
              <a:gd name="connsiteX6" fmla="*/ 0 w 935746"/>
              <a:gd name="connsiteY6" fmla="*/ 238921 h 632330"/>
              <a:gd name="connsiteX7" fmla="*/ 287777 w 935746"/>
              <a:gd name="connsiteY7" fmla="*/ 94769 h 632330"/>
              <a:gd name="connsiteX8" fmla="*/ 681343 w 935746"/>
              <a:gd name="connsiteY8" fmla="*/ 0 h 632330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719442 w 935746"/>
              <a:gd name="connsiteY2" fmla="*/ 743454 h 743454"/>
              <a:gd name="connsiteX3" fmla="*/ 647498 w 935746"/>
              <a:gd name="connsiteY3" fmla="*/ 599302 h 743454"/>
              <a:gd name="connsiteX4" fmla="*/ 287777 w 935746"/>
              <a:gd name="connsiteY4" fmla="*/ 599301 h 743454"/>
              <a:gd name="connsiteX5" fmla="*/ 71944 w 935746"/>
              <a:gd name="connsiteY5" fmla="*/ 455149 h 743454"/>
              <a:gd name="connsiteX6" fmla="*/ 0 w 935746"/>
              <a:gd name="connsiteY6" fmla="*/ 238921 h 743454"/>
              <a:gd name="connsiteX7" fmla="*/ 287777 w 935746"/>
              <a:gd name="connsiteY7" fmla="*/ 94769 h 743454"/>
              <a:gd name="connsiteX8" fmla="*/ 681343 w 935746"/>
              <a:gd name="connsiteY8" fmla="*/ 0 h 743454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819961 w 935746"/>
              <a:gd name="connsiteY2" fmla="*/ 459331 h 743454"/>
              <a:gd name="connsiteX3" fmla="*/ 719442 w 935746"/>
              <a:gd name="connsiteY3" fmla="*/ 743454 h 743454"/>
              <a:gd name="connsiteX4" fmla="*/ 647498 w 935746"/>
              <a:gd name="connsiteY4" fmla="*/ 599302 h 743454"/>
              <a:gd name="connsiteX5" fmla="*/ 287777 w 935746"/>
              <a:gd name="connsiteY5" fmla="*/ 599301 h 743454"/>
              <a:gd name="connsiteX6" fmla="*/ 71944 w 935746"/>
              <a:gd name="connsiteY6" fmla="*/ 455149 h 743454"/>
              <a:gd name="connsiteX7" fmla="*/ 0 w 935746"/>
              <a:gd name="connsiteY7" fmla="*/ 238921 h 743454"/>
              <a:gd name="connsiteX8" fmla="*/ 287777 w 935746"/>
              <a:gd name="connsiteY8" fmla="*/ 94769 h 743454"/>
              <a:gd name="connsiteX9" fmla="*/ 681343 w 935746"/>
              <a:gd name="connsiteY9" fmla="*/ 0 h 743454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63330 w 935746"/>
              <a:gd name="connsiteY2" fmla="*/ 887606 h 887606"/>
              <a:gd name="connsiteX3" fmla="*/ 719442 w 935746"/>
              <a:gd name="connsiteY3" fmla="*/ 743454 h 887606"/>
              <a:gd name="connsiteX4" fmla="*/ 647498 w 935746"/>
              <a:gd name="connsiteY4" fmla="*/ 599302 h 887606"/>
              <a:gd name="connsiteX5" fmla="*/ 287777 w 935746"/>
              <a:gd name="connsiteY5" fmla="*/ 599301 h 887606"/>
              <a:gd name="connsiteX6" fmla="*/ 71944 w 935746"/>
              <a:gd name="connsiteY6" fmla="*/ 455149 h 887606"/>
              <a:gd name="connsiteX7" fmla="*/ 0 w 935746"/>
              <a:gd name="connsiteY7" fmla="*/ 238921 h 887606"/>
              <a:gd name="connsiteX8" fmla="*/ 287777 w 935746"/>
              <a:gd name="connsiteY8" fmla="*/ 94769 h 887606"/>
              <a:gd name="connsiteX9" fmla="*/ 681343 w 935746"/>
              <a:gd name="connsiteY9" fmla="*/ 0 h 887606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51738 w 935746"/>
              <a:gd name="connsiteY2" fmla="*/ 507084 h 887606"/>
              <a:gd name="connsiteX3" fmla="*/ 863330 w 935746"/>
              <a:gd name="connsiteY3" fmla="*/ 887606 h 887606"/>
              <a:gd name="connsiteX4" fmla="*/ 719442 w 935746"/>
              <a:gd name="connsiteY4" fmla="*/ 743454 h 887606"/>
              <a:gd name="connsiteX5" fmla="*/ 647498 w 935746"/>
              <a:gd name="connsiteY5" fmla="*/ 599302 h 887606"/>
              <a:gd name="connsiteX6" fmla="*/ 287777 w 935746"/>
              <a:gd name="connsiteY6" fmla="*/ 599301 h 887606"/>
              <a:gd name="connsiteX7" fmla="*/ 71944 w 935746"/>
              <a:gd name="connsiteY7" fmla="*/ 455149 h 887606"/>
              <a:gd name="connsiteX8" fmla="*/ 0 w 935746"/>
              <a:gd name="connsiteY8" fmla="*/ 238921 h 887606"/>
              <a:gd name="connsiteX9" fmla="*/ 287777 w 935746"/>
              <a:gd name="connsiteY9" fmla="*/ 94769 h 887606"/>
              <a:gd name="connsiteX10" fmla="*/ 681343 w 935746"/>
              <a:gd name="connsiteY10" fmla="*/ 0 h 887606"/>
              <a:gd name="connsiteX0" fmla="*/ 935746 w 935746"/>
              <a:gd name="connsiteY0" fmla="*/ 94414 h 1067878"/>
              <a:gd name="connsiteX1" fmla="*/ 863739 w 935746"/>
              <a:gd name="connsiteY1" fmla="*/ 238430 h 1067878"/>
              <a:gd name="connsiteX2" fmla="*/ 719442 w 935746"/>
              <a:gd name="connsiteY2" fmla="*/ 959682 h 1067878"/>
              <a:gd name="connsiteX3" fmla="*/ 863330 w 935746"/>
              <a:gd name="connsiteY3" fmla="*/ 887606 h 1067878"/>
              <a:gd name="connsiteX4" fmla="*/ 719442 w 935746"/>
              <a:gd name="connsiteY4" fmla="*/ 743454 h 1067878"/>
              <a:gd name="connsiteX5" fmla="*/ 647498 w 935746"/>
              <a:gd name="connsiteY5" fmla="*/ 599302 h 1067878"/>
              <a:gd name="connsiteX6" fmla="*/ 287777 w 935746"/>
              <a:gd name="connsiteY6" fmla="*/ 599301 h 1067878"/>
              <a:gd name="connsiteX7" fmla="*/ 71944 w 935746"/>
              <a:gd name="connsiteY7" fmla="*/ 455149 h 1067878"/>
              <a:gd name="connsiteX8" fmla="*/ 0 w 935746"/>
              <a:gd name="connsiteY8" fmla="*/ 238921 h 1067878"/>
              <a:gd name="connsiteX9" fmla="*/ 287777 w 935746"/>
              <a:gd name="connsiteY9" fmla="*/ 94769 h 1067878"/>
              <a:gd name="connsiteX10" fmla="*/ 681343 w 935746"/>
              <a:gd name="connsiteY10" fmla="*/ 0 h 1067878"/>
              <a:gd name="connsiteX0" fmla="*/ 935746 w 935746"/>
              <a:gd name="connsiteY0" fmla="*/ 94414 h 1020449"/>
              <a:gd name="connsiteX1" fmla="*/ 863739 w 935746"/>
              <a:gd name="connsiteY1" fmla="*/ 238430 h 1020449"/>
              <a:gd name="connsiteX2" fmla="*/ 796128 w 935746"/>
              <a:gd name="connsiteY2" fmla="*/ 523002 h 1020449"/>
              <a:gd name="connsiteX3" fmla="*/ 719442 w 935746"/>
              <a:gd name="connsiteY3" fmla="*/ 959682 h 1020449"/>
              <a:gd name="connsiteX4" fmla="*/ 863330 w 935746"/>
              <a:gd name="connsiteY4" fmla="*/ 887606 h 1020449"/>
              <a:gd name="connsiteX5" fmla="*/ 719442 w 935746"/>
              <a:gd name="connsiteY5" fmla="*/ 743454 h 1020449"/>
              <a:gd name="connsiteX6" fmla="*/ 647498 w 935746"/>
              <a:gd name="connsiteY6" fmla="*/ 599302 h 1020449"/>
              <a:gd name="connsiteX7" fmla="*/ 287777 w 935746"/>
              <a:gd name="connsiteY7" fmla="*/ 599301 h 1020449"/>
              <a:gd name="connsiteX8" fmla="*/ 71944 w 935746"/>
              <a:gd name="connsiteY8" fmla="*/ 455149 h 1020449"/>
              <a:gd name="connsiteX9" fmla="*/ 0 w 935746"/>
              <a:gd name="connsiteY9" fmla="*/ 238921 h 1020449"/>
              <a:gd name="connsiteX10" fmla="*/ 287777 w 935746"/>
              <a:gd name="connsiteY10" fmla="*/ 94769 h 1020449"/>
              <a:gd name="connsiteX11" fmla="*/ 681343 w 935746"/>
              <a:gd name="connsiteY11" fmla="*/ 0 h 1020449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47069 w 1103212"/>
              <a:gd name="connsiteY3" fmla="*/ 1271130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35274 w 1103212"/>
              <a:gd name="connsiteY3" fmla="*/ 1320061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319044"/>
              <a:gd name="connsiteY0" fmla="*/ 94414 h 1332074"/>
              <a:gd name="connsiteX1" fmla="*/ 863739 w 1319044"/>
              <a:gd name="connsiteY1" fmla="*/ 238430 h 1332074"/>
              <a:gd name="connsiteX2" fmla="*/ 1294995 w 1319044"/>
              <a:gd name="connsiteY2" fmla="*/ 1103833 h 1332074"/>
              <a:gd name="connsiteX3" fmla="*/ 935274 w 1319044"/>
              <a:gd name="connsiteY3" fmla="*/ 1320061 h 1332074"/>
              <a:gd name="connsiteX4" fmla="*/ 719442 w 1319044"/>
              <a:gd name="connsiteY4" fmla="*/ 1031757 h 1332074"/>
              <a:gd name="connsiteX5" fmla="*/ 863330 w 1319044"/>
              <a:gd name="connsiteY5" fmla="*/ 887605 h 1332074"/>
              <a:gd name="connsiteX6" fmla="*/ 719442 w 1319044"/>
              <a:gd name="connsiteY6" fmla="*/ 743453 h 1332074"/>
              <a:gd name="connsiteX7" fmla="*/ 647497 w 1319044"/>
              <a:gd name="connsiteY7" fmla="*/ 599300 h 1332074"/>
              <a:gd name="connsiteX8" fmla="*/ 287777 w 1319044"/>
              <a:gd name="connsiteY8" fmla="*/ 599301 h 1332074"/>
              <a:gd name="connsiteX9" fmla="*/ 71944 w 1319044"/>
              <a:gd name="connsiteY9" fmla="*/ 455149 h 1332074"/>
              <a:gd name="connsiteX10" fmla="*/ 0 w 1319044"/>
              <a:gd name="connsiteY10" fmla="*/ 238921 h 1332074"/>
              <a:gd name="connsiteX11" fmla="*/ 287777 w 1319044"/>
              <a:gd name="connsiteY11" fmla="*/ 94769 h 1332074"/>
              <a:gd name="connsiteX12" fmla="*/ 681343 w 1319044"/>
              <a:gd name="connsiteY12" fmla="*/ 0 h 1332074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47986"/>
              <a:gd name="connsiteX1" fmla="*/ 863739 w 1319044"/>
              <a:gd name="connsiteY1" fmla="*/ 238430 h 1247986"/>
              <a:gd name="connsiteX2" fmla="*/ 1294995 w 1319044"/>
              <a:gd name="connsiteY2" fmla="*/ 1103833 h 1247986"/>
              <a:gd name="connsiteX3" fmla="*/ 1079162 w 1319044"/>
              <a:gd name="connsiteY3" fmla="*/ 1247986 h 1247986"/>
              <a:gd name="connsiteX4" fmla="*/ 719442 w 1319044"/>
              <a:gd name="connsiteY4" fmla="*/ 1031757 h 1247986"/>
              <a:gd name="connsiteX5" fmla="*/ 863330 w 1319044"/>
              <a:gd name="connsiteY5" fmla="*/ 887605 h 1247986"/>
              <a:gd name="connsiteX6" fmla="*/ 719442 w 1319044"/>
              <a:gd name="connsiteY6" fmla="*/ 743453 h 1247986"/>
              <a:gd name="connsiteX7" fmla="*/ 647497 w 1319044"/>
              <a:gd name="connsiteY7" fmla="*/ 599300 h 1247986"/>
              <a:gd name="connsiteX8" fmla="*/ 287777 w 1319044"/>
              <a:gd name="connsiteY8" fmla="*/ 599301 h 1247986"/>
              <a:gd name="connsiteX9" fmla="*/ 71944 w 1319044"/>
              <a:gd name="connsiteY9" fmla="*/ 455149 h 1247986"/>
              <a:gd name="connsiteX10" fmla="*/ 0 w 1319044"/>
              <a:gd name="connsiteY10" fmla="*/ 238921 h 1247986"/>
              <a:gd name="connsiteX11" fmla="*/ 287777 w 1319044"/>
              <a:gd name="connsiteY11" fmla="*/ 94769 h 1247986"/>
              <a:gd name="connsiteX12" fmla="*/ 681343 w 1319044"/>
              <a:gd name="connsiteY12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1145674 w 1306080"/>
              <a:gd name="connsiteY2" fmla="*/ 729931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935274 w 1306080"/>
              <a:gd name="connsiteY2" fmla="*/ 815529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891459 w 1306080"/>
              <a:gd name="connsiteY2" fmla="*/ 546878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719442 w 1306080"/>
              <a:gd name="connsiteY2" fmla="*/ 527225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55972"/>
              <a:gd name="connsiteX1" fmla="*/ 863739 w 1306080"/>
              <a:gd name="connsiteY1" fmla="*/ 238430 h 1255972"/>
              <a:gd name="connsiteX2" fmla="*/ 719442 w 1306080"/>
              <a:gd name="connsiteY2" fmla="*/ 527225 h 1255972"/>
              <a:gd name="connsiteX3" fmla="*/ 935274 w 1306080"/>
              <a:gd name="connsiteY3" fmla="*/ 815529 h 1255972"/>
              <a:gd name="connsiteX4" fmla="*/ 1294995 w 1306080"/>
              <a:gd name="connsiteY4" fmla="*/ 1103833 h 1255972"/>
              <a:gd name="connsiteX5" fmla="*/ 1079162 w 1306080"/>
              <a:gd name="connsiteY5" fmla="*/ 1247986 h 1255972"/>
              <a:gd name="connsiteX6" fmla="*/ 883514 w 1306080"/>
              <a:gd name="connsiteY6" fmla="*/ 1151749 h 1255972"/>
              <a:gd name="connsiteX7" fmla="*/ 719442 w 1306080"/>
              <a:gd name="connsiteY7" fmla="*/ 1031757 h 1255972"/>
              <a:gd name="connsiteX8" fmla="*/ 863330 w 1306080"/>
              <a:gd name="connsiteY8" fmla="*/ 887605 h 1255972"/>
              <a:gd name="connsiteX9" fmla="*/ 719442 w 1306080"/>
              <a:gd name="connsiteY9" fmla="*/ 743453 h 1255972"/>
              <a:gd name="connsiteX10" fmla="*/ 647497 w 1306080"/>
              <a:gd name="connsiteY10" fmla="*/ 599300 h 1255972"/>
              <a:gd name="connsiteX11" fmla="*/ 287777 w 1306080"/>
              <a:gd name="connsiteY11" fmla="*/ 599301 h 1255972"/>
              <a:gd name="connsiteX12" fmla="*/ 71944 w 1306080"/>
              <a:gd name="connsiteY12" fmla="*/ 455149 h 1255972"/>
              <a:gd name="connsiteX13" fmla="*/ 0 w 1306080"/>
              <a:gd name="connsiteY13" fmla="*/ 238921 h 1255972"/>
              <a:gd name="connsiteX14" fmla="*/ 287777 w 1306080"/>
              <a:gd name="connsiteY14" fmla="*/ 94769 h 1255972"/>
              <a:gd name="connsiteX15" fmla="*/ 681343 w 1306080"/>
              <a:gd name="connsiteY15" fmla="*/ 0 h 1255972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19442 w 1306080"/>
              <a:gd name="connsiteY7" fmla="*/ 1031757 h 1428177"/>
              <a:gd name="connsiteX8" fmla="*/ 863330 w 1306080"/>
              <a:gd name="connsiteY8" fmla="*/ 887605 h 1428177"/>
              <a:gd name="connsiteX9" fmla="*/ 719442 w 1306080"/>
              <a:gd name="connsiteY9" fmla="*/ 743453 h 1428177"/>
              <a:gd name="connsiteX10" fmla="*/ 647497 w 1306080"/>
              <a:gd name="connsiteY10" fmla="*/ 599300 h 1428177"/>
              <a:gd name="connsiteX11" fmla="*/ 287777 w 1306080"/>
              <a:gd name="connsiteY11" fmla="*/ 599301 h 1428177"/>
              <a:gd name="connsiteX12" fmla="*/ 71944 w 1306080"/>
              <a:gd name="connsiteY12" fmla="*/ 455149 h 1428177"/>
              <a:gd name="connsiteX13" fmla="*/ 0 w 1306080"/>
              <a:gd name="connsiteY13" fmla="*/ 238921 h 1428177"/>
              <a:gd name="connsiteX14" fmla="*/ 287777 w 1306080"/>
              <a:gd name="connsiteY14" fmla="*/ 94769 h 1428177"/>
              <a:gd name="connsiteX15" fmla="*/ 681343 w 1306080"/>
              <a:gd name="connsiteY15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40518 w 1306080"/>
              <a:gd name="connsiteY7" fmla="*/ 1215420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605466 w 1306080"/>
              <a:gd name="connsiteY8" fmla="*/ 1143791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414803 w 1306080"/>
              <a:gd name="connsiteY9" fmla="*/ 1111955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215832 w 1306080"/>
              <a:gd name="connsiteY9" fmla="*/ 1031758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184420 w 1306080"/>
              <a:gd name="connsiteY8" fmla="*/ 1414391 h 1835283"/>
              <a:gd name="connsiteX9" fmla="*/ 215832 w 1306080"/>
              <a:gd name="connsiteY9" fmla="*/ 1175910 h 1835283"/>
              <a:gd name="connsiteX10" fmla="*/ 215832 w 1306080"/>
              <a:gd name="connsiteY10" fmla="*/ 1031758 h 1835283"/>
              <a:gd name="connsiteX11" fmla="*/ 719442 w 1306080"/>
              <a:gd name="connsiteY11" fmla="*/ 1031757 h 1835283"/>
              <a:gd name="connsiteX12" fmla="*/ 863330 w 1306080"/>
              <a:gd name="connsiteY12" fmla="*/ 887605 h 1835283"/>
              <a:gd name="connsiteX13" fmla="*/ 719442 w 1306080"/>
              <a:gd name="connsiteY13" fmla="*/ 743453 h 1835283"/>
              <a:gd name="connsiteX14" fmla="*/ 647497 w 1306080"/>
              <a:gd name="connsiteY14" fmla="*/ 599300 h 1835283"/>
              <a:gd name="connsiteX15" fmla="*/ 287777 w 1306080"/>
              <a:gd name="connsiteY15" fmla="*/ 599301 h 1835283"/>
              <a:gd name="connsiteX16" fmla="*/ 71944 w 1306080"/>
              <a:gd name="connsiteY16" fmla="*/ 455149 h 1835283"/>
              <a:gd name="connsiteX17" fmla="*/ 0 w 1306080"/>
              <a:gd name="connsiteY17" fmla="*/ 238921 h 1835283"/>
              <a:gd name="connsiteX18" fmla="*/ 287777 w 1306080"/>
              <a:gd name="connsiteY18" fmla="*/ 94769 h 1835283"/>
              <a:gd name="connsiteX19" fmla="*/ 681343 w 1306080"/>
              <a:gd name="connsiteY19" fmla="*/ 0 h 1835283"/>
              <a:gd name="connsiteX0" fmla="*/ 1103615 w 1473949"/>
              <a:gd name="connsiteY0" fmla="*/ 94414 h 2064850"/>
              <a:gd name="connsiteX1" fmla="*/ 1031608 w 1473949"/>
              <a:gd name="connsiteY1" fmla="*/ 238430 h 2064850"/>
              <a:gd name="connsiteX2" fmla="*/ 887311 w 1473949"/>
              <a:gd name="connsiteY2" fmla="*/ 527225 h 2064850"/>
              <a:gd name="connsiteX3" fmla="*/ 1103143 w 1473949"/>
              <a:gd name="connsiteY3" fmla="*/ 815529 h 2064850"/>
              <a:gd name="connsiteX4" fmla="*/ 1462864 w 1473949"/>
              <a:gd name="connsiteY4" fmla="*/ 1103833 h 2064850"/>
              <a:gd name="connsiteX5" fmla="*/ 1247031 w 1473949"/>
              <a:gd name="connsiteY5" fmla="*/ 1247986 h 2064850"/>
              <a:gd name="connsiteX6" fmla="*/ 959255 w 1473949"/>
              <a:gd name="connsiteY6" fmla="*/ 1392139 h 2064850"/>
              <a:gd name="connsiteX7" fmla="*/ 527590 w 1473949"/>
              <a:gd name="connsiteY7" fmla="*/ 1752520 h 2064850"/>
              <a:gd name="connsiteX8" fmla="*/ 23981 w 1473949"/>
              <a:gd name="connsiteY8" fmla="*/ 1968748 h 2064850"/>
              <a:gd name="connsiteX9" fmla="*/ 383701 w 1473949"/>
              <a:gd name="connsiteY9" fmla="*/ 1175910 h 2064850"/>
              <a:gd name="connsiteX10" fmla="*/ 383701 w 1473949"/>
              <a:gd name="connsiteY10" fmla="*/ 1031758 h 2064850"/>
              <a:gd name="connsiteX11" fmla="*/ 887311 w 1473949"/>
              <a:gd name="connsiteY11" fmla="*/ 1031757 h 2064850"/>
              <a:gd name="connsiteX12" fmla="*/ 1031199 w 1473949"/>
              <a:gd name="connsiteY12" fmla="*/ 887605 h 2064850"/>
              <a:gd name="connsiteX13" fmla="*/ 887311 w 1473949"/>
              <a:gd name="connsiteY13" fmla="*/ 743453 h 2064850"/>
              <a:gd name="connsiteX14" fmla="*/ 815366 w 1473949"/>
              <a:gd name="connsiteY14" fmla="*/ 599300 h 2064850"/>
              <a:gd name="connsiteX15" fmla="*/ 455646 w 1473949"/>
              <a:gd name="connsiteY15" fmla="*/ 599301 h 2064850"/>
              <a:gd name="connsiteX16" fmla="*/ 239813 w 1473949"/>
              <a:gd name="connsiteY16" fmla="*/ 455149 h 2064850"/>
              <a:gd name="connsiteX17" fmla="*/ 167869 w 1473949"/>
              <a:gd name="connsiteY17" fmla="*/ 238921 h 2064850"/>
              <a:gd name="connsiteX18" fmla="*/ 455646 w 1473949"/>
              <a:gd name="connsiteY18" fmla="*/ 94769 h 2064850"/>
              <a:gd name="connsiteX19" fmla="*/ 849212 w 1473949"/>
              <a:gd name="connsiteY19" fmla="*/ 0 h 2064850"/>
              <a:gd name="connsiteX0" fmla="*/ 1132684 w 1503018"/>
              <a:gd name="connsiteY0" fmla="*/ 94414 h 2064850"/>
              <a:gd name="connsiteX1" fmla="*/ 1060677 w 1503018"/>
              <a:gd name="connsiteY1" fmla="*/ 238430 h 2064850"/>
              <a:gd name="connsiteX2" fmla="*/ 916380 w 1503018"/>
              <a:gd name="connsiteY2" fmla="*/ 527225 h 2064850"/>
              <a:gd name="connsiteX3" fmla="*/ 1132212 w 1503018"/>
              <a:gd name="connsiteY3" fmla="*/ 815529 h 2064850"/>
              <a:gd name="connsiteX4" fmla="*/ 1491933 w 1503018"/>
              <a:gd name="connsiteY4" fmla="*/ 1103833 h 2064850"/>
              <a:gd name="connsiteX5" fmla="*/ 1276100 w 1503018"/>
              <a:gd name="connsiteY5" fmla="*/ 1247986 h 2064850"/>
              <a:gd name="connsiteX6" fmla="*/ 988324 w 1503018"/>
              <a:gd name="connsiteY6" fmla="*/ 1392139 h 2064850"/>
              <a:gd name="connsiteX7" fmla="*/ 556659 w 1503018"/>
              <a:gd name="connsiteY7" fmla="*/ 1752520 h 2064850"/>
              <a:gd name="connsiteX8" fmla="*/ 53050 w 1503018"/>
              <a:gd name="connsiteY8" fmla="*/ 1968748 h 2064850"/>
              <a:gd name="connsiteX9" fmla="*/ 238361 w 1503018"/>
              <a:gd name="connsiteY9" fmla="*/ 1517856 h 2064850"/>
              <a:gd name="connsiteX10" fmla="*/ 412770 w 1503018"/>
              <a:gd name="connsiteY10" fmla="*/ 1175910 h 2064850"/>
              <a:gd name="connsiteX11" fmla="*/ 412770 w 1503018"/>
              <a:gd name="connsiteY11" fmla="*/ 1031758 h 2064850"/>
              <a:gd name="connsiteX12" fmla="*/ 916380 w 1503018"/>
              <a:gd name="connsiteY12" fmla="*/ 1031757 h 2064850"/>
              <a:gd name="connsiteX13" fmla="*/ 1060268 w 1503018"/>
              <a:gd name="connsiteY13" fmla="*/ 887605 h 2064850"/>
              <a:gd name="connsiteX14" fmla="*/ 916380 w 1503018"/>
              <a:gd name="connsiteY14" fmla="*/ 743453 h 2064850"/>
              <a:gd name="connsiteX15" fmla="*/ 844435 w 1503018"/>
              <a:gd name="connsiteY15" fmla="*/ 599300 h 2064850"/>
              <a:gd name="connsiteX16" fmla="*/ 484715 w 1503018"/>
              <a:gd name="connsiteY16" fmla="*/ 599301 h 2064850"/>
              <a:gd name="connsiteX17" fmla="*/ 268882 w 1503018"/>
              <a:gd name="connsiteY17" fmla="*/ 455149 h 2064850"/>
              <a:gd name="connsiteX18" fmla="*/ 196938 w 1503018"/>
              <a:gd name="connsiteY18" fmla="*/ 238921 h 2064850"/>
              <a:gd name="connsiteX19" fmla="*/ 484715 w 1503018"/>
              <a:gd name="connsiteY19" fmla="*/ 94769 h 2064850"/>
              <a:gd name="connsiteX20" fmla="*/ 878281 w 1503018"/>
              <a:gd name="connsiteY20" fmla="*/ 0 h 2064850"/>
              <a:gd name="connsiteX0" fmla="*/ 1571252 w 1941586"/>
              <a:gd name="connsiteY0" fmla="*/ 94414 h 2245040"/>
              <a:gd name="connsiteX1" fmla="*/ 1499245 w 1941586"/>
              <a:gd name="connsiteY1" fmla="*/ 238430 h 2245040"/>
              <a:gd name="connsiteX2" fmla="*/ 1354948 w 1941586"/>
              <a:gd name="connsiteY2" fmla="*/ 527225 h 2245040"/>
              <a:gd name="connsiteX3" fmla="*/ 1570780 w 1941586"/>
              <a:gd name="connsiteY3" fmla="*/ 815529 h 2245040"/>
              <a:gd name="connsiteX4" fmla="*/ 1930501 w 1941586"/>
              <a:gd name="connsiteY4" fmla="*/ 1103833 h 2245040"/>
              <a:gd name="connsiteX5" fmla="*/ 1714668 w 1941586"/>
              <a:gd name="connsiteY5" fmla="*/ 1247986 h 2245040"/>
              <a:gd name="connsiteX6" fmla="*/ 1426892 w 1941586"/>
              <a:gd name="connsiteY6" fmla="*/ 1392139 h 2245040"/>
              <a:gd name="connsiteX7" fmla="*/ 995227 w 1941586"/>
              <a:gd name="connsiteY7" fmla="*/ 1752520 h 2245040"/>
              <a:gd name="connsiteX8" fmla="*/ 491618 w 1941586"/>
              <a:gd name="connsiteY8" fmla="*/ 1968748 h 2245040"/>
              <a:gd name="connsiteX9" fmla="*/ 59953 w 1941586"/>
              <a:gd name="connsiteY9" fmla="*/ 2112900 h 2245040"/>
              <a:gd name="connsiteX10" fmla="*/ 851338 w 1941586"/>
              <a:gd name="connsiteY10" fmla="*/ 1175910 h 2245040"/>
              <a:gd name="connsiteX11" fmla="*/ 851338 w 1941586"/>
              <a:gd name="connsiteY11" fmla="*/ 1031758 h 2245040"/>
              <a:gd name="connsiteX12" fmla="*/ 1354948 w 1941586"/>
              <a:gd name="connsiteY12" fmla="*/ 1031757 h 2245040"/>
              <a:gd name="connsiteX13" fmla="*/ 1498836 w 1941586"/>
              <a:gd name="connsiteY13" fmla="*/ 887605 h 2245040"/>
              <a:gd name="connsiteX14" fmla="*/ 1354948 w 1941586"/>
              <a:gd name="connsiteY14" fmla="*/ 743453 h 2245040"/>
              <a:gd name="connsiteX15" fmla="*/ 1283003 w 1941586"/>
              <a:gd name="connsiteY15" fmla="*/ 599300 h 2245040"/>
              <a:gd name="connsiteX16" fmla="*/ 923283 w 1941586"/>
              <a:gd name="connsiteY16" fmla="*/ 599301 h 2245040"/>
              <a:gd name="connsiteX17" fmla="*/ 707450 w 1941586"/>
              <a:gd name="connsiteY17" fmla="*/ 455149 h 2245040"/>
              <a:gd name="connsiteX18" fmla="*/ 635506 w 1941586"/>
              <a:gd name="connsiteY18" fmla="*/ 238921 h 2245040"/>
              <a:gd name="connsiteX19" fmla="*/ 923283 w 1941586"/>
              <a:gd name="connsiteY19" fmla="*/ 94769 h 2245040"/>
              <a:gd name="connsiteX20" fmla="*/ 1316849 w 1941586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779393 w 1869641"/>
              <a:gd name="connsiteY10" fmla="*/ 1175910 h 2245040"/>
              <a:gd name="connsiteX11" fmla="*/ 779393 w 1869641"/>
              <a:gd name="connsiteY11" fmla="*/ 1031758 h 2245040"/>
              <a:gd name="connsiteX12" fmla="*/ 1283003 w 1869641"/>
              <a:gd name="connsiteY12" fmla="*/ 1031757 h 2245040"/>
              <a:gd name="connsiteX13" fmla="*/ 1426891 w 1869641"/>
              <a:gd name="connsiteY13" fmla="*/ 887605 h 2245040"/>
              <a:gd name="connsiteX14" fmla="*/ 1283003 w 1869641"/>
              <a:gd name="connsiteY14" fmla="*/ 743453 h 2245040"/>
              <a:gd name="connsiteX15" fmla="*/ 1211058 w 1869641"/>
              <a:gd name="connsiteY15" fmla="*/ 599300 h 2245040"/>
              <a:gd name="connsiteX16" fmla="*/ 851338 w 1869641"/>
              <a:gd name="connsiteY16" fmla="*/ 599301 h 2245040"/>
              <a:gd name="connsiteX17" fmla="*/ 635505 w 1869641"/>
              <a:gd name="connsiteY17" fmla="*/ 455149 h 2245040"/>
              <a:gd name="connsiteX18" fmla="*/ 563561 w 1869641"/>
              <a:gd name="connsiteY18" fmla="*/ 238921 h 2245040"/>
              <a:gd name="connsiteX19" fmla="*/ 851338 w 1869641"/>
              <a:gd name="connsiteY19" fmla="*/ 94769 h 2245040"/>
              <a:gd name="connsiteX20" fmla="*/ 1244904 w 1869641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398433 w 1869641"/>
              <a:gd name="connsiteY10" fmla="*/ 1645197 h 2245040"/>
              <a:gd name="connsiteX11" fmla="*/ 779393 w 1869641"/>
              <a:gd name="connsiteY11" fmla="*/ 1175910 h 2245040"/>
              <a:gd name="connsiteX12" fmla="*/ 779393 w 1869641"/>
              <a:gd name="connsiteY12" fmla="*/ 1031758 h 2245040"/>
              <a:gd name="connsiteX13" fmla="*/ 1283003 w 1869641"/>
              <a:gd name="connsiteY13" fmla="*/ 1031757 h 2245040"/>
              <a:gd name="connsiteX14" fmla="*/ 1426891 w 1869641"/>
              <a:gd name="connsiteY14" fmla="*/ 887605 h 2245040"/>
              <a:gd name="connsiteX15" fmla="*/ 1283003 w 1869641"/>
              <a:gd name="connsiteY15" fmla="*/ 743453 h 2245040"/>
              <a:gd name="connsiteX16" fmla="*/ 1211058 w 1869641"/>
              <a:gd name="connsiteY16" fmla="*/ 599300 h 2245040"/>
              <a:gd name="connsiteX17" fmla="*/ 851338 w 1869641"/>
              <a:gd name="connsiteY17" fmla="*/ 599301 h 2245040"/>
              <a:gd name="connsiteX18" fmla="*/ 635505 w 1869641"/>
              <a:gd name="connsiteY18" fmla="*/ 455149 h 2245040"/>
              <a:gd name="connsiteX19" fmla="*/ 563561 w 1869641"/>
              <a:gd name="connsiteY19" fmla="*/ 238921 h 2245040"/>
              <a:gd name="connsiteX20" fmla="*/ 851338 w 1869641"/>
              <a:gd name="connsiteY20" fmla="*/ 94769 h 2245040"/>
              <a:gd name="connsiteX21" fmla="*/ 1244904 w 1869641"/>
              <a:gd name="connsiteY21" fmla="*/ 0 h 2245040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911292 w 2001540"/>
              <a:gd name="connsiteY11" fmla="*/ 1175910 h 2629446"/>
              <a:gd name="connsiteX12" fmla="*/ 911292 w 2001540"/>
              <a:gd name="connsiteY12" fmla="*/ 1031758 h 2629446"/>
              <a:gd name="connsiteX13" fmla="*/ 1414902 w 2001540"/>
              <a:gd name="connsiteY13" fmla="*/ 1031757 h 2629446"/>
              <a:gd name="connsiteX14" fmla="*/ 1558790 w 2001540"/>
              <a:gd name="connsiteY14" fmla="*/ 887605 h 2629446"/>
              <a:gd name="connsiteX15" fmla="*/ 1414902 w 2001540"/>
              <a:gd name="connsiteY15" fmla="*/ 743453 h 2629446"/>
              <a:gd name="connsiteX16" fmla="*/ 1342957 w 2001540"/>
              <a:gd name="connsiteY16" fmla="*/ 599300 h 2629446"/>
              <a:gd name="connsiteX17" fmla="*/ 983237 w 2001540"/>
              <a:gd name="connsiteY17" fmla="*/ 599301 h 2629446"/>
              <a:gd name="connsiteX18" fmla="*/ 767404 w 2001540"/>
              <a:gd name="connsiteY18" fmla="*/ 455149 h 2629446"/>
              <a:gd name="connsiteX19" fmla="*/ 695460 w 2001540"/>
              <a:gd name="connsiteY19" fmla="*/ 238921 h 2629446"/>
              <a:gd name="connsiteX20" fmla="*/ 983237 w 2001540"/>
              <a:gd name="connsiteY20" fmla="*/ 94769 h 2629446"/>
              <a:gd name="connsiteX21" fmla="*/ 1376803 w 2001540"/>
              <a:gd name="connsiteY21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538277 w 2001540"/>
              <a:gd name="connsiteY11" fmla="*/ 1828250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263795 w 2001540"/>
              <a:gd name="connsiteY11" fmla="*/ 1536291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172842 w 2001540"/>
              <a:gd name="connsiteY11" fmla="*/ 1955592 h 2629446"/>
              <a:gd name="connsiteX12" fmla="*/ 263795 w 2001540"/>
              <a:gd name="connsiteY12" fmla="*/ 1536291 h 2629446"/>
              <a:gd name="connsiteX13" fmla="*/ 911292 w 2001540"/>
              <a:gd name="connsiteY13" fmla="*/ 1175910 h 2629446"/>
              <a:gd name="connsiteX14" fmla="*/ 911292 w 2001540"/>
              <a:gd name="connsiteY14" fmla="*/ 1031758 h 2629446"/>
              <a:gd name="connsiteX15" fmla="*/ 1414902 w 2001540"/>
              <a:gd name="connsiteY15" fmla="*/ 1031757 h 2629446"/>
              <a:gd name="connsiteX16" fmla="*/ 1558790 w 2001540"/>
              <a:gd name="connsiteY16" fmla="*/ 887605 h 2629446"/>
              <a:gd name="connsiteX17" fmla="*/ 1414902 w 2001540"/>
              <a:gd name="connsiteY17" fmla="*/ 743453 h 2629446"/>
              <a:gd name="connsiteX18" fmla="*/ 1342957 w 2001540"/>
              <a:gd name="connsiteY18" fmla="*/ 599300 h 2629446"/>
              <a:gd name="connsiteX19" fmla="*/ 983237 w 2001540"/>
              <a:gd name="connsiteY19" fmla="*/ 599301 h 2629446"/>
              <a:gd name="connsiteX20" fmla="*/ 767404 w 2001540"/>
              <a:gd name="connsiteY20" fmla="*/ 455149 h 2629446"/>
              <a:gd name="connsiteX21" fmla="*/ 695460 w 2001540"/>
              <a:gd name="connsiteY21" fmla="*/ 238921 h 2629446"/>
              <a:gd name="connsiteX22" fmla="*/ 983237 w 2001540"/>
              <a:gd name="connsiteY22" fmla="*/ 94769 h 2629446"/>
              <a:gd name="connsiteX23" fmla="*/ 1376803 w 2001540"/>
              <a:gd name="connsiteY23" fmla="*/ 0 h 2629446"/>
              <a:gd name="connsiteX0" fmla="*/ 1823057 w 2193391"/>
              <a:gd name="connsiteY0" fmla="*/ 94414 h 2629446"/>
              <a:gd name="connsiteX1" fmla="*/ 1751050 w 2193391"/>
              <a:gd name="connsiteY1" fmla="*/ 238430 h 2629446"/>
              <a:gd name="connsiteX2" fmla="*/ 1606753 w 2193391"/>
              <a:gd name="connsiteY2" fmla="*/ 527225 h 2629446"/>
              <a:gd name="connsiteX3" fmla="*/ 1822585 w 2193391"/>
              <a:gd name="connsiteY3" fmla="*/ 815529 h 2629446"/>
              <a:gd name="connsiteX4" fmla="*/ 2182306 w 2193391"/>
              <a:gd name="connsiteY4" fmla="*/ 1103833 h 2629446"/>
              <a:gd name="connsiteX5" fmla="*/ 1966473 w 2193391"/>
              <a:gd name="connsiteY5" fmla="*/ 1247986 h 2629446"/>
              <a:gd name="connsiteX6" fmla="*/ 1678697 w 2193391"/>
              <a:gd name="connsiteY6" fmla="*/ 1392139 h 2629446"/>
              <a:gd name="connsiteX7" fmla="*/ 1247032 w 2193391"/>
              <a:gd name="connsiteY7" fmla="*/ 1752520 h 2629446"/>
              <a:gd name="connsiteX8" fmla="*/ 743423 w 2193391"/>
              <a:gd name="connsiteY8" fmla="*/ 1968748 h 2629446"/>
              <a:gd name="connsiteX9" fmla="*/ 383703 w 2193391"/>
              <a:gd name="connsiteY9" fmla="*/ 2112900 h 2629446"/>
              <a:gd name="connsiteX10" fmla="*/ 311758 w 2193391"/>
              <a:gd name="connsiteY10" fmla="*/ 2473281 h 2629446"/>
              <a:gd name="connsiteX11" fmla="*/ 23981 w 2193391"/>
              <a:gd name="connsiteY11" fmla="*/ 1680443 h 2629446"/>
              <a:gd name="connsiteX12" fmla="*/ 455646 w 2193391"/>
              <a:gd name="connsiteY12" fmla="*/ 1536291 h 2629446"/>
              <a:gd name="connsiteX13" fmla="*/ 1103143 w 2193391"/>
              <a:gd name="connsiteY13" fmla="*/ 1175910 h 2629446"/>
              <a:gd name="connsiteX14" fmla="*/ 1103143 w 2193391"/>
              <a:gd name="connsiteY14" fmla="*/ 1031758 h 2629446"/>
              <a:gd name="connsiteX15" fmla="*/ 1606753 w 2193391"/>
              <a:gd name="connsiteY15" fmla="*/ 1031757 h 2629446"/>
              <a:gd name="connsiteX16" fmla="*/ 1750641 w 2193391"/>
              <a:gd name="connsiteY16" fmla="*/ 887605 h 2629446"/>
              <a:gd name="connsiteX17" fmla="*/ 1606753 w 2193391"/>
              <a:gd name="connsiteY17" fmla="*/ 743453 h 2629446"/>
              <a:gd name="connsiteX18" fmla="*/ 1534808 w 2193391"/>
              <a:gd name="connsiteY18" fmla="*/ 599300 h 2629446"/>
              <a:gd name="connsiteX19" fmla="*/ 1175088 w 2193391"/>
              <a:gd name="connsiteY19" fmla="*/ 599301 h 2629446"/>
              <a:gd name="connsiteX20" fmla="*/ 959255 w 2193391"/>
              <a:gd name="connsiteY20" fmla="*/ 455149 h 2629446"/>
              <a:gd name="connsiteX21" fmla="*/ 887311 w 2193391"/>
              <a:gd name="connsiteY21" fmla="*/ 238921 h 2629446"/>
              <a:gd name="connsiteX22" fmla="*/ 1175088 w 2193391"/>
              <a:gd name="connsiteY22" fmla="*/ 94769 h 2629446"/>
              <a:gd name="connsiteX23" fmla="*/ 1568654 w 2193391"/>
              <a:gd name="connsiteY23" fmla="*/ 0 h 2629446"/>
              <a:gd name="connsiteX0" fmla="*/ 1853956 w 2224290"/>
              <a:gd name="connsiteY0" fmla="*/ 94414 h 2629446"/>
              <a:gd name="connsiteX1" fmla="*/ 1781949 w 2224290"/>
              <a:gd name="connsiteY1" fmla="*/ 238430 h 2629446"/>
              <a:gd name="connsiteX2" fmla="*/ 1637652 w 2224290"/>
              <a:gd name="connsiteY2" fmla="*/ 527225 h 2629446"/>
              <a:gd name="connsiteX3" fmla="*/ 1853484 w 2224290"/>
              <a:gd name="connsiteY3" fmla="*/ 815529 h 2629446"/>
              <a:gd name="connsiteX4" fmla="*/ 2213205 w 2224290"/>
              <a:gd name="connsiteY4" fmla="*/ 1103833 h 2629446"/>
              <a:gd name="connsiteX5" fmla="*/ 1997372 w 2224290"/>
              <a:gd name="connsiteY5" fmla="*/ 1247986 h 2629446"/>
              <a:gd name="connsiteX6" fmla="*/ 1709596 w 2224290"/>
              <a:gd name="connsiteY6" fmla="*/ 1392139 h 2629446"/>
              <a:gd name="connsiteX7" fmla="*/ 1277931 w 2224290"/>
              <a:gd name="connsiteY7" fmla="*/ 1752520 h 2629446"/>
              <a:gd name="connsiteX8" fmla="*/ 774322 w 2224290"/>
              <a:gd name="connsiteY8" fmla="*/ 1968748 h 2629446"/>
              <a:gd name="connsiteX9" fmla="*/ 414602 w 2224290"/>
              <a:gd name="connsiteY9" fmla="*/ 2112900 h 2629446"/>
              <a:gd name="connsiteX10" fmla="*/ 342657 w 2224290"/>
              <a:gd name="connsiteY10" fmla="*/ 2473281 h 2629446"/>
              <a:gd name="connsiteX11" fmla="*/ 157264 w 2224290"/>
              <a:gd name="connsiteY11" fmla="*/ 2059057 h 2629446"/>
              <a:gd name="connsiteX12" fmla="*/ 54880 w 2224290"/>
              <a:gd name="connsiteY12" fmla="*/ 1680443 h 2629446"/>
              <a:gd name="connsiteX13" fmla="*/ 486545 w 2224290"/>
              <a:gd name="connsiteY13" fmla="*/ 1536291 h 2629446"/>
              <a:gd name="connsiteX14" fmla="*/ 1134042 w 2224290"/>
              <a:gd name="connsiteY14" fmla="*/ 1175910 h 2629446"/>
              <a:gd name="connsiteX15" fmla="*/ 1134042 w 2224290"/>
              <a:gd name="connsiteY15" fmla="*/ 1031758 h 2629446"/>
              <a:gd name="connsiteX16" fmla="*/ 1637652 w 2224290"/>
              <a:gd name="connsiteY16" fmla="*/ 1031757 h 2629446"/>
              <a:gd name="connsiteX17" fmla="*/ 1781540 w 2224290"/>
              <a:gd name="connsiteY17" fmla="*/ 887605 h 2629446"/>
              <a:gd name="connsiteX18" fmla="*/ 1637652 w 2224290"/>
              <a:gd name="connsiteY18" fmla="*/ 743453 h 2629446"/>
              <a:gd name="connsiteX19" fmla="*/ 1565707 w 2224290"/>
              <a:gd name="connsiteY19" fmla="*/ 599300 h 2629446"/>
              <a:gd name="connsiteX20" fmla="*/ 1205987 w 2224290"/>
              <a:gd name="connsiteY20" fmla="*/ 599301 h 2629446"/>
              <a:gd name="connsiteX21" fmla="*/ 990154 w 2224290"/>
              <a:gd name="connsiteY21" fmla="*/ 455149 h 2629446"/>
              <a:gd name="connsiteX22" fmla="*/ 918210 w 2224290"/>
              <a:gd name="connsiteY22" fmla="*/ 238921 h 2629446"/>
              <a:gd name="connsiteX23" fmla="*/ 1205987 w 2224290"/>
              <a:gd name="connsiteY23" fmla="*/ 94769 h 2629446"/>
              <a:gd name="connsiteX24" fmla="*/ 1599553 w 2224290"/>
              <a:gd name="connsiteY24" fmla="*/ 0 h 2629446"/>
              <a:gd name="connsiteX0" fmla="*/ 2134815 w 2505149"/>
              <a:gd name="connsiteY0" fmla="*/ 94414 h 2629446"/>
              <a:gd name="connsiteX1" fmla="*/ 2062808 w 2505149"/>
              <a:gd name="connsiteY1" fmla="*/ 238430 h 2629446"/>
              <a:gd name="connsiteX2" fmla="*/ 1918511 w 2505149"/>
              <a:gd name="connsiteY2" fmla="*/ 527225 h 2629446"/>
              <a:gd name="connsiteX3" fmla="*/ 2134343 w 2505149"/>
              <a:gd name="connsiteY3" fmla="*/ 815529 h 2629446"/>
              <a:gd name="connsiteX4" fmla="*/ 2494064 w 2505149"/>
              <a:gd name="connsiteY4" fmla="*/ 1103833 h 2629446"/>
              <a:gd name="connsiteX5" fmla="*/ 2278231 w 2505149"/>
              <a:gd name="connsiteY5" fmla="*/ 1247986 h 2629446"/>
              <a:gd name="connsiteX6" fmla="*/ 1990455 w 2505149"/>
              <a:gd name="connsiteY6" fmla="*/ 1392139 h 2629446"/>
              <a:gd name="connsiteX7" fmla="*/ 1558790 w 2505149"/>
              <a:gd name="connsiteY7" fmla="*/ 1752520 h 2629446"/>
              <a:gd name="connsiteX8" fmla="*/ 1055181 w 2505149"/>
              <a:gd name="connsiteY8" fmla="*/ 1968748 h 2629446"/>
              <a:gd name="connsiteX9" fmla="*/ 695461 w 2505149"/>
              <a:gd name="connsiteY9" fmla="*/ 2112900 h 2629446"/>
              <a:gd name="connsiteX10" fmla="*/ 623516 w 2505149"/>
              <a:gd name="connsiteY10" fmla="*/ 2473281 h 2629446"/>
              <a:gd name="connsiteX11" fmla="*/ 47963 w 2505149"/>
              <a:gd name="connsiteY11" fmla="*/ 2257053 h 2629446"/>
              <a:gd name="connsiteX12" fmla="*/ 335739 w 2505149"/>
              <a:gd name="connsiteY12" fmla="*/ 1680443 h 2629446"/>
              <a:gd name="connsiteX13" fmla="*/ 767404 w 2505149"/>
              <a:gd name="connsiteY13" fmla="*/ 1536291 h 2629446"/>
              <a:gd name="connsiteX14" fmla="*/ 1414901 w 2505149"/>
              <a:gd name="connsiteY14" fmla="*/ 1175910 h 2629446"/>
              <a:gd name="connsiteX15" fmla="*/ 1414901 w 2505149"/>
              <a:gd name="connsiteY15" fmla="*/ 1031758 h 2629446"/>
              <a:gd name="connsiteX16" fmla="*/ 1918511 w 2505149"/>
              <a:gd name="connsiteY16" fmla="*/ 1031757 h 2629446"/>
              <a:gd name="connsiteX17" fmla="*/ 2062399 w 2505149"/>
              <a:gd name="connsiteY17" fmla="*/ 887605 h 2629446"/>
              <a:gd name="connsiteX18" fmla="*/ 1918511 w 2505149"/>
              <a:gd name="connsiteY18" fmla="*/ 743453 h 2629446"/>
              <a:gd name="connsiteX19" fmla="*/ 1846566 w 2505149"/>
              <a:gd name="connsiteY19" fmla="*/ 599300 h 2629446"/>
              <a:gd name="connsiteX20" fmla="*/ 1486846 w 2505149"/>
              <a:gd name="connsiteY20" fmla="*/ 599301 h 2629446"/>
              <a:gd name="connsiteX21" fmla="*/ 1271013 w 2505149"/>
              <a:gd name="connsiteY21" fmla="*/ 455149 h 2629446"/>
              <a:gd name="connsiteX22" fmla="*/ 1199069 w 2505149"/>
              <a:gd name="connsiteY22" fmla="*/ 238921 h 2629446"/>
              <a:gd name="connsiteX23" fmla="*/ 1486846 w 2505149"/>
              <a:gd name="connsiteY23" fmla="*/ 94769 h 2629446"/>
              <a:gd name="connsiteX24" fmla="*/ 1880412 w 2505149"/>
              <a:gd name="connsiteY24" fmla="*/ 0 h 2629446"/>
              <a:gd name="connsiteX0" fmla="*/ 2087001 w 2457335"/>
              <a:gd name="connsiteY0" fmla="*/ 94414 h 2629446"/>
              <a:gd name="connsiteX1" fmla="*/ 2014994 w 2457335"/>
              <a:gd name="connsiteY1" fmla="*/ 238430 h 2629446"/>
              <a:gd name="connsiteX2" fmla="*/ 1870697 w 2457335"/>
              <a:gd name="connsiteY2" fmla="*/ 527225 h 2629446"/>
              <a:gd name="connsiteX3" fmla="*/ 2086529 w 2457335"/>
              <a:gd name="connsiteY3" fmla="*/ 815529 h 2629446"/>
              <a:gd name="connsiteX4" fmla="*/ 2446250 w 2457335"/>
              <a:gd name="connsiteY4" fmla="*/ 1103833 h 2629446"/>
              <a:gd name="connsiteX5" fmla="*/ 2230417 w 2457335"/>
              <a:gd name="connsiteY5" fmla="*/ 1247986 h 2629446"/>
              <a:gd name="connsiteX6" fmla="*/ 1942641 w 2457335"/>
              <a:gd name="connsiteY6" fmla="*/ 1392139 h 2629446"/>
              <a:gd name="connsiteX7" fmla="*/ 1510976 w 2457335"/>
              <a:gd name="connsiteY7" fmla="*/ 1752520 h 2629446"/>
              <a:gd name="connsiteX8" fmla="*/ 1007367 w 2457335"/>
              <a:gd name="connsiteY8" fmla="*/ 1968748 h 2629446"/>
              <a:gd name="connsiteX9" fmla="*/ 647647 w 2457335"/>
              <a:gd name="connsiteY9" fmla="*/ 2112900 h 2629446"/>
              <a:gd name="connsiteX10" fmla="*/ 575702 w 2457335"/>
              <a:gd name="connsiteY10" fmla="*/ 2473281 h 2629446"/>
              <a:gd name="connsiteX11" fmla="*/ 287033 w 2457335"/>
              <a:gd name="connsiteY11" fmla="*/ 2401286 h 2629446"/>
              <a:gd name="connsiteX12" fmla="*/ 149 w 2457335"/>
              <a:gd name="connsiteY12" fmla="*/ 2257053 h 2629446"/>
              <a:gd name="connsiteX13" fmla="*/ 287925 w 2457335"/>
              <a:gd name="connsiteY13" fmla="*/ 1680443 h 2629446"/>
              <a:gd name="connsiteX14" fmla="*/ 719590 w 2457335"/>
              <a:gd name="connsiteY14" fmla="*/ 1536291 h 2629446"/>
              <a:gd name="connsiteX15" fmla="*/ 1367087 w 2457335"/>
              <a:gd name="connsiteY15" fmla="*/ 1175910 h 2629446"/>
              <a:gd name="connsiteX16" fmla="*/ 1367087 w 2457335"/>
              <a:gd name="connsiteY16" fmla="*/ 1031758 h 2629446"/>
              <a:gd name="connsiteX17" fmla="*/ 1870697 w 2457335"/>
              <a:gd name="connsiteY17" fmla="*/ 1031757 h 2629446"/>
              <a:gd name="connsiteX18" fmla="*/ 2014585 w 2457335"/>
              <a:gd name="connsiteY18" fmla="*/ 887605 h 2629446"/>
              <a:gd name="connsiteX19" fmla="*/ 1870697 w 2457335"/>
              <a:gd name="connsiteY19" fmla="*/ 743453 h 2629446"/>
              <a:gd name="connsiteX20" fmla="*/ 1798752 w 2457335"/>
              <a:gd name="connsiteY20" fmla="*/ 599300 h 2629446"/>
              <a:gd name="connsiteX21" fmla="*/ 1439032 w 2457335"/>
              <a:gd name="connsiteY21" fmla="*/ 599301 h 2629446"/>
              <a:gd name="connsiteX22" fmla="*/ 1223199 w 2457335"/>
              <a:gd name="connsiteY22" fmla="*/ 455149 h 2629446"/>
              <a:gd name="connsiteX23" fmla="*/ 1151255 w 2457335"/>
              <a:gd name="connsiteY23" fmla="*/ 238921 h 2629446"/>
              <a:gd name="connsiteX24" fmla="*/ 1439032 w 2457335"/>
              <a:gd name="connsiteY24" fmla="*/ 94769 h 2629446"/>
              <a:gd name="connsiteX25" fmla="*/ 1832598 w 2457335"/>
              <a:gd name="connsiteY25" fmla="*/ 0 h 2629446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259023 w 2493158"/>
              <a:gd name="connsiteY15" fmla="*/ 1175909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330967 w 2493158"/>
              <a:gd name="connsiteY15" fmla="*/ 1103833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043190 w 2493158"/>
              <a:gd name="connsiteY22" fmla="*/ 310995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965972 w 2493158"/>
              <a:gd name="connsiteY21" fmla="*/ 491443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539581 w 2493158"/>
              <a:gd name="connsiteY21" fmla="*/ 455147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1043190 w 2493158"/>
              <a:gd name="connsiteY25" fmla="*/ 310995 h 2797624"/>
              <a:gd name="connsiteX26" fmla="*/ 1474855 w 2493158"/>
              <a:gd name="connsiteY26" fmla="*/ 94769 h 2797624"/>
              <a:gd name="connsiteX27" fmla="*/ 1868421 w 2493158"/>
              <a:gd name="connsiteY27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721640 w 2493158"/>
              <a:gd name="connsiteY25" fmla="*/ 331804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395693 w 2493158"/>
              <a:gd name="connsiteY23" fmla="*/ 383071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05506 w 2465079"/>
              <a:gd name="connsiteY0" fmla="*/ 111848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378374 w 2465079"/>
              <a:gd name="connsiteY23" fmla="*/ 383071 h 2764817"/>
              <a:gd name="connsiteX24" fmla="*/ 450318 w 2465079"/>
              <a:gd name="connsiteY24" fmla="*/ 310995 h 2764817"/>
              <a:gd name="connsiteX25" fmla="*/ 666151 w 2465079"/>
              <a:gd name="connsiteY25" fmla="*/ 383071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6 w 2465079"/>
              <a:gd name="connsiteY0" fmla="*/ 111848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378374 w 2465079"/>
              <a:gd name="connsiteY23" fmla="*/ 383071 h 2764817"/>
              <a:gd name="connsiteX24" fmla="*/ 450318 w 2465079"/>
              <a:gd name="connsiteY24" fmla="*/ 310995 h 2764817"/>
              <a:gd name="connsiteX25" fmla="*/ 666151 w 2465079"/>
              <a:gd name="connsiteY25" fmla="*/ 383071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033498 w 2465079"/>
              <a:gd name="connsiteY0" fmla="*/ 238430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85976 w 2465079"/>
              <a:gd name="connsiteY6" fmla="*/ 1238228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85976 w 2465079"/>
              <a:gd name="connsiteY6" fmla="*/ 1238228 h 2764817"/>
              <a:gd name="connsiteX7" fmla="*/ 991067 w 2465079"/>
              <a:gd name="connsiteY7" fmla="*/ 1628793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7407"/>
              <a:gd name="connsiteX1" fmla="*/ 1889201 w 2465079"/>
              <a:gd name="connsiteY1" fmla="*/ 527225 h 2767407"/>
              <a:gd name="connsiteX2" fmla="*/ 2105033 w 2465079"/>
              <a:gd name="connsiteY2" fmla="*/ 815529 h 2767407"/>
              <a:gd name="connsiteX3" fmla="*/ 2464754 w 2465079"/>
              <a:gd name="connsiteY3" fmla="*/ 1103833 h 2767407"/>
              <a:gd name="connsiteX4" fmla="*/ 2248921 w 2465079"/>
              <a:gd name="connsiteY4" fmla="*/ 1247986 h 2767407"/>
              <a:gd name="connsiteX5" fmla="*/ 1961145 w 2465079"/>
              <a:gd name="connsiteY5" fmla="*/ 1392139 h 2767407"/>
              <a:gd name="connsiteX6" fmla="*/ 1485976 w 2465079"/>
              <a:gd name="connsiteY6" fmla="*/ 1238228 h 2767407"/>
              <a:gd name="connsiteX7" fmla="*/ 991067 w 2465079"/>
              <a:gd name="connsiteY7" fmla="*/ 1628793 h 2767407"/>
              <a:gd name="connsiteX8" fmla="*/ 594206 w 2465079"/>
              <a:gd name="connsiteY8" fmla="*/ 2473281 h 2767407"/>
              <a:gd name="connsiteX9" fmla="*/ 90597 w 2465079"/>
              <a:gd name="connsiteY9" fmla="*/ 2761586 h 2767407"/>
              <a:gd name="connsiteX10" fmla="*/ 18653 w 2465079"/>
              <a:gd name="connsiteY10" fmla="*/ 2257053 h 2767407"/>
              <a:gd name="connsiteX11" fmla="*/ 306429 w 2465079"/>
              <a:gd name="connsiteY11" fmla="*/ 1680443 h 2767407"/>
              <a:gd name="connsiteX12" fmla="*/ 738094 w 2465079"/>
              <a:gd name="connsiteY12" fmla="*/ 1536291 h 2767407"/>
              <a:gd name="connsiteX13" fmla="*/ 1385591 w 2465079"/>
              <a:gd name="connsiteY13" fmla="*/ 1031758 h 2767407"/>
              <a:gd name="connsiteX14" fmla="*/ 1889201 w 2465079"/>
              <a:gd name="connsiteY14" fmla="*/ 1031757 h 2767407"/>
              <a:gd name="connsiteX15" fmla="*/ 2033089 w 2465079"/>
              <a:gd name="connsiteY15" fmla="*/ 887605 h 2767407"/>
              <a:gd name="connsiteX16" fmla="*/ 1889201 w 2465079"/>
              <a:gd name="connsiteY16" fmla="*/ 743453 h 2767407"/>
              <a:gd name="connsiteX17" fmla="*/ 1817256 w 2465079"/>
              <a:gd name="connsiteY17" fmla="*/ 599300 h 2767407"/>
              <a:gd name="connsiteX18" fmla="*/ 1457536 w 2465079"/>
              <a:gd name="connsiteY18" fmla="*/ 599301 h 2767407"/>
              <a:gd name="connsiteX19" fmla="*/ 1097816 w 2465079"/>
              <a:gd name="connsiteY19" fmla="*/ 527224 h 2767407"/>
              <a:gd name="connsiteX20" fmla="*/ 757437 w 2465079"/>
              <a:gd name="connsiteY20" fmla="*/ 491443 h 2767407"/>
              <a:gd name="connsiteX21" fmla="*/ 378374 w 2465079"/>
              <a:gd name="connsiteY21" fmla="*/ 383071 h 2767407"/>
              <a:gd name="connsiteX22" fmla="*/ 450318 w 2465079"/>
              <a:gd name="connsiteY22" fmla="*/ 310995 h 2767407"/>
              <a:gd name="connsiteX23" fmla="*/ 666151 w 2465079"/>
              <a:gd name="connsiteY23" fmla="*/ 383071 h 2767407"/>
              <a:gd name="connsiteX24" fmla="*/ 1025871 w 2465079"/>
              <a:gd name="connsiteY24" fmla="*/ 238919 h 2767407"/>
              <a:gd name="connsiteX25" fmla="*/ 1457536 w 2465079"/>
              <a:gd name="connsiteY25" fmla="*/ 94769 h 2767407"/>
              <a:gd name="connsiteX26" fmla="*/ 1851102 w 2465079"/>
              <a:gd name="connsiteY26" fmla="*/ 0 h 2767407"/>
              <a:gd name="connsiteX0" fmla="*/ 2103105 w 2465079"/>
              <a:gd name="connsiteY0" fmla="*/ 194845 h 2761586"/>
              <a:gd name="connsiteX1" fmla="*/ 1889201 w 2465079"/>
              <a:gd name="connsiteY1" fmla="*/ 527225 h 2761586"/>
              <a:gd name="connsiteX2" fmla="*/ 2105033 w 2465079"/>
              <a:gd name="connsiteY2" fmla="*/ 815529 h 2761586"/>
              <a:gd name="connsiteX3" fmla="*/ 2464754 w 2465079"/>
              <a:gd name="connsiteY3" fmla="*/ 1103833 h 2761586"/>
              <a:gd name="connsiteX4" fmla="*/ 2248921 w 2465079"/>
              <a:gd name="connsiteY4" fmla="*/ 1247986 h 2761586"/>
              <a:gd name="connsiteX5" fmla="*/ 1961145 w 2465079"/>
              <a:gd name="connsiteY5" fmla="*/ 1392139 h 2761586"/>
              <a:gd name="connsiteX6" fmla="*/ 1485976 w 2465079"/>
              <a:gd name="connsiteY6" fmla="*/ 1238228 h 2761586"/>
              <a:gd name="connsiteX7" fmla="*/ 991067 w 2465079"/>
              <a:gd name="connsiteY7" fmla="*/ 1628793 h 2761586"/>
              <a:gd name="connsiteX8" fmla="*/ 90597 w 2465079"/>
              <a:gd name="connsiteY8" fmla="*/ 2761586 h 2761586"/>
              <a:gd name="connsiteX9" fmla="*/ 18653 w 2465079"/>
              <a:gd name="connsiteY9" fmla="*/ 2257053 h 2761586"/>
              <a:gd name="connsiteX10" fmla="*/ 306429 w 2465079"/>
              <a:gd name="connsiteY10" fmla="*/ 1680443 h 2761586"/>
              <a:gd name="connsiteX11" fmla="*/ 738094 w 2465079"/>
              <a:gd name="connsiteY11" fmla="*/ 1536291 h 2761586"/>
              <a:gd name="connsiteX12" fmla="*/ 1385591 w 2465079"/>
              <a:gd name="connsiteY12" fmla="*/ 1031758 h 2761586"/>
              <a:gd name="connsiteX13" fmla="*/ 1889201 w 2465079"/>
              <a:gd name="connsiteY13" fmla="*/ 1031757 h 2761586"/>
              <a:gd name="connsiteX14" fmla="*/ 2033089 w 2465079"/>
              <a:gd name="connsiteY14" fmla="*/ 887605 h 2761586"/>
              <a:gd name="connsiteX15" fmla="*/ 1889201 w 2465079"/>
              <a:gd name="connsiteY15" fmla="*/ 743453 h 2761586"/>
              <a:gd name="connsiteX16" fmla="*/ 1817256 w 2465079"/>
              <a:gd name="connsiteY16" fmla="*/ 599300 h 2761586"/>
              <a:gd name="connsiteX17" fmla="*/ 1457536 w 2465079"/>
              <a:gd name="connsiteY17" fmla="*/ 599301 h 2761586"/>
              <a:gd name="connsiteX18" fmla="*/ 1097816 w 2465079"/>
              <a:gd name="connsiteY18" fmla="*/ 527224 h 2761586"/>
              <a:gd name="connsiteX19" fmla="*/ 757437 w 2465079"/>
              <a:gd name="connsiteY19" fmla="*/ 491443 h 2761586"/>
              <a:gd name="connsiteX20" fmla="*/ 378374 w 2465079"/>
              <a:gd name="connsiteY20" fmla="*/ 383071 h 2761586"/>
              <a:gd name="connsiteX21" fmla="*/ 450318 w 2465079"/>
              <a:gd name="connsiteY21" fmla="*/ 310995 h 2761586"/>
              <a:gd name="connsiteX22" fmla="*/ 666151 w 2465079"/>
              <a:gd name="connsiteY22" fmla="*/ 383071 h 2761586"/>
              <a:gd name="connsiteX23" fmla="*/ 1025871 w 2465079"/>
              <a:gd name="connsiteY23" fmla="*/ 238919 h 2761586"/>
              <a:gd name="connsiteX24" fmla="*/ 1457536 w 2465079"/>
              <a:gd name="connsiteY24" fmla="*/ 94769 h 2761586"/>
              <a:gd name="connsiteX25" fmla="*/ 1851102 w 2465079"/>
              <a:gd name="connsiteY25" fmla="*/ 0 h 2761586"/>
              <a:gd name="connsiteX0" fmla="*/ 2084958 w 2446932"/>
              <a:gd name="connsiteY0" fmla="*/ 194845 h 2257053"/>
              <a:gd name="connsiteX1" fmla="*/ 1871054 w 2446932"/>
              <a:gd name="connsiteY1" fmla="*/ 527225 h 2257053"/>
              <a:gd name="connsiteX2" fmla="*/ 2086886 w 2446932"/>
              <a:gd name="connsiteY2" fmla="*/ 815529 h 2257053"/>
              <a:gd name="connsiteX3" fmla="*/ 2446607 w 2446932"/>
              <a:gd name="connsiteY3" fmla="*/ 1103833 h 2257053"/>
              <a:gd name="connsiteX4" fmla="*/ 2230774 w 2446932"/>
              <a:gd name="connsiteY4" fmla="*/ 1247986 h 2257053"/>
              <a:gd name="connsiteX5" fmla="*/ 1942998 w 2446932"/>
              <a:gd name="connsiteY5" fmla="*/ 1392139 h 2257053"/>
              <a:gd name="connsiteX6" fmla="*/ 1467829 w 2446932"/>
              <a:gd name="connsiteY6" fmla="*/ 1238228 h 2257053"/>
              <a:gd name="connsiteX7" fmla="*/ 972920 w 2446932"/>
              <a:gd name="connsiteY7" fmla="*/ 1628793 h 2257053"/>
              <a:gd name="connsiteX8" fmla="*/ 506 w 2446932"/>
              <a:gd name="connsiteY8" fmla="*/ 2257053 h 2257053"/>
              <a:gd name="connsiteX9" fmla="*/ 288282 w 2446932"/>
              <a:gd name="connsiteY9" fmla="*/ 1680443 h 2257053"/>
              <a:gd name="connsiteX10" fmla="*/ 719947 w 2446932"/>
              <a:gd name="connsiteY10" fmla="*/ 1536291 h 2257053"/>
              <a:gd name="connsiteX11" fmla="*/ 1367444 w 2446932"/>
              <a:gd name="connsiteY11" fmla="*/ 1031758 h 2257053"/>
              <a:gd name="connsiteX12" fmla="*/ 1871054 w 2446932"/>
              <a:gd name="connsiteY12" fmla="*/ 1031757 h 2257053"/>
              <a:gd name="connsiteX13" fmla="*/ 2014942 w 2446932"/>
              <a:gd name="connsiteY13" fmla="*/ 887605 h 2257053"/>
              <a:gd name="connsiteX14" fmla="*/ 1871054 w 2446932"/>
              <a:gd name="connsiteY14" fmla="*/ 743453 h 2257053"/>
              <a:gd name="connsiteX15" fmla="*/ 1799109 w 2446932"/>
              <a:gd name="connsiteY15" fmla="*/ 599300 h 2257053"/>
              <a:gd name="connsiteX16" fmla="*/ 1439389 w 2446932"/>
              <a:gd name="connsiteY16" fmla="*/ 599301 h 2257053"/>
              <a:gd name="connsiteX17" fmla="*/ 1079669 w 2446932"/>
              <a:gd name="connsiteY17" fmla="*/ 527224 h 2257053"/>
              <a:gd name="connsiteX18" fmla="*/ 739290 w 2446932"/>
              <a:gd name="connsiteY18" fmla="*/ 491443 h 2257053"/>
              <a:gd name="connsiteX19" fmla="*/ 360227 w 2446932"/>
              <a:gd name="connsiteY19" fmla="*/ 383071 h 2257053"/>
              <a:gd name="connsiteX20" fmla="*/ 432171 w 2446932"/>
              <a:gd name="connsiteY20" fmla="*/ 310995 h 2257053"/>
              <a:gd name="connsiteX21" fmla="*/ 648004 w 2446932"/>
              <a:gd name="connsiteY21" fmla="*/ 383071 h 2257053"/>
              <a:gd name="connsiteX22" fmla="*/ 1007724 w 2446932"/>
              <a:gd name="connsiteY22" fmla="*/ 238919 h 2257053"/>
              <a:gd name="connsiteX23" fmla="*/ 1439389 w 2446932"/>
              <a:gd name="connsiteY23" fmla="*/ 94769 h 2257053"/>
              <a:gd name="connsiteX24" fmla="*/ 1832955 w 2446932"/>
              <a:gd name="connsiteY24" fmla="*/ 0 h 2257053"/>
              <a:gd name="connsiteX0" fmla="*/ 1796676 w 2158650"/>
              <a:gd name="connsiteY0" fmla="*/ 194845 h 1690341"/>
              <a:gd name="connsiteX1" fmla="*/ 1582772 w 2158650"/>
              <a:gd name="connsiteY1" fmla="*/ 527225 h 1690341"/>
              <a:gd name="connsiteX2" fmla="*/ 1798604 w 2158650"/>
              <a:gd name="connsiteY2" fmla="*/ 815529 h 1690341"/>
              <a:gd name="connsiteX3" fmla="*/ 2158325 w 2158650"/>
              <a:gd name="connsiteY3" fmla="*/ 1103833 h 1690341"/>
              <a:gd name="connsiteX4" fmla="*/ 1942492 w 2158650"/>
              <a:gd name="connsiteY4" fmla="*/ 1247986 h 1690341"/>
              <a:gd name="connsiteX5" fmla="*/ 1654716 w 2158650"/>
              <a:gd name="connsiteY5" fmla="*/ 1392139 h 1690341"/>
              <a:gd name="connsiteX6" fmla="*/ 1179547 w 2158650"/>
              <a:gd name="connsiteY6" fmla="*/ 1238228 h 1690341"/>
              <a:gd name="connsiteX7" fmla="*/ 684638 w 2158650"/>
              <a:gd name="connsiteY7" fmla="*/ 1628793 h 1690341"/>
              <a:gd name="connsiteX8" fmla="*/ 0 w 2158650"/>
              <a:gd name="connsiteY8" fmla="*/ 1680443 h 1690341"/>
              <a:gd name="connsiteX9" fmla="*/ 431665 w 2158650"/>
              <a:gd name="connsiteY9" fmla="*/ 1536291 h 1690341"/>
              <a:gd name="connsiteX10" fmla="*/ 1079162 w 2158650"/>
              <a:gd name="connsiteY10" fmla="*/ 1031758 h 1690341"/>
              <a:gd name="connsiteX11" fmla="*/ 1582772 w 2158650"/>
              <a:gd name="connsiteY11" fmla="*/ 1031757 h 1690341"/>
              <a:gd name="connsiteX12" fmla="*/ 1726660 w 2158650"/>
              <a:gd name="connsiteY12" fmla="*/ 887605 h 1690341"/>
              <a:gd name="connsiteX13" fmla="*/ 1582772 w 2158650"/>
              <a:gd name="connsiteY13" fmla="*/ 743453 h 1690341"/>
              <a:gd name="connsiteX14" fmla="*/ 1510827 w 2158650"/>
              <a:gd name="connsiteY14" fmla="*/ 599300 h 1690341"/>
              <a:gd name="connsiteX15" fmla="*/ 1151107 w 2158650"/>
              <a:gd name="connsiteY15" fmla="*/ 599301 h 1690341"/>
              <a:gd name="connsiteX16" fmla="*/ 791387 w 2158650"/>
              <a:gd name="connsiteY16" fmla="*/ 527224 h 1690341"/>
              <a:gd name="connsiteX17" fmla="*/ 451008 w 2158650"/>
              <a:gd name="connsiteY17" fmla="*/ 491443 h 1690341"/>
              <a:gd name="connsiteX18" fmla="*/ 71945 w 2158650"/>
              <a:gd name="connsiteY18" fmla="*/ 383071 h 1690341"/>
              <a:gd name="connsiteX19" fmla="*/ 143889 w 2158650"/>
              <a:gd name="connsiteY19" fmla="*/ 310995 h 1690341"/>
              <a:gd name="connsiteX20" fmla="*/ 359722 w 2158650"/>
              <a:gd name="connsiteY20" fmla="*/ 383071 h 1690341"/>
              <a:gd name="connsiteX21" fmla="*/ 719442 w 2158650"/>
              <a:gd name="connsiteY21" fmla="*/ 238919 h 1690341"/>
              <a:gd name="connsiteX22" fmla="*/ 1151107 w 2158650"/>
              <a:gd name="connsiteY22" fmla="*/ 94769 h 1690341"/>
              <a:gd name="connsiteX23" fmla="*/ 1544673 w 2158650"/>
              <a:gd name="connsiteY23" fmla="*/ 0 h 1690341"/>
              <a:gd name="connsiteX0" fmla="*/ 1741878 w 2103852"/>
              <a:gd name="connsiteY0" fmla="*/ 194845 h 1649585"/>
              <a:gd name="connsiteX1" fmla="*/ 1527974 w 2103852"/>
              <a:gd name="connsiteY1" fmla="*/ 527225 h 1649585"/>
              <a:gd name="connsiteX2" fmla="*/ 1743806 w 2103852"/>
              <a:gd name="connsiteY2" fmla="*/ 815529 h 1649585"/>
              <a:gd name="connsiteX3" fmla="*/ 2103527 w 2103852"/>
              <a:gd name="connsiteY3" fmla="*/ 1103833 h 1649585"/>
              <a:gd name="connsiteX4" fmla="*/ 1887694 w 2103852"/>
              <a:gd name="connsiteY4" fmla="*/ 1247986 h 1649585"/>
              <a:gd name="connsiteX5" fmla="*/ 1599918 w 2103852"/>
              <a:gd name="connsiteY5" fmla="*/ 1392139 h 1649585"/>
              <a:gd name="connsiteX6" fmla="*/ 1124749 w 2103852"/>
              <a:gd name="connsiteY6" fmla="*/ 1238228 h 1649585"/>
              <a:gd name="connsiteX7" fmla="*/ 629840 w 2103852"/>
              <a:gd name="connsiteY7" fmla="*/ 1628793 h 1649585"/>
              <a:gd name="connsiteX8" fmla="*/ 376867 w 2103852"/>
              <a:gd name="connsiteY8" fmla="*/ 1536291 h 1649585"/>
              <a:gd name="connsiteX9" fmla="*/ 1024364 w 2103852"/>
              <a:gd name="connsiteY9" fmla="*/ 1031758 h 1649585"/>
              <a:gd name="connsiteX10" fmla="*/ 1527974 w 2103852"/>
              <a:gd name="connsiteY10" fmla="*/ 1031757 h 1649585"/>
              <a:gd name="connsiteX11" fmla="*/ 1671862 w 2103852"/>
              <a:gd name="connsiteY11" fmla="*/ 887605 h 1649585"/>
              <a:gd name="connsiteX12" fmla="*/ 1527974 w 2103852"/>
              <a:gd name="connsiteY12" fmla="*/ 743453 h 1649585"/>
              <a:gd name="connsiteX13" fmla="*/ 1456029 w 2103852"/>
              <a:gd name="connsiteY13" fmla="*/ 599300 h 1649585"/>
              <a:gd name="connsiteX14" fmla="*/ 1096309 w 2103852"/>
              <a:gd name="connsiteY14" fmla="*/ 599301 h 1649585"/>
              <a:gd name="connsiteX15" fmla="*/ 736589 w 2103852"/>
              <a:gd name="connsiteY15" fmla="*/ 527224 h 1649585"/>
              <a:gd name="connsiteX16" fmla="*/ 396210 w 2103852"/>
              <a:gd name="connsiteY16" fmla="*/ 491443 h 1649585"/>
              <a:gd name="connsiteX17" fmla="*/ 17147 w 2103852"/>
              <a:gd name="connsiteY17" fmla="*/ 383071 h 1649585"/>
              <a:gd name="connsiteX18" fmla="*/ 89091 w 2103852"/>
              <a:gd name="connsiteY18" fmla="*/ 310995 h 1649585"/>
              <a:gd name="connsiteX19" fmla="*/ 304924 w 2103852"/>
              <a:gd name="connsiteY19" fmla="*/ 383071 h 1649585"/>
              <a:gd name="connsiteX20" fmla="*/ 664644 w 2103852"/>
              <a:gd name="connsiteY20" fmla="*/ 238919 h 1649585"/>
              <a:gd name="connsiteX21" fmla="*/ 1096309 w 2103852"/>
              <a:gd name="connsiteY21" fmla="*/ 94769 h 1649585"/>
              <a:gd name="connsiteX22" fmla="*/ 1489875 w 2103852"/>
              <a:gd name="connsiteY22" fmla="*/ 0 h 1649585"/>
              <a:gd name="connsiteX0" fmla="*/ 1741878 w 2103852"/>
              <a:gd name="connsiteY0" fmla="*/ 194845 h 1640512"/>
              <a:gd name="connsiteX1" fmla="*/ 1527974 w 2103852"/>
              <a:gd name="connsiteY1" fmla="*/ 527225 h 1640512"/>
              <a:gd name="connsiteX2" fmla="*/ 1743806 w 2103852"/>
              <a:gd name="connsiteY2" fmla="*/ 815529 h 1640512"/>
              <a:gd name="connsiteX3" fmla="*/ 2103527 w 2103852"/>
              <a:gd name="connsiteY3" fmla="*/ 1103833 h 1640512"/>
              <a:gd name="connsiteX4" fmla="*/ 1887694 w 2103852"/>
              <a:gd name="connsiteY4" fmla="*/ 1247986 h 1640512"/>
              <a:gd name="connsiteX5" fmla="*/ 1599918 w 2103852"/>
              <a:gd name="connsiteY5" fmla="*/ 1392139 h 1640512"/>
              <a:gd name="connsiteX6" fmla="*/ 1124749 w 2103852"/>
              <a:gd name="connsiteY6" fmla="*/ 1238228 h 1640512"/>
              <a:gd name="connsiteX7" fmla="*/ 629840 w 2103852"/>
              <a:gd name="connsiteY7" fmla="*/ 1628793 h 1640512"/>
              <a:gd name="connsiteX8" fmla="*/ 385568 w 2103852"/>
              <a:gd name="connsiteY8" fmla="*/ 1492707 h 1640512"/>
              <a:gd name="connsiteX9" fmla="*/ 1024364 w 2103852"/>
              <a:gd name="connsiteY9" fmla="*/ 1031758 h 1640512"/>
              <a:gd name="connsiteX10" fmla="*/ 1527974 w 2103852"/>
              <a:gd name="connsiteY10" fmla="*/ 1031757 h 1640512"/>
              <a:gd name="connsiteX11" fmla="*/ 1671862 w 2103852"/>
              <a:gd name="connsiteY11" fmla="*/ 887605 h 1640512"/>
              <a:gd name="connsiteX12" fmla="*/ 1527974 w 2103852"/>
              <a:gd name="connsiteY12" fmla="*/ 743453 h 1640512"/>
              <a:gd name="connsiteX13" fmla="*/ 1456029 w 2103852"/>
              <a:gd name="connsiteY13" fmla="*/ 599300 h 1640512"/>
              <a:gd name="connsiteX14" fmla="*/ 1096309 w 2103852"/>
              <a:gd name="connsiteY14" fmla="*/ 599301 h 1640512"/>
              <a:gd name="connsiteX15" fmla="*/ 736589 w 2103852"/>
              <a:gd name="connsiteY15" fmla="*/ 527224 h 1640512"/>
              <a:gd name="connsiteX16" fmla="*/ 396210 w 2103852"/>
              <a:gd name="connsiteY16" fmla="*/ 491443 h 1640512"/>
              <a:gd name="connsiteX17" fmla="*/ 17147 w 2103852"/>
              <a:gd name="connsiteY17" fmla="*/ 383071 h 1640512"/>
              <a:gd name="connsiteX18" fmla="*/ 89091 w 2103852"/>
              <a:gd name="connsiteY18" fmla="*/ 310995 h 1640512"/>
              <a:gd name="connsiteX19" fmla="*/ 304924 w 2103852"/>
              <a:gd name="connsiteY19" fmla="*/ 383071 h 1640512"/>
              <a:gd name="connsiteX20" fmla="*/ 664644 w 2103852"/>
              <a:gd name="connsiteY20" fmla="*/ 238919 h 1640512"/>
              <a:gd name="connsiteX21" fmla="*/ 1096309 w 2103852"/>
              <a:gd name="connsiteY21" fmla="*/ 94769 h 1640512"/>
              <a:gd name="connsiteX22" fmla="*/ 1489875 w 2103852"/>
              <a:gd name="connsiteY22" fmla="*/ 0 h 1640512"/>
              <a:gd name="connsiteX0" fmla="*/ 1741878 w 2103852"/>
              <a:gd name="connsiteY0" fmla="*/ 194845 h 1640512"/>
              <a:gd name="connsiteX1" fmla="*/ 1527974 w 2103852"/>
              <a:gd name="connsiteY1" fmla="*/ 527225 h 1640512"/>
              <a:gd name="connsiteX2" fmla="*/ 1743806 w 2103852"/>
              <a:gd name="connsiteY2" fmla="*/ 815529 h 1640512"/>
              <a:gd name="connsiteX3" fmla="*/ 2103527 w 2103852"/>
              <a:gd name="connsiteY3" fmla="*/ 1103833 h 1640512"/>
              <a:gd name="connsiteX4" fmla="*/ 1887694 w 2103852"/>
              <a:gd name="connsiteY4" fmla="*/ 1247986 h 1640512"/>
              <a:gd name="connsiteX5" fmla="*/ 1599918 w 2103852"/>
              <a:gd name="connsiteY5" fmla="*/ 1392139 h 1640512"/>
              <a:gd name="connsiteX6" fmla="*/ 1124749 w 2103852"/>
              <a:gd name="connsiteY6" fmla="*/ 1238228 h 1640512"/>
              <a:gd name="connsiteX7" fmla="*/ 629840 w 2103852"/>
              <a:gd name="connsiteY7" fmla="*/ 1628793 h 1640512"/>
              <a:gd name="connsiteX8" fmla="*/ 385568 w 2103852"/>
              <a:gd name="connsiteY8" fmla="*/ 1492707 h 1640512"/>
              <a:gd name="connsiteX9" fmla="*/ 1024364 w 2103852"/>
              <a:gd name="connsiteY9" fmla="*/ 1031758 h 1640512"/>
              <a:gd name="connsiteX10" fmla="*/ 1527974 w 2103852"/>
              <a:gd name="connsiteY10" fmla="*/ 1031757 h 1640512"/>
              <a:gd name="connsiteX11" fmla="*/ 1671862 w 2103852"/>
              <a:gd name="connsiteY11" fmla="*/ 887605 h 1640512"/>
              <a:gd name="connsiteX12" fmla="*/ 1527974 w 2103852"/>
              <a:gd name="connsiteY12" fmla="*/ 743453 h 1640512"/>
              <a:gd name="connsiteX13" fmla="*/ 1456029 w 2103852"/>
              <a:gd name="connsiteY13" fmla="*/ 599300 h 1640512"/>
              <a:gd name="connsiteX14" fmla="*/ 1096309 w 2103852"/>
              <a:gd name="connsiteY14" fmla="*/ 599301 h 1640512"/>
              <a:gd name="connsiteX15" fmla="*/ 736589 w 2103852"/>
              <a:gd name="connsiteY15" fmla="*/ 527224 h 1640512"/>
              <a:gd name="connsiteX16" fmla="*/ 396210 w 2103852"/>
              <a:gd name="connsiteY16" fmla="*/ 491443 h 1640512"/>
              <a:gd name="connsiteX17" fmla="*/ 17147 w 2103852"/>
              <a:gd name="connsiteY17" fmla="*/ 383071 h 1640512"/>
              <a:gd name="connsiteX18" fmla="*/ 89091 w 2103852"/>
              <a:gd name="connsiteY18" fmla="*/ 310995 h 1640512"/>
              <a:gd name="connsiteX19" fmla="*/ 304924 w 2103852"/>
              <a:gd name="connsiteY19" fmla="*/ 383071 h 1640512"/>
              <a:gd name="connsiteX20" fmla="*/ 664644 w 2103852"/>
              <a:gd name="connsiteY20" fmla="*/ 238919 h 1640512"/>
              <a:gd name="connsiteX21" fmla="*/ 1096309 w 2103852"/>
              <a:gd name="connsiteY21" fmla="*/ 94769 h 1640512"/>
              <a:gd name="connsiteX22" fmla="*/ 1489875 w 2103852"/>
              <a:gd name="connsiteY22" fmla="*/ 0 h 1640512"/>
              <a:gd name="connsiteX0" fmla="*/ 1741878 w 2103852"/>
              <a:gd name="connsiteY0" fmla="*/ 194845 h 1658190"/>
              <a:gd name="connsiteX1" fmla="*/ 1527974 w 2103852"/>
              <a:gd name="connsiteY1" fmla="*/ 527225 h 1658190"/>
              <a:gd name="connsiteX2" fmla="*/ 1743806 w 2103852"/>
              <a:gd name="connsiteY2" fmla="*/ 815529 h 1658190"/>
              <a:gd name="connsiteX3" fmla="*/ 2103527 w 2103852"/>
              <a:gd name="connsiteY3" fmla="*/ 1103833 h 1658190"/>
              <a:gd name="connsiteX4" fmla="*/ 1887694 w 2103852"/>
              <a:gd name="connsiteY4" fmla="*/ 1247986 h 1658190"/>
              <a:gd name="connsiteX5" fmla="*/ 1599918 w 2103852"/>
              <a:gd name="connsiteY5" fmla="*/ 1392139 h 1658190"/>
              <a:gd name="connsiteX6" fmla="*/ 1124749 w 2103852"/>
              <a:gd name="connsiteY6" fmla="*/ 1238228 h 1658190"/>
              <a:gd name="connsiteX7" fmla="*/ 629840 w 2103852"/>
              <a:gd name="connsiteY7" fmla="*/ 1628793 h 1658190"/>
              <a:gd name="connsiteX8" fmla="*/ 385568 w 2103852"/>
              <a:gd name="connsiteY8" fmla="*/ 1492707 h 1658190"/>
              <a:gd name="connsiteX9" fmla="*/ 1024364 w 2103852"/>
              <a:gd name="connsiteY9" fmla="*/ 1031758 h 1658190"/>
              <a:gd name="connsiteX10" fmla="*/ 1527974 w 2103852"/>
              <a:gd name="connsiteY10" fmla="*/ 1031757 h 1658190"/>
              <a:gd name="connsiteX11" fmla="*/ 1671862 w 2103852"/>
              <a:gd name="connsiteY11" fmla="*/ 887605 h 1658190"/>
              <a:gd name="connsiteX12" fmla="*/ 1527974 w 2103852"/>
              <a:gd name="connsiteY12" fmla="*/ 743453 h 1658190"/>
              <a:gd name="connsiteX13" fmla="*/ 1456029 w 2103852"/>
              <a:gd name="connsiteY13" fmla="*/ 599300 h 1658190"/>
              <a:gd name="connsiteX14" fmla="*/ 1096309 w 2103852"/>
              <a:gd name="connsiteY14" fmla="*/ 599301 h 1658190"/>
              <a:gd name="connsiteX15" fmla="*/ 736589 w 2103852"/>
              <a:gd name="connsiteY15" fmla="*/ 527224 h 1658190"/>
              <a:gd name="connsiteX16" fmla="*/ 396210 w 2103852"/>
              <a:gd name="connsiteY16" fmla="*/ 491443 h 1658190"/>
              <a:gd name="connsiteX17" fmla="*/ 17147 w 2103852"/>
              <a:gd name="connsiteY17" fmla="*/ 383071 h 1658190"/>
              <a:gd name="connsiteX18" fmla="*/ 89091 w 2103852"/>
              <a:gd name="connsiteY18" fmla="*/ 310995 h 1658190"/>
              <a:gd name="connsiteX19" fmla="*/ 304924 w 2103852"/>
              <a:gd name="connsiteY19" fmla="*/ 383071 h 1658190"/>
              <a:gd name="connsiteX20" fmla="*/ 664644 w 2103852"/>
              <a:gd name="connsiteY20" fmla="*/ 238919 h 1658190"/>
              <a:gd name="connsiteX21" fmla="*/ 1096309 w 2103852"/>
              <a:gd name="connsiteY21" fmla="*/ 94769 h 1658190"/>
              <a:gd name="connsiteX22" fmla="*/ 1489875 w 2103852"/>
              <a:gd name="connsiteY22" fmla="*/ 0 h 1658190"/>
              <a:gd name="connsiteX0" fmla="*/ 1741878 w 2103852"/>
              <a:gd name="connsiteY0" fmla="*/ 194845 h 1614754"/>
              <a:gd name="connsiteX1" fmla="*/ 1527974 w 2103852"/>
              <a:gd name="connsiteY1" fmla="*/ 527225 h 1614754"/>
              <a:gd name="connsiteX2" fmla="*/ 1743806 w 2103852"/>
              <a:gd name="connsiteY2" fmla="*/ 815529 h 1614754"/>
              <a:gd name="connsiteX3" fmla="*/ 2103527 w 2103852"/>
              <a:gd name="connsiteY3" fmla="*/ 1103833 h 1614754"/>
              <a:gd name="connsiteX4" fmla="*/ 1887694 w 2103852"/>
              <a:gd name="connsiteY4" fmla="*/ 1247986 h 1614754"/>
              <a:gd name="connsiteX5" fmla="*/ 1599918 w 2103852"/>
              <a:gd name="connsiteY5" fmla="*/ 1392139 h 1614754"/>
              <a:gd name="connsiteX6" fmla="*/ 1124749 w 2103852"/>
              <a:gd name="connsiteY6" fmla="*/ 1238228 h 1614754"/>
              <a:gd name="connsiteX7" fmla="*/ 629840 w 2103852"/>
              <a:gd name="connsiteY7" fmla="*/ 1550342 h 1614754"/>
              <a:gd name="connsiteX8" fmla="*/ 385568 w 2103852"/>
              <a:gd name="connsiteY8" fmla="*/ 1492707 h 1614754"/>
              <a:gd name="connsiteX9" fmla="*/ 1024364 w 2103852"/>
              <a:gd name="connsiteY9" fmla="*/ 1031758 h 1614754"/>
              <a:gd name="connsiteX10" fmla="*/ 1527974 w 2103852"/>
              <a:gd name="connsiteY10" fmla="*/ 1031757 h 1614754"/>
              <a:gd name="connsiteX11" fmla="*/ 1671862 w 2103852"/>
              <a:gd name="connsiteY11" fmla="*/ 887605 h 1614754"/>
              <a:gd name="connsiteX12" fmla="*/ 1527974 w 2103852"/>
              <a:gd name="connsiteY12" fmla="*/ 743453 h 1614754"/>
              <a:gd name="connsiteX13" fmla="*/ 1456029 w 2103852"/>
              <a:gd name="connsiteY13" fmla="*/ 599300 h 1614754"/>
              <a:gd name="connsiteX14" fmla="*/ 1096309 w 2103852"/>
              <a:gd name="connsiteY14" fmla="*/ 599301 h 1614754"/>
              <a:gd name="connsiteX15" fmla="*/ 736589 w 2103852"/>
              <a:gd name="connsiteY15" fmla="*/ 527224 h 1614754"/>
              <a:gd name="connsiteX16" fmla="*/ 396210 w 2103852"/>
              <a:gd name="connsiteY16" fmla="*/ 491443 h 1614754"/>
              <a:gd name="connsiteX17" fmla="*/ 17147 w 2103852"/>
              <a:gd name="connsiteY17" fmla="*/ 383071 h 1614754"/>
              <a:gd name="connsiteX18" fmla="*/ 89091 w 2103852"/>
              <a:gd name="connsiteY18" fmla="*/ 310995 h 1614754"/>
              <a:gd name="connsiteX19" fmla="*/ 304924 w 2103852"/>
              <a:gd name="connsiteY19" fmla="*/ 383071 h 1614754"/>
              <a:gd name="connsiteX20" fmla="*/ 664644 w 2103852"/>
              <a:gd name="connsiteY20" fmla="*/ 238919 h 1614754"/>
              <a:gd name="connsiteX21" fmla="*/ 1096309 w 2103852"/>
              <a:gd name="connsiteY21" fmla="*/ 94769 h 1614754"/>
              <a:gd name="connsiteX22" fmla="*/ 1489875 w 2103852"/>
              <a:gd name="connsiteY22" fmla="*/ 0 h 1614754"/>
              <a:gd name="connsiteX0" fmla="*/ 1741878 w 2103852"/>
              <a:gd name="connsiteY0" fmla="*/ 194845 h 1947588"/>
              <a:gd name="connsiteX1" fmla="*/ 1527974 w 2103852"/>
              <a:gd name="connsiteY1" fmla="*/ 527225 h 1947588"/>
              <a:gd name="connsiteX2" fmla="*/ 1743806 w 2103852"/>
              <a:gd name="connsiteY2" fmla="*/ 815529 h 1947588"/>
              <a:gd name="connsiteX3" fmla="*/ 2103527 w 2103852"/>
              <a:gd name="connsiteY3" fmla="*/ 1103833 h 1947588"/>
              <a:gd name="connsiteX4" fmla="*/ 1887694 w 2103852"/>
              <a:gd name="connsiteY4" fmla="*/ 1247986 h 1947588"/>
              <a:gd name="connsiteX5" fmla="*/ 1599918 w 2103852"/>
              <a:gd name="connsiteY5" fmla="*/ 1392139 h 1947588"/>
              <a:gd name="connsiteX6" fmla="*/ 748999 w 2103852"/>
              <a:gd name="connsiteY6" fmla="*/ 1932058 h 1947588"/>
              <a:gd name="connsiteX7" fmla="*/ 629840 w 2103852"/>
              <a:gd name="connsiteY7" fmla="*/ 1550342 h 1947588"/>
              <a:gd name="connsiteX8" fmla="*/ 385568 w 2103852"/>
              <a:gd name="connsiteY8" fmla="*/ 1492707 h 1947588"/>
              <a:gd name="connsiteX9" fmla="*/ 1024364 w 2103852"/>
              <a:gd name="connsiteY9" fmla="*/ 1031758 h 1947588"/>
              <a:gd name="connsiteX10" fmla="*/ 1527974 w 2103852"/>
              <a:gd name="connsiteY10" fmla="*/ 1031757 h 1947588"/>
              <a:gd name="connsiteX11" fmla="*/ 1671862 w 2103852"/>
              <a:gd name="connsiteY11" fmla="*/ 887605 h 1947588"/>
              <a:gd name="connsiteX12" fmla="*/ 1527974 w 2103852"/>
              <a:gd name="connsiteY12" fmla="*/ 743453 h 1947588"/>
              <a:gd name="connsiteX13" fmla="*/ 1456029 w 2103852"/>
              <a:gd name="connsiteY13" fmla="*/ 599300 h 1947588"/>
              <a:gd name="connsiteX14" fmla="*/ 1096309 w 2103852"/>
              <a:gd name="connsiteY14" fmla="*/ 599301 h 1947588"/>
              <a:gd name="connsiteX15" fmla="*/ 736589 w 2103852"/>
              <a:gd name="connsiteY15" fmla="*/ 527224 h 1947588"/>
              <a:gd name="connsiteX16" fmla="*/ 396210 w 2103852"/>
              <a:gd name="connsiteY16" fmla="*/ 491443 h 1947588"/>
              <a:gd name="connsiteX17" fmla="*/ 17147 w 2103852"/>
              <a:gd name="connsiteY17" fmla="*/ 383071 h 1947588"/>
              <a:gd name="connsiteX18" fmla="*/ 89091 w 2103852"/>
              <a:gd name="connsiteY18" fmla="*/ 310995 h 1947588"/>
              <a:gd name="connsiteX19" fmla="*/ 304924 w 2103852"/>
              <a:gd name="connsiteY19" fmla="*/ 383071 h 1947588"/>
              <a:gd name="connsiteX20" fmla="*/ 664644 w 2103852"/>
              <a:gd name="connsiteY20" fmla="*/ 238919 h 1947588"/>
              <a:gd name="connsiteX21" fmla="*/ 1096309 w 2103852"/>
              <a:gd name="connsiteY21" fmla="*/ 94769 h 1947588"/>
              <a:gd name="connsiteX22" fmla="*/ 1489875 w 2103852"/>
              <a:gd name="connsiteY22" fmla="*/ 0 h 1947588"/>
              <a:gd name="connsiteX0" fmla="*/ 1741878 w 2103852"/>
              <a:gd name="connsiteY0" fmla="*/ 194845 h 2164617"/>
              <a:gd name="connsiteX1" fmla="*/ 1527974 w 2103852"/>
              <a:gd name="connsiteY1" fmla="*/ 527225 h 2164617"/>
              <a:gd name="connsiteX2" fmla="*/ 1743806 w 2103852"/>
              <a:gd name="connsiteY2" fmla="*/ 815529 h 2164617"/>
              <a:gd name="connsiteX3" fmla="*/ 2103527 w 2103852"/>
              <a:gd name="connsiteY3" fmla="*/ 1103833 h 2164617"/>
              <a:gd name="connsiteX4" fmla="*/ 1887694 w 2103852"/>
              <a:gd name="connsiteY4" fmla="*/ 1247986 h 2164617"/>
              <a:gd name="connsiteX5" fmla="*/ 1599918 w 2103852"/>
              <a:gd name="connsiteY5" fmla="*/ 1392139 h 2164617"/>
              <a:gd name="connsiteX6" fmla="*/ 748999 w 2103852"/>
              <a:gd name="connsiteY6" fmla="*/ 1932058 h 2164617"/>
              <a:gd name="connsiteX7" fmla="*/ 261458 w 2103852"/>
              <a:gd name="connsiteY7" fmla="*/ 2148218 h 2164617"/>
              <a:gd name="connsiteX8" fmla="*/ 385568 w 2103852"/>
              <a:gd name="connsiteY8" fmla="*/ 1492707 h 2164617"/>
              <a:gd name="connsiteX9" fmla="*/ 1024364 w 2103852"/>
              <a:gd name="connsiteY9" fmla="*/ 1031758 h 2164617"/>
              <a:gd name="connsiteX10" fmla="*/ 1527974 w 2103852"/>
              <a:gd name="connsiteY10" fmla="*/ 1031757 h 2164617"/>
              <a:gd name="connsiteX11" fmla="*/ 1671862 w 2103852"/>
              <a:gd name="connsiteY11" fmla="*/ 887605 h 2164617"/>
              <a:gd name="connsiteX12" fmla="*/ 1527974 w 2103852"/>
              <a:gd name="connsiteY12" fmla="*/ 743453 h 2164617"/>
              <a:gd name="connsiteX13" fmla="*/ 1456029 w 2103852"/>
              <a:gd name="connsiteY13" fmla="*/ 599300 h 2164617"/>
              <a:gd name="connsiteX14" fmla="*/ 1096309 w 2103852"/>
              <a:gd name="connsiteY14" fmla="*/ 599301 h 2164617"/>
              <a:gd name="connsiteX15" fmla="*/ 736589 w 2103852"/>
              <a:gd name="connsiteY15" fmla="*/ 527224 h 2164617"/>
              <a:gd name="connsiteX16" fmla="*/ 396210 w 2103852"/>
              <a:gd name="connsiteY16" fmla="*/ 491443 h 2164617"/>
              <a:gd name="connsiteX17" fmla="*/ 17147 w 2103852"/>
              <a:gd name="connsiteY17" fmla="*/ 383071 h 2164617"/>
              <a:gd name="connsiteX18" fmla="*/ 89091 w 2103852"/>
              <a:gd name="connsiteY18" fmla="*/ 310995 h 2164617"/>
              <a:gd name="connsiteX19" fmla="*/ 304924 w 2103852"/>
              <a:gd name="connsiteY19" fmla="*/ 383071 h 2164617"/>
              <a:gd name="connsiteX20" fmla="*/ 664644 w 2103852"/>
              <a:gd name="connsiteY20" fmla="*/ 238919 h 2164617"/>
              <a:gd name="connsiteX21" fmla="*/ 1096309 w 2103852"/>
              <a:gd name="connsiteY21" fmla="*/ 94769 h 2164617"/>
              <a:gd name="connsiteX22" fmla="*/ 1489875 w 2103852"/>
              <a:gd name="connsiteY22" fmla="*/ 0 h 2164617"/>
              <a:gd name="connsiteX0" fmla="*/ 1741878 w 2103852"/>
              <a:gd name="connsiteY0" fmla="*/ 194845 h 2164617"/>
              <a:gd name="connsiteX1" fmla="*/ 1527974 w 2103852"/>
              <a:gd name="connsiteY1" fmla="*/ 527225 h 2164617"/>
              <a:gd name="connsiteX2" fmla="*/ 1743806 w 2103852"/>
              <a:gd name="connsiteY2" fmla="*/ 815529 h 2164617"/>
              <a:gd name="connsiteX3" fmla="*/ 2103527 w 2103852"/>
              <a:gd name="connsiteY3" fmla="*/ 1103833 h 2164617"/>
              <a:gd name="connsiteX4" fmla="*/ 1887694 w 2103852"/>
              <a:gd name="connsiteY4" fmla="*/ 1247986 h 2164617"/>
              <a:gd name="connsiteX5" fmla="*/ 1599918 w 2103852"/>
              <a:gd name="connsiteY5" fmla="*/ 1392139 h 2164617"/>
              <a:gd name="connsiteX6" fmla="*/ 748999 w 2103852"/>
              <a:gd name="connsiteY6" fmla="*/ 1932058 h 2164617"/>
              <a:gd name="connsiteX7" fmla="*/ 261458 w 2103852"/>
              <a:gd name="connsiteY7" fmla="*/ 2148218 h 2164617"/>
              <a:gd name="connsiteX8" fmla="*/ 294946 w 2103852"/>
              <a:gd name="connsiteY8" fmla="*/ 1827607 h 2164617"/>
              <a:gd name="connsiteX9" fmla="*/ 385568 w 2103852"/>
              <a:gd name="connsiteY9" fmla="*/ 1492707 h 2164617"/>
              <a:gd name="connsiteX10" fmla="*/ 1024364 w 2103852"/>
              <a:gd name="connsiteY10" fmla="*/ 1031758 h 2164617"/>
              <a:gd name="connsiteX11" fmla="*/ 1527974 w 2103852"/>
              <a:gd name="connsiteY11" fmla="*/ 1031757 h 2164617"/>
              <a:gd name="connsiteX12" fmla="*/ 1671862 w 2103852"/>
              <a:gd name="connsiteY12" fmla="*/ 887605 h 2164617"/>
              <a:gd name="connsiteX13" fmla="*/ 1527974 w 2103852"/>
              <a:gd name="connsiteY13" fmla="*/ 743453 h 2164617"/>
              <a:gd name="connsiteX14" fmla="*/ 1456029 w 2103852"/>
              <a:gd name="connsiteY14" fmla="*/ 599300 h 2164617"/>
              <a:gd name="connsiteX15" fmla="*/ 1096309 w 2103852"/>
              <a:gd name="connsiteY15" fmla="*/ 599301 h 2164617"/>
              <a:gd name="connsiteX16" fmla="*/ 736589 w 2103852"/>
              <a:gd name="connsiteY16" fmla="*/ 527224 h 2164617"/>
              <a:gd name="connsiteX17" fmla="*/ 396210 w 2103852"/>
              <a:gd name="connsiteY17" fmla="*/ 491443 h 2164617"/>
              <a:gd name="connsiteX18" fmla="*/ 17147 w 2103852"/>
              <a:gd name="connsiteY18" fmla="*/ 383071 h 2164617"/>
              <a:gd name="connsiteX19" fmla="*/ 89091 w 2103852"/>
              <a:gd name="connsiteY19" fmla="*/ 310995 h 2164617"/>
              <a:gd name="connsiteX20" fmla="*/ 304924 w 2103852"/>
              <a:gd name="connsiteY20" fmla="*/ 383071 h 2164617"/>
              <a:gd name="connsiteX21" fmla="*/ 664644 w 2103852"/>
              <a:gd name="connsiteY21" fmla="*/ 238919 h 2164617"/>
              <a:gd name="connsiteX22" fmla="*/ 1096309 w 2103852"/>
              <a:gd name="connsiteY22" fmla="*/ 94769 h 2164617"/>
              <a:gd name="connsiteX23" fmla="*/ 1489875 w 2103852"/>
              <a:gd name="connsiteY23" fmla="*/ 0 h 2164617"/>
              <a:gd name="connsiteX0" fmla="*/ 1904768 w 2266742"/>
              <a:gd name="connsiteY0" fmla="*/ 194845 h 2150163"/>
              <a:gd name="connsiteX1" fmla="*/ 1690864 w 2266742"/>
              <a:gd name="connsiteY1" fmla="*/ 527225 h 2150163"/>
              <a:gd name="connsiteX2" fmla="*/ 1906696 w 2266742"/>
              <a:gd name="connsiteY2" fmla="*/ 815529 h 2150163"/>
              <a:gd name="connsiteX3" fmla="*/ 2266417 w 2266742"/>
              <a:gd name="connsiteY3" fmla="*/ 1103833 h 2150163"/>
              <a:gd name="connsiteX4" fmla="*/ 2050584 w 2266742"/>
              <a:gd name="connsiteY4" fmla="*/ 1247986 h 2150163"/>
              <a:gd name="connsiteX5" fmla="*/ 1762808 w 2266742"/>
              <a:gd name="connsiteY5" fmla="*/ 1392139 h 2150163"/>
              <a:gd name="connsiteX6" fmla="*/ 911889 w 2266742"/>
              <a:gd name="connsiteY6" fmla="*/ 1932058 h 2150163"/>
              <a:gd name="connsiteX7" fmla="*/ 424348 w 2266742"/>
              <a:gd name="connsiteY7" fmla="*/ 2148218 h 2150163"/>
              <a:gd name="connsiteX8" fmla="*/ 1042 w 2266742"/>
              <a:gd name="connsiteY8" fmla="*/ 1812845 h 2150163"/>
              <a:gd name="connsiteX9" fmla="*/ 548458 w 2266742"/>
              <a:gd name="connsiteY9" fmla="*/ 1492707 h 2150163"/>
              <a:gd name="connsiteX10" fmla="*/ 1187254 w 2266742"/>
              <a:gd name="connsiteY10" fmla="*/ 1031758 h 2150163"/>
              <a:gd name="connsiteX11" fmla="*/ 1690864 w 2266742"/>
              <a:gd name="connsiteY11" fmla="*/ 1031757 h 2150163"/>
              <a:gd name="connsiteX12" fmla="*/ 1834752 w 2266742"/>
              <a:gd name="connsiteY12" fmla="*/ 887605 h 2150163"/>
              <a:gd name="connsiteX13" fmla="*/ 1690864 w 2266742"/>
              <a:gd name="connsiteY13" fmla="*/ 743453 h 2150163"/>
              <a:gd name="connsiteX14" fmla="*/ 1618919 w 2266742"/>
              <a:gd name="connsiteY14" fmla="*/ 599300 h 2150163"/>
              <a:gd name="connsiteX15" fmla="*/ 1259199 w 2266742"/>
              <a:gd name="connsiteY15" fmla="*/ 599301 h 2150163"/>
              <a:gd name="connsiteX16" fmla="*/ 899479 w 2266742"/>
              <a:gd name="connsiteY16" fmla="*/ 527224 h 2150163"/>
              <a:gd name="connsiteX17" fmla="*/ 559100 w 2266742"/>
              <a:gd name="connsiteY17" fmla="*/ 491443 h 2150163"/>
              <a:gd name="connsiteX18" fmla="*/ 180037 w 2266742"/>
              <a:gd name="connsiteY18" fmla="*/ 383071 h 2150163"/>
              <a:gd name="connsiteX19" fmla="*/ 251981 w 2266742"/>
              <a:gd name="connsiteY19" fmla="*/ 310995 h 2150163"/>
              <a:gd name="connsiteX20" fmla="*/ 467814 w 2266742"/>
              <a:gd name="connsiteY20" fmla="*/ 383071 h 2150163"/>
              <a:gd name="connsiteX21" fmla="*/ 827534 w 2266742"/>
              <a:gd name="connsiteY21" fmla="*/ 238919 h 2150163"/>
              <a:gd name="connsiteX22" fmla="*/ 1259199 w 2266742"/>
              <a:gd name="connsiteY22" fmla="*/ 94769 h 2150163"/>
              <a:gd name="connsiteX23" fmla="*/ 1652765 w 2266742"/>
              <a:gd name="connsiteY23" fmla="*/ 0 h 2150163"/>
              <a:gd name="connsiteX0" fmla="*/ 1923255 w 2285229"/>
              <a:gd name="connsiteY0" fmla="*/ 194845 h 2150163"/>
              <a:gd name="connsiteX1" fmla="*/ 1709351 w 2285229"/>
              <a:gd name="connsiteY1" fmla="*/ 527225 h 2150163"/>
              <a:gd name="connsiteX2" fmla="*/ 1925183 w 2285229"/>
              <a:gd name="connsiteY2" fmla="*/ 815529 h 2150163"/>
              <a:gd name="connsiteX3" fmla="*/ 2284904 w 2285229"/>
              <a:gd name="connsiteY3" fmla="*/ 1103833 h 2150163"/>
              <a:gd name="connsiteX4" fmla="*/ 2069071 w 2285229"/>
              <a:gd name="connsiteY4" fmla="*/ 1247986 h 2150163"/>
              <a:gd name="connsiteX5" fmla="*/ 1781295 w 2285229"/>
              <a:gd name="connsiteY5" fmla="*/ 1392139 h 2150163"/>
              <a:gd name="connsiteX6" fmla="*/ 930376 w 2285229"/>
              <a:gd name="connsiteY6" fmla="*/ 1932058 h 2150163"/>
              <a:gd name="connsiteX7" fmla="*/ 442835 w 2285229"/>
              <a:gd name="connsiteY7" fmla="*/ 2148218 h 2150163"/>
              <a:gd name="connsiteX8" fmla="*/ 152145 w 2285229"/>
              <a:gd name="connsiteY8" fmla="*/ 2012136 h 2150163"/>
              <a:gd name="connsiteX9" fmla="*/ 19529 w 2285229"/>
              <a:gd name="connsiteY9" fmla="*/ 1812845 h 2150163"/>
              <a:gd name="connsiteX10" fmla="*/ 566945 w 2285229"/>
              <a:gd name="connsiteY10" fmla="*/ 1492707 h 2150163"/>
              <a:gd name="connsiteX11" fmla="*/ 1205741 w 2285229"/>
              <a:gd name="connsiteY11" fmla="*/ 1031758 h 2150163"/>
              <a:gd name="connsiteX12" fmla="*/ 1709351 w 2285229"/>
              <a:gd name="connsiteY12" fmla="*/ 1031757 h 2150163"/>
              <a:gd name="connsiteX13" fmla="*/ 1853239 w 2285229"/>
              <a:gd name="connsiteY13" fmla="*/ 887605 h 2150163"/>
              <a:gd name="connsiteX14" fmla="*/ 1709351 w 2285229"/>
              <a:gd name="connsiteY14" fmla="*/ 743453 h 2150163"/>
              <a:gd name="connsiteX15" fmla="*/ 1637406 w 2285229"/>
              <a:gd name="connsiteY15" fmla="*/ 599300 h 2150163"/>
              <a:gd name="connsiteX16" fmla="*/ 1277686 w 2285229"/>
              <a:gd name="connsiteY16" fmla="*/ 599301 h 2150163"/>
              <a:gd name="connsiteX17" fmla="*/ 917966 w 2285229"/>
              <a:gd name="connsiteY17" fmla="*/ 527224 h 2150163"/>
              <a:gd name="connsiteX18" fmla="*/ 577587 w 2285229"/>
              <a:gd name="connsiteY18" fmla="*/ 491443 h 2150163"/>
              <a:gd name="connsiteX19" fmla="*/ 198524 w 2285229"/>
              <a:gd name="connsiteY19" fmla="*/ 383071 h 2150163"/>
              <a:gd name="connsiteX20" fmla="*/ 270468 w 2285229"/>
              <a:gd name="connsiteY20" fmla="*/ 310995 h 2150163"/>
              <a:gd name="connsiteX21" fmla="*/ 486301 w 2285229"/>
              <a:gd name="connsiteY21" fmla="*/ 383071 h 2150163"/>
              <a:gd name="connsiteX22" fmla="*/ 846021 w 2285229"/>
              <a:gd name="connsiteY22" fmla="*/ 238919 h 2150163"/>
              <a:gd name="connsiteX23" fmla="*/ 1277686 w 2285229"/>
              <a:gd name="connsiteY23" fmla="*/ 94769 h 2150163"/>
              <a:gd name="connsiteX24" fmla="*/ 1671252 w 2285229"/>
              <a:gd name="connsiteY24" fmla="*/ 0 h 2150163"/>
              <a:gd name="connsiteX0" fmla="*/ 2083119 w 2445093"/>
              <a:gd name="connsiteY0" fmla="*/ 194845 h 2798457"/>
              <a:gd name="connsiteX1" fmla="*/ 1869215 w 2445093"/>
              <a:gd name="connsiteY1" fmla="*/ 527225 h 2798457"/>
              <a:gd name="connsiteX2" fmla="*/ 2085047 w 2445093"/>
              <a:gd name="connsiteY2" fmla="*/ 815529 h 2798457"/>
              <a:gd name="connsiteX3" fmla="*/ 2444768 w 2445093"/>
              <a:gd name="connsiteY3" fmla="*/ 1103833 h 2798457"/>
              <a:gd name="connsiteX4" fmla="*/ 2228935 w 2445093"/>
              <a:gd name="connsiteY4" fmla="*/ 1247986 h 2798457"/>
              <a:gd name="connsiteX5" fmla="*/ 1941159 w 2445093"/>
              <a:gd name="connsiteY5" fmla="*/ 1392139 h 2798457"/>
              <a:gd name="connsiteX6" fmla="*/ 1090240 w 2445093"/>
              <a:gd name="connsiteY6" fmla="*/ 1932058 h 2798457"/>
              <a:gd name="connsiteX7" fmla="*/ 602699 w 2445093"/>
              <a:gd name="connsiteY7" fmla="*/ 2148218 h 2798457"/>
              <a:gd name="connsiteX8" fmla="*/ 17302 w 2445093"/>
              <a:gd name="connsiteY8" fmla="*/ 2794541 h 2798457"/>
              <a:gd name="connsiteX9" fmla="*/ 179393 w 2445093"/>
              <a:gd name="connsiteY9" fmla="*/ 1812845 h 2798457"/>
              <a:gd name="connsiteX10" fmla="*/ 726809 w 2445093"/>
              <a:gd name="connsiteY10" fmla="*/ 1492707 h 2798457"/>
              <a:gd name="connsiteX11" fmla="*/ 1365605 w 2445093"/>
              <a:gd name="connsiteY11" fmla="*/ 1031758 h 2798457"/>
              <a:gd name="connsiteX12" fmla="*/ 1869215 w 2445093"/>
              <a:gd name="connsiteY12" fmla="*/ 1031757 h 2798457"/>
              <a:gd name="connsiteX13" fmla="*/ 2013103 w 2445093"/>
              <a:gd name="connsiteY13" fmla="*/ 887605 h 2798457"/>
              <a:gd name="connsiteX14" fmla="*/ 1869215 w 2445093"/>
              <a:gd name="connsiteY14" fmla="*/ 743453 h 2798457"/>
              <a:gd name="connsiteX15" fmla="*/ 1797270 w 2445093"/>
              <a:gd name="connsiteY15" fmla="*/ 599300 h 2798457"/>
              <a:gd name="connsiteX16" fmla="*/ 1437550 w 2445093"/>
              <a:gd name="connsiteY16" fmla="*/ 599301 h 2798457"/>
              <a:gd name="connsiteX17" fmla="*/ 1077830 w 2445093"/>
              <a:gd name="connsiteY17" fmla="*/ 527224 h 2798457"/>
              <a:gd name="connsiteX18" fmla="*/ 737451 w 2445093"/>
              <a:gd name="connsiteY18" fmla="*/ 491443 h 2798457"/>
              <a:gd name="connsiteX19" fmla="*/ 358388 w 2445093"/>
              <a:gd name="connsiteY19" fmla="*/ 383071 h 2798457"/>
              <a:gd name="connsiteX20" fmla="*/ 430332 w 2445093"/>
              <a:gd name="connsiteY20" fmla="*/ 310995 h 2798457"/>
              <a:gd name="connsiteX21" fmla="*/ 646165 w 2445093"/>
              <a:gd name="connsiteY21" fmla="*/ 383071 h 2798457"/>
              <a:gd name="connsiteX22" fmla="*/ 1005885 w 2445093"/>
              <a:gd name="connsiteY22" fmla="*/ 238919 h 2798457"/>
              <a:gd name="connsiteX23" fmla="*/ 1437550 w 2445093"/>
              <a:gd name="connsiteY23" fmla="*/ 94769 h 2798457"/>
              <a:gd name="connsiteX24" fmla="*/ 1831116 w 2445093"/>
              <a:gd name="connsiteY24" fmla="*/ 0 h 2798457"/>
              <a:gd name="connsiteX0" fmla="*/ 2069420 w 2431394"/>
              <a:gd name="connsiteY0" fmla="*/ 194845 h 2814458"/>
              <a:gd name="connsiteX1" fmla="*/ 1855516 w 2431394"/>
              <a:gd name="connsiteY1" fmla="*/ 527225 h 2814458"/>
              <a:gd name="connsiteX2" fmla="*/ 2071348 w 2431394"/>
              <a:gd name="connsiteY2" fmla="*/ 815529 h 2814458"/>
              <a:gd name="connsiteX3" fmla="*/ 2431069 w 2431394"/>
              <a:gd name="connsiteY3" fmla="*/ 1103833 h 2814458"/>
              <a:gd name="connsiteX4" fmla="*/ 2215236 w 2431394"/>
              <a:gd name="connsiteY4" fmla="*/ 1247986 h 2814458"/>
              <a:gd name="connsiteX5" fmla="*/ 1927460 w 2431394"/>
              <a:gd name="connsiteY5" fmla="*/ 1392139 h 2814458"/>
              <a:gd name="connsiteX6" fmla="*/ 1076541 w 2431394"/>
              <a:gd name="connsiteY6" fmla="*/ 1932058 h 2814458"/>
              <a:gd name="connsiteX7" fmla="*/ 589000 w 2431394"/>
              <a:gd name="connsiteY7" fmla="*/ 2148218 h 2814458"/>
              <a:gd name="connsiteX8" fmla="*/ 320415 w 2431394"/>
              <a:gd name="connsiteY8" fmla="*/ 2447624 h 2814458"/>
              <a:gd name="connsiteX9" fmla="*/ 3603 w 2431394"/>
              <a:gd name="connsiteY9" fmla="*/ 2794541 h 2814458"/>
              <a:gd name="connsiteX10" fmla="*/ 165694 w 2431394"/>
              <a:gd name="connsiteY10" fmla="*/ 1812845 h 2814458"/>
              <a:gd name="connsiteX11" fmla="*/ 713110 w 2431394"/>
              <a:gd name="connsiteY11" fmla="*/ 1492707 h 2814458"/>
              <a:gd name="connsiteX12" fmla="*/ 1351906 w 2431394"/>
              <a:gd name="connsiteY12" fmla="*/ 1031758 h 2814458"/>
              <a:gd name="connsiteX13" fmla="*/ 1855516 w 2431394"/>
              <a:gd name="connsiteY13" fmla="*/ 1031757 h 2814458"/>
              <a:gd name="connsiteX14" fmla="*/ 1999404 w 2431394"/>
              <a:gd name="connsiteY14" fmla="*/ 887605 h 2814458"/>
              <a:gd name="connsiteX15" fmla="*/ 1855516 w 2431394"/>
              <a:gd name="connsiteY15" fmla="*/ 743453 h 2814458"/>
              <a:gd name="connsiteX16" fmla="*/ 1783571 w 2431394"/>
              <a:gd name="connsiteY16" fmla="*/ 599300 h 2814458"/>
              <a:gd name="connsiteX17" fmla="*/ 1423851 w 2431394"/>
              <a:gd name="connsiteY17" fmla="*/ 599301 h 2814458"/>
              <a:gd name="connsiteX18" fmla="*/ 1064131 w 2431394"/>
              <a:gd name="connsiteY18" fmla="*/ 527224 h 2814458"/>
              <a:gd name="connsiteX19" fmla="*/ 723752 w 2431394"/>
              <a:gd name="connsiteY19" fmla="*/ 491443 h 2814458"/>
              <a:gd name="connsiteX20" fmla="*/ 344689 w 2431394"/>
              <a:gd name="connsiteY20" fmla="*/ 383071 h 2814458"/>
              <a:gd name="connsiteX21" fmla="*/ 416633 w 2431394"/>
              <a:gd name="connsiteY21" fmla="*/ 310995 h 2814458"/>
              <a:gd name="connsiteX22" fmla="*/ 632466 w 2431394"/>
              <a:gd name="connsiteY22" fmla="*/ 383071 h 2814458"/>
              <a:gd name="connsiteX23" fmla="*/ 992186 w 2431394"/>
              <a:gd name="connsiteY23" fmla="*/ 238919 h 2814458"/>
              <a:gd name="connsiteX24" fmla="*/ 1423851 w 2431394"/>
              <a:gd name="connsiteY24" fmla="*/ 94769 h 2814458"/>
              <a:gd name="connsiteX25" fmla="*/ 1817417 w 2431394"/>
              <a:gd name="connsiteY25" fmla="*/ 0 h 2814458"/>
              <a:gd name="connsiteX0" fmla="*/ 2069420 w 2431394"/>
              <a:gd name="connsiteY0" fmla="*/ 194845 h 2819621"/>
              <a:gd name="connsiteX1" fmla="*/ 1855516 w 2431394"/>
              <a:gd name="connsiteY1" fmla="*/ 527225 h 2819621"/>
              <a:gd name="connsiteX2" fmla="*/ 2071348 w 2431394"/>
              <a:gd name="connsiteY2" fmla="*/ 815529 h 2819621"/>
              <a:gd name="connsiteX3" fmla="*/ 2431069 w 2431394"/>
              <a:gd name="connsiteY3" fmla="*/ 1103833 h 2819621"/>
              <a:gd name="connsiteX4" fmla="*/ 2215236 w 2431394"/>
              <a:gd name="connsiteY4" fmla="*/ 1247986 h 2819621"/>
              <a:gd name="connsiteX5" fmla="*/ 1927460 w 2431394"/>
              <a:gd name="connsiteY5" fmla="*/ 1392139 h 2819621"/>
              <a:gd name="connsiteX6" fmla="*/ 1076541 w 2431394"/>
              <a:gd name="connsiteY6" fmla="*/ 1932058 h 2819621"/>
              <a:gd name="connsiteX7" fmla="*/ 589000 w 2431394"/>
              <a:gd name="connsiteY7" fmla="*/ 2148218 h 2819621"/>
              <a:gd name="connsiteX8" fmla="*/ 497239 w 2431394"/>
              <a:gd name="connsiteY8" fmla="*/ 2536198 h 2819621"/>
              <a:gd name="connsiteX9" fmla="*/ 3603 w 2431394"/>
              <a:gd name="connsiteY9" fmla="*/ 2794541 h 2819621"/>
              <a:gd name="connsiteX10" fmla="*/ 165694 w 2431394"/>
              <a:gd name="connsiteY10" fmla="*/ 1812845 h 2819621"/>
              <a:gd name="connsiteX11" fmla="*/ 713110 w 2431394"/>
              <a:gd name="connsiteY11" fmla="*/ 1492707 h 2819621"/>
              <a:gd name="connsiteX12" fmla="*/ 1351906 w 2431394"/>
              <a:gd name="connsiteY12" fmla="*/ 1031758 h 2819621"/>
              <a:gd name="connsiteX13" fmla="*/ 1855516 w 2431394"/>
              <a:gd name="connsiteY13" fmla="*/ 1031757 h 2819621"/>
              <a:gd name="connsiteX14" fmla="*/ 1999404 w 2431394"/>
              <a:gd name="connsiteY14" fmla="*/ 887605 h 2819621"/>
              <a:gd name="connsiteX15" fmla="*/ 1855516 w 2431394"/>
              <a:gd name="connsiteY15" fmla="*/ 743453 h 2819621"/>
              <a:gd name="connsiteX16" fmla="*/ 1783571 w 2431394"/>
              <a:gd name="connsiteY16" fmla="*/ 599300 h 2819621"/>
              <a:gd name="connsiteX17" fmla="*/ 1423851 w 2431394"/>
              <a:gd name="connsiteY17" fmla="*/ 599301 h 2819621"/>
              <a:gd name="connsiteX18" fmla="*/ 1064131 w 2431394"/>
              <a:gd name="connsiteY18" fmla="*/ 527224 h 2819621"/>
              <a:gd name="connsiteX19" fmla="*/ 723752 w 2431394"/>
              <a:gd name="connsiteY19" fmla="*/ 491443 h 2819621"/>
              <a:gd name="connsiteX20" fmla="*/ 344689 w 2431394"/>
              <a:gd name="connsiteY20" fmla="*/ 383071 h 2819621"/>
              <a:gd name="connsiteX21" fmla="*/ 416633 w 2431394"/>
              <a:gd name="connsiteY21" fmla="*/ 310995 h 2819621"/>
              <a:gd name="connsiteX22" fmla="*/ 632466 w 2431394"/>
              <a:gd name="connsiteY22" fmla="*/ 383071 h 2819621"/>
              <a:gd name="connsiteX23" fmla="*/ 992186 w 2431394"/>
              <a:gd name="connsiteY23" fmla="*/ 238919 h 2819621"/>
              <a:gd name="connsiteX24" fmla="*/ 1423851 w 2431394"/>
              <a:gd name="connsiteY24" fmla="*/ 94769 h 2819621"/>
              <a:gd name="connsiteX25" fmla="*/ 1817417 w 2431394"/>
              <a:gd name="connsiteY25" fmla="*/ 0 h 2819621"/>
              <a:gd name="connsiteX0" fmla="*/ 2069420 w 2431394"/>
              <a:gd name="connsiteY0" fmla="*/ 194845 h 2819621"/>
              <a:gd name="connsiteX1" fmla="*/ 1855516 w 2431394"/>
              <a:gd name="connsiteY1" fmla="*/ 527225 h 2819621"/>
              <a:gd name="connsiteX2" fmla="*/ 2071348 w 2431394"/>
              <a:gd name="connsiteY2" fmla="*/ 815529 h 2819621"/>
              <a:gd name="connsiteX3" fmla="*/ 2431069 w 2431394"/>
              <a:gd name="connsiteY3" fmla="*/ 1103833 h 2819621"/>
              <a:gd name="connsiteX4" fmla="*/ 2215236 w 2431394"/>
              <a:gd name="connsiteY4" fmla="*/ 1247986 h 2819621"/>
              <a:gd name="connsiteX5" fmla="*/ 1927460 w 2431394"/>
              <a:gd name="connsiteY5" fmla="*/ 1392139 h 2819621"/>
              <a:gd name="connsiteX6" fmla="*/ 1076541 w 2431394"/>
              <a:gd name="connsiteY6" fmla="*/ 1932058 h 2819621"/>
              <a:gd name="connsiteX7" fmla="*/ 589000 w 2431394"/>
              <a:gd name="connsiteY7" fmla="*/ 2148218 h 2819621"/>
              <a:gd name="connsiteX8" fmla="*/ 497239 w 2431394"/>
              <a:gd name="connsiteY8" fmla="*/ 2536198 h 2819621"/>
              <a:gd name="connsiteX9" fmla="*/ 3603 w 2431394"/>
              <a:gd name="connsiteY9" fmla="*/ 2794541 h 2819621"/>
              <a:gd name="connsiteX10" fmla="*/ 165694 w 2431394"/>
              <a:gd name="connsiteY10" fmla="*/ 1812845 h 2819621"/>
              <a:gd name="connsiteX11" fmla="*/ 713110 w 2431394"/>
              <a:gd name="connsiteY11" fmla="*/ 1492707 h 2819621"/>
              <a:gd name="connsiteX12" fmla="*/ 1351906 w 2431394"/>
              <a:gd name="connsiteY12" fmla="*/ 1031758 h 2819621"/>
              <a:gd name="connsiteX13" fmla="*/ 1855516 w 2431394"/>
              <a:gd name="connsiteY13" fmla="*/ 1031757 h 2819621"/>
              <a:gd name="connsiteX14" fmla="*/ 1999404 w 2431394"/>
              <a:gd name="connsiteY14" fmla="*/ 887605 h 2819621"/>
              <a:gd name="connsiteX15" fmla="*/ 1855516 w 2431394"/>
              <a:gd name="connsiteY15" fmla="*/ 743453 h 2819621"/>
              <a:gd name="connsiteX16" fmla="*/ 1783571 w 2431394"/>
              <a:gd name="connsiteY16" fmla="*/ 599300 h 2819621"/>
              <a:gd name="connsiteX17" fmla="*/ 1423851 w 2431394"/>
              <a:gd name="connsiteY17" fmla="*/ 599301 h 2819621"/>
              <a:gd name="connsiteX18" fmla="*/ 1064131 w 2431394"/>
              <a:gd name="connsiteY18" fmla="*/ 527224 h 2819621"/>
              <a:gd name="connsiteX19" fmla="*/ 723752 w 2431394"/>
              <a:gd name="connsiteY19" fmla="*/ 491443 h 2819621"/>
              <a:gd name="connsiteX20" fmla="*/ 344689 w 2431394"/>
              <a:gd name="connsiteY20" fmla="*/ 383071 h 2819621"/>
              <a:gd name="connsiteX21" fmla="*/ 416633 w 2431394"/>
              <a:gd name="connsiteY21" fmla="*/ 310995 h 2819621"/>
              <a:gd name="connsiteX22" fmla="*/ 632466 w 2431394"/>
              <a:gd name="connsiteY22" fmla="*/ 383071 h 2819621"/>
              <a:gd name="connsiteX23" fmla="*/ 992186 w 2431394"/>
              <a:gd name="connsiteY23" fmla="*/ 238919 h 2819621"/>
              <a:gd name="connsiteX24" fmla="*/ 1423851 w 2431394"/>
              <a:gd name="connsiteY24" fmla="*/ 94769 h 2819621"/>
              <a:gd name="connsiteX25" fmla="*/ 1817417 w 2431394"/>
              <a:gd name="connsiteY25" fmla="*/ 0 h 2819621"/>
              <a:gd name="connsiteX0" fmla="*/ 2069420 w 2431394"/>
              <a:gd name="connsiteY0" fmla="*/ 194845 h 2817738"/>
              <a:gd name="connsiteX1" fmla="*/ 1855516 w 2431394"/>
              <a:gd name="connsiteY1" fmla="*/ 527225 h 2817738"/>
              <a:gd name="connsiteX2" fmla="*/ 2071348 w 2431394"/>
              <a:gd name="connsiteY2" fmla="*/ 815529 h 2817738"/>
              <a:gd name="connsiteX3" fmla="*/ 2431069 w 2431394"/>
              <a:gd name="connsiteY3" fmla="*/ 1103833 h 2817738"/>
              <a:gd name="connsiteX4" fmla="*/ 2215236 w 2431394"/>
              <a:gd name="connsiteY4" fmla="*/ 1247986 h 2817738"/>
              <a:gd name="connsiteX5" fmla="*/ 1927460 w 2431394"/>
              <a:gd name="connsiteY5" fmla="*/ 1392139 h 2817738"/>
              <a:gd name="connsiteX6" fmla="*/ 1076541 w 2431394"/>
              <a:gd name="connsiteY6" fmla="*/ 1932058 h 2817738"/>
              <a:gd name="connsiteX7" fmla="*/ 589000 w 2431394"/>
              <a:gd name="connsiteY7" fmla="*/ 2148218 h 2817738"/>
              <a:gd name="connsiteX8" fmla="*/ 497239 w 2431394"/>
              <a:gd name="connsiteY8" fmla="*/ 2536198 h 2817738"/>
              <a:gd name="connsiteX9" fmla="*/ 3603 w 2431394"/>
              <a:gd name="connsiteY9" fmla="*/ 2794541 h 2817738"/>
              <a:gd name="connsiteX10" fmla="*/ 165694 w 2431394"/>
              <a:gd name="connsiteY10" fmla="*/ 1812845 h 2817738"/>
              <a:gd name="connsiteX11" fmla="*/ 713110 w 2431394"/>
              <a:gd name="connsiteY11" fmla="*/ 1492707 h 2817738"/>
              <a:gd name="connsiteX12" fmla="*/ 1351906 w 2431394"/>
              <a:gd name="connsiteY12" fmla="*/ 1031758 h 2817738"/>
              <a:gd name="connsiteX13" fmla="*/ 1855516 w 2431394"/>
              <a:gd name="connsiteY13" fmla="*/ 1031757 h 2817738"/>
              <a:gd name="connsiteX14" fmla="*/ 1999404 w 2431394"/>
              <a:gd name="connsiteY14" fmla="*/ 887605 h 2817738"/>
              <a:gd name="connsiteX15" fmla="*/ 1855516 w 2431394"/>
              <a:gd name="connsiteY15" fmla="*/ 743453 h 2817738"/>
              <a:gd name="connsiteX16" fmla="*/ 1783571 w 2431394"/>
              <a:gd name="connsiteY16" fmla="*/ 599300 h 2817738"/>
              <a:gd name="connsiteX17" fmla="*/ 1423851 w 2431394"/>
              <a:gd name="connsiteY17" fmla="*/ 599301 h 2817738"/>
              <a:gd name="connsiteX18" fmla="*/ 1064131 w 2431394"/>
              <a:gd name="connsiteY18" fmla="*/ 527224 h 2817738"/>
              <a:gd name="connsiteX19" fmla="*/ 723752 w 2431394"/>
              <a:gd name="connsiteY19" fmla="*/ 491443 h 2817738"/>
              <a:gd name="connsiteX20" fmla="*/ 344689 w 2431394"/>
              <a:gd name="connsiteY20" fmla="*/ 383071 h 2817738"/>
              <a:gd name="connsiteX21" fmla="*/ 416633 w 2431394"/>
              <a:gd name="connsiteY21" fmla="*/ 310995 h 2817738"/>
              <a:gd name="connsiteX22" fmla="*/ 632466 w 2431394"/>
              <a:gd name="connsiteY22" fmla="*/ 383071 h 2817738"/>
              <a:gd name="connsiteX23" fmla="*/ 992186 w 2431394"/>
              <a:gd name="connsiteY23" fmla="*/ 238919 h 2817738"/>
              <a:gd name="connsiteX24" fmla="*/ 1423851 w 2431394"/>
              <a:gd name="connsiteY24" fmla="*/ 94769 h 2817738"/>
              <a:gd name="connsiteX25" fmla="*/ 1817417 w 2431394"/>
              <a:gd name="connsiteY25" fmla="*/ 0 h 2817738"/>
              <a:gd name="connsiteX0" fmla="*/ 2101942 w 2463916"/>
              <a:gd name="connsiteY0" fmla="*/ 194845 h 2817738"/>
              <a:gd name="connsiteX1" fmla="*/ 1888038 w 2463916"/>
              <a:gd name="connsiteY1" fmla="*/ 527225 h 2817738"/>
              <a:gd name="connsiteX2" fmla="*/ 2103870 w 2463916"/>
              <a:gd name="connsiteY2" fmla="*/ 815529 h 2817738"/>
              <a:gd name="connsiteX3" fmla="*/ 2463591 w 2463916"/>
              <a:gd name="connsiteY3" fmla="*/ 1103833 h 2817738"/>
              <a:gd name="connsiteX4" fmla="*/ 2247758 w 2463916"/>
              <a:gd name="connsiteY4" fmla="*/ 1247986 h 2817738"/>
              <a:gd name="connsiteX5" fmla="*/ 1959982 w 2463916"/>
              <a:gd name="connsiteY5" fmla="*/ 1392139 h 2817738"/>
              <a:gd name="connsiteX6" fmla="*/ 1109063 w 2463916"/>
              <a:gd name="connsiteY6" fmla="*/ 1932058 h 2817738"/>
              <a:gd name="connsiteX7" fmla="*/ 621522 w 2463916"/>
              <a:gd name="connsiteY7" fmla="*/ 2148218 h 2817738"/>
              <a:gd name="connsiteX8" fmla="*/ 529761 w 2463916"/>
              <a:gd name="connsiteY8" fmla="*/ 2536198 h 2817738"/>
              <a:gd name="connsiteX9" fmla="*/ 36125 w 2463916"/>
              <a:gd name="connsiteY9" fmla="*/ 2794541 h 2817738"/>
              <a:gd name="connsiteX10" fmla="*/ 198216 w 2463916"/>
              <a:gd name="connsiteY10" fmla="*/ 1812845 h 2817738"/>
              <a:gd name="connsiteX11" fmla="*/ 745632 w 2463916"/>
              <a:gd name="connsiteY11" fmla="*/ 1492707 h 2817738"/>
              <a:gd name="connsiteX12" fmla="*/ 1384428 w 2463916"/>
              <a:gd name="connsiteY12" fmla="*/ 1031758 h 2817738"/>
              <a:gd name="connsiteX13" fmla="*/ 1888038 w 2463916"/>
              <a:gd name="connsiteY13" fmla="*/ 1031757 h 2817738"/>
              <a:gd name="connsiteX14" fmla="*/ 2031926 w 2463916"/>
              <a:gd name="connsiteY14" fmla="*/ 887605 h 2817738"/>
              <a:gd name="connsiteX15" fmla="*/ 1888038 w 2463916"/>
              <a:gd name="connsiteY15" fmla="*/ 743453 h 2817738"/>
              <a:gd name="connsiteX16" fmla="*/ 1816093 w 2463916"/>
              <a:gd name="connsiteY16" fmla="*/ 599300 h 2817738"/>
              <a:gd name="connsiteX17" fmla="*/ 1456373 w 2463916"/>
              <a:gd name="connsiteY17" fmla="*/ 599301 h 2817738"/>
              <a:gd name="connsiteX18" fmla="*/ 1096653 w 2463916"/>
              <a:gd name="connsiteY18" fmla="*/ 527224 h 2817738"/>
              <a:gd name="connsiteX19" fmla="*/ 756274 w 2463916"/>
              <a:gd name="connsiteY19" fmla="*/ 491443 h 2817738"/>
              <a:gd name="connsiteX20" fmla="*/ 377211 w 2463916"/>
              <a:gd name="connsiteY20" fmla="*/ 383071 h 2817738"/>
              <a:gd name="connsiteX21" fmla="*/ 449155 w 2463916"/>
              <a:gd name="connsiteY21" fmla="*/ 310995 h 2817738"/>
              <a:gd name="connsiteX22" fmla="*/ 664988 w 2463916"/>
              <a:gd name="connsiteY22" fmla="*/ 383071 h 2817738"/>
              <a:gd name="connsiteX23" fmla="*/ 1024708 w 2463916"/>
              <a:gd name="connsiteY23" fmla="*/ 238919 h 2817738"/>
              <a:gd name="connsiteX24" fmla="*/ 1456373 w 2463916"/>
              <a:gd name="connsiteY24" fmla="*/ 94769 h 2817738"/>
              <a:gd name="connsiteX25" fmla="*/ 1849939 w 2463916"/>
              <a:gd name="connsiteY25" fmla="*/ 0 h 2817738"/>
              <a:gd name="connsiteX0" fmla="*/ 2089939 w 2451913"/>
              <a:gd name="connsiteY0" fmla="*/ 194845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804090 w 2451913"/>
              <a:gd name="connsiteY16" fmla="*/ 599300 h 2817738"/>
              <a:gd name="connsiteX17" fmla="*/ 1444370 w 2451913"/>
              <a:gd name="connsiteY17" fmla="*/ 599301 h 2817738"/>
              <a:gd name="connsiteX18" fmla="*/ 1084650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9939 w 2451913"/>
              <a:gd name="connsiteY0" fmla="*/ 194845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804090 w 2451913"/>
              <a:gd name="connsiteY16" fmla="*/ 599300 h 2817738"/>
              <a:gd name="connsiteX17" fmla="*/ 1914216 w 2451913"/>
              <a:gd name="connsiteY17" fmla="*/ 180895 h 2817738"/>
              <a:gd name="connsiteX18" fmla="*/ 1084650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9939 w 2451913"/>
              <a:gd name="connsiteY0" fmla="*/ 194845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804090 w 2451913"/>
              <a:gd name="connsiteY16" fmla="*/ 599300 h 2817738"/>
              <a:gd name="connsiteX17" fmla="*/ 1914216 w 2451913"/>
              <a:gd name="connsiteY17" fmla="*/ 18089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9939 w 2451913"/>
              <a:gd name="connsiteY0" fmla="*/ 194845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804090 w 2451913"/>
              <a:gd name="connsiteY16" fmla="*/ 599300 h 2817738"/>
              <a:gd name="connsiteX17" fmla="*/ 1914216 w 2451913"/>
              <a:gd name="connsiteY17" fmla="*/ 18089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9939 w 2451913"/>
              <a:gd name="connsiteY0" fmla="*/ 194845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751885 w 2451913"/>
              <a:gd name="connsiteY16" fmla="*/ 564433 h 2817738"/>
              <a:gd name="connsiteX17" fmla="*/ 1914216 w 2451913"/>
              <a:gd name="connsiteY17" fmla="*/ 18089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9939 w 2451913"/>
              <a:gd name="connsiteY0" fmla="*/ 194845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751885 w 2451913"/>
              <a:gd name="connsiteY16" fmla="*/ 564433 h 2817738"/>
              <a:gd name="connsiteX17" fmla="*/ 1914216 w 2451913"/>
              <a:gd name="connsiteY17" fmla="*/ 18089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1907221 w 2451913"/>
              <a:gd name="connsiteY0" fmla="*/ 308163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751885 w 2451913"/>
              <a:gd name="connsiteY16" fmla="*/ 564433 h 2817738"/>
              <a:gd name="connsiteX17" fmla="*/ 1914216 w 2451913"/>
              <a:gd name="connsiteY17" fmla="*/ 18089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1907221 w 2451913"/>
              <a:gd name="connsiteY0" fmla="*/ 308163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751885 w 2451913"/>
              <a:gd name="connsiteY16" fmla="*/ 564433 h 2817738"/>
              <a:gd name="connsiteX17" fmla="*/ 1914216 w 2451913"/>
              <a:gd name="connsiteY17" fmla="*/ 18089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1907221 w 2451913"/>
              <a:gd name="connsiteY0" fmla="*/ 308163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1907221 w 2451913"/>
              <a:gd name="connsiteY0" fmla="*/ 308163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93948 w 2451913"/>
              <a:gd name="connsiteY15" fmla="*/ 737471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93948 w 2451913"/>
              <a:gd name="connsiteY15" fmla="*/ 737471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93948 w 2451913"/>
              <a:gd name="connsiteY15" fmla="*/ 737471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93948 w 2451913"/>
              <a:gd name="connsiteY15" fmla="*/ 737471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93948 w 2451913"/>
              <a:gd name="connsiteY15" fmla="*/ 737471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93948 w 2451913"/>
              <a:gd name="connsiteY15" fmla="*/ 737471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445120 w 2451913"/>
              <a:gd name="connsiteY18" fmla="*/ 449499 h 2817738"/>
              <a:gd name="connsiteX19" fmla="*/ 1110752 w 2451913"/>
              <a:gd name="connsiteY19" fmla="*/ 527224 h 2817738"/>
              <a:gd name="connsiteX20" fmla="*/ 744271 w 2451913"/>
              <a:gd name="connsiteY20" fmla="*/ 491443 h 2817738"/>
              <a:gd name="connsiteX21" fmla="*/ 365208 w 2451913"/>
              <a:gd name="connsiteY21" fmla="*/ 383071 h 2817738"/>
              <a:gd name="connsiteX22" fmla="*/ 437152 w 2451913"/>
              <a:gd name="connsiteY22" fmla="*/ 310995 h 2817738"/>
              <a:gd name="connsiteX23" fmla="*/ 652985 w 2451913"/>
              <a:gd name="connsiteY23" fmla="*/ 383071 h 2817738"/>
              <a:gd name="connsiteX24" fmla="*/ 1012705 w 2451913"/>
              <a:gd name="connsiteY24" fmla="*/ 238919 h 2817738"/>
              <a:gd name="connsiteX25" fmla="*/ 1444370 w 2451913"/>
              <a:gd name="connsiteY25" fmla="*/ 94769 h 2817738"/>
              <a:gd name="connsiteX26" fmla="*/ 1837936 w 2451913"/>
              <a:gd name="connsiteY26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93948 w 2451913"/>
              <a:gd name="connsiteY15" fmla="*/ 737471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516774 w 2451913"/>
              <a:gd name="connsiteY18" fmla="*/ 575124 h 2817738"/>
              <a:gd name="connsiteX19" fmla="*/ 1110752 w 2451913"/>
              <a:gd name="connsiteY19" fmla="*/ 527224 h 2817738"/>
              <a:gd name="connsiteX20" fmla="*/ 744271 w 2451913"/>
              <a:gd name="connsiteY20" fmla="*/ 491443 h 2817738"/>
              <a:gd name="connsiteX21" fmla="*/ 365208 w 2451913"/>
              <a:gd name="connsiteY21" fmla="*/ 383071 h 2817738"/>
              <a:gd name="connsiteX22" fmla="*/ 437152 w 2451913"/>
              <a:gd name="connsiteY22" fmla="*/ 310995 h 2817738"/>
              <a:gd name="connsiteX23" fmla="*/ 652985 w 2451913"/>
              <a:gd name="connsiteY23" fmla="*/ 383071 h 2817738"/>
              <a:gd name="connsiteX24" fmla="*/ 1012705 w 2451913"/>
              <a:gd name="connsiteY24" fmla="*/ 238919 h 2817738"/>
              <a:gd name="connsiteX25" fmla="*/ 1444370 w 2451913"/>
              <a:gd name="connsiteY25" fmla="*/ 94769 h 2817738"/>
              <a:gd name="connsiteX26" fmla="*/ 1837936 w 2451913"/>
              <a:gd name="connsiteY26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93948 w 2451913"/>
              <a:gd name="connsiteY15" fmla="*/ 737471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516774 w 2451913"/>
              <a:gd name="connsiteY18" fmla="*/ 575124 h 2817738"/>
              <a:gd name="connsiteX19" fmla="*/ 1110752 w 2451913"/>
              <a:gd name="connsiteY19" fmla="*/ 563117 h 2817738"/>
              <a:gd name="connsiteX20" fmla="*/ 744271 w 2451913"/>
              <a:gd name="connsiteY20" fmla="*/ 491443 h 2817738"/>
              <a:gd name="connsiteX21" fmla="*/ 365208 w 2451913"/>
              <a:gd name="connsiteY21" fmla="*/ 383071 h 2817738"/>
              <a:gd name="connsiteX22" fmla="*/ 437152 w 2451913"/>
              <a:gd name="connsiteY22" fmla="*/ 310995 h 2817738"/>
              <a:gd name="connsiteX23" fmla="*/ 652985 w 2451913"/>
              <a:gd name="connsiteY23" fmla="*/ 383071 h 2817738"/>
              <a:gd name="connsiteX24" fmla="*/ 1012705 w 2451913"/>
              <a:gd name="connsiteY24" fmla="*/ 238919 h 2817738"/>
              <a:gd name="connsiteX25" fmla="*/ 1444370 w 2451913"/>
              <a:gd name="connsiteY25" fmla="*/ 94769 h 2817738"/>
              <a:gd name="connsiteX26" fmla="*/ 1837936 w 2451913"/>
              <a:gd name="connsiteY26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93948 w 2451913"/>
              <a:gd name="connsiteY15" fmla="*/ 737471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516774 w 2451913"/>
              <a:gd name="connsiteY18" fmla="*/ 575124 h 2817738"/>
              <a:gd name="connsiteX19" fmla="*/ 1110752 w 2451913"/>
              <a:gd name="connsiteY19" fmla="*/ 563117 h 2817738"/>
              <a:gd name="connsiteX20" fmla="*/ 696501 w 2451913"/>
              <a:gd name="connsiteY20" fmla="*/ 539300 h 2817738"/>
              <a:gd name="connsiteX21" fmla="*/ 365208 w 2451913"/>
              <a:gd name="connsiteY21" fmla="*/ 383071 h 2817738"/>
              <a:gd name="connsiteX22" fmla="*/ 437152 w 2451913"/>
              <a:gd name="connsiteY22" fmla="*/ 310995 h 2817738"/>
              <a:gd name="connsiteX23" fmla="*/ 652985 w 2451913"/>
              <a:gd name="connsiteY23" fmla="*/ 383071 h 2817738"/>
              <a:gd name="connsiteX24" fmla="*/ 1012705 w 2451913"/>
              <a:gd name="connsiteY24" fmla="*/ 238919 h 2817738"/>
              <a:gd name="connsiteX25" fmla="*/ 1444370 w 2451913"/>
              <a:gd name="connsiteY25" fmla="*/ 94769 h 2817738"/>
              <a:gd name="connsiteX26" fmla="*/ 1837936 w 2451913"/>
              <a:gd name="connsiteY26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93948 w 2451913"/>
              <a:gd name="connsiteY15" fmla="*/ 737471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516774 w 2451913"/>
              <a:gd name="connsiteY18" fmla="*/ 575124 h 2817738"/>
              <a:gd name="connsiteX19" fmla="*/ 1110752 w 2451913"/>
              <a:gd name="connsiteY19" fmla="*/ 563117 h 2817738"/>
              <a:gd name="connsiteX20" fmla="*/ 696501 w 2451913"/>
              <a:gd name="connsiteY20" fmla="*/ 539300 h 2817738"/>
              <a:gd name="connsiteX21" fmla="*/ 365208 w 2451913"/>
              <a:gd name="connsiteY21" fmla="*/ 383071 h 2817738"/>
              <a:gd name="connsiteX22" fmla="*/ 437152 w 2451913"/>
              <a:gd name="connsiteY22" fmla="*/ 310995 h 2817738"/>
              <a:gd name="connsiteX23" fmla="*/ 652985 w 2451913"/>
              <a:gd name="connsiteY23" fmla="*/ 383071 h 2817738"/>
              <a:gd name="connsiteX24" fmla="*/ 1012705 w 2451913"/>
              <a:gd name="connsiteY24" fmla="*/ 238919 h 2817738"/>
              <a:gd name="connsiteX25" fmla="*/ 1444370 w 2451913"/>
              <a:gd name="connsiteY25" fmla="*/ 94769 h 2817738"/>
              <a:gd name="connsiteX26" fmla="*/ 1837936 w 2451913"/>
              <a:gd name="connsiteY26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93948 w 2451913"/>
              <a:gd name="connsiteY15" fmla="*/ 737471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516774 w 2451913"/>
              <a:gd name="connsiteY18" fmla="*/ 575124 h 2817738"/>
              <a:gd name="connsiteX19" fmla="*/ 1110752 w 2451913"/>
              <a:gd name="connsiteY19" fmla="*/ 563117 h 2817738"/>
              <a:gd name="connsiteX20" fmla="*/ 696501 w 2451913"/>
              <a:gd name="connsiteY20" fmla="*/ 539300 h 2817738"/>
              <a:gd name="connsiteX21" fmla="*/ 365208 w 2451913"/>
              <a:gd name="connsiteY21" fmla="*/ 383071 h 2817738"/>
              <a:gd name="connsiteX22" fmla="*/ 437152 w 2451913"/>
              <a:gd name="connsiteY22" fmla="*/ 310995 h 2817738"/>
              <a:gd name="connsiteX23" fmla="*/ 652985 w 2451913"/>
              <a:gd name="connsiteY23" fmla="*/ 383071 h 2817738"/>
              <a:gd name="connsiteX24" fmla="*/ 1012705 w 2451913"/>
              <a:gd name="connsiteY24" fmla="*/ 238919 h 2817738"/>
              <a:gd name="connsiteX25" fmla="*/ 1444370 w 2451913"/>
              <a:gd name="connsiteY25" fmla="*/ 94769 h 2817738"/>
              <a:gd name="connsiteX26" fmla="*/ 1837936 w 2451913"/>
              <a:gd name="connsiteY26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93948 w 2451913"/>
              <a:gd name="connsiteY15" fmla="*/ 737471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516774 w 2451913"/>
              <a:gd name="connsiteY18" fmla="*/ 575124 h 2817738"/>
              <a:gd name="connsiteX19" fmla="*/ 1110752 w 2451913"/>
              <a:gd name="connsiteY19" fmla="*/ 563117 h 2817738"/>
              <a:gd name="connsiteX20" fmla="*/ 696501 w 2451913"/>
              <a:gd name="connsiteY20" fmla="*/ 539300 h 2817738"/>
              <a:gd name="connsiteX21" fmla="*/ 365208 w 2451913"/>
              <a:gd name="connsiteY21" fmla="*/ 383071 h 2817738"/>
              <a:gd name="connsiteX22" fmla="*/ 437152 w 2451913"/>
              <a:gd name="connsiteY22" fmla="*/ 310995 h 2817738"/>
              <a:gd name="connsiteX23" fmla="*/ 652985 w 2451913"/>
              <a:gd name="connsiteY23" fmla="*/ 383071 h 2817738"/>
              <a:gd name="connsiteX24" fmla="*/ 1012705 w 2451913"/>
              <a:gd name="connsiteY24" fmla="*/ 238919 h 2817738"/>
              <a:gd name="connsiteX25" fmla="*/ 1444370 w 2451913"/>
              <a:gd name="connsiteY25" fmla="*/ 94769 h 2817738"/>
              <a:gd name="connsiteX26" fmla="*/ 1837936 w 2451913"/>
              <a:gd name="connsiteY26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93948 w 2451913"/>
              <a:gd name="connsiteY15" fmla="*/ 737471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516774 w 2451913"/>
              <a:gd name="connsiteY18" fmla="*/ 575124 h 2817738"/>
              <a:gd name="connsiteX19" fmla="*/ 1110752 w 2451913"/>
              <a:gd name="connsiteY19" fmla="*/ 563117 h 2817738"/>
              <a:gd name="connsiteX20" fmla="*/ 696501 w 2451913"/>
              <a:gd name="connsiteY20" fmla="*/ 539300 h 2817738"/>
              <a:gd name="connsiteX21" fmla="*/ 365208 w 2451913"/>
              <a:gd name="connsiteY21" fmla="*/ 383071 h 2817738"/>
              <a:gd name="connsiteX22" fmla="*/ 437152 w 2451913"/>
              <a:gd name="connsiteY22" fmla="*/ 310995 h 2817738"/>
              <a:gd name="connsiteX23" fmla="*/ 652985 w 2451913"/>
              <a:gd name="connsiteY23" fmla="*/ 383071 h 2817738"/>
              <a:gd name="connsiteX24" fmla="*/ 1012705 w 2451913"/>
              <a:gd name="connsiteY24" fmla="*/ 238919 h 2817738"/>
              <a:gd name="connsiteX25" fmla="*/ 1444370 w 2451913"/>
              <a:gd name="connsiteY25" fmla="*/ 94769 h 2817738"/>
              <a:gd name="connsiteX26" fmla="*/ 1837936 w 2451913"/>
              <a:gd name="connsiteY26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488148 w 2451913"/>
              <a:gd name="connsiteY11" fmla="*/ 1639942 h 2817738"/>
              <a:gd name="connsiteX12" fmla="*/ 733629 w 2451913"/>
              <a:gd name="connsiteY12" fmla="*/ 1492707 h 2817738"/>
              <a:gd name="connsiteX13" fmla="*/ 1372425 w 2451913"/>
              <a:gd name="connsiteY13" fmla="*/ 1031758 h 2817738"/>
              <a:gd name="connsiteX14" fmla="*/ 1876035 w 2451913"/>
              <a:gd name="connsiteY14" fmla="*/ 1031757 h 2817738"/>
              <a:gd name="connsiteX15" fmla="*/ 2019923 w 2451913"/>
              <a:gd name="connsiteY15" fmla="*/ 887605 h 2817738"/>
              <a:gd name="connsiteX16" fmla="*/ 1893948 w 2451913"/>
              <a:gd name="connsiteY16" fmla="*/ 737471 h 2817738"/>
              <a:gd name="connsiteX17" fmla="*/ 1751885 w 2451913"/>
              <a:gd name="connsiteY17" fmla="*/ 564433 h 2817738"/>
              <a:gd name="connsiteX18" fmla="*/ 1966420 w 2451913"/>
              <a:gd name="connsiteY18" fmla="*/ 154745 h 2817738"/>
              <a:gd name="connsiteX19" fmla="*/ 1516774 w 2451913"/>
              <a:gd name="connsiteY19" fmla="*/ 575124 h 2817738"/>
              <a:gd name="connsiteX20" fmla="*/ 1110752 w 2451913"/>
              <a:gd name="connsiteY20" fmla="*/ 563117 h 2817738"/>
              <a:gd name="connsiteX21" fmla="*/ 696501 w 2451913"/>
              <a:gd name="connsiteY21" fmla="*/ 539300 h 2817738"/>
              <a:gd name="connsiteX22" fmla="*/ 365208 w 2451913"/>
              <a:gd name="connsiteY22" fmla="*/ 383071 h 2817738"/>
              <a:gd name="connsiteX23" fmla="*/ 437152 w 2451913"/>
              <a:gd name="connsiteY23" fmla="*/ 310995 h 2817738"/>
              <a:gd name="connsiteX24" fmla="*/ 652985 w 2451913"/>
              <a:gd name="connsiteY24" fmla="*/ 383071 h 2817738"/>
              <a:gd name="connsiteX25" fmla="*/ 1012705 w 2451913"/>
              <a:gd name="connsiteY25" fmla="*/ 238919 h 2817738"/>
              <a:gd name="connsiteX26" fmla="*/ 1444370 w 2451913"/>
              <a:gd name="connsiteY26" fmla="*/ 94769 h 2817738"/>
              <a:gd name="connsiteX27" fmla="*/ 1837936 w 2451913"/>
              <a:gd name="connsiteY27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464263 w 2451913"/>
              <a:gd name="connsiteY11" fmla="*/ 1574139 h 2817738"/>
              <a:gd name="connsiteX12" fmla="*/ 733629 w 2451913"/>
              <a:gd name="connsiteY12" fmla="*/ 1492707 h 2817738"/>
              <a:gd name="connsiteX13" fmla="*/ 1372425 w 2451913"/>
              <a:gd name="connsiteY13" fmla="*/ 1031758 h 2817738"/>
              <a:gd name="connsiteX14" fmla="*/ 1876035 w 2451913"/>
              <a:gd name="connsiteY14" fmla="*/ 1031757 h 2817738"/>
              <a:gd name="connsiteX15" fmla="*/ 2019923 w 2451913"/>
              <a:gd name="connsiteY15" fmla="*/ 887605 h 2817738"/>
              <a:gd name="connsiteX16" fmla="*/ 1893948 w 2451913"/>
              <a:gd name="connsiteY16" fmla="*/ 737471 h 2817738"/>
              <a:gd name="connsiteX17" fmla="*/ 1751885 w 2451913"/>
              <a:gd name="connsiteY17" fmla="*/ 564433 h 2817738"/>
              <a:gd name="connsiteX18" fmla="*/ 1966420 w 2451913"/>
              <a:gd name="connsiteY18" fmla="*/ 154745 h 2817738"/>
              <a:gd name="connsiteX19" fmla="*/ 1516774 w 2451913"/>
              <a:gd name="connsiteY19" fmla="*/ 575124 h 2817738"/>
              <a:gd name="connsiteX20" fmla="*/ 1110752 w 2451913"/>
              <a:gd name="connsiteY20" fmla="*/ 563117 h 2817738"/>
              <a:gd name="connsiteX21" fmla="*/ 696501 w 2451913"/>
              <a:gd name="connsiteY21" fmla="*/ 539300 h 2817738"/>
              <a:gd name="connsiteX22" fmla="*/ 365208 w 2451913"/>
              <a:gd name="connsiteY22" fmla="*/ 383071 h 2817738"/>
              <a:gd name="connsiteX23" fmla="*/ 437152 w 2451913"/>
              <a:gd name="connsiteY23" fmla="*/ 310995 h 2817738"/>
              <a:gd name="connsiteX24" fmla="*/ 652985 w 2451913"/>
              <a:gd name="connsiteY24" fmla="*/ 383071 h 2817738"/>
              <a:gd name="connsiteX25" fmla="*/ 1012705 w 2451913"/>
              <a:gd name="connsiteY25" fmla="*/ 238919 h 2817738"/>
              <a:gd name="connsiteX26" fmla="*/ 1444370 w 2451913"/>
              <a:gd name="connsiteY26" fmla="*/ 94769 h 2817738"/>
              <a:gd name="connsiteX27" fmla="*/ 1837936 w 2451913"/>
              <a:gd name="connsiteY27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464263 w 2451913"/>
              <a:gd name="connsiteY11" fmla="*/ 1574139 h 2817738"/>
              <a:gd name="connsiteX12" fmla="*/ 733629 w 2451913"/>
              <a:gd name="connsiteY12" fmla="*/ 1492707 h 2817738"/>
              <a:gd name="connsiteX13" fmla="*/ 1372425 w 2451913"/>
              <a:gd name="connsiteY13" fmla="*/ 1031758 h 2817738"/>
              <a:gd name="connsiteX14" fmla="*/ 1876035 w 2451913"/>
              <a:gd name="connsiteY14" fmla="*/ 1031757 h 2817738"/>
              <a:gd name="connsiteX15" fmla="*/ 2019923 w 2451913"/>
              <a:gd name="connsiteY15" fmla="*/ 887605 h 2817738"/>
              <a:gd name="connsiteX16" fmla="*/ 1893948 w 2451913"/>
              <a:gd name="connsiteY16" fmla="*/ 737471 h 2817738"/>
              <a:gd name="connsiteX17" fmla="*/ 1751885 w 2451913"/>
              <a:gd name="connsiteY17" fmla="*/ 564433 h 2817738"/>
              <a:gd name="connsiteX18" fmla="*/ 1966420 w 2451913"/>
              <a:gd name="connsiteY18" fmla="*/ 154745 h 2817738"/>
              <a:gd name="connsiteX19" fmla="*/ 1516774 w 2451913"/>
              <a:gd name="connsiteY19" fmla="*/ 575124 h 2817738"/>
              <a:gd name="connsiteX20" fmla="*/ 1110752 w 2451913"/>
              <a:gd name="connsiteY20" fmla="*/ 563117 h 2817738"/>
              <a:gd name="connsiteX21" fmla="*/ 696501 w 2451913"/>
              <a:gd name="connsiteY21" fmla="*/ 539300 h 2817738"/>
              <a:gd name="connsiteX22" fmla="*/ 365208 w 2451913"/>
              <a:gd name="connsiteY22" fmla="*/ 383071 h 2817738"/>
              <a:gd name="connsiteX23" fmla="*/ 437152 w 2451913"/>
              <a:gd name="connsiteY23" fmla="*/ 310995 h 2817738"/>
              <a:gd name="connsiteX24" fmla="*/ 652985 w 2451913"/>
              <a:gd name="connsiteY24" fmla="*/ 383071 h 2817738"/>
              <a:gd name="connsiteX25" fmla="*/ 1012705 w 2451913"/>
              <a:gd name="connsiteY25" fmla="*/ 238919 h 2817738"/>
              <a:gd name="connsiteX26" fmla="*/ 1444370 w 2451913"/>
              <a:gd name="connsiteY26" fmla="*/ 94769 h 2817738"/>
              <a:gd name="connsiteX27" fmla="*/ 1837936 w 2451913"/>
              <a:gd name="connsiteY27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464263 w 2451913"/>
              <a:gd name="connsiteY11" fmla="*/ 1574139 h 2817738"/>
              <a:gd name="connsiteX12" fmla="*/ 906793 w 2451913"/>
              <a:gd name="connsiteY12" fmla="*/ 1426904 h 2817738"/>
              <a:gd name="connsiteX13" fmla="*/ 1372425 w 2451913"/>
              <a:gd name="connsiteY13" fmla="*/ 1031758 h 2817738"/>
              <a:gd name="connsiteX14" fmla="*/ 1876035 w 2451913"/>
              <a:gd name="connsiteY14" fmla="*/ 1031757 h 2817738"/>
              <a:gd name="connsiteX15" fmla="*/ 2019923 w 2451913"/>
              <a:gd name="connsiteY15" fmla="*/ 887605 h 2817738"/>
              <a:gd name="connsiteX16" fmla="*/ 1893948 w 2451913"/>
              <a:gd name="connsiteY16" fmla="*/ 737471 h 2817738"/>
              <a:gd name="connsiteX17" fmla="*/ 1751885 w 2451913"/>
              <a:gd name="connsiteY17" fmla="*/ 564433 h 2817738"/>
              <a:gd name="connsiteX18" fmla="*/ 1966420 w 2451913"/>
              <a:gd name="connsiteY18" fmla="*/ 154745 h 2817738"/>
              <a:gd name="connsiteX19" fmla="*/ 1516774 w 2451913"/>
              <a:gd name="connsiteY19" fmla="*/ 575124 h 2817738"/>
              <a:gd name="connsiteX20" fmla="*/ 1110752 w 2451913"/>
              <a:gd name="connsiteY20" fmla="*/ 563117 h 2817738"/>
              <a:gd name="connsiteX21" fmla="*/ 696501 w 2451913"/>
              <a:gd name="connsiteY21" fmla="*/ 539300 h 2817738"/>
              <a:gd name="connsiteX22" fmla="*/ 365208 w 2451913"/>
              <a:gd name="connsiteY22" fmla="*/ 383071 h 2817738"/>
              <a:gd name="connsiteX23" fmla="*/ 437152 w 2451913"/>
              <a:gd name="connsiteY23" fmla="*/ 310995 h 2817738"/>
              <a:gd name="connsiteX24" fmla="*/ 652985 w 2451913"/>
              <a:gd name="connsiteY24" fmla="*/ 383071 h 2817738"/>
              <a:gd name="connsiteX25" fmla="*/ 1012705 w 2451913"/>
              <a:gd name="connsiteY25" fmla="*/ 238919 h 2817738"/>
              <a:gd name="connsiteX26" fmla="*/ 1444370 w 2451913"/>
              <a:gd name="connsiteY26" fmla="*/ 94769 h 2817738"/>
              <a:gd name="connsiteX27" fmla="*/ 1837936 w 2451913"/>
              <a:gd name="connsiteY27" fmla="*/ 0 h 281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51913" h="2817738">
                <a:moveTo>
                  <a:pt x="2086356" y="212449"/>
                </a:moveTo>
                <a:cubicBezTo>
                  <a:pt x="1965864" y="418611"/>
                  <a:pt x="1875117" y="426712"/>
                  <a:pt x="1876035" y="527225"/>
                </a:cubicBezTo>
                <a:cubicBezTo>
                  <a:pt x="1876953" y="627738"/>
                  <a:pt x="1995942" y="719428"/>
                  <a:pt x="2091867" y="815529"/>
                </a:cubicBezTo>
                <a:cubicBezTo>
                  <a:pt x="2187792" y="911630"/>
                  <a:pt x="2462673" y="1017490"/>
                  <a:pt x="2451588" y="1103833"/>
                </a:cubicBezTo>
                <a:cubicBezTo>
                  <a:pt x="2339988" y="1203143"/>
                  <a:pt x="2397746" y="1123967"/>
                  <a:pt x="2235755" y="1247986"/>
                </a:cubicBezTo>
                <a:cubicBezTo>
                  <a:pt x="2167175" y="1255972"/>
                  <a:pt x="2107559" y="1339006"/>
                  <a:pt x="1947979" y="1392139"/>
                </a:cubicBezTo>
                <a:cubicBezTo>
                  <a:pt x="1810493" y="1691885"/>
                  <a:pt x="1288931" y="1922969"/>
                  <a:pt x="1097060" y="1932058"/>
                </a:cubicBezTo>
                <a:cubicBezTo>
                  <a:pt x="933074" y="2031517"/>
                  <a:pt x="706069" y="2047528"/>
                  <a:pt x="609519" y="2148218"/>
                </a:cubicBezTo>
                <a:cubicBezTo>
                  <a:pt x="512969" y="2248908"/>
                  <a:pt x="615324" y="2428478"/>
                  <a:pt x="517758" y="2536198"/>
                </a:cubicBezTo>
                <a:cubicBezTo>
                  <a:pt x="368617" y="2614394"/>
                  <a:pt x="49909" y="2900338"/>
                  <a:pt x="24122" y="2794541"/>
                </a:cubicBezTo>
                <a:cubicBezTo>
                  <a:pt x="27805" y="2482071"/>
                  <a:pt x="-96582" y="2106089"/>
                  <a:pt x="186213" y="1812845"/>
                </a:cubicBezTo>
                <a:cubicBezTo>
                  <a:pt x="263551" y="1620412"/>
                  <a:pt x="373027" y="1627495"/>
                  <a:pt x="464263" y="1574139"/>
                </a:cubicBezTo>
                <a:cubicBezTo>
                  <a:pt x="639096" y="1544712"/>
                  <a:pt x="759414" y="1528268"/>
                  <a:pt x="906793" y="1426904"/>
                </a:cubicBezTo>
                <a:cubicBezTo>
                  <a:pt x="1017047" y="1336224"/>
                  <a:pt x="1182277" y="1195598"/>
                  <a:pt x="1372425" y="1031758"/>
                </a:cubicBezTo>
                <a:cubicBezTo>
                  <a:pt x="1603321" y="996477"/>
                  <a:pt x="1801281" y="1069149"/>
                  <a:pt x="1876035" y="1031757"/>
                </a:cubicBezTo>
                <a:cubicBezTo>
                  <a:pt x="1992990" y="966294"/>
                  <a:pt x="1986564" y="1001987"/>
                  <a:pt x="2019923" y="887605"/>
                </a:cubicBezTo>
                <a:cubicBezTo>
                  <a:pt x="1922187" y="773771"/>
                  <a:pt x="1941911" y="785522"/>
                  <a:pt x="1893948" y="737471"/>
                </a:cubicBezTo>
                <a:cubicBezTo>
                  <a:pt x="1828167" y="647545"/>
                  <a:pt x="1804887" y="591450"/>
                  <a:pt x="1751885" y="564433"/>
                </a:cubicBezTo>
                <a:cubicBezTo>
                  <a:pt x="1745798" y="422810"/>
                  <a:pt x="2001800" y="274238"/>
                  <a:pt x="1966420" y="154745"/>
                </a:cubicBezTo>
                <a:cubicBezTo>
                  <a:pt x="1915293" y="135589"/>
                  <a:pt x="1659385" y="513044"/>
                  <a:pt x="1516774" y="575124"/>
                </a:cubicBezTo>
                <a:cubicBezTo>
                  <a:pt x="1374163" y="637204"/>
                  <a:pt x="1247464" y="569088"/>
                  <a:pt x="1110752" y="563117"/>
                </a:cubicBezTo>
                <a:cubicBezTo>
                  <a:pt x="974040" y="557146"/>
                  <a:pt x="874498" y="521451"/>
                  <a:pt x="696501" y="539300"/>
                </a:cubicBezTo>
                <a:cubicBezTo>
                  <a:pt x="518504" y="557149"/>
                  <a:pt x="515915" y="480944"/>
                  <a:pt x="365208" y="383071"/>
                </a:cubicBezTo>
                <a:cubicBezTo>
                  <a:pt x="214501" y="285198"/>
                  <a:pt x="389189" y="310995"/>
                  <a:pt x="437152" y="310995"/>
                </a:cubicBezTo>
                <a:cubicBezTo>
                  <a:pt x="485115" y="310995"/>
                  <a:pt x="557060" y="395084"/>
                  <a:pt x="652985" y="383071"/>
                </a:cubicBezTo>
                <a:cubicBezTo>
                  <a:pt x="748910" y="371058"/>
                  <a:pt x="887169" y="278425"/>
                  <a:pt x="1012705" y="238919"/>
                </a:cubicBezTo>
                <a:cubicBezTo>
                  <a:pt x="1107444" y="82991"/>
                  <a:pt x="1348444" y="142820"/>
                  <a:pt x="1444370" y="94769"/>
                </a:cubicBezTo>
                <a:lnTo>
                  <a:pt x="1837936" y="0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570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30076" t="22438" r="14861" b="11610"/>
          <a:stretch>
            <a:fillRect/>
          </a:stretch>
        </p:blipFill>
        <p:spPr bwMode="auto">
          <a:xfrm>
            <a:off x="811818" y="35680"/>
            <a:ext cx="5832648" cy="392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l="32573" t="22438" r="13182" b="11610"/>
          <a:stretch>
            <a:fillRect/>
          </a:stretch>
        </p:blipFill>
        <p:spPr bwMode="auto">
          <a:xfrm>
            <a:off x="811818" y="2780928"/>
            <a:ext cx="5828334" cy="398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ihåndsform 4"/>
          <p:cNvSpPr/>
          <p:nvPr/>
        </p:nvSpPr>
        <p:spPr>
          <a:xfrm>
            <a:off x="5708927" y="1494289"/>
            <a:ext cx="688806" cy="612847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435963 w 750517"/>
              <a:gd name="connsiteY5" fmla="*/ 548640 h 1990194"/>
              <a:gd name="connsiteX6" fmla="*/ 684680 w 750517"/>
              <a:gd name="connsiteY6" fmla="*/ 1016813 h 1990194"/>
              <a:gd name="connsiteX7" fmla="*/ 750517 w 750517"/>
              <a:gd name="connsiteY7" fmla="*/ 1199693 h 1990194"/>
              <a:gd name="connsiteX8" fmla="*/ 706626 w 750517"/>
              <a:gd name="connsiteY8" fmla="*/ 1411834 h 1990194"/>
              <a:gd name="connsiteX9" fmla="*/ 648104 w 750517"/>
              <a:gd name="connsiteY9" fmla="*/ 1521562 h 1990194"/>
              <a:gd name="connsiteX10" fmla="*/ 370126 w 750517"/>
              <a:gd name="connsiteY10" fmla="*/ 1828800 h 1990194"/>
              <a:gd name="connsiteX11" fmla="*/ 106779 w 750517"/>
              <a:gd name="connsiteY11" fmla="*/ 1938528 h 1990194"/>
              <a:gd name="connsiteX12" fmla="*/ 26312 w 750517"/>
              <a:gd name="connsiteY12" fmla="*/ 1975104 h 1990194"/>
              <a:gd name="connsiteX13" fmla="*/ 0 w 750517"/>
              <a:gd name="connsiteY13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230860 w 750517"/>
              <a:gd name="connsiteY5" fmla="*/ 180428 h 1990194"/>
              <a:gd name="connsiteX6" fmla="*/ 435963 w 750517"/>
              <a:gd name="connsiteY6" fmla="*/ 548640 h 1990194"/>
              <a:gd name="connsiteX7" fmla="*/ 684680 w 750517"/>
              <a:gd name="connsiteY7" fmla="*/ 1016813 h 1990194"/>
              <a:gd name="connsiteX8" fmla="*/ 750517 w 750517"/>
              <a:gd name="connsiteY8" fmla="*/ 1199693 h 1990194"/>
              <a:gd name="connsiteX9" fmla="*/ 706626 w 750517"/>
              <a:gd name="connsiteY9" fmla="*/ 1411834 h 1990194"/>
              <a:gd name="connsiteX10" fmla="*/ 648104 w 750517"/>
              <a:gd name="connsiteY10" fmla="*/ 1521562 h 1990194"/>
              <a:gd name="connsiteX11" fmla="*/ 370126 w 750517"/>
              <a:gd name="connsiteY11" fmla="*/ 1828800 h 1990194"/>
              <a:gd name="connsiteX12" fmla="*/ 106779 w 750517"/>
              <a:gd name="connsiteY12" fmla="*/ 1938528 h 1990194"/>
              <a:gd name="connsiteX13" fmla="*/ 26312 w 750517"/>
              <a:gd name="connsiteY13" fmla="*/ 1975104 h 1990194"/>
              <a:gd name="connsiteX14" fmla="*/ 0 w 750517"/>
              <a:gd name="connsiteY14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230860 w 750517"/>
              <a:gd name="connsiteY5" fmla="*/ 180428 h 1990194"/>
              <a:gd name="connsiteX6" fmla="*/ 352958 w 750517"/>
              <a:gd name="connsiteY6" fmla="*/ 400190 h 1990194"/>
              <a:gd name="connsiteX7" fmla="*/ 435963 w 750517"/>
              <a:gd name="connsiteY7" fmla="*/ 548640 h 1990194"/>
              <a:gd name="connsiteX8" fmla="*/ 684680 w 750517"/>
              <a:gd name="connsiteY8" fmla="*/ 1016813 h 1990194"/>
              <a:gd name="connsiteX9" fmla="*/ 750517 w 750517"/>
              <a:gd name="connsiteY9" fmla="*/ 1199693 h 1990194"/>
              <a:gd name="connsiteX10" fmla="*/ 706626 w 750517"/>
              <a:gd name="connsiteY10" fmla="*/ 1411834 h 1990194"/>
              <a:gd name="connsiteX11" fmla="*/ 648104 w 750517"/>
              <a:gd name="connsiteY11" fmla="*/ 1521562 h 1990194"/>
              <a:gd name="connsiteX12" fmla="*/ 370126 w 750517"/>
              <a:gd name="connsiteY12" fmla="*/ 1828800 h 1990194"/>
              <a:gd name="connsiteX13" fmla="*/ 106779 w 750517"/>
              <a:gd name="connsiteY13" fmla="*/ 1938528 h 1990194"/>
              <a:gd name="connsiteX14" fmla="*/ 26312 w 750517"/>
              <a:gd name="connsiteY14" fmla="*/ 1975104 h 1990194"/>
              <a:gd name="connsiteX15" fmla="*/ 0 w 750517"/>
              <a:gd name="connsiteY15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230860 w 750517"/>
              <a:gd name="connsiteY5" fmla="*/ 180428 h 1990194"/>
              <a:gd name="connsiteX6" fmla="*/ 19517 w 750517"/>
              <a:gd name="connsiteY6" fmla="*/ 432651 h 1990194"/>
              <a:gd name="connsiteX7" fmla="*/ 435963 w 750517"/>
              <a:gd name="connsiteY7" fmla="*/ 548640 h 1990194"/>
              <a:gd name="connsiteX8" fmla="*/ 684680 w 750517"/>
              <a:gd name="connsiteY8" fmla="*/ 1016813 h 1990194"/>
              <a:gd name="connsiteX9" fmla="*/ 750517 w 750517"/>
              <a:gd name="connsiteY9" fmla="*/ 1199693 h 1990194"/>
              <a:gd name="connsiteX10" fmla="*/ 706626 w 750517"/>
              <a:gd name="connsiteY10" fmla="*/ 1411834 h 1990194"/>
              <a:gd name="connsiteX11" fmla="*/ 648104 w 750517"/>
              <a:gd name="connsiteY11" fmla="*/ 1521562 h 1990194"/>
              <a:gd name="connsiteX12" fmla="*/ 370126 w 750517"/>
              <a:gd name="connsiteY12" fmla="*/ 1828800 h 1990194"/>
              <a:gd name="connsiteX13" fmla="*/ 106779 w 750517"/>
              <a:gd name="connsiteY13" fmla="*/ 1938528 h 1990194"/>
              <a:gd name="connsiteX14" fmla="*/ 26312 w 750517"/>
              <a:gd name="connsiteY14" fmla="*/ 1975104 h 1990194"/>
              <a:gd name="connsiteX15" fmla="*/ 0 w 750517"/>
              <a:gd name="connsiteY15" fmla="*/ 1990194 h 1990194"/>
              <a:gd name="connsiteX0" fmla="*/ 238237 w 823453"/>
              <a:gd name="connsiteY0" fmla="*/ 358445 h 1990194"/>
              <a:gd name="connsiteX1" fmla="*/ 201661 w 823453"/>
              <a:gd name="connsiteY1" fmla="*/ 160935 h 1990194"/>
              <a:gd name="connsiteX2" fmla="*/ 179715 w 823453"/>
              <a:gd name="connsiteY2" fmla="*/ 0 h 1990194"/>
              <a:gd name="connsiteX3" fmla="*/ 201661 w 823453"/>
              <a:gd name="connsiteY3" fmla="*/ 0 h 1990194"/>
              <a:gd name="connsiteX4" fmla="*/ 230922 w 823453"/>
              <a:gd name="connsiteY4" fmla="*/ 14631 h 1990194"/>
              <a:gd name="connsiteX5" fmla="*/ 0 w 823453"/>
              <a:gd name="connsiteY5" fmla="*/ 173060 h 1990194"/>
              <a:gd name="connsiteX6" fmla="*/ 92453 w 823453"/>
              <a:gd name="connsiteY6" fmla="*/ 432651 h 1990194"/>
              <a:gd name="connsiteX7" fmla="*/ 508899 w 823453"/>
              <a:gd name="connsiteY7" fmla="*/ 548640 h 1990194"/>
              <a:gd name="connsiteX8" fmla="*/ 757616 w 823453"/>
              <a:gd name="connsiteY8" fmla="*/ 1016813 h 1990194"/>
              <a:gd name="connsiteX9" fmla="*/ 823453 w 823453"/>
              <a:gd name="connsiteY9" fmla="*/ 1199693 h 1990194"/>
              <a:gd name="connsiteX10" fmla="*/ 779562 w 823453"/>
              <a:gd name="connsiteY10" fmla="*/ 1411834 h 1990194"/>
              <a:gd name="connsiteX11" fmla="*/ 721040 w 823453"/>
              <a:gd name="connsiteY11" fmla="*/ 1521562 h 1990194"/>
              <a:gd name="connsiteX12" fmla="*/ 443062 w 823453"/>
              <a:gd name="connsiteY12" fmla="*/ 1828800 h 1990194"/>
              <a:gd name="connsiteX13" fmla="*/ 179715 w 823453"/>
              <a:gd name="connsiteY13" fmla="*/ 1938528 h 1990194"/>
              <a:gd name="connsiteX14" fmla="*/ 99248 w 823453"/>
              <a:gd name="connsiteY14" fmla="*/ 1975104 h 1990194"/>
              <a:gd name="connsiteX15" fmla="*/ 72936 w 823453"/>
              <a:gd name="connsiteY15" fmla="*/ 1990194 h 1990194"/>
              <a:gd name="connsiteX0" fmla="*/ 238237 w 823453"/>
              <a:gd name="connsiteY0" fmla="*/ 358445 h 1990194"/>
              <a:gd name="connsiteX1" fmla="*/ 201661 w 823453"/>
              <a:gd name="connsiteY1" fmla="*/ 160935 h 1990194"/>
              <a:gd name="connsiteX2" fmla="*/ 179715 w 823453"/>
              <a:gd name="connsiteY2" fmla="*/ 0 h 1990194"/>
              <a:gd name="connsiteX3" fmla="*/ 201661 w 823453"/>
              <a:gd name="connsiteY3" fmla="*/ 0 h 1990194"/>
              <a:gd name="connsiteX4" fmla="*/ 230922 w 823453"/>
              <a:gd name="connsiteY4" fmla="*/ 14631 h 1990194"/>
              <a:gd name="connsiteX5" fmla="*/ 0 w 823453"/>
              <a:gd name="connsiteY5" fmla="*/ 173060 h 1990194"/>
              <a:gd name="connsiteX6" fmla="*/ 92454 w 823453"/>
              <a:gd name="connsiteY6" fmla="*/ 432651 h 1990194"/>
              <a:gd name="connsiteX7" fmla="*/ 508899 w 823453"/>
              <a:gd name="connsiteY7" fmla="*/ 548640 h 1990194"/>
              <a:gd name="connsiteX8" fmla="*/ 757616 w 823453"/>
              <a:gd name="connsiteY8" fmla="*/ 1016813 h 1990194"/>
              <a:gd name="connsiteX9" fmla="*/ 823453 w 823453"/>
              <a:gd name="connsiteY9" fmla="*/ 1199693 h 1990194"/>
              <a:gd name="connsiteX10" fmla="*/ 779562 w 823453"/>
              <a:gd name="connsiteY10" fmla="*/ 1411834 h 1990194"/>
              <a:gd name="connsiteX11" fmla="*/ 721040 w 823453"/>
              <a:gd name="connsiteY11" fmla="*/ 1521562 h 1990194"/>
              <a:gd name="connsiteX12" fmla="*/ 443062 w 823453"/>
              <a:gd name="connsiteY12" fmla="*/ 1828800 h 1990194"/>
              <a:gd name="connsiteX13" fmla="*/ 179715 w 823453"/>
              <a:gd name="connsiteY13" fmla="*/ 1938528 h 1990194"/>
              <a:gd name="connsiteX14" fmla="*/ 99248 w 823453"/>
              <a:gd name="connsiteY14" fmla="*/ 1975104 h 1990194"/>
              <a:gd name="connsiteX15" fmla="*/ 72936 w 823453"/>
              <a:gd name="connsiteY15" fmla="*/ 1990194 h 1990194"/>
              <a:gd name="connsiteX0" fmla="*/ 238237 w 823453"/>
              <a:gd name="connsiteY0" fmla="*/ 358445 h 1990194"/>
              <a:gd name="connsiteX1" fmla="*/ 201661 w 823453"/>
              <a:gd name="connsiteY1" fmla="*/ 160935 h 1990194"/>
              <a:gd name="connsiteX2" fmla="*/ 179715 w 823453"/>
              <a:gd name="connsiteY2" fmla="*/ 0 h 1990194"/>
              <a:gd name="connsiteX3" fmla="*/ 201661 w 823453"/>
              <a:gd name="connsiteY3" fmla="*/ 0 h 1990194"/>
              <a:gd name="connsiteX4" fmla="*/ 230922 w 823453"/>
              <a:gd name="connsiteY4" fmla="*/ 14631 h 1990194"/>
              <a:gd name="connsiteX5" fmla="*/ 0 w 823453"/>
              <a:gd name="connsiteY5" fmla="*/ 173060 h 1990194"/>
              <a:gd name="connsiteX6" fmla="*/ 92454 w 823453"/>
              <a:gd name="connsiteY6" fmla="*/ 432651 h 1990194"/>
              <a:gd name="connsiteX7" fmla="*/ 508899 w 823453"/>
              <a:gd name="connsiteY7" fmla="*/ 548640 h 1990194"/>
              <a:gd name="connsiteX8" fmla="*/ 757616 w 823453"/>
              <a:gd name="connsiteY8" fmla="*/ 1016813 h 1990194"/>
              <a:gd name="connsiteX9" fmla="*/ 823453 w 823453"/>
              <a:gd name="connsiteY9" fmla="*/ 1199693 h 1990194"/>
              <a:gd name="connsiteX10" fmla="*/ 779562 w 823453"/>
              <a:gd name="connsiteY10" fmla="*/ 1411834 h 1990194"/>
              <a:gd name="connsiteX11" fmla="*/ 721040 w 823453"/>
              <a:gd name="connsiteY11" fmla="*/ 1521562 h 1990194"/>
              <a:gd name="connsiteX12" fmla="*/ 443062 w 823453"/>
              <a:gd name="connsiteY12" fmla="*/ 1828800 h 1990194"/>
              <a:gd name="connsiteX13" fmla="*/ 179715 w 823453"/>
              <a:gd name="connsiteY13" fmla="*/ 1938528 h 1990194"/>
              <a:gd name="connsiteX14" fmla="*/ 99248 w 823453"/>
              <a:gd name="connsiteY14" fmla="*/ 1975104 h 1990194"/>
              <a:gd name="connsiteX15" fmla="*/ 72936 w 823453"/>
              <a:gd name="connsiteY15" fmla="*/ 1990194 h 1990194"/>
              <a:gd name="connsiteX0" fmla="*/ 238237 w 823453"/>
              <a:gd name="connsiteY0" fmla="*/ 358445 h 1990194"/>
              <a:gd name="connsiteX1" fmla="*/ 201661 w 823453"/>
              <a:gd name="connsiteY1" fmla="*/ 160935 h 1990194"/>
              <a:gd name="connsiteX2" fmla="*/ 179715 w 823453"/>
              <a:gd name="connsiteY2" fmla="*/ 0 h 1990194"/>
              <a:gd name="connsiteX3" fmla="*/ 201661 w 823453"/>
              <a:gd name="connsiteY3" fmla="*/ 0 h 1990194"/>
              <a:gd name="connsiteX4" fmla="*/ 92454 w 823453"/>
              <a:gd name="connsiteY4" fmla="*/ 0 h 1990194"/>
              <a:gd name="connsiteX5" fmla="*/ 0 w 823453"/>
              <a:gd name="connsiteY5" fmla="*/ 173060 h 1990194"/>
              <a:gd name="connsiteX6" fmla="*/ 92454 w 823453"/>
              <a:gd name="connsiteY6" fmla="*/ 432651 h 1990194"/>
              <a:gd name="connsiteX7" fmla="*/ 508899 w 823453"/>
              <a:gd name="connsiteY7" fmla="*/ 548640 h 1990194"/>
              <a:gd name="connsiteX8" fmla="*/ 757616 w 823453"/>
              <a:gd name="connsiteY8" fmla="*/ 1016813 h 1990194"/>
              <a:gd name="connsiteX9" fmla="*/ 823453 w 823453"/>
              <a:gd name="connsiteY9" fmla="*/ 1199693 h 1990194"/>
              <a:gd name="connsiteX10" fmla="*/ 779562 w 823453"/>
              <a:gd name="connsiteY10" fmla="*/ 1411834 h 1990194"/>
              <a:gd name="connsiteX11" fmla="*/ 721040 w 823453"/>
              <a:gd name="connsiteY11" fmla="*/ 1521562 h 1990194"/>
              <a:gd name="connsiteX12" fmla="*/ 443062 w 823453"/>
              <a:gd name="connsiteY12" fmla="*/ 1828800 h 1990194"/>
              <a:gd name="connsiteX13" fmla="*/ 179715 w 823453"/>
              <a:gd name="connsiteY13" fmla="*/ 1938528 h 1990194"/>
              <a:gd name="connsiteX14" fmla="*/ 99248 w 823453"/>
              <a:gd name="connsiteY14" fmla="*/ 1975104 h 1990194"/>
              <a:gd name="connsiteX15" fmla="*/ 72936 w 823453"/>
              <a:gd name="connsiteY15" fmla="*/ 1990194 h 1990194"/>
              <a:gd name="connsiteX0" fmla="*/ 238237 w 823453"/>
              <a:gd name="connsiteY0" fmla="*/ 444975 h 2076724"/>
              <a:gd name="connsiteX1" fmla="*/ 201661 w 823453"/>
              <a:gd name="connsiteY1" fmla="*/ 247465 h 2076724"/>
              <a:gd name="connsiteX2" fmla="*/ 179715 w 823453"/>
              <a:gd name="connsiteY2" fmla="*/ 86530 h 2076724"/>
              <a:gd name="connsiteX3" fmla="*/ 184906 w 823453"/>
              <a:gd name="connsiteY3" fmla="*/ 0 h 2076724"/>
              <a:gd name="connsiteX4" fmla="*/ 92454 w 823453"/>
              <a:gd name="connsiteY4" fmla="*/ 86530 h 2076724"/>
              <a:gd name="connsiteX5" fmla="*/ 0 w 823453"/>
              <a:gd name="connsiteY5" fmla="*/ 259590 h 2076724"/>
              <a:gd name="connsiteX6" fmla="*/ 92454 w 823453"/>
              <a:gd name="connsiteY6" fmla="*/ 519181 h 2076724"/>
              <a:gd name="connsiteX7" fmla="*/ 508899 w 823453"/>
              <a:gd name="connsiteY7" fmla="*/ 635170 h 2076724"/>
              <a:gd name="connsiteX8" fmla="*/ 757616 w 823453"/>
              <a:gd name="connsiteY8" fmla="*/ 1103343 h 2076724"/>
              <a:gd name="connsiteX9" fmla="*/ 823453 w 823453"/>
              <a:gd name="connsiteY9" fmla="*/ 1286223 h 2076724"/>
              <a:gd name="connsiteX10" fmla="*/ 779562 w 823453"/>
              <a:gd name="connsiteY10" fmla="*/ 1498364 h 2076724"/>
              <a:gd name="connsiteX11" fmla="*/ 721040 w 823453"/>
              <a:gd name="connsiteY11" fmla="*/ 1608092 h 2076724"/>
              <a:gd name="connsiteX12" fmla="*/ 443062 w 823453"/>
              <a:gd name="connsiteY12" fmla="*/ 1915330 h 2076724"/>
              <a:gd name="connsiteX13" fmla="*/ 179715 w 823453"/>
              <a:gd name="connsiteY13" fmla="*/ 2025058 h 2076724"/>
              <a:gd name="connsiteX14" fmla="*/ 99248 w 823453"/>
              <a:gd name="connsiteY14" fmla="*/ 2061634 h 2076724"/>
              <a:gd name="connsiteX15" fmla="*/ 72936 w 823453"/>
              <a:gd name="connsiteY15" fmla="*/ 2076724 h 2076724"/>
              <a:gd name="connsiteX0" fmla="*/ 238237 w 823453"/>
              <a:gd name="connsiteY0" fmla="*/ 444975 h 2076724"/>
              <a:gd name="connsiteX1" fmla="*/ 201661 w 823453"/>
              <a:gd name="connsiteY1" fmla="*/ 247465 h 2076724"/>
              <a:gd name="connsiteX2" fmla="*/ 179715 w 823453"/>
              <a:gd name="connsiteY2" fmla="*/ 86530 h 2076724"/>
              <a:gd name="connsiteX3" fmla="*/ 184906 w 823453"/>
              <a:gd name="connsiteY3" fmla="*/ 0 h 2076724"/>
              <a:gd name="connsiteX4" fmla="*/ 92454 w 823453"/>
              <a:gd name="connsiteY4" fmla="*/ 0 h 2076724"/>
              <a:gd name="connsiteX5" fmla="*/ 0 w 823453"/>
              <a:gd name="connsiteY5" fmla="*/ 259590 h 2076724"/>
              <a:gd name="connsiteX6" fmla="*/ 92454 w 823453"/>
              <a:gd name="connsiteY6" fmla="*/ 519181 h 2076724"/>
              <a:gd name="connsiteX7" fmla="*/ 508899 w 823453"/>
              <a:gd name="connsiteY7" fmla="*/ 635170 h 2076724"/>
              <a:gd name="connsiteX8" fmla="*/ 757616 w 823453"/>
              <a:gd name="connsiteY8" fmla="*/ 1103343 h 2076724"/>
              <a:gd name="connsiteX9" fmla="*/ 823453 w 823453"/>
              <a:gd name="connsiteY9" fmla="*/ 1286223 h 2076724"/>
              <a:gd name="connsiteX10" fmla="*/ 779562 w 823453"/>
              <a:gd name="connsiteY10" fmla="*/ 1498364 h 2076724"/>
              <a:gd name="connsiteX11" fmla="*/ 721040 w 823453"/>
              <a:gd name="connsiteY11" fmla="*/ 1608092 h 2076724"/>
              <a:gd name="connsiteX12" fmla="*/ 443062 w 823453"/>
              <a:gd name="connsiteY12" fmla="*/ 1915330 h 2076724"/>
              <a:gd name="connsiteX13" fmla="*/ 179715 w 823453"/>
              <a:gd name="connsiteY13" fmla="*/ 2025058 h 2076724"/>
              <a:gd name="connsiteX14" fmla="*/ 99248 w 823453"/>
              <a:gd name="connsiteY14" fmla="*/ 2061634 h 2076724"/>
              <a:gd name="connsiteX15" fmla="*/ 72936 w 823453"/>
              <a:gd name="connsiteY15" fmla="*/ 2076724 h 2076724"/>
              <a:gd name="connsiteX0" fmla="*/ 238237 w 823453"/>
              <a:gd name="connsiteY0" fmla="*/ 444975 h 2076724"/>
              <a:gd name="connsiteX1" fmla="*/ 201661 w 823453"/>
              <a:gd name="connsiteY1" fmla="*/ 247465 h 2076724"/>
              <a:gd name="connsiteX2" fmla="*/ 179715 w 823453"/>
              <a:gd name="connsiteY2" fmla="*/ 86530 h 2076724"/>
              <a:gd name="connsiteX3" fmla="*/ 184906 w 823453"/>
              <a:gd name="connsiteY3" fmla="*/ 0 h 2076724"/>
              <a:gd name="connsiteX4" fmla="*/ 92454 w 823453"/>
              <a:gd name="connsiteY4" fmla="*/ 86530 h 2076724"/>
              <a:gd name="connsiteX5" fmla="*/ 0 w 823453"/>
              <a:gd name="connsiteY5" fmla="*/ 259590 h 2076724"/>
              <a:gd name="connsiteX6" fmla="*/ 92454 w 823453"/>
              <a:gd name="connsiteY6" fmla="*/ 519181 h 2076724"/>
              <a:gd name="connsiteX7" fmla="*/ 508899 w 823453"/>
              <a:gd name="connsiteY7" fmla="*/ 635170 h 2076724"/>
              <a:gd name="connsiteX8" fmla="*/ 757616 w 823453"/>
              <a:gd name="connsiteY8" fmla="*/ 1103343 h 2076724"/>
              <a:gd name="connsiteX9" fmla="*/ 823453 w 823453"/>
              <a:gd name="connsiteY9" fmla="*/ 1286223 h 2076724"/>
              <a:gd name="connsiteX10" fmla="*/ 779562 w 823453"/>
              <a:gd name="connsiteY10" fmla="*/ 1498364 h 2076724"/>
              <a:gd name="connsiteX11" fmla="*/ 721040 w 823453"/>
              <a:gd name="connsiteY11" fmla="*/ 1608092 h 2076724"/>
              <a:gd name="connsiteX12" fmla="*/ 443062 w 823453"/>
              <a:gd name="connsiteY12" fmla="*/ 1915330 h 2076724"/>
              <a:gd name="connsiteX13" fmla="*/ 179715 w 823453"/>
              <a:gd name="connsiteY13" fmla="*/ 2025058 h 2076724"/>
              <a:gd name="connsiteX14" fmla="*/ 99248 w 823453"/>
              <a:gd name="connsiteY14" fmla="*/ 2061634 h 2076724"/>
              <a:gd name="connsiteX15" fmla="*/ 72936 w 823453"/>
              <a:gd name="connsiteY15" fmla="*/ 2076724 h 2076724"/>
              <a:gd name="connsiteX0" fmla="*/ 238237 w 823453"/>
              <a:gd name="connsiteY0" fmla="*/ 531505 h 2163254"/>
              <a:gd name="connsiteX1" fmla="*/ 201661 w 823453"/>
              <a:gd name="connsiteY1" fmla="*/ 333995 h 2163254"/>
              <a:gd name="connsiteX2" fmla="*/ 179715 w 823453"/>
              <a:gd name="connsiteY2" fmla="*/ 173060 h 2163254"/>
              <a:gd name="connsiteX3" fmla="*/ 1 w 823453"/>
              <a:gd name="connsiteY3" fmla="*/ 0 h 2163254"/>
              <a:gd name="connsiteX4" fmla="*/ 92454 w 823453"/>
              <a:gd name="connsiteY4" fmla="*/ 173060 h 2163254"/>
              <a:gd name="connsiteX5" fmla="*/ 0 w 823453"/>
              <a:gd name="connsiteY5" fmla="*/ 346120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38237 w 823453"/>
              <a:gd name="connsiteY0" fmla="*/ 531505 h 2163254"/>
              <a:gd name="connsiteX1" fmla="*/ 201661 w 823453"/>
              <a:gd name="connsiteY1" fmla="*/ 333995 h 2163254"/>
              <a:gd name="connsiteX2" fmla="*/ 179715 w 823453"/>
              <a:gd name="connsiteY2" fmla="*/ 173060 h 2163254"/>
              <a:gd name="connsiteX3" fmla="*/ 134738 w 823453"/>
              <a:gd name="connsiteY3" fmla="*/ 116145 h 2163254"/>
              <a:gd name="connsiteX4" fmla="*/ 1 w 823453"/>
              <a:gd name="connsiteY4" fmla="*/ 0 h 2163254"/>
              <a:gd name="connsiteX5" fmla="*/ 92454 w 823453"/>
              <a:gd name="connsiteY5" fmla="*/ 173060 h 2163254"/>
              <a:gd name="connsiteX6" fmla="*/ 0 w 823453"/>
              <a:gd name="connsiteY6" fmla="*/ 346120 h 2163254"/>
              <a:gd name="connsiteX7" fmla="*/ 92454 w 823453"/>
              <a:gd name="connsiteY7" fmla="*/ 605711 h 2163254"/>
              <a:gd name="connsiteX8" fmla="*/ 508899 w 823453"/>
              <a:gd name="connsiteY8" fmla="*/ 721700 h 2163254"/>
              <a:gd name="connsiteX9" fmla="*/ 757616 w 823453"/>
              <a:gd name="connsiteY9" fmla="*/ 1189873 h 2163254"/>
              <a:gd name="connsiteX10" fmla="*/ 823453 w 823453"/>
              <a:gd name="connsiteY10" fmla="*/ 1372753 h 2163254"/>
              <a:gd name="connsiteX11" fmla="*/ 779562 w 823453"/>
              <a:gd name="connsiteY11" fmla="*/ 1584894 h 2163254"/>
              <a:gd name="connsiteX12" fmla="*/ 721040 w 823453"/>
              <a:gd name="connsiteY12" fmla="*/ 1694622 h 2163254"/>
              <a:gd name="connsiteX13" fmla="*/ 443062 w 823453"/>
              <a:gd name="connsiteY13" fmla="*/ 2001860 h 2163254"/>
              <a:gd name="connsiteX14" fmla="*/ 179715 w 823453"/>
              <a:gd name="connsiteY14" fmla="*/ 2111588 h 2163254"/>
              <a:gd name="connsiteX15" fmla="*/ 99248 w 823453"/>
              <a:gd name="connsiteY15" fmla="*/ 2148164 h 2163254"/>
              <a:gd name="connsiteX16" fmla="*/ 72936 w 823453"/>
              <a:gd name="connsiteY16" fmla="*/ 2163254 h 2163254"/>
              <a:gd name="connsiteX0" fmla="*/ 238237 w 823453"/>
              <a:gd name="connsiteY0" fmla="*/ 531505 h 2163254"/>
              <a:gd name="connsiteX1" fmla="*/ 201661 w 823453"/>
              <a:gd name="connsiteY1" fmla="*/ 333995 h 2163254"/>
              <a:gd name="connsiteX2" fmla="*/ 179715 w 823453"/>
              <a:gd name="connsiteY2" fmla="*/ 173060 h 2163254"/>
              <a:gd name="connsiteX3" fmla="*/ 92454 w 823453"/>
              <a:gd name="connsiteY3" fmla="*/ 0 h 2163254"/>
              <a:gd name="connsiteX4" fmla="*/ 1 w 823453"/>
              <a:gd name="connsiteY4" fmla="*/ 0 h 2163254"/>
              <a:gd name="connsiteX5" fmla="*/ 92454 w 823453"/>
              <a:gd name="connsiteY5" fmla="*/ 173060 h 2163254"/>
              <a:gd name="connsiteX6" fmla="*/ 0 w 823453"/>
              <a:gd name="connsiteY6" fmla="*/ 346120 h 2163254"/>
              <a:gd name="connsiteX7" fmla="*/ 92454 w 823453"/>
              <a:gd name="connsiteY7" fmla="*/ 605711 h 2163254"/>
              <a:gd name="connsiteX8" fmla="*/ 508899 w 823453"/>
              <a:gd name="connsiteY8" fmla="*/ 721700 h 2163254"/>
              <a:gd name="connsiteX9" fmla="*/ 757616 w 823453"/>
              <a:gd name="connsiteY9" fmla="*/ 1189873 h 2163254"/>
              <a:gd name="connsiteX10" fmla="*/ 823453 w 823453"/>
              <a:gd name="connsiteY10" fmla="*/ 1372753 h 2163254"/>
              <a:gd name="connsiteX11" fmla="*/ 779562 w 823453"/>
              <a:gd name="connsiteY11" fmla="*/ 1584894 h 2163254"/>
              <a:gd name="connsiteX12" fmla="*/ 721040 w 823453"/>
              <a:gd name="connsiteY12" fmla="*/ 1694622 h 2163254"/>
              <a:gd name="connsiteX13" fmla="*/ 443062 w 823453"/>
              <a:gd name="connsiteY13" fmla="*/ 2001860 h 2163254"/>
              <a:gd name="connsiteX14" fmla="*/ 179715 w 823453"/>
              <a:gd name="connsiteY14" fmla="*/ 2111588 h 2163254"/>
              <a:gd name="connsiteX15" fmla="*/ 99248 w 823453"/>
              <a:gd name="connsiteY15" fmla="*/ 2148164 h 2163254"/>
              <a:gd name="connsiteX16" fmla="*/ 72936 w 823453"/>
              <a:gd name="connsiteY16" fmla="*/ 2163254 h 2163254"/>
              <a:gd name="connsiteX0" fmla="*/ 277359 w 823453"/>
              <a:gd name="connsiteY0" fmla="*/ 519181 h 2163254"/>
              <a:gd name="connsiteX1" fmla="*/ 201661 w 823453"/>
              <a:gd name="connsiteY1" fmla="*/ 333995 h 2163254"/>
              <a:gd name="connsiteX2" fmla="*/ 179715 w 823453"/>
              <a:gd name="connsiteY2" fmla="*/ 173060 h 2163254"/>
              <a:gd name="connsiteX3" fmla="*/ 92454 w 823453"/>
              <a:gd name="connsiteY3" fmla="*/ 0 h 2163254"/>
              <a:gd name="connsiteX4" fmla="*/ 1 w 823453"/>
              <a:gd name="connsiteY4" fmla="*/ 0 h 2163254"/>
              <a:gd name="connsiteX5" fmla="*/ 92454 w 823453"/>
              <a:gd name="connsiteY5" fmla="*/ 173060 h 2163254"/>
              <a:gd name="connsiteX6" fmla="*/ 0 w 823453"/>
              <a:gd name="connsiteY6" fmla="*/ 346120 h 2163254"/>
              <a:gd name="connsiteX7" fmla="*/ 92454 w 823453"/>
              <a:gd name="connsiteY7" fmla="*/ 605711 h 2163254"/>
              <a:gd name="connsiteX8" fmla="*/ 508899 w 823453"/>
              <a:gd name="connsiteY8" fmla="*/ 721700 h 2163254"/>
              <a:gd name="connsiteX9" fmla="*/ 757616 w 823453"/>
              <a:gd name="connsiteY9" fmla="*/ 1189873 h 2163254"/>
              <a:gd name="connsiteX10" fmla="*/ 823453 w 823453"/>
              <a:gd name="connsiteY10" fmla="*/ 1372753 h 2163254"/>
              <a:gd name="connsiteX11" fmla="*/ 779562 w 823453"/>
              <a:gd name="connsiteY11" fmla="*/ 1584894 h 2163254"/>
              <a:gd name="connsiteX12" fmla="*/ 721040 w 823453"/>
              <a:gd name="connsiteY12" fmla="*/ 1694622 h 2163254"/>
              <a:gd name="connsiteX13" fmla="*/ 443062 w 823453"/>
              <a:gd name="connsiteY13" fmla="*/ 2001860 h 2163254"/>
              <a:gd name="connsiteX14" fmla="*/ 179715 w 823453"/>
              <a:gd name="connsiteY14" fmla="*/ 2111588 h 2163254"/>
              <a:gd name="connsiteX15" fmla="*/ 99248 w 823453"/>
              <a:gd name="connsiteY15" fmla="*/ 2148164 h 2163254"/>
              <a:gd name="connsiteX16" fmla="*/ 72936 w 823453"/>
              <a:gd name="connsiteY16" fmla="*/ 2163254 h 2163254"/>
              <a:gd name="connsiteX0" fmla="*/ 277359 w 823453"/>
              <a:gd name="connsiteY0" fmla="*/ 519181 h 2163254"/>
              <a:gd name="connsiteX1" fmla="*/ 179715 w 823453"/>
              <a:gd name="connsiteY1" fmla="*/ 173060 h 2163254"/>
              <a:gd name="connsiteX2" fmla="*/ 92454 w 823453"/>
              <a:gd name="connsiteY2" fmla="*/ 0 h 2163254"/>
              <a:gd name="connsiteX3" fmla="*/ 1 w 823453"/>
              <a:gd name="connsiteY3" fmla="*/ 0 h 2163254"/>
              <a:gd name="connsiteX4" fmla="*/ 92454 w 823453"/>
              <a:gd name="connsiteY4" fmla="*/ 173060 h 2163254"/>
              <a:gd name="connsiteX5" fmla="*/ 0 w 823453"/>
              <a:gd name="connsiteY5" fmla="*/ 346120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519181 h 2163254"/>
              <a:gd name="connsiteX1" fmla="*/ 179715 w 823453"/>
              <a:gd name="connsiteY1" fmla="*/ 173060 h 2163254"/>
              <a:gd name="connsiteX2" fmla="*/ 92454 w 823453"/>
              <a:gd name="connsiteY2" fmla="*/ 0 h 2163254"/>
              <a:gd name="connsiteX3" fmla="*/ 1 w 823453"/>
              <a:gd name="connsiteY3" fmla="*/ 0 h 2163254"/>
              <a:gd name="connsiteX4" fmla="*/ 92454 w 823453"/>
              <a:gd name="connsiteY4" fmla="*/ 173060 h 2163254"/>
              <a:gd name="connsiteX5" fmla="*/ 0 w 823453"/>
              <a:gd name="connsiteY5" fmla="*/ 346120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8 w 823452"/>
              <a:gd name="connsiteY0" fmla="*/ 519181 h 2163254"/>
              <a:gd name="connsiteX1" fmla="*/ 179714 w 823452"/>
              <a:gd name="connsiteY1" fmla="*/ 173060 h 2163254"/>
              <a:gd name="connsiteX2" fmla="*/ 92453 w 823452"/>
              <a:gd name="connsiteY2" fmla="*/ 0 h 2163254"/>
              <a:gd name="connsiteX3" fmla="*/ 0 w 823452"/>
              <a:gd name="connsiteY3" fmla="*/ 0 h 2163254"/>
              <a:gd name="connsiteX4" fmla="*/ 92453 w 823452"/>
              <a:gd name="connsiteY4" fmla="*/ 173060 h 2163254"/>
              <a:gd name="connsiteX5" fmla="*/ 0 w 823452"/>
              <a:gd name="connsiteY5" fmla="*/ 432651 h 2163254"/>
              <a:gd name="connsiteX6" fmla="*/ 92453 w 823452"/>
              <a:gd name="connsiteY6" fmla="*/ 605711 h 2163254"/>
              <a:gd name="connsiteX7" fmla="*/ 508898 w 823452"/>
              <a:gd name="connsiteY7" fmla="*/ 721700 h 2163254"/>
              <a:gd name="connsiteX8" fmla="*/ 757615 w 823452"/>
              <a:gd name="connsiteY8" fmla="*/ 1189873 h 2163254"/>
              <a:gd name="connsiteX9" fmla="*/ 823452 w 823452"/>
              <a:gd name="connsiteY9" fmla="*/ 1372753 h 2163254"/>
              <a:gd name="connsiteX10" fmla="*/ 779561 w 823452"/>
              <a:gd name="connsiteY10" fmla="*/ 1584894 h 2163254"/>
              <a:gd name="connsiteX11" fmla="*/ 721039 w 823452"/>
              <a:gd name="connsiteY11" fmla="*/ 1694622 h 2163254"/>
              <a:gd name="connsiteX12" fmla="*/ 443061 w 823452"/>
              <a:gd name="connsiteY12" fmla="*/ 2001860 h 2163254"/>
              <a:gd name="connsiteX13" fmla="*/ 179714 w 823452"/>
              <a:gd name="connsiteY13" fmla="*/ 2111588 h 2163254"/>
              <a:gd name="connsiteX14" fmla="*/ 99247 w 823452"/>
              <a:gd name="connsiteY14" fmla="*/ 2148164 h 2163254"/>
              <a:gd name="connsiteX15" fmla="*/ 72935 w 823452"/>
              <a:gd name="connsiteY15" fmla="*/ 2163254 h 2163254"/>
              <a:gd name="connsiteX0" fmla="*/ 277358 w 823452"/>
              <a:gd name="connsiteY0" fmla="*/ 519181 h 2163254"/>
              <a:gd name="connsiteX1" fmla="*/ 179714 w 823452"/>
              <a:gd name="connsiteY1" fmla="*/ 173060 h 2163254"/>
              <a:gd name="connsiteX2" fmla="*/ 92453 w 823452"/>
              <a:gd name="connsiteY2" fmla="*/ 0 h 2163254"/>
              <a:gd name="connsiteX3" fmla="*/ 0 w 823452"/>
              <a:gd name="connsiteY3" fmla="*/ 0 h 2163254"/>
              <a:gd name="connsiteX4" fmla="*/ 92451 w 823452"/>
              <a:gd name="connsiteY4" fmla="*/ 259590 h 2163254"/>
              <a:gd name="connsiteX5" fmla="*/ 0 w 823452"/>
              <a:gd name="connsiteY5" fmla="*/ 432651 h 2163254"/>
              <a:gd name="connsiteX6" fmla="*/ 92453 w 823452"/>
              <a:gd name="connsiteY6" fmla="*/ 605711 h 2163254"/>
              <a:gd name="connsiteX7" fmla="*/ 508898 w 823452"/>
              <a:gd name="connsiteY7" fmla="*/ 721700 h 2163254"/>
              <a:gd name="connsiteX8" fmla="*/ 757615 w 823452"/>
              <a:gd name="connsiteY8" fmla="*/ 1189873 h 2163254"/>
              <a:gd name="connsiteX9" fmla="*/ 823452 w 823452"/>
              <a:gd name="connsiteY9" fmla="*/ 1372753 h 2163254"/>
              <a:gd name="connsiteX10" fmla="*/ 779561 w 823452"/>
              <a:gd name="connsiteY10" fmla="*/ 1584894 h 2163254"/>
              <a:gd name="connsiteX11" fmla="*/ 721039 w 823452"/>
              <a:gd name="connsiteY11" fmla="*/ 1694622 h 2163254"/>
              <a:gd name="connsiteX12" fmla="*/ 443061 w 823452"/>
              <a:gd name="connsiteY12" fmla="*/ 2001860 h 2163254"/>
              <a:gd name="connsiteX13" fmla="*/ 179714 w 823452"/>
              <a:gd name="connsiteY13" fmla="*/ 2111588 h 2163254"/>
              <a:gd name="connsiteX14" fmla="*/ 99247 w 823452"/>
              <a:gd name="connsiteY14" fmla="*/ 2148164 h 2163254"/>
              <a:gd name="connsiteX15" fmla="*/ 72935 w 823452"/>
              <a:gd name="connsiteY15" fmla="*/ 2163254 h 2163254"/>
              <a:gd name="connsiteX0" fmla="*/ 277359 w 823453"/>
              <a:gd name="connsiteY0" fmla="*/ 519181 h 2163254"/>
              <a:gd name="connsiteX1" fmla="*/ 179715 w 823453"/>
              <a:gd name="connsiteY1" fmla="*/ 17306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519181 h 2163254"/>
              <a:gd name="connsiteX1" fmla="*/ 179715 w 823453"/>
              <a:gd name="connsiteY1" fmla="*/ 17306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51918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51918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184906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346121 h 2163254"/>
              <a:gd name="connsiteX6" fmla="*/ 184906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4 w 823453"/>
              <a:gd name="connsiteY4" fmla="*/ 173060 h 2163254"/>
              <a:gd name="connsiteX5" fmla="*/ 1 w 823453"/>
              <a:gd name="connsiteY5" fmla="*/ 346121 h 2163254"/>
              <a:gd name="connsiteX6" fmla="*/ 184906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4 w 823453"/>
              <a:gd name="connsiteY4" fmla="*/ 173060 h 2163254"/>
              <a:gd name="connsiteX5" fmla="*/ 1 w 823453"/>
              <a:gd name="connsiteY5" fmla="*/ 346121 h 2163254"/>
              <a:gd name="connsiteX6" fmla="*/ 184906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92454 w 823453"/>
              <a:gd name="connsiteY1" fmla="*/ 0 h 2163254"/>
              <a:gd name="connsiteX2" fmla="*/ 0 w 823453"/>
              <a:gd name="connsiteY2" fmla="*/ 86530 h 2163254"/>
              <a:gd name="connsiteX3" fmla="*/ 92454 w 823453"/>
              <a:gd name="connsiteY3" fmla="*/ 173060 h 2163254"/>
              <a:gd name="connsiteX4" fmla="*/ 1 w 823453"/>
              <a:gd name="connsiteY4" fmla="*/ 346121 h 2163254"/>
              <a:gd name="connsiteX5" fmla="*/ 184906 w 823453"/>
              <a:gd name="connsiteY5" fmla="*/ 605711 h 2163254"/>
              <a:gd name="connsiteX6" fmla="*/ 508899 w 823453"/>
              <a:gd name="connsiteY6" fmla="*/ 721700 h 2163254"/>
              <a:gd name="connsiteX7" fmla="*/ 757616 w 823453"/>
              <a:gd name="connsiteY7" fmla="*/ 1189873 h 2163254"/>
              <a:gd name="connsiteX8" fmla="*/ 823453 w 823453"/>
              <a:gd name="connsiteY8" fmla="*/ 1372753 h 2163254"/>
              <a:gd name="connsiteX9" fmla="*/ 779562 w 823453"/>
              <a:gd name="connsiteY9" fmla="*/ 1584894 h 2163254"/>
              <a:gd name="connsiteX10" fmla="*/ 721040 w 823453"/>
              <a:gd name="connsiteY10" fmla="*/ 1694622 h 2163254"/>
              <a:gd name="connsiteX11" fmla="*/ 443062 w 823453"/>
              <a:gd name="connsiteY11" fmla="*/ 2001860 h 2163254"/>
              <a:gd name="connsiteX12" fmla="*/ 179715 w 823453"/>
              <a:gd name="connsiteY12" fmla="*/ 2111588 h 2163254"/>
              <a:gd name="connsiteX13" fmla="*/ 99248 w 823453"/>
              <a:gd name="connsiteY13" fmla="*/ 2148164 h 2163254"/>
              <a:gd name="connsiteX14" fmla="*/ 72936 w 823453"/>
              <a:gd name="connsiteY14" fmla="*/ 2163254 h 2163254"/>
              <a:gd name="connsiteX0" fmla="*/ 277358 w 823452"/>
              <a:gd name="connsiteY0" fmla="*/ 432651 h 2163254"/>
              <a:gd name="connsiteX1" fmla="*/ 92453 w 823452"/>
              <a:gd name="connsiteY1" fmla="*/ 0 h 2163254"/>
              <a:gd name="connsiteX2" fmla="*/ 0 w 823452"/>
              <a:gd name="connsiteY2" fmla="*/ 86530 h 2163254"/>
              <a:gd name="connsiteX3" fmla="*/ 92453 w 823452"/>
              <a:gd name="connsiteY3" fmla="*/ 173060 h 2163254"/>
              <a:gd name="connsiteX4" fmla="*/ 0 w 823452"/>
              <a:gd name="connsiteY4" fmla="*/ 346121 h 2163254"/>
              <a:gd name="connsiteX5" fmla="*/ 184905 w 823452"/>
              <a:gd name="connsiteY5" fmla="*/ 605711 h 2163254"/>
              <a:gd name="connsiteX6" fmla="*/ 508898 w 823452"/>
              <a:gd name="connsiteY6" fmla="*/ 721700 h 2163254"/>
              <a:gd name="connsiteX7" fmla="*/ 757615 w 823452"/>
              <a:gd name="connsiteY7" fmla="*/ 1189873 h 2163254"/>
              <a:gd name="connsiteX8" fmla="*/ 823452 w 823452"/>
              <a:gd name="connsiteY8" fmla="*/ 1372753 h 2163254"/>
              <a:gd name="connsiteX9" fmla="*/ 779561 w 823452"/>
              <a:gd name="connsiteY9" fmla="*/ 1584894 h 2163254"/>
              <a:gd name="connsiteX10" fmla="*/ 721039 w 823452"/>
              <a:gd name="connsiteY10" fmla="*/ 1694622 h 2163254"/>
              <a:gd name="connsiteX11" fmla="*/ 443061 w 823452"/>
              <a:gd name="connsiteY11" fmla="*/ 2001860 h 2163254"/>
              <a:gd name="connsiteX12" fmla="*/ 179714 w 823452"/>
              <a:gd name="connsiteY12" fmla="*/ 2111588 h 2163254"/>
              <a:gd name="connsiteX13" fmla="*/ 99247 w 823452"/>
              <a:gd name="connsiteY13" fmla="*/ 2148164 h 2163254"/>
              <a:gd name="connsiteX14" fmla="*/ 72935 w 823452"/>
              <a:gd name="connsiteY14" fmla="*/ 2163254 h 2163254"/>
              <a:gd name="connsiteX0" fmla="*/ 277359 w 823453"/>
              <a:gd name="connsiteY0" fmla="*/ 432651 h 2163254"/>
              <a:gd name="connsiteX1" fmla="*/ 92454 w 823453"/>
              <a:gd name="connsiteY1" fmla="*/ 0 h 2163254"/>
              <a:gd name="connsiteX2" fmla="*/ 0 w 823453"/>
              <a:gd name="connsiteY2" fmla="*/ 0 h 2163254"/>
              <a:gd name="connsiteX3" fmla="*/ 92454 w 823453"/>
              <a:gd name="connsiteY3" fmla="*/ 173060 h 2163254"/>
              <a:gd name="connsiteX4" fmla="*/ 1 w 823453"/>
              <a:gd name="connsiteY4" fmla="*/ 346121 h 2163254"/>
              <a:gd name="connsiteX5" fmla="*/ 184906 w 823453"/>
              <a:gd name="connsiteY5" fmla="*/ 605711 h 2163254"/>
              <a:gd name="connsiteX6" fmla="*/ 508899 w 823453"/>
              <a:gd name="connsiteY6" fmla="*/ 721700 h 2163254"/>
              <a:gd name="connsiteX7" fmla="*/ 757616 w 823453"/>
              <a:gd name="connsiteY7" fmla="*/ 1189873 h 2163254"/>
              <a:gd name="connsiteX8" fmla="*/ 823453 w 823453"/>
              <a:gd name="connsiteY8" fmla="*/ 1372753 h 2163254"/>
              <a:gd name="connsiteX9" fmla="*/ 779562 w 823453"/>
              <a:gd name="connsiteY9" fmla="*/ 1584894 h 2163254"/>
              <a:gd name="connsiteX10" fmla="*/ 721040 w 823453"/>
              <a:gd name="connsiteY10" fmla="*/ 1694622 h 2163254"/>
              <a:gd name="connsiteX11" fmla="*/ 443062 w 823453"/>
              <a:gd name="connsiteY11" fmla="*/ 2001860 h 2163254"/>
              <a:gd name="connsiteX12" fmla="*/ 179715 w 823453"/>
              <a:gd name="connsiteY12" fmla="*/ 2111588 h 2163254"/>
              <a:gd name="connsiteX13" fmla="*/ 99248 w 823453"/>
              <a:gd name="connsiteY13" fmla="*/ 2148164 h 2163254"/>
              <a:gd name="connsiteX14" fmla="*/ 72936 w 823453"/>
              <a:gd name="connsiteY14" fmla="*/ 2163254 h 2163254"/>
              <a:gd name="connsiteX0" fmla="*/ 277359 w 823453"/>
              <a:gd name="connsiteY0" fmla="*/ 432651 h 2163254"/>
              <a:gd name="connsiteX1" fmla="*/ 0 w 823453"/>
              <a:gd name="connsiteY1" fmla="*/ 0 h 2163254"/>
              <a:gd name="connsiteX2" fmla="*/ 92454 w 823453"/>
              <a:gd name="connsiteY2" fmla="*/ 173060 h 2163254"/>
              <a:gd name="connsiteX3" fmla="*/ 1 w 823453"/>
              <a:gd name="connsiteY3" fmla="*/ 346121 h 2163254"/>
              <a:gd name="connsiteX4" fmla="*/ 184906 w 823453"/>
              <a:gd name="connsiteY4" fmla="*/ 605711 h 2163254"/>
              <a:gd name="connsiteX5" fmla="*/ 508899 w 823453"/>
              <a:gd name="connsiteY5" fmla="*/ 721700 h 2163254"/>
              <a:gd name="connsiteX6" fmla="*/ 757616 w 823453"/>
              <a:gd name="connsiteY6" fmla="*/ 1189873 h 2163254"/>
              <a:gd name="connsiteX7" fmla="*/ 823453 w 823453"/>
              <a:gd name="connsiteY7" fmla="*/ 1372753 h 2163254"/>
              <a:gd name="connsiteX8" fmla="*/ 779562 w 823453"/>
              <a:gd name="connsiteY8" fmla="*/ 1584894 h 2163254"/>
              <a:gd name="connsiteX9" fmla="*/ 721040 w 823453"/>
              <a:gd name="connsiteY9" fmla="*/ 1694622 h 2163254"/>
              <a:gd name="connsiteX10" fmla="*/ 443062 w 823453"/>
              <a:gd name="connsiteY10" fmla="*/ 2001860 h 2163254"/>
              <a:gd name="connsiteX11" fmla="*/ 179715 w 823453"/>
              <a:gd name="connsiteY11" fmla="*/ 2111588 h 2163254"/>
              <a:gd name="connsiteX12" fmla="*/ 99248 w 823453"/>
              <a:gd name="connsiteY12" fmla="*/ 2148164 h 2163254"/>
              <a:gd name="connsiteX13" fmla="*/ 72936 w 823453"/>
              <a:gd name="connsiteY13" fmla="*/ 2163254 h 2163254"/>
              <a:gd name="connsiteX0" fmla="*/ 277358 w 823452"/>
              <a:gd name="connsiteY0" fmla="*/ 259591 h 1990194"/>
              <a:gd name="connsiteX1" fmla="*/ 92453 w 823452"/>
              <a:gd name="connsiteY1" fmla="*/ 0 h 1990194"/>
              <a:gd name="connsiteX2" fmla="*/ 0 w 823452"/>
              <a:gd name="connsiteY2" fmla="*/ 173061 h 1990194"/>
              <a:gd name="connsiteX3" fmla="*/ 184905 w 823452"/>
              <a:gd name="connsiteY3" fmla="*/ 432651 h 1990194"/>
              <a:gd name="connsiteX4" fmla="*/ 508898 w 823452"/>
              <a:gd name="connsiteY4" fmla="*/ 548640 h 1990194"/>
              <a:gd name="connsiteX5" fmla="*/ 757615 w 823452"/>
              <a:gd name="connsiteY5" fmla="*/ 1016813 h 1990194"/>
              <a:gd name="connsiteX6" fmla="*/ 823452 w 823452"/>
              <a:gd name="connsiteY6" fmla="*/ 1199693 h 1990194"/>
              <a:gd name="connsiteX7" fmla="*/ 779561 w 823452"/>
              <a:gd name="connsiteY7" fmla="*/ 1411834 h 1990194"/>
              <a:gd name="connsiteX8" fmla="*/ 721039 w 823452"/>
              <a:gd name="connsiteY8" fmla="*/ 1521562 h 1990194"/>
              <a:gd name="connsiteX9" fmla="*/ 443061 w 823452"/>
              <a:gd name="connsiteY9" fmla="*/ 1828800 h 1990194"/>
              <a:gd name="connsiteX10" fmla="*/ 179714 w 823452"/>
              <a:gd name="connsiteY10" fmla="*/ 1938528 h 1990194"/>
              <a:gd name="connsiteX11" fmla="*/ 99247 w 823452"/>
              <a:gd name="connsiteY11" fmla="*/ 1975104 h 1990194"/>
              <a:gd name="connsiteX12" fmla="*/ 72935 w 823452"/>
              <a:gd name="connsiteY12" fmla="*/ 1990194 h 1990194"/>
              <a:gd name="connsiteX0" fmla="*/ 277358 w 823452"/>
              <a:gd name="connsiteY0" fmla="*/ 115373 h 1845976"/>
              <a:gd name="connsiteX1" fmla="*/ 0 w 823452"/>
              <a:gd name="connsiteY1" fmla="*/ 28843 h 1845976"/>
              <a:gd name="connsiteX2" fmla="*/ 184905 w 823452"/>
              <a:gd name="connsiteY2" fmla="*/ 288433 h 1845976"/>
              <a:gd name="connsiteX3" fmla="*/ 508898 w 823452"/>
              <a:gd name="connsiteY3" fmla="*/ 404422 h 1845976"/>
              <a:gd name="connsiteX4" fmla="*/ 757615 w 823452"/>
              <a:gd name="connsiteY4" fmla="*/ 872595 h 1845976"/>
              <a:gd name="connsiteX5" fmla="*/ 823452 w 823452"/>
              <a:gd name="connsiteY5" fmla="*/ 1055475 h 1845976"/>
              <a:gd name="connsiteX6" fmla="*/ 779561 w 823452"/>
              <a:gd name="connsiteY6" fmla="*/ 1267616 h 1845976"/>
              <a:gd name="connsiteX7" fmla="*/ 721039 w 823452"/>
              <a:gd name="connsiteY7" fmla="*/ 1377344 h 1845976"/>
              <a:gd name="connsiteX8" fmla="*/ 443061 w 823452"/>
              <a:gd name="connsiteY8" fmla="*/ 1684582 h 1845976"/>
              <a:gd name="connsiteX9" fmla="*/ 179714 w 823452"/>
              <a:gd name="connsiteY9" fmla="*/ 1794310 h 1845976"/>
              <a:gd name="connsiteX10" fmla="*/ 99247 w 823452"/>
              <a:gd name="connsiteY10" fmla="*/ 1830886 h 1845976"/>
              <a:gd name="connsiteX11" fmla="*/ 72935 w 823452"/>
              <a:gd name="connsiteY11" fmla="*/ 1845976 h 1845976"/>
              <a:gd name="connsiteX0" fmla="*/ 204422 w 750516"/>
              <a:gd name="connsiteY0" fmla="*/ 0 h 1730603"/>
              <a:gd name="connsiteX1" fmla="*/ 111969 w 750516"/>
              <a:gd name="connsiteY1" fmla="*/ 173060 h 1730603"/>
              <a:gd name="connsiteX2" fmla="*/ 435962 w 750516"/>
              <a:gd name="connsiteY2" fmla="*/ 289049 h 1730603"/>
              <a:gd name="connsiteX3" fmla="*/ 684679 w 750516"/>
              <a:gd name="connsiteY3" fmla="*/ 757222 h 1730603"/>
              <a:gd name="connsiteX4" fmla="*/ 750516 w 750516"/>
              <a:gd name="connsiteY4" fmla="*/ 940102 h 1730603"/>
              <a:gd name="connsiteX5" fmla="*/ 706625 w 750516"/>
              <a:gd name="connsiteY5" fmla="*/ 1152243 h 1730603"/>
              <a:gd name="connsiteX6" fmla="*/ 648103 w 750516"/>
              <a:gd name="connsiteY6" fmla="*/ 1261971 h 1730603"/>
              <a:gd name="connsiteX7" fmla="*/ 370125 w 750516"/>
              <a:gd name="connsiteY7" fmla="*/ 1569209 h 1730603"/>
              <a:gd name="connsiteX8" fmla="*/ 106778 w 750516"/>
              <a:gd name="connsiteY8" fmla="*/ 1678937 h 1730603"/>
              <a:gd name="connsiteX9" fmla="*/ 26311 w 750516"/>
              <a:gd name="connsiteY9" fmla="*/ 1715513 h 1730603"/>
              <a:gd name="connsiteX10" fmla="*/ -1 w 750516"/>
              <a:gd name="connsiteY10" fmla="*/ 1730603 h 1730603"/>
              <a:gd name="connsiteX0" fmla="*/ 204423 w 750517"/>
              <a:gd name="connsiteY0" fmla="*/ 0 h 1730603"/>
              <a:gd name="connsiteX1" fmla="*/ 435963 w 750517"/>
              <a:gd name="connsiteY1" fmla="*/ 289049 h 1730603"/>
              <a:gd name="connsiteX2" fmla="*/ 684680 w 750517"/>
              <a:gd name="connsiteY2" fmla="*/ 757222 h 1730603"/>
              <a:gd name="connsiteX3" fmla="*/ 750517 w 750517"/>
              <a:gd name="connsiteY3" fmla="*/ 940102 h 1730603"/>
              <a:gd name="connsiteX4" fmla="*/ 706626 w 750517"/>
              <a:gd name="connsiteY4" fmla="*/ 1152243 h 1730603"/>
              <a:gd name="connsiteX5" fmla="*/ 648104 w 750517"/>
              <a:gd name="connsiteY5" fmla="*/ 1261971 h 1730603"/>
              <a:gd name="connsiteX6" fmla="*/ 370126 w 750517"/>
              <a:gd name="connsiteY6" fmla="*/ 1569209 h 1730603"/>
              <a:gd name="connsiteX7" fmla="*/ 106779 w 750517"/>
              <a:gd name="connsiteY7" fmla="*/ 1678937 h 1730603"/>
              <a:gd name="connsiteX8" fmla="*/ 26312 w 750517"/>
              <a:gd name="connsiteY8" fmla="*/ 1715513 h 1730603"/>
              <a:gd name="connsiteX9" fmla="*/ 0 w 750517"/>
              <a:gd name="connsiteY9" fmla="*/ 1730603 h 1730603"/>
              <a:gd name="connsiteX0" fmla="*/ 204423 w 750517"/>
              <a:gd name="connsiteY0" fmla="*/ 0 h 1730603"/>
              <a:gd name="connsiteX1" fmla="*/ 481779 w 750517"/>
              <a:gd name="connsiteY1" fmla="*/ 519181 h 1730603"/>
              <a:gd name="connsiteX2" fmla="*/ 684680 w 750517"/>
              <a:gd name="connsiteY2" fmla="*/ 757222 h 1730603"/>
              <a:gd name="connsiteX3" fmla="*/ 750517 w 750517"/>
              <a:gd name="connsiteY3" fmla="*/ 940102 h 1730603"/>
              <a:gd name="connsiteX4" fmla="*/ 706626 w 750517"/>
              <a:gd name="connsiteY4" fmla="*/ 1152243 h 1730603"/>
              <a:gd name="connsiteX5" fmla="*/ 648104 w 750517"/>
              <a:gd name="connsiteY5" fmla="*/ 1261971 h 1730603"/>
              <a:gd name="connsiteX6" fmla="*/ 370126 w 750517"/>
              <a:gd name="connsiteY6" fmla="*/ 1569209 h 1730603"/>
              <a:gd name="connsiteX7" fmla="*/ 106779 w 750517"/>
              <a:gd name="connsiteY7" fmla="*/ 1678937 h 1730603"/>
              <a:gd name="connsiteX8" fmla="*/ 26312 w 750517"/>
              <a:gd name="connsiteY8" fmla="*/ 1715513 h 1730603"/>
              <a:gd name="connsiteX9" fmla="*/ 0 w 750517"/>
              <a:gd name="connsiteY9" fmla="*/ 1730603 h 1730603"/>
              <a:gd name="connsiteX0" fmla="*/ 408599 w 750517"/>
              <a:gd name="connsiteY0" fmla="*/ 1360932 h 1362654"/>
              <a:gd name="connsiteX1" fmla="*/ 481779 w 750517"/>
              <a:gd name="connsiteY1" fmla="*/ 7358 h 1362654"/>
              <a:gd name="connsiteX2" fmla="*/ 684680 w 750517"/>
              <a:gd name="connsiteY2" fmla="*/ 245399 h 1362654"/>
              <a:gd name="connsiteX3" fmla="*/ 750517 w 750517"/>
              <a:gd name="connsiteY3" fmla="*/ 428279 h 1362654"/>
              <a:gd name="connsiteX4" fmla="*/ 706626 w 750517"/>
              <a:gd name="connsiteY4" fmla="*/ 640420 h 1362654"/>
              <a:gd name="connsiteX5" fmla="*/ 648104 w 750517"/>
              <a:gd name="connsiteY5" fmla="*/ 750148 h 1362654"/>
              <a:gd name="connsiteX6" fmla="*/ 370126 w 750517"/>
              <a:gd name="connsiteY6" fmla="*/ 1057386 h 1362654"/>
              <a:gd name="connsiteX7" fmla="*/ 106779 w 750517"/>
              <a:gd name="connsiteY7" fmla="*/ 1167114 h 1362654"/>
              <a:gd name="connsiteX8" fmla="*/ 26312 w 750517"/>
              <a:gd name="connsiteY8" fmla="*/ 1203690 h 1362654"/>
              <a:gd name="connsiteX9" fmla="*/ 0 w 750517"/>
              <a:gd name="connsiteY9" fmla="*/ 1218780 h 1362654"/>
              <a:gd name="connsiteX0" fmla="*/ 408599 w 992221"/>
              <a:gd name="connsiteY0" fmla="*/ 1115533 h 1118316"/>
              <a:gd name="connsiteX1" fmla="*/ 992221 w 992221"/>
              <a:gd name="connsiteY1" fmla="*/ 363917 h 1118316"/>
              <a:gd name="connsiteX2" fmla="*/ 684680 w 992221"/>
              <a:gd name="connsiteY2" fmla="*/ 0 h 1118316"/>
              <a:gd name="connsiteX3" fmla="*/ 750517 w 992221"/>
              <a:gd name="connsiteY3" fmla="*/ 182880 h 1118316"/>
              <a:gd name="connsiteX4" fmla="*/ 706626 w 992221"/>
              <a:gd name="connsiteY4" fmla="*/ 395021 h 1118316"/>
              <a:gd name="connsiteX5" fmla="*/ 648104 w 992221"/>
              <a:gd name="connsiteY5" fmla="*/ 504749 h 1118316"/>
              <a:gd name="connsiteX6" fmla="*/ 370126 w 992221"/>
              <a:gd name="connsiteY6" fmla="*/ 811987 h 1118316"/>
              <a:gd name="connsiteX7" fmla="*/ 106779 w 992221"/>
              <a:gd name="connsiteY7" fmla="*/ 921715 h 1118316"/>
              <a:gd name="connsiteX8" fmla="*/ 26312 w 992221"/>
              <a:gd name="connsiteY8" fmla="*/ 958291 h 1118316"/>
              <a:gd name="connsiteX9" fmla="*/ 0 w 992221"/>
              <a:gd name="connsiteY9" fmla="*/ 973381 h 1118316"/>
              <a:gd name="connsiteX0" fmla="*/ 408599 w 992221"/>
              <a:gd name="connsiteY0" fmla="*/ 1115533 h 1118316"/>
              <a:gd name="connsiteX1" fmla="*/ 992221 w 992221"/>
              <a:gd name="connsiteY1" fmla="*/ 363917 h 1118316"/>
              <a:gd name="connsiteX2" fmla="*/ 816847 w 992221"/>
              <a:gd name="connsiteY2" fmla="*/ 150442 h 1118316"/>
              <a:gd name="connsiteX3" fmla="*/ 684680 w 992221"/>
              <a:gd name="connsiteY3" fmla="*/ 0 h 1118316"/>
              <a:gd name="connsiteX4" fmla="*/ 750517 w 992221"/>
              <a:gd name="connsiteY4" fmla="*/ 182880 h 1118316"/>
              <a:gd name="connsiteX5" fmla="*/ 706626 w 992221"/>
              <a:gd name="connsiteY5" fmla="*/ 395021 h 1118316"/>
              <a:gd name="connsiteX6" fmla="*/ 648104 w 992221"/>
              <a:gd name="connsiteY6" fmla="*/ 504749 h 1118316"/>
              <a:gd name="connsiteX7" fmla="*/ 370126 w 992221"/>
              <a:gd name="connsiteY7" fmla="*/ 811987 h 1118316"/>
              <a:gd name="connsiteX8" fmla="*/ 106779 w 992221"/>
              <a:gd name="connsiteY8" fmla="*/ 921715 h 1118316"/>
              <a:gd name="connsiteX9" fmla="*/ 26312 w 992221"/>
              <a:gd name="connsiteY9" fmla="*/ 958291 h 1118316"/>
              <a:gd name="connsiteX10" fmla="*/ 0 w 992221"/>
              <a:gd name="connsiteY10" fmla="*/ 973381 h 1118316"/>
              <a:gd name="connsiteX0" fmla="*/ 408599 w 992221"/>
              <a:gd name="connsiteY0" fmla="*/ 2426987 h 2429770"/>
              <a:gd name="connsiteX1" fmla="*/ 992221 w 992221"/>
              <a:gd name="connsiteY1" fmla="*/ 1675371 h 2429770"/>
              <a:gd name="connsiteX2" fmla="*/ 122646 w 992221"/>
              <a:gd name="connsiteY2" fmla="*/ 0 h 2429770"/>
              <a:gd name="connsiteX3" fmla="*/ 684680 w 992221"/>
              <a:gd name="connsiteY3" fmla="*/ 1311454 h 2429770"/>
              <a:gd name="connsiteX4" fmla="*/ 750517 w 992221"/>
              <a:gd name="connsiteY4" fmla="*/ 1494334 h 2429770"/>
              <a:gd name="connsiteX5" fmla="*/ 706626 w 992221"/>
              <a:gd name="connsiteY5" fmla="*/ 1706475 h 2429770"/>
              <a:gd name="connsiteX6" fmla="*/ 648104 w 992221"/>
              <a:gd name="connsiteY6" fmla="*/ 1816203 h 2429770"/>
              <a:gd name="connsiteX7" fmla="*/ 370126 w 992221"/>
              <a:gd name="connsiteY7" fmla="*/ 2123441 h 2429770"/>
              <a:gd name="connsiteX8" fmla="*/ 106779 w 992221"/>
              <a:gd name="connsiteY8" fmla="*/ 2233169 h 2429770"/>
              <a:gd name="connsiteX9" fmla="*/ 26312 w 992221"/>
              <a:gd name="connsiteY9" fmla="*/ 2269745 h 2429770"/>
              <a:gd name="connsiteX10" fmla="*/ 0 w 992221"/>
              <a:gd name="connsiteY10" fmla="*/ 2284835 h 2429770"/>
              <a:gd name="connsiteX0" fmla="*/ 408599 w 992221"/>
              <a:gd name="connsiteY0" fmla="*/ 2426987 h 2429770"/>
              <a:gd name="connsiteX1" fmla="*/ 992221 w 992221"/>
              <a:gd name="connsiteY1" fmla="*/ 1675371 h 2429770"/>
              <a:gd name="connsiteX2" fmla="*/ 122646 w 992221"/>
              <a:gd name="connsiteY2" fmla="*/ 0 h 2429770"/>
              <a:gd name="connsiteX3" fmla="*/ 439121 w 992221"/>
              <a:gd name="connsiteY3" fmla="*/ 773945 h 2429770"/>
              <a:gd name="connsiteX4" fmla="*/ 684680 w 992221"/>
              <a:gd name="connsiteY4" fmla="*/ 1311454 h 2429770"/>
              <a:gd name="connsiteX5" fmla="*/ 750517 w 992221"/>
              <a:gd name="connsiteY5" fmla="*/ 1494334 h 2429770"/>
              <a:gd name="connsiteX6" fmla="*/ 706626 w 992221"/>
              <a:gd name="connsiteY6" fmla="*/ 1706475 h 2429770"/>
              <a:gd name="connsiteX7" fmla="*/ 648104 w 992221"/>
              <a:gd name="connsiteY7" fmla="*/ 1816203 h 2429770"/>
              <a:gd name="connsiteX8" fmla="*/ 370126 w 992221"/>
              <a:gd name="connsiteY8" fmla="*/ 2123441 h 2429770"/>
              <a:gd name="connsiteX9" fmla="*/ 106779 w 992221"/>
              <a:gd name="connsiteY9" fmla="*/ 2233169 h 2429770"/>
              <a:gd name="connsiteX10" fmla="*/ 26312 w 992221"/>
              <a:gd name="connsiteY10" fmla="*/ 2269745 h 2429770"/>
              <a:gd name="connsiteX11" fmla="*/ 0 w 992221"/>
              <a:gd name="connsiteY11" fmla="*/ 2284835 h 2429770"/>
              <a:gd name="connsiteX0" fmla="*/ 439084 w 1022706"/>
              <a:gd name="connsiteY0" fmla="*/ 2426987 h 2429770"/>
              <a:gd name="connsiteX1" fmla="*/ 1022706 w 1022706"/>
              <a:gd name="connsiteY1" fmla="*/ 1675371 h 2429770"/>
              <a:gd name="connsiteX2" fmla="*/ 153131 w 1022706"/>
              <a:gd name="connsiteY2" fmla="*/ 0 h 2429770"/>
              <a:gd name="connsiteX3" fmla="*/ 0 w 1022706"/>
              <a:gd name="connsiteY3" fmla="*/ 19110 h 2429770"/>
              <a:gd name="connsiteX4" fmla="*/ 715165 w 1022706"/>
              <a:gd name="connsiteY4" fmla="*/ 1311454 h 2429770"/>
              <a:gd name="connsiteX5" fmla="*/ 781002 w 1022706"/>
              <a:gd name="connsiteY5" fmla="*/ 1494334 h 2429770"/>
              <a:gd name="connsiteX6" fmla="*/ 737111 w 1022706"/>
              <a:gd name="connsiteY6" fmla="*/ 1706475 h 2429770"/>
              <a:gd name="connsiteX7" fmla="*/ 678589 w 1022706"/>
              <a:gd name="connsiteY7" fmla="*/ 1816203 h 2429770"/>
              <a:gd name="connsiteX8" fmla="*/ 400611 w 1022706"/>
              <a:gd name="connsiteY8" fmla="*/ 2123441 h 2429770"/>
              <a:gd name="connsiteX9" fmla="*/ 137264 w 1022706"/>
              <a:gd name="connsiteY9" fmla="*/ 2233169 h 2429770"/>
              <a:gd name="connsiteX10" fmla="*/ 56797 w 1022706"/>
              <a:gd name="connsiteY10" fmla="*/ 2269745 h 2429770"/>
              <a:gd name="connsiteX11" fmla="*/ 30485 w 1022706"/>
              <a:gd name="connsiteY11" fmla="*/ 2284835 h 2429770"/>
              <a:gd name="connsiteX0" fmla="*/ 439084 w 981871"/>
              <a:gd name="connsiteY0" fmla="*/ 2426987 h 2429616"/>
              <a:gd name="connsiteX1" fmla="*/ 981871 w 981871"/>
              <a:gd name="connsiteY1" fmla="*/ 1618042 h 2429616"/>
              <a:gd name="connsiteX2" fmla="*/ 153131 w 981871"/>
              <a:gd name="connsiteY2" fmla="*/ 0 h 2429616"/>
              <a:gd name="connsiteX3" fmla="*/ 0 w 981871"/>
              <a:gd name="connsiteY3" fmla="*/ 19110 h 2429616"/>
              <a:gd name="connsiteX4" fmla="*/ 715165 w 981871"/>
              <a:gd name="connsiteY4" fmla="*/ 1311454 h 2429616"/>
              <a:gd name="connsiteX5" fmla="*/ 781002 w 981871"/>
              <a:gd name="connsiteY5" fmla="*/ 1494334 h 2429616"/>
              <a:gd name="connsiteX6" fmla="*/ 737111 w 981871"/>
              <a:gd name="connsiteY6" fmla="*/ 1706475 h 2429616"/>
              <a:gd name="connsiteX7" fmla="*/ 678589 w 981871"/>
              <a:gd name="connsiteY7" fmla="*/ 1816203 h 2429616"/>
              <a:gd name="connsiteX8" fmla="*/ 400611 w 981871"/>
              <a:gd name="connsiteY8" fmla="*/ 2123441 h 2429616"/>
              <a:gd name="connsiteX9" fmla="*/ 137264 w 981871"/>
              <a:gd name="connsiteY9" fmla="*/ 2233169 h 2429616"/>
              <a:gd name="connsiteX10" fmla="*/ 56797 w 981871"/>
              <a:gd name="connsiteY10" fmla="*/ 2269745 h 2429616"/>
              <a:gd name="connsiteX11" fmla="*/ 30485 w 981871"/>
              <a:gd name="connsiteY11" fmla="*/ 2284835 h 2429616"/>
              <a:gd name="connsiteX0" fmla="*/ 439084 w 981871"/>
              <a:gd name="connsiteY0" fmla="*/ 2426987 h 2430653"/>
              <a:gd name="connsiteX1" fmla="*/ 981871 w 981871"/>
              <a:gd name="connsiteY1" fmla="*/ 1618042 h 2430653"/>
              <a:gd name="connsiteX2" fmla="*/ 153131 w 981871"/>
              <a:gd name="connsiteY2" fmla="*/ 0 h 2430653"/>
              <a:gd name="connsiteX3" fmla="*/ 0 w 981871"/>
              <a:gd name="connsiteY3" fmla="*/ 19110 h 2430653"/>
              <a:gd name="connsiteX4" fmla="*/ 715165 w 981871"/>
              <a:gd name="connsiteY4" fmla="*/ 1311454 h 2430653"/>
              <a:gd name="connsiteX5" fmla="*/ 781002 w 981871"/>
              <a:gd name="connsiteY5" fmla="*/ 1494334 h 2430653"/>
              <a:gd name="connsiteX6" fmla="*/ 737111 w 981871"/>
              <a:gd name="connsiteY6" fmla="*/ 1706475 h 2430653"/>
              <a:gd name="connsiteX7" fmla="*/ 678589 w 981871"/>
              <a:gd name="connsiteY7" fmla="*/ 1816203 h 2430653"/>
              <a:gd name="connsiteX8" fmla="*/ 400611 w 981871"/>
              <a:gd name="connsiteY8" fmla="*/ 2123441 h 2430653"/>
              <a:gd name="connsiteX9" fmla="*/ 137264 w 981871"/>
              <a:gd name="connsiteY9" fmla="*/ 2233169 h 2430653"/>
              <a:gd name="connsiteX10" fmla="*/ 56797 w 981871"/>
              <a:gd name="connsiteY10" fmla="*/ 2269745 h 2430653"/>
              <a:gd name="connsiteX11" fmla="*/ 30485 w 981871"/>
              <a:gd name="connsiteY11" fmla="*/ 2284835 h 2430653"/>
              <a:gd name="connsiteX0" fmla="*/ 439084 w 951244"/>
              <a:gd name="connsiteY0" fmla="*/ 2426987 h 2430474"/>
              <a:gd name="connsiteX1" fmla="*/ 951244 w 951244"/>
              <a:gd name="connsiteY1" fmla="*/ 1579822 h 2430474"/>
              <a:gd name="connsiteX2" fmla="*/ 153131 w 951244"/>
              <a:gd name="connsiteY2" fmla="*/ 0 h 2430474"/>
              <a:gd name="connsiteX3" fmla="*/ 0 w 951244"/>
              <a:gd name="connsiteY3" fmla="*/ 19110 h 2430474"/>
              <a:gd name="connsiteX4" fmla="*/ 715165 w 951244"/>
              <a:gd name="connsiteY4" fmla="*/ 1311454 h 2430474"/>
              <a:gd name="connsiteX5" fmla="*/ 781002 w 951244"/>
              <a:gd name="connsiteY5" fmla="*/ 1494334 h 2430474"/>
              <a:gd name="connsiteX6" fmla="*/ 737111 w 951244"/>
              <a:gd name="connsiteY6" fmla="*/ 1706475 h 2430474"/>
              <a:gd name="connsiteX7" fmla="*/ 678589 w 951244"/>
              <a:gd name="connsiteY7" fmla="*/ 1816203 h 2430474"/>
              <a:gd name="connsiteX8" fmla="*/ 400611 w 951244"/>
              <a:gd name="connsiteY8" fmla="*/ 2123441 h 2430474"/>
              <a:gd name="connsiteX9" fmla="*/ 137264 w 951244"/>
              <a:gd name="connsiteY9" fmla="*/ 2233169 h 2430474"/>
              <a:gd name="connsiteX10" fmla="*/ 56797 w 951244"/>
              <a:gd name="connsiteY10" fmla="*/ 2269745 h 2430474"/>
              <a:gd name="connsiteX11" fmla="*/ 30485 w 951244"/>
              <a:gd name="connsiteY11" fmla="*/ 2284835 h 2430474"/>
              <a:gd name="connsiteX0" fmla="*/ 439084 w 951244"/>
              <a:gd name="connsiteY0" fmla="*/ 2426987 h 2426987"/>
              <a:gd name="connsiteX1" fmla="*/ 951244 w 951244"/>
              <a:gd name="connsiteY1" fmla="*/ 1579822 h 2426987"/>
              <a:gd name="connsiteX2" fmla="*/ 153131 w 951244"/>
              <a:gd name="connsiteY2" fmla="*/ 0 h 2426987"/>
              <a:gd name="connsiteX3" fmla="*/ 0 w 951244"/>
              <a:gd name="connsiteY3" fmla="*/ 19110 h 2426987"/>
              <a:gd name="connsiteX4" fmla="*/ 715165 w 951244"/>
              <a:gd name="connsiteY4" fmla="*/ 1311454 h 2426987"/>
              <a:gd name="connsiteX5" fmla="*/ 781002 w 951244"/>
              <a:gd name="connsiteY5" fmla="*/ 1494334 h 2426987"/>
              <a:gd name="connsiteX6" fmla="*/ 737111 w 951244"/>
              <a:gd name="connsiteY6" fmla="*/ 1706475 h 2426987"/>
              <a:gd name="connsiteX7" fmla="*/ 678589 w 951244"/>
              <a:gd name="connsiteY7" fmla="*/ 1816203 h 2426987"/>
              <a:gd name="connsiteX8" fmla="*/ 400611 w 951244"/>
              <a:gd name="connsiteY8" fmla="*/ 2123441 h 2426987"/>
              <a:gd name="connsiteX9" fmla="*/ 137264 w 951244"/>
              <a:gd name="connsiteY9" fmla="*/ 2233169 h 2426987"/>
              <a:gd name="connsiteX10" fmla="*/ 56797 w 951244"/>
              <a:gd name="connsiteY10" fmla="*/ 2269745 h 2426987"/>
              <a:gd name="connsiteX11" fmla="*/ 30485 w 951244"/>
              <a:gd name="connsiteY11" fmla="*/ 2284835 h 2426987"/>
              <a:gd name="connsiteX0" fmla="*/ 439084 w 971662"/>
              <a:gd name="connsiteY0" fmla="*/ 2426987 h 2426987"/>
              <a:gd name="connsiteX1" fmla="*/ 971662 w 971662"/>
              <a:gd name="connsiteY1" fmla="*/ 1608486 h 2426987"/>
              <a:gd name="connsiteX2" fmla="*/ 153131 w 971662"/>
              <a:gd name="connsiteY2" fmla="*/ 0 h 2426987"/>
              <a:gd name="connsiteX3" fmla="*/ 0 w 971662"/>
              <a:gd name="connsiteY3" fmla="*/ 19110 h 2426987"/>
              <a:gd name="connsiteX4" fmla="*/ 715165 w 971662"/>
              <a:gd name="connsiteY4" fmla="*/ 1311454 h 2426987"/>
              <a:gd name="connsiteX5" fmla="*/ 781002 w 971662"/>
              <a:gd name="connsiteY5" fmla="*/ 1494334 h 2426987"/>
              <a:gd name="connsiteX6" fmla="*/ 737111 w 971662"/>
              <a:gd name="connsiteY6" fmla="*/ 1706475 h 2426987"/>
              <a:gd name="connsiteX7" fmla="*/ 678589 w 971662"/>
              <a:gd name="connsiteY7" fmla="*/ 1816203 h 2426987"/>
              <a:gd name="connsiteX8" fmla="*/ 400611 w 971662"/>
              <a:gd name="connsiteY8" fmla="*/ 2123441 h 2426987"/>
              <a:gd name="connsiteX9" fmla="*/ 137264 w 971662"/>
              <a:gd name="connsiteY9" fmla="*/ 2233169 h 2426987"/>
              <a:gd name="connsiteX10" fmla="*/ 56797 w 971662"/>
              <a:gd name="connsiteY10" fmla="*/ 2269745 h 2426987"/>
              <a:gd name="connsiteX11" fmla="*/ 30485 w 971662"/>
              <a:gd name="connsiteY11" fmla="*/ 2284835 h 2426987"/>
              <a:gd name="connsiteX0" fmla="*/ 439084 w 971662"/>
              <a:gd name="connsiteY0" fmla="*/ 2438343 h 2438343"/>
              <a:gd name="connsiteX1" fmla="*/ 971662 w 971662"/>
              <a:gd name="connsiteY1" fmla="*/ 1619842 h 2438343"/>
              <a:gd name="connsiteX2" fmla="*/ 153131 w 971662"/>
              <a:gd name="connsiteY2" fmla="*/ 11356 h 2438343"/>
              <a:gd name="connsiteX3" fmla="*/ 0 w 971662"/>
              <a:gd name="connsiteY3" fmla="*/ 30466 h 2438343"/>
              <a:gd name="connsiteX4" fmla="*/ 715165 w 971662"/>
              <a:gd name="connsiteY4" fmla="*/ 1322810 h 2438343"/>
              <a:gd name="connsiteX5" fmla="*/ 781002 w 971662"/>
              <a:gd name="connsiteY5" fmla="*/ 1505690 h 2438343"/>
              <a:gd name="connsiteX6" fmla="*/ 737111 w 971662"/>
              <a:gd name="connsiteY6" fmla="*/ 1717831 h 2438343"/>
              <a:gd name="connsiteX7" fmla="*/ 678589 w 971662"/>
              <a:gd name="connsiteY7" fmla="*/ 1827559 h 2438343"/>
              <a:gd name="connsiteX8" fmla="*/ 400611 w 971662"/>
              <a:gd name="connsiteY8" fmla="*/ 2134797 h 2438343"/>
              <a:gd name="connsiteX9" fmla="*/ 137264 w 971662"/>
              <a:gd name="connsiteY9" fmla="*/ 2244525 h 2438343"/>
              <a:gd name="connsiteX10" fmla="*/ 56797 w 971662"/>
              <a:gd name="connsiteY10" fmla="*/ 2281101 h 2438343"/>
              <a:gd name="connsiteX11" fmla="*/ 30485 w 971662"/>
              <a:gd name="connsiteY11" fmla="*/ 2296191 h 2438343"/>
              <a:gd name="connsiteX0" fmla="*/ 439084 w 971662"/>
              <a:gd name="connsiteY0" fmla="*/ 2453301 h 2453301"/>
              <a:gd name="connsiteX1" fmla="*/ 971662 w 971662"/>
              <a:gd name="connsiteY1" fmla="*/ 1634800 h 2453301"/>
              <a:gd name="connsiteX2" fmla="*/ 153131 w 971662"/>
              <a:gd name="connsiteY2" fmla="*/ 26314 h 2453301"/>
              <a:gd name="connsiteX3" fmla="*/ 0 w 971662"/>
              <a:gd name="connsiteY3" fmla="*/ 45424 h 2453301"/>
              <a:gd name="connsiteX4" fmla="*/ 715165 w 971662"/>
              <a:gd name="connsiteY4" fmla="*/ 1337768 h 2453301"/>
              <a:gd name="connsiteX5" fmla="*/ 781002 w 971662"/>
              <a:gd name="connsiteY5" fmla="*/ 1520648 h 2453301"/>
              <a:gd name="connsiteX6" fmla="*/ 737111 w 971662"/>
              <a:gd name="connsiteY6" fmla="*/ 1732789 h 2453301"/>
              <a:gd name="connsiteX7" fmla="*/ 678589 w 971662"/>
              <a:gd name="connsiteY7" fmla="*/ 1842517 h 2453301"/>
              <a:gd name="connsiteX8" fmla="*/ 400611 w 971662"/>
              <a:gd name="connsiteY8" fmla="*/ 2149755 h 2453301"/>
              <a:gd name="connsiteX9" fmla="*/ 137264 w 971662"/>
              <a:gd name="connsiteY9" fmla="*/ 2259483 h 2453301"/>
              <a:gd name="connsiteX10" fmla="*/ 56797 w 971662"/>
              <a:gd name="connsiteY10" fmla="*/ 2296059 h 2453301"/>
              <a:gd name="connsiteX11" fmla="*/ 30485 w 971662"/>
              <a:gd name="connsiteY11" fmla="*/ 2311149 h 2453301"/>
              <a:gd name="connsiteX0" fmla="*/ 439084 w 971662"/>
              <a:gd name="connsiteY0" fmla="*/ 2407877 h 2407877"/>
              <a:gd name="connsiteX1" fmla="*/ 971662 w 971662"/>
              <a:gd name="connsiteY1" fmla="*/ 1589376 h 2407877"/>
              <a:gd name="connsiteX2" fmla="*/ 0 w 971662"/>
              <a:gd name="connsiteY2" fmla="*/ 0 h 2407877"/>
              <a:gd name="connsiteX3" fmla="*/ 715165 w 971662"/>
              <a:gd name="connsiteY3" fmla="*/ 1292344 h 2407877"/>
              <a:gd name="connsiteX4" fmla="*/ 781002 w 971662"/>
              <a:gd name="connsiteY4" fmla="*/ 1475224 h 2407877"/>
              <a:gd name="connsiteX5" fmla="*/ 737111 w 971662"/>
              <a:gd name="connsiteY5" fmla="*/ 1687365 h 2407877"/>
              <a:gd name="connsiteX6" fmla="*/ 678589 w 971662"/>
              <a:gd name="connsiteY6" fmla="*/ 1797093 h 2407877"/>
              <a:gd name="connsiteX7" fmla="*/ 400611 w 971662"/>
              <a:gd name="connsiteY7" fmla="*/ 2104331 h 2407877"/>
              <a:gd name="connsiteX8" fmla="*/ 137264 w 971662"/>
              <a:gd name="connsiteY8" fmla="*/ 2214059 h 2407877"/>
              <a:gd name="connsiteX9" fmla="*/ 56797 w 971662"/>
              <a:gd name="connsiteY9" fmla="*/ 2250635 h 2407877"/>
              <a:gd name="connsiteX10" fmla="*/ 30485 w 971662"/>
              <a:gd name="connsiteY10" fmla="*/ 2265725 h 2407877"/>
              <a:gd name="connsiteX0" fmla="*/ 408599 w 941177"/>
              <a:gd name="connsiteY0" fmla="*/ 1115533 h 1115533"/>
              <a:gd name="connsiteX1" fmla="*/ 941177 w 941177"/>
              <a:gd name="connsiteY1" fmla="*/ 297032 h 1115533"/>
              <a:gd name="connsiteX2" fmla="*/ 684680 w 941177"/>
              <a:gd name="connsiteY2" fmla="*/ 0 h 1115533"/>
              <a:gd name="connsiteX3" fmla="*/ 750517 w 941177"/>
              <a:gd name="connsiteY3" fmla="*/ 182880 h 1115533"/>
              <a:gd name="connsiteX4" fmla="*/ 706626 w 941177"/>
              <a:gd name="connsiteY4" fmla="*/ 395021 h 1115533"/>
              <a:gd name="connsiteX5" fmla="*/ 648104 w 941177"/>
              <a:gd name="connsiteY5" fmla="*/ 504749 h 1115533"/>
              <a:gd name="connsiteX6" fmla="*/ 370126 w 941177"/>
              <a:gd name="connsiteY6" fmla="*/ 811987 h 1115533"/>
              <a:gd name="connsiteX7" fmla="*/ 106779 w 941177"/>
              <a:gd name="connsiteY7" fmla="*/ 921715 h 1115533"/>
              <a:gd name="connsiteX8" fmla="*/ 26312 w 941177"/>
              <a:gd name="connsiteY8" fmla="*/ 958291 h 1115533"/>
              <a:gd name="connsiteX9" fmla="*/ 0 w 941177"/>
              <a:gd name="connsiteY9" fmla="*/ 973381 h 1115533"/>
              <a:gd name="connsiteX0" fmla="*/ 408599 w 941177"/>
              <a:gd name="connsiteY0" fmla="*/ 932653 h 932653"/>
              <a:gd name="connsiteX1" fmla="*/ 941177 w 941177"/>
              <a:gd name="connsiteY1" fmla="*/ 114152 h 932653"/>
              <a:gd name="connsiteX2" fmla="*/ 750517 w 941177"/>
              <a:gd name="connsiteY2" fmla="*/ 0 h 932653"/>
              <a:gd name="connsiteX3" fmla="*/ 706626 w 941177"/>
              <a:gd name="connsiteY3" fmla="*/ 212141 h 932653"/>
              <a:gd name="connsiteX4" fmla="*/ 648104 w 941177"/>
              <a:gd name="connsiteY4" fmla="*/ 321869 h 932653"/>
              <a:gd name="connsiteX5" fmla="*/ 370126 w 941177"/>
              <a:gd name="connsiteY5" fmla="*/ 629107 h 932653"/>
              <a:gd name="connsiteX6" fmla="*/ 106779 w 941177"/>
              <a:gd name="connsiteY6" fmla="*/ 738835 h 932653"/>
              <a:gd name="connsiteX7" fmla="*/ 26312 w 941177"/>
              <a:gd name="connsiteY7" fmla="*/ 775411 h 932653"/>
              <a:gd name="connsiteX8" fmla="*/ 0 w 941177"/>
              <a:gd name="connsiteY8" fmla="*/ 790501 h 932653"/>
              <a:gd name="connsiteX0" fmla="*/ 408599 w 884370"/>
              <a:gd name="connsiteY0" fmla="*/ 932653 h 932653"/>
              <a:gd name="connsiteX1" fmla="*/ 884370 w 884370"/>
              <a:gd name="connsiteY1" fmla="*/ 238210 h 932653"/>
              <a:gd name="connsiteX2" fmla="*/ 750517 w 884370"/>
              <a:gd name="connsiteY2" fmla="*/ 0 h 932653"/>
              <a:gd name="connsiteX3" fmla="*/ 706626 w 884370"/>
              <a:gd name="connsiteY3" fmla="*/ 212141 h 932653"/>
              <a:gd name="connsiteX4" fmla="*/ 648104 w 884370"/>
              <a:gd name="connsiteY4" fmla="*/ 321869 h 932653"/>
              <a:gd name="connsiteX5" fmla="*/ 370126 w 884370"/>
              <a:gd name="connsiteY5" fmla="*/ 629107 h 932653"/>
              <a:gd name="connsiteX6" fmla="*/ 106779 w 884370"/>
              <a:gd name="connsiteY6" fmla="*/ 738835 h 932653"/>
              <a:gd name="connsiteX7" fmla="*/ 26312 w 884370"/>
              <a:gd name="connsiteY7" fmla="*/ 775411 h 932653"/>
              <a:gd name="connsiteX8" fmla="*/ 0 w 884370"/>
              <a:gd name="connsiteY8" fmla="*/ 790501 h 932653"/>
              <a:gd name="connsiteX0" fmla="*/ 408599 w 884370"/>
              <a:gd name="connsiteY0" fmla="*/ 720512 h 720512"/>
              <a:gd name="connsiteX1" fmla="*/ 884370 w 884370"/>
              <a:gd name="connsiteY1" fmla="*/ 26069 h 720512"/>
              <a:gd name="connsiteX2" fmla="*/ 706626 w 884370"/>
              <a:gd name="connsiteY2" fmla="*/ 0 h 720512"/>
              <a:gd name="connsiteX3" fmla="*/ 648104 w 884370"/>
              <a:gd name="connsiteY3" fmla="*/ 109728 h 720512"/>
              <a:gd name="connsiteX4" fmla="*/ 370126 w 884370"/>
              <a:gd name="connsiteY4" fmla="*/ 416966 h 720512"/>
              <a:gd name="connsiteX5" fmla="*/ 106779 w 884370"/>
              <a:gd name="connsiteY5" fmla="*/ 526694 h 720512"/>
              <a:gd name="connsiteX6" fmla="*/ 26312 w 884370"/>
              <a:gd name="connsiteY6" fmla="*/ 563270 h 720512"/>
              <a:gd name="connsiteX7" fmla="*/ 0 w 884370"/>
              <a:gd name="connsiteY7" fmla="*/ 578360 h 720512"/>
              <a:gd name="connsiteX0" fmla="*/ 408599 w 884370"/>
              <a:gd name="connsiteY0" fmla="*/ 736443 h 736443"/>
              <a:gd name="connsiteX1" fmla="*/ 884370 w 884370"/>
              <a:gd name="connsiteY1" fmla="*/ 42000 h 736443"/>
              <a:gd name="connsiteX2" fmla="*/ 706626 w 884370"/>
              <a:gd name="connsiteY2" fmla="*/ 15931 h 736443"/>
              <a:gd name="connsiteX3" fmla="*/ 648104 w 884370"/>
              <a:gd name="connsiteY3" fmla="*/ 125659 h 736443"/>
              <a:gd name="connsiteX4" fmla="*/ 370126 w 884370"/>
              <a:gd name="connsiteY4" fmla="*/ 432897 h 736443"/>
              <a:gd name="connsiteX5" fmla="*/ 106779 w 884370"/>
              <a:gd name="connsiteY5" fmla="*/ 542625 h 736443"/>
              <a:gd name="connsiteX6" fmla="*/ 26312 w 884370"/>
              <a:gd name="connsiteY6" fmla="*/ 579201 h 736443"/>
              <a:gd name="connsiteX7" fmla="*/ 0 w 884370"/>
              <a:gd name="connsiteY7" fmla="*/ 594291 h 73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4370" h="736443">
                <a:moveTo>
                  <a:pt x="408599" y="736443"/>
                </a:moveTo>
                <a:cubicBezTo>
                  <a:pt x="691639" y="338029"/>
                  <a:pt x="865580" y="211998"/>
                  <a:pt x="884370" y="42000"/>
                </a:cubicBezTo>
                <a:cubicBezTo>
                  <a:pt x="825122" y="33310"/>
                  <a:pt x="803745" y="-28547"/>
                  <a:pt x="706626" y="15931"/>
                </a:cubicBezTo>
                <a:lnTo>
                  <a:pt x="648104" y="125659"/>
                </a:lnTo>
                <a:lnTo>
                  <a:pt x="370126" y="432897"/>
                </a:lnTo>
                <a:lnTo>
                  <a:pt x="106779" y="542625"/>
                </a:lnTo>
                <a:lnTo>
                  <a:pt x="26312" y="579201"/>
                </a:lnTo>
                <a:lnTo>
                  <a:pt x="0" y="594291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Frihåndsform 5"/>
          <p:cNvSpPr/>
          <p:nvPr/>
        </p:nvSpPr>
        <p:spPr>
          <a:xfrm>
            <a:off x="4355976" y="2113470"/>
            <a:ext cx="1440160" cy="667457"/>
          </a:xfrm>
          <a:custGeom>
            <a:avLst/>
            <a:gdLst>
              <a:gd name="connsiteX0" fmla="*/ 1602029 w 1602029"/>
              <a:gd name="connsiteY0" fmla="*/ 226771 h 643738"/>
              <a:gd name="connsiteX1" fmla="*/ 1492301 w 1602029"/>
              <a:gd name="connsiteY1" fmla="*/ 373075 h 643738"/>
              <a:gd name="connsiteX2" fmla="*/ 1433780 w 1602029"/>
              <a:gd name="connsiteY2" fmla="*/ 497434 h 643738"/>
              <a:gd name="connsiteX3" fmla="*/ 1404519 w 1602029"/>
              <a:gd name="connsiteY3" fmla="*/ 621792 h 643738"/>
              <a:gd name="connsiteX4" fmla="*/ 1316736 w 1602029"/>
              <a:gd name="connsiteY4" fmla="*/ 614477 h 643738"/>
              <a:gd name="connsiteX5" fmla="*/ 1236269 w 1602029"/>
              <a:gd name="connsiteY5" fmla="*/ 643738 h 643738"/>
              <a:gd name="connsiteX6" fmla="*/ 1104596 w 1602029"/>
              <a:gd name="connsiteY6" fmla="*/ 643738 h 643738"/>
              <a:gd name="connsiteX7" fmla="*/ 980237 w 1602029"/>
              <a:gd name="connsiteY7" fmla="*/ 607162 h 643738"/>
              <a:gd name="connsiteX8" fmla="*/ 811988 w 1602029"/>
              <a:gd name="connsiteY8" fmla="*/ 548640 h 643738"/>
              <a:gd name="connsiteX9" fmla="*/ 716890 w 1602029"/>
              <a:gd name="connsiteY9" fmla="*/ 548640 h 643738"/>
              <a:gd name="connsiteX10" fmla="*/ 555956 w 1602029"/>
              <a:gd name="connsiteY10" fmla="*/ 512064 h 643738"/>
              <a:gd name="connsiteX11" fmla="*/ 490119 w 1602029"/>
              <a:gd name="connsiteY11" fmla="*/ 490118 h 643738"/>
              <a:gd name="connsiteX12" fmla="*/ 351130 w 1602029"/>
              <a:gd name="connsiteY12" fmla="*/ 519379 h 643738"/>
              <a:gd name="connsiteX13" fmla="*/ 277978 w 1602029"/>
              <a:gd name="connsiteY13" fmla="*/ 519379 h 643738"/>
              <a:gd name="connsiteX14" fmla="*/ 153620 w 1602029"/>
              <a:gd name="connsiteY14" fmla="*/ 475488 h 643738"/>
              <a:gd name="connsiteX15" fmla="*/ 58522 w 1602029"/>
              <a:gd name="connsiteY15" fmla="*/ 402336 h 643738"/>
              <a:gd name="connsiteX16" fmla="*/ 58522 w 1602029"/>
              <a:gd name="connsiteY16" fmla="*/ 402336 h 643738"/>
              <a:gd name="connsiteX17" fmla="*/ 0 w 1602029"/>
              <a:gd name="connsiteY17" fmla="*/ 365760 h 643738"/>
              <a:gd name="connsiteX18" fmla="*/ 7316 w 1602029"/>
              <a:gd name="connsiteY18" fmla="*/ 321869 h 643738"/>
              <a:gd name="connsiteX19" fmla="*/ 43892 w 1602029"/>
              <a:gd name="connsiteY19" fmla="*/ 292608 h 643738"/>
              <a:gd name="connsiteX20" fmla="*/ 102413 w 1602029"/>
              <a:gd name="connsiteY20" fmla="*/ 336499 h 643738"/>
              <a:gd name="connsiteX21" fmla="*/ 197511 w 1602029"/>
              <a:gd name="connsiteY21" fmla="*/ 395021 h 643738"/>
              <a:gd name="connsiteX22" fmla="*/ 358445 w 1602029"/>
              <a:gd name="connsiteY22" fmla="*/ 402336 h 643738"/>
              <a:gd name="connsiteX23" fmla="*/ 460858 w 1602029"/>
              <a:gd name="connsiteY23" fmla="*/ 351130 h 643738"/>
              <a:gd name="connsiteX24" fmla="*/ 548640 w 1602029"/>
              <a:gd name="connsiteY24" fmla="*/ 292608 h 643738"/>
              <a:gd name="connsiteX25" fmla="*/ 563271 w 1602029"/>
              <a:gd name="connsiteY25" fmla="*/ 197510 h 643738"/>
              <a:gd name="connsiteX26" fmla="*/ 738836 w 1602029"/>
              <a:gd name="connsiteY26" fmla="*/ 138989 h 643738"/>
              <a:gd name="connsiteX27" fmla="*/ 929031 w 1602029"/>
              <a:gd name="connsiteY27" fmla="*/ 102413 h 643738"/>
              <a:gd name="connsiteX28" fmla="*/ 1060704 w 1602029"/>
              <a:gd name="connsiteY28" fmla="*/ 51206 h 643738"/>
              <a:gd name="connsiteX29" fmla="*/ 1185063 w 1602029"/>
              <a:gd name="connsiteY29" fmla="*/ 29261 h 643738"/>
              <a:gd name="connsiteX30" fmla="*/ 1316736 w 1602029"/>
              <a:gd name="connsiteY30" fmla="*/ 0 h 643738"/>
              <a:gd name="connsiteX0" fmla="*/ 1602029 w 1602029"/>
              <a:gd name="connsiteY0" fmla="*/ 233627 h 650594"/>
              <a:gd name="connsiteX1" fmla="*/ 1492301 w 1602029"/>
              <a:gd name="connsiteY1" fmla="*/ 379931 h 650594"/>
              <a:gd name="connsiteX2" fmla="*/ 1433780 w 1602029"/>
              <a:gd name="connsiteY2" fmla="*/ 504290 h 650594"/>
              <a:gd name="connsiteX3" fmla="*/ 1404519 w 1602029"/>
              <a:gd name="connsiteY3" fmla="*/ 628648 h 650594"/>
              <a:gd name="connsiteX4" fmla="*/ 1316736 w 1602029"/>
              <a:gd name="connsiteY4" fmla="*/ 621333 h 650594"/>
              <a:gd name="connsiteX5" fmla="*/ 1236269 w 1602029"/>
              <a:gd name="connsiteY5" fmla="*/ 650594 h 650594"/>
              <a:gd name="connsiteX6" fmla="*/ 1104596 w 1602029"/>
              <a:gd name="connsiteY6" fmla="*/ 650594 h 650594"/>
              <a:gd name="connsiteX7" fmla="*/ 980237 w 1602029"/>
              <a:gd name="connsiteY7" fmla="*/ 614018 h 650594"/>
              <a:gd name="connsiteX8" fmla="*/ 811988 w 1602029"/>
              <a:gd name="connsiteY8" fmla="*/ 555496 h 650594"/>
              <a:gd name="connsiteX9" fmla="*/ 716890 w 1602029"/>
              <a:gd name="connsiteY9" fmla="*/ 555496 h 650594"/>
              <a:gd name="connsiteX10" fmla="*/ 555956 w 1602029"/>
              <a:gd name="connsiteY10" fmla="*/ 518920 h 650594"/>
              <a:gd name="connsiteX11" fmla="*/ 490119 w 1602029"/>
              <a:gd name="connsiteY11" fmla="*/ 496974 h 650594"/>
              <a:gd name="connsiteX12" fmla="*/ 351130 w 1602029"/>
              <a:gd name="connsiteY12" fmla="*/ 526235 h 650594"/>
              <a:gd name="connsiteX13" fmla="*/ 277978 w 1602029"/>
              <a:gd name="connsiteY13" fmla="*/ 526235 h 650594"/>
              <a:gd name="connsiteX14" fmla="*/ 153620 w 1602029"/>
              <a:gd name="connsiteY14" fmla="*/ 482344 h 650594"/>
              <a:gd name="connsiteX15" fmla="*/ 58522 w 1602029"/>
              <a:gd name="connsiteY15" fmla="*/ 409192 h 650594"/>
              <a:gd name="connsiteX16" fmla="*/ 58522 w 1602029"/>
              <a:gd name="connsiteY16" fmla="*/ 409192 h 650594"/>
              <a:gd name="connsiteX17" fmla="*/ 0 w 1602029"/>
              <a:gd name="connsiteY17" fmla="*/ 372616 h 650594"/>
              <a:gd name="connsiteX18" fmla="*/ 7316 w 1602029"/>
              <a:gd name="connsiteY18" fmla="*/ 328725 h 650594"/>
              <a:gd name="connsiteX19" fmla="*/ 43892 w 1602029"/>
              <a:gd name="connsiteY19" fmla="*/ 299464 h 650594"/>
              <a:gd name="connsiteX20" fmla="*/ 102413 w 1602029"/>
              <a:gd name="connsiteY20" fmla="*/ 343355 h 650594"/>
              <a:gd name="connsiteX21" fmla="*/ 197511 w 1602029"/>
              <a:gd name="connsiteY21" fmla="*/ 401877 h 650594"/>
              <a:gd name="connsiteX22" fmla="*/ 358445 w 1602029"/>
              <a:gd name="connsiteY22" fmla="*/ 409192 h 650594"/>
              <a:gd name="connsiteX23" fmla="*/ 460858 w 1602029"/>
              <a:gd name="connsiteY23" fmla="*/ 357986 h 650594"/>
              <a:gd name="connsiteX24" fmla="*/ 548640 w 1602029"/>
              <a:gd name="connsiteY24" fmla="*/ 299464 h 650594"/>
              <a:gd name="connsiteX25" fmla="*/ 563271 w 1602029"/>
              <a:gd name="connsiteY25" fmla="*/ 204366 h 650594"/>
              <a:gd name="connsiteX26" fmla="*/ 738836 w 1602029"/>
              <a:gd name="connsiteY26" fmla="*/ 145845 h 650594"/>
              <a:gd name="connsiteX27" fmla="*/ 929031 w 1602029"/>
              <a:gd name="connsiteY27" fmla="*/ 109269 h 650594"/>
              <a:gd name="connsiteX28" fmla="*/ 1060704 w 1602029"/>
              <a:gd name="connsiteY28" fmla="*/ 58062 h 650594"/>
              <a:gd name="connsiteX29" fmla="*/ 1185063 w 1602029"/>
              <a:gd name="connsiteY29" fmla="*/ 36117 h 650594"/>
              <a:gd name="connsiteX30" fmla="*/ 1385522 w 1602029"/>
              <a:gd name="connsiteY30" fmla="*/ 0 h 650594"/>
              <a:gd name="connsiteX0" fmla="*/ 1602029 w 1602029"/>
              <a:gd name="connsiteY0" fmla="*/ 305635 h 722602"/>
              <a:gd name="connsiteX1" fmla="*/ 1492301 w 1602029"/>
              <a:gd name="connsiteY1" fmla="*/ 451939 h 722602"/>
              <a:gd name="connsiteX2" fmla="*/ 1433780 w 1602029"/>
              <a:gd name="connsiteY2" fmla="*/ 576298 h 722602"/>
              <a:gd name="connsiteX3" fmla="*/ 1404519 w 1602029"/>
              <a:gd name="connsiteY3" fmla="*/ 700656 h 722602"/>
              <a:gd name="connsiteX4" fmla="*/ 1316736 w 1602029"/>
              <a:gd name="connsiteY4" fmla="*/ 693341 h 722602"/>
              <a:gd name="connsiteX5" fmla="*/ 1236269 w 1602029"/>
              <a:gd name="connsiteY5" fmla="*/ 722602 h 722602"/>
              <a:gd name="connsiteX6" fmla="*/ 1104596 w 1602029"/>
              <a:gd name="connsiteY6" fmla="*/ 722602 h 722602"/>
              <a:gd name="connsiteX7" fmla="*/ 980237 w 1602029"/>
              <a:gd name="connsiteY7" fmla="*/ 686026 h 722602"/>
              <a:gd name="connsiteX8" fmla="*/ 811988 w 1602029"/>
              <a:gd name="connsiteY8" fmla="*/ 627504 h 722602"/>
              <a:gd name="connsiteX9" fmla="*/ 716890 w 1602029"/>
              <a:gd name="connsiteY9" fmla="*/ 627504 h 722602"/>
              <a:gd name="connsiteX10" fmla="*/ 555956 w 1602029"/>
              <a:gd name="connsiteY10" fmla="*/ 590928 h 722602"/>
              <a:gd name="connsiteX11" fmla="*/ 490119 w 1602029"/>
              <a:gd name="connsiteY11" fmla="*/ 568982 h 722602"/>
              <a:gd name="connsiteX12" fmla="*/ 351130 w 1602029"/>
              <a:gd name="connsiteY12" fmla="*/ 598243 h 722602"/>
              <a:gd name="connsiteX13" fmla="*/ 277978 w 1602029"/>
              <a:gd name="connsiteY13" fmla="*/ 598243 h 722602"/>
              <a:gd name="connsiteX14" fmla="*/ 153620 w 1602029"/>
              <a:gd name="connsiteY14" fmla="*/ 554352 h 722602"/>
              <a:gd name="connsiteX15" fmla="*/ 58522 w 1602029"/>
              <a:gd name="connsiteY15" fmla="*/ 481200 h 722602"/>
              <a:gd name="connsiteX16" fmla="*/ 58522 w 1602029"/>
              <a:gd name="connsiteY16" fmla="*/ 481200 h 722602"/>
              <a:gd name="connsiteX17" fmla="*/ 0 w 1602029"/>
              <a:gd name="connsiteY17" fmla="*/ 444624 h 722602"/>
              <a:gd name="connsiteX18" fmla="*/ 7316 w 1602029"/>
              <a:gd name="connsiteY18" fmla="*/ 400733 h 722602"/>
              <a:gd name="connsiteX19" fmla="*/ 43892 w 1602029"/>
              <a:gd name="connsiteY19" fmla="*/ 371472 h 722602"/>
              <a:gd name="connsiteX20" fmla="*/ 102413 w 1602029"/>
              <a:gd name="connsiteY20" fmla="*/ 415363 h 722602"/>
              <a:gd name="connsiteX21" fmla="*/ 197511 w 1602029"/>
              <a:gd name="connsiteY21" fmla="*/ 473885 h 722602"/>
              <a:gd name="connsiteX22" fmla="*/ 358445 w 1602029"/>
              <a:gd name="connsiteY22" fmla="*/ 481200 h 722602"/>
              <a:gd name="connsiteX23" fmla="*/ 460858 w 1602029"/>
              <a:gd name="connsiteY23" fmla="*/ 429994 h 722602"/>
              <a:gd name="connsiteX24" fmla="*/ 548640 w 1602029"/>
              <a:gd name="connsiteY24" fmla="*/ 371472 h 722602"/>
              <a:gd name="connsiteX25" fmla="*/ 563271 w 1602029"/>
              <a:gd name="connsiteY25" fmla="*/ 276374 h 722602"/>
              <a:gd name="connsiteX26" fmla="*/ 738836 w 1602029"/>
              <a:gd name="connsiteY26" fmla="*/ 217853 h 722602"/>
              <a:gd name="connsiteX27" fmla="*/ 929031 w 1602029"/>
              <a:gd name="connsiteY27" fmla="*/ 181277 h 722602"/>
              <a:gd name="connsiteX28" fmla="*/ 1060704 w 1602029"/>
              <a:gd name="connsiteY28" fmla="*/ 130070 h 722602"/>
              <a:gd name="connsiteX29" fmla="*/ 1185063 w 1602029"/>
              <a:gd name="connsiteY29" fmla="*/ 108125 h 722602"/>
              <a:gd name="connsiteX30" fmla="*/ 1457530 w 1602029"/>
              <a:gd name="connsiteY30" fmla="*/ 0 h 722602"/>
              <a:gd name="connsiteX0" fmla="*/ 1602029 w 1602029"/>
              <a:gd name="connsiteY0" fmla="*/ 233627 h 650594"/>
              <a:gd name="connsiteX1" fmla="*/ 1492301 w 1602029"/>
              <a:gd name="connsiteY1" fmla="*/ 379931 h 650594"/>
              <a:gd name="connsiteX2" fmla="*/ 1433780 w 1602029"/>
              <a:gd name="connsiteY2" fmla="*/ 504290 h 650594"/>
              <a:gd name="connsiteX3" fmla="*/ 1404519 w 1602029"/>
              <a:gd name="connsiteY3" fmla="*/ 628648 h 650594"/>
              <a:gd name="connsiteX4" fmla="*/ 1316736 w 1602029"/>
              <a:gd name="connsiteY4" fmla="*/ 621333 h 650594"/>
              <a:gd name="connsiteX5" fmla="*/ 1236269 w 1602029"/>
              <a:gd name="connsiteY5" fmla="*/ 650594 h 650594"/>
              <a:gd name="connsiteX6" fmla="*/ 1104596 w 1602029"/>
              <a:gd name="connsiteY6" fmla="*/ 650594 h 650594"/>
              <a:gd name="connsiteX7" fmla="*/ 980237 w 1602029"/>
              <a:gd name="connsiteY7" fmla="*/ 614018 h 650594"/>
              <a:gd name="connsiteX8" fmla="*/ 811988 w 1602029"/>
              <a:gd name="connsiteY8" fmla="*/ 555496 h 650594"/>
              <a:gd name="connsiteX9" fmla="*/ 716890 w 1602029"/>
              <a:gd name="connsiteY9" fmla="*/ 555496 h 650594"/>
              <a:gd name="connsiteX10" fmla="*/ 555956 w 1602029"/>
              <a:gd name="connsiteY10" fmla="*/ 518920 h 650594"/>
              <a:gd name="connsiteX11" fmla="*/ 490119 w 1602029"/>
              <a:gd name="connsiteY11" fmla="*/ 496974 h 650594"/>
              <a:gd name="connsiteX12" fmla="*/ 351130 w 1602029"/>
              <a:gd name="connsiteY12" fmla="*/ 526235 h 650594"/>
              <a:gd name="connsiteX13" fmla="*/ 277978 w 1602029"/>
              <a:gd name="connsiteY13" fmla="*/ 526235 h 650594"/>
              <a:gd name="connsiteX14" fmla="*/ 153620 w 1602029"/>
              <a:gd name="connsiteY14" fmla="*/ 482344 h 650594"/>
              <a:gd name="connsiteX15" fmla="*/ 58522 w 1602029"/>
              <a:gd name="connsiteY15" fmla="*/ 409192 h 650594"/>
              <a:gd name="connsiteX16" fmla="*/ 58522 w 1602029"/>
              <a:gd name="connsiteY16" fmla="*/ 409192 h 650594"/>
              <a:gd name="connsiteX17" fmla="*/ 0 w 1602029"/>
              <a:gd name="connsiteY17" fmla="*/ 372616 h 650594"/>
              <a:gd name="connsiteX18" fmla="*/ 7316 w 1602029"/>
              <a:gd name="connsiteY18" fmla="*/ 328725 h 650594"/>
              <a:gd name="connsiteX19" fmla="*/ 43892 w 1602029"/>
              <a:gd name="connsiteY19" fmla="*/ 299464 h 650594"/>
              <a:gd name="connsiteX20" fmla="*/ 102413 w 1602029"/>
              <a:gd name="connsiteY20" fmla="*/ 343355 h 650594"/>
              <a:gd name="connsiteX21" fmla="*/ 197511 w 1602029"/>
              <a:gd name="connsiteY21" fmla="*/ 401877 h 650594"/>
              <a:gd name="connsiteX22" fmla="*/ 358445 w 1602029"/>
              <a:gd name="connsiteY22" fmla="*/ 409192 h 650594"/>
              <a:gd name="connsiteX23" fmla="*/ 460858 w 1602029"/>
              <a:gd name="connsiteY23" fmla="*/ 357986 h 650594"/>
              <a:gd name="connsiteX24" fmla="*/ 548640 w 1602029"/>
              <a:gd name="connsiteY24" fmla="*/ 299464 h 650594"/>
              <a:gd name="connsiteX25" fmla="*/ 563271 w 1602029"/>
              <a:gd name="connsiteY25" fmla="*/ 204366 h 650594"/>
              <a:gd name="connsiteX26" fmla="*/ 738836 w 1602029"/>
              <a:gd name="connsiteY26" fmla="*/ 145845 h 650594"/>
              <a:gd name="connsiteX27" fmla="*/ 929031 w 1602029"/>
              <a:gd name="connsiteY27" fmla="*/ 109269 h 650594"/>
              <a:gd name="connsiteX28" fmla="*/ 1060704 w 1602029"/>
              <a:gd name="connsiteY28" fmla="*/ 58062 h 650594"/>
              <a:gd name="connsiteX29" fmla="*/ 1185063 w 1602029"/>
              <a:gd name="connsiteY29" fmla="*/ 36117 h 650594"/>
              <a:gd name="connsiteX30" fmla="*/ 1385522 w 1602029"/>
              <a:gd name="connsiteY30" fmla="*/ 0 h 650594"/>
              <a:gd name="connsiteX0" fmla="*/ 1602029 w 1602029"/>
              <a:gd name="connsiteY0" fmla="*/ 233627 h 792088"/>
              <a:gd name="connsiteX1" fmla="*/ 1492301 w 1602029"/>
              <a:gd name="connsiteY1" fmla="*/ 379931 h 792088"/>
              <a:gd name="connsiteX2" fmla="*/ 1457530 w 1602029"/>
              <a:gd name="connsiteY2" fmla="*/ 792088 h 792088"/>
              <a:gd name="connsiteX3" fmla="*/ 1404519 w 1602029"/>
              <a:gd name="connsiteY3" fmla="*/ 628648 h 792088"/>
              <a:gd name="connsiteX4" fmla="*/ 1316736 w 1602029"/>
              <a:gd name="connsiteY4" fmla="*/ 621333 h 792088"/>
              <a:gd name="connsiteX5" fmla="*/ 1236269 w 1602029"/>
              <a:gd name="connsiteY5" fmla="*/ 650594 h 792088"/>
              <a:gd name="connsiteX6" fmla="*/ 1104596 w 1602029"/>
              <a:gd name="connsiteY6" fmla="*/ 650594 h 792088"/>
              <a:gd name="connsiteX7" fmla="*/ 980237 w 1602029"/>
              <a:gd name="connsiteY7" fmla="*/ 614018 h 792088"/>
              <a:gd name="connsiteX8" fmla="*/ 811988 w 1602029"/>
              <a:gd name="connsiteY8" fmla="*/ 555496 h 792088"/>
              <a:gd name="connsiteX9" fmla="*/ 716890 w 1602029"/>
              <a:gd name="connsiteY9" fmla="*/ 555496 h 792088"/>
              <a:gd name="connsiteX10" fmla="*/ 555956 w 1602029"/>
              <a:gd name="connsiteY10" fmla="*/ 518920 h 792088"/>
              <a:gd name="connsiteX11" fmla="*/ 490119 w 1602029"/>
              <a:gd name="connsiteY11" fmla="*/ 496974 h 792088"/>
              <a:gd name="connsiteX12" fmla="*/ 351130 w 1602029"/>
              <a:gd name="connsiteY12" fmla="*/ 526235 h 792088"/>
              <a:gd name="connsiteX13" fmla="*/ 277978 w 1602029"/>
              <a:gd name="connsiteY13" fmla="*/ 526235 h 792088"/>
              <a:gd name="connsiteX14" fmla="*/ 153620 w 1602029"/>
              <a:gd name="connsiteY14" fmla="*/ 482344 h 792088"/>
              <a:gd name="connsiteX15" fmla="*/ 58522 w 1602029"/>
              <a:gd name="connsiteY15" fmla="*/ 409192 h 792088"/>
              <a:gd name="connsiteX16" fmla="*/ 58522 w 1602029"/>
              <a:gd name="connsiteY16" fmla="*/ 409192 h 792088"/>
              <a:gd name="connsiteX17" fmla="*/ 0 w 1602029"/>
              <a:gd name="connsiteY17" fmla="*/ 372616 h 792088"/>
              <a:gd name="connsiteX18" fmla="*/ 7316 w 1602029"/>
              <a:gd name="connsiteY18" fmla="*/ 328725 h 792088"/>
              <a:gd name="connsiteX19" fmla="*/ 43892 w 1602029"/>
              <a:gd name="connsiteY19" fmla="*/ 299464 h 792088"/>
              <a:gd name="connsiteX20" fmla="*/ 102413 w 1602029"/>
              <a:gd name="connsiteY20" fmla="*/ 343355 h 792088"/>
              <a:gd name="connsiteX21" fmla="*/ 197511 w 1602029"/>
              <a:gd name="connsiteY21" fmla="*/ 401877 h 792088"/>
              <a:gd name="connsiteX22" fmla="*/ 358445 w 1602029"/>
              <a:gd name="connsiteY22" fmla="*/ 409192 h 792088"/>
              <a:gd name="connsiteX23" fmla="*/ 460858 w 1602029"/>
              <a:gd name="connsiteY23" fmla="*/ 357986 h 792088"/>
              <a:gd name="connsiteX24" fmla="*/ 548640 w 1602029"/>
              <a:gd name="connsiteY24" fmla="*/ 299464 h 792088"/>
              <a:gd name="connsiteX25" fmla="*/ 563271 w 1602029"/>
              <a:gd name="connsiteY25" fmla="*/ 204366 h 792088"/>
              <a:gd name="connsiteX26" fmla="*/ 738836 w 1602029"/>
              <a:gd name="connsiteY26" fmla="*/ 145845 h 792088"/>
              <a:gd name="connsiteX27" fmla="*/ 929031 w 1602029"/>
              <a:gd name="connsiteY27" fmla="*/ 109269 h 792088"/>
              <a:gd name="connsiteX28" fmla="*/ 1060704 w 1602029"/>
              <a:gd name="connsiteY28" fmla="*/ 58062 h 792088"/>
              <a:gd name="connsiteX29" fmla="*/ 1185063 w 1602029"/>
              <a:gd name="connsiteY29" fmla="*/ 36117 h 792088"/>
              <a:gd name="connsiteX30" fmla="*/ 1385522 w 1602029"/>
              <a:gd name="connsiteY30" fmla="*/ 0 h 792088"/>
              <a:gd name="connsiteX0" fmla="*/ 1602029 w 1920858"/>
              <a:gd name="connsiteY0" fmla="*/ 233627 h 1103451"/>
              <a:gd name="connsiteX1" fmla="*/ 1492301 w 1920858"/>
              <a:gd name="connsiteY1" fmla="*/ 379931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02029 w 1920858"/>
              <a:gd name="connsiteY0" fmla="*/ 233627 h 1103451"/>
              <a:gd name="connsiteX1" fmla="*/ 1889577 w 1920858"/>
              <a:gd name="connsiteY1" fmla="*/ 720080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02029 w 1920858"/>
              <a:gd name="connsiteY0" fmla="*/ 233627 h 1103451"/>
              <a:gd name="connsiteX1" fmla="*/ 1673553 w 1920858"/>
              <a:gd name="connsiteY1" fmla="*/ 864096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73553 w 1920858"/>
              <a:gd name="connsiteY0" fmla="*/ 72008 h 1103451"/>
              <a:gd name="connsiteX1" fmla="*/ 1673553 w 1920858"/>
              <a:gd name="connsiteY1" fmla="*/ 864096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73553 w 1920858"/>
              <a:gd name="connsiteY0" fmla="*/ 72008 h 1103451"/>
              <a:gd name="connsiteX1" fmla="*/ 1675180 w 1920858"/>
              <a:gd name="connsiteY1" fmla="*/ 248258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01545 w 1920858"/>
              <a:gd name="connsiteY0" fmla="*/ 0 h 1103451"/>
              <a:gd name="connsiteX1" fmla="*/ 1601545 w 1920858"/>
              <a:gd name="connsiteY1" fmla="*/ 216024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609343 w 1920858"/>
              <a:gd name="connsiteY2" fmla="*/ 357986 h 1103451"/>
              <a:gd name="connsiteX3" fmla="*/ 1673553 w 1920858"/>
              <a:gd name="connsiteY3" fmla="*/ 864096 h 1103451"/>
              <a:gd name="connsiteX4" fmla="*/ 1457530 w 1920858"/>
              <a:gd name="connsiteY4" fmla="*/ 792088 h 1103451"/>
              <a:gd name="connsiteX5" fmla="*/ 1404519 w 1920858"/>
              <a:gd name="connsiteY5" fmla="*/ 628648 h 1103451"/>
              <a:gd name="connsiteX6" fmla="*/ 1316736 w 1920858"/>
              <a:gd name="connsiteY6" fmla="*/ 621333 h 1103451"/>
              <a:gd name="connsiteX7" fmla="*/ 1236269 w 1920858"/>
              <a:gd name="connsiteY7" fmla="*/ 650594 h 1103451"/>
              <a:gd name="connsiteX8" fmla="*/ 1104596 w 1920858"/>
              <a:gd name="connsiteY8" fmla="*/ 650594 h 1103451"/>
              <a:gd name="connsiteX9" fmla="*/ 980237 w 1920858"/>
              <a:gd name="connsiteY9" fmla="*/ 614018 h 1103451"/>
              <a:gd name="connsiteX10" fmla="*/ 811988 w 1920858"/>
              <a:gd name="connsiteY10" fmla="*/ 555496 h 1103451"/>
              <a:gd name="connsiteX11" fmla="*/ 716890 w 1920858"/>
              <a:gd name="connsiteY11" fmla="*/ 555496 h 1103451"/>
              <a:gd name="connsiteX12" fmla="*/ 555956 w 1920858"/>
              <a:gd name="connsiteY12" fmla="*/ 518920 h 1103451"/>
              <a:gd name="connsiteX13" fmla="*/ 490119 w 1920858"/>
              <a:gd name="connsiteY13" fmla="*/ 496974 h 1103451"/>
              <a:gd name="connsiteX14" fmla="*/ 351130 w 1920858"/>
              <a:gd name="connsiteY14" fmla="*/ 526235 h 1103451"/>
              <a:gd name="connsiteX15" fmla="*/ 277978 w 1920858"/>
              <a:gd name="connsiteY15" fmla="*/ 526235 h 1103451"/>
              <a:gd name="connsiteX16" fmla="*/ 153620 w 1920858"/>
              <a:gd name="connsiteY16" fmla="*/ 482344 h 1103451"/>
              <a:gd name="connsiteX17" fmla="*/ 58522 w 1920858"/>
              <a:gd name="connsiteY17" fmla="*/ 409192 h 1103451"/>
              <a:gd name="connsiteX18" fmla="*/ 58522 w 1920858"/>
              <a:gd name="connsiteY18" fmla="*/ 409192 h 1103451"/>
              <a:gd name="connsiteX19" fmla="*/ 0 w 1920858"/>
              <a:gd name="connsiteY19" fmla="*/ 372616 h 1103451"/>
              <a:gd name="connsiteX20" fmla="*/ 7316 w 1920858"/>
              <a:gd name="connsiteY20" fmla="*/ 328725 h 1103451"/>
              <a:gd name="connsiteX21" fmla="*/ 43892 w 1920858"/>
              <a:gd name="connsiteY21" fmla="*/ 299464 h 1103451"/>
              <a:gd name="connsiteX22" fmla="*/ 102413 w 1920858"/>
              <a:gd name="connsiteY22" fmla="*/ 343355 h 1103451"/>
              <a:gd name="connsiteX23" fmla="*/ 197511 w 1920858"/>
              <a:gd name="connsiteY23" fmla="*/ 401877 h 1103451"/>
              <a:gd name="connsiteX24" fmla="*/ 358445 w 1920858"/>
              <a:gd name="connsiteY24" fmla="*/ 409192 h 1103451"/>
              <a:gd name="connsiteX25" fmla="*/ 460858 w 1920858"/>
              <a:gd name="connsiteY25" fmla="*/ 357986 h 1103451"/>
              <a:gd name="connsiteX26" fmla="*/ 548640 w 1920858"/>
              <a:gd name="connsiteY26" fmla="*/ 299464 h 1103451"/>
              <a:gd name="connsiteX27" fmla="*/ 563271 w 1920858"/>
              <a:gd name="connsiteY27" fmla="*/ 204366 h 1103451"/>
              <a:gd name="connsiteX28" fmla="*/ 738836 w 1920858"/>
              <a:gd name="connsiteY28" fmla="*/ 145845 h 1103451"/>
              <a:gd name="connsiteX29" fmla="*/ 929031 w 1920858"/>
              <a:gd name="connsiteY29" fmla="*/ 109269 h 1103451"/>
              <a:gd name="connsiteX30" fmla="*/ 1060704 w 1920858"/>
              <a:gd name="connsiteY30" fmla="*/ 58062 h 1103451"/>
              <a:gd name="connsiteX31" fmla="*/ 1185063 w 1920858"/>
              <a:gd name="connsiteY31" fmla="*/ 36117 h 1103451"/>
              <a:gd name="connsiteX32" fmla="*/ 1385522 w 1920858"/>
              <a:gd name="connsiteY32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673553 w 1920858"/>
              <a:gd name="connsiteY3" fmla="*/ 864096 h 1103451"/>
              <a:gd name="connsiteX4" fmla="*/ 1457530 w 1920858"/>
              <a:gd name="connsiteY4" fmla="*/ 792088 h 1103451"/>
              <a:gd name="connsiteX5" fmla="*/ 1404519 w 1920858"/>
              <a:gd name="connsiteY5" fmla="*/ 628648 h 1103451"/>
              <a:gd name="connsiteX6" fmla="*/ 1316736 w 1920858"/>
              <a:gd name="connsiteY6" fmla="*/ 621333 h 1103451"/>
              <a:gd name="connsiteX7" fmla="*/ 1236269 w 1920858"/>
              <a:gd name="connsiteY7" fmla="*/ 650594 h 1103451"/>
              <a:gd name="connsiteX8" fmla="*/ 1104596 w 1920858"/>
              <a:gd name="connsiteY8" fmla="*/ 650594 h 1103451"/>
              <a:gd name="connsiteX9" fmla="*/ 980237 w 1920858"/>
              <a:gd name="connsiteY9" fmla="*/ 614018 h 1103451"/>
              <a:gd name="connsiteX10" fmla="*/ 811988 w 1920858"/>
              <a:gd name="connsiteY10" fmla="*/ 555496 h 1103451"/>
              <a:gd name="connsiteX11" fmla="*/ 716890 w 1920858"/>
              <a:gd name="connsiteY11" fmla="*/ 555496 h 1103451"/>
              <a:gd name="connsiteX12" fmla="*/ 555956 w 1920858"/>
              <a:gd name="connsiteY12" fmla="*/ 518920 h 1103451"/>
              <a:gd name="connsiteX13" fmla="*/ 490119 w 1920858"/>
              <a:gd name="connsiteY13" fmla="*/ 496974 h 1103451"/>
              <a:gd name="connsiteX14" fmla="*/ 351130 w 1920858"/>
              <a:gd name="connsiteY14" fmla="*/ 526235 h 1103451"/>
              <a:gd name="connsiteX15" fmla="*/ 277978 w 1920858"/>
              <a:gd name="connsiteY15" fmla="*/ 526235 h 1103451"/>
              <a:gd name="connsiteX16" fmla="*/ 153620 w 1920858"/>
              <a:gd name="connsiteY16" fmla="*/ 482344 h 1103451"/>
              <a:gd name="connsiteX17" fmla="*/ 58522 w 1920858"/>
              <a:gd name="connsiteY17" fmla="*/ 409192 h 1103451"/>
              <a:gd name="connsiteX18" fmla="*/ 58522 w 1920858"/>
              <a:gd name="connsiteY18" fmla="*/ 409192 h 1103451"/>
              <a:gd name="connsiteX19" fmla="*/ 0 w 1920858"/>
              <a:gd name="connsiteY19" fmla="*/ 372616 h 1103451"/>
              <a:gd name="connsiteX20" fmla="*/ 7316 w 1920858"/>
              <a:gd name="connsiteY20" fmla="*/ 328725 h 1103451"/>
              <a:gd name="connsiteX21" fmla="*/ 43892 w 1920858"/>
              <a:gd name="connsiteY21" fmla="*/ 299464 h 1103451"/>
              <a:gd name="connsiteX22" fmla="*/ 102413 w 1920858"/>
              <a:gd name="connsiteY22" fmla="*/ 343355 h 1103451"/>
              <a:gd name="connsiteX23" fmla="*/ 197511 w 1920858"/>
              <a:gd name="connsiteY23" fmla="*/ 401877 h 1103451"/>
              <a:gd name="connsiteX24" fmla="*/ 358445 w 1920858"/>
              <a:gd name="connsiteY24" fmla="*/ 409192 h 1103451"/>
              <a:gd name="connsiteX25" fmla="*/ 460858 w 1920858"/>
              <a:gd name="connsiteY25" fmla="*/ 357986 h 1103451"/>
              <a:gd name="connsiteX26" fmla="*/ 548640 w 1920858"/>
              <a:gd name="connsiteY26" fmla="*/ 299464 h 1103451"/>
              <a:gd name="connsiteX27" fmla="*/ 563271 w 1920858"/>
              <a:gd name="connsiteY27" fmla="*/ 204366 h 1103451"/>
              <a:gd name="connsiteX28" fmla="*/ 738836 w 1920858"/>
              <a:gd name="connsiteY28" fmla="*/ 145845 h 1103451"/>
              <a:gd name="connsiteX29" fmla="*/ 929031 w 1920858"/>
              <a:gd name="connsiteY29" fmla="*/ 109269 h 1103451"/>
              <a:gd name="connsiteX30" fmla="*/ 1060704 w 1920858"/>
              <a:gd name="connsiteY30" fmla="*/ 58062 h 1103451"/>
              <a:gd name="connsiteX31" fmla="*/ 1185063 w 1920858"/>
              <a:gd name="connsiteY31" fmla="*/ 36117 h 1103451"/>
              <a:gd name="connsiteX32" fmla="*/ 1385522 w 1920858"/>
              <a:gd name="connsiteY32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594713 w 1920858"/>
              <a:gd name="connsiteY3" fmla="*/ 540866 h 1103451"/>
              <a:gd name="connsiteX4" fmla="*/ 1673553 w 1920858"/>
              <a:gd name="connsiteY4" fmla="*/ 864096 h 1103451"/>
              <a:gd name="connsiteX5" fmla="*/ 1457530 w 1920858"/>
              <a:gd name="connsiteY5" fmla="*/ 792088 h 1103451"/>
              <a:gd name="connsiteX6" fmla="*/ 1404519 w 1920858"/>
              <a:gd name="connsiteY6" fmla="*/ 628648 h 1103451"/>
              <a:gd name="connsiteX7" fmla="*/ 1316736 w 1920858"/>
              <a:gd name="connsiteY7" fmla="*/ 621333 h 1103451"/>
              <a:gd name="connsiteX8" fmla="*/ 1236269 w 1920858"/>
              <a:gd name="connsiteY8" fmla="*/ 650594 h 1103451"/>
              <a:gd name="connsiteX9" fmla="*/ 1104596 w 1920858"/>
              <a:gd name="connsiteY9" fmla="*/ 650594 h 1103451"/>
              <a:gd name="connsiteX10" fmla="*/ 980237 w 1920858"/>
              <a:gd name="connsiteY10" fmla="*/ 614018 h 1103451"/>
              <a:gd name="connsiteX11" fmla="*/ 811988 w 1920858"/>
              <a:gd name="connsiteY11" fmla="*/ 555496 h 1103451"/>
              <a:gd name="connsiteX12" fmla="*/ 716890 w 1920858"/>
              <a:gd name="connsiteY12" fmla="*/ 555496 h 1103451"/>
              <a:gd name="connsiteX13" fmla="*/ 555956 w 1920858"/>
              <a:gd name="connsiteY13" fmla="*/ 518920 h 1103451"/>
              <a:gd name="connsiteX14" fmla="*/ 490119 w 1920858"/>
              <a:gd name="connsiteY14" fmla="*/ 496974 h 1103451"/>
              <a:gd name="connsiteX15" fmla="*/ 351130 w 1920858"/>
              <a:gd name="connsiteY15" fmla="*/ 526235 h 1103451"/>
              <a:gd name="connsiteX16" fmla="*/ 277978 w 1920858"/>
              <a:gd name="connsiteY16" fmla="*/ 526235 h 1103451"/>
              <a:gd name="connsiteX17" fmla="*/ 153620 w 1920858"/>
              <a:gd name="connsiteY17" fmla="*/ 482344 h 1103451"/>
              <a:gd name="connsiteX18" fmla="*/ 58522 w 1920858"/>
              <a:gd name="connsiteY18" fmla="*/ 409192 h 1103451"/>
              <a:gd name="connsiteX19" fmla="*/ 58522 w 1920858"/>
              <a:gd name="connsiteY19" fmla="*/ 409192 h 1103451"/>
              <a:gd name="connsiteX20" fmla="*/ 0 w 1920858"/>
              <a:gd name="connsiteY20" fmla="*/ 372616 h 1103451"/>
              <a:gd name="connsiteX21" fmla="*/ 7316 w 1920858"/>
              <a:gd name="connsiteY21" fmla="*/ 328725 h 1103451"/>
              <a:gd name="connsiteX22" fmla="*/ 43892 w 1920858"/>
              <a:gd name="connsiteY22" fmla="*/ 299464 h 1103451"/>
              <a:gd name="connsiteX23" fmla="*/ 102413 w 1920858"/>
              <a:gd name="connsiteY23" fmla="*/ 343355 h 1103451"/>
              <a:gd name="connsiteX24" fmla="*/ 197511 w 1920858"/>
              <a:gd name="connsiteY24" fmla="*/ 401877 h 1103451"/>
              <a:gd name="connsiteX25" fmla="*/ 358445 w 1920858"/>
              <a:gd name="connsiteY25" fmla="*/ 409192 h 1103451"/>
              <a:gd name="connsiteX26" fmla="*/ 460858 w 1920858"/>
              <a:gd name="connsiteY26" fmla="*/ 357986 h 1103451"/>
              <a:gd name="connsiteX27" fmla="*/ 548640 w 1920858"/>
              <a:gd name="connsiteY27" fmla="*/ 299464 h 1103451"/>
              <a:gd name="connsiteX28" fmla="*/ 563271 w 1920858"/>
              <a:gd name="connsiteY28" fmla="*/ 204366 h 1103451"/>
              <a:gd name="connsiteX29" fmla="*/ 738836 w 1920858"/>
              <a:gd name="connsiteY29" fmla="*/ 145845 h 1103451"/>
              <a:gd name="connsiteX30" fmla="*/ 929031 w 1920858"/>
              <a:gd name="connsiteY30" fmla="*/ 109269 h 1103451"/>
              <a:gd name="connsiteX31" fmla="*/ 1060704 w 1920858"/>
              <a:gd name="connsiteY31" fmla="*/ 58062 h 1103451"/>
              <a:gd name="connsiteX32" fmla="*/ 1185063 w 1920858"/>
              <a:gd name="connsiteY32" fmla="*/ 36117 h 1103451"/>
              <a:gd name="connsiteX33" fmla="*/ 1385522 w 1920858"/>
              <a:gd name="connsiteY33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594713 w 1920858"/>
              <a:gd name="connsiteY3" fmla="*/ 540866 h 1103451"/>
              <a:gd name="connsiteX4" fmla="*/ 1645919 w 1920858"/>
              <a:gd name="connsiteY4" fmla="*/ 731061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594713 w 1920858"/>
              <a:gd name="connsiteY3" fmla="*/ 540866 h 1103451"/>
              <a:gd name="connsiteX4" fmla="*/ 1601545 w 1920858"/>
              <a:gd name="connsiteY4" fmla="*/ 720080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457529 w 1920858"/>
              <a:gd name="connsiteY3" fmla="*/ 576064 h 1103451"/>
              <a:gd name="connsiteX4" fmla="*/ 1601545 w 1920858"/>
              <a:gd name="connsiteY4" fmla="*/ 720080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457529 w 1920858"/>
              <a:gd name="connsiteY3" fmla="*/ 576064 h 1103451"/>
              <a:gd name="connsiteX4" fmla="*/ 1601545 w 1920858"/>
              <a:gd name="connsiteY4" fmla="*/ 720080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674095"/>
              <a:gd name="connsiteY0" fmla="*/ 72008 h 807327"/>
              <a:gd name="connsiteX1" fmla="*/ 1601545 w 1674095"/>
              <a:gd name="connsiteY1" fmla="*/ 216024 h 807327"/>
              <a:gd name="connsiteX2" fmla="*/ 1529537 w 1674095"/>
              <a:gd name="connsiteY2" fmla="*/ 360040 h 807327"/>
              <a:gd name="connsiteX3" fmla="*/ 1457529 w 1674095"/>
              <a:gd name="connsiteY3" fmla="*/ 576064 h 807327"/>
              <a:gd name="connsiteX4" fmla="*/ 1601545 w 1674095"/>
              <a:gd name="connsiteY4" fmla="*/ 720080 h 807327"/>
              <a:gd name="connsiteX5" fmla="*/ 1457530 w 1674095"/>
              <a:gd name="connsiteY5" fmla="*/ 792088 h 807327"/>
              <a:gd name="connsiteX6" fmla="*/ 1404519 w 1674095"/>
              <a:gd name="connsiteY6" fmla="*/ 628648 h 807327"/>
              <a:gd name="connsiteX7" fmla="*/ 1316736 w 1674095"/>
              <a:gd name="connsiteY7" fmla="*/ 621333 h 807327"/>
              <a:gd name="connsiteX8" fmla="*/ 1236269 w 1674095"/>
              <a:gd name="connsiteY8" fmla="*/ 650594 h 807327"/>
              <a:gd name="connsiteX9" fmla="*/ 1104596 w 1674095"/>
              <a:gd name="connsiteY9" fmla="*/ 650594 h 807327"/>
              <a:gd name="connsiteX10" fmla="*/ 980237 w 1674095"/>
              <a:gd name="connsiteY10" fmla="*/ 614018 h 807327"/>
              <a:gd name="connsiteX11" fmla="*/ 811988 w 1674095"/>
              <a:gd name="connsiteY11" fmla="*/ 555496 h 807327"/>
              <a:gd name="connsiteX12" fmla="*/ 716890 w 1674095"/>
              <a:gd name="connsiteY12" fmla="*/ 555496 h 807327"/>
              <a:gd name="connsiteX13" fmla="*/ 555956 w 1674095"/>
              <a:gd name="connsiteY13" fmla="*/ 518920 h 807327"/>
              <a:gd name="connsiteX14" fmla="*/ 490119 w 1674095"/>
              <a:gd name="connsiteY14" fmla="*/ 496974 h 807327"/>
              <a:gd name="connsiteX15" fmla="*/ 351130 w 1674095"/>
              <a:gd name="connsiteY15" fmla="*/ 526235 h 807327"/>
              <a:gd name="connsiteX16" fmla="*/ 277978 w 1674095"/>
              <a:gd name="connsiteY16" fmla="*/ 526235 h 807327"/>
              <a:gd name="connsiteX17" fmla="*/ 153620 w 1674095"/>
              <a:gd name="connsiteY17" fmla="*/ 482344 h 807327"/>
              <a:gd name="connsiteX18" fmla="*/ 58522 w 1674095"/>
              <a:gd name="connsiteY18" fmla="*/ 409192 h 807327"/>
              <a:gd name="connsiteX19" fmla="*/ 58522 w 1674095"/>
              <a:gd name="connsiteY19" fmla="*/ 409192 h 807327"/>
              <a:gd name="connsiteX20" fmla="*/ 0 w 1674095"/>
              <a:gd name="connsiteY20" fmla="*/ 372616 h 807327"/>
              <a:gd name="connsiteX21" fmla="*/ 7316 w 1674095"/>
              <a:gd name="connsiteY21" fmla="*/ 328725 h 807327"/>
              <a:gd name="connsiteX22" fmla="*/ 43892 w 1674095"/>
              <a:gd name="connsiteY22" fmla="*/ 299464 h 807327"/>
              <a:gd name="connsiteX23" fmla="*/ 102413 w 1674095"/>
              <a:gd name="connsiteY23" fmla="*/ 343355 h 807327"/>
              <a:gd name="connsiteX24" fmla="*/ 197511 w 1674095"/>
              <a:gd name="connsiteY24" fmla="*/ 401877 h 807327"/>
              <a:gd name="connsiteX25" fmla="*/ 358445 w 1674095"/>
              <a:gd name="connsiteY25" fmla="*/ 409192 h 807327"/>
              <a:gd name="connsiteX26" fmla="*/ 460858 w 1674095"/>
              <a:gd name="connsiteY26" fmla="*/ 357986 h 807327"/>
              <a:gd name="connsiteX27" fmla="*/ 548640 w 1674095"/>
              <a:gd name="connsiteY27" fmla="*/ 299464 h 807327"/>
              <a:gd name="connsiteX28" fmla="*/ 563271 w 1674095"/>
              <a:gd name="connsiteY28" fmla="*/ 204366 h 807327"/>
              <a:gd name="connsiteX29" fmla="*/ 738836 w 1674095"/>
              <a:gd name="connsiteY29" fmla="*/ 145845 h 807327"/>
              <a:gd name="connsiteX30" fmla="*/ 929031 w 1674095"/>
              <a:gd name="connsiteY30" fmla="*/ 109269 h 807327"/>
              <a:gd name="connsiteX31" fmla="*/ 1060704 w 1674095"/>
              <a:gd name="connsiteY31" fmla="*/ 58062 h 807327"/>
              <a:gd name="connsiteX32" fmla="*/ 1185063 w 1674095"/>
              <a:gd name="connsiteY32" fmla="*/ 36117 h 807327"/>
              <a:gd name="connsiteX33" fmla="*/ 1385522 w 1674095"/>
              <a:gd name="connsiteY33" fmla="*/ 0 h 807327"/>
              <a:gd name="connsiteX0" fmla="*/ 1673553 w 1674095"/>
              <a:gd name="connsiteY0" fmla="*/ 72008 h 816472"/>
              <a:gd name="connsiteX1" fmla="*/ 1601545 w 1674095"/>
              <a:gd name="connsiteY1" fmla="*/ 216024 h 816472"/>
              <a:gd name="connsiteX2" fmla="*/ 1529537 w 1674095"/>
              <a:gd name="connsiteY2" fmla="*/ 360040 h 816472"/>
              <a:gd name="connsiteX3" fmla="*/ 1457529 w 1674095"/>
              <a:gd name="connsiteY3" fmla="*/ 576064 h 816472"/>
              <a:gd name="connsiteX4" fmla="*/ 1601545 w 1674095"/>
              <a:gd name="connsiteY4" fmla="*/ 720080 h 816472"/>
              <a:gd name="connsiteX5" fmla="*/ 1543508 w 1674095"/>
              <a:gd name="connsiteY5" fmla="*/ 774952 h 816472"/>
              <a:gd name="connsiteX6" fmla="*/ 1457530 w 1674095"/>
              <a:gd name="connsiteY6" fmla="*/ 792088 h 816472"/>
              <a:gd name="connsiteX7" fmla="*/ 1404519 w 1674095"/>
              <a:gd name="connsiteY7" fmla="*/ 628648 h 816472"/>
              <a:gd name="connsiteX8" fmla="*/ 1316736 w 1674095"/>
              <a:gd name="connsiteY8" fmla="*/ 621333 h 816472"/>
              <a:gd name="connsiteX9" fmla="*/ 1236269 w 1674095"/>
              <a:gd name="connsiteY9" fmla="*/ 650594 h 816472"/>
              <a:gd name="connsiteX10" fmla="*/ 1104596 w 1674095"/>
              <a:gd name="connsiteY10" fmla="*/ 650594 h 816472"/>
              <a:gd name="connsiteX11" fmla="*/ 980237 w 1674095"/>
              <a:gd name="connsiteY11" fmla="*/ 614018 h 816472"/>
              <a:gd name="connsiteX12" fmla="*/ 811988 w 1674095"/>
              <a:gd name="connsiteY12" fmla="*/ 555496 h 816472"/>
              <a:gd name="connsiteX13" fmla="*/ 716890 w 1674095"/>
              <a:gd name="connsiteY13" fmla="*/ 555496 h 816472"/>
              <a:gd name="connsiteX14" fmla="*/ 555956 w 1674095"/>
              <a:gd name="connsiteY14" fmla="*/ 518920 h 816472"/>
              <a:gd name="connsiteX15" fmla="*/ 490119 w 1674095"/>
              <a:gd name="connsiteY15" fmla="*/ 496974 h 816472"/>
              <a:gd name="connsiteX16" fmla="*/ 351130 w 1674095"/>
              <a:gd name="connsiteY16" fmla="*/ 526235 h 816472"/>
              <a:gd name="connsiteX17" fmla="*/ 277978 w 1674095"/>
              <a:gd name="connsiteY17" fmla="*/ 526235 h 816472"/>
              <a:gd name="connsiteX18" fmla="*/ 153620 w 1674095"/>
              <a:gd name="connsiteY18" fmla="*/ 482344 h 816472"/>
              <a:gd name="connsiteX19" fmla="*/ 58522 w 1674095"/>
              <a:gd name="connsiteY19" fmla="*/ 409192 h 816472"/>
              <a:gd name="connsiteX20" fmla="*/ 58522 w 1674095"/>
              <a:gd name="connsiteY20" fmla="*/ 409192 h 816472"/>
              <a:gd name="connsiteX21" fmla="*/ 0 w 1674095"/>
              <a:gd name="connsiteY21" fmla="*/ 372616 h 816472"/>
              <a:gd name="connsiteX22" fmla="*/ 7316 w 1674095"/>
              <a:gd name="connsiteY22" fmla="*/ 328725 h 816472"/>
              <a:gd name="connsiteX23" fmla="*/ 43892 w 1674095"/>
              <a:gd name="connsiteY23" fmla="*/ 299464 h 816472"/>
              <a:gd name="connsiteX24" fmla="*/ 102413 w 1674095"/>
              <a:gd name="connsiteY24" fmla="*/ 343355 h 816472"/>
              <a:gd name="connsiteX25" fmla="*/ 197511 w 1674095"/>
              <a:gd name="connsiteY25" fmla="*/ 401877 h 816472"/>
              <a:gd name="connsiteX26" fmla="*/ 358445 w 1674095"/>
              <a:gd name="connsiteY26" fmla="*/ 409192 h 816472"/>
              <a:gd name="connsiteX27" fmla="*/ 460858 w 1674095"/>
              <a:gd name="connsiteY27" fmla="*/ 357986 h 816472"/>
              <a:gd name="connsiteX28" fmla="*/ 548640 w 1674095"/>
              <a:gd name="connsiteY28" fmla="*/ 299464 h 816472"/>
              <a:gd name="connsiteX29" fmla="*/ 563271 w 1674095"/>
              <a:gd name="connsiteY29" fmla="*/ 204366 h 816472"/>
              <a:gd name="connsiteX30" fmla="*/ 738836 w 1674095"/>
              <a:gd name="connsiteY30" fmla="*/ 145845 h 816472"/>
              <a:gd name="connsiteX31" fmla="*/ 929031 w 1674095"/>
              <a:gd name="connsiteY31" fmla="*/ 109269 h 816472"/>
              <a:gd name="connsiteX32" fmla="*/ 1060704 w 1674095"/>
              <a:gd name="connsiteY32" fmla="*/ 58062 h 816472"/>
              <a:gd name="connsiteX33" fmla="*/ 1185063 w 1674095"/>
              <a:gd name="connsiteY33" fmla="*/ 36117 h 816472"/>
              <a:gd name="connsiteX34" fmla="*/ 1385522 w 1674095"/>
              <a:gd name="connsiteY34" fmla="*/ 0 h 816472"/>
              <a:gd name="connsiteX0" fmla="*/ 1673553 w 1697557"/>
              <a:gd name="connsiteY0" fmla="*/ 72008 h 876096"/>
              <a:gd name="connsiteX1" fmla="*/ 1601545 w 1697557"/>
              <a:gd name="connsiteY1" fmla="*/ 216024 h 876096"/>
              <a:gd name="connsiteX2" fmla="*/ 1529537 w 1697557"/>
              <a:gd name="connsiteY2" fmla="*/ 360040 h 876096"/>
              <a:gd name="connsiteX3" fmla="*/ 1457529 w 1697557"/>
              <a:gd name="connsiteY3" fmla="*/ 576064 h 876096"/>
              <a:gd name="connsiteX4" fmla="*/ 1601545 w 1697557"/>
              <a:gd name="connsiteY4" fmla="*/ 720080 h 876096"/>
              <a:gd name="connsiteX5" fmla="*/ 1673554 w 1697557"/>
              <a:gd name="connsiteY5" fmla="*/ 864095 h 876096"/>
              <a:gd name="connsiteX6" fmla="*/ 1457530 w 1697557"/>
              <a:gd name="connsiteY6" fmla="*/ 792088 h 876096"/>
              <a:gd name="connsiteX7" fmla="*/ 1404519 w 1697557"/>
              <a:gd name="connsiteY7" fmla="*/ 628648 h 876096"/>
              <a:gd name="connsiteX8" fmla="*/ 1316736 w 1697557"/>
              <a:gd name="connsiteY8" fmla="*/ 621333 h 876096"/>
              <a:gd name="connsiteX9" fmla="*/ 1236269 w 1697557"/>
              <a:gd name="connsiteY9" fmla="*/ 650594 h 876096"/>
              <a:gd name="connsiteX10" fmla="*/ 1104596 w 1697557"/>
              <a:gd name="connsiteY10" fmla="*/ 650594 h 876096"/>
              <a:gd name="connsiteX11" fmla="*/ 980237 w 1697557"/>
              <a:gd name="connsiteY11" fmla="*/ 614018 h 876096"/>
              <a:gd name="connsiteX12" fmla="*/ 811988 w 1697557"/>
              <a:gd name="connsiteY12" fmla="*/ 555496 h 876096"/>
              <a:gd name="connsiteX13" fmla="*/ 716890 w 1697557"/>
              <a:gd name="connsiteY13" fmla="*/ 555496 h 876096"/>
              <a:gd name="connsiteX14" fmla="*/ 555956 w 1697557"/>
              <a:gd name="connsiteY14" fmla="*/ 518920 h 876096"/>
              <a:gd name="connsiteX15" fmla="*/ 490119 w 1697557"/>
              <a:gd name="connsiteY15" fmla="*/ 496974 h 876096"/>
              <a:gd name="connsiteX16" fmla="*/ 351130 w 1697557"/>
              <a:gd name="connsiteY16" fmla="*/ 526235 h 876096"/>
              <a:gd name="connsiteX17" fmla="*/ 277978 w 1697557"/>
              <a:gd name="connsiteY17" fmla="*/ 526235 h 876096"/>
              <a:gd name="connsiteX18" fmla="*/ 153620 w 1697557"/>
              <a:gd name="connsiteY18" fmla="*/ 482344 h 876096"/>
              <a:gd name="connsiteX19" fmla="*/ 58522 w 1697557"/>
              <a:gd name="connsiteY19" fmla="*/ 409192 h 876096"/>
              <a:gd name="connsiteX20" fmla="*/ 58522 w 1697557"/>
              <a:gd name="connsiteY20" fmla="*/ 409192 h 876096"/>
              <a:gd name="connsiteX21" fmla="*/ 0 w 1697557"/>
              <a:gd name="connsiteY21" fmla="*/ 372616 h 876096"/>
              <a:gd name="connsiteX22" fmla="*/ 7316 w 1697557"/>
              <a:gd name="connsiteY22" fmla="*/ 328725 h 876096"/>
              <a:gd name="connsiteX23" fmla="*/ 43892 w 1697557"/>
              <a:gd name="connsiteY23" fmla="*/ 299464 h 876096"/>
              <a:gd name="connsiteX24" fmla="*/ 102413 w 1697557"/>
              <a:gd name="connsiteY24" fmla="*/ 343355 h 876096"/>
              <a:gd name="connsiteX25" fmla="*/ 197511 w 1697557"/>
              <a:gd name="connsiteY25" fmla="*/ 401877 h 876096"/>
              <a:gd name="connsiteX26" fmla="*/ 358445 w 1697557"/>
              <a:gd name="connsiteY26" fmla="*/ 409192 h 876096"/>
              <a:gd name="connsiteX27" fmla="*/ 460858 w 1697557"/>
              <a:gd name="connsiteY27" fmla="*/ 357986 h 876096"/>
              <a:gd name="connsiteX28" fmla="*/ 548640 w 1697557"/>
              <a:gd name="connsiteY28" fmla="*/ 299464 h 876096"/>
              <a:gd name="connsiteX29" fmla="*/ 563271 w 1697557"/>
              <a:gd name="connsiteY29" fmla="*/ 204366 h 876096"/>
              <a:gd name="connsiteX30" fmla="*/ 738836 w 1697557"/>
              <a:gd name="connsiteY30" fmla="*/ 145845 h 876096"/>
              <a:gd name="connsiteX31" fmla="*/ 929031 w 1697557"/>
              <a:gd name="connsiteY31" fmla="*/ 109269 h 876096"/>
              <a:gd name="connsiteX32" fmla="*/ 1060704 w 1697557"/>
              <a:gd name="connsiteY32" fmla="*/ 58062 h 876096"/>
              <a:gd name="connsiteX33" fmla="*/ 1185063 w 1697557"/>
              <a:gd name="connsiteY33" fmla="*/ 36117 h 876096"/>
              <a:gd name="connsiteX34" fmla="*/ 1385522 w 1697557"/>
              <a:gd name="connsiteY34" fmla="*/ 0 h 876096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5 w 1697557"/>
              <a:gd name="connsiteY4" fmla="*/ 720080 h 884213"/>
              <a:gd name="connsiteX5" fmla="*/ 1673554 w 1697557"/>
              <a:gd name="connsiteY5" fmla="*/ 864095 h 884213"/>
              <a:gd name="connsiteX6" fmla="*/ 1558138 w 1697557"/>
              <a:gd name="connsiteY6" fmla="*/ 840788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5 w 1697557"/>
              <a:gd name="connsiteY4" fmla="*/ 720080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529538 w 1697557"/>
              <a:gd name="connsiteY4" fmla="*/ 720079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529538 w 1697557"/>
              <a:gd name="connsiteY4" fmla="*/ 720079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457529 w 1697557"/>
              <a:gd name="connsiteY2" fmla="*/ 576064 h 884213"/>
              <a:gd name="connsiteX3" fmla="*/ 1601546 w 1697557"/>
              <a:gd name="connsiteY3" fmla="*/ 792087 h 884213"/>
              <a:gd name="connsiteX4" fmla="*/ 1673554 w 1697557"/>
              <a:gd name="connsiteY4" fmla="*/ 864095 h 884213"/>
              <a:gd name="connsiteX5" fmla="*/ 1601546 w 1697557"/>
              <a:gd name="connsiteY5" fmla="*/ 864095 h 884213"/>
              <a:gd name="connsiteX6" fmla="*/ 1529538 w 1697557"/>
              <a:gd name="connsiteY6" fmla="*/ 792087 h 884213"/>
              <a:gd name="connsiteX7" fmla="*/ 1404519 w 1697557"/>
              <a:gd name="connsiteY7" fmla="*/ 628648 h 884213"/>
              <a:gd name="connsiteX8" fmla="*/ 1316736 w 1697557"/>
              <a:gd name="connsiteY8" fmla="*/ 621333 h 884213"/>
              <a:gd name="connsiteX9" fmla="*/ 1236269 w 1697557"/>
              <a:gd name="connsiteY9" fmla="*/ 650594 h 884213"/>
              <a:gd name="connsiteX10" fmla="*/ 1104596 w 1697557"/>
              <a:gd name="connsiteY10" fmla="*/ 650594 h 884213"/>
              <a:gd name="connsiteX11" fmla="*/ 980237 w 1697557"/>
              <a:gd name="connsiteY11" fmla="*/ 614018 h 884213"/>
              <a:gd name="connsiteX12" fmla="*/ 811988 w 1697557"/>
              <a:gd name="connsiteY12" fmla="*/ 555496 h 884213"/>
              <a:gd name="connsiteX13" fmla="*/ 716890 w 1697557"/>
              <a:gd name="connsiteY13" fmla="*/ 555496 h 884213"/>
              <a:gd name="connsiteX14" fmla="*/ 555956 w 1697557"/>
              <a:gd name="connsiteY14" fmla="*/ 518920 h 884213"/>
              <a:gd name="connsiteX15" fmla="*/ 490119 w 1697557"/>
              <a:gd name="connsiteY15" fmla="*/ 496974 h 884213"/>
              <a:gd name="connsiteX16" fmla="*/ 351130 w 1697557"/>
              <a:gd name="connsiteY16" fmla="*/ 526235 h 884213"/>
              <a:gd name="connsiteX17" fmla="*/ 277978 w 1697557"/>
              <a:gd name="connsiteY17" fmla="*/ 526235 h 884213"/>
              <a:gd name="connsiteX18" fmla="*/ 153620 w 1697557"/>
              <a:gd name="connsiteY18" fmla="*/ 482344 h 884213"/>
              <a:gd name="connsiteX19" fmla="*/ 58522 w 1697557"/>
              <a:gd name="connsiteY19" fmla="*/ 409192 h 884213"/>
              <a:gd name="connsiteX20" fmla="*/ 58522 w 1697557"/>
              <a:gd name="connsiteY20" fmla="*/ 409192 h 884213"/>
              <a:gd name="connsiteX21" fmla="*/ 0 w 1697557"/>
              <a:gd name="connsiteY21" fmla="*/ 372616 h 884213"/>
              <a:gd name="connsiteX22" fmla="*/ 7316 w 1697557"/>
              <a:gd name="connsiteY22" fmla="*/ 328725 h 884213"/>
              <a:gd name="connsiteX23" fmla="*/ 43892 w 1697557"/>
              <a:gd name="connsiteY23" fmla="*/ 299464 h 884213"/>
              <a:gd name="connsiteX24" fmla="*/ 102413 w 1697557"/>
              <a:gd name="connsiteY24" fmla="*/ 343355 h 884213"/>
              <a:gd name="connsiteX25" fmla="*/ 197511 w 1697557"/>
              <a:gd name="connsiteY25" fmla="*/ 401877 h 884213"/>
              <a:gd name="connsiteX26" fmla="*/ 358445 w 1697557"/>
              <a:gd name="connsiteY26" fmla="*/ 409192 h 884213"/>
              <a:gd name="connsiteX27" fmla="*/ 460858 w 1697557"/>
              <a:gd name="connsiteY27" fmla="*/ 357986 h 884213"/>
              <a:gd name="connsiteX28" fmla="*/ 548640 w 1697557"/>
              <a:gd name="connsiteY28" fmla="*/ 299464 h 884213"/>
              <a:gd name="connsiteX29" fmla="*/ 563271 w 1697557"/>
              <a:gd name="connsiteY29" fmla="*/ 204366 h 884213"/>
              <a:gd name="connsiteX30" fmla="*/ 738836 w 1697557"/>
              <a:gd name="connsiteY30" fmla="*/ 145845 h 884213"/>
              <a:gd name="connsiteX31" fmla="*/ 929031 w 1697557"/>
              <a:gd name="connsiteY31" fmla="*/ 109269 h 884213"/>
              <a:gd name="connsiteX32" fmla="*/ 1060704 w 1697557"/>
              <a:gd name="connsiteY32" fmla="*/ 58062 h 884213"/>
              <a:gd name="connsiteX33" fmla="*/ 1185063 w 1697557"/>
              <a:gd name="connsiteY33" fmla="*/ 36117 h 884213"/>
              <a:gd name="connsiteX34" fmla="*/ 1385522 w 1697557"/>
              <a:gd name="connsiteY34" fmla="*/ 0 h 884213"/>
              <a:gd name="connsiteX0" fmla="*/ 1673553 w 1697557"/>
              <a:gd name="connsiteY0" fmla="*/ 72008 h 884213"/>
              <a:gd name="connsiteX1" fmla="*/ 1601546 w 1697557"/>
              <a:gd name="connsiteY1" fmla="*/ 216023 h 884213"/>
              <a:gd name="connsiteX2" fmla="*/ 1457529 w 1697557"/>
              <a:gd name="connsiteY2" fmla="*/ 576064 h 884213"/>
              <a:gd name="connsiteX3" fmla="*/ 1601546 w 1697557"/>
              <a:gd name="connsiteY3" fmla="*/ 792087 h 884213"/>
              <a:gd name="connsiteX4" fmla="*/ 1673554 w 1697557"/>
              <a:gd name="connsiteY4" fmla="*/ 864095 h 884213"/>
              <a:gd name="connsiteX5" fmla="*/ 1601546 w 1697557"/>
              <a:gd name="connsiteY5" fmla="*/ 864095 h 884213"/>
              <a:gd name="connsiteX6" fmla="*/ 1529538 w 1697557"/>
              <a:gd name="connsiteY6" fmla="*/ 792087 h 884213"/>
              <a:gd name="connsiteX7" fmla="*/ 1404519 w 1697557"/>
              <a:gd name="connsiteY7" fmla="*/ 628648 h 884213"/>
              <a:gd name="connsiteX8" fmla="*/ 1316736 w 1697557"/>
              <a:gd name="connsiteY8" fmla="*/ 621333 h 884213"/>
              <a:gd name="connsiteX9" fmla="*/ 1236269 w 1697557"/>
              <a:gd name="connsiteY9" fmla="*/ 650594 h 884213"/>
              <a:gd name="connsiteX10" fmla="*/ 1104596 w 1697557"/>
              <a:gd name="connsiteY10" fmla="*/ 650594 h 884213"/>
              <a:gd name="connsiteX11" fmla="*/ 980237 w 1697557"/>
              <a:gd name="connsiteY11" fmla="*/ 614018 h 884213"/>
              <a:gd name="connsiteX12" fmla="*/ 811988 w 1697557"/>
              <a:gd name="connsiteY12" fmla="*/ 555496 h 884213"/>
              <a:gd name="connsiteX13" fmla="*/ 716890 w 1697557"/>
              <a:gd name="connsiteY13" fmla="*/ 555496 h 884213"/>
              <a:gd name="connsiteX14" fmla="*/ 555956 w 1697557"/>
              <a:gd name="connsiteY14" fmla="*/ 518920 h 884213"/>
              <a:gd name="connsiteX15" fmla="*/ 490119 w 1697557"/>
              <a:gd name="connsiteY15" fmla="*/ 496974 h 884213"/>
              <a:gd name="connsiteX16" fmla="*/ 351130 w 1697557"/>
              <a:gd name="connsiteY16" fmla="*/ 526235 h 884213"/>
              <a:gd name="connsiteX17" fmla="*/ 277978 w 1697557"/>
              <a:gd name="connsiteY17" fmla="*/ 526235 h 884213"/>
              <a:gd name="connsiteX18" fmla="*/ 153620 w 1697557"/>
              <a:gd name="connsiteY18" fmla="*/ 482344 h 884213"/>
              <a:gd name="connsiteX19" fmla="*/ 58522 w 1697557"/>
              <a:gd name="connsiteY19" fmla="*/ 409192 h 884213"/>
              <a:gd name="connsiteX20" fmla="*/ 58522 w 1697557"/>
              <a:gd name="connsiteY20" fmla="*/ 409192 h 884213"/>
              <a:gd name="connsiteX21" fmla="*/ 0 w 1697557"/>
              <a:gd name="connsiteY21" fmla="*/ 372616 h 884213"/>
              <a:gd name="connsiteX22" fmla="*/ 7316 w 1697557"/>
              <a:gd name="connsiteY22" fmla="*/ 328725 h 884213"/>
              <a:gd name="connsiteX23" fmla="*/ 43892 w 1697557"/>
              <a:gd name="connsiteY23" fmla="*/ 299464 h 884213"/>
              <a:gd name="connsiteX24" fmla="*/ 102413 w 1697557"/>
              <a:gd name="connsiteY24" fmla="*/ 343355 h 884213"/>
              <a:gd name="connsiteX25" fmla="*/ 197511 w 1697557"/>
              <a:gd name="connsiteY25" fmla="*/ 401877 h 884213"/>
              <a:gd name="connsiteX26" fmla="*/ 358445 w 1697557"/>
              <a:gd name="connsiteY26" fmla="*/ 409192 h 884213"/>
              <a:gd name="connsiteX27" fmla="*/ 460858 w 1697557"/>
              <a:gd name="connsiteY27" fmla="*/ 357986 h 884213"/>
              <a:gd name="connsiteX28" fmla="*/ 548640 w 1697557"/>
              <a:gd name="connsiteY28" fmla="*/ 299464 h 884213"/>
              <a:gd name="connsiteX29" fmla="*/ 563271 w 1697557"/>
              <a:gd name="connsiteY29" fmla="*/ 204366 h 884213"/>
              <a:gd name="connsiteX30" fmla="*/ 738836 w 1697557"/>
              <a:gd name="connsiteY30" fmla="*/ 145845 h 884213"/>
              <a:gd name="connsiteX31" fmla="*/ 929031 w 1697557"/>
              <a:gd name="connsiteY31" fmla="*/ 109269 h 884213"/>
              <a:gd name="connsiteX32" fmla="*/ 1060704 w 1697557"/>
              <a:gd name="connsiteY32" fmla="*/ 58062 h 884213"/>
              <a:gd name="connsiteX33" fmla="*/ 1185063 w 1697557"/>
              <a:gd name="connsiteY33" fmla="*/ 36117 h 884213"/>
              <a:gd name="connsiteX34" fmla="*/ 1385522 w 1697557"/>
              <a:gd name="connsiteY34" fmla="*/ 0 h 884213"/>
              <a:gd name="connsiteX0" fmla="*/ 1673553 w 1697557"/>
              <a:gd name="connsiteY0" fmla="*/ 72008 h 884213"/>
              <a:gd name="connsiteX1" fmla="*/ 1457529 w 1697557"/>
              <a:gd name="connsiteY1" fmla="*/ 576064 h 884213"/>
              <a:gd name="connsiteX2" fmla="*/ 1601546 w 1697557"/>
              <a:gd name="connsiteY2" fmla="*/ 792087 h 884213"/>
              <a:gd name="connsiteX3" fmla="*/ 1673554 w 1697557"/>
              <a:gd name="connsiteY3" fmla="*/ 864095 h 884213"/>
              <a:gd name="connsiteX4" fmla="*/ 1601546 w 1697557"/>
              <a:gd name="connsiteY4" fmla="*/ 864095 h 884213"/>
              <a:gd name="connsiteX5" fmla="*/ 1529538 w 1697557"/>
              <a:gd name="connsiteY5" fmla="*/ 792087 h 884213"/>
              <a:gd name="connsiteX6" fmla="*/ 1404519 w 1697557"/>
              <a:gd name="connsiteY6" fmla="*/ 628648 h 884213"/>
              <a:gd name="connsiteX7" fmla="*/ 1316736 w 1697557"/>
              <a:gd name="connsiteY7" fmla="*/ 621333 h 884213"/>
              <a:gd name="connsiteX8" fmla="*/ 1236269 w 1697557"/>
              <a:gd name="connsiteY8" fmla="*/ 650594 h 884213"/>
              <a:gd name="connsiteX9" fmla="*/ 1104596 w 1697557"/>
              <a:gd name="connsiteY9" fmla="*/ 650594 h 884213"/>
              <a:gd name="connsiteX10" fmla="*/ 980237 w 1697557"/>
              <a:gd name="connsiteY10" fmla="*/ 614018 h 884213"/>
              <a:gd name="connsiteX11" fmla="*/ 811988 w 1697557"/>
              <a:gd name="connsiteY11" fmla="*/ 555496 h 884213"/>
              <a:gd name="connsiteX12" fmla="*/ 716890 w 1697557"/>
              <a:gd name="connsiteY12" fmla="*/ 555496 h 884213"/>
              <a:gd name="connsiteX13" fmla="*/ 555956 w 1697557"/>
              <a:gd name="connsiteY13" fmla="*/ 518920 h 884213"/>
              <a:gd name="connsiteX14" fmla="*/ 490119 w 1697557"/>
              <a:gd name="connsiteY14" fmla="*/ 496974 h 884213"/>
              <a:gd name="connsiteX15" fmla="*/ 351130 w 1697557"/>
              <a:gd name="connsiteY15" fmla="*/ 526235 h 884213"/>
              <a:gd name="connsiteX16" fmla="*/ 277978 w 1697557"/>
              <a:gd name="connsiteY16" fmla="*/ 526235 h 884213"/>
              <a:gd name="connsiteX17" fmla="*/ 153620 w 1697557"/>
              <a:gd name="connsiteY17" fmla="*/ 482344 h 884213"/>
              <a:gd name="connsiteX18" fmla="*/ 58522 w 1697557"/>
              <a:gd name="connsiteY18" fmla="*/ 409192 h 884213"/>
              <a:gd name="connsiteX19" fmla="*/ 58522 w 1697557"/>
              <a:gd name="connsiteY19" fmla="*/ 409192 h 884213"/>
              <a:gd name="connsiteX20" fmla="*/ 0 w 1697557"/>
              <a:gd name="connsiteY20" fmla="*/ 372616 h 884213"/>
              <a:gd name="connsiteX21" fmla="*/ 7316 w 1697557"/>
              <a:gd name="connsiteY21" fmla="*/ 328725 h 884213"/>
              <a:gd name="connsiteX22" fmla="*/ 43892 w 1697557"/>
              <a:gd name="connsiteY22" fmla="*/ 299464 h 884213"/>
              <a:gd name="connsiteX23" fmla="*/ 102413 w 1697557"/>
              <a:gd name="connsiteY23" fmla="*/ 343355 h 884213"/>
              <a:gd name="connsiteX24" fmla="*/ 197511 w 1697557"/>
              <a:gd name="connsiteY24" fmla="*/ 401877 h 884213"/>
              <a:gd name="connsiteX25" fmla="*/ 358445 w 1697557"/>
              <a:gd name="connsiteY25" fmla="*/ 409192 h 884213"/>
              <a:gd name="connsiteX26" fmla="*/ 460858 w 1697557"/>
              <a:gd name="connsiteY26" fmla="*/ 357986 h 884213"/>
              <a:gd name="connsiteX27" fmla="*/ 548640 w 1697557"/>
              <a:gd name="connsiteY27" fmla="*/ 299464 h 884213"/>
              <a:gd name="connsiteX28" fmla="*/ 563271 w 1697557"/>
              <a:gd name="connsiteY28" fmla="*/ 204366 h 884213"/>
              <a:gd name="connsiteX29" fmla="*/ 738836 w 1697557"/>
              <a:gd name="connsiteY29" fmla="*/ 145845 h 884213"/>
              <a:gd name="connsiteX30" fmla="*/ 929031 w 1697557"/>
              <a:gd name="connsiteY30" fmla="*/ 109269 h 884213"/>
              <a:gd name="connsiteX31" fmla="*/ 1060704 w 1697557"/>
              <a:gd name="connsiteY31" fmla="*/ 58062 h 884213"/>
              <a:gd name="connsiteX32" fmla="*/ 1185063 w 1697557"/>
              <a:gd name="connsiteY32" fmla="*/ 36117 h 884213"/>
              <a:gd name="connsiteX33" fmla="*/ 1385522 w 1697557"/>
              <a:gd name="connsiteY33" fmla="*/ 0 h 884213"/>
              <a:gd name="connsiteX0" fmla="*/ 1457529 w 1697557"/>
              <a:gd name="connsiteY0" fmla="*/ 576064 h 884213"/>
              <a:gd name="connsiteX1" fmla="*/ 1601546 w 1697557"/>
              <a:gd name="connsiteY1" fmla="*/ 792087 h 884213"/>
              <a:gd name="connsiteX2" fmla="*/ 1673554 w 1697557"/>
              <a:gd name="connsiteY2" fmla="*/ 864095 h 884213"/>
              <a:gd name="connsiteX3" fmla="*/ 1601546 w 1697557"/>
              <a:gd name="connsiteY3" fmla="*/ 864095 h 884213"/>
              <a:gd name="connsiteX4" fmla="*/ 1529538 w 1697557"/>
              <a:gd name="connsiteY4" fmla="*/ 792087 h 884213"/>
              <a:gd name="connsiteX5" fmla="*/ 1404519 w 1697557"/>
              <a:gd name="connsiteY5" fmla="*/ 628648 h 884213"/>
              <a:gd name="connsiteX6" fmla="*/ 1316736 w 1697557"/>
              <a:gd name="connsiteY6" fmla="*/ 621333 h 884213"/>
              <a:gd name="connsiteX7" fmla="*/ 1236269 w 1697557"/>
              <a:gd name="connsiteY7" fmla="*/ 650594 h 884213"/>
              <a:gd name="connsiteX8" fmla="*/ 1104596 w 1697557"/>
              <a:gd name="connsiteY8" fmla="*/ 650594 h 884213"/>
              <a:gd name="connsiteX9" fmla="*/ 980237 w 1697557"/>
              <a:gd name="connsiteY9" fmla="*/ 614018 h 884213"/>
              <a:gd name="connsiteX10" fmla="*/ 811988 w 1697557"/>
              <a:gd name="connsiteY10" fmla="*/ 555496 h 884213"/>
              <a:gd name="connsiteX11" fmla="*/ 716890 w 1697557"/>
              <a:gd name="connsiteY11" fmla="*/ 555496 h 884213"/>
              <a:gd name="connsiteX12" fmla="*/ 555956 w 1697557"/>
              <a:gd name="connsiteY12" fmla="*/ 518920 h 884213"/>
              <a:gd name="connsiteX13" fmla="*/ 490119 w 1697557"/>
              <a:gd name="connsiteY13" fmla="*/ 496974 h 884213"/>
              <a:gd name="connsiteX14" fmla="*/ 351130 w 1697557"/>
              <a:gd name="connsiteY14" fmla="*/ 526235 h 884213"/>
              <a:gd name="connsiteX15" fmla="*/ 277978 w 1697557"/>
              <a:gd name="connsiteY15" fmla="*/ 526235 h 884213"/>
              <a:gd name="connsiteX16" fmla="*/ 153620 w 1697557"/>
              <a:gd name="connsiteY16" fmla="*/ 482344 h 884213"/>
              <a:gd name="connsiteX17" fmla="*/ 58522 w 1697557"/>
              <a:gd name="connsiteY17" fmla="*/ 409192 h 884213"/>
              <a:gd name="connsiteX18" fmla="*/ 58522 w 1697557"/>
              <a:gd name="connsiteY18" fmla="*/ 409192 h 884213"/>
              <a:gd name="connsiteX19" fmla="*/ 0 w 1697557"/>
              <a:gd name="connsiteY19" fmla="*/ 372616 h 884213"/>
              <a:gd name="connsiteX20" fmla="*/ 7316 w 1697557"/>
              <a:gd name="connsiteY20" fmla="*/ 328725 h 884213"/>
              <a:gd name="connsiteX21" fmla="*/ 43892 w 1697557"/>
              <a:gd name="connsiteY21" fmla="*/ 299464 h 884213"/>
              <a:gd name="connsiteX22" fmla="*/ 102413 w 1697557"/>
              <a:gd name="connsiteY22" fmla="*/ 343355 h 884213"/>
              <a:gd name="connsiteX23" fmla="*/ 197511 w 1697557"/>
              <a:gd name="connsiteY23" fmla="*/ 401877 h 884213"/>
              <a:gd name="connsiteX24" fmla="*/ 358445 w 1697557"/>
              <a:gd name="connsiteY24" fmla="*/ 409192 h 884213"/>
              <a:gd name="connsiteX25" fmla="*/ 460858 w 1697557"/>
              <a:gd name="connsiteY25" fmla="*/ 357986 h 884213"/>
              <a:gd name="connsiteX26" fmla="*/ 548640 w 1697557"/>
              <a:gd name="connsiteY26" fmla="*/ 299464 h 884213"/>
              <a:gd name="connsiteX27" fmla="*/ 563271 w 1697557"/>
              <a:gd name="connsiteY27" fmla="*/ 204366 h 884213"/>
              <a:gd name="connsiteX28" fmla="*/ 738836 w 1697557"/>
              <a:gd name="connsiteY28" fmla="*/ 145845 h 884213"/>
              <a:gd name="connsiteX29" fmla="*/ 929031 w 1697557"/>
              <a:gd name="connsiteY29" fmla="*/ 109269 h 884213"/>
              <a:gd name="connsiteX30" fmla="*/ 1060704 w 1697557"/>
              <a:gd name="connsiteY30" fmla="*/ 58062 h 884213"/>
              <a:gd name="connsiteX31" fmla="*/ 1185063 w 1697557"/>
              <a:gd name="connsiteY31" fmla="*/ 36117 h 884213"/>
              <a:gd name="connsiteX32" fmla="*/ 1385522 w 1697557"/>
              <a:gd name="connsiteY32" fmla="*/ 0 h 884213"/>
              <a:gd name="connsiteX0" fmla="*/ 1457530 w 1697557"/>
              <a:gd name="connsiteY0" fmla="*/ 576063 h 884213"/>
              <a:gd name="connsiteX1" fmla="*/ 1601546 w 1697557"/>
              <a:gd name="connsiteY1" fmla="*/ 792087 h 884213"/>
              <a:gd name="connsiteX2" fmla="*/ 1673554 w 1697557"/>
              <a:gd name="connsiteY2" fmla="*/ 864095 h 884213"/>
              <a:gd name="connsiteX3" fmla="*/ 1601546 w 1697557"/>
              <a:gd name="connsiteY3" fmla="*/ 864095 h 884213"/>
              <a:gd name="connsiteX4" fmla="*/ 1529538 w 1697557"/>
              <a:gd name="connsiteY4" fmla="*/ 792087 h 884213"/>
              <a:gd name="connsiteX5" fmla="*/ 1404519 w 1697557"/>
              <a:gd name="connsiteY5" fmla="*/ 628648 h 884213"/>
              <a:gd name="connsiteX6" fmla="*/ 1316736 w 1697557"/>
              <a:gd name="connsiteY6" fmla="*/ 621333 h 884213"/>
              <a:gd name="connsiteX7" fmla="*/ 1236269 w 1697557"/>
              <a:gd name="connsiteY7" fmla="*/ 650594 h 884213"/>
              <a:gd name="connsiteX8" fmla="*/ 1104596 w 1697557"/>
              <a:gd name="connsiteY8" fmla="*/ 650594 h 884213"/>
              <a:gd name="connsiteX9" fmla="*/ 980237 w 1697557"/>
              <a:gd name="connsiteY9" fmla="*/ 614018 h 884213"/>
              <a:gd name="connsiteX10" fmla="*/ 811988 w 1697557"/>
              <a:gd name="connsiteY10" fmla="*/ 555496 h 884213"/>
              <a:gd name="connsiteX11" fmla="*/ 716890 w 1697557"/>
              <a:gd name="connsiteY11" fmla="*/ 555496 h 884213"/>
              <a:gd name="connsiteX12" fmla="*/ 555956 w 1697557"/>
              <a:gd name="connsiteY12" fmla="*/ 518920 h 884213"/>
              <a:gd name="connsiteX13" fmla="*/ 490119 w 1697557"/>
              <a:gd name="connsiteY13" fmla="*/ 496974 h 884213"/>
              <a:gd name="connsiteX14" fmla="*/ 351130 w 1697557"/>
              <a:gd name="connsiteY14" fmla="*/ 526235 h 884213"/>
              <a:gd name="connsiteX15" fmla="*/ 277978 w 1697557"/>
              <a:gd name="connsiteY15" fmla="*/ 526235 h 884213"/>
              <a:gd name="connsiteX16" fmla="*/ 153620 w 1697557"/>
              <a:gd name="connsiteY16" fmla="*/ 482344 h 884213"/>
              <a:gd name="connsiteX17" fmla="*/ 58522 w 1697557"/>
              <a:gd name="connsiteY17" fmla="*/ 409192 h 884213"/>
              <a:gd name="connsiteX18" fmla="*/ 58522 w 1697557"/>
              <a:gd name="connsiteY18" fmla="*/ 409192 h 884213"/>
              <a:gd name="connsiteX19" fmla="*/ 0 w 1697557"/>
              <a:gd name="connsiteY19" fmla="*/ 372616 h 884213"/>
              <a:gd name="connsiteX20" fmla="*/ 7316 w 1697557"/>
              <a:gd name="connsiteY20" fmla="*/ 328725 h 884213"/>
              <a:gd name="connsiteX21" fmla="*/ 43892 w 1697557"/>
              <a:gd name="connsiteY21" fmla="*/ 299464 h 884213"/>
              <a:gd name="connsiteX22" fmla="*/ 102413 w 1697557"/>
              <a:gd name="connsiteY22" fmla="*/ 343355 h 884213"/>
              <a:gd name="connsiteX23" fmla="*/ 197511 w 1697557"/>
              <a:gd name="connsiteY23" fmla="*/ 401877 h 884213"/>
              <a:gd name="connsiteX24" fmla="*/ 358445 w 1697557"/>
              <a:gd name="connsiteY24" fmla="*/ 409192 h 884213"/>
              <a:gd name="connsiteX25" fmla="*/ 460858 w 1697557"/>
              <a:gd name="connsiteY25" fmla="*/ 357986 h 884213"/>
              <a:gd name="connsiteX26" fmla="*/ 548640 w 1697557"/>
              <a:gd name="connsiteY26" fmla="*/ 299464 h 884213"/>
              <a:gd name="connsiteX27" fmla="*/ 563271 w 1697557"/>
              <a:gd name="connsiteY27" fmla="*/ 204366 h 884213"/>
              <a:gd name="connsiteX28" fmla="*/ 738836 w 1697557"/>
              <a:gd name="connsiteY28" fmla="*/ 145845 h 884213"/>
              <a:gd name="connsiteX29" fmla="*/ 929031 w 1697557"/>
              <a:gd name="connsiteY29" fmla="*/ 109269 h 884213"/>
              <a:gd name="connsiteX30" fmla="*/ 1060704 w 1697557"/>
              <a:gd name="connsiteY30" fmla="*/ 58062 h 884213"/>
              <a:gd name="connsiteX31" fmla="*/ 1185063 w 1697557"/>
              <a:gd name="connsiteY31" fmla="*/ 36117 h 884213"/>
              <a:gd name="connsiteX32" fmla="*/ 1385522 w 1697557"/>
              <a:gd name="connsiteY32" fmla="*/ 0 h 884213"/>
              <a:gd name="connsiteX0" fmla="*/ 1457530 w 1697557"/>
              <a:gd name="connsiteY0" fmla="*/ 576063 h 884213"/>
              <a:gd name="connsiteX1" fmla="*/ 1457530 w 1697557"/>
              <a:gd name="connsiteY1" fmla="*/ 576063 h 884213"/>
              <a:gd name="connsiteX2" fmla="*/ 1601546 w 1697557"/>
              <a:gd name="connsiteY2" fmla="*/ 792087 h 884213"/>
              <a:gd name="connsiteX3" fmla="*/ 1673554 w 1697557"/>
              <a:gd name="connsiteY3" fmla="*/ 864095 h 884213"/>
              <a:gd name="connsiteX4" fmla="*/ 1601546 w 1697557"/>
              <a:gd name="connsiteY4" fmla="*/ 864095 h 884213"/>
              <a:gd name="connsiteX5" fmla="*/ 1529538 w 1697557"/>
              <a:gd name="connsiteY5" fmla="*/ 792087 h 884213"/>
              <a:gd name="connsiteX6" fmla="*/ 1404519 w 1697557"/>
              <a:gd name="connsiteY6" fmla="*/ 628648 h 884213"/>
              <a:gd name="connsiteX7" fmla="*/ 1316736 w 1697557"/>
              <a:gd name="connsiteY7" fmla="*/ 621333 h 884213"/>
              <a:gd name="connsiteX8" fmla="*/ 1236269 w 1697557"/>
              <a:gd name="connsiteY8" fmla="*/ 650594 h 884213"/>
              <a:gd name="connsiteX9" fmla="*/ 1104596 w 1697557"/>
              <a:gd name="connsiteY9" fmla="*/ 650594 h 884213"/>
              <a:gd name="connsiteX10" fmla="*/ 980237 w 1697557"/>
              <a:gd name="connsiteY10" fmla="*/ 614018 h 884213"/>
              <a:gd name="connsiteX11" fmla="*/ 811988 w 1697557"/>
              <a:gd name="connsiteY11" fmla="*/ 555496 h 884213"/>
              <a:gd name="connsiteX12" fmla="*/ 716890 w 1697557"/>
              <a:gd name="connsiteY12" fmla="*/ 555496 h 884213"/>
              <a:gd name="connsiteX13" fmla="*/ 555956 w 1697557"/>
              <a:gd name="connsiteY13" fmla="*/ 518920 h 884213"/>
              <a:gd name="connsiteX14" fmla="*/ 490119 w 1697557"/>
              <a:gd name="connsiteY14" fmla="*/ 496974 h 884213"/>
              <a:gd name="connsiteX15" fmla="*/ 351130 w 1697557"/>
              <a:gd name="connsiteY15" fmla="*/ 526235 h 884213"/>
              <a:gd name="connsiteX16" fmla="*/ 277978 w 1697557"/>
              <a:gd name="connsiteY16" fmla="*/ 526235 h 884213"/>
              <a:gd name="connsiteX17" fmla="*/ 153620 w 1697557"/>
              <a:gd name="connsiteY17" fmla="*/ 482344 h 884213"/>
              <a:gd name="connsiteX18" fmla="*/ 58522 w 1697557"/>
              <a:gd name="connsiteY18" fmla="*/ 409192 h 884213"/>
              <a:gd name="connsiteX19" fmla="*/ 58522 w 1697557"/>
              <a:gd name="connsiteY19" fmla="*/ 409192 h 884213"/>
              <a:gd name="connsiteX20" fmla="*/ 0 w 1697557"/>
              <a:gd name="connsiteY20" fmla="*/ 372616 h 884213"/>
              <a:gd name="connsiteX21" fmla="*/ 7316 w 1697557"/>
              <a:gd name="connsiteY21" fmla="*/ 328725 h 884213"/>
              <a:gd name="connsiteX22" fmla="*/ 43892 w 1697557"/>
              <a:gd name="connsiteY22" fmla="*/ 299464 h 884213"/>
              <a:gd name="connsiteX23" fmla="*/ 102413 w 1697557"/>
              <a:gd name="connsiteY23" fmla="*/ 343355 h 884213"/>
              <a:gd name="connsiteX24" fmla="*/ 197511 w 1697557"/>
              <a:gd name="connsiteY24" fmla="*/ 401877 h 884213"/>
              <a:gd name="connsiteX25" fmla="*/ 358445 w 1697557"/>
              <a:gd name="connsiteY25" fmla="*/ 409192 h 884213"/>
              <a:gd name="connsiteX26" fmla="*/ 460858 w 1697557"/>
              <a:gd name="connsiteY26" fmla="*/ 357986 h 884213"/>
              <a:gd name="connsiteX27" fmla="*/ 548640 w 1697557"/>
              <a:gd name="connsiteY27" fmla="*/ 299464 h 884213"/>
              <a:gd name="connsiteX28" fmla="*/ 563271 w 1697557"/>
              <a:gd name="connsiteY28" fmla="*/ 204366 h 884213"/>
              <a:gd name="connsiteX29" fmla="*/ 738836 w 1697557"/>
              <a:gd name="connsiteY29" fmla="*/ 145845 h 884213"/>
              <a:gd name="connsiteX30" fmla="*/ 929031 w 1697557"/>
              <a:gd name="connsiteY30" fmla="*/ 109269 h 884213"/>
              <a:gd name="connsiteX31" fmla="*/ 1060704 w 1697557"/>
              <a:gd name="connsiteY31" fmla="*/ 58062 h 884213"/>
              <a:gd name="connsiteX32" fmla="*/ 1185063 w 1697557"/>
              <a:gd name="connsiteY32" fmla="*/ 36117 h 884213"/>
              <a:gd name="connsiteX33" fmla="*/ 1385522 w 1697557"/>
              <a:gd name="connsiteY33" fmla="*/ 0 h 884213"/>
              <a:gd name="connsiteX0" fmla="*/ 1457530 w 1697557"/>
              <a:gd name="connsiteY0" fmla="*/ 576063 h 884213"/>
              <a:gd name="connsiteX1" fmla="*/ 1457530 w 1697557"/>
              <a:gd name="connsiteY1" fmla="*/ 576063 h 884213"/>
              <a:gd name="connsiteX2" fmla="*/ 1601546 w 1697557"/>
              <a:gd name="connsiteY2" fmla="*/ 792087 h 884213"/>
              <a:gd name="connsiteX3" fmla="*/ 1673554 w 1697557"/>
              <a:gd name="connsiteY3" fmla="*/ 864095 h 884213"/>
              <a:gd name="connsiteX4" fmla="*/ 1601546 w 1697557"/>
              <a:gd name="connsiteY4" fmla="*/ 864095 h 884213"/>
              <a:gd name="connsiteX5" fmla="*/ 1529538 w 1697557"/>
              <a:gd name="connsiteY5" fmla="*/ 792087 h 884213"/>
              <a:gd name="connsiteX6" fmla="*/ 1404519 w 1697557"/>
              <a:gd name="connsiteY6" fmla="*/ 628648 h 884213"/>
              <a:gd name="connsiteX7" fmla="*/ 1316736 w 1697557"/>
              <a:gd name="connsiteY7" fmla="*/ 621333 h 884213"/>
              <a:gd name="connsiteX8" fmla="*/ 1236269 w 1697557"/>
              <a:gd name="connsiteY8" fmla="*/ 650594 h 884213"/>
              <a:gd name="connsiteX9" fmla="*/ 1104596 w 1697557"/>
              <a:gd name="connsiteY9" fmla="*/ 650594 h 884213"/>
              <a:gd name="connsiteX10" fmla="*/ 980237 w 1697557"/>
              <a:gd name="connsiteY10" fmla="*/ 614018 h 884213"/>
              <a:gd name="connsiteX11" fmla="*/ 811988 w 1697557"/>
              <a:gd name="connsiteY11" fmla="*/ 555496 h 884213"/>
              <a:gd name="connsiteX12" fmla="*/ 716890 w 1697557"/>
              <a:gd name="connsiteY12" fmla="*/ 555496 h 884213"/>
              <a:gd name="connsiteX13" fmla="*/ 555956 w 1697557"/>
              <a:gd name="connsiteY13" fmla="*/ 518920 h 884213"/>
              <a:gd name="connsiteX14" fmla="*/ 490119 w 1697557"/>
              <a:gd name="connsiteY14" fmla="*/ 496974 h 884213"/>
              <a:gd name="connsiteX15" fmla="*/ 351130 w 1697557"/>
              <a:gd name="connsiteY15" fmla="*/ 526235 h 884213"/>
              <a:gd name="connsiteX16" fmla="*/ 277978 w 1697557"/>
              <a:gd name="connsiteY16" fmla="*/ 526235 h 884213"/>
              <a:gd name="connsiteX17" fmla="*/ 153620 w 1697557"/>
              <a:gd name="connsiteY17" fmla="*/ 482344 h 884213"/>
              <a:gd name="connsiteX18" fmla="*/ 58522 w 1697557"/>
              <a:gd name="connsiteY18" fmla="*/ 409192 h 884213"/>
              <a:gd name="connsiteX19" fmla="*/ 58522 w 1697557"/>
              <a:gd name="connsiteY19" fmla="*/ 409192 h 884213"/>
              <a:gd name="connsiteX20" fmla="*/ 0 w 1697557"/>
              <a:gd name="connsiteY20" fmla="*/ 372616 h 884213"/>
              <a:gd name="connsiteX21" fmla="*/ 7316 w 1697557"/>
              <a:gd name="connsiteY21" fmla="*/ 328725 h 884213"/>
              <a:gd name="connsiteX22" fmla="*/ 43892 w 1697557"/>
              <a:gd name="connsiteY22" fmla="*/ 299464 h 884213"/>
              <a:gd name="connsiteX23" fmla="*/ 102413 w 1697557"/>
              <a:gd name="connsiteY23" fmla="*/ 343355 h 884213"/>
              <a:gd name="connsiteX24" fmla="*/ 197511 w 1697557"/>
              <a:gd name="connsiteY24" fmla="*/ 401877 h 884213"/>
              <a:gd name="connsiteX25" fmla="*/ 358445 w 1697557"/>
              <a:gd name="connsiteY25" fmla="*/ 409192 h 884213"/>
              <a:gd name="connsiteX26" fmla="*/ 460858 w 1697557"/>
              <a:gd name="connsiteY26" fmla="*/ 357986 h 884213"/>
              <a:gd name="connsiteX27" fmla="*/ 548640 w 1697557"/>
              <a:gd name="connsiteY27" fmla="*/ 299464 h 884213"/>
              <a:gd name="connsiteX28" fmla="*/ 563271 w 1697557"/>
              <a:gd name="connsiteY28" fmla="*/ 204366 h 884213"/>
              <a:gd name="connsiteX29" fmla="*/ 738836 w 1697557"/>
              <a:gd name="connsiteY29" fmla="*/ 145845 h 884213"/>
              <a:gd name="connsiteX30" fmla="*/ 929031 w 1697557"/>
              <a:gd name="connsiteY30" fmla="*/ 109269 h 884213"/>
              <a:gd name="connsiteX31" fmla="*/ 1060704 w 1697557"/>
              <a:gd name="connsiteY31" fmla="*/ 58062 h 884213"/>
              <a:gd name="connsiteX32" fmla="*/ 1185063 w 1697557"/>
              <a:gd name="connsiteY32" fmla="*/ 36117 h 884213"/>
              <a:gd name="connsiteX33" fmla="*/ 1385522 w 1697557"/>
              <a:gd name="connsiteY33" fmla="*/ 0 h 884213"/>
              <a:gd name="connsiteX0" fmla="*/ 1457530 w 1697557"/>
              <a:gd name="connsiteY0" fmla="*/ 576063 h 884213"/>
              <a:gd name="connsiteX1" fmla="*/ 1601546 w 1697557"/>
              <a:gd name="connsiteY1" fmla="*/ 792087 h 884213"/>
              <a:gd name="connsiteX2" fmla="*/ 1673554 w 1697557"/>
              <a:gd name="connsiteY2" fmla="*/ 864095 h 884213"/>
              <a:gd name="connsiteX3" fmla="*/ 1601546 w 1697557"/>
              <a:gd name="connsiteY3" fmla="*/ 864095 h 884213"/>
              <a:gd name="connsiteX4" fmla="*/ 1529538 w 1697557"/>
              <a:gd name="connsiteY4" fmla="*/ 792087 h 884213"/>
              <a:gd name="connsiteX5" fmla="*/ 1404519 w 1697557"/>
              <a:gd name="connsiteY5" fmla="*/ 628648 h 884213"/>
              <a:gd name="connsiteX6" fmla="*/ 1316736 w 1697557"/>
              <a:gd name="connsiteY6" fmla="*/ 621333 h 884213"/>
              <a:gd name="connsiteX7" fmla="*/ 1236269 w 1697557"/>
              <a:gd name="connsiteY7" fmla="*/ 650594 h 884213"/>
              <a:gd name="connsiteX8" fmla="*/ 1104596 w 1697557"/>
              <a:gd name="connsiteY8" fmla="*/ 650594 h 884213"/>
              <a:gd name="connsiteX9" fmla="*/ 980237 w 1697557"/>
              <a:gd name="connsiteY9" fmla="*/ 614018 h 884213"/>
              <a:gd name="connsiteX10" fmla="*/ 811988 w 1697557"/>
              <a:gd name="connsiteY10" fmla="*/ 555496 h 884213"/>
              <a:gd name="connsiteX11" fmla="*/ 716890 w 1697557"/>
              <a:gd name="connsiteY11" fmla="*/ 555496 h 884213"/>
              <a:gd name="connsiteX12" fmla="*/ 555956 w 1697557"/>
              <a:gd name="connsiteY12" fmla="*/ 518920 h 884213"/>
              <a:gd name="connsiteX13" fmla="*/ 490119 w 1697557"/>
              <a:gd name="connsiteY13" fmla="*/ 496974 h 884213"/>
              <a:gd name="connsiteX14" fmla="*/ 351130 w 1697557"/>
              <a:gd name="connsiteY14" fmla="*/ 526235 h 884213"/>
              <a:gd name="connsiteX15" fmla="*/ 277978 w 1697557"/>
              <a:gd name="connsiteY15" fmla="*/ 526235 h 884213"/>
              <a:gd name="connsiteX16" fmla="*/ 153620 w 1697557"/>
              <a:gd name="connsiteY16" fmla="*/ 482344 h 884213"/>
              <a:gd name="connsiteX17" fmla="*/ 58522 w 1697557"/>
              <a:gd name="connsiteY17" fmla="*/ 409192 h 884213"/>
              <a:gd name="connsiteX18" fmla="*/ 58522 w 1697557"/>
              <a:gd name="connsiteY18" fmla="*/ 409192 h 884213"/>
              <a:gd name="connsiteX19" fmla="*/ 0 w 1697557"/>
              <a:gd name="connsiteY19" fmla="*/ 372616 h 884213"/>
              <a:gd name="connsiteX20" fmla="*/ 7316 w 1697557"/>
              <a:gd name="connsiteY20" fmla="*/ 328725 h 884213"/>
              <a:gd name="connsiteX21" fmla="*/ 43892 w 1697557"/>
              <a:gd name="connsiteY21" fmla="*/ 299464 h 884213"/>
              <a:gd name="connsiteX22" fmla="*/ 102413 w 1697557"/>
              <a:gd name="connsiteY22" fmla="*/ 343355 h 884213"/>
              <a:gd name="connsiteX23" fmla="*/ 197511 w 1697557"/>
              <a:gd name="connsiteY23" fmla="*/ 401877 h 884213"/>
              <a:gd name="connsiteX24" fmla="*/ 358445 w 1697557"/>
              <a:gd name="connsiteY24" fmla="*/ 409192 h 884213"/>
              <a:gd name="connsiteX25" fmla="*/ 460858 w 1697557"/>
              <a:gd name="connsiteY25" fmla="*/ 357986 h 884213"/>
              <a:gd name="connsiteX26" fmla="*/ 548640 w 1697557"/>
              <a:gd name="connsiteY26" fmla="*/ 299464 h 884213"/>
              <a:gd name="connsiteX27" fmla="*/ 563271 w 1697557"/>
              <a:gd name="connsiteY27" fmla="*/ 204366 h 884213"/>
              <a:gd name="connsiteX28" fmla="*/ 738836 w 1697557"/>
              <a:gd name="connsiteY28" fmla="*/ 145845 h 884213"/>
              <a:gd name="connsiteX29" fmla="*/ 929031 w 1697557"/>
              <a:gd name="connsiteY29" fmla="*/ 109269 h 884213"/>
              <a:gd name="connsiteX30" fmla="*/ 1060704 w 1697557"/>
              <a:gd name="connsiteY30" fmla="*/ 58062 h 884213"/>
              <a:gd name="connsiteX31" fmla="*/ 1185063 w 1697557"/>
              <a:gd name="connsiteY31" fmla="*/ 36117 h 884213"/>
              <a:gd name="connsiteX32" fmla="*/ 1385522 w 1697557"/>
              <a:gd name="connsiteY32" fmla="*/ 0 h 884213"/>
              <a:gd name="connsiteX0" fmla="*/ 1601546 w 1697557"/>
              <a:gd name="connsiteY0" fmla="*/ 792087 h 884213"/>
              <a:gd name="connsiteX1" fmla="*/ 1673554 w 1697557"/>
              <a:gd name="connsiteY1" fmla="*/ 864095 h 884213"/>
              <a:gd name="connsiteX2" fmla="*/ 1601546 w 1697557"/>
              <a:gd name="connsiteY2" fmla="*/ 864095 h 884213"/>
              <a:gd name="connsiteX3" fmla="*/ 1529538 w 1697557"/>
              <a:gd name="connsiteY3" fmla="*/ 792087 h 884213"/>
              <a:gd name="connsiteX4" fmla="*/ 1404519 w 1697557"/>
              <a:gd name="connsiteY4" fmla="*/ 628648 h 884213"/>
              <a:gd name="connsiteX5" fmla="*/ 1316736 w 1697557"/>
              <a:gd name="connsiteY5" fmla="*/ 621333 h 884213"/>
              <a:gd name="connsiteX6" fmla="*/ 1236269 w 1697557"/>
              <a:gd name="connsiteY6" fmla="*/ 650594 h 884213"/>
              <a:gd name="connsiteX7" fmla="*/ 1104596 w 1697557"/>
              <a:gd name="connsiteY7" fmla="*/ 650594 h 884213"/>
              <a:gd name="connsiteX8" fmla="*/ 980237 w 1697557"/>
              <a:gd name="connsiteY8" fmla="*/ 614018 h 884213"/>
              <a:gd name="connsiteX9" fmla="*/ 811988 w 1697557"/>
              <a:gd name="connsiteY9" fmla="*/ 555496 h 884213"/>
              <a:gd name="connsiteX10" fmla="*/ 716890 w 1697557"/>
              <a:gd name="connsiteY10" fmla="*/ 555496 h 884213"/>
              <a:gd name="connsiteX11" fmla="*/ 555956 w 1697557"/>
              <a:gd name="connsiteY11" fmla="*/ 518920 h 884213"/>
              <a:gd name="connsiteX12" fmla="*/ 490119 w 1697557"/>
              <a:gd name="connsiteY12" fmla="*/ 496974 h 884213"/>
              <a:gd name="connsiteX13" fmla="*/ 351130 w 1697557"/>
              <a:gd name="connsiteY13" fmla="*/ 526235 h 884213"/>
              <a:gd name="connsiteX14" fmla="*/ 277978 w 1697557"/>
              <a:gd name="connsiteY14" fmla="*/ 526235 h 884213"/>
              <a:gd name="connsiteX15" fmla="*/ 153620 w 1697557"/>
              <a:gd name="connsiteY15" fmla="*/ 482344 h 884213"/>
              <a:gd name="connsiteX16" fmla="*/ 58522 w 1697557"/>
              <a:gd name="connsiteY16" fmla="*/ 409192 h 884213"/>
              <a:gd name="connsiteX17" fmla="*/ 58522 w 1697557"/>
              <a:gd name="connsiteY17" fmla="*/ 409192 h 884213"/>
              <a:gd name="connsiteX18" fmla="*/ 0 w 1697557"/>
              <a:gd name="connsiteY18" fmla="*/ 372616 h 884213"/>
              <a:gd name="connsiteX19" fmla="*/ 7316 w 1697557"/>
              <a:gd name="connsiteY19" fmla="*/ 328725 h 884213"/>
              <a:gd name="connsiteX20" fmla="*/ 43892 w 1697557"/>
              <a:gd name="connsiteY20" fmla="*/ 299464 h 884213"/>
              <a:gd name="connsiteX21" fmla="*/ 102413 w 1697557"/>
              <a:gd name="connsiteY21" fmla="*/ 343355 h 884213"/>
              <a:gd name="connsiteX22" fmla="*/ 197511 w 1697557"/>
              <a:gd name="connsiteY22" fmla="*/ 401877 h 884213"/>
              <a:gd name="connsiteX23" fmla="*/ 358445 w 1697557"/>
              <a:gd name="connsiteY23" fmla="*/ 409192 h 884213"/>
              <a:gd name="connsiteX24" fmla="*/ 460858 w 1697557"/>
              <a:gd name="connsiteY24" fmla="*/ 357986 h 884213"/>
              <a:gd name="connsiteX25" fmla="*/ 548640 w 1697557"/>
              <a:gd name="connsiteY25" fmla="*/ 299464 h 884213"/>
              <a:gd name="connsiteX26" fmla="*/ 563271 w 1697557"/>
              <a:gd name="connsiteY26" fmla="*/ 204366 h 884213"/>
              <a:gd name="connsiteX27" fmla="*/ 738836 w 1697557"/>
              <a:gd name="connsiteY27" fmla="*/ 145845 h 884213"/>
              <a:gd name="connsiteX28" fmla="*/ 929031 w 1697557"/>
              <a:gd name="connsiteY28" fmla="*/ 109269 h 884213"/>
              <a:gd name="connsiteX29" fmla="*/ 1060704 w 1697557"/>
              <a:gd name="connsiteY29" fmla="*/ 58062 h 884213"/>
              <a:gd name="connsiteX30" fmla="*/ 1185063 w 1697557"/>
              <a:gd name="connsiteY30" fmla="*/ 36117 h 884213"/>
              <a:gd name="connsiteX31" fmla="*/ 1385522 w 1697557"/>
              <a:gd name="connsiteY31" fmla="*/ 0 h 884213"/>
              <a:gd name="connsiteX0" fmla="*/ 1673554 w 1673554"/>
              <a:gd name="connsiteY0" fmla="*/ 864095 h 884213"/>
              <a:gd name="connsiteX1" fmla="*/ 1601546 w 1673554"/>
              <a:gd name="connsiteY1" fmla="*/ 864095 h 884213"/>
              <a:gd name="connsiteX2" fmla="*/ 1529538 w 1673554"/>
              <a:gd name="connsiteY2" fmla="*/ 792087 h 884213"/>
              <a:gd name="connsiteX3" fmla="*/ 1404519 w 1673554"/>
              <a:gd name="connsiteY3" fmla="*/ 628648 h 884213"/>
              <a:gd name="connsiteX4" fmla="*/ 1316736 w 1673554"/>
              <a:gd name="connsiteY4" fmla="*/ 621333 h 884213"/>
              <a:gd name="connsiteX5" fmla="*/ 1236269 w 1673554"/>
              <a:gd name="connsiteY5" fmla="*/ 650594 h 884213"/>
              <a:gd name="connsiteX6" fmla="*/ 1104596 w 1673554"/>
              <a:gd name="connsiteY6" fmla="*/ 650594 h 884213"/>
              <a:gd name="connsiteX7" fmla="*/ 980237 w 1673554"/>
              <a:gd name="connsiteY7" fmla="*/ 614018 h 884213"/>
              <a:gd name="connsiteX8" fmla="*/ 811988 w 1673554"/>
              <a:gd name="connsiteY8" fmla="*/ 555496 h 884213"/>
              <a:gd name="connsiteX9" fmla="*/ 716890 w 1673554"/>
              <a:gd name="connsiteY9" fmla="*/ 555496 h 884213"/>
              <a:gd name="connsiteX10" fmla="*/ 555956 w 1673554"/>
              <a:gd name="connsiteY10" fmla="*/ 518920 h 884213"/>
              <a:gd name="connsiteX11" fmla="*/ 490119 w 1673554"/>
              <a:gd name="connsiteY11" fmla="*/ 496974 h 884213"/>
              <a:gd name="connsiteX12" fmla="*/ 351130 w 1673554"/>
              <a:gd name="connsiteY12" fmla="*/ 526235 h 884213"/>
              <a:gd name="connsiteX13" fmla="*/ 277978 w 1673554"/>
              <a:gd name="connsiteY13" fmla="*/ 526235 h 884213"/>
              <a:gd name="connsiteX14" fmla="*/ 153620 w 1673554"/>
              <a:gd name="connsiteY14" fmla="*/ 482344 h 884213"/>
              <a:gd name="connsiteX15" fmla="*/ 58522 w 1673554"/>
              <a:gd name="connsiteY15" fmla="*/ 409192 h 884213"/>
              <a:gd name="connsiteX16" fmla="*/ 58522 w 1673554"/>
              <a:gd name="connsiteY16" fmla="*/ 409192 h 884213"/>
              <a:gd name="connsiteX17" fmla="*/ 0 w 1673554"/>
              <a:gd name="connsiteY17" fmla="*/ 372616 h 884213"/>
              <a:gd name="connsiteX18" fmla="*/ 7316 w 1673554"/>
              <a:gd name="connsiteY18" fmla="*/ 328725 h 884213"/>
              <a:gd name="connsiteX19" fmla="*/ 43892 w 1673554"/>
              <a:gd name="connsiteY19" fmla="*/ 299464 h 884213"/>
              <a:gd name="connsiteX20" fmla="*/ 102413 w 1673554"/>
              <a:gd name="connsiteY20" fmla="*/ 343355 h 884213"/>
              <a:gd name="connsiteX21" fmla="*/ 197511 w 1673554"/>
              <a:gd name="connsiteY21" fmla="*/ 401877 h 884213"/>
              <a:gd name="connsiteX22" fmla="*/ 358445 w 1673554"/>
              <a:gd name="connsiteY22" fmla="*/ 409192 h 884213"/>
              <a:gd name="connsiteX23" fmla="*/ 460858 w 1673554"/>
              <a:gd name="connsiteY23" fmla="*/ 357986 h 884213"/>
              <a:gd name="connsiteX24" fmla="*/ 548640 w 1673554"/>
              <a:gd name="connsiteY24" fmla="*/ 299464 h 884213"/>
              <a:gd name="connsiteX25" fmla="*/ 563271 w 1673554"/>
              <a:gd name="connsiteY25" fmla="*/ 204366 h 884213"/>
              <a:gd name="connsiteX26" fmla="*/ 738836 w 1673554"/>
              <a:gd name="connsiteY26" fmla="*/ 145845 h 884213"/>
              <a:gd name="connsiteX27" fmla="*/ 929031 w 1673554"/>
              <a:gd name="connsiteY27" fmla="*/ 109269 h 884213"/>
              <a:gd name="connsiteX28" fmla="*/ 1060704 w 1673554"/>
              <a:gd name="connsiteY28" fmla="*/ 58062 h 884213"/>
              <a:gd name="connsiteX29" fmla="*/ 1185063 w 1673554"/>
              <a:gd name="connsiteY29" fmla="*/ 36117 h 884213"/>
              <a:gd name="connsiteX30" fmla="*/ 1385522 w 1673554"/>
              <a:gd name="connsiteY30" fmla="*/ 0 h 884213"/>
              <a:gd name="connsiteX0" fmla="*/ 1601546 w 1601546"/>
              <a:gd name="connsiteY0" fmla="*/ 864095 h 864095"/>
              <a:gd name="connsiteX1" fmla="*/ 1529538 w 1601546"/>
              <a:gd name="connsiteY1" fmla="*/ 792087 h 864095"/>
              <a:gd name="connsiteX2" fmla="*/ 1404519 w 1601546"/>
              <a:gd name="connsiteY2" fmla="*/ 628648 h 864095"/>
              <a:gd name="connsiteX3" fmla="*/ 1316736 w 1601546"/>
              <a:gd name="connsiteY3" fmla="*/ 621333 h 864095"/>
              <a:gd name="connsiteX4" fmla="*/ 1236269 w 1601546"/>
              <a:gd name="connsiteY4" fmla="*/ 650594 h 864095"/>
              <a:gd name="connsiteX5" fmla="*/ 1104596 w 1601546"/>
              <a:gd name="connsiteY5" fmla="*/ 650594 h 864095"/>
              <a:gd name="connsiteX6" fmla="*/ 980237 w 1601546"/>
              <a:gd name="connsiteY6" fmla="*/ 614018 h 864095"/>
              <a:gd name="connsiteX7" fmla="*/ 811988 w 1601546"/>
              <a:gd name="connsiteY7" fmla="*/ 555496 h 864095"/>
              <a:gd name="connsiteX8" fmla="*/ 716890 w 1601546"/>
              <a:gd name="connsiteY8" fmla="*/ 555496 h 864095"/>
              <a:gd name="connsiteX9" fmla="*/ 555956 w 1601546"/>
              <a:gd name="connsiteY9" fmla="*/ 518920 h 864095"/>
              <a:gd name="connsiteX10" fmla="*/ 490119 w 1601546"/>
              <a:gd name="connsiteY10" fmla="*/ 496974 h 864095"/>
              <a:gd name="connsiteX11" fmla="*/ 351130 w 1601546"/>
              <a:gd name="connsiteY11" fmla="*/ 526235 h 864095"/>
              <a:gd name="connsiteX12" fmla="*/ 277978 w 1601546"/>
              <a:gd name="connsiteY12" fmla="*/ 526235 h 864095"/>
              <a:gd name="connsiteX13" fmla="*/ 153620 w 1601546"/>
              <a:gd name="connsiteY13" fmla="*/ 482344 h 864095"/>
              <a:gd name="connsiteX14" fmla="*/ 58522 w 1601546"/>
              <a:gd name="connsiteY14" fmla="*/ 409192 h 864095"/>
              <a:gd name="connsiteX15" fmla="*/ 58522 w 1601546"/>
              <a:gd name="connsiteY15" fmla="*/ 409192 h 864095"/>
              <a:gd name="connsiteX16" fmla="*/ 0 w 1601546"/>
              <a:gd name="connsiteY16" fmla="*/ 372616 h 864095"/>
              <a:gd name="connsiteX17" fmla="*/ 7316 w 1601546"/>
              <a:gd name="connsiteY17" fmla="*/ 328725 h 864095"/>
              <a:gd name="connsiteX18" fmla="*/ 43892 w 1601546"/>
              <a:gd name="connsiteY18" fmla="*/ 299464 h 864095"/>
              <a:gd name="connsiteX19" fmla="*/ 102413 w 1601546"/>
              <a:gd name="connsiteY19" fmla="*/ 343355 h 864095"/>
              <a:gd name="connsiteX20" fmla="*/ 197511 w 1601546"/>
              <a:gd name="connsiteY20" fmla="*/ 401877 h 864095"/>
              <a:gd name="connsiteX21" fmla="*/ 358445 w 1601546"/>
              <a:gd name="connsiteY21" fmla="*/ 409192 h 864095"/>
              <a:gd name="connsiteX22" fmla="*/ 460858 w 1601546"/>
              <a:gd name="connsiteY22" fmla="*/ 357986 h 864095"/>
              <a:gd name="connsiteX23" fmla="*/ 548640 w 1601546"/>
              <a:gd name="connsiteY23" fmla="*/ 299464 h 864095"/>
              <a:gd name="connsiteX24" fmla="*/ 563271 w 1601546"/>
              <a:gd name="connsiteY24" fmla="*/ 204366 h 864095"/>
              <a:gd name="connsiteX25" fmla="*/ 738836 w 1601546"/>
              <a:gd name="connsiteY25" fmla="*/ 145845 h 864095"/>
              <a:gd name="connsiteX26" fmla="*/ 929031 w 1601546"/>
              <a:gd name="connsiteY26" fmla="*/ 109269 h 864095"/>
              <a:gd name="connsiteX27" fmla="*/ 1060704 w 1601546"/>
              <a:gd name="connsiteY27" fmla="*/ 58062 h 864095"/>
              <a:gd name="connsiteX28" fmla="*/ 1185063 w 1601546"/>
              <a:gd name="connsiteY28" fmla="*/ 36117 h 864095"/>
              <a:gd name="connsiteX29" fmla="*/ 1385522 w 1601546"/>
              <a:gd name="connsiteY29" fmla="*/ 0 h 864095"/>
              <a:gd name="connsiteX0" fmla="*/ 1728192 w 1728192"/>
              <a:gd name="connsiteY0" fmla="*/ 864095 h 864095"/>
              <a:gd name="connsiteX1" fmla="*/ 1656184 w 1728192"/>
              <a:gd name="connsiteY1" fmla="*/ 792087 h 864095"/>
              <a:gd name="connsiteX2" fmla="*/ 1531165 w 1728192"/>
              <a:gd name="connsiteY2" fmla="*/ 628648 h 864095"/>
              <a:gd name="connsiteX3" fmla="*/ 1443382 w 1728192"/>
              <a:gd name="connsiteY3" fmla="*/ 621333 h 864095"/>
              <a:gd name="connsiteX4" fmla="*/ 1362915 w 1728192"/>
              <a:gd name="connsiteY4" fmla="*/ 650594 h 864095"/>
              <a:gd name="connsiteX5" fmla="*/ 1231242 w 1728192"/>
              <a:gd name="connsiteY5" fmla="*/ 650594 h 864095"/>
              <a:gd name="connsiteX6" fmla="*/ 1106883 w 1728192"/>
              <a:gd name="connsiteY6" fmla="*/ 614018 h 864095"/>
              <a:gd name="connsiteX7" fmla="*/ 938634 w 1728192"/>
              <a:gd name="connsiteY7" fmla="*/ 555496 h 864095"/>
              <a:gd name="connsiteX8" fmla="*/ 843536 w 1728192"/>
              <a:gd name="connsiteY8" fmla="*/ 555496 h 864095"/>
              <a:gd name="connsiteX9" fmla="*/ 682602 w 1728192"/>
              <a:gd name="connsiteY9" fmla="*/ 518920 h 864095"/>
              <a:gd name="connsiteX10" fmla="*/ 616765 w 1728192"/>
              <a:gd name="connsiteY10" fmla="*/ 496974 h 864095"/>
              <a:gd name="connsiteX11" fmla="*/ 477776 w 1728192"/>
              <a:gd name="connsiteY11" fmla="*/ 526235 h 864095"/>
              <a:gd name="connsiteX12" fmla="*/ 404624 w 1728192"/>
              <a:gd name="connsiteY12" fmla="*/ 526235 h 864095"/>
              <a:gd name="connsiteX13" fmla="*/ 280266 w 1728192"/>
              <a:gd name="connsiteY13" fmla="*/ 482344 h 864095"/>
              <a:gd name="connsiteX14" fmla="*/ 185168 w 1728192"/>
              <a:gd name="connsiteY14" fmla="*/ 409192 h 864095"/>
              <a:gd name="connsiteX15" fmla="*/ 185168 w 1728192"/>
              <a:gd name="connsiteY15" fmla="*/ 409192 h 864095"/>
              <a:gd name="connsiteX16" fmla="*/ 126646 w 1728192"/>
              <a:gd name="connsiteY16" fmla="*/ 372616 h 864095"/>
              <a:gd name="connsiteX17" fmla="*/ 0 w 1728192"/>
              <a:gd name="connsiteY17" fmla="*/ 360039 h 864095"/>
              <a:gd name="connsiteX18" fmla="*/ 170538 w 1728192"/>
              <a:gd name="connsiteY18" fmla="*/ 299464 h 864095"/>
              <a:gd name="connsiteX19" fmla="*/ 229059 w 1728192"/>
              <a:gd name="connsiteY19" fmla="*/ 343355 h 864095"/>
              <a:gd name="connsiteX20" fmla="*/ 324157 w 1728192"/>
              <a:gd name="connsiteY20" fmla="*/ 401877 h 864095"/>
              <a:gd name="connsiteX21" fmla="*/ 485091 w 1728192"/>
              <a:gd name="connsiteY21" fmla="*/ 409192 h 864095"/>
              <a:gd name="connsiteX22" fmla="*/ 587504 w 1728192"/>
              <a:gd name="connsiteY22" fmla="*/ 357986 h 864095"/>
              <a:gd name="connsiteX23" fmla="*/ 675286 w 1728192"/>
              <a:gd name="connsiteY23" fmla="*/ 299464 h 864095"/>
              <a:gd name="connsiteX24" fmla="*/ 689917 w 1728192"/>
              <a:gd name="connsiteY24" fmla="*/ 204366 h 864095"/>
              <a:gd name="connsiteX25" fmla="*/ 865482 w 1728192"/>
              <a:gd name="connsiteY25" fmla="*/ 145845 h 864095"/>
              <a:gd name="connsiteX26" fmla="*/ 1055677 w 1728192"/>
              <a:gd name="connsiteY26" fmla="*/ 109269 h 864095"/>
              <a:gd name="connsiteX27" fmla="*/ 1187350 w 1728192"/>
              <a:gd name="connsiteY27" fmla="*/ 58062 h 864095"/>
              <a:gd name="connsiteX28" fmla="*/ 1311709 w 1728192"/>
              <a:gd name="connsiteY28" fmla="*/ 36117 h 864095"/>
              <a:gd name="connsiteX29" fmla="*/ 1512168 w 1728192"/>
              <a:gd name="connsiteY29" fmla="*/ 0 h 864095"/>
              <a:gd name="connsiteX0" fmla="*/ 1944216 w 1944216"/>
              <a:gd name="connsiteY0" fmla="*/ 864095 h 864095"/>
              <a:gd name="connsiteX1" fmla="*/ 1872208 w 1944216"/>
              <a:gd name="connsiteY1" fmla="*/ 792087 h 864095"/>
              <a:gd name="connsiteX2" fmla="*/ 1747189 w 1944216"/>
              <a:gd name="connsiteY2" fmla="*/ 628648 h 864095"/>
              <a:gd name="connsiteX3" fmla="*/ 1659406 w 1944216"/>
              <a:gd name="connsiteY3" fmla="*/ 621333 h 864095"/>
              <a:gd name="connsiteX4" fmla="*/ 1578939 w 1944216"/>
              <a:gd name="connsiteY4" fmla="*/ 650594 h 864095"/>
              <a:gd name="connsiteX5" fmla="*/ 1447266 w 1944216"/>
              <a:gd name="connsiteY5" fmla="*/ 650594 h 864095"/>
              <a:gd name="connsiteX6" fmla="*/ 1322907 w 1944216"/>
              <a:gd name="connsiteY6" fmla="*/ 614018 h 864095"/>
              <a:gd name="connsiteX7" fmla="*/ 1154658 w 1944216"/>
              <a:gd name="connsiteY7" fmla="*/ 555496 h 864095"/>
              <a:gd name="connsiteX8" fmla="*/ 1059560 w 1944216"/>
              <a:gd name="connsiteY8" fmla="*/ 555496 h 864095"/>
              <a:gd name="connsiteX9" fmla="*/ 898626 w 1944216"/>
              <a:gd name="connsiteY9" fmla="*/ 518920 h 864095"/>
              <a:gd name="connsiteX10" fmla="*/ 832789 w 1944216"/>
              <a:gd name="connsiteY10" fmla="*/ 496974 h 864095"/>
              <a:gd name="connsiteX11" fmla="*/ 693800 w 1944216"/>
              <a:gd name="connsiteY11" fmla="*/ 526235 h 864095"/>
              <a:gd name="connsiteX12" fmla="*/ 620648 w 1944216"/>
              <a:gd name="connsiteY12" fmla="*/ 526235 h 864095"/>
              <a:gd name="connsiteX13" fmla="*/ 496290 w 1944216"/>
              <a:gd name="connsiteY13" fmla="*/ 482344 h 864095"/>
              <a:gd name="connsiteX14" fmla="*/ 401192 w 1944216"/>
              <a:gd name="connsiteY14" fmla="*/ 409192 h 864095"/>
              <a:gd name="connsiteX15" fmla="*/ 401192 w 1944216"/>
              <a:gd name="connsiteY15" fmla="*/ 409192 h 864095"/>
              <a:gd name="connsiteX16" fmla="*/ 342670 w 1944216"/>
              <a:gd name="connsiteY16" fmla="*/ 372616 h 864095"/>
              <a:gd name="connsiteX17" fmla="*/ 216024 w 1944216"/>
              <a:gd name="connsiteY17" fmla="*/ 360039 h 864095"/>
              <a:gd name="connsiteX18" fmla="*/ 0 w 1944216"/>
              <a:gd name="connsiteY18" fmla="*/ 432047 h 864095"/>
              <a:gd name="connsiteX19" fmla="*/ 445083 w 1944216"/>
              <a:gd name="connsiteY19" fmla="*/ 343355 h 864095"/>
              <a:gd name="connsiteX20" fmla="*/ 540181 w 1944216"/>
              <a:gd name="connsiteY20" fmla="*/ 401877 h 864095"/>
              <a:gd name="connsiteX21" fmla="*/ 701115 w 1944216"/>
              <a:gd name="connsiteY21" fmla="*/ 409192 h 864095"/>
              <a:gd name="connsiteX22" fmla="*/ 803528 w 1944216"/>
              <a:gd name="connsiteY22" fmla="*/ 357986 h 864095"/>
              <a:gd name="connsiteX23" fmla="*/ 891310 w 1944216"/>
              <a:gd name="connsiteY23" fmla="*/ 299464 h 864095"/>
              <a:gd name="connsiteX24" fmla="*/ 905941 w 1944216"/>
              <a:gd name="connsiteY24" fmla="*/ 204366 h 864095"/>
              <a:gd name="connsiteX25" fmla="*/ 1081506 w 1944216"/>
              <a:gd name="connsiteY25" fmla="*/ 145845 h 864095"/>
              <a:gd name="connsiteX26" fmla="*/ 1271701 w 1944216"/>
              <a:gd name="connsiteY26" fmla="*/ 109269 h 864095"/>
              <a:gd name="connsiteX27" fmla="*/ 1403374 w 1944216"/>
              <a:gd name="connsiteY27" fmla="*/ 58062 h 864095"/>
              <a:gd name="connsiteX28" fmla="*/ 1527733 w 1944216"/>
              <a:gd name="connsiteY28" fmla="*/ 36117 h 864095"/>
              <a:gd name="connsiteX29" fmla="*/ 1728192 w 1944216"/>
              <a:gd name="connsiteY29" fmla="*/ 0 h 864095"/>
              <a:gd name="connsiteX0" fmla="*/ 2088232 w 2088232"/>
              <a:gd name="connsiteY0" fmla="*/ 864095 h 864095"/>
              <a:gd name="connsiteX1" fmla="*/ 2016224 w 2088232"/>
              <a:gd name="connsiteY1" fmla="*/ 792087 h 864095"/>
              <a:gd name="connsiteX2" fmla="*/ 1891205 w 2088232"/>
              <a:gd name="connsiteY2" fmla="*/ 628648 h 864095"/>
              <a:gd name="connsiteX3" fmla="*/ 1803422 w 2088232"/>
              <a:gd name="connsiteY3" fmla="*/ 621333 h 864095"/>
              <a:gd name="connsiteX4" fmla="*/ 1722955 w 2088232"/>
              <a:gd name="connsiteY4" fmla="*/ 650594 h 864095"/>
              <a:gd name="connsiteX5" fmla="*/ 1591282 w 2088232"/>
              <a:gd name="connsiteY5" fmla="*/ 650594 h 864095"/>
              <a:gd name="connsiteX6" fmla="*/ 1466923 w 2088232"/>
              <a:gd name="connsiteY6" fmla="*/ 614018 h 864095"/>
              <a:gd name="connsiteX7" fmla="*/ 1298674 w 2088232"/>
              <a:gd name="connsiteY7" fmla="*/ 555496 h 864095"/>
              <a:gd name="connsiteX8" fmla="*/ 1203576 w 2088232"/>
              <a:gd name="connsiteY8" fmla="*/ 555496 h 864095"/>
              <a:gd name="connsiteX9" fmla="*/ 1042642 w 2088232"/>
              <a:gd name="connsiteY9" fmla="*/ 518920 h 864095"/>
              <a:gd name="connsiteX10" fmla="*/ 976805 w 2088232"/>
              <a:gd name="connsiteY10" fmla="*/ 496974 h 864095"/>
              <a:gd name="connsiteX11" fmla="*/ 837816 w 2088232"/>
              <a:gd name="connsiteY11" fmla="*/ 526235 h 864095"/>
              <a:gd name="connsiteX12" fmla="*/ 764664 w 2088232"/>
              <a:gd name="connsiteY12" fmla="*/ 526235 h 864095"/>
              <a:gd name="connsiteX13" fmla="*/ 640306 w 2088232"/>
              <a:gd name="connsiteY13" fmla="*/ 482344 h 864095"/>
              <a:gd name="connsiteX14" fmla="*/ 545208 w 2088232"/>
              <a:gd name="connsiteY14" fmla="*/ 409192 h 864095"/>
              <a:gd name="connsiteX15" fmla="*/ 545208 w 2088232"/>
              <a:gd name="connsiteY15" fmla="*/ 409192 h 864095"/>
              <a:gd name="connsiteX16" fmla="*/ 486686 w 2088232"/>
              <a:gd name="connsiteY16" fmla="*/ 372616 h 864095"/>
              <a:gd name="connsiteX17" fmla="*/ 360040 w 2088232"/>
              <a:gd name="connsiteY17" fmla="*/ 360039 h 864095"/>
              <a:gd name="connsiteX18" fmla="*/ 144016 w 2088232"/>
              <a:gd name="connsiteY18" fmla="*/ 432047 h 864095"/>
              <a:gd name="connsiteX19" fmla="*/ 0 w 2088232"/>
              <a:gd name="connsiteY19" fmla="*/ 504055 h 864095"/>
              <a:gd name="connsiteX20" fmla="*/ 684197 w 2088232"/>
              <a:gd name="connsiteY20" fmla="*/ 401877 h 864095"/>
              <a:gd name="connsiteX21" fmla="*/ 845131 w 2088232"/>
              <a:gd name="connsiteY21" fmla="*/ 409192 h 864095"/>
              <a:gd name="connsiteX22" fmla="*/ 947544 w 2088232"/>
              <a:gd name="connsiteY22" fmla="*/ 357986 h 864095"/>
              <a:gd name="connsiteX23" fmla="*/ 1035326 w 2088232"/>
              <a:gd name="connsiteY23" fmla="*/ 299464 h 864095"/>
              <a:gd name="connsiteX24" fmla="*/ 1049957 w 2088232"/>
              <a:gd name="connsiteY24" fmla="*/ 204366 h 864095"/>
              <a:gd name="connsiteX25" fmla="*/ 1225522 w 2088232"/>
              <a:gd name="connsiteY25" fmla="*/ 145845 h 864095"/>
              <a:gd name="connsiteX26" fmla="*/ 1415717 w 2088232"/>
              <a:gd name="connsiteY26" fmla="*/ 109269 h 864095"/>
              <a:gd name="connsiteX27" fmla="*/ 1547390 w 2088232"/>
              <a:gd name="connsiteY27" fmla="*/ 58062 h 864095"/>
              <a:gd name="connsiteX28" fmla="*/ 1671749 w 2088232"/>
              <a:gd name="connsiteY28" fmla="*/ 36117 h 864095"/>
              <a:gd name="connsiteX29" fmla="*/ 1872208 w 2088232"/>
              <a:gd name="connsiteY29" fmla="*/ 0 h 864095"/>
              <a:gd name="connsiteX0" fmla="*/ 2304256 w 2304256"/>
              <a:gd name="connsiteY0" fmla="*/ 864095 h 864095"/>
              <a:gd name="connsiteX1" fmla="*/ 2232248 w 2304256"/>
              <a:gd name="connsiteY1" fmla="*/ 792087 h 864095"/>
              <a:gd name="connsiteX2" fmla="*/ 2107229 w 2304256"/>
              <a:gd name="connsiteY2" fmla="*/ 628648 h 864095"/>
              <a:gd name="connsiteX3" fmla="*/ 2019446 w 2304256"/>
              <a:gd name="connsiteY3" fmla="*/ 621333 h 864095"/>
              <a:gd name="connsiteX4" fmla="*/ 1938979 w 2304256"/>
              <a:gd name="connsiteY4" fmla="*/ 650594 h 864095"/>
              <a:gd name="connsiteX5" fmla="*/ 1807306 w 2304256"/>
              <a:gd name="connsiteY5" fmla="*/ 650594 h 864095"/>
              <a:gd name="connsiteX6" fmla="*/ 1682947 w 2304256"/>
              <a:gd name="connsiteY6" fmla="*/ 614018 h 864095"/>
              <a:gd name="connsiteX7" fmla="*/ 1514698 w 2304256"/>
              <a:gd name="connsiteY7" fmla="*/ 555496 h 864095"/>
              <a:gd name="connsiteX8" fmla="*/ 1419600 w 2304256"/>
              <a:gd name="connsiteY8" fmla="*/ 555496 h 864095"/>
              <a:gd name="connsiteX9" fmla="*/ 1258666 w 2304256"/>
              <a:gd name="connsiteY9" fmla="*/ 518920 h 864095"/>
              <a:gd name="connsiteX10" fmla="*/ 1192829 w 2304256"/>
              <a:gd name="connsiteY10" fmla="*/ 496974 h 864095"/>
              <a:gd name="connsiteX11" fmla="*/ 1053840 w 2304256"/>
              <a:gd name="connsiteY11" fmla="*/ 526235 h 864095"/>
              <a:gd name="connsiteX12" fmla="*/ 980688 w 2304256"/>
              <a:gd name="connsiteY12" fmla="*/ 526235 h 864095"/>
              <a:gd name="connsiteX13" fmla="*/ 856330 w 2304256"/>
              <a:gd name="connsiteY13" fmla="*/ 482344 h 864095"/>
              <a:gd name="connsiteX14" fmla="*/ 761232 w 2304256"/>
              <a:gd name="connsiteY14" fmla="*/ 409192 h 864095"/>
              <a:gd name="connsiteX15" fmla="*/ 761232 w 2304256"/>
              <a:gd name="connsiteY15" fmla="*/ 409192 h 864095"/>
              <a:gd name="connsiteX16" fmla="*/ 702710 w 2304256"/>
              <a:gd name="connsiteY16" fmla="*/ 372616 h 864095"/>
              <a:gd name="connsiteX17" fmla="*/ 576064 w 2304256"/>
              <a:gd name="connsiteY17" fmla="*/ 360039 h 864095"/>
              <a:gd name="connsiteX18" fmla="*/ 360040 w 2304256"/>
              <a:gd name="connsiteY18" fmla="*/ 432047 h 864095"/>
              <a:gd name="connsiteX19" fmla="*/ 216024 w 2304256"/>
              <a:gd name="connsiteY19" fmla="*/ 504055 h 864095"/>
              <a:gd name="connsiteX20" fmla="*/ 0 w 2304256"/>
              <a:gd name="connsiteY20" fmla="*/ 576063 h 864095"/>
              <a:gd name="connsiteX21" fmla="*/ 1061155 w 2304256"/>
              <a:gd name="connsiteY21" fmla="*/ 409192 h 864095"/>
              <a:gd name="connsiteX22" fmla="*/ 1163568 w 2304256"/>
              <a:gd name="connsiteY22" fmla="*/ 357986 h 864095"/>
              <a:gd name="connsiteX23" fmla="*/ 1251350 w 2304256"/>
              <a:gd name="connsiteY23" fmla="*/ 299464 h 864095"/>
              <a:gd name="connsiteX24" fmla="*/ 1265981 w 2304256"/>
              <a:gd name="connsiteY24" fmla="*/ 204366 h 864095"/>
              <a:gd name="connsiteX25" fmla="*/ 1441546 w 2304256"/>
              <a:gd name="connsiteY25" fmla="*/ 145845 h 864095"/>
              <a:gd name="connsiteX26" fmla="*/ 1631741 w 2304256"/>
              <a:gd name="connsiteY26" fmla="*/ 109269 h 864095"/>
              <a:gd name="connsiteX27" fmla="*/ 1763414 w 2304256"/>
              <a:gd name="connsiteY27" fmla="*/ 58062 h 864095"/>
              <a:gd name="connsiteX28" fmla="*/ 1887773 w 2304256"/>
              <a:gd name="connsiteY28" fmla="*/ 36117 h 864095"/>
              <a:gd name="connsiteX29" fmla="*/ 2088232 w 2304256"/>
              <a:gd name="connsiteY29" fmla="*/ 0 h 864095"/>
              <a:gd name="connsiteX0" fmla="*/ 2448272 w 2448272"/>
              <a:gd name="connsiteY0" fmla="*/ 864095 h 864095"/>
              <a:gd name="connsiteX1" fmla="*/ 2376264 w 2448272"/>
              <a:gd name="connsiteY1" fmla="*/ 792087 h 864095"/>
              <a:gd name="connsiteX2" fmla="*/ 2251245 w 2448272"/>
              <a:gd name="connsiteY2" fmla="*/ 628648 h 864095"/>
              <a:gd name="connsiteX3" fmla="*/ 2163462 w 2448272"/>
              <a:gd name="connsiteY3" fmla="*/ 621333 h 864095"/>
              <a:gd name="connsiteX4" fmla="*/ 2082995 w 2448272"/>
              <a:gd name="connsiteY4" fmla="*/ 650594 h 864095"/>
              <a:gd name="connsiteX5" fmla="*/ 1951322 w 2448272"/>
              <a:gd name="connsiteY5" fmla="*/ 650594 h 864095"/>
              <a:gd name="connsiteX6" fmla="*/ 1826963 w 2448272"/>
              <a:gd name="connsiteY6" fmla="*/ 614018 h 864095"/>
              <a:gd name="connsiteX7" fmla="*/ 1658714 w 2448272"/>
              <a:gd name="connsiteY7" fmla="*/ 555496 h 864095"/>
              <a:gd name="connsiteX8" fmla="*/ 1563616 w 2448272"/>
              <a:gd name="connsiteY8" fmla="*/ 555496 h 864095"/>
              <a:gd name="connsiteX9" fmla="*/ 1402682 w 2448272"/>
              <a:gd name="connsiteY9" fmla="*/ 518920 h 864095"/>
              <a:gd name="connsiteX10" fmla="*/ 1336845 w 2448272"/>
              <a:gd name="connsiteY10" fmla="*/ 496974 h 864095"/>
              <a:gd name="connsiteX11" fmla="*/ 1197856 w 2448272"/>
              <a:gd name="connsiteY11" fmla="*/ 526235 h 864095"/>
              <a:gd name="connsiteX12" fmla="*/ 1124704 w 2448272"/>
              <a:gd name="connsiteY12" fmla="*/ 526235 h 864095"/>
              <a:gd name="connsiteX13" fmla="*/ 1000346 w 2448272"/>
              <a:gd name="connsiteY13" fmla="*/ 482344 h 864095"/>
              <a:gd name="connsiteX14" fmla="*/ 905248 w 2448272"/>
              <a:gd name="connsiteY14" fmla="*/ 409192 h 864095"/>
              <a:gd name="connsiteX15" fmla="*/ 905248 w 2448272"/>
              <a:gd name="connsiteY15" fmla="*/ 409192 h 864095"/>
              <a:gd name="connsiteX16" fmla="*/ 846726 w 2448272"/>
              <a:gd name="connsiteY16" fmla="*/ 372616 h 864095"/>
              <a:gd name="connsiteX17" fmla="*/ 720080 w 2448272"/>
              <a:gd name="connsiteY17" fmla="*/ 360039 h 864095"/>
              <a:gd name="connsiteX18" fmla="*/ 504056 w 2448272"/>
              <a:gd name="connsiteY18" fmla="*/ 432047 h 864095"/>
              <a:gd name="connsiteX19" fmla="*/ 360040 w 2448272"/>
              <a:gd name="connsiteY19" fmla="*/ 504055 h 864095"/>
              <a:gd name="connsiteX20" fmla="*/ 144016 w 2448272"/>
              <a:gd name="connsiteY20" fmla="*/ 576063 h 864095"/>
              <a:gd name="connsiteX21" fmla="*/ 0 w 2448272"/>
              <a:gd name="connsiteY21" fmla="*/ 648071 h 864095"/>
              <a:gd name="connsiteX22" fmla="*/ 1307584 w 2448272"/>
              <a:gd name="connsiteY22" fmla="*/ 357986 h 864095"/>
              <a:gd name="connsiteX23" fmla="*/ 1395366 w 2448272"/>
              <a:gd name="connsiteY23" fmla="*/ 299464 h 864095"/>
              <a:gd name="connsiteX24" fmla="*/ 1409997 w 2448272"/>
              <a:gd name="connsiteY24" fmla="*/ 204366 h 864095"/>
              <a:gd name="connsiteX25" fmla="*/ 1585562 w 2448272"/>
              <a:gd name="connsiteY25" fmla="*/ 145845 h 864095"/>
              <a:gd name="connsiteX26" fmla="*/ 1775757 w 2448272"/>
              <a:gd name="connsiteY26" fmla="*/ 109269 h 864095"/>
              <a:gd name="connsiteX27" fmla="*/ 1907430 w 2448272"/>
              <a:gd name="connsiteY27" fmla="*/ 58062 h 864095"/>
              <a:gd name="connsiteX28" fmla="*/ 2031789 w 2448272"/>
              <a:gd name="connsiteY28" fmla="*/ 36117 h 864095"/>
              <a:gd name="connsiteX29" fmla="*/ 2232248 w 2448272"/>
              <a:gd name="connsiteY29" fmla="*/ 0 h 864095"/>
              <a:gd name="connsiteX0" fmla="*/ 2448272 w 2448272"/>
              <a:gd name="connsiteY0" fmla="*/ 864095 h 864095"/>
              <a:gd name="connsiteX1" fmla="*/ 2376264 w 2448272"/>
              <a:gd name="connsiteY1" fmla="*/ 792087 h 864095"/>
              <a:gd name="connsiteX2" fmla="*/ 2251245 w 2448272"/>
              <a:gd name="connsiteY2" fmla="*/ 628648 h 864095"/>
              <a:gd name="connsiteX3" fmla="*/ 2163462 w 2448272"/>
              <a:gd name="connsiteY3" fmla="*/ 621333 h 864095"/>
              <a:gd name="connsiteX4" fmla="*/ 2082995 w 2448272"/>
              <a:gd name="connsiteY4" fmla="*/ 650594 h 864095"/>
              <a:gd name="connsiteX5" fmla="*/ 1951322 w 2448272"/>
              <a:gd name="connsiteY5" fmla="*/ 650594 h 864095"/>
              <a:gd name="connsiteX6" fmla="*/ 1826963 w 2448272"/>
              <a:gd name="connsiteY6" fmla="*/ 614018 h 864095"/>
              <a:gd name="connsiteX7" fmla="*/ 1658714 w 2448272"/>
              <a:gd name="connsiteY7" fmla="*/ 555496 h 864095"/>
              <a:gd name="connsiteX8" fmla="*/ 1563616 w 2448272"/>
              <a:gd name="connsiteY8" fmla="*/ 555496 h 864095"/>
              <a:gd name="connsiteX9" fmla="*/ 1402682 w 2448272"/>
              <a:gd name="connsiteY9" fmla="*/ 518920 h 864095"/>
              <a:gd name="connsiteX10" fmla="*/ 1336845 w 2448272"/>
              <a:gd name="connsiteY10" fmla="*/ 496974 h 864095"/>
              <a:gd name="connsiteX11" fmla="*/ 1197856 w 2448272"/>
              <a:gd name="connsiteY11" fmla="*/ 526235 h 864095"/>
              <a:gd name="connsiteX12" fmla="*/ 1124704 w 2448272"/>
              <a:gd name="connsiteY12" fmla="*/ 526235 h 864095"/>
              <a:gd name="connsiteX13" fmla="*/ 1000346 w 2448272"/>
              <a:gd name="connsiteY13" fmla="*/ 482344 h 864095"/>
              <a:gd name="connsiteX14" fmla="*/ 905248 w 2448272"/>
              <a:gd name="connsiteY14" fmla="*/ 409192 h 864095"/>
              <a:gd name="connsiteX15" fmla="*/ 905248 w 2448272"/>
              <a:gd name="connsiteY15" fmla="*/ 409192 h 864095"/>
              <a:gd name="connsiteX16" fmla="*/ 846726 w 2448272"/>
              <a:gd name="connsiteY16" fmla="*/ 372616 h 864095"/>
              <a:gd name="connsiteX17" fmla="*/ 720080 w 2448272"/>
              <a:gd name="connsiteY17" fmla="*/ 360039 h 864095"/>
              <a:gd name="connsiteX18" fmla="*/ 504056 w 2448272"/>
              <a:gd name="connsiteY18" fmla="*/ 432047 h 864095"/>
              <a:gd name="connsiteX19" fmla="*/ 360040 w 2448272"/>
              <a:gd name="connsiteY19" fmla="*/ 504055 h 864095"/>
              <a:gd name="connsiteX20" fmla="*/ 144016 w 2448272"/>
              <a:gd name="connsiteY20" fmla="*/ 576063 h 864095"/>
              <a:gd name="connsiteX21" fmla="*/ 0 w 2448272"/>
              <a:gd name="connsiteY21" fmla="*/ 648071 h 864095"/>
              <a:gd name="connsiteX22" fmla="*/ 1307584 w 2448272"/>
              <a:gd name="connsiteY22" fmla="*/ 357986 h 864095"/>
              <a:gd name="connsiteX23" fmla="*/ 1395366 w 2448272"/>
              <a:gd name="connsiteY23" fmla="*/ 299464 h 864095"/>
              <a:gd name="connsiteX24" fmla="*/ 1409997 w 2448272"/>
              <a:gd name="connsiteY24" fmla="*/ 204366 h 864095"/>
              <a:gd name="connsiteX25" fmla="*/ 1585562 w 2448272"/>
              <a:gd name="connsiteY25" fmla="*/ 145845 h 864095"/>
              <a:gd name="connsiteX26" fmla="*/ 1775757 w 2448272"/>
              <a:gd name="connsiteY26" fmla="*/ 109269 h 864095"/>
              <a:gd name="connsiteX27" fmla="*/ 1907430 w 2448272"/>
              <a:gd name="connsiteY27" fmla="*/ 58062 h 864095"/>
              <a:gd name="connsiteX28" fmla="*/ 2031789 w 2448272"/>
              <a:gd name="connsiteY28" fmla="*/ 36117 h 864095"/>
              <a:gd name="connsiteX29" fmla="*/ 2232248 w 2448272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507869 w 2812125"/>
              <a:gd name="connsiteY20" fmla="*/ 576063 h 864095"/>
              <a:gd name="connsiteX21" fmla="*/ 363853 w 2812125"/>
              <a:gd name="connsiteY21" fmla="*/ 648071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291846 w 2812125"/>
              <a:gd name="connsiteY20" fmla="*/ 576063 h 864095"/>
              <a:gd name="connsiteX21" fmla="*/ 363853 w 2812125"/>
              <a:gd name="connsiteY21" fmla="*/ 648071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579878 w 2812125"/>
              <a:gd name="connsiteY20" fmla="*/ 648071 h 864095"/>
              <a:gd name="connsiteX21" fmla="*/ 363853 w 2812125"/>
              <a:gd name="connsiteY21" fmla="*/ 648071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579878 w 2812125"/>
              <a:gd name="connsiteY20" fmla="*/ 648071 h 864095"/>
              <a:gd name="connsiteX21" fmla="*/ 291846 w 2812125"/>
              <a:gd name="connsiteY21" fmla="*/ 576063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579878 w 2812125"/>
              <a:gd name="connsiteY20" fmla="*/ 648071 h 864095"/>
              <a:gd name="connsiteX21" fmla="*/ 291846 w 2812125"/>
              <a:gd name="connsiteY21" fmla="*/ 576063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520279 w 2520279"/>
              <a:gd name="connsiteY0" fmla="*/ 864095 h 864095"/>
              <a:gd name="connsiteX1" fmla="*/ 2448271 w 2520279"/>
              <a:gd name="connsiteY1" fmla="*/ 792087 h 864095"/>
              <a:gd name="connsiteX2" fmla="*/ 2323252 w 2520279"/>
              <a:gd name="connsiteY2" fmla="*/ 628648 h 864095"/>
              <a:gd name="connsiteX3" fmla="*/ 2235469 w 2520279"/>
              <a:gd name="connsiteY3" fmla="*/ 621333 h 864095"/>
              <a:gd name="connsiteX4" fmla="*/ 2155002 w 2520279"/>
              <a:gd name="connsiteY4" fmla="*/ 650594 h 864095"/>
              <a:gd name="connsiteX5" fmla="*/ 2023329 w 2520279"/>
              <a:gd name="connsiteY5" fmla="*/ 650594 h 864095"/>
              <a:gd name="connsiteX6" fmla="*/ 1898970 w 2520279"/>
              <a:gd name="connsiteY6" fmla="*/ 614018 h 864095"/>
              <a:gd name="connsiteX7" fmla="*/ 1730721 w 2520279"/>
              <a:gd name="connsiteY7" fmla="*/ 555496 h 864095"/>
              <a:gd name="connsiteX8" fmla="*/ 1635623 w 2520279"/>
              <a:gd name="connsiteY8" fmla="*/ 555496 h 864095"/>
              <a:gd name="connsiteX9" fmla="*/ 1474689 w 2520279"/>
              <a:gd name="connsiteY9" fmla="*/ 518920 h 864095"/>
              <a:gd name="connsiteX10" fmla="*/ 1408852 w 2520279"/>
              <a:gd name="connsiteY10" fmla="*/ 496974 h 864095"/>
              <a:gd name="connsiteX11" fmla="*/ 1269863 w 2520279"/>
              <a:gd name="connsiteY11" fmla="*/ 526235 h 864095"/>
              <a:gd name="connsiteX12" fmla="*/ 1196711 w 2520279"/>
              <a:gd name="connsiteY12" fmla="*/ 526235 h 864095"/>
              <a:gd name="connsiteX13" fmla="*/ 1072353 w 2520279"/>
              <a:gd name="connsiteY13" fmla="*/ 482344 h 864095"/>
              <a:gd name="connsiteX14" fmla="*/ 977255 w 2520279"/>
              <a:gd name="connsiteY14" fmla="*/ 409192 h 864095"/>
              <a:gd name="connsiteX15" fmla="*/ 977255 w 2520279"/>
              <a:gd name="connsiteY15" fmla="*/ 409192 h 864095"/>
              <a:gd name="connsiteX16" fmla="*/ 918733 w 2520279"/>
              <a:gd name="connsiteY16" fmla="*/ 372616 h 864095"/>
              <a:gd name="connsiteX17" fmla="*/ 792087 w 2520279"/>
              <a:gd name="connsiteY17" fmla="*/ 360039 h 864095"/>
              <a:gd name="connsiteX18" fmla="*/ 576063 w 2520279"/>
              <a:gd name="connsiteY18" fmla="*/ 432047 h 864095"/>
              <a:gd name="connsiteX19" fmla="*/ 432047 w 2520279"/>
              <a:gd name="connsiteY19" fmla="*/ 504055 h 864095"/>
              <a:gd name="connsiteX20" fmla="*/ 288032 w 2520279"/>
              <a:gd name="connsiteY20" fmla="*/ 648071 h 864095"/>
              <a:gd name="connsiteX21" fmla="*/ 0 w 2520279"/>
              <a:gd name="connsiteY21" fmla="*/ 576063 h 864095"/>
              <a:gd name="connsiteX22" fmla="*/ 504056 w 2520279"/>
              <a:gd name="connsiteY22" fmla="*/ 360039 h 864095"/>
              <a:gd name="connsiteX23" fmla="*/ 1467373 w 2520279"/>
              <a:gd name="connsiteY23" fmla="*/ 299464 h 864095"/>
              <a:gd name="connsiteX24" fmla="*/ 1482004 w 2520279"/>
              <a:gd name="connsiteY24" fmla="*/ 204366 h 864095"/>
              <a:gd name="connsiteX25" fmla="*/ 1657569 w 2520279"/>
              <a:gd name="connsiteY25" fmla="*/ 145845 h 864095"/>
              <a:gd name="connsiteX26" fmla="*/ 1847764 w 2520279"/>
              <a:gd name="connsiteY26" fmla="*/ 109269 h 864095"/>
              <a:gd name="connsiteX27" fmla="*/ 1979437 w 2520279"/>
              <a:gd name="connsiteY27" fmla="*/ 58062 h 864095"/>
              <a:gd name="connsiteX28" fmla="*/ 2103796 w 2520279"/>
              <a:gd name="connsiteY28" fmla="*/ 36117 h 864095"/>
              <a:gd name="connsiteX29" fmla="*/ 2304255 w 2520279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1543194 w 2596100"/>
              <a:gd name="connsiteY23" fmla="*/ 299464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1543194 w 2596100"/>
              <a:gd name="connsiteY23" fmla="*/ 299464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795901 w 2596100"/>
              <a:gd name="connsiteY23" fmla="*/ 72007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507869 w 2596100"/>
              <a:gd name="connsiteY23" fmla="*/ 216023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507869 w 2596100"/>
              <a:gd name="connsiteY23" fmla="*/ 216023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6 h 864096"/>
              <a:gd name="connsiteX1" fmla="*/ 2524092 w 2596100"/>
              <a:gd name="connsiteY1" fmla="*/ 792088 h 864096"/>
              <a:gd name="connsiteX2" fmla="*/ 2399073 w 2596100"/>
              <a:gd name="connsiteY2" fmla="*/ 628649 h 864096"/>
              <a:gd name="connsiteX3" fmla="*/ 2311290 w 2596100"/>
              <a:gd name="connsiteY3" fmla="*/ 621334 h 864096"/>
              <a:gd name="connsiteX4" fmla="*/ 2230823 w 2596100"/>
              <a:gd name="connsiteY4" fmla="*/ 650595 h 864096"/>
              <a:gd name="connsiteX5" fmla="*/ 2099150 w 2596100"/>
              <a:gd name="connsiteY5" fmla="*/ 650595 h 864096"/>
              <a:gd name="connsiteX6" fmla="*/ 1974791 w 2596100"/>
              <a:gd name="connsiteY6" fmla="*/ 614019 h 864096"/>
              <a:gd name="connsiteX7" fmla="*/ 1806542 w 2596100"/>
              <a:gd name="connsiteY7" fmla="*/ 555497 h 864096"/>
              <a:gd name="connsiteX8" fmla="*/ 1711444 w 2596100"/>
              <a:gd name="connsiteY8" fmla="*/ 555497 h 864096"/>
              <a:gd name="connsiteX9" fmla="*/ 1550510 w 2596100"/>
              <a:gd name="connsiteY9" fmla="*/ 518921 h 864096"/>
              <a:gd name="connsiteX10" fmla="*/ 1484673 w 2596100"/>
              <a:gd name="connsiteY10" fmla="*/ 496975 h 864096"/>
              <a:gd name="connsiteX11" fmla="*/ 1345684 w 2596100"/>
              <a:gd name="connsiteY11" fmla="*/ 526236 h 864096"/>
              <a:gd name="connsiteX12" fmla="*/ 1272532 w 2596100"/>
              <a:gd name="connsiteY12" fmla="*/ 526236 h 864096"/>
              <a:gd name="connsiteX13" fmla="*/ 1148174 w 2596100"/>
              <a:gd name="connsiteY13" fmla="*/ 482345 h 864096"/>
              <a:gd name="connsiteX14" fmla="*/ 1053076 w 2596100"/>
              <a:gd name="connsiteY14" fmla="*/ 409193 h 864096"/>
              <a:gd name="connsiteX15" fmla="*/ 1053076 w 2596100"/>
              <a:gd name="connsiteY15" fmla="*/ 409193 h 864096"/>
              <a:gd name="connsiteX16" fmla="*/ 994554 w 2596100"/>
              <a:gd name="connsiteY16" fmla="*/ 372617 h 864096"/>
              <a:gd name="connsiteX17" fmla="*/ 867908 w 2596100"/>
              <a:gd name="connsiteY17" fmla="*/ 360040 h 864096"/>
              <a:gd name="connsiteX18" fmla="*/ 651884 w 2596100"/>
              <a:gd name="connsiteY18" fmla="*/ 432048 h 864096"/>
              <a:gd name="connsiteX19" fmla="*/ 507868 w 2596100"/>
              <a:gd name="connsiteY19" fmla="*/ 504056 h 864096"/>
              <a:gd name="connsiteX20" fmla="*/ 363853 w 2596100"/>
              <a:gd name="connsiteY20" fmla="*/ 648072 h 864096"/>
              <a:gd name="connsiteX21" fmla="*/ 75821 w 2596100"/>
              <a:gd name="connsiteY21" fmla="*/ 576064 h 864096"/>
              <a:gd name="connsiteX22" fmla="*/ 435861 w 2596100"/>
              <a:gd name="connsiteY22" fmla="*/ 360040 h 864096"/>
              <a:gd name="connsiteX23" fmla="*/ 507869 w 2596100"/>
              <a:gd name="connsiteY23" fmla="*/ 216024 h 864096"/>
              <a:gd name="connsiteX24" fmla="*/ 867909 w 2596100"/>
              <a:gd name="connsiteY24" fmla="*/ 0 h 864096"/>
              <a:gd name="connsiteX25" fmla="*/ 1733390 w 2596100"/>
              <a:gd name="connsiteY25" fmla="*/ 145846 h 864096"/>
              <a:gd name="connsiteX26" fmla="*/ 1923585 w 2596100"/>
              <a:gd name="connsiteY26" fmla="*/ 109270 h 864096"/>
              <a:gd name="connsiteX27" fmla="*/ 2055258 w 2596100"/>
              <a:gd name="connsiteY27" fmla="*/ 58063 h 864096"/>
              <a:gd name="connsiteX28" fmla="*/ 2179617 w 2596100"/>
              <a:gd name="connsiteY28" fmla="*/ 36118 h 864096"/>
              <a:gd name="connsiteX29" fmla="*/ 2380076 w 2596100"/>
              <a:gd name="connsiteY29" fmla="*/ 1 h 864096"/>
              <a:gd name="connsiteX0" fmla="*/ 2596100 w 2596100"/>
              <a:gd name="connsiteY0" fmla="*/ 1152128 h 1152128"/>
              <a:gd name="connsiteX1" fmla="*/ 2524092 w 2596100"/>
              <a:gd name="connsiteY1" fmla="*/ 1080120 h 1152128"/>
              <a:gd name="connsiteX2" fmla="*/ 2399073 w 2596100"/>
              <a:gd name="connsiteY2" fmla="*/ 916681 h 1152128"/>
              <a:gd name="connsiteX3" fmla="*/ 2311290 w 2596100"/>
              <a:gd name="connsiteY3" fmla="*/ 909366 h 1152128"/>
              <a:gd name="connsiteX4" fmla="*/ 2230823 w 2596100"/>
              <a:gd name="connsiteY4" fmla="*/ 938627 h 1152128"/>
              <a:gd name="connsiteX5" fmla="*/ 2099150 w 2596100"/>
              <a:gd name="connsiteY5" fmla="*/ 938627 h 1152128"/>
              <a:gd name="connsiteX6" fmla="*/ 1974791 w 2596100"/>
              <a:gd name="connsiteY6" fmla="*/ 902051 h 1152128"/>
              <a:gd name="connsiteX7" fmla="*/ 1806542 w 2596100"/>
              <a:gd name="connsiteY7" fmla="*/ 843529 h 1152128"/>
              <a:gd name="connsiteX8" fmla="*/ 1711444 w 2596100"/>
              <a:gd name="connsiteY8" fmla="*/ 843529 h 1152128"/>
              <a:gd name="connsiteX9" fmla="*/ 1550510 w 2596100"/>
              <a:gd name="connsiteY9" fmla="*/ 806953 h 1152128"/>
              <a:gd name="connsiteX10" fmla="*/ 1484673 w 2596100"/>
              <a:gd name="connsiteY10" fmla="*/ 785007 h 1152128"/>
              <a:gd name="connsiteX11" fmla="*/ 1345684 w 2596100"/>
              <a:gd name="connsiteY11" fmla="*/ 814268 h 1152128"/>
              <a:gd name="connsiteX12" fmla="*/ 1272532 w 2596100"/>
              <a:gd name="connsiteY12" fmla="*/ 814268 h 1152128"/>
              <a:gd name="connsiteX13" fmla="*/ 1148174 w 2596100"/>
              <a:gd name="connsiteY13" fmla="*/ 770377 h 1152128"/>
              <a:gd name="connsiteX14" fmla="*/ 1053076 w 2596100"/>
              <a:gd name="connsiteY14" fmla="*/ 697225 h 1152128"/>
              <a:gd name="connsiteX15" fmla="*/ 1053076 w 2596100"/>
              <a:gd name="connsiteY15" fmla="*/ 697225 h 1152128"/>
              <a:gd name="connsiteX16" fmla="*/ 994554 w 2596100"/>
              <a:gd name="connsiteY16" fmla="*/ 660649 h 1152128"/>
              <a:gd name="connsiteX17" fmla="*/ 867908 w 2596100"/>
              <a:gd name="connsiteY17" fmla="*/ 648072 h 1152128"/>
              <a:gd name="connsiteX18" fmla="*/ 651884 w 2596100"/>
              <a:gd name="connsiteY18" fmla="*/ 720080 h 1152128"/>
              <a:gd name="connsiteX19" fmla="*/ 507868 w 2596100"/>
              <a:gd name="connsiteY19" fmla="*/ 792088 h 1152128"/>
              <a:gd name="connsiteX20" fmla="*/ 363853 w 2596100"/>
              <a:gd name="connsiteY20" fmla="*/ 936104 h 1152128"/>
              <a:gd name="connsiteX21" fmla="*/ 75821 w 2596100"/>
              <a:gd name="connsiteY21" fmla="*/ 864096 h 1152128"/>
              <a:gd name="connsiteX22" fmla="*/ 435861 w 2596100"/>
              <a:gd name="connsiteY22" fmla="*/ 648072 h 1152128"/>
              <a:gd name="connsiteX23" fmla="*/ 507869 w 2596100"/>
              <a:gd name="connsiteY23" fmla="*/ 504056 h 1152128"/>
              <a:gd name="connsiteX24" fmla="*/ 867909 w 2596100"/>
              <a:gd name="connsiteY24" fmla="*/ 288032 h 1152128"/>
              <a:gd name="connsiteX25" fmla="*/ 1011925 w 2596100"/>
              <a:gd name="connsiteY25" fmla="*/ 0 h 1152128"/>
              <a:gd name="connsiteX26" fmla="*/ 1923585 w 2596100"/>
              <a:gd name="connsiteY26" fmla="*/ 397302 h 1152128"/>
              <a:gd name="connsiteX27" fmla="*/ 2055258 w 2596100"/>
              <a:gd name="connsiteY27" fmla="*/ 346095 h 1152128"/>
              <a:gd name="connsiteX28" fmla="*/ 2179617 w 2596100"/>
              <a:gd name="connsiteY28" fmla="*/ 324150 h 1152128"/>
              <a:gd name="connsiteX29" fmla="*/ 2380076 w 2596100"/>
              <a:gd name="connsiteY29" fmla="*/ 288033 h 1152128"/>
              <a:gd name="connsiteX0" fmla="*/ 2596100 w 2596100"/>
              <a:gd name="connsiteY0" fmla="*/ 1584176 h 1584176"/>
              <a:gd name="connsiteX1" fmla="*/ 2524092 w 2596100"/>
              <a:gd name="connsiteY1" fmla="*/ 1512168 h 1584176"/>
              <a:gd name="connsiteX2" fmla="*/ 2399073 w 2596100"/>
              <a:gd name="connsiteY2" fmla="*/ 1348729 h 1584176"/>
              <a:gd name="connsiteX3" fmla="*/ 2311290 w 2596100"/>
              <a:gd name="connsiteY3" fmla="*/ 1341414 h 1584176"/>
              <a:gd name="connsiteX4" fmla="*/ 2230823 w 2596100"/>
              <a:gd name="connsiteY4" fmla="*/ 1370675 h 1584176"/>
              <a:gd name="connsiteX5" fmla="*/ 2099150 w 2596100"/>
              <a:gd name="connsiteY5" fmla="*/ 1370675 h 1584176"/>
              <a:gd name="connsiteX6" fmla="*/ 1974791 w 2596100"/>
              <a:gd name="connsiteY6" fmla="*/ 1334099 h 1584176"/>
              <a:gd name="connsiteX7" fmla="*/ 1806542 w 2596100"/>
              <a:gd name="connsiteY7" fmla="*/ 1275577 h 1584176"/>
              <a:gd name="connsiteX8" fmla="*/ 1711444 w 2596100"/>
              <a:gd name="connsiteY8" fmla="*/ 1275577 h 1584176"/>
              <a:gd name="connsiteX9" fmla="*/ 1550510 w 2596100"/>
              <a:gd name="connsiteY9" fmla="*/ 1239001 h 1584176"/>
              <a:gd name="connsiteX10" fmla="*/ 1484673 w 2596100"/>
              <a:gd name="connsiteY10" fmla="*/ 1217055 h 1584176"/>
              <a:gd name="connsiteX11" fmla="*/ 1345684 w 2596100"/>
              <a:gd name="connsiteY11" fmla="*/ 1246316 h 1584176"/>
              <a:gd name="connsiteX12" fmla="*/ 1272532 w 2596100"/>
              <a:gd name="connsiteY12" fmla="*/ 1246316 h 1584176"/>
              <a:gd name="connsiteX13" fmla="*/ 1148174 w 2596100"/>
              <a:gd name="connsiteY13" fmla="*/ 1202425 h 1584176"/>
              <a:gd name="connsiteX14" fmla="*/ 1053076 w 2596100"/>
              <a:gd name="connsiteY14" fmla="*/ 1129273 h 1584176"/>
              <a:gd name="connsiteX15" fmla="*/ 1053076 w 2596100"/>
              <a:gd name="connsiteY15" fmla="*/ 1129273 h 1584176"/>
              <a:gd name="connsiteX16" fmla="*/ 994554 w 2596100"/>
              <a:gd name="connsiteY16" fmla="*/ 1092697 h 1584176"/>
              <a:gd name="connsiteX17" fmla="*/ 867908 w 2596100"/>
              <a:gd name="connsiteY17" fmla="*/ 1080120 h 1584176"/>
              <a:gd name="connsiteX18" fmla="*/ 651884 w 2596100"/>
              <a:gd name="connsiteY18" fmla="*/ 1152128 h 1584176"/>
              <a:gd name="connsiteX19" fmla="*/ 507868 w 2596100"/>
              <a:gd name="connsiteY19" fmla="*/ 1224136 h 1584176"/>
              <a:gd name="connsiteX20" fmla="*/ 363853 w 2596100"/>
              <a:gd name="connsiteY20" fmla="*/ 1368152 h 1584176"/>
              <a:gd name="connsiteX21" fmla="*/ 75821 w 2596100"/>
              <a:gd name="connsiteY21" fmla="*/ 1296144 h 1584176"/>
              <a:gd name="connsiteX22" fmla="*/ 435861 w 2596100"/>
              <a:gd name="connsiteY22" fmla="*/ 1080120 h 1584176"/>
              <a:gd name="connsiteX23" fmla="*/ 507869 w 2596100"/>
              <a:gd name="connsiteY23" fmla="*/ 936104 h 1584176"/>
              <a:gd name="connsiteX24" fmla="*/ 867909 w 2596100"/>
              <a:gd name="connsiteY24" fmla="*/ 720080 h 1584176"/>
              <a:gd name="connsiteX25" fmla="*/ 1011925 w 2596100"/>
              <a:gd name="connsiteY25" fmla="*/ 432048 h 1584176"/>
              <a:gd name="connsiteX26" fmla="*/ 1155941 w 2596100"/>
              <a:gd name="connsiteY26" fmla="*/ 0 h 1584176"/>
              <a:gd name="connsiteX27" fmla="*/ 2055258 w 2596100"/>
              <a:gd name="connsiteY27" fmla="*/ 778143 h 1584176"/>
              <a:gd name="connsiteX28" fmla="*/ 2179617 w 2596100"/>
              <a:gd name="connsiteY28" fmla="*/ 756198 h 1584176"/>
              <a:gd name="connsiteX29" fmla="*/ 2380076 w 2596100"/>
              <a:gd name="connsiteY29" fmla="*/ 720081 h 1584176"/>
              <a:gd name="connsiteX0" fmla="*/ 2596100 w 2596100"/>
              <a:gd name="connsiteY0" fmla="*/ 2016224 h 2016224"/>
              <a:gd name="connsiteX1" fmla="*/ 2524092 w 2596100"/>
              <a:gd name="connsiteY1" fmla="*/ 1944216 h 2016224"/>
              <a:gd name="connsiteX2" fmla="*/ 2399073 w 2596100"/>
              <a:gd name="connsiteY2" fmla="*/ 1780777 h 2016224"/>
              <a:gd name="connsiteX3" fmla="*/ 2311290 w 2596100"/>
              <a:gd name="connsiteY3" fmla="*/ 1773462 h 2016224"/>
              <a:gd name="connsiteX4" fmla="*/ 2230823 w 2596100"/>
              <a:gd name="connsiteY4" fmla="*/ 1802723 h 2016224"/>
              <a:gd name="connsiteX5" fmla="*/ 2099150 w 2596100"/>
              <a:gd name="connsiteY5" fmla="*/ 1802723 h 2016224"/>
              <a:gd name="connsiteX6" fmla="*/ 1974791 w 2596100"/>
              <a:gd name="connsiteY6" fmla="*/ 1766147 h 2016224"/>
              <a:gd name="connsiteX7" fmla="*/ 1806542 w 2596100"/>
              <a:gd name="connsiteY7" fmla="*/ 1707625 h 2016224"/>
              <a:gd name="connsiteX8" fmla="*/ 1711444 w 2596100"/>
              <a:gd name="connsiteY8" fmla="*/ 1707625 h 2016224"/>
              <a:gd name="connsiteX9" fmla="*/ 1550510 w 2596100"/>
              <a:gd name="connsiteY9" fmla="*/ 1671049 h 2016224"/>
              <a:gd name="connsiteX10" fmla="*/ 1484673 w 2596100"/>
              <a:gd name="connsiteY10" fmla="*/ 1649103 h 2016224"/>
              <a:gd name="connsiteX11" fmla="*/ 1345684 w 2596100"/>
              <a:gd name="connsiteY11" fmla="*/ 1678364 h 2016224"/>
              <a:gd name="connsiteX12" fmla="*/ 1272532 w 2596100"/>
              <a:gd name="connsiteY12" fmla="*/ 1678364 h 2016224"/>
              <a:gd name="connsiteX13" fmla="*/ 1148174 w 2596100"/>
              <a:gd name="connsiteY13" fmla="*/ 1634473 h 2016224"/>
              <a:gd name="connsiteX14" fmla="*/ 1053076 w 2596100"/>
              <a:gd name="connsiteY14" fmla="*/ 1561321 h 2016224"/>
              <a:gd name="connsiteX15" fmla="*/ 1053076 w 2596100"/>
              <a:gd name="connsiteY15" fmla="*/ 1561321 h 2016224"/>
              <a:gd name="connsiteX16" fmla="*/ 994554 w 2596100"/>
              <a:gd name="connsiteY16" fmla="*/ 1524745 h 2016224"/>
              <a:gd name="connsiteX17" fmla="*/ 867908 w 2596100"/>
              <a:gd name="connsiteY17" fmla="*/ 1512168 h 2016224"/>
              <a:gd name="connsiteX18" fmla="*/ 651884 w 2596100"/>
              <a:gd name="connsiteY18" fmla="*/ 1584176 h 2016224"/>
              <a:gd name="connsiteX19" fmla="*/ 507868 w 2596100"/>
              <a:gd name="connsiteY19" fmla="*/ 1656184 h 2016224"/>
              <a:gd name="connsiteX20" fmla="*/ 363853 w 2596100"/>
              <a:gd name="connsiteY20" fmla="*/ 1800200 h 2016224"/>
              <a:gd name="connsiteX21" fmla="*/ 75821 w 2596100"/>
              <a:gd name="connsiteY21" fmla="*/ 1728192 h 2016224"/>
              <a:gd name="connsiteX22" fmla="*/ 435861 w 2596100"/>
              <a:gd name="connsiteY22" fmla="*/ 1512168 h 2016224"/>
              <a:gd name="connsiteX23" fmla="*/ 507869 w 2596100"/>
              <a:gd name="connsiteY23" fmla="*/ 1368152 h 2016224"/>
              <a:gd name="connsiteX24" fmla="*/ 867909 w 2596100"/>
              <a:gd name="connsiteY24" fmla="*/ 1152128 h 2016224"/>
              <a:gd name="connsiteX25" fmla="*/ 1011925 w 2596100"/>
              <a:gd name="connsiteY25" fmla="*/ 864096 h 2016224"/>
              <a:gd name="connsiteX26" fmla="*/ 1155941 w 2596100"/>
              <a:gd name="connsiteY26" fmla="*/ 432048 h 2016224"/>
              <a:gd name="connsiteX27" fmla="*/ 1299957 w 2596100"/>
              <a:gd name="connsiteY27" fmla="*/ 0 h 2016224"/>
              <a:gd name="connsiteX28" fmla="*/ 2179617 w 2596100"/>
              <a:gd name="connsiteY28" fmla="*/ 1188246 h 2016224"/>
              <a:gd name="connsiteX29" fmla="*/ 2380076 w 2596100"/>
              <a:gd name="connsiteY29" fmla="*/ 1152129 h 2016224"/>
              <a:gd name="connsiteX0" fmla="*/ 2596100 w 2596100"/>
              <a:gd name="connsiteY0" fmla="*/ 2232248 h 2232248"/>
              <a:gd name="connsiteX1" fmla="*/ 2524092 w 2596100"/>
              <a:gd name="connsiteY1" fmla="*/ 2160240 h 2232248"/>
              <a:gd name="connsiteX2" fmla="*/ 2399073 w 2596100"/>
              <a:gd name="connsiteY2" fmla="*/ 1996801 h 2232248"/>
              <a:gd name="connsiteX3" fmla="*/ 2311290 w 2596100"/>
              <a:gd name="connsiteY3" fmla="*/ 1989486 h 2232248"/>
              <a:gd name="connsiteX4" fmla="*/ 2230823 w 2596100"/>
              <a:gd name="connsiteY4" fmla="*/ 2018747 h 2232248"/>
              <a:gd name="connsiteX5" fmla="*/ 2099150 w 2596100"/>
              <a:gd name="connsiteY5" fmla="*/ 2018747 h 2232248"/>
              <a:gd name="connsiteX6" fmla="*/ 1974791 w 2596100"/>
              <a:gd name="connsiteY6" fmla="*/ 1982171 h 2232248"/>
              <a:gd name="connsiteX7" fmla="*/ 1806542 w 2596100"/>
              <a:gd name="connsiteY7" fmla="*/ 1923649 h 2232248"/>
              <a:gd name="connsiteX8" fmla="*/ 1711444 w 2596100"/>
              <a:gd name="connsiteY8" fmla="*/ 1923649 h 2232248"/>
              <a:gd name="connsiteX9" fmla="*/ 1550510 w 2596100"/>
              <a:gd name="connsiteY9" fmla="*/ 1887073 h 2232248"/>
              <a:gd name="connsiteX10" fmla="*/ 1484673 w 2596100"/>
              <a:gd name="connsiteY10" fmla="*/ 1865127 h 2232248"/>
              <a:gd name="connsiteX11" fmla="*/ 1345684 w 2596100"/>
              <a:gd name="connsiteY11" fmla="*/ 1894388 h 2232248"/>
              <a:gd name="connsiteX12" fmla="*/ 1272532 w 2596100"/>
              <a:gd name="connsiteY12" fmla="*/ 1894388 h 2232248"/>
              <a:gd name="connsiteX13" fmla="*/ 1148174 w 2596100"/>
              <a:gd name="connsiteY13" fmla="*/ 1850497 h 2232248"/>
              <a:gd name="connsiteX14" fmla="*/ 1053076 w 2596100"/>
              <a:gd name="connsiteY14" fmla="*/ 1777345 h 2232248"/>
              <a:gd name="connsiteX15" fmla="*/ 1053076 w 2596100"/>
              <a:gd name="connsiteY15" fmla="*/ 1777345 h 2232248"/>
              <a:gd name="connsiteX16" fmla="*/ 994554 w 2596100"/>
              <a:gd name="connsiteY16" fmla="*/ 1740769 h 2232248"/>
              <a:gd name="connsiteX17" fmla="*/ 867908 w 2596100"/>
              <a:gd name="connsiteY17" fmla="*/ 1728192 h 2232248"/>
              <a:gd name="connsiteX18" fmla="*/ 651884 w 2596100"/>
              <a:gd name="connsiteY18" fmla="*/ 1800200 h 2232248"/>
              <a:gd name="connsiteX19" fmla="*/ 507868 w 2596100"/>
              <a:gd name="connsiteY19" fmla="*/ 1872208 h 2232248"/>
              <a:gd name="connsiteX20" fmla="*/ 363853 w 2596100"/>
              <a:gd name="connsiteY20" fmla="*/ 2016224 h 2232248"/>
              <a:gd name="connsiteX21" fmla="*/ 75821 w 2596100"/>
              <a:gd name="connsiteY21" fmla="*/ 1944216 h 2232248"/>
              <a:gd name="connsiteX22" fmla="*/ 435861 w 2596100"/>
              <a:gd name="connsiteY22" fmla="*/ 1728192 h 2232248"/>
              <a:gd name="connsiteX23" fmla="*/ 507869 w 2596100"/>
              <a:gd name="connsiteY23" fmla="*/ 1584176 h 2232248"/>
              <a:gd name="connsiteX24" fmla="*/ 867909 w 2596100"/>
              <a:gd name="connsiteY24" fmla="*/ 1368152 h 2232248"/>
              <a:gd name="connsiteX25" fmla="*/ 1011925 w 2596100"/>
              <a:gd name="connsiteY25" fmla="*/ 1080120 h 2232248"/>
              <a:gd name="connsiteX26" fmla="*/ 1155941 w 2596100"/>
              <a:gd name="connsiteY26" fmla="*/ 648072 h 2232248"/>
              <a:gd name="connsiteX27" fmla="*/ 1299957 w 2596100"/>
              <a:gd name="connsiteY27" fmla="*/ 216024 h 2232248"/>
              <a:gd name="connsiteX28" fmla="*/ 1371965 w 2596100"/>
              <a:gd name="connsiteY28" fmla="*/ 0 h 2232248"/>
              <a:gd name="connsiteX29" fmla="*/ 2380076 w 2596100"/>
              <a:gd name="connsiteY29" fmla="*/ 1368153 h 2232248"/>
              <a:gd name="connsiteX0" fmla="*/ 2596100 w 2596100"/>
              <a:gd name="connsiteY0" fmla="*/ 2304256 h 2304256"/>
              <a:gd name="connsiteX1" fmla="*/ 2524092 w 2596100"/>
              <a:gd name="connsiteY1" fmla="*/ 2232248 h 2304256"/>
              <a:gd name="connsiteX2" fmla="*/ 2399073 w 2596100"/>
              <a:gd name="connsiteY2" fmla="*/ 2068809 h 2304256"/>
              <a:gd name="connsiteX3" fmla="*/ 2311290 w 2596100"/>
              <a:gd name="connsiteY3" fmla="*/ 2061494 h 2304256"/>
              <a:gd name="connsiteX4" fmla="*/ 2230823 w 2596100"/>
              <a:gd name="connsiteY4" fmla="*/ 2090755 h 2304256"/>
              <a:gd name="connsiteX5" fmla="*/ 2099150 w 2596100"/>
              <a:gd name="connsiteY5" fmla="*/ 2090755 h 2304256"/>
              <a:gd name="connsiteX6" fmla="*/ 1974791 w 2596100"/>
              <a:gd name="connsiteY6" fmla="*/ 2054179 h 2304256"/>
              <a:gd name="connsiteX7" fmla="*/ 1806542 w 2596100"/>
              <a:gd name="connsiteY7" fmla="*/ 1995657 h 2304256"/>
              <a:gd name="connsiteX8" fmla="*/ 1711444 w 2596100"/>
              <a:gd name="connsiteY8" fmla="*/ 1995657 h 2304256"/>
              <a:gd name="connsiteX9" fmla="*/ 1550510 w 2596100"/>
              <a:gd name="connsiteY9" fmla="*/ 1959081 h 2304256"/>
              <a:gd name="connsiteX10" fmla="*/ 1484673 w 2596100"/>
              <a:gd name="connsiteY10" fmla="*/ 1937135 h 2304256"/>
              <a:gd name="connsiteX11" fmla="*/ 1345684 w 2596100"/>
              <a:gd name="connsiteY11" fmla="*/ 1966396 h 2304256"/>
              <a:gd name="connsiteX12" fmla="*/ 1272532 w 2596100"/>
              <a:gd name="connsiteY12" fmla="*/ 1966396 h 2304256"/>
              <a:gd name="connsiteX13" fmla="*/ 1148174 w 2596100"/>
              <a:gd name="connsiteY13" fmla="*/ 1922505 h 2304256"/>
              <a:gd name="connsiteX14" fmla="*/ 1053076 w 2596100"/>
              <a:gd name="connsiteY14" fmla="*/ 1849353 h 2304256"/>
              <a:gd name="connsiteX15" fmla="*/ 1053076 w 2596100"/>
              <a:gd name="connsiteY15" fmla="*/ 1849353 h 2304256"/>
              <a:gd name="connsiteX16" fmla="*/ 994554 w 2596100"/>
              <a:gd name="connsiteY16" fmla="*/ 1812777 h 2304256"/>
              <a:gd name="connsiteX17" fmla="*/ 867908 w 2596100"/>
              <a:gd name="connsiteY17" fmla="*/ 1800200 h 2304256"/>
              <a:gd name="connsiteX18" fmla="*/ 651884 w 2596100"/>
              <a:gd name="connsiteY18" fmla="*/ 1872208 h 2304256"/>
              <a:gd name="connsiteX19" fmla="*/ 507868 w 2596100"/>
              <a:gd name="connsiteY19" fmla="*/ 1944216 h 2304256"/>
              <a:gd name="connsiteX20" fmla="*/ 363853 w 2596100"/>
              <a:gd name="connsiteY20" fmla="*/ 2088232 h 2304256"/>
              <a:gd name="connsiteX21" fmla="*/ 75821 w 2596100"/>
              <a:gd name="connsiteY21" fmla="*/ 2016224 h 2304256"/>
              <a:gd name="connsiteX22" fmla="*/ 435861 w 2596100"/>
              <a:gd name="connsiteY22" fmla="*/ 1800200 h 2304256"/>
              <a:gd name="connsiteX23" fmla="*/ 507869 w 2596100"/>
              <a:gd name="connsiteY23" fmla="*/ 1656184 h 2304256"/>
              <a:gd name="connsiteX24" fmla="*/ 867909 w 2596100"/>
              <a:gd name="connsiteY24" fmla="*/ 1440160 h 2304256"/>
              <a:gd name="connsiteX25" fmla="*/ 1011925 w 2596100"/>
              <a:gd name="connsiteY25" fmla="*/ 1152128 h 2304256"/>
              <a:gd name="connsiteX26" fmla="*/ 1155941 w 2596100"/>
              <a:gd name="connsiteY26" fmla="*/ 720080 h 2304256"/>
              <a:gd name="connsiteX27" fmla="*/ 1299957 w 2596100"/>
              <a:gd name="connsiteY27" fmla="*/ 288032 h 2304256"/>
              <a:gd name="connsiteX28" fmla="*/ 1371965 w 2596100"/>
              <a:gd name="connsiteY28" fmla="*/ 72008 h 2304256"/>
              <a:gd name="connsiteX29" fmla="*/ 1443973 w 2596100"/>
              <a:gd name="connsiteY29" fmla="*/ 0 h 2304256"/>
              <a:gd name="connsiteX0" fmla="*/ 2596100 w 2596100"/>
              <a:gd name="connsiteY0" fmla="*/ 2232248 h 2232248"/>
              <a:gd name="connsiteX1" fmla="*/ 2524092 w 2596100"/>
              <a:gd name="connsiteY1" fmla="*/ 2160240 h 2232248"/>
              <a:gd name="connsiteX2" fmla="*/ 2399073 w 2596100"/>
              <a:gd name="connsiteY2" fmla="*/ 1996801 h 2232248"/>
              <a:gd name="connsiteX3" fmla="*/ 2311290 w 2596100"/>
              <a:gd name="connsiteY3" fmla="*/ 1989486 h 2232248"/>
              <a:gd name="connsiteX4" fmla="*/ 2230823 w 2596100"/>
              <a:gd name="connsiteY4" fmla="*/ 2018747 h 2232248"/>
              <a:gd name="connsiteX5" fmla="*/ 2099150 w 2596100"/>
              <a:gd name="connsiteY5" fmla="*/ 2018747 h 2232248"/>
              <a:gd name="connsiteX6" fmla="*/ 1974791 w 2596100"/>
              <a:gd name="connsiteY6" fmla="*/ 1982171 h 2232248"/>
              <a:gd name="connsiteX7" fmla="*/ 1806542 w 2596100"/>
              <a:gd name="connsiteY7" fmla="*/ 1923649 h 2232248"/>
              <a:gd name="connsiteX8" fmla="*/ 1711444 w 2596100"/>
              <a:gd name="connsiteY8" fmla="*/ 1923649 h 2232248"/>
              <a:gd name="connsiteX9" fmla="*/ 1550510 w 2596100"/>
              <a:gd name="connsiteY9" fmla="*/ 1887073 h 2232248"/>
              <a:gd name="connsiteX10" fmla="*/ 1484673 w 2596100"/>
              <a:gd name="connsiteY10" fmla="*/ 1865127 h 2232248"/>
              <a:gd name="connsiteX11" fmla="*/ 1345684 w 2596100"/>
              <a:gd name="connsiteY11" fmla="*/ 1894388 h 2232248"/>
              <a:gd name="connsiteX12" fmla="*/ 1272532 w 2596100"/>
              <a:gd name="connsiteY12" fmla="*/ 1894388 h 2232248"/>
              <a:gd name="connsiteX13" fmla="*/ 1148174 w 2596100"/>
              <a:gd name="connsiteY13" fmla="*/ 1850497 h 2232248"/>
              <a:gd name="connsiteX14" fmla="*/ 1053076 w 2596100"/>
              <a:gd name="connsiteY14" fmla="*/ 1777345 h 2232248"/>
              <a:gd name="connsiteX15" fmla="*/ 1053076 w 2596100"/>
              <a:gd name="connsiteY15" fmla="*/ 1777345 h 2232248"/>
              <a:gd name="connsiteX16" fmla="*/ 994554 w 2596100"/>
              <a:gd name="connsiteY16" fmla="*/ 1740769 h 2232248"/>
              <a:gd name="connsiteX17" fmla="*/ 867908 w 2596100"/>
              <a:gd name="connsiteY17" fmla="*/ 1728192 h 2232248"/>
              <a:gd name="connsiteX18" fmla="*/ 651884 w 2596100"/>
              <a:gd name="connsiteY18" fmla="*/ 1800200 h 2232248"/>
              <a:gd name="connsiteX19" fmla="*/ 507868 w 2596100"/>
              <a:gd name="connsiteY19" fmla="*/ 1872208 h 2232248"/>
              <a:gd name="connsiteX20" fmla="*/ 363853 w 2596100"/>
              <a:gd name="connsiteY20" fmla="*/ 2016224 h 2232248"/>
              <a:gd name="connsiteX21" fmla="*/ 75821 w 2596100"/>
              <a:gd name="connsiteY21" fmla="*/ 1944216 h 2232248"/>
              <a:gd name="connsiteX22" fmla="*/ 435861 w 2596100"/>
              <a:gd name="connsiteY22" fmla="*/ 1728192 h 2232248"/>
              <a:gd name="connsiteX23" fmla="*/ 507869 w 2596100"/>
              <a:gd name="connsiteY23" fmla="*/ 1584176 h 2232248"/>
              <a:gd name="connsiteX24" fmla="*/ 867909 w 2596100"/>
              <a:gd name="connsiteY24" fmla="*/ 1368152 h 2232248"/>
              <a:gd name="connsiteX25" fmla="*/ 1011925 w 2596100"/>
              <a:gd name="connsiteY25" fmla="*/ 1080120 h 2232248"/>
              <a:gd name="connsiteX26" fmla="*/ 1155941 w 2596100"/>
              <a:gd name="connsiteY26" fmla="*/ 648072 h 2232248"/>
              <a:gd name="connsiteX27" fmla="*/ 1299957 w 2596100"/>
              <a:gd name="connsiteY27" fmla="*/ 216024 h 2232248"/>
              <a:gd name="connsiteX28" fmla="*/ 1371965 w 2596100"/>
              <a:gd name="connsiteY28" fmla="*/ 0 h 2232248"/>
              <a:gd name="connsiteX0" fmla="*/ 2596100 w 2596100"/>
              <a:gd name="connsiteY0" fmla="*/ 2232248 h 2232248"/>
              <a:gd name="connsiteX1" fmla="*/ 2524092 w 2596100"/>
              <a:gd name="connsiteY1" fmla="*/ 2160240 h 2232248"/>
              <a:gd name="connsiteX2" fmla="*/ 2399073 w 2596100"/>
              <a:gd name="connsiteY2" fmla="*/ 1996801 h 2232248"/>
              <a:gd name="connsiteX3" fmla="*/ 2311290 w 2596100"/>
              <a:gd name="connsiteY3" fmla="*/ 1989486 h 2232248"/>
              <a:gd name="connsiteX4" fmla="*/ 2230823 w 2596100"/>
              <a:gd name="connsiteY4" fmla="*/ 2018747 h 2232248"/>
              <a:gd name="connsiteX5" fmla="*/ 2099150 w 2596100"/>
              <a:gd name="connsiteY5" fmla="*/ 2018747 h 2232248"/>
              <a:gd name="connsiteX6" fmla="*/ 1974791 w 2596100"/>
              <a:gd name="connsiteY6" fmla="*/ 1982171 h 2232248"/>
              <a:gd name="connsiteX7" fmla="*/ 1806542 w 2596100"/>
              <a:gd name="connsiteY7" fmla="*/ 1923649 h 2232248"/>
              <a:gd name="connsiteX8" fmla="*/ 1711444 w 2596100"/>
              <a:gd name="connsiteY8" fmla="*/ 1923649 h 2232248"/>
              <a:gd name="connsiteX9" fmla="*/ 1550510 w 2596100"/>
              <a:gd name="connsiteY9" fmla="*/ 1887073 h 2232248"/>
              <a:gd name="connsiteX10" fmla="*/ 1484673 w 2596100"/>
              <a:gd name="connsiteY10" fmla="*/ 1865127 h 2232248"/>
              <a:gd name="connsiteX11" fmla="*/ 1345684 w 2596100"/>
              <a:gd name="connsiteY11" fmla="*/ 1894388 h 2232248"/>
              <a:gd name="connsiteX12" fmla="*/ 1272532 w 2596100"/>
              <a:gd name="connsiteY12" fmla="*/ 1894388 h 2232248"/>
              <a:gd name="connsiteX13" fmla="*/ 1148174 w 2596100"/>
              <a:gd name="connsiteY13" fmla="*/ 1850497 h 2232248"/>
              <a:gd name="connsiteX14" fmla="*/ 1053076 w 2596100"/>
              <a:gd name="connsiteY14" fmla="*/ 1777345 h 2232248"/>
              <a:gd name="connsiteX15" fmla="*/ 1053076 w 2596100"/>
              <a:gd name="connsiteY15" fmla="*/ 1777345 h 2232248"/>
              <a:gd name="connsiteX16" fmla="*/ 994554 w 2596100"/>
              <a:gd name="connsiteY16" fmla="*/ 1740769 h 2232248"/>
              <a:gd name="connsiteX17" fmla="*/ 867908 w 2596100"/>
              <a:gd name="connsiteY17" fmla="*/ 1728192 h 2232248"/>
              <a:gd name="connsiteX18" fmla="*/ 651884 w 2596100"/>
              <a:gd name="connsiteY18" fmla="*/ 1800200 h 2232248"/>
              <a:gd name="connsiteX19" fmla="*/ 507868 w 2596100"/>
              <a:gd name="connsiteY19" fmla="*/ 1872208 h 2232248"/>
              <a:gd name="connsiteX20" fmla="*/ 363853 w 2596100"/>
              <a:gd name="connsiteY20" fmla="*/ 2016224 h 2232248"/>
              <a:gd name="connsiteX21" fmla="*/ 75821 w 2596100"/>
              <a:gd name="connsiteY21" fmla="*/ 1944216 h 2232248"/>
              <a:gd name="connsiteX22" fmla="*/ 435861 w 2596100"/>
              <a:gd name="connsiteY22" fmla="*/ 1728192 h 2232248"/>
              <a:gd name="connsiteX23" fmla="*/ 507869 w 2596100"/>
              <a:gd name="connsiteY23" fmla="*/ 1584176 h 2232248"/>
              <a:gd name="connsiteX24" fmla="*/ 867909 w 2596100"/>
              <a:gd name="connsiteY24" fmla="*/ 1368152 h 2232248"/>
              <a:gd name="connsiteX25" fmla="*/ 1011925 w 2596100"/>
              <a:gd name="connsiteY25" fmla="*/ 1080120 h 2232248"/>
              <a:gd name="connsiteX26" fmla="*/ 1155941 w 2596100"/>
              <a:gd name="connsiteY26" fmla="*/ 648072 h 2232248"/>
              <a:gd name="connsiteX27" fmla="*/ 1299957 w 2596100"/>
              <a:gd name="connsiteY27" fmla="*/ 216024 h 2232248"/>
              <a:gd name="connsiteX28" fmla="*/ 1371965 w 2596100"/>
              <a:gd name="connsiteY28" fmla="*/ 0 h 2232248"/>
              <a:gd name="connsiteX0" fmla="*/ 2596100 w 2596100"/>
              <a:gd name="connsiteY0" fmla="*/ 2016224 h 2016224"/>
              <a:gd name="connsiteX1" fmla="*/ 2524092 w 2596100"/>
              <a:gd name="connsiteY1" fmla="*/ 1944216 h 2016224"/>
              <a:gd name="connsiteX2" fmla="*/ 2399073 w 2596100"/>
              <a:gd name="connsiteY2" fmla="*/ 1780777 h 2016224"/>
              <a:gd name="connsiteX3" fmla="*/ 2311290 w 2596100"/>
              <a:gd name="connsiteY3" fmla="*/ 1773462 h 2016224"/>
              <a:gd name="connsiteX4" fmla="*/ 2230823 w 2596100"/>
              <a:gd name="connsiteY4" fmla="*/ 1802723 h 2016224"/>
              <a:gd name="connsiteX5" fmla="*/ 2099150 w 2596100"/>
              <a:gd name="connsiteY5" fmla="*/ 1802723 h 2016224"/>
              <a:gd name="connsiteX6" fmla="*/ 1974791 w 2596100"/>
              <a:gd name="connsiteY6" fmla="*/ 1766147 h 2016224"/>
              <a:gd name="connsiteX7" fmla="*/ 1806542 w 2596100"/>
              <a:gd name="connsiteY7" fmla="*/ 1707625 h 2016224"/>
              <a:gd name="connsiteX8" fmla="*/ 1711444 w 2596100"/>
              <a:gd name="connsiteY8" fmla="*/ 1707625 h 2016224"/>
              <a:gd name="connsiteX9" fmla="*/ 1550510 w 2596100"/>
              <a:gd name="connsiteY9" fmla="*/ 1671049 h 2016224"/>
              <a:gd name="connsiteX10" fmla="*/ 1484673 w 2596100"/>
              <a:gd name="connsiteY10" fmla="*/ 1649103 h 2016224"/>
              <a:gd name="connsiteX11" fmla="*/ 1345684 w 2596100"/>
              <a:gd name="connsiteY11" fmla="*/ 1678364 h 2016224"/>
              <a:gd name="connsiteX12" fmla="*/ 1272532 w 2596100"/>
              <a:gd name="connsiteY12" fmla="*/ 1678364 h 2016224"/>
              <a:gd name="connsiteX13" fmla="*/ 1148174 w 2596100"/>
              <a:gd name="connsiteY13" fmla="*/ 1634473 h 2016224"/>
              <a:gd name="connsiteX14" fmla="*/ 1053076 w 2596100"/>
              <a:gd name="connsiteY14" fmla="*/ 1561321 h 2016224"/>
              <a:gd name="connsiteX15" fmla="*/ 1053076 w 2596100"/>
              <a:gd name="connsiteY15" fmla="*/ 1561321 h 2016224"/>
              <a:gd name="connsiteX16" fmla="*/ 994554 w 2596100"/>
              <a:gd name="connsiteY16" fmla="*/ 1524745 h 2016224"/>
              <a:gd name="connsiteX17" fmla="*/ 867908 w 2596100"/>
              <a:gd name="connsiteY17" fmla="*/ 1512168 h 2016224"/>
              <a:gd name="connsiteX18" fmla="*/ 651884 w 2596100"/>
              <a:gd name="connsiteY18" fmla="*/ 1584176 h 2016224"/>
              <a:gd name="connsiteX19" fmla="*/ 507868 w 2596100"/>
              <a:gd name="connsiteY19" fmla="*/ 1656184 h 2016224"/>
              <a:gd name="connsiteX20" fmla="*/ 363853 w 2596100"/>
              <a:gd name="connsiteY20" fmla="*/ 1800200 h 2016224"/>
              <a:gd name="connsiteX21" fmla="*/ 75821 w 2596100"/>
              <a:gd name="connsiteY21" fmla="*/ 1728192 h 2016224"/>
              <a:gd name="connsiteX22" fmla="*/ 435861 w 2596100"/>
              <a:gd name="connsiteY22" fmla="*/ 1512168 h 2016224"/>
              <a:gd name="connsiteX23" fmla="*/ 507869 w 2596100"/>
              <a:gd name="connsiteY23" fmla="*/ 1368152 h 2016224"/>
              <a:gd name="connsiteX24" fmla="*/ 867909 w 2596100"/>
              <a:gd name="connsiteY24" fmla="*/ 1152128 h 2016224"/>
              <a:gd name="connsiteX25" fmla="*/ 1011925 w 2596100"/>
              <a:gd name="connsiteY25" fmla="*/ 864096 h 2016224"/>
              <a:gd name="connsiteX26" fmla="*/ 1155941 w 2596100"/>
              <a:gd name="connsiteY26" fmla="*/ 432048 h 2016224"/>
              <a:gd name="connsiteX27" fmla="*/ 1299957 w 2596100"/>
              <a:gd name="connsiteY27" fmla="*/ 0 h 2016224"/>
              <a:gd name="connsiteX0" fmla="*/ 2596100 w 2596100"/>
              <a:gd name="connsiteY0" fmla="*/ 1584176 h 1584176"/>
              <a:gd name="connsiteX1" fmla="*/ 2524092 w 2596100"/>
              <a:gd name="connsiteY1" fmla="*/ 1512168 h 1584176"/>
              <a:gd name="connsiteX2" fmla="*/ 2399073 w 2596100"/>
              <a:gd name="connsiteY2" fmla="*/ 1348729 h 1584176"/>
              <a:gd name="connsiteX3" fmla="*/ 2311290 w 2596100"/>
              <a:gd name="connsiteY3" fmla="*/ 1341414 h 1584176"/>
              <a:gd name="connsiteX4" fmla="*/ 2230823 w 2596100"/>
              <a:gd name="connsiteY4" fmla="*/ 1370675 h 1584176"/>
              <a:gd name="connsiteX5" fmla="*/ 2099150 w 2596100"/>
              <a:gd name="connsiteY5" fmla="*/ 1370675 h 1584176"/>
              <a:gd name="connsiteX6" fmla="*/ 1974791 w 2596100"/>
              <a:gd name="connsiteY6" fmla="*/ 1334099 h 1584176"/>
              <a:gd name="connsiteX7" fmla="*/ 1806542 w 2596100"/>
              <a:gd name="connsiteY7" fmla="*/ 1275577 h 1584176"/>
              <a:gd name="connsiteX8" fmla="*/ 1711444 w 2596100"/>
              <a:gd name="connsiteY8" fmla="*/ 1275577 h 1584176"/>
              <a:gd name="connsiteX9" fmla="*/ 1550510 w 2596100"/>
              <a:gd name="connsiteY9" fmla="*/ 1239001 h 1584176"/>
              <a:gd name="connsiteX10" fmla="*/ 1484673 w 2596100"/>
              <a:gd name="connsiteY10" fmla="*/ 1217055 h 1584176"/>
              <a:gd name="connsiteX11" fmla="*/ 1345684 w 2596100"/>
              <a:gd name="connsiteY11" fmla="*/ 1246316 h 1584176"/>
              <a:gd name="connsiteX12" fmla="*/ 1272532 w 2596100"/>
              <a:gd name="connsiteY12" fmla="*/ 1246316 h 1584176"/>
              <a:gd name="connsiteX13" fmla="*/ 1148174 w 2596100"/>
              <a:gd name="connsiteY13" fmla="*/ 1202425 h 1584176"/>
              <a:gd name="connsiteX14" fmla="*/ 1053076 w 2596100"/>
              <a:gd name="connsiteY14" fmla="*/ 1129273 h 1584176"/>
              <a:gd name="connsiteX15" fmla="*/ 1053076 w 2596100"/>
              <a:gd name="connsiteY15" fmla="*/ 1129273 h 1584176"/>
              <a:gd name="connsiteX16" fmla="*/ 994554 w 2596100"/>
              <a:gd name="connsiteY16" fmla="*/ 1092697 h 1584176"/>
              <a:gd name="connsiteX17" fmla="*/ 867908 w 2596100"/>
              <a:gd name="connsiteY17" fmla="*/ 1080120 h 1584176"/>
              <a:gd name="connsiteX18" fmla="*/ 651884 w 2596100"/>
              <a:gd name="connsiteY18" fmla="*/ 1152128 h 1584176"/>
              <a:gd name="connsiteX19" fmla="*/ 507868 w 2596100"/>
              <a:gd name="connsiteY19" fmla="*/ 1224136 h 1584176"/>
              <a:gd name="connsiteX20" fmla="*/ 363853 w 2596100"/>
              <a:gd name="connsiteY20" fmla="*/ 1368152 h 1584176"/>
              <a:gd name="connsiteX21" fmla="*/ 75821 w 2596100"/>
              <a:gd name="connsiteY21" fmla="*/ 1296144 h 1584176"/>
              <a:gd name="connsiteX22" fmla="*/ 435861 w 2596100"/>
              <a:gd name="connsiteY22" fmla="*/ 1080120 h 1584176"/>
              <a:gd name="connsiteX23" fmla="*/ 507869 w 2596100"/>
              <a:gd name="connsiteY23" fmla="*/ 936104 h 1584176"/>
              <a:gd name="connsiteX24" fmla="*/ 867909 w 2596100"/>
              <a:gd name="connsiteY24" fmla="*/ 720080 h 1584176"/>
              <a:gd name="connsiteX25" fmla="*/ 1011925 w 2596100"/>
              <a:gd name="connsiteY25" fmla="*/ 432048 h 1584176"/>
              <a:gd name="connsiteX26" fmla="*/ 1155941 w 2596100"/>
              <a:gd name="connsiteY26" fmla="*/ 0 h 1584176"/>
              <a:gd name="connsiteX0" fmla="*/ 2596100 w 2596100"/>
              <a:gd name="connsiteY0" fmla="*/ 1152128 h 1152128"/>
              <a:gd name="connsiteX1" fmla="*/ 2524092 w 2596100"/>
              <a:gd name="connsiteY1" fmla="*/ 1080120 h 1152128"/>
              <a:gd name="connsiteX2" fmla="*/ 2399073 w 2596100"/>
              <a:gd name="connsiteY2" fmla="*/ 916681 h 1152128"/>
              <a:gd name="connsiteX3" fmla="*/ 2311290 w 2596100"/>
              <a:gd name="connsiteY3" fmla="*/ 909366 h 1152128"/>
              <a:gd name="connsiteX4" fmla="*/ 2230823 w 2596100"/>
              <a:gd name="connsiteY4" fmla="*/ 938627 h 1152128"/>
              <a:gd name="connsiteX5" fmla="*/ 2099150 w 2596100"/>
              <a:gd name="connsiteY5" fmla="*/ 938627 h 1152128"/>
              <a:gd name="connsiteX6" fmla="*/ 1974791 w 2596100"/>
              <a:gd name="connsiteY6" fmla="*/ 902051 h 1152128"/>
              <a:gd name="connsiteX7" fmla="*/ 1806542 w 2596100"/>
              <a:gd name="connsiteY7" fmla="*/ 843529 h 1152128"/>
              <a:gd name="connsiteX8" fmla="*/ 1711444 w 2596100"/>
              <a:gd name="connsiteY8" fmla="*/ 843529 h 1152128"/>
              <a:gd name="connsiteX9" fmla="*/ 1550510 w 2596100"/>
              <a:gd name="connsiteY9" fmla="*/ 806953 h 1152128"/>
              <a:gd name="connsiteX10" fmla="*/ 1484673 w 2596100"/>
              <a:gd name="connsiteY10" fmla="*/ 785007 h 1152128"/>
              <a:gd name="connsiteX11" fmla="*/ 1345684 w 2596100"/>
              <a:gd name="connsiteY11" fmla="*/ 814268 h 1152128"/>
              <a:gd name="connsiteX12" fmla="*/ 1272532 w 2596100"/>
              <a:gd name="connsiteY12" fmla="*/ 814268 h 1152128"/>
              <a:gd name="connsiteX13" fmla="*/ 1148174 w 2596100"/>
              <a:gd name="connsiteY13" fmla="*/ 770377 h 1152128"/>
              <a:gd name="connsiteX14" fmla="*/ 1053076 w 2596100"/>
              <a:gd name="connsiteY14" fmla="*/ 697225 h 1152128"/>
              <a:gd name="connsiteX15" fmla="*/ 1053076 w 2596100"/>
              <a:gd name="connsiteY15" fmla="*/ 697225 h 1152128"/>
              <a:gd name="connsiteX16" fmla="*/ 994554 w 2596100"/>
              <a:gd name="connsiteY16" fmla="*/ 660649 h 1152128"/>
              <a:gd name="connsiteX17" fmla="*/ 867908 w 2596100"/>
              <a:gd name="connsiteY17" fmla="*/ 648072 h 1152128"/>
              <a:gd name="connsiteX18" fmla="*/ 651884 w 2596100"/>
              <a:gd name="connsiteY18" fmla="*/ 720080 h 1152128"/>
              <a:gd name="connsiteX19" fmla="*/ 507868 w 2596100"/>
              <a:gd name="connsiteY19" fmla="*/ 792088 h 1152128"/>
              <a:gd name="connsiteX20" fmla="*/ 363853 w 2596100"/>
              <a:gd name="connsiteY20" fmla="*/ 936104 h 1152128"/>
              <a:gd name="connsiteX21" fmla="*/ 75821 w 2596100"/>
              <a:gd name="connsiteY21" fmla="*/ 864096 h 1152128"/>
              <a:gd name="connsiteX22" fmla="*/ 435861 w 2596100"/>
              <a:gd name="connsiteY22" fmla="*/ 648072 h 1152128"/>
              <a:gd name="connsiteX23" fmla="*/ 507869 w 2596100"/>
              <a:gd name="connsiteY23" fmla="*/ 504056 h 1152128"/>
              <a:gd name="connsiteX24" fmla="*/ 867909 w 2596100"/>
              <a:gd name="connsiteY24" fmla="*/ 288032 h 1152128"/>
              <a:gd name="connsiteX25" fmla="*/ 1011925 w 2596100"/>
              <a:gd name="connsiteY25" fmla="*/ 0 h 1152128"/>
              <a:gd name="connsiteX0" fmla="*/ 2596100 w 2596100"/>
              <a:gd name="connsiteY0" fmla="*/ 864096 h 864096"/>
              <a:gd name="connsiteX1" fmla="*/ 2524092 w 2596100"/>
              <a:gd name="connsiteY1" fmla="*/ 792088 h 864096"/>
              <a:gd name="connsiteX2" fmla="*/ 2399073 w 2596100"/>
              <a:gd name="connsiteY2" fmla="*/ 628649 h 864096"/>
              <a:gd name="connsiteX3" fmla="*/ 2311290 w 2596100"/>
              <a:gd name="connsiteY3" fmla="*/ 621334 h 864096"/>
              <a:gd name="connsiteX4" fmla="*/ 2230823 w 2596100"/>
              <a:gd name="connsiteY4" fmla="*/ 650595 h 864096"/>
              <a:gd name="connsiteX5" fmla="*/ 2099150 w 2596100"/>
              <a:gd name="connsiteY5" fmla="*/ 650595 h 864096"/>
              <a:gd name="connsiteX6" fmla="*/ 1974791 w 2596100"/>
              <a:gd name="connsiteY6" fmla="*/ 614019 h 864096"/>
              <a:gd name="connsiteX7" fmla="*/ 1806542 w 2596100"/>
              <a:gd name="connsiteY7" fmla="*/ 555497 h 864096"/>
              <a:gd name="connsiteX8" fmla="*/ 1711444 w 2596100"/>
              <a:gd name="connsiteY8" fmla="*/ 555497 h 864096"/>
              <a:gd name="connsiteX9" fmla="*/ 1550510 w 2596100"/>
              <a:gd name="connsiteY9" fmla="*/ 518921 h 864096"/>
              <a:gd name="connsiteX10" fmla="*/ 1484673 w 2596100"/>
              <a:gd name="connsiteY10" fmla="*/ 496975 h 864096"/>
              <a:gd name="connsiteX11" fmla="*/ 1345684 w 2596100"/>
              <a:gd name="connsiteY11" fmla="*/ 526236 h 864096"/>
              <a:gd name="connsiteX12" fmla="*/ 1272532 w 2596100"/>
              <a:gd name="connsiteY12" fmla="*/ 526236 h 864096"/>
              <a:gd name="connsiteX13" fmla="*/ 1148174 w 2596100"/>
              <a:gd name="connsiteY13" fmla="*/ 482345 h 864096"/>
              <a:gd name="connsiteX14" fmla="*/ 1053076 w 2596100"/>
              <a:gd name="connsiteY14" fmla="*/ 409193 h 864096"/>
              <a:gd name="connsiteX15" fmla="*/ 1053076 w 2596100"/>
              <a:gd name="connsiteY15" fmla="*/ 409193 h 864096"/>
              <a:gd name="connsiteX16" fmla="*/ 994554 w 2596100"/>
              <a:gd name="connsiteY16" fmla="*/ 372617 h 864096"/>
              <a:gd name="connsiteX17" fmla="*/ 867908 w 2596100"/>
              <a:gd name="connsiteY17" fmla="*/ 360040 h 864096"/>
              <a:gd name="connsiteX18" fmla="*/ 651884 w 2596100"/>
              <a:gd name="connsiteY18" fmla="*/ 432048 h 864096"/>
              <a:gd name="connsiteX19" fmla="*/ 507868 w 2596100"/>
              <a:gd name="connsiteY19" fmla="*/ 504056 h 864096"/>
              <a:gd name="connsiteX20" fmla="*/ 363853 w 2596100"/>
              <a:gd name="connsiteY20" fmla="*/ 648072 h 864096"/>
              <a:gd name="connsiteX21" fmla="*/ 75821 w 2596100"/>
              <a:gd name="connsiteY21" fmla="*/ 576064 h 864096"/>
              <a:gd name="connsiteX22" fmla="*/ 435861 w 2596100"/>
              <a:gd name="connsiteY22" fmla="*/ 360040 h 864096"/>
              <a:gd name="connsiteX23" fmla="*/ 507869 w 2596100"/>
              <a:gd name="connsiteY23" fmla="*/ 216024 h 864096"/>
              <a:gd name="connsiteX24" fmla="*/ 867909 w 2596100"/>
              <a:gd name="connsiteY24" fmla="*/ 0 h 864096"/>
              <a:gd name="connsiteX0" fmla="*/ 2596100 w 2596100"/>
              <a:gd name="connsiteY0" fmla="*/ 672606 h 672606"/>
              <a:gd name="connsiteX1" fmla="*/ 2524092 w 2596100"/>
              <a:gd name="connsiteY1" fmla="*/ 600598 h 672606"/>
              <a:gd name="connsiteX2" fmla="*/ 2399073 w 2596100"/>
              <a:gd name="connsiteY2" fmla="*/ 437159 h 672606"/>
              <a:gd name="connsiteX3" fmla="*/ 2311290 w 2596100"/>
              <a:gd name="connsiteY3" fmla="*/ 429844 h 672606"/>
              <a:gd name="connsiteX4" fmla="*/ 2230823 w 2596100"/>
              <a:gd name="connsiteY4" fmla="*/ 459105 h 672606"/>
              <a:gd name="connsiteX5" fmla="*/ 2099150 w 2596100"/>
              <a:gd name="connsiteY5" fmla="*/ 459105 h 672606"/>
              <a:gd name="connsiteX6" fmla="*/ 1974791 w 2596100"/>
              <a:gd name="connsiteY6" fmla="*/ 422529 h 672606"/>
              <a:gd name="connsiteX7" fmla="*/ 1806542 w 2596100"/>
              <a:gd name="connsiteY7" fmla="*/ 364007 h 672606"/>
              <a:gd name="connsiteX8" fmla="*/ 1711444 w 2596100"/>
              <a:gd name="connsiteY8" fmla="*/ 364007 h 672606"/>
              <a:gd name="connsiteX9" fmla="*/ 1550510 w 2596100"/>
              <a:gd name="connsiteY9" fmla="*/ 327431 h 672606"/>
              <a:gd name="connsiteX10" fmla="*/ 1484673 w 2596100"/>
              <a:gd name="connsiteY10" fmla="*/ 305485 h 672606"/>
              <a:gd name="connsiteX11" fmla="*/ 1345684 w 2596100"/>
              <a:gd name="connsiteY11" fmla="*/ 334746 h 672606"/>
              <a:gd name="connsiteX12" fmla="*/ 1272532 w 2596100"/>
              <a:gd name="connsiteY12" fmla="*/ 334746 h 672606"/>
              <a:gd name="connsiteX13" fmla="*/ 1148174 w 2596100"/>
              <a:gd name="connsiteY13" fmla="*/ 290855 h 672606"/>
              <a:gd name="connsiteX14" fmla="*/ 1053076 w 2596100"/>
              <a:gd name="connsiteY14" fmla="*/ 217703 h 672606"/>
              <a:gd name="connsiteX15" fmla="*/ 1053076 w 2596100"/>
              <a:gd name="connsiteY15" fmla="*/ 217703 h 672606"/>
              <a:gd name="connsiteX16" fmla="*/ 994554 w 2596100"/>
              <a:gd name="connsiteY16" fmla="*/ 181127 h 672606"/>
              <a:gd name="connsiteX17" fmla="*/ 867908 w 2596100"/>
              <a:gd name="connsiteY17" fmla="*/ 168550 h 672606"/>
              <a:gd name="connsiteX18" fmla="*/ 651884 w 2596100"/>
              <a:gd name="connsiteY18" fmla="*/ 240558 h 672606"/>
              <a:gd name="connsiteX19" fmla="*/ 507868 w 2596100"/>
              <a:gd name="connsiteY19" fmla="*/ 312566 h 672606"/>
              <a:gd name="connsiteX20" fmla="*/ 363853 w 2596100"/>
              <a:gd name="connsiteY20" fmla="*/ 456582 h 672606"/>
              <a:gd name="connsiteX21" fmla="*/ 75821 w 2596100"/>
              <a:gd name="connsiteY21" fmla="*/ 384574 h 672606"/>
              <a:gd name="connsiteX22" fmla="*/ 435861 w 2596100"/>
              <a:gd name="connsiteY22" fmla="*/ 168550 h 672606"/>
              <a:gd name="connsiteX23" fmla="*/ 507869 w 2596100"/>
              <a:gd name="connsiteY23" fmla="*/ 24534 h 672606"/>
              <a:gd name="connsiteX0" fmla="*/ 2596100 w 2596100"/>
              <a:gd name="connsiteY0" fmla="*/ 504056 h 504056"/>
              <a:gd name="connsiteX1" fmla="*/ 2524092 w 2596100"/>
              <a:gd name="connsiteY1" fmla="*/ 432048 h 504056"/>
              <a:gd name="connsiteX2" fmla="*/ 2399073 w 2596100"/>
              <a:gd name="connsiteY2" fmla="*/ 268609 h 504056"/>
              <a:gd name="connsiteX3" fmla="*/ 2311290 w 2596100"/>
              <a:gd name="connsiteY3" fmla="*/ 261294 h 504056"/>
              <a:gd name="connsiteX4" fmla="*/ 2230823 w 2596100"/>
              <a:gd name="connsiteY4" fmla="*/ 290555 h 504056"/>
              <a:gd name="connsiteX5" fmla="*/ 2099150 w 2596100"/>
              <a:gd name="connsiteY5" fmla="*/ 290555 h 504056"/>
              <a:gd name="connsiteX6" fmla="*/ 1974791 w 2596100"/>
              <a:gd name="connsiteY6" fmla="*/ 253979 h 504056"/>
              <a:gd name="connsiteX7" fmla="*/ 1806542 w 2596100"/>
              <a:gd name="connsiteY7" fmla="*/ 195457 h 504056"/>
              <a:gd name="connsiteX8" fmla="*/ 1711444 w 2596100"/>
              <a:gd name="connsiteY8" fmla="*/ 195457 h 504056"/>
              <a:gd name="connsiteX9" fmla="*/ 1550510 w 2596100"/>
              <a:gd name="connsiteY9" fmla="*/ 158881 h 504056"/>
              <a:gd name="connsiteX10" fmla="*/ 1484673 w 2596100"/>
              <a:gd name="connsiteY10" fmla="*/ 136935 h 504056"/>
              <a:gd name="connsiteX11" fmla="*/ 1345684 w 2596100"/>
              <a:gd name="connsiteY11" fmla="*/ 166196 h 504056"/>
              <a:gd name="connsiteX12" fmla="*/ 1272532 w 2596100"/>
              <a:gd name="connsiteY12" fmla="*/ 166196 h 504056"/>
              <a:gd name="connsiteX13" fmla="*/ 1148174 w 2596100"/>
              <a:gd name="connsiteY13" fmla="*/ 122305 h 504056"/>
              <a:gd name="connsiteX14" fmla="*/ 1053076 w 2596100"/>
              <a:gd name="connsiteY14" fmla="*/ 49153 h 504056"/>
              <a:gd name="connsiteX15" fmla="*/ 1053076 w 2596100"/>
              <a:gd name="connsiteY15" fmla="*/ 49153 h 504056"/>
              <a:gd name="connsiteX16" fmla="*/ 994554 w 2596100"/>
              <a:gd name="connsiteY16" fmla="*/ 12577 h 504056"/>
              <a:gd name="connsiteX17" fmla="*/ 867908 w 2596100"/>
              <a:gd name="connsiteY17" fmla="*/ 0 h 504056"/>
              <a:gd name="connsiteX18" fmla="*/ 651884 w 2596100"/>
              <a:gd name="connsiteY18" fmla="*/ 72008 h 504056"/>
              <a:gd name="connsiteX19" fmla="*/ 507868 w 2596100"/>
              <a:gd name="connsiteY19" fmla="*/ 144016 h 504056"/>
              <a:gd name="connsiteX20" fmla="*/ 363853 w 2596100"/>
              <a:gd name="connsiteY20" fmla="*/ 288032 h 504056"/>
              <a:gd name="connsiteX21" fmla="*/ 75821 w 2596100"/>
              <a:gd name="connsiteY21" fmla="*/ 216024 h 504056"/>
              <a:gd name="connsiteX22" fmla="*/ 435861 w 2596100"/>
              <a:gd name="connsiteY22" fmla="*/ 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88032 h 504056"/>
              <a:gd name="connsiteX21" fmla="*/ 0 w 2520279"/>
              <a:gd name="connsiteY21" fmla="*/ 216024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216024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216024 w 2448271"/>
              <a:gd name="connsiteY20" fmla="*/ 216024 h 504056"/>
              <a:gd name="connsiteX21" fmla="*/ 0 w 2448271"/>
              <a:gd name="connsiteY21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216024 w 2448271"/>
              <a:gd name="connsiteY20" fmla="*/ 216024 h 504056"/>
              <a:gd name="connsiteX21" fmla="*/ 0 w 2448271"/>
              <a:gd name="connsiteY21" fmla="*/ 288032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36004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36004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36004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36004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144016 w 2520279"/>
              <a:gd name="connsiteY20" fmla="*/ 288032 h 504056"/>
              <a:gd name="connsiteX21" fmla="*/ 0 w 2520279"/>
              <a:gd name="connsiteY21" fmla="*/ 360040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72008 w 2448271"/>
              <a:gd name="connsiteY20" fmla="*/ 288032 h 504056"/>
              <a:gd name="connsiteX21" fmla="*/ 0 w 2448271"/>
              <a:gd name="connsiteY21" fmla="*/ 288032 h 504056"/>
              <a:gd name="connsiteX0" fmla="*/ 2376263 w 2376263"/>
              <a:gd name="connsiteY0" fmla="*/ 504056 h 504056"/>
              <a:gd name="connsiteX1" fmla="*/ 2304255 w 2376263"/>
              <a:gd name="connsiteY1" fmla="*/ 432048 h 504056"/>
              <a:gd name="connsiteX2" fmla="*/ 2179236 w 2376263"/>
              <a:gd name="connsiteY2" fmla="*/ 268609 h 504056"/>
              <a:gd name="connsiteX3" fmla="*/ 2091453 w 2376263"/>
              <a:gd name="connsiteY3" fmla="*/ 261294 h 504056"/>
              <a:gd name="connsiteX4" fmla="*/ 2010986 w 2376263"/>
              <a:gd name="connsiteY4" fmla="*/ 290555 h 504056"/>
              <a:gd name="connsiteX5" fmla="*/ 1879313 w 2376263"/>
              <a:gd name="connsiteY5" fmla="*/ 290555 h 504056"/>
              <a:gd name="connsiteX6" fmla="*/ 1754954 w 2376263"/>
              <a:gd name="connsiteY6" fmla="*/ 253979 h 504056"/>
              <a:gd name="connsiteX7" fmla="*/ 1586705 w 2376263"/>
              <a:gd name="connsiteY7" fmla="*/ 195457 h 504056"/>
              <a:gd name="connsiteX8" fmla="*/ 1491607 w 2376263"/>
              <a:gd name="connsiteY8" fmla="*/ 195457 h 504056"/>
              <a:gd name="connsiteX9" fmla="*/ 1330673 w 2376263"/>
              <a:gd name="connsiteY9" fmla="*/ 158881 h 504056"/>
              <a:gd name="connsiteX10" fmla="*/ 1264836 w 2376263"/>
              <a:gd name="connsiteY10" fmla="*/ 136935 h 504056"/>
              <a:gd name="connsiteX11" fmla="*/ 1125847 w 2376263"/>
              <a:gd name="connsiteY11" fmla="*/ 166196 h 504056"/>
              <a:gd name="connsiteX12" fmla="*/ 1052695 w 2376263"/>
              <a:gd name="connsiteY12" fmla="*/ 166196 h 504056"/>
              <a:gd name="connsiteX13" fmla="*/ 928337 w 2376263"/>
              <a:gd name="connsiteY13" fmla="*/ 122305 h 504056"/>
              <a:gd name="connsiteX14" fmla="*/ 833239 w 2376263"/>
              <a:gd name="connsiteY14" fmla="*/ 49153 h 504056"/>
              <a:gd name="connsiteX15" fmla="*/ 833239 w 2376263"/>
              <a:gd name="connsiteY15" fmla="*/ 49153 h 504056"/>
              <a:gd name="connsiteX16" fmla="*/ 774717 w 2376263"/>
              <a:gd name="connsiteY16" fmla="*/ 12577 h 504056"/>
              <a:gd name="connsiteX17" fmla="*/ 648071 w 2376263"/>
              <a:gd name="connsiteY17" fmla="*/ 0 h 504056"/>
              <a:gd name="connsiteX18" fmla="*/ 432047 w 2376263"/>
              <a:gd name="connsiteY18" fmla="*/ 72008 h 504056"/>
              <a:gd name="connsiteX19" fmla="*/ 288031 w 2376263"/>
              <a:gd name="connsiteY19" fmla="*/ 144016 h 504056"/>
              <a:gd name="connsiteX20" fmla="*/ 0 w 2376263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0 w 2520279"/>
              <a:gd name="connsiteY20" fmla="*/ 360040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360039 w 2448271"/>
              <a:gd name="connsiteY18" fmla="*/ 144016 h 504056"/>
              <a:gd name="connsiteX19" fmla="*/ 0 w 2448271"/>
              <a:gd name="connsiteY19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0 w 2448271"/>
              <a:gd name="connsiteY18" fmla="*/ 288032 h 504056"/>
              <a:gd name="connsiteX0" fmla="*/ 1728192 w 1728192"/>
              <a:gd name="connsiteY0" fmla="*/ 504056 h 504056"/>
              <a:gd name="connsiteX1" fmla="*/ 1656184 w 1728192"/>
              <a:gd name="connsiteY1" fmla="*/ 432048 h 504056"/>
              <a:gd name="connsiteX2" fmla="*/ 1531165 w 1728192"/>
              <a:gd name="connsiteY2" fmla="*/ 268609 h 504056"/>
              <a:gd name="connsiteX3" fmla="*/ 1443382 w 1728192"/>
              <a:gd name="connsiteY3" fmla="*/ 261294 h 504056"/>
              <a:gd name="connsiteX4" fmla="*/ 1362915 w 1728192"/>
              <a:gd name="connsiteY4" fmla="*/ 290555 h 504056"/>
              <a:gd name="connsiteX5" fmla="*/ 1231242 w 1728192"/>
              <a:gd name="connsiteY5" fmla="*/ 290555 h 504056"/>
              <a:gd name="connsiteX6" fmla="*/ 1106883 w 1728192"/>
              <a:gd name="connsiteY6" fmla="*/ 253979 h 504056"/>
              <a:gd name="connsiteX7" fmla="*/ 938634 w 1728192"/>
              <a:gd name="connsiteY7" fmla="*/ 195457 h 504056"/>
              <a:gd name="connsiteX8" fmla="*/ 843536 w 1728192"/>
              <a:gd name="connsiteY8" fmla="*/ 195457 h 504056"/>
              <a:gd name="connsiteX9" fmla="*/ 682602 w 1728192"/>
              <a:gd name="connsiteY9" fmla="*/ 158881 h 504056"/>
              <a:gd name="connsiteX10" fmla="*/ 616765 w 1728192"/>
              <a:gd name="connsiteY10" fmla="*/ 136935 h 504056"/>
              <a:gd name="connsiteX11" fmla="*/ 477776 w 1728192"/>
              <a:gd name="connsiteY11" fmla="*/ 166196 h 504056"/>
              <a:gd name="connsiteX12" fmla="*/ 404624 w 1728192"/>
              <a:gd name="connsiteY12" fmla="*/ 166196 h 504056"/>
              <a:gd name="connsiteX13" fmla="*/ 280266 w 1728192"/>
              <a:gd name="connsiteY13" fmla="*/ 122305 h 504056"/>
              <a:gd name="connsiteX14" fmla="*/ 185168 w 1728192"/>
              <a:gd name="connsiteY14" fmla="*/ 49153 h 504056"/>
              <a:gd name="connsiteX15" fmla="*/ 185168 w 1728192"/>
              <a:gd name="connsiteY15" fmla="*/ 49153 h 504056"/>
              <a:gd name="connsiteX16" fmla="*/ 126646 w 1728192"/>
              <a:gd name="connsiteY16" fmla="*/ 12577 h 504056"/>
              <a:gd name="connsiteX17" fmla="*/ 0 w 1728192"/>
              <a:gd name="connsiteY17" fmla="*/ 0 h 504056"/>
              <a:gd name="connsiteX0" fmla="*/ 1601546 w 1601546"/>
              <a:gd name="connsiteY0" fmla="*/ 491479 h 491479"/>
              <a:gd name="connsiteX1" fmla="*/ 1529538 w 1601546"/>
              <a:gd name="connsiteY1" fmla="*/ 419471 h 491479"/>
              <a:gd name="connsiteX2" fmla="*/ 1404519 w 1601546"/>
              <a:gd name="connsiteY2" fmla="*/ 256032 h 491479"/>
              <a:gd name="connsiteX3" fmla="*/ 1316736 w 1601546"/>
              <a:gd name="connsiteY3" fmla="*/ 248717 h 491479"/>
              <a:gd name="connsiteX4" fmla="*/ 1236269 w 1601546"/>
              <a:gd name="connsiteY4" fmla="*/ 277978 h 491479"/>
              <a:gd name="connsiteX5" fmla="*/ 1104596 w 1601546"/>
              <a:gd name="connsiteY5" fmla="*/ 277978 h 491479"/>
              <a:gd name="connsiteX6" fmla="*/ 980237 w 1601546"/>
              <a:gd name="connsiteY6" fmla="*/ 241402 h 491479"/>
              <a:gd name="connsiteX7" fmla="*/ 811988 w 1601546"/>
              <a:gd name="connsiteY7" fmla="*/ 182880 h 491479"/>
              <a:gd name="connsiteX8" fmla="*/ 716890 w 1601546"/>
              <a:gd name="connsiteY8" fmla="*/ 182880 h 491479"/>
              <a:gd name="connsiteX9" fmla="*/ 555956 w 1601546"/>
              <a:gd name="connsiteY9" fmla="*/ 146304 h 491479"/>
              <a:gd name="connsiteX10" fmla="*/ 490119 w 1601546"/>
              <a:gd name="connsiteY10" fmla="*/ 124358 h 491479"/>
              <a:gd name="connsiteX11" fmla="*/ 351130 w 1601546"/>
              <a:gd name="connsiteY11" fmla="*/ 153619 h 491479"/>
              <a:gd name="connsiteX12" fmla="*/ 277978 w 1601546"/>
              <a:gd name="connsiteY12" fmla="*/ 153619 h 491479"/>
              <a:gd name="connsiteX13" fmla="*/ 153620 w 1601546"/>
              <a:gd name="connsiteY13" fmla="*/ 109728 h 491479"/>
              <a:gd name="connsiteX14" fmla="*/ 58522 w 1601546"/>
              <a:gd name="connsiteY14" fmla="*/ 36576 h 491479"/>
              <a:gd name="connsiteX15" fmla="*/ 58522 w 1601546"/>
              <a:gd name="connsiteY15" fmla="*/ 36576 h 491479"/>
              <a:gd name="connsiteX16" fmla="*/ 0 w 1601546"/>
              <a:gd name="connsiteY16" fmla="*/ 0 h 491479"/>
              <a:gd name="connsiteX0" fmla="*/ 1633246 w 1633246"/>
              <a:gd name="connsiteY0" fmla="*/ 568377 h 568377"/>
              <a:gd name="connsiteX1" fmla="*/ 1561238 w 1633246"/>
              <a:gd name="connsiteY1" fmla="*/ 496369 h 568377"/>
              <a:gd name="connsiteX2" fmla="*/ 1436219 w 1633246"/>
              <a:gd name="connsiteY2" fmla="*/ 332930 h 568377"/>
              <a:gd name="connsiteX3" fmla="*/ 1348436 w 1633246"/>
              <a:gd name="connsiteY3" fmla="*/ 325615 h 568377"/>
              <a:gd name="connsiteX4" fmla="*/ 1267969 w 1633246"/>
              <a:gd name="connsiteY4" fmla="*/ 354876 h 568377"/>
              <a:gd name="connsiteX5" fmla="*/ 1136296 w 1633246"/>
              <a:gd name="connsiteY5" fmla="*/ 354876 h 568377"/>
              <a:gd name="connsiteX6" fmla="*/ 1011937 w 1633246"/>
              <a:gd name="connsiteY6" fmla="*/ 318300 h 568377"/>
              <a:gd name="connsiteX7" fmla="*/ 843688 w 1633246"/>
              <a:gd name="connsiteY7" fmla="*/ 259778 h 568377"/>
              <a:gd name="connsiteX8" fmla="*/ 748590 w 1633246"/>
              <a:gd name="connsiteY8" fmla="*/ 259778 h 568377"/>
              <a:gd name="connsiteX9" fmla="*/ 587656 w 1633246"/>
              <a:gd name="connsiteY9" fmla="*/ 223202 h 568377"/>
              <a:gd name="connsiteX10" fmla="*/ 521819 w 1633246"/>
              <a:gd name="connsiteY10" fmla="*/ 201256 h 568377"/>
              <a:gd name="connsiteX11" fmla="*/ 382830 w 1633246"/>
              <a:gd name="connsiteY11" fmla="*/ 230517 h 568377"/>
              <a:gd name="connsiteX12" fmla="*/ 309678 w 1633246"/>
              <a:gd name="connsiteY12" fmla="*/ 230517 h 568377"/>
              <a:gd name="connsiteX13" fmla="*/ 185320 w 1633246"/>
              <a:gd name="connsiteY13" fmla="*/ 186626 h 568377"/>
              <a:gd name="connsiteX14" fmla="*/ 90222 w 1633246"/>
              <a:gd name="connsiteY14" fmla="*/ 113474 h 568377"/>
              <a:gd name="connsiteX15" fmla="*/ 90222 w 1633246"/>
              <a:gd name="connsiteY15" fmla="*/ 113474 h 568377"/>
              <a:gd name="connsiteX16" fmla="*/ 0 w 1633246"/>
              <a:gd name="connsiteY16" fmla="*/ 0 h 568377"/>
              <a:gd name="connsiteX0" fmla="*/ 1719206 w 1719206"/>
              <a:gd name="connsiteY0" fmla="*/ 487180 h 487180"/>
              <a:gd name="connsiteX1" fmla="*/ 1647198 w 1719206"/>
              <a:gd name="connsiteY1" fmla="*/ 415172 h 487180"/>
              <a:gd name="connsiteX2" fmla="*/ 1522179 w 1719206"/>
              <a:gd name="connsiteY2" fmla="*/ 251733 h 487180"/>
              <a:gd name="connsiteX3" fmla="*/ 1434396 w 1719206"/>
              <a:gd name="connsiteY3" fmla="*/ 244418 h 487180"/>
              <a:gd name="connsiteX4" fmla="*/ 1353929 w 1719206"/>
              <a:gd name="connsiteY4" fmla="*/ 273679 h 487180"/>
              <a:gd name="connsiteX5" fmla="*/ 1222256 w 1719206"/>
              <a:gd name="connsiteY5" fmla="*/ 273679 h 487180"/>
              <a:gd name="connsiteX6" fmla="*/ 1097897 w 1719206"/>
              <a:gd name="connsiteY6" fmla="*/ 237103 h 487180"/>
              <a:gd name="connsiteX7" fmla="*/ 929648 w 1719206"/>
              <a:gd name="connsiteY7" fmla="*/ 178581 h 487180"/>
              <a:gd name="connsiteX8" fmla="*/ 834550 w 1719206"/>
              <a:gd name="connsiteY8" fmla="*/ 178581 h 487180"/>
              <a:gd name="connsiteX9" fmla="*/ 673616 w 1719206"/>
              <a:gd name="connsiteY9" fmla="*/ 142005 h 487180"/>
              <a:gd name="connsiteX10" fmla="*/ 607779 w 1719206"/>
              <a:gd name="connsiteY10" fmla="*/ 120059 h 487180"/>
              <a:gd name="connsiteX11" fmla="*/ 468790 w 1719206"/>
              <a:gd name="connsiteY11" fmla="*/ 149320 h 487180"/>
              <a:gd name="connsiteX12" fmla="*/ 395638 w 1719206"/>
              <a:gd name="connsiteY12" fmla="*/ 149320 h 487180"/>
              <a:gd name="connsiteX13" fmla="*/ 271280 w 1719206"/>
              <a:gd name="connsiteY13" fmla="*/ 105429 h 487180"/>
              <a:gd name="connsiteX14" fmla="*/ 176182 w 1719206"/>
              <a:gd name="connsiteY14" fmla="*/ 32277 h 487180"/>
              <a:gd name="connsiteX15" fmla="*/ 176182 w 1719206"/>
              <a:gd name="connsiteY15" fmla="*/ 32277 h 487180"/>
              <a:gd name="connsiteX16" fmla="*/ 0 w 1719206"/>
              <a:gd name="connsiteY16" fmla="*/ 0 h 487180"/>
              <a:gd name="connsiteX0" fmla="*/ 1719206 w 1719206"/>
              <a:gd name="connsiteY0" fmla="*/ 487180 h 487180"/>
              <a:gd name="connsiteX1" fmla="*/ 1647198 w 1719206"/>
              <a:gd name="connsiteY1" fmla="*/ 415172 h 487180"/>
              <a:gd name="connsiteX2" fmla="*/ 1522179 w 1719206"/>
              <a:gd name="connsiteY2" fmla="*/ 251733 h 487180"/>
              <a:gd name="connsiteX3" fmla="*/ 1434396 w 1719206"/>
              <a:gd name="connsiteY3" fmla="*/ 244418 h 487180"/>
              <a:gd name="connsiteX4" fmla="*/ 1353929 w 1719206"/>
              <a:gd name="connsiteY4" fmla="*/ 273679 h 487180"/>
              <a:gd name="connsiteX5" fmla="*/ 1222256 w 1719206"/>
              <a:gd name="connsiteY5" fmla="*/ 273679 h 487180"/>
              <a:gd name="connsiteX6" fmla="*/ 1097897 w 1719206"/>
              <a:gd name="connsiteY6" fmla="*/ 237103 h 487180"/>
              <a:gd name="connsiteX7" fmla="*/ 929648 w 1719206"/>
              <a:gd name="connsiteY7" fmla="*/ 178581 h 487180"/>
              <a:gd name="connsiteX8" fmla="*/ 834550 w 1719206"/>
              <a:gd name="connsiteY8" fmla="*/ 178581 h 487180"/>
              <a:gd name="connsiteX9" fmla="*/ 673616 w 1719206"/>
              <a:gd name="connsiteY9" fmla="*/ 142005 h 487180"/>
              <a:gd name="connsiteX10" fmla="*/ 607779 w 1719206"/>
              <a:gd name="connsiteY10" fmla="*/ 120059 h 487180"/>
              <a:gd name="connsiteX11" fmla="*/ 468790 w 1719206"/>
              <a:gd name="connsiteY11" fmla="*/ 149320 h 487180"/>
              <a:gd name="connsiteX12" fmla="*/ 395638 w 1719206"/>
              <a:gd name="connsiteY12" fmla="*/ 149320 h 487180"/>
              <a:gd name="connsiteX13" fmla="*/ 271280 w 1719206"/>
              <a:gd name="connsiteY13" fmla="*/ 105429 h 487180"/>
              <a:gd name="connsiteX14" fmla="*/ 176182 w 1719206"/>
              <a:gd name="connsiteY14" fmla="*/ 32277 h 487180"/>
              <a:gd name="connsiteX15" fmla="*/ 0 w 1719206"/>
              <a:gd name="connsiteY15" fmla="*/ 0 h 487180"/>
              <a:gd name="connsiteX0" fmla="*/ 1719206 w 1719206"/>
              <a:gd name="connsiteY0" fmla="*/ 487180 h 487180"/>
              <a:gd name="connsiteX1" fmla="*/ 1647198 w 1719206"/>
              <a:gd name="connsiteY1" fmla="*/ 415172 h 487180"/>
              <a:gd name="connsiteX2" fmla="*/ 1522179 w 1719206"/>
              <a:gd name="connsiteY2" fmla="*/ 251733 h 487180"/>
              <a:gd name="connsiteX3" fmla="*/ 1598489 w 1719206"/>
              <a:gd name="connsiteY3" fmla="*/ 28766 h 487180"/>
              <a:gd name="connsiteX4" fmla="*/ 1353929 w 1719206"/>
              <a:gd name="connsiteY4" fmla="*/ 273679 h 487180"/>
              <a:gd name="connsiteX5" fmla="*/ 1222256 w 1719206"/>
              <a:gd name="connsiteY5" fmla="*/ 273679 h 487180"/>
              <a:gd name="connsiteX6" fmla="*/ 1097897 w 1719206"/>
              <a:gd name="connsiteY6" fmla="*/ 237103 h 487180"/>
              <a:gd name="connsiteX7" fmla="*/ 929648 w 1719206"/>
              <a:gd name="connsiteY7" fmla="*/ 178581 h 487180"/>
              <a:gd name="connsiteX8" fmla="*/ 834550 w 1719206"/>
              <a:gd name="connsiteY8" fmla="*/ 178581 h 487180"/>
              <a:gd name="connsiteX9" fmla="*/ 673616 w 1719206"/>
              <a:gd name="connsiteY9" fmla="*/ 142005 h 487180"/>
              <a:gd name="connsiteX10" fmla="*/ 607779 w 1719206"/>
              <a:gd name="connsiteY10" fmla="*/ 120059 h 487180"/>
              <a:gd name="connsiteX11" fmla="*/ 468790 w 1719206"/>
              <a:gd name="connsiteY11" fmla="*/ 149320 h 487180"/>
              <a:gd name="connsiteX12" fmla="*/ 395638 w 1719206"/>
              <a:gd name="connsiteY12" fmla="*/ 149320 h 487180"/>
              <a:gd name="connsiteX13" fmla="*/ 271280 w 1719206"/>
              <a:gd name="connsiteY13" fmla="*/ 105429 h 487180"/>
              <a:gd name="connsiteX14" fmla="*/ 176182 w 1719206"/>
              <a:gd name="connsiteY14" fmla="*/ 32277 h 487180"/>
              <a:gd name="connsiteX15" fmla="*/ 0 w 1719206"/>
              <a:gd name="connsiteY15" fmla="*/ 0 h 487180"/>
              <a:gd name="connsiteX0" fmla="*/ 1719206 w 1719206"/>
              <a:gd name="connsiteY0" fmla="*/ 752629 h 752629"/>
              <a:gd name="connsiteX1" fmla="*/ 1647198 w 1719206"/>
              <a:gd name="connsiteY1" fmla="*/ 680621 h 752629"/>
              <a:gd name="connsiteX2" fmla="*/ 1522179 w 1719206"/>
              <a:gd name="connsiteY2" fmla="*/ 517182 h 752629"/>
              <a:gd name="connsiteX3" fmla="*/ 1598489 w 1719206"/>
              <a:gd name="connsiteY3" fmla="*/ 294215 h 752629"/>
              <a:gd name="connsiteX4" fmla="*/ 1696384 w 1719206"/>
              <a:gd name="connsiteY4" fmla="*/ 0 h 752629"/>
              <a:gd name="connsiteX5" fmla="*/ 1222256 w 1719206"/>
              <a:gd name="connsiteY5" fmla="*/ 539128 h 752629"/>
              <a:gd name="connsiteX6" fmla="*/ 1097897 w 1719206"/>
              <a:gd name="connsiteY6" fmla="*/ 502552 h 752629"/>
              <a:gd name="connsiteX7" fmla="*/ 929648 w 1719206"/>
              <a:gd name="connsiteY7" fmla="*/ 444030 h 752629"/>
              <a:gd name="connsiteX8" fmla="*/ 834550 w 1719206"/>
              <a:gd name="connsiteY8" fmla="*/ 444030 h 752629"/>
              <a:gd name="connsiteX9" fmla="*/ 673616 w 1719206"/>
              <a:gd name="connsiteY9" fmla="*/ 407454 h 752629"/>
              <a:gd name="connsiteX10" fmla="*/ 607779 w 1719206"/>
              <a:gd name="connsiteY10" fmla="*/ 385508 h 752629"/>
              <a:gd name="connsiteX11" fmla="*/ 468790 w 1719206"/>
              <a:gd name="connsiteY11" fmla="*/ 414769 h 752629"/>
              <a:gd name="connsiteX12" fmla="*/ 395638 w 1719206"/>
              <a:gd name="connsiteY12" fmla="*/ 414769 h 752629"/>
              <a:gd name="connsiteX13" fmla="*/ 271280 w 1719206"/>
              <a:gd name="connsiteY13" fmla="*/ 370878 h 752629"/>
              <a:gd name="connsiteX14" fmla="*/ 176182 w 1719206"/>
              <a:gd name="connsiteY14" fmla="*/ 297726 h 752629"/>
              <a:gd name="connsiteX15" fmla="*/ 0 w 1719206"/>
              <a:gd name="connsiteY15" fmla="*/ 265449 h 752629"/>
              <a:gd name="connsiteX0" fmla="*/ 1719206 w 1719206"/>
              <a:gd name="connsiteY0" fmla="*/ 752629 h 752629"/>
              <a:gd name="connsiteX1" fmla="*/ 1647198 w 1719206"/>
              <a:gd name="connsiteY1" fmla="*/ 680621 h 752629"/>
              <a:gd name="connsiteX2" fmla="*/ 1522179 w 1719206"/>
              <a:gd name="connsiteY2" fmla="*/ 517182 h 752629"/>
              <a:gd name="connsiteX3" fmla="*/ 1598489 w 1719206"/>
              <a:gd name="connsiteY3" fmla="*/ 294215 h 752629"/>
              <a:gd name="connsiteX4" fmla="*/ 1696384 w 1719206"/>
              <a:gd name="connsiteY4" fmla="*/ 0 h 752629"/>
              <a:gd name="connsiteX5" fmla="*/ 1400618 w 1719206"/>
              <a:gd name="connsiteY5" fmla="*/ 390867 h 752629"/>
              <a:gd name="connsiteX6" fmla="*/ 1097897 w 1719206"/>
              <a:gd name="connsiteY6" fmla="*/ 502552 h 752629"/>
              <a:gd name="connsiteX7" fmla="*/ 929648 w 1719206"/>
              <a:gd name="connsiteY7" fmla="*/ 444030 h 752629"/>
              <a:gd name="connsiteX8" fmla="*/ 834550 w 1719206"/>
              <a:gd name="connsiteY8" fmla="*/ 444030 h 752629"/>
              <a:gd name="connsiteX9" fmla="*/ 673616 w 1719206"/>
              <a:gd name="connsiteY9" fmla="*/ 407454 h 752629"/>
              <a:gd name="connsiteX10" fmla="*/ 607779 w 1719206"/>
              <a:gd name="connsiteY10" fmla="*/ 385508 h 752629"/>
              <a:gd name="connsiteX11" fmla="*/ 468790 w 1719206"/>
              <a:gd name="connsiteY11" fmla="*/ 414769 h 752629"/>
              <a:gd name="connsiteX12" fmla="*/ 395638 w 1719206"/>
              <a:gd name="connsiteY12" fmla="*/ 414769 h 752629"/>
              <a:gd name="connsiteX13" fmla="*/ 271280 w 1719206"/>
              <a:gd name="connsiteY13" fmla="*/ 370878 h 752629"/>
              <a:gd name="connsiteX14" fmla="*/ 176182 w 1719206"/>
              <a:gd name="connsiteY14" fmla="*/ 297726 h 752629"/>
              <a:gd name="connsiteX15" fmla="*/ 0 w 1719206"/>
              <a:gd name="connsiteY15" fmla="*/ 265449 h 752629"/>
              <a:gd name="connsiteX0" fmla="*/ 1719206 w 1719206"/>
              <a:gd name="connsiteY0" fmla="*/ 752629 h 752629"/>
              <a:gd name="connsiteX1" fmla="*/ 1647198 w 1719206"/>
              <a:gd name="connsiteY1" fmla="*/ 680621 h 752629"/>
              <a:gd name="connsiteX2" fmla="*/ 1522179 w 1719206"/>
              <a:gd name="connsiteY2" fmla="*/ 517182 h 752629"/>
              <a:gd name="connsiteX3" fmla="*/ 1598489 w 1719206"/>
              <a:gd name="connsiteY3" fmla="*/ 294215 h 752629"/>
              <a:gd name="connsiteX4" fmla="*/ 1696384 w 1719206"/>
              <a:gd name="connsiteY4" fmla="*/ 0 h 752629"/>
              <a:gd name="connsiteX5" fmla="*/ 1400618 w 1719206"/>
              <a:gd name="connsiteY5" fmla="*/ 390867 h 752629"/>
              <a:gd name="connsiteX6" fmla="*/ 1097897 w 1719206"/>
              <a:gd name="connsiteY6" fmla="*/ 502552 h 752629"/>
              <a:gd name="connsiteX7" fmla="*/ 929648 w 1719206"/>
              <a:gd name="connsiteY7" fmla="*/ 444030 h 752629"/>
              <a:gd name="connsiteX8" fmla="*/ 834550 w 1719206"/>
              <a:gd name="connsiteY8" fmla="*/ 444030 h 752629"/>
              <a:gd name="connsiteX9" fmla="*/ 673616 w 1719206"/>
              <a:gd name="connsiteY9" fmla="*/ 407454 h 752629"/>
              <a:gd name="connsiteX10" fmla="*/ 607779 w 1719206"/>
              <a:gd name="connsiteY10" fmla="*/ 385508 h 752629"/>
              <a:gd name="connsiteX11" fmla="*/ 468790 w 1719206"/>
              <a:gd name="connsiteY11" fmla="*/ 414769 h 752629"/>
              <a:gd name="connsiteX12" fmla="*/ 395638 w 1719206"/>
              <a:gd name="connsiteY12" fmla="*/ 414769 h 752629"/>
              <a:gd name="connsiteX13" fmla="*/ 271280 w 1719206"/>
              <a:gd name="connsiteY13" fmla="*/ 370878 h 752629"/>
              <a:gd name="connsiteX14" fmla="*/ 176182 w 1719206"/>
              <a:gd name="connsiteY14" fmla="*/ 297726 h 752629"/>
              <a:gd name="connsiteX15" fmla="*/ 0 w 1719206"/>
              <a:gd name="connsiteY15" fmla="*/ 265449 h 752629"/>
              <a:gd name="connsiteX0" fmla="*/ 1719206 w 1719206"/>
              <a:gd name="connsiteY0" fmla="*/ 752629 h 752629"/>
              <a:gd name="connsiteX1" fmla="*/ 1647198 w 1719206"/>
              <a:gd name="connsiteY1" fmla="*/ 680621 h 752629"/>
              <a:gd name="connsiteX2" fmla="*/ 1522179 w 1719206"/>
              <a:gd name="connsiteY2" fmla="*/ 517182 h 752629"/>
              <a:gd name="connsiteX3" fmla="*/ 1598489 w 1719206"/>
              <a:gd name="connsiteY3" fmla="*/ 294215 h 752629"/>
              <a:gd name="connsiteX4" fmla="*/ 1696384 w 1719206"/>
              <a:gd name="connsiteY4" fmla="*/ 0 h 752629"/>
              <a:gd name="connsiteX5" fmla="*/ 1400618 w 1719206"/>
              <a:gd name="connsiteY5" fmla="*/ 390867 h 752629"/>
              <a:gd name="connsiteX6" fmla="*/ 1097897 w 1719206"/>
              <a:gd name="connsiteY6" fmla="*/ 502552 h 752629"/>
              <a:gd name="connsiteX7" fmla="*/ 929648 w 1719206"/>
              <a:gd name="connsiteY7" fmla="*/ 444030 h 752629"/>
              <a:gd name="connsiteX8" fmla="*/ 834550 w 1719206"/>
              <a:gd name="connsiteY8" fmla="*/ 444030 h 752629"/>
              <a:gd name="connsiteX9" fmla="*/ 673616 w 1719206"/>
              <a:gd name="connsiteY9" fmla="*/ 407454 h 752629"/>
              <a:gd name="connsiteX10" fmla="*/ 607779 w 1719206"/>
              <a:gd name="connsiteY10" fmla="*/ 385508 h 752629"/>
              <a:gd name="connsiteX11" fmla="*/ 468790 w 1719206"/>
              <a:gd name="connsiteY11" fmla="*/ 414769 h 752629"/>
              <a:gd name="connsiteX12" fmla="*/ 395638 w 1719206"/>
              <a:gd name="connsiteY12" fmla="*/ 414769 h 752629"/>
              <a:gd name="connsiteX13" fmla="*/ 271280 w 1719206"/>
              <a:gd name="connsiteY13" fmla="*/ 370878 h 752629"/>
              <a:gd name="connsiteX14" fmla="*/ 176182 w 1719206"/>
              <a:gd name="connsiteY14" fmla="*/ 297726 h 752629"/>
              <a:gd name="connsiteX15" fmla="*/ 0 w 1719206"/>
              <a:gd name="connsiteY15" fmla="*/ 265449 h 752629"/>
              <a:gd name="connsiteX0" fmla="*/ 1719206 w 1719206"/>
              <a:gd name="connsiteY0" fmla="*/ 752629 h 752629"/>
              <a:gd name="connsiteX1" fmla="*/ 1647198 w 1719206"/>
              <a:gd name="connsiteY1" fmla="*/ 680621 h 752629"/>
              <a:gd name="connsiteX2" fmla="*/ 1522179 w 1719206"/>
              <a:gd name="connsiteY2" fmla="*/ 517182 h 752629"/>
              <a:gd name="connsiteX3" fmla="*/ 1598489 w 1719206"/>
              <a:gd name="connsiteY3" fmla="*/ 294215 h 752629"/>
              <a:gd name="connsiteX4" fmla="*/ 1696384 w 1719206"/>
              <a:gd name="connsiteY4" fmla="*/ 0 h 752629"/>
              <a:gd name="connsiteX5" fmla="*/ 1400618 w 1719206"/>
              <a:gd name="connsiteY5" fmla="*/ 390867 h 752629"/>
              <a:gd name="connsiteX6" fmla="*/ 1097897 w 1719206"/>
              <a:gd name="connsiteY6" fmla="*/ 502552 h 752629"/>
              <a:gd name="connsiteX7" fmla="*/ 929648 w 1719206"/>
              <a:gd name="connsiteY7" fmla="*/ 444030 h 752629"/>
              <a:gd name="connsiteX8" fmla="*/ 834550 w 1719206"/>
              <a:gd name="connsiteY8" fmla="*/ 444030 h 752629"/>
              <a:gd name="connsiteX9" fmla="*/ 673616 w 1719206"/>
              <a:gd name="connsiteY9" fmla="*/ 407454 h 752629"/>
              <a:gd name="connsiteX10" fmla="*/ 607779 w 1719206"/>
              <a:gd name="connsiteY10" fmla="*/ 385508 h 752629"/>
              <a:gd name="connsiteX11" fmla="*/ 468790 w 1719206"/>
              <a:gd name="connsiteY11" fmla="*/ 414769 h 752629"/>
              <a:gd name="connsiteX12" fmla="*/ 395638 w 1719206"/>
              <a:gd name="connsiteY12" fmla="*/ 414769 h 752629"/>
              <a:gd name="connsiteX13" fmla="*/ 271280 w 1719206"/>
              <a:gd name="connsiteY13" fmla="*/ 370878 h 752629"/>
              <a:gd name="connsiteX14" fmla="*/ 176182 w 1719206"/>
              <a:gd name="connsiteY14" fmla="*/ 297726 h 752629"/>
              <a:gd name="connsiteX15" fmla="*/ 0 w 1719206"/>
              <a:gd name="connsiteY15" fmla="*/ 265449 h 752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19206" h="752629">
                <a:moveTo>
                  <a:pt x="1719206" y="752629"/>
                </a:moveTo>
                <a:cubicBezTo>
                  <a:pt x="1695203" y="740628"/>
                  <a:pt x="1672801" y="715978"/>
                  <a:pt x="1647198" y="680621"/>
                </a:cubicBezTo>
                <a:lnTo>
                  <a:pt x="1522179" y="517182"/>
                </a:lnTo>
                <a:lnTo>
                  <a:pt x="1598489" y="294215"/>
                </a:lnTo>
                <a:cubicBezTo>
                  <a:pt x="1631121" y="196143"/>
                  <a:pt x="1749366" y="84594"/>
                  <a:pt x="1696384" y="0"/>
                </a:cubicBezTo>
                <a:cubicBezTo>
                  <a:pt x="1604929" y="49420"/>
                  <a:pt x="1499207" y="260578"/>
                  <a:pt x="1400618" y="390867"/>
                </a:cubicBezTo>
                <a:cubicBezTo>
                  <a:pt x="1299711" y="428095"/>
                  <a:pt x="1284418" y="492280"/>
                  <a:pt x="1097897" y="502552"/>
                </a:cubicBezTo>
                <a:lnTo>
                  <a:pt x="929648" y="444030"/>
                </a:lnTo>
                <a:lnTo>
                  <a:pt x="834550" y="444030"/>
                </a:lnTo>
                <a:lnTo>
                  <a:pt x="673616" y="407454"/>
                </a:lnTo>
                <a:lnTo>
                  <a:pt x="607779" y="385508"/>
                </a:lnTo>
                <a:lnTo>
                  <a:pt x="468790" y="414769"/>
                </a:lnTo>
                <a:lnTo>
                  <a:pt x="395638" y="414769"/>
                </a:lnTo>
                <a:lnTo>
                  <a:pt x="271280" y="370878"/>
                </a:lnTo>
                <a:lnTo>
                  <a:pt x="176182" y="297726"/>
                </a:lnTo>
                <a:lnTo>
                  <a:pt x="0" y="265449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Frihåndsform 6"/>
          <p:cNvSpPr/>
          <p:nvPr/>
        </p:nvSpPr>
        <p:spPr>
          <a:xfrm>
            <a:off x="3995936" y="2780928"/>
            <a:ext cx="1800200" cy="1440159"/>
          </a:xfrm>
          <a:custGeom>
            <a:avLst/>
            <a:gdLst>
              <a:gd name="connsiteX0" fmla="*/ 1967789 w 1967789"/>
              <a:gd name="connsiteY0" fmla="*/ 0 h 1199692"/>
              <a:gd name="connsiteX1" fmla="*/ 1953158 w 1967789"/>
              <a:gd name="connsiteY1" fmla="*/ 65836 h 1199692"/>
              <a:gd name="connsiteX2" fmla="*/ 1836115 w 1967789"/>
              <a:gd name="connsiteY2" fmla="*/ 146304 h 1199692"/>
              <a:gd name="connsiteX3" fmla="*/ 1682496 w 1967789"/>
              <a:gd name="connsiteY3" fmla="*/ 175564 h 1199692"/>
              <a:gd name="connsiteX4" fmla="*/ 1543507 w 1967789"/>
              <a:gd name="connsiteY4" fmla="*/ 153619 h 1199692"/>
              <a:gd name="connsiteX5" fmla="*/ 1411833 w 1967789"/>
              <a:gd name="connsiteY5" fmla="*/ 138988 h 1199692"/>
              <a:gd name="connsiteX6" fmla="*/ 1280160 w 1967789"/>
              <a:gd name="connsiteY6" fmla="*/ 168249 h 1199692"/>
              <a:gd name="connsiteX7" fmla="*/ 1185062 w 1967789"/>
              <a:gd name="connsiteY7" fmla="*/ 277977 h 1199692"/>
              <a:gd name="connsiteX8" fmla="*/ 1046073 w 1967789"/>
              <a:gd name="connsiteY8" fmla="*/ 424281 h 1199692"/>
              <a:gd name="connsiteX9" fmla="*/ 936345 w 1967789"/>
              <a:gd name="connsiteY9" fmla="*/ 490118 h 1199692"/>
              <a:gd name="connsiteX10" fmla="*/ 833933 w 1967789"/>
              <a:gd name="connsiteY10" fmla="*/ 555955 h 1199692"/>
              <a:gd name="connsiteX11" fmla="*/ 672998 w 1967789"/>
              <a:gd name="connsiteY11" fmla="*/ 614476 h 1199692"/>
              <a:gd name="connsiteX12" fmla="*/ 555955 w 1967789"/>
              <a:gd name="connsiteY12" fmla="*/ 672998 h 1199692"/>
              <a:gd name="connsiteX13" fmla="*/ 373075 w 1967789"/>
              <a:gd name="connsiteY13" fmla="*/ 680313 h 1199692"/>
              <a:gd name="connsiteX14" fmla="*/ 190195 w 1967789"/>
              <a:gd name="connsiteY14" fmla="*/ 855878 h 1199692"/>
              <a:gd name="connsiteX15" fmla="*/ 58521 w 1967789"/>
              <a:gd name="connsiteY15" fmla="*/ 1038758 h 1199692"/>
              <a:gd name="connsiteX16" fmla="*/ 0 w 1967789"/>
              <a:gd name="connsiteY16" fmla="*/ 1126540 h 1199692"/>
              <a:gd name="connsiteX17" fmla="*/ 95097 w 1967789"/>
              <a:gd name="connsiteY17" fmla="*/ 1170432 h 1199692"/>
              <a:gd name="connsiteX18" fmla="*/ 182880 w 1967789"/>
              <a:gd name="connsiteY18" fmla="*/ 1199692 h 1199692"/>
              <a:gd name="connsiteX0" fmla="*/ 1994762 w 1994762"/>
              <a:gd name="connsiteY0" fmla="*/ 0 h 1290190"/>
              <a:gd name="connsiteX1" fmla="*/ 1980131 w 1994762"/>
              <a:gd name="connsiteY1" fmla="*/ 65836 h 1290190"/>
              <a:gd name="connsiteX2" fmla="*/ 1863088 w 1994762"/>
              <a:gd name="connsiteY2" fmla="*/ 146304 h 1290190"/>
              <a:gd name="connsiteX3" fmla="*/ 1709469 w 1994762"/>
              <a:gd name="connsiteY3" fmla="*/ 175564 h 1290190"/>
              <a:gd name="connsiteX4" fmla="*/ 1570480 w 1994762"/>
              <a:gd name="connsiteY4" fmla="*/ 153619 h 1290190"/>
              <a:gd name="connsiteX5" fmla="*/ 1438806 w 1994762"/>
              <a:gd name="connsiteY5" fmla="*/ 138988 h 1290190"/>
              <a:gd name="connsiteX6" fmla="*/ 1307133 w 1994762"/>
              <a:gd name="connsiteY6" fmla="*/ 168249 h 1290190"/>
              <a:gd name="connsiteX7" fmla="*/ 1212035 w 1994762"/>
              <a:gd name="connsiteY7" fmla="*/ 277977 h 1290190"/>
              <a:gd name="connsiteX8" fmla="*/ 1073046 w 1994762"/>
              <a:gd name="connsiteY8" fmla="*/ 424281 h 1290190"/>
              <a:gd name="connsiteX9" fmla="*/ 963318 w 1994762"/>
              <a:gd name="connsiteY9" fmla="*/ 490118 h 1290190"/>
              <a:gd name="connsiteX10" fmla="*/ 860906 w 1994762"/>
              <a:gd name="connsiteY10" fmla="*/ 555955 h 1290190"/>
              <a:gd name="connsiteX11" fmla="*/ 699971 w 1994762"/>
              <a:gd name="connsiteY11" fmla="*/ 614476 h 1290190"/>
              <a:gd name="connsiteX12" fmla="*/ 582928 w 1994762"/>
              <a:gd name="connsiteY12" fmla="*/ 672998 h 1290190"/>
              <a:gd name="connsiteX13" fmla="*/ 400048 w 1994762"/>
              <a:gd name="connsiteY13" fmla="*/ 680313 h 1290190"/>
              <a:gd name="connsiteX14" fmla="*/ 217168 w 1994762"/>
              <a:gd name="connsiteY14" fmla="*/ 855878 h 1290190"/>
              <a:gd name="connsiteX15" fmla="*/ 85494 w 1994762"/>
              <a:gd name="connsiteY15" fmla="*/ 1038758 h 1290190"/>
              <a:gd name="connsiteX16" fmla="*/ 26973 w 1994762"/>
              <a:gd name="connsiteY16" fmla="*/ 1126540 h 1290190"/>
              <a:gd name="connsiteX17" fmla="*/ 0 w 1994762"/>
              <a:gd name="connsiteY17" fmla="*/ 1290190 h 1290190"/>
              <a:gd name="connsiteX18" fmla="*/ 209853 w 1994762"/>
              <a:gd name="connsiteY18" fmla="*/ 1199692 h 1290190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07133 w 1994762"/>
              <a:gd name="connsiteY6" fmla="*/ 168249 h 1506214"/>
              <a:gd name="connsiteX7" fmla="*/ 1212035 w 1994762"/>
              <a:gd name="connsiteY7" fmla="*/ 277977 h 1506214"/>
              <a:gd name="connsiteX8" fmla="*/ 1073046 w 1994762"/>
              <a:gd name="connsiteY8" fmla="*/ 424281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212035 w 1994762"/>
              <a:gd name="connsiteY7" fmla="*/ 277977 h 1506214"/>
              <a:gd name="connsiteX8" fmla="*/ 1073046 w 1994762"/>
              <a:gd name="connsiteY8" fmla="*/ 424281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073046 w 1994762"/>
              <a:gd name="connsiteY8" fmla="*/ 424281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79790 w 1994762"/>
              <a:gd name="connsiteY16" fmla="*/ 1114951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0 w 1994762"/>
              <a:gd name="connsiteY16" fmla="*/ 1290190 h 1506214"/>
              <a:gd name="connsiteX17" fmla="*/ 0 w 1994762"/>
              <a:gd name="connsiteY17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0 w 1994762"/>
              <a:gd name="connsiteY16" fmla="*/ 1286482 h 1506214"/>
              <a:gd name="connsiteX17" fmla="*/ 0 w 1994762"/>
              <a:gd name="connsiteY17" fmla="*/ 1506214 h 1506214"/>
              <a:gd name="connsiteX0" fmla="*/ 1994762 w 1994762"/>
              <a:gd name="connsiteY0" fmla="*/ 0 h 1715310"/>
              <a:gd name="connsiteX1" fmla="*/ 1980131 w 1994762"/>
              <a:gd name="connsiteY1" fmla="*/ 65836 h 1715310"/>
              <a:gd name="connsiteX2" fmla="*/ 1863088 w 1994762"/>
              <a:gd name="connsiteY2" fmla="*/ 146304 h 1715310"/>
              <a:gd name="connsiteX3" fmla="*/ 1709469 w 1994762"/>
              <a:gd name="connsiteY3" fmla="*/ 175564 h 1715310"/>
              <a:gd name="connsiteX4" fmla="*/ 1570480 w 1994762"/>
              <a:gd name="connsiteY4" fmla="*/ 153619 h 1715310"/>
              <a:gd name="connsiteX5" fmla="*/ 1438806 w 1994762"/>
              <a:gd name="connsiteY5" fmla="*/ 138988 h 1715310"/>
              <a:gd name="connsiteX6" fmla="*/ 1356438 w 1994762"/>
              <a:gd name="connsiteY6" fmla="*/ 171531 h 1715310"/>
              <a:gd name="connsiteX7" fmla="*/ 1196857 w 1994762"/>
              <a:gd name="connsiteY7" fmla="*/ 343062 h 1715310"/>
              <a:gd name="connsiteX8" fmla="*/ 1117067 w 1994762"/>
              <a:gd name="connsiteY8" fmla="*/ 428827 h 1715310"/>
              <a:gd name="connsiteX9" fmla="*/ 1037276 w 1994762"/>
              <a:gd name="connsiteY9" fmla="*/ 514593 h 1715310"/>
              <a:gd name="connsiteX10" fmla="*/ 877695 w 1994762"/>
              <a:gd name="connsiteY10" fmla="*/ 600358 h 1715310"/>
              <a:gd name="connsiteX11" fmla="*/ 718114 w 1994762"/>
              <a:gd name="connsiteY11" fmla="*/ 686124 h 1715310"/>
              <a:gd name="connsiteX12" fmla="*/ 582928 w 1994762"/>
              <a:gd name="connsiteY12" fmla="*/ 672998 h 1715310"/>
              <a:gd name="connsiteX13" fmla="*/ 398952 w 1994762"/>
              <a:gd name="connsiteY13" fmla="*/ 771889 h 1715310"/>
              <a:gd name="connsiteX14" fmla="*/ 239371 w 1994762"/>
              <a:gd name="connsiteY14" fmla="*/ 943420 h 1715310"/>
              <a:gd name="connsiteX15" fmla="*/ 159581 w 1994762"/>
              <a:gd name="connsiteY15" fmla="*/ 1114951 h 1715310"/>
              <a:gd name="connsiteX16" fmla="*/ 0 w 1994762"/>
              <a:gd name="connsiteY16" fmla="*/ 1286482 h 1715310"/>
              <a:gd name="connsiteX17" fmla="*/ 79790 w 1994762"/>
              <a:gd name="connsiteY17" fmla="*/ 1715310 h 1715310"/>
              <a:gd name="connsiteX0" fmla="*/ 1994762 w 1994762"/>
              <a:gd name="connsiteY0" fmla="*/ 0 h 1715310"/>
              <a:gd name="connsiteX1" fmla="*/ 1980131 w 1994762"/>
              <a:gd name="connsiteY1" fmla="*/ 65836 h 1715310"/>
              <a:gd name="connsiteX2" fmla="*/ 1863088 w 1994762"/>
              <a:gd name="connsiteY2" fmla="*/ 146304 h 1715310"/>
              <a:gd name="connsiteX3" fmla="*/ 1709469 w 1994762"/>
              <a:gd name="connsiteY3" fmla="*/ 175564 h 1715310"/>
              <a:gd name="connsiteX4" fmla="*/ 1570480 w 1994762"/>
              <a:gd name="connsiteY4" fmla="*/ 153619 h 1715310"/>
              <a:gd name="connsiteX5" fmla="*/ 1438806 w 1994762"/>
              <a:gd name="connsiteY5" fmla="*/ 138988 h 1715310"/>
              <a:gd name="connsiteX6" fmla="*/ 1356438 w 1994762"/>
              <a:gd name="connsiteY6" fmla="*/ 171531 h 1715310"/>
              <a:gd name="connsiteX7" fmla="*/ 1196857 w 1994762"/>
              <a:gd name="connsiteY7" fmla="*/ 343062 h 1715310"/>
              <a:gd name="connsiteX8" fmla="*/ 1117067 w 1994762"/>
              <a:gd name="connsiteY8" fmla="*/ 428827 h 1715310"/>
              <a:gd name="connsiteX9" fmla="*/ 1037276 w 1994762"/>
              <a:gd name="connsiteY9" fmla="*/ 514593 h 1715310"/>
              <a:gd name="connsiteX10" fmla="*/ 877695 w 1994762"/>
              <a:gd name="connsiteY10" fmla="*/ 600358 h 1715310"/>
              <a:gd name="connsiteX11" fmla="*/ 718114 w 1994762"/>
              <a:gd name="connsiteY11" fmla="*/ 686124 h 1715310"/>
              <a:gd name="connsiteX12" fmla="*/ 582928 w 1994762"/>
              <a:gd name="connsiteY12" fmla="*/ 672998 h 1715310"/>
              <a:gd name="connsiteX13" fmla="*/ 398952 w 1994762"/>
              <a:gd name="connsiteY13" fmla="*/ 771889 h 1715310"/>
              <a:gd name="connsiteX14" fmla="*/ 239371 w 1994762"/>
              <a:gd name="connsiteY14" fmla="*/ 943420 h 1715310"/>
              <a:gd name="connsiteX15" fmla="*/ 159581 w 1994762"/>
              <a:gd name="connsiteY15" fmla="*/ 1114951 h 1715310"/>
              <a:gd name="connsiteX16" fmla="*/ 0 w 1994762"/>
              <a:gd name="connsiteY16" fmla="*/ 1286481 h 1715310"/>
              <a:gd name="connsiteX17" fmla="*/ 79790 w 1994762"/>
              <a:gd name="connsiteY17" fmla="*/ 1715310 h 1715310"/>
              <a:gd name="connsiteX0" fmla="*/ 1994762 w 1994762"/>
              <a:gd name="connsiteY0" fmla="*/ 0 h 1715309"/>
              <a:gd name="connsiteX1" fmla="*/ 1980131 w 1994762"/>
              <a:gd name="connsiteY1" fmla="*/ 65836 h 1715309"/>
              <a:gd name="connsiteX2" fmla="*/ 1863088 w 1994762"/>
              <a:gd name="connsiteY2" fmla="*/ 146304 h 1715309"/>
              <a:gd name="connsiteX3" fmla="*/ 1709469 w 1994762"/>
              <a:gd name="connsiteY3" fmla="*/ 175564 h 1715309"/>
              <a:gd name="connsiteX4" fmla="*/ 1570480 w 1994762"/>
              <a:gd name="connsiteY4" fmla="*/ 153619 h 1715309"/>
              <a:gd name="connsiteX5" fmla="*/ 1438806 w 1994762"/>
              <a:gd name="connsiteY5" fmla="*/ 138988 h 1715309"/>
              <a:gd name="connsiteX6" fmla="*/ 1356438 w 1994762"/>
              <a:gd name="connsiteY6" fmla="*/ 171531 h 1715309"/>
              <a:gd name="connsiteX7" fmla="*/ 1196857 w 1994762"/>
              <a:gd name="connsiteY7" fmla="*/ 343062 h 1715309"/>
              <a:gd name="connsiteX8" fmla="*/ 1117067 w 1994762"/>
              <a:gd name="connsiteY8" fmla="*/ 428827 h 1715309"/>
              <a:gd name="connsiteX9" fmla="*/ 1037276 w 1994762"/>
              <a:gd name="connsiteY9" fmla="*/ 514593 h 1715309"/>
              <a:gd name="connsiteX10" fmla="*/ 877695 w 1994762"/>
              <a:gd name="connsiteY10" fmla="*/ 600358 h 1715309"/>
              <a:gd name="connsiteX11" fmla="*/ 718114 w 1994762"/>
              <a:gd name="connsiteY11" fmla="*/ 686124 h 1715309"/>
              <a:gd name="connsiteX12" fmla="*/ 582928 w 1994762"/>
              <a:gd name="connsiteY12" fmla="*/ 672998 h 1715309"/>
              <a:gd name="connsiteX13" fmla="*/ 398952 w 1994762"/>
              <a:gd name="connsiteY13" fmla="*/ 771889 h 1715309"/>
              <a:gd name="connsiteX14" fmla="*/ 239371 w 1994762"/>
              <a:gd name="connsiteY14" fmla="*/ 943420 h 1715309"/>
              <a:gd name="connsiteX15" fmla="*/ 159581 w 1994762"/>
              <a:gd name="connsiteY15" fmla="*/ 1114951 h 1715309"/>
              <a:gd name="connsiteX16" fmla="*/ 0 w 1994762"/>
              <a:gd name="connsiteY16" fmla="*/ 1286481 h 1715309"/>
              <a:gd name="connsiteX17" fmla="*/ 79790 w 1994762"/>
              <a:gd name="connsiteY17" fmla="*/ 1715309 h 171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94762" h="1715309">
                <a:moveTo>
                  <a:pt x="1994762" y="0"/>
                </a:moveTo>
                <a:lnTo>
                  <a:pt x="1980131" y="65836"/>
                </a:lnTo>
                <a:lnTo>
                  <a:pt x="1863088" y="146304"/>
                </a:lnTo>
                <a:lnTo>
                  <a:pt x="1709469" y="175564"/>
                </a:lnTo>
                <a:lnTo>
                  <a:pt x="1570480" y="153619"/>
                </a:lnTo>
                <a:lnTo>
                  <a:pt x="1438806" y="138988"/>
                </a:lnTo>
                <a:lnTo>
                  <a:pt x="1356438" y="171531"/>
                </a:lnTo>
                <a:lnTo>
                  <a:pt x="1196857" y="343062"/>
                </a:lnTo>
                <a:lnTo>
                  <a:pt x="1117067" y="428827"/>
                </a:lnTo>
                <a:lnTo>
                  <a:pt x="1037276" y="514593"/>
                </a:lnTo>
                <a:lnTo>
                  <a:pt x="877695" y="600358"/>
                </a:lnTo>
                <a:lnTo>
                  <a:pt x="718114" y="686124"/>
                </a:lnTo>
                <a:lnTo>
                  <a:pt x="582928" y="672998"/>
                </a:lnTo>
                <a:lnTo>
                  <a:pt x="398952" y="771889"/>
                </a:lnTo>
                <a:lnTo>
                  <a:pt x="239371" y="943420"/>
                </a:lnTo>
                <a:lnTo>
                  <a:pt x="159581" y="1114951"/>
                </a:lnTo>
                <a:lnTo>
                  <a:pt x="0" y="1286481"/>
                </a:lnTo>
                <a:lnTo>
                  <a:pt x="79790" y="1715309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Frihåndsform 7"/>
          <p:cNvSpPr/>
          <p:nvPr/>
        </p:nvSpPr>
        <p:spPr>
          <a:xfrm>
            <a:off x="5726100" y="2204862"/>
            <a:ext cx="468161" cy="1258373"/>
          </a:xfrm>
          <a:custGeom>
            <a:avLst/>
            <a:gdLst>
              <a:gd name="connsiteX0" fmla="*/ 2099462 w 2406701"/>
              <a:gd name="connsiteY0" fmla="*/ 0 h 2699309"/>
              <a:gd name="connsiteX1" fmla="*/ 2099462 w 2406701"/>
              <a:gd name="connsiteY1" fmla="*/ 0 h 2699309"/>
              <a:gd name="connsiteX2" fmla="*/ 1953158 w 2406701"/>
              <a:gd name="connsiteY2" fmla="*/ 197510 h 2699309"/>
              <a:gd name="connsiteX3" fmla="*/ 1872691 w 2406701"/>
              <a:gd name="connsiteY3" fmla="*/ 409651 h 2699309"/>
              <a:gd name="connsiteX4" fmla="*/ 1865376 w 2406701"/>
              <a:gd name="connsiteY4" fmla="*/ 526694 h 2699309"/>
              <a:gd name="connsiteX5" fmla="*/ 1989734 w 2406701"/>
              <a:gd name="connsiteY5" fmla="*/ 694944 h 2699309"/>
              <a:gd name="connsiteX6" fmla="*/ 2150669 w 2406701"/>
              <a:gd name="connsiteY6" fmla="*/ 768096 h 2699309"/>
              <a:gd name="connsiteX7" fmla="*/ 2296973 w 2406701"/>
              <a:gd name="connsiteY7" fmla="*/ 885139 h 2699309"/>
              <a:gd name="connsiteX8" fmla="*/ 2370125 w 2406701"/>
              <a:gd name="connsiteY8" fmla="*/ 965606 h 2699309"/>
              <a:gd name="connsiteX9" fmla="*/ 2406701 w 2406701"/>
              <a:gd name="connsiteY9" fmla="*/ 1068019 h 2699309"/>
              <a:gd name="connsiteX10" fmla="*/ 2275027 w 2406701"/>
              <a:gd name="connsiteY10" fmla="*/ 1141171 h 2699309"/>
              <a:gd name="connsiteX11" fmla="*/ 2165299 w 2406701"/>
              <a:gd name="connsiteY11" fmla="*/ 1214323 h 2699309"/>
              <a:gd name="connsiteX12" fmla="*/ 2040941 w 2406701"/>
              <a:gd name="connsiteY12" fmla="*/ 1265530 h 2699309"/>
              <a:gd name="connsiteX13" fmla="*/ 1894637 w 2406701"/>
              <a:gd name="connsiteY13" fmla="*/ 1367942 h 2699309"/>
              <a:gd name="connsiteX14" fmla="*/ 1777594 w 2406701"/>
              <a:gd name="connsiteY14" fmla="*/ 1521562 h 2699309"/>
              <a:gd name="connsiteX15" fmla="*/ 1653235 w 2406701"/>
              <a:gd name="connsiteY15" fmla="*/ 1631290 h 2699309"/>
              <a:gd name="connsiteX16" fmla="*/ 1448410 w 2406701"/>
              <a:gd name="connsiteY16" fmla="*/ 1704442 h 2699309"/>
              <a:gd name="connsiteX17" fmla="*/ 1309421 w 2406701"/>
              <a:gd name="connsiteY17" fmla="*/ 1755648 h 2699309"/>
              <a:gd name="connsiteX18" fmla="*/ 1221638 w 2406701"/>
              <a:gd name="connsiteY18" fmla="*/ 1814170 h 2699309"/>
              <a:gd name="connsiteX19" fmla="*/ 980237 w 2406701"/>
              <a:gd name="connsiteY19" fmla="*/ 1865376 h 2699309"/>
              <a:gd name="connsiteX20" fmla="*/ 782726 w 2406701"/>
              <a:gd name="connsiteY20" fmla="*/ 1953158 h 2699309"/>
              <a:gd name="connsiteX21" fmla="*/ 621792 w 2406701"/>
              <a:gd name="connsiteY21" fmla="*/ 2040941 h 2699309"/>
              <a:gd name="connsiteX22" fmla="*/ 563270 w 2406701"/>
              <a:gd name="connsiteY22" fmla="*/ 2245766 h 2699309"/>
              <a:gd name="connsiteX23" fmla="*/ 548640 w 2406701"/>
              <a:gd name="connsiteY23" fmla="*/ 2362810 h 2699309"/>
              <a:gd name="connsiteX24" fmla="*/ 387706 w 2406701"/>
              <a:gd name="connsiteY24" fmla="*/ 2509114 h 2699309"/>
              <a:gd name="connsiteX25" fmla="*/ 204826 w 2406701"/>
              <a:gd name="connsiteY25" fmla="*/ 2655418 h 2699309"/>
              <a:gd name="connsiteX26" fmla="*/ 131674 w 2406701"/>
              <a:gd name="connsiteY26" fmla="*/ 2691994 h 2699309"/>
              <a:gd name="connsiteX27" fmla="*/ 131674 w 2406701"/>
              <a:gd name="connsiteY27" fmla="*/ 2691994 h 2699309"/>
              <a:gd name="connsiteX28" fmla="*/ 51206 w 2406701"/>
              <a:gd name="connsiteY28" fmla="*/ 2699309 h 2699309"/>
              <a:gd name="connsiteX29" fmla="*/ 14630 w 2406701"/>
              <a:gd name="connsiteY29" fmla="*/ 2662733 h 2699309"/>
              <a:gd name="connsiteX30" fmla="*/ 0 w 2406701"/>
              <a:gd name="connsiteY30" fmla="*/ 2596896 h 2699309"/>
              <a:gd name="connsiteX31" fmla="*/ 14630 w 2406701"/>
              <a:gd name="connsiteY31" fmla="*/ 2479853 h 2699309"/>
              <a:gd name="connsiteX32" fmla="*/ 0 w 2406701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75027 w 2370125"/>
              <a:gd name="connsiteY10" fmla="*/ 1141171 h 2699309"/>
              <a:gd name="connsiteX11" fmla="*/ 2165299 w 2370125"/>
              <a:gd name="connsiteY11" fmla="*/ 121432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563270 w 2370125"/>
              <a:gd name="connsiteY22" fmla="*/ 2245766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165299 w 2370125"/>
              <a:gd name="connsiteY11" fmla="*/ 121432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563270 w 2370125"/>
              <a:gd name="connsiteY22" fmla="*/ 2245766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563270 w 2370125"/>
              <a:gd name="connsiteY22" fmla="*/ 2245766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8179 w 2370125"/>
              <a:gd name="connsiteY24" fmla="*/ 2525160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8179 w 2370125"/>
              <a:gd name="connsiteY24" fmla="*/ 2525160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0 w 2370125"/>
              <a:gd name="connsiteY31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8179 w 2370125"/>
              <a:gd name="connsiteY24" fmla="*/ 2525160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0" fmla="*/ 2084831 w 2355494"/>
              <a:gd name="connsiteY0" fmla="*/ 0 h 2699309"/>
              <a:gd name="connsiteX1" fmla="*/ 2084831 w 2355494"/>
              <a:gd name="connsiteY1" fmla="*/ 0 h 2699309"/>
              <a:gd name="connsiteX2" fmla="*/ 1938527 w 2355494"/>
              <a:gd name="connsiteY2" fmla="*/ 197510 h 2699309"/>
              <a:gd name="connsiteX3" fmla="*/ 1858060 w 2355494"/>
              <a:gd name="connsiteY3" fmla="*/ 409651 h 2699309"/>
              <a:gd name="connsiteX4" fmla="*/ 1850745 w 2355494"/>
              <a:gd name="connsiteY4" fmla="*/ 526694 h 2699309"/>
              <a:gd name="connsiteX5" fmla="*/ 1975103 w 2355494"/>
              <a:gd name="connsiteY5" fmla="*/ 694944 h 2699309"/>
              <a:gd name="connsiteX6" fmla="*/ 2136038 w 2355494"/>
              <a:gd name="connsiteY6" fmla="*/ 768096 h 2699309"/>
              <a:gd name="connsiteX7" fmla="*/ 2282342 w 2355494"/>
              <a:gd name="connsiteY7" fmla="*/ 885139 h 2699309"/>
              <a:gd name="connsiteX8" fmla="*/ 2355494 w 2355494"/>
              <a:gd name="connsiteY8" fmla="*/ 965606 h 2699309"/>
              <a:gd name="connsiteX9" fmla="*/ 2314434 w 2355494"/>
              <a:gd name="connsiteY9" fmla="*/ 1044894 h 2699309"/>
              <a:gd name="connsiteX10" fmla="*/ 2236800 w 2355494"/>
              <a:gd name="connsiteY10" fmla="*/ 1131968 h 2699309"/>
              <a:gd name="connsiteX11" fmla="*/ 2081529 w 2355494"/>
              <a:gd name="connsiteY11" fmla="*/ 1219043 h 2699309"/>
              <a:gd name="connsiteX12" fmla="*/ 2026310 w 2355494"/>
              <a:gd name="connsiteY12" fmla="*/ 1265530 h 2699309"/>
              <a:gd name="connsiteX13" fmla="*/ 1880006 w 2355494"/>
              <a:gd name="connsiteY13" fmla="*/ 1367942 h 2699309"/>
              <a:gd name="connsiteX14" fmla="*/ 1762963 w 2355494"/>
              <a:gd name="connsiteY14" fmla="*/ 1521562 h 2699309"/>
              <a:gd name="connsiteX15" fmla="*/ 1638604 w 2355494"/>
              <a:gd name="connsiteY15" fmla="*/ 1631290 h 2699309"/>
              <a:gd name="connsiteX16" fmla="*/ 1433779 w 2355494"/>
              <a:gd name="connsiteY16" fmla="*/ 1704442 h 2699309"/>
              <a:gd name="connsiteX17" fmla="*/ 1294790 w 2355494"/>
              <a:gd name="connsiteY17" fmla="*/ 1755648 h 2699309"/>
              <a:gd name="connsiteX18" fmla="*/ 1207007 w 2355494"/>
              <a:gd name="connsiteY18" fmla="*/ 1814170 h 2699309"/>
              <a:gd name="connsiteX19" fmla="*/ 965606 w 2355494"/>
              <a:gd name="connsiteY19" fmla="*/ 1865376 h 2699309"/>
              <a:gd name="connsiteX20" fmla="*/ 768095 w 2355494"/>
              <a:gd name="connsiteY20" fmla="*/ 1953158 h 2699309"/>
              <a:gd name="connsiteX21" fmla="*/ 607161 w 2355494"/>
              <a:gd name="connsiteY21" fmla="*/ 2040941 h 2699309"/>
              <a:gd name="connsiteX22" fmla="*/ 606454 w 2355494"/>
              <a:gd name="connsiteY22" fmla="*/ 2263937 h 2699309"/>
              <a:gd name="connsiteX23" fmla="*/ 528819 w 2355494"/>
              <a:gd name="connsiteY23" fmla="*/ 2438086 h 2699309"/>
              <a:gd name="connsiteX24" fmla="*/ 373548 w 2355494"/>
              <a:gd name="connsiteY24" fmla="*/ 2525160 h 2699309"/>
              <a:gd name="connsiteX25" fmla="*/ 190195 w 2355494"/>
              <a:gd name="connsiteY25" fmla="*/ 2655418 h 2699309"/>
              <a:gd name="connsiteX26" fmla="*/ 117043 w 2355494"/>
              <a:gd name="connsiteY26" fmla="*/ 2691994 h 2699309"/>
              <a:gd name="connsiteX27" fmla="*/ 117043 w 2355494"/>
              <a:gd name="connsiteY27" fmla="*/ 2691994 h 2699309"/>
              <a:gd name="connsiteX28" fmla="*/ 36575 w 2355494"/>
              <a:gd name="connsiteY28" fmla="*/ 2699309 h 2699309"/>
              <a:gd name="connsiteX29" fmla="*/ -1 w 2355494"/>
              <a:gd name="connsiteY29" fmla="*/ 2662733 h 2699309"/>
              <a:gd name="connsiteX0" fmla="*/ 2048256 w 2318919"/>
              <a:gd name="connsiteY0" fmla="*/ 0 h 2699309"/>
              <a:gd name="connsiteX1" fmla="*/ 2048256 w 2318919"/>
              <a:gd name="connsiteY1" fmla="*/ 0 h 2699309"/>
              <a:gd name="connsiteX2" fmla="*/ 1901952 w 2318919"/>
              <a:gd name="connsiteY2" fmla="*/ 197510 h 2699309"/>
              <a:gd name="connsiteX3" fmla="*/ 1821485 w 2318919"/>
              <a:gd name="connsiteY3" fmla="*/ 409651 h 2699309"/>
              <a:gd name="connsiteX4" fmla="*/ 1814170 w 2318919"/>
              <a:gd name="connsiteY4" fmla="*/ 526694 h 2699309"/>
              <a:gd name="connsiteX5" fmla="*/ 1938528 w 2318919"/>
              <a:gd name="connsiteY5" fmla="*/ 694944 h 2699309"/>
              <a:gd name="connsiteX6" fmla="*/ 2099463 w 2318919"/>
              <a:gd name="connsiteY6" fmla="*/ 768096 h 2699309"/>
              <a:gd name="connsiteX7" fmla="*/ 2245767 w 2318919"/>
              <a:gd name="connsiteY7" fmla="*/ 885139 h 2699309"/>
              <a:gd name="connsiteX8" fmla="*/ 2318919 w 2318919"/>
              <a:gd name="connsiteY8" fmla="*/ 965606 h 2699309"/>
              <a:gd name="connsiteX9" fmla="*/ 2277859 w 2318919"/>
              <a:gd name="connsiteY9" fmla="*/ 1044894 h 2699309"/>
              <a:gd name="connsiteX10" fmla="*/ 2200225 w 2318919"/>
              <a:gd name="connsiteY10" fmla="*/ 1131968 h 2699309"/>
              <a:gd name="connsiteX11" fmla="*/ 2044954 w 2318919"/>
              <a:gd name="connsiteY11" fmla="*/ 1219043 h 2699309"/>
              <a:gd name="connsiteX12" fmla="*/ 1989735 w 2318919"/>
              <a:gd name="connsiteY12" fmla="*/ 1265530 h 2699309"/>
              <a:gd name="connsiteX13" fmla="*/ 1843431 w 2318919"/>
              <a:gd name="connsiteY13" fmla="*/ 1367942 h 2699309"/>
              <a:gd name="connsiteX14" fmla="*/ 1726388 w 2318919"/>
              <a:gd name="connsiteY14" fmla="*/ 1521562 h 2699309"/>
              <a:gd name="connsiteX15" fmla="*/ 1602029 w 2318919"/>
              <a:gd name="connsiteY15" fmla="*/ 1631290 h 2699309"/>
              <a:gd name="connsiteX16" fmla="*/ 1397204 w 2318919"/>
              <a:gd name="connsiteY16" fmla="*/ 1704442 h 2699309"/>
              <a:gd name="connsiteX17" fmla="*/ 1258215 w 2318919"/>
              <a:gd name="connsiteY17" fmla="*/ 1755648 h 2699309"/>
              <a:gd name="connsiteX18" fmla="*/ 1170432 w 2318919"/>
              <a:gd name="connsiteY18" fmla="*/ 1814170 h 2699309"/>
              <a:gd name="connsiteX19" fmla="*/ 929031 w 2318919"/>
              <a:gd name="connsiteY19" fmla="*/ 1865376 h 2699309"/>
              <a:gd name="connsiteX20" fmla="*/ 731520 w 2318919"/>
              <a:gd name="connsiteY20" fmla="*/ 1953158 h 2699309"/>
              <a:gd name="connsiteX21" fmla="*/ 570586 w 2318919"/>
              <a:gd name="connsiteY21" fmla="*/ 2040941 h 2699309"/>
              <a:gd name="connsiteX22" fmla="*/ 569879 w 2318919"/>
              <a:gd name="connsiteY22" fmla="*/ 2263937 h 2699309"/>
              <a:gd name="connsiteX23" fmla="*/ 492244 w 2318919"/>
              <a:gd name="connsiteY23" fmla="*/ 2438086 h 2699309"/>
              <a:gd name="connsiteX24" fmla="*/ 336973 w 2318919"/>
              <a:gd name="connsiteY24" fmla="*/ 2525160 h 2699309"/>
              <a:gd name="connsiteX25" fmla="*/ 153620 w 2318919"/>
              <a:gd name="connsiteY25" fmla="*/ 2655418 h 2699309"/>
              <a:gd name="connsiteX26" fmla="*/ 80468 w 2318919"/>
              <a:gd name="connsiteY26" fmla="*/ 2691994 h 2699309"/>
              <a:gd name="connsiteX27" fmla="*/ 80468 w 2318919"/>
              <a:gd name="connsiteY27" fmla="*/ 2691994 h 2699309"/>
              <a:gd name="connsiteX28" fmla="*/ 0 w 2318919"/>
              <a:gd name="connsiteY28" fmla="*/ 2699309 h 2699309"/>
              <a:gd name="connsiteX0" fmla="*/ 1967788 w 2238451"/>
              <a:gd name="connsiteY0" fmla="*/ 0 h 2691994"/>
              <a:gd name="connsiteX1" fmla="*/ 1967788 w 2238451"/>
              <a:gd name="connsiteY1" fmla="*/ 0 h 2691994"/>
              <a:gd name="connsiteX2" fmla="*/ 1821484 w 2238451"/>
              <a:gd name="connsiteY2" fmla="*/ 197510 h 2691994"/>
              <a:gd name="connsiteX3" fmla="*/ 1741017 w 2238451"/>
              <a:gd name="connsiteY3" fmla="*/ 409651 h 2691994"/>
              <a:gd name="connsiteX4" fmla="*/ 1733702 w 2238451"/>
              <a:gd name="connsiteY4" fmla="*/ 526694 h 2691994"/>
              <a:gd name="connsiteX5" fmla="*/ 1858060 w 2238451"/>
              <a:gd name="connsiteY5" fmla="*/ 694944 h 2691994"/>
              <a:gd name="connsiteX6" fmla="*/ 2018995 w 2238451"/>
              <a:gd name="connsiteY6" fmla="*/ 768096 h 2691994"/>
              <a:gd name="connsiteX7" fmla="*/ 2165299 w 2238451"/>
              <a:gd name="connsiteY7" fmla="*/ 885139 h 2691994"/>
              <a:gd name="connsiteX8" fmla="*/ 2238451 w 2238451"/>
              <a:gd name="connsiteY8" fmla="*/ 965606 h 2691994"/>
              <a:gd name="connsiteX9" fmla="*/ 2197391 w 2238451"/>
              <a:gd name="connsiteY9" fmla="*/ 1044894 h 2691994"/>
              <a:gd name="connsiteX10" fmla="*/ 2119757 w 2238451"/>
              <a:gd name="connsiteY10" fmla="*/ 1131968 h 2691994"/>
              <a:gd name="connsiteX11" fmla="*/ 1964486 w 2238451"/>
              <a:gd name="connsiteY11" fmla="*/ 1219043 h 2691994"/>
              <a:gd name="connsiteX12" fmla="*/ 1909267 w 2238451"/>
              <a:gd name="connsiteY12" fmla="*/ 1265530 h 2691994"/>
              <a:gd name="connsiteX13" fmla="*/ 1762963 w 2238451"/>
              <a:gd name="connsiteY13" fmla="*/ 1367942 h 2691994"/>
              <a:gd name="connsiteX14" fmla="*/ 1645920 w 2238451"/>
              <a:gd name="connsiteY14" fmla="*/ 1521562 h 2691994"/>
              <a:gd name="connsiteX15" fmla="*/ 1521561 w 2238451"/>
              <a:gd name="connsiteY15" fmla="*/ 1631290 h 2691994"/>
              <a:gd name="connsiteX16" fmla="*/ 1316736 w 2238451"/>
              <a:gd name="connsiteY16" fmla="*/ 1704442 h 2691994"/>
              <a:gd name="connsiteX17" fmla="*/ 1177747 w 2238451"/>
              <a:gd name="connsiteY17" fmla="*/ 1755648 h 2691994"/>
              <a:gd name="connsiteX18" fmla="*/ 1089964 w 2238451"/>
              <a:gd name="connsiteY18" fmla="*/ 1814170 h 2691994"/>
              <a:gd name="connsiteX19" fmla="*/ 848563 w 2238451"/>
              <a:gd name="connsiteY19" fmla="*/ 1865376 h 2691994"/>
              <a:gd name="connsiteX20" fmla="*/ 651052 w 2238451"/>
              <a:gd name="connsiteY20" fmla="*/ 1953158 h 2691994"/>
              <a:gd name="connsiteX21" fmla="*/ 490118 w 2238451"/>
              <a:gd name="connsiteY21" fmla="*/ 2040941 h 2691994"/>
              <a:gd name="connsiteX22" fmla="*/ 489411 w 2238451"/>
              <a:gd name="connsiteY22" fmla="*/ 2263937 h 2691994"/>
              <a:gd name="connsiteX23" fmla="*/ 411776 w 2238451"/>
              <a:gd name="connsiteY23" fmla="*/ 2438086 h 2691994"/>
              <a:gd name="connsiteX24" fmla="*/ 256505 w 2238451"/>
              <a:gd name="connsiteY24" fmla="*/ 2525160 h 2691994"/>
              <a:gd name="connsiteX25" fmla="*/ 73152 w 2238451"/>
              <a:gd name="connsiteY25" fmla="*/ 2655418 h 2691994"/>
              <a:gd name="connsiteX26" fmla="*/ 0 w 2238451"/>
              <a:gd name="connsiteY26" fmla="*/ 2691994 h 2691994"/>
              <a:gd name="connsiteX27" fmla="*/ 0 w 2238451"/>
              <a:gd name="connsiteY27" fmla="*/ 2691994 h 2691994"/>
              <a:gd name="connsiteX0" fmla="*/ 1967788 w 2238451"/>
              <a:gd name="connsiteY0" fmla="*/ 0 h 2691994"/>
              <a:gd name="connsiteX1" fmla="*/ 1967788 w 2238451"/>
              <a:gd name="connsiteY1" fmla="*/ 0 h 2691994"/>
              <a:gd name="connsiteX2" fmla="*/ 1821484 w 2238451"/>
              <a:gd name="connsiteY2" fmla="*/ 197510 h 2691994"/>
              <a:gd name="connsiteX3" fmla="*/ 1741017 w 2238451"/>
              <a:gd name="connsiteY3" fmla="*/ 409651 h 2691994"/>
              <a:gd name="connsiteX4" fmla="*/ 1733702 w 2238451"/>
              <a:gd name="connsiteY4" fmla="*/ 526694 h 2691994"/>
              <a:gd name="connsiteX5" fmla="*/ 1858060 w 2238451"/>
              <a:gd name="connsiteY5" fmla="*/ 694944 h 2691994"/>
              <a:gd name="connsiteX6" fmla="*/ 2018995 w 2238451"/>
              <a:gd name="connsiteY6" fmla="*/ 768096 h 2691994"/>
              <a:gd name="connsiteX7" fmla="*/ 2165299 w 2238451"/>
              <a:gd name="connsiteY7" fmla="*/ 885139 h 2691994"/>
              <a:gd name="connsiteX8" fmla="*/ 2238451 w 2238451"/>
              <a:gd name="connsiteY8" fmla="*/ 965606 h 2691994"/>
              <a:gd name="connsiteX9" fmla="*/ 2197391 w 2238451"/>
              <a:gd name="connsiteY9" fmla="*/ 1044894 h 2691994"/>
              <a:gd name="connsiteX10" fmla="*/ 2119757 w 2238451"/>
              <a:gd name="connsiteY10" fmla="*/ 1131968 h 2691994"/>
              <a:gd name="connsiteX11" fmla="*/ 1964486 w 2238451"/>
              <a:gd name="connsiteY11" fmla="*/ 1219043 h 2691994"/>
              <a:gd name="connsiteX12" fmla="*/ 1909267 w 2238451"/>
              <a:gd name="connsiteY12" fmla="*/ 1265530 h 2691994"/>
              <a:gd name="connsiteX13" fmla="*/ 1762963 w 2238451"/>
              <a:gd name="connsiteY13" fmla="*/ 1367942 h 2691994"/>
              <a:gd name="connsiteX14" fmla="*/ 1645920 w 2238451"/>
              <a:gd name="connsiteY14" fmla="*/ 1521562 h 2691994"/>
              <a:gd name="connsiteX15" fmla="*/ 1521561 w 2238451"/>
              <a:gd name="connsiteY15" fmla="*/ 1631290 h 2691994"/>
              <a:gd name="connsiteX16" fmla="*/ 1316736 w 2238451"/>
              <a:gd name="connsiteY16" fmla="*/ 1704442 h 2691994"/>
              <a:gd name="connsiteX17" fmla="*/ 1177747 w 2238451"/>
              <a:gd name="connsiteY17" fmla="*/ 1755648 h 2691994"/>
              <a:gd name="connsiteX18" fmla="*/ 1089964 w 2238451"/>
              <a:gd name="connsiteY18" fmla="*/ 1814170 h 2691994"/>
              <a:gd name="connsiteX19" fmla="*/ 848563 w 2238451"/>
              <a:gd name="connsiteY19" fmla="*/ 1865376 h 2691994"/>
              <a:gd name="connsiteX20" fmla="*/ 651052 w 2238451"/>
              <a:gd name="connsiteY20" fmla="*/ 1953158 h 2691994"/>
              <a:gd name="connsiteX21" fmla="*/ 490118 w 2238451"/>
              <a:gd name="connsiteY21" fmla="*/ 2040941 h 2691994"/>
              <a:gd name="connsiteX22" fmla="*/ 489411 w 2238451"/>
              <a:gd name="connsiteY22" fmla="*/ 2263937 h 2691994"/>
              <a:gd name="connsiteX23" fmla="*/ 411776 w 2238451"/>
              <a:gd name="connsiteY23" fmla="*/ 2438086 h 2691994"/>
              <a:gd name="connsiteX24" fmla="*/ 256504 w 2238451"/>
              <a:gd name="connsiteY24" fmla="*/ 2525161 h 2691994"/>
              <a:gd name="connsiteX25" fmla="*/ 73152 w 2238451"/>
              <a:gd name="connsiteY25" fmla="*/ 2655418 h 2691994"/>
              <a:gd name="connsiteX26" fmla="*/ 0 w 2238451"/>
              <a:gd name="connsiteY26" fmla="*/ 2691994 h 2691994"/>
              <a:gd name="connsiteX27" fmla="*/ 0 w 2238451"/>
              <a:gd name="connsiteY27" fmla="*/ 2691994 h 2691994"/>
              <a:gd name="connsiteX0" fmla="*/ 1967788 w 2238451"/>
              <a:gd name="connsiteY0" fmla="*/ 0 h 2699310"/>
              <a:gd name="connsiteX1" fmla="*/ 1967788 w 2238451"/>
              <a:gd name="connsiteY1" fmla="*/ 0 h 2699310"/>
              <a:gd name="connsiteX2" fmla="*/ 1821484 w 2238451"/>
              <a:gd name="connsiteY2" fmla="*/ 197510 h 2699310"/>
              <a:gd name="connsiteX3" fmla="*/ 1741017 w 2238451"/>
              <a:gd name="connsiteY3" fmla="*/ 409651 h 2699310"/>
              <a:gd name="connsiteX4" fmla="*/ 1733702 w 2238451"/>
              <a:gd name="connsiteY4" fmla="*/ 526694 h 2699310"/>
              <a:gd name="connsiteX5" fmla="*/ 1858060 w 2238451"/>
              <a:gd name="connsiteY5" fmla="*/ 694944 h 2699310"/>
              <a:gd name="connsiteX6" fmla="*/ 2018995 w 2238451"/>
              <a:gd name="connsiteY6" fmla="*/ 768096 h 2699310"/>
              <a:gd name="connsiteX7" fmla="*/ 2165299 w 2238451"/>
              <a:gd name="connsiteY7" fmla="*/ 885139 h 2699310"/>
              <a:gd name="connsiteX8" fmla="*/ 2238451 w 2238451"/>
              <a:gd name="connsiteY8" fmla="*/ 965606 h 2699310"/>
              <a:gd name="connsiteX9" fmla="*/ 2197391 w 2238451"/>
              <a:gd name="connsiteY9" fmla="*/ 1044894 h 2699310"/>
              <a:gd name="connsiteX10" fmla="*/ 2119757 w 2238451"/>
              <a:gd name="connsiteY10" fmla="*/ 1131968 h 2699310"/>
              <a:gd name="connsiteX11" fmla="*/ 1964486 w 2238451"/>
              <a:gd name="connsiteY11" fmla="*/ 1219043 h 2699310"/>
              <a:gd name="connsiteX12" fmla="*/ 1909267 w 2238451"/>
              <a:gd name="connsiteY12" fmla="*/ 1265530 h 2699310"/>
              <a:gd name="connsiteX13" fmla="*/ 1762963 w 2238451"/>
              <a:gd name="connsiteY13" fmla="*/ 1367942 h 2699310"/>
              <a:gd name="connsiteX14" fmla="*/ 1645920 w 2238451"/>
              <a:gd name="connsiteY14" fmla="*/ 1521562 h 2699310"/>
              <a:gd name="connsiteX15" fmla="*/ 1521561 w 2238451"/>
              <a:gd name="connsiteY15" fmla="*/ 1631290 h 2699310"/>
              <a:gd name="connsiteX16" fmla="*/ 1316736 w 2238451"/>
              <a:gd name="connsiteY16" fmla="*/ 1704442 h 2699310"/>
              <a:gd name="connsiteX17" fmla="*/ 1177747 w 2238451"/>
              <a:gd name="connsiteY17" fmla="*/ 1755648 h 2699310"/>
              <a:gd name="connsiteX18" fmla="*/ 1089964 w 2238451"/>
              <a:gd name="connsiteY18" fmla="*/ 1814170 h 2699310"/>
              <a:gd name="connsiteX19" fmla="*/ 848563 w 2238451"/>
              <a:gd name="connsiteY19" fmla="*/ 1865376 h 2699310"/>
              <a:gd name="connsiteX20" fmla="*/ 651052 w 2238451"/>
              <a:gd name="connsiteY20" fmla="*/ 1953158 h 2699310"/>
              <a:gd name="connsiteX21" fmla="*/ 490118 w 2238451"/>
              <a:gd name="connsiteY21" fmla="*/ 2040941 h 2699310"/>
              <a:gd name="connsiteX22" fmla="*/ 489411 w 2238451"/>
              <a:gd name="connsiteY22" fmla="*/ 2263937 h 2699310"/>
              <a:gd name="connsiteX23" fmla="*/ 411776 w 2238451"/>
              <a:gd name="connsiteY23" fmla="*/ 2438086 h 2699310"/>
              <a:gd name="connsiteX24" fmla="*/ 256504 w 2238451"/>
              <a:gd name="connsiteY24" fmla="*/ 2525161 h 2699310"/>
              <a:gd name="connsiteX25" fmla="*/ 101233 w 2238451"/>
              <a:gd name="connsiteY25" fmla="*/ 2699310 h 2699310"/>
              <a:gd name="connsiteX26" fmla="*/ 0 w 2238451"/>
              <a:gd name="connsiteY26" fmla="*/ 2691994 h 2699310"/>
              <a:gd name="connsiteX27" fmla="*/ 0 w 2238451"/>
              <a:gd name="connsiteY27" fmla="*/ 2691994 h 2699310"/>
              <a:gd name="connsiteX0" fmla="*/ 1967788 w 2238451"/>
              <a:gd name="connsiteY0" fmla="*/ 0 h 2699310"/>
              <a:gd name="connsiteX1" fmla="*/ 1967788 w 2238451"/>
              <a:gd name="connsiteY1" fmla="*/ 0 h 2699310"/>
              <a:gd name="connsiteX2" fmla="*/ 1821484 w 2238451"/>
              <a:gd name="connsiteY2" fmla="*/ 197510 h 2699310"/>
              <a:gd name="connsiteX3" fmla="*/ 1741017 w 2238451"/>
              <a:gd name="connsiteY3" fmla="*/ 409651 h 2699310"/>
              <a:gd name="connsiteX4" fmla="*/ 1733702 w 2238451"/>
              <a:gd name="connsiteY4" fmla="*/ 526694 h 2699310"/>
              <a:gd name="connsiteX5" fmla="*/ 1858060 w 2238451"/>
              <a:gd name="connsiteY5" fmla="*/ 694944 h 2699310"/>
              <a:gd name="connsiteX6" fmla="*/ 2018995 w 2238451"/>
              <a:gd name="connsiteY6" fmla="*/ 768096 h 2699310"/>
              <a:gd name="connsiteX7" fmla="*/ 2165299 w 2238451"/>
              <a:gd name="connsiteY7" fmla="*/ 885139 h 2699310"/>
              <a:gd name="connsiteX8" fmla="*/ 2238451 w 2238451"/>
              <a:gd name="connsiteY8" fmla="*/ 965606 h 2699310"/>
              <a:gd name="connsiteX9" fmla="*/ 2197391 w 2238451"/>
              <a:gd name="connsiteY9" fmla="*/ 1044894 h 2699310"/>
              <a:gd name="connsiteX10" fmla="*/ 2119757 w 2238451"/>
              <a:gd name="connsiteY10" fmla="*/ 1131968 h 2699310"/>
              <a:gd name="connsiteX11" fmla="*/ 1964486 w 2238451"/>
              <a:gd name="connsiteY11" fmla="*/ 1219043 h 2699310"/>
              <a:gd name="connsiteX12" fmla="*/ 1909267 w 2238451"/>
              <a:gd name="connsiteY12" fmla="*/ 1265530 h 2699310"/>
              <a:gd name="connsiteX13" fmla="*/ 1762963 w 2238451"/>
              <a:gd name="connsiteY13" fmla="*/ 1367942 h 2699310"/>
              <a:gd name="connsiteX14" fmla="*/ 1645920 w 2238451"/>
              <a:gd name="connsiteY14" fmla="*/ 1521562 h 2699310"/>
              <a:gd name="connsiteX15" fmla="*/ 1521561 w 2238451"/>
              <a:gd name="connsiteY15" fmla="*/ 1631290 h 2699310"/>
              <a:gd name="connsiteX16" fmla="*/ 1316736 w 2238451"/>
              <a:gd name="connsiteY16" fmla="*/ 1704442 h 2699310"/>
              <a:gd name="connsiteX17" fmla="*/ 1177747 w 2238451"/>
              <a:gd name="connsiteY17" fmla="*/ 1755648 h 2699310"/>
              <a:gd name="connsiteX18" fmla="*/ 1089964 w 2238451"/>
              <a:gd name="connsiteY18" fmla="*/ 1814170 h 2699310"/>
              <a:gd name="connsiteX19" fmla="*/ 848563 w 2238451"/>
              <a:gd name="connsiteY19" fmla="*/ 1865376 h 2699310"/>
              <a:gd name="connsiteX20" fmla="*/ 651052 w 2238451"/>
              <a:gd name="connsiteY20" fmla="*/ 1953158 h 2699310"/>
              <a:gd name="connsiteX21" fmla="*/ 490118 w 2238451"/>
              <a:gd name="connsiteY21" fmla="*/ 2040941 h 2699310"/>
              <a:gd name="connsiteX22" fmla="*/ 489411 w 2238451"/>
              <a:gd name="connsiteY22" fmla="*/ 2263937 h 2699310"/>
              <a:gd name="connsiteX23" fmla="*/ 411776 w 2238451"/>
              <a:gd name="connsiteY23" fmla="*/ 2438086 h 2699310"/>
              <a:gd name="connsiteX24" fmla="*/ 256504 w 2238451"/>
              <a:gd name="connsiteY24" fmla="*/ 2525161 h 2699310"/>
              <a:gd name="connsiteX25" fmla="*/ 101233 w 2238451"/>
              <a:gd name="connsiteY25" fmla="*/ 2699310 h 2699310"/>
              <a:gd name="connsiteX26" fmla="*/ 0 w 2238451"/>
              <a:gd name="connsiteY26" fmla="*/ 2691994 h 2699310"/>
              <a:gd name="connsiteX27" fmla="*/ 0 w 2238451"/>
              <a:gd name="connsiteY27" fmla="*/ 2691994 h 2699310"/>
              <a:gd name="connsiteX0" fmla="*/ 1967788 w 2238451"/>
              <a:gd name="connsiteY0" fmla="*/ 0 h 2960533"/>
              <a:gd name="connsiteX1" fmla="*/ 1967788 w 2238451"/>
              <a:gd name="connsiteY1" fmla="*/ 0 h 2960533"/>
              <a:gd name="connsiteX2" fmla="*/ 1821484 w 2238451"/>
              <a:gd name="connsiteY2" fmla="*/ 197510 h 2960533"/>
              <a:gd name="connsiteX3" fmla="*/ 1741017 w 2238451"/>
              <a:gd name="connsiteY3" fmla="*/ 409651 h 2960533"/>
              <a:gd name="connsiteX4" fmla="*/ 1733702 w 2238451"/>
              <a:gd name="connsiteY4" fmla="*/ 526694 h 2960533"/>
              <a:gd name="connsiteX5" fmla="*/ 1858060 w 2238451"/>
              <a:gd name="connsiteY5" fmla="*/ 694944 h 2960533"/>
              <a:gd name="connsiteX6" fmla="*/ 2018995 w 2238451"/>
              <a:gd name="connsiteY6" fmla="*/ 768096 h 2960533"/>
              <a:gd name="connsiteX7" fmla="*/ 2165299 w 2238451"/>
              <a:gd name="connsiteY7" fmla="*/ 885139 h 2960533"/>
              <a:gd name="connsiteX8" fmla="*/ 2238451 w 2238451"/>
              <a:gd name="connsiteY8" fmla="*/ 965606 h 2960533"/>
              <a:gd name="connsiteX9" fmla="*/ 2197391 w 2238451"/>
              <a:gd name="connsiteY9" fmla="*/ 1044894 h 2960533"/>
              <a:gd name="connsiteX10" fmla="*/ 2119757 w 2238451"/>
              <a:gd name="connsiteY10" fmla="*/ 1131968 h 2960533"/>
              <a:gd name="connsiteX11" fmla="*/ 1964486 w 2238451"/>
              <a:gd name="connsiteY11" fmla="*/ 1219043 h 2960533"/>
              <a:gd name="connsiteX12" fmla="*/ 1909267 w 2238451"/>
              <a:gd name="connsiteY12" fmla="*/ 1265530 h 2960533"/>
              <a:gd name="connsiteX13" fmla="*/ 1762963 w 2238451"/>
              <a:gd name="connsiteY13" fmla="*/ 1367942 h 2960533"/>
              <a:gd name="connsiteX14" fmla="*/ 1645920 w 2238451"/>
              <a:gd name="connsiteY14" fmla="*/ 1521562 h 2960533"/>
              <a:gd name="connsiteX15" fmla="*/ 1521561 w 2238451"/>
              <a:gd name="connsiteY15" fmla="*/ 1631290 h 2960533"/>
              <a:gd name="connsiteX16" fmla="*/ 1316736 w 2238451"/>
              <a:gd name="connsiteY16" fmla="*/ 1704442 h 2960533"/>
              <a:gd name="connsiteX17" fmla="*/ 1177747 w 2238451"/>
              <a:gd name="connsiteY17" fmla="*/ 1755648 h 2960533"/>
              <a:gd name="connsiteX18" fmla="*/ 1089964 w 2238451"/>
              <a:gd name="connsiteY18" fmla="*/ 1814170 h 2960533"/>
              <a:gd name="connsiteX19" fmla="*/ 848563 w 2238451"/>
              <a:gd name="connsiteY19" fmla="*/ 1865376 h 2960533"/>
              <a:gd name="connsiteX20" fmla="*/ 651052 w 2238451"/>
              <a:gd name="connsiteY20" fmla="*/ 1953158 h 2960533"/>
              <a:gd name="connsiteX21" fmla="*/ 490118 w 2238451"/>
              <a:gd name="connsiteY21" fmla="*/ 2040941 h 2960533"/>
              <a:gd name="connsiteX22" fmla="*/ 489411 w 2238451"/>
              <a:gd name="connsiteY22" fmla="*/ 2263937 h 2960533"/>
              <a:gd name="connsiteX23" fmla="*/ 411776 w 2238451"/>
              <a:gd name="connsiteY23" fmla="*/ 2438086 h 2960533"/>
              <a:gd name="connsiteX24" fmla="*/ 256504 w 2238451"/>
              <a:gd name="connsiteY24" fmla="*/ 2525161 h 2960533"/>
              <a:gd name="connsiteX25" fmla="*/ 101233 w 2238451"/>
              <a:gd name="connsiteY25" fmla="*/ 2699310 h 2960533"/>
              <a:gd name="connsiteX26" fmla="*/ 0 w 2238451"/>
              <a:gd name="connsiteY26" fmla="*/ 2691994 h 2960533"/>
              <a:gd name="connsiteX27" fmla="*/ 178869 w 2238451"/>
              <a:gd name="connsiteY27" fmla="*/ 2960533 h 2960533"/>
              <a:gd name="connsiteX0" fmla="*/ 1944191 w 2214854"/>
              <a:gd name="connsiteY0" fmla="*/ 0 h 2960533"/>
              <a:gd name="connsiteX1" fmla="*/ 1944191 w 2214854"/>
              <a:gd name="connsiteY1" fmla="*/ 0 h 2960533"/>
              <a:gd name="connsiteX2" fmla="*/ 1797887 w 2214854"/>
              <a:gd name="connsiteY2" fmla="*/ 197510 h 2960533"/>
              <a:gd name="connsiteX3" fmla="*/ 1717420 w 2214854"/>
              <a:gd name="connsiteY3" fmla="*/ 409651 h 2960533"/>
              <a:gd name="connsiteX4" fmla="*/ 1710105 w 2214854"/>
              <a:gd name="connsiteY4" fmla="*/ 526694 h 2960533"/>
              <a:gd name="connsiteX5" fmla="*/ 1834463 w 2214854"/>
              <a:gd name="connsiteY5" fmla="*/ 694944 h 2960533"/>
              <a:gd name="connsiteX6" fmla="*/ 1995398 w 2214854"/>
              <a:gd name="connsiteY6" fmla="*/ 768096 h 2960533"/>
              <a:gd name="connsiteX7" fmla="*/ 2141702 w 2214854"/>
              <a:gd name="connsiteY7" fmla="*/ 885139 h 2960533"/>
              <a:gd name="connsiteX8" fmla="*/ 2214854 w 2214854"/>
              <a:gd name="connsiteY8" fmla="*/ 965606 h 2960533"/>
              <a:gd name="connsiteX9" fmla="*/ 2173794 w 2214854"/>
              <a:gd name="connsiteY9" fmla="*/ 1044894 h 2960533"/>
              <a:gd name="connsiteX10" fmla="*/ 2096160 w 2214854"/>
              <a:gd name="connsiteY10" fmla="*/ 1131968 h 2960533"/>
              <a:gd name="connsiteX11" fmla="*/ 1940889 w 2214854"/>
              <a:gd name="connsiteY11" fmla="*/ 1219043 h 2960533"/>
              <a:gd name="connsiteX12" fmla="*/ 1885670 w 2214854"/>
              <a:gd name="connsiteY12" fmla="*/ 1265530 h 2960533"/>
              <a:gd name="connsiteX13" fmla="*/ 1739366 w 2214854"/>
              <a:gd name="connsiteY13" fmla="*/ 1367942 h 2960533"/>
              <a:gd name="connsiteX14" fmla="*/ 1622323 w 2214854"/>
              <a:gd name="connsiteY14" fmla="*/ 1521562 h 2960533"/>
              <a:gd name="connsiteX15" fmla="*/ 1497964 w 2214854"/>
              <a:gd name="connsiteY15" fmla="*/ 1631290 h 2960533"/>
              <a:gd name="connsiteX16" fmla="*/ 1293139 w 2214854"/>
              <a:gd name="connsiteY16" fmla="*/ 1704442 h 2960533"/>
              <a:gd name="connsiteX17" fmla="*/ 1154150 w 2214854"/>
              <a:gd name="connsiteY17" fmla="*/ 1755648 h 2960533"/>
              <a:gd name="connsiteX18" fmla="*/ 1066367 w 2214854"/>
              <a:gd name="connsiteY18" fmla="*/ 1814170 h 2960533"/>
              <a:gd name="connsiteX19" fmla="*/ 824966 w 2214854"/>
              <a:gd name="connsiteY19" fmla="*/ 1865376 h 2960533"/>
              <a:gd name="connsiteX20" fmla="*/ 627455 w 2214854"/>
              <a:gd name="connsiteY20" fmla="*/ 1953158 h 2960533"/>
              <a:gd name="connsiteX21" fmla="*/ 466521 w 2214854"/>
              <a:gd name="connsiteY21" fmla="*/ 2040941 h 2960533"/>
              <a:gd name="connsiteX22" fmla="*/ 465814 w 2214854"/>
              <a:gd name="connsiteY22" fmla="*/ 2263937 h 2960533"/>
              <a:gd name="connsiteX23" fmla="*/ 388179 w 2214854"/>
              <a:gd name="connsiteY23" fmla="*/ 2438086 h 2960533"/>
              <a:gd name="connsiteX24" fmla="*/ 232907 w 2214854"/>
              <a:gd name="connsiteY24" fmla="*/ 2525161 h 2960533"/>
              <a:gd name="connsiteX25" fmla="*/ 77636 w 2214854"/>
              <a:gd name="connsiteY25" fmla="*/ 2699310 h 2960533"/>
              <a:gd name="connsiteX26" fmla="*/ 0 w 2214854"/>
              <a:gd name="connsiteY26" fmla="*/ 2786384 h 2960533"/>
              <a:gd name="connsiteX27" fmla="*/ 155272 w 2214854"/>
              <a:gd name="connsiteY27" fmla="*/ 2960533 h 2960533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155271 w 2214854"/>
              <a:gd name="connsiteY27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155271 w 2214854"/>
              <a:gd name="connsiteY27" fmla="*/ 2786384 h 2786384"/>
              <a:gd name="connsiteX0" fmla="*/ 1944191 w 2214854"/>
              <a:gd name="connsiteY0" fmla="*/ 0 h 3047607"/>
              <a:gd name="connsiteX1" fmla="*/ 1944191 w 2214854"/>
              <a:gd name="connsiteY1" fmla="*/ 0 h 3047607"/>
              <a:gd name="connsiteX2" fmla="*/ 1797887 w 2214854"/>
              <a:gd name="connsiteY2" fmla="*/ 197510 h 3047607"/>
              <a:gd name="connsiteX3" fmla="*/ 1717420 w 2214854"/>
              <a:gd name="connsiteY3" fmla="*/ 409651 h 3047607"/>
              <a:gd name="connsiteX4" fmla="*/ 1710105 w 2214854"/>
              <a:gd name="connsiteY4" fmla="*/ 526694 h 3047607"/>
              <a:gd name="connsiteX5" fmla="*/ 1834463 w 2214854"/>
              <a:gd name="connsiteY5" fmla="*/ 694944 h 3047607"/>
              <a:gd name="connsiteX6" fmla="*/ 1995398 w 2214854"/>
              <a:gd name="connsiteY6" fmla="*/ 768096 h 3047607"/>
              <a:gd name="connsiteX7" fmla="*/ 2141702 w 2214854"/>
              <a:gd name="connsiteY7" fmla="*/ 885139 h 3047607"/>
              <a:gd name="connsiteX8" fmla="*/ 2214854 w 2214854"/>
              <a:gd name="connsiteY8" fmla="*/ 965606 h 3047607"/>
              <a:gd name="connsiteX9" fmla="*/ 2173794 w 2214854"/>
              <a:gd name="connsiteY9" fmla="*/ 1044894 h 3047607"/>
              <a:gd name="connsiteX10" fmla="*/ 2096160 w 2214854"/>
              <a:gd name="connsiteY10" fmla="*/ 1131968 h 3047607"/>
              <a:gd name="connsiteX11" fmla="*/ 1940889 w 2214854"/>
              <a:gd name="connsiteY11" fmla="*/ 1219043 h 3047607"/>
              <a:gd name="connsiteX12" fmla="*/ 1885670 w 2214854"/>
              <a:gd name="connsiteY12" fmla="*/ 1265530 h 3047607"/>
              <a:gd name="connsiteX13" fmla="*/ 1739366 w 2214854"/>
              <a:gd name="connsiteY13" fmla="*/ 1367942 h 3047607"/>
              <a:gd name="connsiteX14" fmla="*/ 1622323 w 2214854"/>
              <a:gd name="connsiteY14" fmla="*/ 1521562 h 3047607"/>
              <a:gd name="connsiteX15" fmla="*/ 1497964 w 2214854"/>
              <a:gd name="connsiteY15" fmla="*/ 1631290 h 3047607"/>
              <a:gd name="connsiteX16" fmla="*/ 1293139 w 2214854"/>
              <a:gd name="connsiteY16" fmla="*/ 1704442 h 3047607"/>
              <a:gd name="connsiteX17" fmla="*/ 1154150 w 2214854"/>
              <a:gd name="connsiteY17" fmla="*/ 1755648 h 3047607"/>
              <a:gd name="connsiteX18" fmla="*/ 1066367 w 2214854"/>
              <a:gd name="connsiteY18" fmla="*/ 1814170 h 3047607"/>
              <a:gd name="connsiteX19" fmla="*/ 824966 w 2214854"/>
              <a:gd name="connsiteY19" fmla="*/ 1865376 h 3047607"/>
              <a:gd name="connsiteX20" fmla="*/ 627455 w 2214854"/>
              <a:gd name="connsiteY20" fmla="*/ 1953158 h 3047607"/>
              <a:gd name="connsiteX21" fmla="*/ 466521 w 2214854"/>
              <a:gd name="connsiteY21" fmla="*/ 2040941 h 3047607"/>
              <a:gd name="connsiteX22" fmla="*/ 465814 w 2214854"/>
              <a:gd name="connsiteY22" fmla="*/ 2263937 h 3047607"/>
              <a:gd name="connsiteX23" fmla="*/ 388179 w 2214854"/>
              <a:gd name="connsiteY23" fmla="*/ 2438086 h 3047607"/>
              <a:gd name="connsiteX24" fmla="*/ 232907 w 2214854"/>
              <a:gd name="connsiteY24" fmla="*/ 2525161 h 3047607"/>
              <a:gd name="connsiteX25" fmla="*/ 77636 w 2214854"/>
              <a:gd name="connsiteY25" fmla="*/ 2699310 h 3047607"/>
              <a:gd name="connsiteX26" fmla="*/ 0 w 2214854"/>
              <a:gd name="connsiteY26" fmla="*/ 2786384 h 3047607"/>
              <a:gd name="connsiteX27" fmla="*/ 232907 w 2214854"/>
              <a:gd name="connsiteY27" fmla="*/ 3047607 h 3047607"/>
              <a:gd name="connsiteX0" fmla="*/ 1944191 w 2214854"/>
              <a:gd name="connsiteY0" fmla="*/ 0 h 3047607"/>
              <a:gd name="connsiteX1" fmla="*/ 1944191 w 2214854"/>
              <a:gd name="connsiteY1" fmla="*/ 0 h 3047607"/>
              <a:gd name="connsiteX2" fmla="*/ 1797887 w 2214854"/>
              <a:gd name="connsiteY2" fmla="*/ 197510 h 3047607"/>
              <a:gd name="connsiteX3" fmla="*/ 1717420 w 2214854"/>
              <a:gd name="connsiteY3" fmla="*/ 409651 h 3047607"/>
              <a:gd name="connsiteX4" fmla="*/ 1710105 w 2214854"/>
              <a:gd name="connsiteY4" fmla="*/ 526694 h 3047607"/>
              <a:gd name="connsiteX5" fmla="*/ 1834463 w 2214854"/>
              <a:gd name="connsiteY5" fmla="*/ 694944 h 3047607"/>
              <a:gd name="connsiteX6" fmla="*/ 1995398 w 2214854"/>
              <a:gd name="connsiteY6" fmla="*/ 768096 h 3047607"/>
              <a:gd name="connsiteX7" fmla="*/ 2141702 w 2214854"/>
              <a:gd name="connsiteY7" fmla="*/ 885139 h 3047607"/>
              <a:gd name="connsiteX8" fmla="*/ 2214854 w 2214854"/>
              <a:gd name="connsiteY8" fmla="*/ 965606 h 3047607"/>
              <a:gd name="connsiteX9" fmla="*/ 2173794 w 2214854"/>
              <a:gd name="connsiteY9" fmla="*/ 1044894 h 3047607"/>
              <a:gd name="connsiteX10" fmla="*/ 2096160 w 2214854"/>
              <a:gd name="connsiteY10" fmla="*/ 1131968 h 3047607"/>
              <a:gd name="connsiteX11" fmla="*/ 1940889 w 2214854"/>
              <a:gd name="connsiteY11" fmla="*/ 1219043 h 3047607"/>
              <a:gd name="connsiteX12" fmla="*/ 1885670 w 2214854"/>
              <a:gd name="connsiteY12" fmla="*/ 1265530 h 3047607"/>
              <a:gd name="connsiteX13" fmla="*/ 1739366 w 2214854"/>
              <a:gd name="connsiteY13" fmla="*/ 1367942 h 3047607"/>
              <a:gd name="connsiteX14" fmla="*/ 1622323 w 2214854"/>
              <a:gd name="connsiteY14" fmla="*/ 1521562 h 3047607"/>
              <a:gd name="connsiteX15" fmla="*/ 1497964 w 2214854"/>
              <a:gd name="connsiteY15" fmla="*/ 1631290 h 3047607"/>
              <a:gd name="connsiteX16" fmla="*/ 1293139 w 2214854"/>
              <a:gd name="connsiteY16" fmla="*/ 1704442 h 3047607"/>
              <a:gd name="connsiteX17" fmla="*/ 1154150 w 2214854"/>
              <a:gd name="connsiteY17" fmla="*/ 1755648 h 3047607"/>
              <a:gd name="connsiteX18" fmla="*/ 1066367 w 2214854"/>
              <a:gd name="connsiteY18" fmla="*/ 1814170 h 3047607"/>
              <a:gd name="connsiteX19" fmla="*/ 824966 w 2214854"/>
              <a:gd name="connsiteY19" fmla="*/ 1865376 h 3047607"/>
              <a:gd name="connsiteX20" fmla="*/ 627455 w 2214854"/>
              <a:gd name="connsiteY20" fmla="*/ 1953158 h 3047607"/>
              <a:gd name="connsiteX21" fmla="*/ 466521 w 2214854"/>
              <a:gd name="connsiteY21" fmla="*/ 2040941 h 3047607"/>
              <a:gd name="connsiteX22" fmla="*/ 465814 w 2214854"/>
              <a:gd name="connsiteY22" fmla="*/ 2263937 h 3047607"/>
              <a:gd name="connsiteX23" fmla="*/ 388179 w 2214854"/>
              <a:gd name="connsiteY23" fmla="*/ 2438086 h 3047607"/>
              <a:gd name="connsiteX24" fmla="*/ 232907 w 2214854"/>
              <a:gd name="connsiteY24" fmla="*/ 2525161 h 3047607"/>
              <a:gd name="connsiteX25" fmla="*/ 77636 w 2214854"/>
              <a:gd name="connsiteY25" fmla="*/ 2699310 h 3047607"/>
              <a:gd name="connsiteX26" fmla="*/ 0 w 2214854"/>
              <a:gd name="connsiteY26" fmla="*/ 2786384 h 3047607"/>
              <a:gd name="connsiteX27" fmla="*/ 0 w 2214854"/>
              <a:gd name="connsiteY27" fmla="*/ 2786384 h 3047607"/>
              <a:gd name="connsiteX28" fmla="*/ 232907 w 2214854"/>
              <a:gd name="connsiteY28" fmla="*/ 3047607 h 3047607"/>
              <a:gd name="connsiteX0" fmla="*/ 1944191 w 2214854"/>
              <a:gd name="connsiteY0" fmla="*/ 0 h 3047607"/>
              <a:gd name="connsiteX1" fmla="*/ 1944191 w 2214854"/>
              <a:gd name="connsiteY1" fmla="*/ 0 h 3047607"/>
              <a:gd name="connsiteX2" fmla="*/ 1797887 w 2214854"/>
              <a:gd name="connsiteY2" fmla="*/ 197510 h 3047607"/>
              <a:gd name="connsiteX3" fmla="*/ 1717420 w 2214854"/>
              <a:gd name="connsiteY3" fmla="*/ 409651 h 3047607"/>
              <a:gd name="connsiteX4" fmla="*/ 1710105 w 2214854"/>
              <a:gd name="connsiteY4" fmla="*/ 526694 h 3047607"/>
              <a:gd name="connsiteX5" fmla="*/ 1834463 w 2214854"/>
              <a:gd name="connsiteY5" fmla="*/ 694944 h 3047607"/>
              <a:gd name="connsiteX6" fmla="*/ 1995398 w 2214854"/>
              <a:gd name="connsiteY6" fmla="*/ 768096 h 3047607"/>
              <a:gd name="connsiteX7" fmla="*/ 2141702 w 2214854"/>
              <a:gd name="connsiteY7" fmla="*/ 885139 h 3047607"/>
              <a:gd name="connsiteX8" fmla="*/ 2214854 w 2214854"/>
              <a:gd name="connsiteY8" fmla="*/ 965606 h 3047607"/>
              <a:gd name="connsiteX9" fmla="*/ 2173794 w 2214854"/>
              <a:gd name="connsiteY9" fmla="*/ 1044894 h 3047607"/>
              <a:gd name="connsiteX10" fmla="*/ 2096160 w 2214854"/>
              <a:gd name="connsiteY10" fmla="*/ 1131968 h 3047607"/>
              <a:gd name="connsiteX11" fmla="*/ 1940889 w 2214854"/>
              <a:gd name="connsiteY11" fmla="*/ 1219043 h 3047607"/>
              <a:gd name="connsiteX12" fmla="*/ 1885670 w 2214854"/>
              <a:gd name="connsiteY12" fmla="*/ 1265530 h 3047607"/>
              <a:gd name="connsiteX13" fmla="*/ 1739366 w 2214854"/>
              <a:gd name="connsiteY13" fmla="*/ 1367942 h 3047607"/>
              <a:gd name="connsiteX14" fmla="*/ 1622323 w 2214854"/>
              <a:gd name="connsiteY14" fmla="*/ 1521562 h 3047607"/>
              <a:gd name="connsiteX15" fmla="*/ 1497964 w 2214854"/>
              <a:gd name="connsiteY15" fmla="*/ 1631290 h 3047607"/>
              <a:gd name="connsiteX16" fmla="*/ 1293139 w 2214854"/>
              <a:gd name="connsiteY16" fmla="*/ 1704442 h 3047607"/>
              <a:gd name="connsiteX17" fmla="*/ 1154150 w 2214854"/>
              <a:gd name="connsiteY17" fmla="*/ 1755648 h 3047607"/>
              <a:gd name="connsiteX18" fmla="*/ 1066367 w 2214854"/>
              <a:gd name="connsiteY18" fmla="*/ 1814170 h 3047607"/>
              <a:gd name="connsiteX19" fmla="*/ 824966 w 2214854"/>
              <a:gd name="connsiteY19" fmla="*/ 1865376 h 3047607"/>
              <a:gd name="connsiteX20" fmla="*/ 627455 w 2214854"/>
              <a:gd name="connsiteY20" fmla="*/ 1953158 h 3047607"/>
              <a:gd name="connsiteX21" fmla="*/ 466521 w 2214854"/>
              <a:gd name="connsiteY21" fmla="*/ 2040941 h 3047607"/>
              <a:gd name="connsiteX22" fmla="*/ 465814 w 2214854"/>
              <a:gd name="connsiteY22" fmla="*/ 2263937 h 3047607"/>
              <a:gd name="connsiteX23" fmla="*/ 388179 w 2214854"/>
              <a:gd name="connsiteY23" fmla="*/ 2438086 h 3047607"/>
              <a:gd name="connsiteX24" fmla="*/ 232907 w 2214854"/>
              <a:gd name="connsiteY24" fmla="*/ 2525161 h 3047607"/>
              <a:gd name="connsiteX25" fmla="*/ 77636 w 2214854"/>
              <a:gd name="connsiteY25" fmla="*/ 2699310 h 3047607"/>
              <a:gd name="connsiteX26" fmla="*/ 0 w 2214854"/>
              <a:gd name="connsiteY26" fmla="*/ 2786384 h 3047607"/>
              <a:gd name="connsiteX27" fmla="*/ 0 w 2214854"/>
              <a:gd name="connsiteY27" fmla="*/ 2786384 h 3047607"/>
              <a:gd name="connsiteX28" fmla="*/ 77636 w 2214854"/>
              <a:gd name="connsiteY28" fmla="*/ 2873458 h 3047607"/>
              <a:gd name="connsiteX29" fmla="*/ 232907 w 2214854"/>
              <a:gd name="connsiteY29" fmla="*/ 3047607 h 3047607"/>
              <a:gd name="connsiteX0" fmla="*/ 1944191 w 2214854"/>
              <a:gd name="connsiteY0" fmla="*/ 0 h 2873458"/>
              <a:gd name="connsiteX1" fmla="*/ 1944191 w 2214854"/>
              <a:gd name="connsiteY1" fmla="*/ 0 h 2873458"/>
              <a:gd name="connsiteX2" fmla="*/ 1797887 w 2214854"/>
              <a:gd name="connsiteY2" fmla="*/ 197510 h 2873458"/>
              <a:gd name="connsiteX3" fmla="*/ 1717420 w 2214854"/>
              <a:gd name="connsiteY3" fmla="*/ 409651 h 2873458"/>
              <a:gd name="connsiteX4" fmla="*/ 1710105 w 2214854"/>
              <a:gd name="connsiteY4" fmla="*/ 526694 h 2873458"/>
              <a:gd name="connsiteX5" fmla="*/ 1834463 w 2214854"/>
              <a:gd name="connsiteY5" fmla="*/ 694944 h 2873458"/>
              <a:gd name="connsiteX6" fmla="*/ 1995398 w 2214854"/>
              <a:gd name="connsiteY6" fmla="*/ 768096 h 2873458"/>
              <a:gd name="connsiteX7" fmla="*/ 2141702 w 2214854"/>
              <a:gd name="connsiteY7" fmla="*/ 885139 h 2873458"/>
              <a:gd name="connsiteX8" fmla="*/ 2214854 w 2214854"/>
              <a:gd name="connsiteY8" fmla="*/ 965606 h 2873458"/>
              <a:gd name="connsiteX9" fmla="*/ 2173794 w 2214854"/>
              <a:gd name="connsiteY9" fmla="*/ 1044894 h 2873458"/>
              <a:gd name="connsiteX10" fmla="*/ 2096160 w 2214854"/>
              <a:gd name="connsiteY10" fmla="*/ 1131968 h 2873458"/>
              <a:gd name="connsiteX11" fmla="*/ 1940889 w 2214854"/>
              <a:gd name="connsiteY11" fmla="*/ 1219043 h 2873458"/>
              <a:gd name="connsiteX12" fmla="*/ 1885670 w 2214854"/>
              <a:gd name="connsiteY12" fmla="*/ 1265530 h 2873458"/>
              <a:gd name="connsiteX13" fmla="*/ 1739366 w 2214854"/>
              <a:gd name="connsiteY13" fmla="*/ 1367942 h 2873458"/>
              <a:gd name="connsiteX14" fmla="*/ 1622323 w 2214854"/>
              <a:gd name="connsiteY14" fmla="*/ 1521562 h 2873458"/>
              <a:gd name="connsiteX15" fmla="*/ 1497964 w 2214854"/>
              <a:gd name="connsiteY15" fmla="*/ 1631290 h 2873458"/>
              <a:gd name="connsiteX16" fmla="*/ 1293139 w 2214854"/>
              <a:gd name="connsiteY16" fmla="*/ 1704442 h 2873458"/>
              <a:gd name="connsiteX17" fmla="*/ 1154150 w 2214854"/>
              <a:gd name="connsiteY17" fmla="*/ 1755648 h 2873458"/>
              <a:gd name="connsiteX18" fmla="*/ 1066367 w 2214854"/>
              <a:gd name="connsiteY18" fmla="*/ 1814170 h 2873458"/>
              <a:gd name="connsiteX19" fmla="*/ 824966 w 2214854"/>
              <a:gd name="connsiteY19" fmla="*/ 1865376 h 2873458"/>
              <a:gd name="connsiteX20" fmla="*/ 627455 w 2214854"/>
              <a:gd name="connsiteY20" fmla="*/ 1953158 h 2873458"/>
              <a:gd name="connsiteX21" fmla="*/ 466521 w 2214854"/>
              <a:gd name="connsiteY21" fmla="*/ 2040941 h 2873458"/>
              <a:gd name="connsiteX22" fmla="*/ 465814 w 2214854"/>
              <a:gd name="connsiteY22" fmla="*/ 2263937 h 2873458"/>
              <a:gd name="connsiteX23" fmla="*/ 388179 w 2214854"/>
              <a:gd name="connsiteY23" fmla="*/ 2438086 h 2873458"/>
              <a:gd name="connsiteX24" fmla="*/ 232907 w 2214854"/>
              <a:gd name="connsiteY24" fmla="*/ 2525161 h 2873458"/>
              <a:gd name="connsiteX25" fmla="*/ 77636 w 2214854"/>
              <a:gd name="connsiteY25" fmla="*/ 2699310 h 2873458"/>
              <a:gd name="connsiteX26" fmla="*/ 0 w 2214854"/>
              <a:gd name="connsiteY26" fmla="*/ 2786384 h 2873458"/>
              <a:gd name="connsiteX27" fmla="*/ 0 w 2214854"/>
              <a:gd name="connsiteY27" fmla="*/ 2786384 h 2873458"/>
              <a:gd name="connsiteX28" fmla="*/ 77636 w 2214854"/>
              <a:gd name="connsiteY28" fmla="*/ 2873458 h 2873458"/>
              <a:gd name="connsiteX29" fmla="*/ 232907 w 2214854"/>
              <a:gd name="connsiteY29" fmla="*/ 2786384 h 2873458"/>
              <a:gd name="connsiteX0" fmla="*/ 1944191 w 2214854"/>
              <a:gd name="connsiteY0" fmla="*/ 0 h 2873458"/>
              <a:gd name="connsiteX1" fmla="*/ 1944191 w 2214854"/>
              <a:gd name="connsiteY1" fmla="*/ 0 h 2873458"/>
              <a:gd name="connsiteX2" fmla="*/ 1797887 w 2214854"/>
              <a:gd name="connsiteY2" fmla="*/ 197510 h 2873458"/>
              <a:gd name="connsiteX3" fmla="*/ 1717420 w 2214854"/>
              <a:gd name="connsiteY3" fmla="*/ 409651 h 2873458"/>
              <a:gd name="connsiteX4" fmla="*/ 1710105 w 2214854"/>
              <a:gd name="connsiteY4" fmla="*/ 526694 h 2873458"/>
              <a:gd name="connsiteX5" fmla="*/ 1834463 w 2214854"/>
              <a:gd name="connsiteY5" fmla="*/ 694944 h 2873458"/>
              <a:gd name="connsiteX6" fmla="*/ 1995398 w 2214854"/>
              <a:gd name="connsiteY6" fmla="*/ 768096 h 2873458"/>
              <a:gd name="connsiteX7" fmla="*/ 2141702 w 2214854"/>
              <a:gd name="connsiteY7" fmla="*/ 885139 h 2873458"/>
              <a:gd name="connsiteX8" fmla="*/ 2214854 w 2214854"/>
              <a:gd name="connsiteY8" fmla="*/ 965606 h 2873458"/>
              <a:gd name="connsiteX9" fmla="*/ 2173794 w 2214854"/>
              <a:gd name="connsiteY9" fmla="*/ 1044894 h 2873458"/>
              <a:gd name="connsiteX10" fmla="*/ 2096160 w 2214854"/>
              <a:gd name="connsiteY10" fmla="*/ 1131968 h 2873458"/>
              <a:gd name="connsiteX11" fmla="*/ 1940889 w 2214854"/>
              <a:gd name="connsiteY11" fmla="*/ 1219043 h 2873458"/>
              <a:gd name="connsiteX12" fmla="*/ 1885670 w 2214854"/>
              <a:gd name="connsiteY12" fmla="*/ 1265530 h 2873458"/>
              <a:gd name="connsiteX13" fmla="*/ 1739366 w 2214854"/>
              <a:gd name="connsiteY13" fmla="*/ 1367942 h 2873458"/>
              <a:gd name="connsiteX14" fmla="*/ 1622323 w 2214854"/>
              <a:gd name="connsiteY14" fmla="*/ 1521562 h 2873458"/>
              <a:gd name="connsiteX15" fmla="*/ 1497964 w 2214854"/>
              <a:gd name="connsiteY15" fmla="*/ 1631290 h 2873458"/>
              <a:gd name="connsiteX16" fmla="*/ 1293139 w 2214854"/>
              <a:gd name="connsiteY16" fmla="*/ 1704442 h 2873458"/>
              <a:gd name="connsiteX17" fmla="*/ 1154150 w 2214854"/>
              <a:gd name="connsiteY17" fmla="*/ 1755648 h 2873458"/>
              <a:gd name="connsiteX18" fmla="*/ 1066367 w 2214854"/>
              <a:gd name="connsiteY18" fmla="*/ 1814170 h 2873458"/>
              <a:gd name="connsiteX19" fmla="*/ 824966 w 2214854"/>
              <a:gd name="connsiteY19" fmla="*/ 1865376 h 2873458"/>
              <a:gd name="connsiteX20" fmla="*/ 627455 w 2214854"/>
              <a:gd name="connsiteY20" fmla="*/ 1953158 h 2873458"/>
              <a:gd name="connsiteX21" fmla="*/ 466521 w 2214854"/>
              <a:gd name="connsiteY21" fmla="*/ 2040941 h 2873458"/>
              <a:gd name="connsiteX22" fmla="*/ 465814 w 2214854"/>
              <a:gd name="connsiteY22" fmla="*/ 2263937 h 2873458"/>
              <a:gd name="connsiteX23" fmla="*/ 388179 w 2214854"/>
              <a:gd name="connsiteY23" fmla="*/ 2438086 h 2873458"/>
              <a:gd name="connsiteX24" fmla="*/ 232907 w 2214854"/>
              <a:gd name="connsiteY24" fmla="*/ 2525161 h 2873458"/>
              <a:gd name="connsiteX25" fmla="*/ 77636 w 2214854"/>
              <a:gd name="connsiteY25" fmla="*/ 2699310 h 2873458"/>
              <a:gd name="connsiteX26" fmla="*/ 0 w 2214854"/>
              <a:gd name="connsiteY26" fmla="*/ 2786384 h 2873458"/>
              <a:gd name="connsiteX27" fmla="*/ 0 w 2214854"/>
              <a:gd name="connsiteY27" fmla="*/ 2699309 h 2873458"/>
              <a:gd name="connsiteX28" fmla="*/ 77636 w 2214854"/>
              <a:gd name="connsiteY28" fmla="*/ 2873458 h 2873458"/>
              <a:gd name="connsiteX29" fmla="*/ 232907 w 2214854"/>
              <a:gd name="connsiteY29" fmla="*/ 2786384 h 2873458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0 w 2214854"/>
              <a:gd name="connsiteY27" fmla="*/ 2699309 h 2786384"/>
              <a:gd name="connsiteX28" fmla="*/ 77636 w 2214854"/>
              <a:gd name="connsiteY28" fmla="*/ 2786384 h 2786384"/>
              <a:gd name="connsiteX29" fmla="*/ 232907 w 2214854"/>
              <a:gd name="connsiteY29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0 w 2214854"/>
              <a:gd name="connsiteY27" fmla="*/ 2699310 h 2786384"/>
              <a:gd name="connsiteX28" fmla="*/ 77636 w 2214854"/>
              <a:gd name="connsiteY28" fmla="*/ 2786384 h 2786384"/>
              <a:gd name="connsiteX29" fmla="*/ 232907 w 2214854"/>
              <a:gd name="connsiteY29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77636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699310 h 2786384"/>
              <a:gd name="connsiteX27" fmla="*/ 77636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699310 h 2786384"/>
              <a:gd name="connsiteX27" fmla="*/ 77636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699310 h 2786384"/>
              <a:gd name="connsiteX27" fmla="*/ 0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155271 w 2214854"/>
              <a:gd name="connsiteY25" fmla="*/ 2612235 h 2786384"/>
              <a:gd name="connsiteX26" fmla="*/ 0 w 2214854"/>
              <a:gd name="connsiteY26" fmla="*/ 2699310 h 2786384"/>
              <a:gd name="connsiteX27" fmla="*/ 0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155271 w 2214854"/>
              <a:gd name="connsiteY25" fmla="*/ 2612235 h 2786384"/>
              <a:gd name="connsiteX26" fmla="*/ 0 w 2214854"/>
              <a:gd name="connsiteY26" fmla="*/ 2699310 h 2786384"/>
              <a:gd name="connsiteX27" fmla="*/ 0 w 2214854"/>
              <a:gd name="connsiteY27" fmla="*/ 2786384 h 2786384"/>
              <a:gd name="connsiteX28" fmla="*/ 2037098 w 2214854"/>
              <a:gd name="connsiteY28" fmla="*/ 1507214 h 2786384"/>
              <a:gd name="connsiteX0" fmla="*/ 1944191 w 2214854"/>
              <a:gd name="connsiteY0" fmla="*/ 0 h 2699310"/>
              <a:gd name="connsiteX1" fmla="*/ 1944191 w 2214854"/>
              <a:gd name="connsiteY1" fmla="*/ 0 h 2699310"/>
              <a:gd name="connsiteX2" fmla="*/ 1797887 w 2214854"/>
              <a:gd name="connsiteY2" fmla="*/ 197510 h 2699310"/>
              <a:gd name="connsiteX3" fmla="*/ 1717420 w 2214854"/>
              <a:gd name="connsiteY3" fmla="*/ 409651 h 2699310"/>
              <a:gd name="connsiteX4" fmla="*/ 1710105 w 2214854"/>
              <a:gd name="connsiteY4" fmla="*/ 526694 h 2699310"/>
              <a:gd name="connsiteX5" fmla="*/ 1834463 w 2214854"/>
              <a:gd name="connsiteY5" fmla="*/ 694944 h 2699310"/>
              <a:gd name="connsiteX6" fmla="*/ 1995398 w 2214854"/>
              <a:gd name="connsiteY6" fmla="*/ 768096 h 2699310"/>
              <a:gd name="connsiteX7" fmla="*/ 2141702 w 2214854"/>
              <a:gd name="connsiteY7" fmla="*/ 885139 h 2699310"/>
              <a:gd name="connsiteX8" fmla="*/ 2214854 w 2214854"/>
              <a:gd name="connsiteY8" fmla="*/ 965606 h 2699310"/>
              <a:gd name="connsiteX9" fmla="*/ 2173794 w 2214854"/>
              <a:gd name="connsiteY9" fmla="*/ 1044894 h 2699310"/>
              <a:gd name="connsiteX10" fmla="*/ 2096160 w 2214854"/>
              <a:gd name="connsiteY10" fmla="*/ 1131968 h 2699310"/>
              <a:gd name="connsiteX11" fmla="*/ 1940889 w 2214854"/>
              <a:gd name="connsiteY11" fmla="*/ 1219043 h 2699310"/>
              <a:gd name="connsiteX12" fmla="*/ 1885670 w 2214854"/>
              <a:gd name="connsiteY12" fmla="*/ 1265530 h 2699310"/>
              <a:gd name="connsiteX13" fmla="*/ 1739366 w 2214854"/>
              <a:gd name="connsiteY13" fmla="*/ 1367942 h 2699310"/>
              <a:gd name="connsiteX14" fmla="*/ 1622323 w 2214854"/>
              <a:gd name="connsiteY14" fmla="*/ 1521562 h 2699310"/>
              <a:gd name="connsiteX15" fmla="*/ 1497964 w 2214854"/>
              <a:gd name="connsiteY15" fmla="*/ 1631290 h 2699310"/>
              <a:gd name="connsiteX16" fmla="*/ 1293139 w 2214854"/>
              <a:gd name="connsiteY16" fmla="*/ 1704442 h 2699310"/>
              <a:gd name="connsiteX17" fmla="*/ 1154150 w 2214854"/>
              <a:gd name="connsiteY17" fmla="*/ 1755648 h 2699310"/>
              <a:gd name="connsiteX18" fmla="*/ 1066367 w 2214854"/>
              <a:gd name="connsiteY18" fmla="*/ 1814170 h 2699310"/>
              <a:gd name="connsiteX19" fmla="*/ 824966 w 2214854"/>
              <a:gd name="connsiteY19" fmla="*/ 1865376 h 2699310"/>
              <a:gd name="connsiteX20" fmla="*/ 627455 w 2214854"/>
              <a:gd name="connsiteY20" fmla="*/ 1953158 h 2699310"/>
              <a:gd name="connsiteX21" fmla="*/ 466521 w 2214854"/>
              <a:gd name="connsiteY21" fmla="*/ 2040941 h 2699310"/>
              <a:gd name="connsiteX22" fmla="*/ 465814 w 2214854"/>
              <a:gd name="connsiteY22" fmla="*/ 2263937 h 2699310"/>
              <a:gd name="connsiteX23" fmla="*/ 388179 w 2214854"/>
              <a:gd name="connsiteY23" fmla="*/ 2438086 h 2699310"/>
              <a:gd name="connsiteX24" fmla="*/ 232907 w 2214854"/>
              <a:gd name="connsiteY24" fmla="*/ 2525161 h 2699310"/>
              <a:gd name="connsiteX25" fmla="*/ 155271 w 2214854"/>
              <a:gd name="connsiteY25" fmla="*/ 2612235 h 2699310"/>
              <a:gd name="connsiteX26" fmla="*/ 0 w 2214854"/>
              <a:gd name="connsiteY26" fmla="*/ 2699310 h 2699310"/>
              <a:gd name="connsiteX27" fmla="*/ 2037098 w 2214854"/>
              <a:gd name="connsiteY27" fmla="*/ 1507214 h 2699310"/>
              <a:gd name="connsiteX0" fmla="*/ 1788920 w 2059583"/>
              <a:gd name="connsiteY0" fmla="*/ 0 h 2612236"/>
              <a:gd name="connsiteX1" fmla="*/ 1788920 w 2059583"/>
              <a:gd name="connsiteY1" fmla="*/ 0 h 2612236"/>
              <a:gd name="connsiteX2" fmla="*/ 1642616 w 2059583"/>
              <a:gd name="connsiteY2" fmla="*/ 197510 h 2612236"/>
              <a:gd name="connsiteX3" fmla="*/ 1562149 w 2059583"/>
              <a:gd name="connsiteY3" fmla="*/ 409651 h 2612236"/>
              <a:gd name="connsiteX4" fmla="*/ 1554834 w 2059583"/>
              <a:gd name="connsiteY4" fmla="*/ 526694 h 2612236"/>
              <a:gd name="connsiteX5" fmla="*/ 1679192 w 2059583"/>
              <a:gd name="connsiteY5" fmla="*/ 694944 h 2612236"/>
              <a:gd name="connsiteX6" fmla="*/ 1840127 w 2059583"/>
              <a:gd name="connsiteY6" fmla="*/ 768096 h 2612236"/>
              <a:gd name="connsiteX7" fmla="*/ 1986431 w 2059583"/>
              <a:gd name="connsiteY7" fmla="*/ 885139 h 2612236"/>
              <a:gd name="connsiteX8" fmla="*/ 2059583 w 2059583"/>
              <a:gd name="connsiteY8" fmla="*/ 965606 h 2612236"/>
              <a:gd name="connsiteX9" fmla="*/ 2018523 w 2059583"/>
              <a:gd name="connsiteY9" fmla="*/ 1044894 h 2612236"/>
              <a:gd name="connsiteX10" fmla="*/ 1940889 w 2059583"/>
              <a:gd name="connsiteY10" fmla="*/ 1131968 h 2612236"/>
              <a:gd name="connsiteX11" fmla="*/ 1785618 w 2059583"/>
              <a:gd name="connsiteY11" fmla="*/ 1219043 h 2612236"/>
              <a:gd name="connsiteX12" fmla="*/ 1730399 w 2059583"/>
              <a:gd name="connsiteY12" fmla="*/ 1265530 h 2612236"/>
              <a:gd name="connsiteX13" fmla="*/ 1584095 w 2059583"/>
              <a:gd name="connsiteY13" fmla="*/ 1367942 h 2612236"/>
              <a:gd name="connsiteX14" fmla="*/ 1467052 w 2059583"/>
              <a:gd name="connsiteY14" fmla="*/ 1521562 h 2612236"/>
              <a:gd name="connsiteX15" fmla="*/ 1342693 w 2059583"/>
              <a:gd name="connsiteY15" fmla="*/ 1631290 h 2612236"/>
              <a:gd name="connsiteX16" fmla="*/ 1137868 w 2059583"/>
              <a:gd name="connsiteY16" fmla="*/ 1704442 h 2612236"/>
              <a:gd name="connsiteX17" fmla="*/ 998879 w 2059583"/>
              <a:gd name="connsiteY17" fmla="*/ 1755648 h 2612236"/>
              <a:gd name="connsiteX18" fmla="*/ 911096 w 2059583"/>
              <a:gd name="connsiteY18" fmla="*/ 1814170 h 2612236"/>
              <a:gd name="connsiteX19" fmla="*/ 669695 w 2059583"/>
              <a:gd name="connsiteY19" fmla="*/ 1865376 h 2612236"/>
              <a:gd name="connsiteX20" fmla="*/ 472184 w 2059583"/>
              <a:gd name="connsiteY20" fmla="*/ 1953158 h 2612236"/>
              <a:gd name="connsiteX21" fmla="*/ 311250 w 2059583"/>
              <a:gd name="connsiteY21" fmla="*/ 2040941 h 2612236"/>
              <a:gd name="connsiteX22" fmla="*/ 310543 w 2059583"/>
              <a:gd name="connsiteY22" fmla="*/ 2263937 h 2612236"/>
              <a:gd name="connsiteX23" fmla="*/ 232908 w 2059583"/>
              <a:gd name="connsiteY23" fmla="*/ 2438086 h 2612236"/>
              <a:gd name="connsiteX24" fmla="*/ 77636 w 2059583"/>
              <a:gd name="connsiteY24" fmla="*/ 2525161 h 2612236"/>
              <a:gd name="connsiteX25" fmla="*/ 0 w 2059583"/>
              <a:gd name="connsiteY25" fmla="*/ 2612235 h 2612236"/>
              <a:gd name="connsiteX26" fmla="*/ 1881827 w 2059583"/>
              <a:gd name="connsiteY26" fmla="*/ 1507214 h 2612236"/>
              <a:gd name="connsiteX0" fmla="*/ 1711284 w 1981947"/>
              <a:gd name="connsiteY0" fmla="*/ 0 h 2525162"/>
              <a:gd name="connsiteX1" fmla="*/ 1711284 w 1981947"/>
              <a:gd name="connsiteY1" fmla="*/ 0 h 2525162"/>
              <a:gd name="connsiteX2" fmla="*/ 1564980 w 1981947"/>
              <a:gd name="connsiteY2" fmla="*/ 197510 h 2525162"/>
              <a:gd name="connsiteX3" fmla="*/ 1484513 w 1981947"/>
              <a:gd name="connsiteY3" fmla="*/ 409651 h 2525162"/>
              <a:gd name="connsiteX4" fmla="*/ 1477198 w 1981947"/>
              <a:gd name="connsiteY4" fmla="*/ 526694 h 2525162"/>
              <a:gd name="connsiteX5" fmla="*/ 1601556 w 1981947"/>
              <a:gd name="connsiteY5" fmla="*/ 694944 h 2525162"/>
              <a:gd name="connsiteX6" fmla="*/ 1762491 w 1981947"/>
              <a:gd name="connsiteY6" fmla="*/ 768096 h 2525162"/>
              <a:gd name="connsiteX7" fmla="*/ 1908795 w 1981947"/>
              <a:gd name="connsiteY7" fmla="*/ 885139 h 2525162"/>
              <a:gd name="connsiteX8" fmla="*/ 1981947 w 1981947"/>
              <a:gd name="connsiteY8" fmla="*/ 965606 h 2525162"/>
              <a:gd name="connsiteX9" fmla="*/ 1940887 w 1981947"/>
              <a:gd name="connsiteY9" fmla="*/ 1044894 h 2525162"/>
              <a:gd name="connsiteX10" fmla="*/ 1863253 w 1981947"/>
              <a:gd name="connsiteY10" fmla="*/ 1131968 h 2525162"/>
              <a:gd name="connsiteX11" fmla="*/ 1707982 w 1981947"/>
              <a:gd name="connsiteY11" fmla="*/ 1219043 h 2525162"/>
              <a:gd name="connsiteX12" fmla="*/ 1652763 w 1981947"/>
              <a:gd name="connsiteY12" fmla="*/ 1265530 h 2525162"/>
              <a:gd name="connsiteX13" fmla="*/ 1506459 w 1981947"/>
              <a:gd name="connsiteY13" fmla="*/ 1367942 h 2525162"/>
              <a:gd name="connsiteX14" fmla="*/ 1389416 w 1981947"/>
              <a:gd name="connsiteY14" fmla="*/ 1521562 h 2525162"/>
              <a:gd name="connsiteX15" fmla="*/ 1265057 w 1981947"/>
              <a:gd name="connsiteY15" fmla="*/ 1631290 h 2525162"/>
              <a:gd name="connsiteX16" fmla="*/ 1060232 w 1981947"/>
              <a:gd name="connsiteY16" fmla="*/ 1704442 h 2525162"/>
              <a:gd name="connsiteX17" fmla="*/ 921243 w 1981947"/>
              <a:gd name="connsiteY17" fmla="*/ 1755648 h 2525162"/>
              <a:gd name="connsiteX18" fmla="*/ 833460 w 1981947"/>
              <a:gd name="connsiteY18" fmla="*/ 1814170 h 2525162"/>
              <a:gd name="connsiteX19" fmla="*/ 592059 w 1981947"/>
              <a:gd name="connsiteY19" fmla="*/ 1865376 h 2525162"/>
              <a:gd name="connsiteX20" fmla="*/ 394548 w 1981947"/>
              <a:gd name="connsiteY20" fmla="*/ 1953158 h 2525162"/>
              <a:gd name="connsiteX21" fmla="*/ 233614 w 1981947"/>
              <a:gd name="connsiteY21" fmla="*/ 2040941 h 2525162"/>
              <a:gd name="connsiteX22" fmla="*/ 232907 w 1981947"/>
              <a:gd name="connsiteY22" fmla="*/ 2263937 h 2525162"/>
              <a:gd name="connsiteX23" fmla="*/ 155272 w 1981947"/>
              <a:gd name="connsiteY23" fmla="*/ 2438086 h 2525162"/>
              <a:gd name="connsiteX24" fmla="*/ 0 w 1981947"/>
              <a:gd name="connsiteY24" fmla="*/ 2525161 h 2525162"/>
              <a:gd name="connsiteX25" fmla="*/ 1804191 w 1981947"/>
              <a:gd name="connsiteY25" fmla="*/ 1507214 h 2525162"/>
              <a:gd name="connsiteX0" fmla="*/ 1556012 w 1826675"/>
              <a:gd name="connsiteY0" fmla="*/ 0 h 2438086"/>
              <a:gd name="connsiteX1" fmla="*/ 1556012 w 1826675"/>
              <a:gd name="connsiteY1" fmla="*/ 0 h 2438086"/>
              <a:gd name="connsiteX2" fmla="*/ 1409708 w 1826675"/>
              <a:gd name="connsiteY2" fmla="*/ 197510 h 2438086"/>
              <a:gd name="connsiteX3" fmla="*/ 1329241 w 1826675"/>
              <a:gd name="connsiteY3" fmla="*/ 409651 h 2438086"/>
              <a:gd name="connsiteX4" fmla="*/ 1321926 w 1826675"/>
              <a:gd name="connsiteY4" fmla="*/ 526694 h 2438086"/>
              <a:gd name="connsiteX5" fmla="*/ 1446284 w 1826675"/>
              <a:gd name="connsiteY5" fmla="*/ 694944 h 2438086"/>
              <a:gd name="connsiteX6" fmla="*/ 1607219 w 1826675"/>
              <a:gd name="connsiteY6" fmla="*/ 768096 h 2438086"/>
              <a:gd name="connsiteX7" fmla="*/ 1753523 w 1826675"/>
              <a:gd name="connsiteY7" fmla="*/ 885139 h 2438086"/>
              <a:gd name="connsiteX8" fmla="*/ 1826675 w 1826675"/>
              <a:gd name="connsiteY8" fmla="*/ 965606 h 2438086"/>
              <a:gd name="connsiteX9" fmla="*/ 1785615 w 1826675"/>
              <a:gd name="connsiteY9" fmla="*/ 1044894 h 2438086"/>
              <a:gd name="connsiteX10" fmla="*/ 1707981 w 1826675"/>
              <a:gd name="connsiteY10" fmla="*/ 1131968 h 2438086"/>
              <a:gd name="connsiteX11" fmla="*/ 1552710 w 1826675"/>
              <a:gd name="connsiteY11" fmla="*/ 1219043 h 2438086"/>
              <a:gd name="connsiteX12" fmla="*/ 1497491 w 1826675"/>
              <a:gd name="connsiteY12" fmla="*/ 1265530 h 2438086"/>
              <a:gd name="connsiteX13" fmla="*/ 1351187 w 1826675"/>
              <a:gd name="connsiteY13" fmla="*/ 1367942 h 2438086"/>
              <a:gd name="connsiteX14" fmla="*/ 1234144 w 1826675"/>
              <a:gd name="connsiteY14" fmla="*/ 1521562 h 2438086"/>
              <a:gd name="connsiteX15" fmla="*/ 1109785 w 1826675"/>
              <a:gd name="connsiteY15" fmla="*/ 1631290 h 2438086"/>
              <a:gd name="connsiteX16" fmla="*/ 904960 w 1826675"/>
              <a:gd name="connsiteY16" fmla="*/ 1704442 h 2438086"/>
              <a:gd name="connsiteX17" fmla="*/ 765971 w 1826675"/>
              <a:gd name="connsiteY17" fmla="*/ 1755648 h 2438086"/>
              <a:gd name="connsiteX18" fmla="*/ 678188 w 1826675"/>
              <a:gd name="connsiteY18" fmla="*/ 1814170 h 2438086"/>
              <a:gd name="connsiteX19" fmla="*/ 436787 w 1826675"/>
              <a:gd name="connsiteY19" fmla="*/ 1865376 h 2438086"/>
              <a:gd name="connsiteX20" fmla="*/ 239276 w 1826675"/>
              <a:gd name="connsiteY20" fmla="*/ 1953158 h 2438086"/>
              <a:gd name="connsiteX21" fmla="*/ 78342 w 1826675"/>
              <a:gd name="connsiteY21" fmla="*/ 2040941 h 2438086"/>
              <a:gd name="connsiteX22" fmla="*/ 77635 w 1826675"/>
              <a:gd name="connsiteY22" fmla="*/ 2263937 h 2438086"/>
              <a:gd name="connsiteX23" fmla="*/ 0 w 1826675"/>
              <a:gd name="connsiteY23" fmla="*/ 2438086 h 2438086"/>
              <a:gd name="connsiteX24" fmla="*/ 1648919 w 1826675"/>
              <a:gd name="connsiteY24" fmla="*/ 1507214 h 2438086"/>
              <a:gd name="connsiteX0" fmla="*/ 1556012 w 1826675"/>
              <a:gd name="connsiteY0" fmla="*/ 0 h 2438086"/>
              <a:gd name="connsiteX1" fmla="*/ 1556012 w 1826675"/>
              <a:gd name="connsiteY1" fmla="*/ 0 h 2438086"/>
              <a:gd name="connsiteX2" fmla="*/ 1409708 w 1826675"/>
              <a:gd name="connsiteY2" fmla="*/ 197510 h 2438086"/>
              <a:gd name="connsiteX3" fmla="*/ 1329241 w 1826675"/>
              <a:gd name="connsiteY3" fmla="*/ 409651 h 2438086"/>
              <a:gd name="connsiteX4" fmla="*/ 1321926 w 1826675"/>
              <a:gd name="connsiteY4" fmla="*/ 526694 h 2438086"/>
              <a:gd name="connsiteX5" fmla="*/ 1446284 w 1826675"/>
              <a:gd name="connsiteY5" fmla="*/ 694944 h 2438086"/>
              <a:gd name="connsiteX6" fmla="*/ 1607219 w 1826675"/>
              <a:gd name="connsiteY6" fmla="*/ 768096 h 2438086"/>
              <a:gd name="connsiteX7" fmla="*/ 1753523 w 1826675"/>
              <a:gd name="connsiteY7" fmla="*/ 885139 h 2438086"/>
              <a:gd name="connsiteX8" fmla="*/ 1826675 w 1826675"/>
              <a:gd name="connsiteY8" fmla="*/ 965606 h 2438086"/>
              <a:gd name="connsiteX9" fmla="*/ 1785615 w 1826675"/>
              <a:gd name="connsiteY9" fmla="*/ 1044894 h 2438086"/>
              <a:gd name="connsiteX10" fmla="*/ 1707981 w 1826675"/>
              <a:gd name="connsiteY10" fmla="*/ 1131968 h 2438086"/>
              <a:gd name="connsiteX11" fmla="*/ 1552710 w 1826675"/>
              <a:gd name="connsiteY11" fmla="*/ 1219043 h 2438086"/>
              <a:gd name="connsiteX12" fmla="*/ 1497491 w 1826675"/>
              <a:gd name="connsiteY12" fmla="*/ 1265530 h 2438086"/>
              <a:gd name="connsiteX13" fmla="*/ 1351187 w 1826675"/>
              <a:gd name="connsiteY13" fmla="*/ 1367942 h 2438086"/>
              <a:gd name="connsiteX14" fmla="*/ 1234144 w 1826675"/>
              <a:gd name="connsiteY14" fmla="*/ 1521562 h 2438086"/>
              <a:gd name="connsiteX15" fmla="*/ 1109785 w 1826675"/>
              <a:gd name="connsiteY15" fmla="*/ 1631290 h 2438086"/>
              <a:gd name="connsiteX16" fmla="*/ 904960 w 1826675"/>
              <a:gd name="connsiteY16" fmla="*/ 1704442 h 2438086"/>
              <a:gd name="connsiteX17" fmla="*/ 765971 w 1826675"/>
              <a:gd name="connsiteY17" fmla="*/ 1755648 h 2438086"/>
              <a:gd name="connsiteX18" fmla="*/ 678188 w 1826675"/>
              <a:gd name="connsiteY18" fmla="*/ 1814170 h 2438086"/>
              <a:gd name="connsiteX19" fmla="*/ 436787 w 1826675"/>
              <a:gd name="connsiteY19" fmla="*/ 1865376 h 2438086"/>
              <a:gd name="connsiteX20" fmla="*/ 239276 w 1826675"/>
              <a:gd name="connsiteY20" fmla="*/ 1953158 h 2438086"/>
              <a:gd name="connsiteX21" fmla="*/ 78342 w 1826675"/>
              <a:gd name="connsiteY21" fmla="*/ 2040941 h 2438086"/>
              <a:gd name="connsiteX22" fmla="*/ 77635 w 1826675"/>
              <a:gd name="connsiteY22" fmla="*/ 2263937 h 2438086"/>
              <a:gd name="connsiteX23" fmla="*/ 0 w 1826675"/>
              <a:gd name="connsiteY23" fmla="*/ 2438086 h 2438086"/>
              <a:gd name="connsiteX24" fmla="*/ 1648919 w 1826675"/>
              <a:gd name="connsiteY24" fmla="*/ 1507214 h 2438086"/>
              <a:gd name="connsiteX0" fmla="*/ 1556012 w 1826675"/>
              <a:gd name="connsiteY0" fmla="*/ 0 h 2438086"/>
              <a:gd name="connsiteX1" fmla="*/ 1556012 w 1826675"/>
              <a:gd name="connsiteY1" fmla="*/ 0 h 2438086"/>
              <a:gd name="connsiteX2" fmla="*/ 1409708 w 1826675"/>
              <a:gd name="connsiteY2" fmla="*/ 197510 h 2438086"/>
              <a:gd name="connsiteX3" fmla="*/ 1329241 w 1826675"/>
              <a:gd name="connsiteY3" fmla="*/ 409651 h 2438086"/>
              <a:gd name="connsiteX4" fmla="*/ 1321926 w 1826675"/>
              <a:gd name="connsiteY4" fmla="*/ 526694 h 2438086"/>
              <a:gd name="connsiteX5" fmla="*/ 1446284 w 1826675"/>
              <a:gd name="connsiteY5" fmla="*/ 694944 h 2438086"/>
              <a:gd name="connsiteX6" fmla="*/ 1607219 w 1826675"/>
              <a:gd name="connsiteY6" fmla="*/ 768096 h 2438086"/>
              <a:gd name="connsiteX7" fmla="*/ 1753523 w 1826675"/>
              <a:gd name="connsiteY7" fmla="*/ 885139 h 2438086"/>
              <a:gd name="connsiteX8" fmla="*/ 1826675 w 1826675"/>
              <a:gd name="connsiteY8" fmla="*/ 965606 h 2438086"/>
              <a:gd name="connsiteX9" fmla="*/ 1785615 w 1826675"/>
              <a:gd name="connsiteY9" fmla="*/ 1044894 h 2438086"/>
              <a:gd name="connsiteX10" fmla="*/ 1707981 w 1826675"/>
              <a:gd name="connsiteY10" fmla="*/ 1131968 h 2438086"/>
              <a:gd name="connsiteX11" fmla="*/ 1552710 w 1826675"/>
              <a:gd name="connsiteY11" fmla="*/ 1219043 h 2438086"/>
              <a:gd name="connsiteX12" fmla="*/ 1497491 w 1826675"/>
              <a:gd name="connsiteY12" fmla="*/ 1265530 h 2438086"/>
              <a:gd name="connsiteX13" fmla="*/ 1351187 w 1826675"/>
              <a:gd name="connsiteY13" fmla="*/ 1367942 h 2438086"/>
              <a:gd name="connsiteX14" fmla="*/ 1234144 w 1826675"/>
              <a:gd name="connsiteY14" fmla="*/ 1521562 h 2438086"/>
              <a:gd name="connsiteX15" fmla="*/ 1109785 w 1826675"/>
              <a:gd name="connsiteY15" fmla="*/ 1631290 h 2438086"/>
              <a:gd name="connsiteX16" fmla="*/ 904960 w 1826675"/>
              <a:gd name="connsiteY16" fmla="*/ 1704442 h 2438086"/>
              <a:gd name="connsiteX17" fmla="*/ 765971 w 1826675"/>
              <a:gd name="connsiteY17" fmla="*/ 1755648 h 2438086"/>
              <a:gd name="connsiteX18" fmla="*/ 678188 w 1826675"/>
              <a:gd name="connsiteY18" fmla="*/ 1814170 h 2438086"/>
              <a:gd name="connsiteX19" fmla="*/ 436787 w 1826675"/>
              <a:gd name="connsiteY19" fmla="*/ 1865376 h 2438086"/>
              <a:gd name="connsiteX20" fmla="*/ 239276 w 1826675"/>
              <a:gd name="connsiteY20" fmla="*/ 1953158 h 2438086"/>
              <a:gd name="connsiteX21" fmla="*/ 78342 w 1826675"/>
              <a:gd name="connsiteY21" fmla="*/ 2040941 h 2438086"/>
              <a:gd name="connsiteX22" fmla="*/ 77635 w 1826675"/>
              <a:gd name="connsiteY22" fmla="*/ 2263937 h 2438086"/>
              <a:gd name="connsiteX23" fmla="*/ 0 w 1826675"/>
              <a:gd name="connsiteY23" fmla="*/ 2438086 h 2438086"/>
              <a:gd name="connsiteX24" fmla="*/ 1648919 w 1826675"/>
              <a:gd name="connsiteY24" fmla="*/ 1507214 h 2438086"/>
              <a:gd name="connsiteX0" fmla="*/ 1556012 w 1826675"/>
              <a:gd name="connsiteY0" fmla="*/ 0 h 2438086"/>
              <a:gd name="connsiteX1" fmla="*/ 1556012 w 1826675"/>
              <a:gd name="connsiteY1" fmla="*/ 0 h 2438086"/>
              <a:gd name="connsiteX2" fmla="*/ 1409708 w 1826675"/>
              <a:gd name="connsiteY2" fmla="*/ 197510 h 2438086"/>
              <a:gd name="connsiteX3" fmla="*/ 1329241 w 1826675"/>
              <a:gd name="connsiteY3" fmla="*/ 409651 h 2438086"/>
              <a:gd name="connsiteX4" fmla="*/ 1321926 w 1826675"/>
              <a:gd name="connsiteY4" fmla="*/ 526694 h 2438086"/>
              <a:gd name="connsiteX5" fmla="*/ 1446284 w 1826675"/>
              <a:gd name="connsiteY5" fmla="*/ 694944 h 2438086"/>
              <a:gd name="connsiteX6" fmla="*/ 1607219 w 1826675"/>
              <a:gd name="connsiteY6" fmla="*/ 768096 h 2438086"/>
              <a:gd name="connsiteX7" fmla="*/ 1753523 w 1826675"/>
              <a:gd name="connsiteY7" fmla="*/ 885139 h 2438086"/>
              <a:gd name="connsiteX8" fmla="*/ 1826675 w 1826675"/>
              <a:gd name="connsiteY8" fmla="*/ 965606 h 2438086"/>
              <a:gd name="connsiteX9" fmla="*/ 1785615 w 1826675"/>
              <a:gd name="connsiteY9" fmla="*/ 1044894 h 2438086"/>
              <a:gd name="connsiteX10" fmla="*/ 1707981 w 1826675"/>
              <a:gd name="connsiteY10" fmla="*/ 1131968 h 2438086"/>
              <a:gd name="connsiteX11" fmla="*/ 1552710 w 1826675"/>
              <a:gd name="connsiteY11" fmla="*/ 1219043 h 2438086"/>
              <a:gd name="connsiteX12" fmla="*/ 1497491 w 1826675"/>
              <a:gd name="connsiteY12" fmla="*/ 1265530 h 2438086"/>
              <a:gd name="connsiteX13" fmla="*/ 1351187 w 1826675"/>
              <a:gd name="connsiteY13" fmla="*/ 1367942 h 2438086"/>
              <a:gd name="connsiteX14" fmla="*/ 1234144 w 1826675"/>
              <a:gd name="connsiteY14" fmla="*/ 1521562 h 2438086"/>
              <a:gd name="connsiteX15" fmla="*/ 1109785 w 1826675"/>
              <a:gd name="connsiteY15" fmla="*/ 1631290 h 2438086"/>
              <a:gd name="connsiteX16" fmla="*/ 904960 w 1826675"/>
              <a:gd name="connsiteY16" fmla="*/ 1704442 h 2438086"/>
              <a:gd name="connsiteX17" fmla="*/ 765971 w 1826675"/>
              <a:gd name="connsiteY17" fmla="*/ 1755648 h 2438086"/>
              <a:gd name="connsiteX18" fmla="*/ 678188 w 1826675"/>
              <a:gd name="connsiteY18" fmla="*/ 1814170 h 2438086"/>
              <a:gd name="connsiteX19" fmla="*/ 436787 w 1826675"/>
              <a:gd name="connsiteY19" fmla="*/ 1865376 h 2438086"/>
              <a:gd name="connsiteX20" fmla="*/ 239276 w 1826675"/>
              <a:gd name="connsiteY20" fmla="*/ 1953158 h 2438086"/>
              <a:gd name="connsiteX21" fmla="*/ 78342 w 1826675"/>
              <a:gd name="connsiteY21" fmla="*/ 2040941 h 2438086"/>
              <a:gd name="connsiteX22" fmla="*/ 77635 w 1826675"/>
              <a:gd name="connsiteY22" fmla="*/ 2263937 h 2438086"/>
              <a:gd name="connsiteX23" fmla="*/ 0 w 1826675"/>
              <a:gd name="connsiteY23" fmla="*/ 2438086 h 2438086"/>
              <a:gd name="connsiteX24" fmla="*/ 1648919 w 1826675"/>
              <a:gd name="connsiteY24" fmla="*/ 1507214 h 2438086"/>
              <a:gd name="connsiteX0" fmla="*/ 1556012 w 1826675"/>
              <a:gd name="connsiteY0" fmla="*/ 0 h 2438086"/>
              <a:gd name="connsiteX1" fmla="*/ 1556012 w 1826675"/>
              <a:gd name="connsiteY1" fmla="*/ 0 h 2438086"/>
              <a:gd name="connsiteX2" fmla="*/ 1409708 w 1826675"/>
              <a:gd name="connsiteY2" fmla="*/ 197510 h 2438086"/>
              <a:gd name="connsiteX3" fmla="*/ 1329241 w 1826675"/>
              <a:gd name="connsiteY3" fmla="*/ 409651 h 2438086"/>
              <a:gd name="connsiteX4" fmla="*/ 1321926 w 1826675"/>
              <a:gd name="connsiteY4" fmla="*/ 526694 h 2438086"/>
              <a:gd name="connsiteX5" fmla="*/ 1446284 w 1826675"/>
              <a:gd name="connsiteY5" fmla="*/ 694944 h 2438086"/>
              <a:gd name="connsiteX6" fmla="*/ 1607219 w 1826675"/>
              <a:gd name="connsiteY6" fmla="*/ 768096 h 2438086"/>
              <a:gd name="connsiteX7" fmla="*/ 1753523 w 1826675"/>
              <a:gd name="connsiteY7" fmla="*/ 885139 h 2438086"/>
              <a:gd name="connsiteX8" fmla="*/ 1826675 w 1826675"/>
              <a:gd name="connsiteY8" fmla="*/ 965606 h 2438086"/>
              <a:gd name="connsiteX9" fmla="*/ 1785615 w 1826675"/>
              <a:gd name="connsiteY9" fmla="*/ 1044894 h 2438086"/>
              <a:gd name="connsiteX10" fmla="*/ 1707981 w 1826675"/>
              <a:gd name="connsiteY10" fmla="*/ 1131968 h 2438086"/>
              <a:gd name="connsiteX11" fmla="*/ 1552710 w 1826675"/>
              <a:gd name="connsiteY11" fmla="*/ 1219043 h 2438086"/>
              <a:gd name="connsiteX12" fmla="*/ 1497491 w 1826675"/>
              <a:gd name="connsiteY12" fmla="*/ 1265530 h 2438086"/>
              <a:gd name="connsiteX13" fmla="*/ 1351187 w 1826675"/>
              <a:gd name="connsiteY13" fmla="*/ 1367942 h 2438086"/>
              <a:gd name="connsiteX14" fmla="*/ 1234144 w 1826675"/>
              <a:gd name="connsiteY14" fmla="*/ 1521562 h 2438086"/>
              <a:gd name="connsiteX15" fmla="*/ 1109785 w 1826675"/>
              <a:gd name="connsiteY15" fmla="*/ 1631290 h 2438086"/>
              <a:gd name="connsiteX16" fmla="*/ 904960 w 1826675"/>
              <a:gd name="connsiteY16" fmla="*/ 1704442 h 2438086"/>
              <a:gd name="connsiteX17" fmla="*/ 765971 w 1826675"/>
              <a:gd name="connsiteY17" fmla="*/ 1755648 h 2438086"/>
              <a:gd name="connsiteX18" fmla="*/ 678188 w 1826675"/>
              <a:gd name="connsiteY18" fmla="*/ 1814170 h 2438086"/>
              <a:gd name="connsiteX19" fmla="*/ 436787 w 1826675"/>
              <a:gd name="connsiteY19" fmla="*/ 1865376 h 2438086"/>
              <a:gd name="connsiteX20" fmla="*/ 239276 w 1826675"/>
              <a:gd name="connsiteY20" fmla="*/ 1953158 h 2438086"/>
              <a:gd name="connsiteX21" fmla="*/ 78342 w 1826675"/>
              <a:gd name="connsiteY21" fmla="*/ 2040941 h 2438086"/>
              <a:gd name="connsiteX22" fmla="*/ 77635 w 1826675"/>
              <a:gd name="connsiteY22" fmla="*/ 2263937 h 2438086"/>
              <a:gd name="connsiteX23" fmla="*/ 0 w 1826675"/>
              <a:gd name="connsiteY23" fmla="*/ 2438086 h 2438086"/>
              <a:gd name="connsiteX24" fmla="*/ 1648919 w 1826675"/>
              <a:gd name="connsiteY24" fmla="*/ 1507214 h 2438086"/>
              <a:gd name="connsiteX0" fmla="*/ 1662069 w 1932732"/>
              <a:gd name="connsiteY0" fmla="*/ 0 h 2450768"/>
              <a:gd name="connsiteX1" fmla="*/ 1662069 w 1932732"/>
              <a:gd name="connsiteY1" fmla="*/ 0 h 2450768"/>
              <a:gd name="connsiteX2" fmla="*/ 1515765 w 1932732"/>
              <a:gd name="connsiteY2" fmla="*/ 197510 h 2450768"/>
              <a:gd name="connsiteX3" fmla="*/ 1435298 w 1932732"/>
              <a:gd name="connsiteY3" fmla="*/ 409651 h 2450768"/>
              <a:gd name="connsiteX4" fmla="*/ 1427983 w 1932732"/>
              <a:gd name="connsiteY4" fmla="*/ 526694 h 2450768"/>
              <a:gd name="connsiteX5" fmla="*/ 1552341 w 1932732"/>
              <a:gd name="connsiteY5" fmla="*/ 694944 h 2450768"/>
              <a:gd name="connsiteX6" fmla="*/ 1713276 w 1932732"/>
              <a:gd name="connsiteY6" fmla="*/ 768096 h 2450768"/>
              <a:gd name="connsiteX7" fmla="*/ 1859580 w 1932732"/>
              <a:gd name="connsiteY7" fmla="*/ 885139 h 2450768"/>
              <a:gd name="connsiteX8" fmla="*/ 1932732 w 1932732"/>
              <a:gd name="connsiteY8" fmla="*/ 965606 h 2450768"/>
              <a:gd name="connsiteX9" fmla="*/ 1891672 w 1932732"/>
              <a:gd name="connsiteY9" fmla="*/ 1044894 h 2450768"/>
              <a:gd name="connsiteX10" fmla="*/ 1814038 w 1932732"/>
              <a:gd name="connsiteY10" fmla="*/ 1131968 h 2450768"/>
              <a:gd name="connsiteX11" fmla="*/ 1658767 w 1932732"/>
              <a:gd name="connsiteY11" fmla="*/ 1219043 h 2450768"/>
              <a:gd name="connsiteX12" fmla="*/ 1603548 w 1932732"/>
              <a:gd name="connsiteY12" fmla="*/ 1265530 h 2450768"/>
              <a:gd name="connsiteX13" fmla="*/ 1457244 w 1932732"/>
              <a:gd name="connsiteY13" fmla="*/ 1367942 h 2450768"/>
              <a:gd name="connsiteX14" fmla="*/ 1340201 w 1932732"/>
              <a:gd name="connsiteY14" fmla="*/ 1521562 h 2450768"/>
              <a:gd name="connsiteX15" fmla="*/ 1215842 w 1932732"/>
              <a:gd name="connsiteY15" fmla="*/ 1631290 h 2450768"/>
              <a:gd name="connsiteX16" fmla="*/ 1011017 w 1932732"/>
              <a:gd name="connsiteY16" fmla="*/ 1704442 h 2450768"/>
              <a:gd name="connsiteX17" fmla="*/ 872028 w 1932732"/>
              <a:gd name="connsiteY17" fmla="*/ 1755648 h 2450768"/>
              <a:gd name="connsiteX18" fmla="*/ 784245 w 1932732"/>
              <a:gd name="connsiteY18" fmla="*/ 1814170 h 2450768"/>
              <a:gd name="connsiteX19" fmla="*/ 542844 w 1932732"/>
              <a:gd name="connsiteY19" fmla="*/ 1865376 h 2450768"/>
              <a:gd name="connsiteX20" fmla="*/ 345333 w 1932732"/>
              <a:gd name="connsiteY20" fmla="*/ 1953158 h 2450768"/>
              <a:gd name="connsiteX21" fmla="*/ 184399 w 1932732"/>
              <a:gd name="connsiteY21" fmla="*/ 2040941 h 2450768"/>
              <a:gd name="connsiteX22" fmla="*/ 106057 w 1932732"/>
              <a:gd name="connsiteY22" fmla="*/ 2438086 h 2450768"/>
              <a:gd name="connsiteX23" fmla="*/ 1754976 w 1932732"/>
              <a:gd name="connsiteY23" fmla="*/ 1507214 h 2450768"/>
              <a:gd name="connsiteX0" fmla="*/ 1556012 w 1826675"/>
              <a:gd name="connsiteY0" fmla="*/ 0 h 2438086"/>
              <a:gd name="connsiteX1" fmla="*/ 1556012 w 1826675"/>
              <a:gd name="connsiteY1" fmla="*/ 0 h 2438086"/>
              <a:gd name="connsiteX2" fmla="*/ 1409708 w 1826675"/>
              <a:gd name="connsiteY2" fmla="*/ 197510 h 2438086"/>
              <a:gd name="connsiteX3" fmla="*/ 1329241 w 1826675"/>
              <a:gd name="connsiteY3" fmla="*/ 409651 h 2438086"/>
              <a:gd name="connsiteX4" fmla="*/ 1321926 w 1826675"/>
              <a:gd name="connsiteY4" fmla="*/ 526694 h 2438086"/>
              <a:gd name="connsiteX5" fmla="*/ 1446284 w 1826675"/>
              <a:gd name="connsiteY5" fmla="*/ 694944 h 2438086"/>
              <a:gd name="connsiteX6" fmla="*/ 1607219 w 1826675"/>
              <a:gd name="connsiteY6" fmla="*/ 768096 h 2438086"/>
              <a:gd name="connsiteX7" fmla="*/ 1753523 w 1826675"/>
              <a:gd name="connsiteY7" fmla="*/ 885139 h 2438086"/>
              <a:gd name="connsiteX8" fmla="*/ 1826675 w 1826675"/>
              <a:gd name="connsiteY8" fmla="*/ 965606 h 2438086"/>
              <a:gd name="connsiteX9" fmla="*/ 1785615 w 1826675"/>
              <a:gd name="connsiteY9" fmla="*/ 1044894 h 2438086"/>
              <a:gd name="connsiteX10" fmla="*/ 1707981 w 1826675"/>
              <a:gd name="connsiteY10" fmla="*/ 1131968 h 2438086"/>
              <a:gd name="connsiteX11" fmla="*/ 1552710 w 1826675"/>
              <a:gd name="connsiteY11" fmla="*/ 1219043 h 2438086"/>
              <a:gd name="connsiteX12" fmla="*/ 1497491 w 1826675"/>
              <a:gd name="connsiteY12" fmla="*/ 1265530 h 2438086"/>
              <a:gd name="connsiteX13" fmla="*/ 1351187 w 1826675"/>
              <a:gd name="connsiteY13" fmla="*/ 1367942 h 2438086"/>
              <a:gd name="connsiteX14" fmla="*/ 1234144 w 1826675"/>
              <a:gd name="connsiteY14" fmla="*/ 1521562 h 2438086"/>
              <a:gd name="connsiteX15" fmla="*/ 1109785 w 1826675"/>
              <a:gd name="connsiteY15" fmla="*/ 1631290 h 2438086"/>
              <a:gd name="connsiteX16" fmla="*/ 904960 w 1826675"/>
              <a:gd name="connsiteY16" fmla="*/ 1704442 h 2438086"/>
              <a:gd name="connsiteX17" fmla="*/ 765971 w 1826675"/>
              <a:gd name="connsiteY17" fmla="*/ 1755648 h 2438086"/>
              <a:gd name="connsiteX18" fmla="*/ 678188 w 1826675"/>
              <a:gd name="connsiteY18" fmla="*/ 1814170 h 2438086"/>
              <a:gd name="connsiteX19" fmla="*/ 436787 w 1826675"/>
              <a:gd name="connsiteY19" fmla="*/ 1865376 h 2438086"/>
              <a:gd name="connsiteX20" fmla="*/ 239276 w 1826675"/>
              <a:gd name="connsiteY20" fmla="*/ 1953158 h 2438086"/>
              <a:gd name="connsiteX21" fmla="*/ 0 w 1826675"/>
              <a:gd name="connsiteY21" fmla="*/ 2438086 h 2438086"/>
              <a:gd name="connsiteX22" fmla="*/ 1648919 w 1826675"/>
              <a:gd name="connsiteY22" fmla="*/ 1507214 h 2438086"/>
              <a:gd name="connsiteX0" fmla="*/ 1556012 w 1826675"/>
              <a:gd name="connsiteY0" fmla="*/ 0 h 2438086"/>
              <a:gd name="connsiteX1" fmla="*/ 1556012 w 1826675"/>
              <a:gd name="connsiteY1" fmla="*/ 0 h 2438086"/>
              <a:gd name="connsiteX2" fmla="*/ 1409708 w 1826675"/>
              <a:gd name="connsiteY2" fmla="*/ 197510 h 2438086"/>
              <a:gd name="connsiteX3" fmla="*/ 1329241 w 1826675"/>
              <a:gd name="connsiteY3" fmla="*/ 409651 h 2438086"/>
              <a:gd name="connsiteX4" fmla="*/ 1321926 w 1826675"/>
              <a:gd name="connsiteY4" fmla="*/ 526694 h 2438086"/>
              <a:gd name="connsiteX5" fmla="*/ 1446284 w 1826675"/>
              <a:gd name="connsiteY5" fmla="*/ 694944 h 2438086"/>
              <a:gd name="connsiteX6" fmla="*/ 1607219 w 1826675"/>
              <a:gd name="connsiteY6" fmla="*/ 768096 h 2438086"/>
              <a:gd name="connsiteX7" fmla="*/ 1753523 w 1826675"/>
              <a:gd name="connsiteY7" fmla="*/ 885139 h 2438086"/>
              <a:gd name="connsiteX8" fmla="*/ 1826675 w 1826675"/>
              <a:gd name="connsiteY8" fmla="*/ 965606 h 2438086"/>
              <a:gd name="connsiteX9" fmla="*/ 1785615 w 1826675"/>
              <a:gd name="connsiteY9" fmla="*/ 1044894 h 2438086"/>
              <a:gd name="connsiteX10" fmla="*/ 1707981 w 1826675"/>
              <a:gd name="connsiteY10" fmla="*/ 1131968 h 2438086"/>
              <a:gd name="connsiteX11" fmla="*/ 1552710 w 1826675"/>
              <a:gd name="connsiteY11" fmla="*/ 1219043 h 2438086"/>
              <a:gd name="connsiteX12" fmla="*/ 1497491 w 1826675"/>
              <a:gd name="connsiteY12" fmla="*/ 1265530 h 2438086"/>
              <a:gd name="connsiteX13" fmla="*/ 1351187 w 1826675"/>
              <a:gd name="connsiteY13" fmla="*/ 1367942 h 2438086"/>
              <a:gd name="connsiteX14" fmla="*/ 1234144 w 1826675"/>
              <a:gd name="connsiteY14" fmla="*/ 1521562 h 2438086"/>
              <a:gd name="connsiteX15" fmla="*/ 1109785 w 1826675"/>
              <a:gd name="connsiteY15" fmla="*/ 1631290 h 2438086"/>
              <a:gd name="connsiteX16" fmla="*/ 904960 w 1826675"/>
              <a:gd name="connsiteY16" fmla="*/ 1704442 h 2438086"/>
              <a:gd name="connsiteX17" fmla="*/ 765971 w 1826675"/>
              <a:gd name="connsiteY17" fmla="*/ 1755648 h 2438086"/>
              <a:gd name="connsiteX18" fmla="*/ 678188 w 1826675"/>
              <a:gd name="connsiteY18" fmla="*/ 1814170 h 2438086"/>
              <a:gd name="connsiteX19" fmla="*/ 436787 w 1826675"/>
              <a:gd name="connsiteY19" fmla="*/ 1865376 h 2438086"/>
              <a:gd name="connsiteX20" fmla="*/ 0 w 1826675"/>
              <a:gd name="connsiteY20" fmla="*/ 2438086 h 2438086"/>
              <a:gd name="connsiteX21" fmla="*/ 1648919 w 1826675"/>
              <a:gd name="connsiteY21" fmla="*/ 1507214 h 2438086"/>
              <a:gd name="connsiteX0" fmla="*/ 1119225 w 1389888"/>
              <a:gd name="connsiteY0" fmla="*/ 0 h 1865376"/>
              <a:gd name="connsiteX1" fmla="*/ 1119225 w 1389888"/>
              <a:gd name="connsiteY1" fmla="*/ 0 h 1865376"/>
              <a:gd name="connsiteX2" fmla="*/ 972921 w 1389888"/>
              <a:gd name="connsiteY2" fmla="*/ 197510 h 1865376"/>
              <a:gd name="connsiteX3" fmla="*/ 892454 w 1389888"/>
              <a:gd name="connsiteY3" fmla="*/ 409651 h 1865376"/>
              <a:gd name="connsiteX4" fmla="*/ 885139 w 1389888"/>
              <a:gd name="connsiteY4" fmla="*/ 526694 h 1865376"/>
              <a:gd name="connsiteX5" fmla="*/ 1009497 w 1389888"/>
              <a:gd name="connsiteY5" fmla="*/ 694944 h 1865376"/>
              <a:gd name="connsiteX6" fmla="*/ 1170432 w 1389888"/>
              <a:gd name="connsiteY6" fmla="*/ 768096 h 1865376"/>
              <a:gd name="connsiteX7" fmla="*/ 1316736 w 1389888"/>
              <a:gd name="connsiteY7" fmla="*/ 885139 h 1865376"/>
              <a:gd name="connsiteX8" fmla="*/ 1389888 w 1389888"/>
              <a:gd name="connsiteY8" fmla="*/ 965606 h 1865376"/>
              <a:gd name="connsiteX9" fmla="*/ 1348828 w 1389888"/>
              <a:gd name="connsiteY9" fmla="*/ 1044894 h 1865376"/>
              <a:gd name="connsiteX10" fmla="*/ 1271194 w 1389888"/>
              <a:gd name="connsiteY10" fmla="*/ 1131968 h 1865376"/>
              <a:gd name="connsiteX11" fmla="*/ 1115923 w 1389888"/>
              <a:gd name="connsiteY11" fmla="*/ 1219043 h 1865376"/>
              <a:gd name="connsiteX12" fmla="*/ 1060704 w 1389888"/>
              <a:gd name="connsiteY12" fmla="*/ 1265530 h 1865376"/>
              <a:gd name="connsiteX13" fmla="*/ 914400 w 1389888"/>
              <a:gd name="connsiteY13" fmla="*/ 1367942 h 1865376"/>
              <a:gd name="connsiteX14" fmla="*/ 797357 w 1389888"/>
              <a:gd name="connsiteY14" fmla="*/ 1521562 h 1865376"/>
              <a:gd name="connsiteX15" fmla="*/ 672998 w 1389888"/>
              <a:gd name="connsiteY15" fmla="*/ 1631290 h 1865376"/>
              <a:gd name="connsiteX16" fmla="*/ 468173 w 1389888"/>
              <a:gd name="connsiteY16" fmla="*/ 1704442 h 1865376"/>
              <a:gd name="connsiteX17" fmla="*/ 329184 w 1389888"/>
              <a:gd name="connsiteY17" fmla="*/ 1755648 h 1865376"/>
              <a:gd name="connsiteX18" fmla="*/ 241401 w 1389888"/>
              <a:gd name="connsiteY18" fmla="*/ 1814170 h 1865376"/>
              <a:gd name="connsiteX19" fmla="*/ 0 w 1389888"/>
              <a:gd name="connsiteY19" fmla="*/ 1865376 h 1865376"/>
              <a:gd name="connsiteX20" fmla="*/ 1212132 w 1389888"/>
              <a:gd name="connsiteY20" fmla="*/ 1507214 h 1865376"/>
              <a:gd name="connsiteX0" fmla="*/ 877824 w 1148487"/>
              <a:gd name="connsiteY0" fmla="*/ 0 h 1814170"/>
              <a:gd name="connsiteX1" fmla="*/ 877824 w 1148487"/>
              <a:gd name="connsiteY1" fmla="*/ 0 h 1814170"/>
              <a:gd name="connsiteX2" fmla="*/ 731520 w 1148487"/>
              <a:gd name="connsiteY2" fmla="*/ 197510 h 1814170"/>
              <a:gd name="connsiteX3" fmla="*/ 651053 w 1148487"/>
              <a:gd name="connsiteY3" fmla="*/ 409651 h 1814170"/>
              <a:gd name="connsiteX4" fmla="*/ 643738 w 1148487"/>
              <a:gd name="connsiteY4" fmla="*/ 526694 h 1814170"/>
              <a:gd name="connsiteX5" fmla="*/ 768096 w 1148487"/>
              <a:gd name="connsiteY5" fmla="*/ 694944 h 1814170"/>
              <a:gd name="connsiteX6" fmla="*/ 929031 w 1148487"/>
              <a:gd name="connsiteY6" fmla="*/ 768096 h 1814170"/>
              <a:gd name="connsiteX7" fmla="*/ 1075335 w 1148487"/>
              <a:gd name="connsiteY7" fmla="*/ 885139 h 1814170"/>
              <a:gd name="connsiteX8" fmla="*/ 1148487 w 1148487"/>
              <a:gd name="connsiteY8" fmla="*/ 965606 h 1814170"/>
              <a:gd name="connsiteX9" fmla="*/ 1107427 w 1148487"/>
              <a:gd name="connsiteY9" fmla="*/ 1044894 h 1814170"/>
              <a:gd name="connsiteX10" fmla="*/ 1029793 w 1148487"/>
              <a:gd name="connsiteY10" fmla="*/ 1131968 h 1814170"/>
              <a:gd name="connsiteX11" fmla="*/ 874522 w 1148487"/>
              <a:gd name="connsiteY11" fmla="*/ 1219043 h 1814170"/>
              <a:gd name="connsiteX12" fmla="*/ 819303 w 1148487"/>
              <a:gd name="connsiteY12" fmla="*/ 1265530 h 1814170"/>
              <a:gd name="connsiteX13" fmla="*/ 672999 w 1148487"/>
              <a:gd name="connsiteY13" fmla="*/ 1367942 h 1814170"/>
              <a:gd name="connsiteX14" fmla="*/ 555956 w 1148487"/>
              <a:gd name="connsiteY14" fmla="*/ 1521562 h 1814170"/>
              <a:gd name="connsiteX15" fmla="*/ 431597 w 1148487"/>
              <a:gd name="connsiteY15" fmla="*/ 1631290 h 1814170"/>
              <a:gd name="connsiteX16" fmla="*/ 226772 w 1148487"/>
              <a:gd name="connsiteY16" fmla="*/ 1704442 h 1814170"/>
              <a:gd name="connsiteX17" fmla="*/ 87783 w 1148487"/>
              <a:gd name="connsiteY17" fmla="*/ 1755648 h 1814170"/>
              <a:gd name="connsiteX18" fmla="*/ 0 w 1148487"/>
              <a:gd name="connsiteY18" fmla="*/ 1814170 h 1814170"/>
              <a:gd name="connsiteX19" fmla="*/ 970731 w 1148487"/>
              <a:gd name="connsiteY19" fmla="*/ 1507214 h 1814170"/>
              <a:gd name="connsiteX0" fmla="*/ 790041 w 1060704"/>
              <a:gd name="connsiteY0" fmla="*/ 0 h 1755648"/>
              <a:gd name="connsiteX1" fmla="*/ 790041 w 1060704"/>
              <a:gd name="connsiteY1" fmla="*/ 0 h 1755648"/>
              <a:gd name="connsiteX2" fmla="*/ 643737 w 1060704"/>
              <a:gd name="connsiteY2" fmla="*/ 197510 h 1755648"/>
              <a:gd name="connsiteX3" fmla="*/ 563270 w 1060704"/>
              <a:gd name="connsiteY3" fmla="*/ 409651 h 1755648"/>
              <a:gd name="connsiteX4" fmla="*/ 555955 w 1060704"/>
              <a:gd name="connsiteY4" fmla="*/ 526694 h 1755648"/>
              <a:gd name="connsiteX5" fmla="*/ 680313 w 1060704"/>
              <a:gd name="connsiteY5" fmla="*/ 694944 h 1755648"/>
              <a:gd name="connsiteX6" fmla="*/ 841248 w 1060704"/>
              <a:gd name="connsiteY6" fmla="*/ 768096 h 1755648"/>
              <a:gd name="connsiteX7" fmla="*/ 987552 w 1060704"/>
              <a:gd name="connsiteY7" fmla="*/ 885139 h 1755648"/>
              <a:gd name="connsiteX8" fmla="*/ 1060704 w 1060704"/>
              <a:gd name="connsiteY8" fmla="*/ 965606 h 1755648"/>
              <a:gd name="connsiteX9" fmla="*/ 1019644 w 1060704"/>
              <a:gd name="connsiteY9" fmla="*/ 1044894 h 1755648"/>
              <a:gd name="connsiteX10" fmla="*/ 942010 w 1060704"/>
              <a:gd name="connsiteY10" fmla="*/ 1131968 h 1755648"/>
              <a:gd name="connsiteX11" fmla="*/ 786739 w 1060704"/>
              <a:gd name="connsiteY11" fmla="*/ 1219043 h 1755648"/>
              <a:gd name="connsiteX12" fmla="*/ 731520 w 1060704"/>
              <a:gd name="connsiteY12" fmla="*/ 1265530 h 1755648"/>
              <a:gd name="connsiteX13" fmla="*/ 585216 w 1060704"/>
              <a:gd name="connsiteY13" fmla="*/ 1367942 h 1755648"/>
              <a:gd name="connsiteX14" fmla="*/ 468173 w 1060704"/>
              <a:gd name="connsiteY14" fmla="*/ 1521562 h 1755648"/>
              <a:gd name="connsiteX15" fmla="*/ 343814 w 1060704"/>
              <a:gd name="connsiteY15" fmla="*/ 1631290 h 1755648"/>
              <a:gd name="connsiteX16" fmla="*/ 138989 w 1060704"/>
              <a:gd name="connsiteY16" fmla="*/ 1704442 h 1755648"/>
              <a:gd name="connsiteX17" fmla="*/ 0 w 1060704"/>
              <a:gd name="connsiteY17" fmla="*/ 1755648 h 1755648"/>
              <a:gd name="connsiteX18" fmla="*/ 882948 w 1060704"/>
              <a:gd name="connsiteY18" fmla="*/ 1507214 h 1755648"/>
              <a:gd name="connsiteX0" fmla="*/ 651052 w 921715"/>
              <a:gd name="connsiteY0" fmla="*/ 0 h 1704442"/>
              <a:gd name="connsiteX1" fmla="*/ 651052 w 921715"/>
              <a:gd name="connsiteY1" fmla="*/ 0 h 1704442"/>
              <a:gd name="connsiteX2" fmla="*/ 504748 w 921715"/>
              <a:gd name="connsiteY2" fmla="*/ 197510 h 1704442"/>
              <a:gd name="connsiteX3" fmla="*/ 424281 w 921715"/>
              <a:gd name="connsiteY3" fmla="*/ 409651 h 1704442"/>
              <a:gd name="connsiteX4" fmla="*/ 416966 w 921715"/>
              <a:gd name="connsiteY4" fmla="*/ 526694 h 1704442"/>
              <a:gd name="connsiteX5" fmla="*/ 541324 w 921715"/>
              <a:gd name="connsiteY5" fmla="*/ 694944 h 1704442"/>
              <a:gd name="connsiteX6" fmla="*/ 702259 w 921715"/>
              <a:gd name="connsiteY6" fmla="*/ 768096 h 1704442"/>
              <a:gd name="connsiteX7" fmla="*/ 848563 w 921715"/>
              <a:gd name="connsiteY7" fmla="*/ 885139 h 1704442"/>
              <a:gd name="connsiteX8" fmla="*/ 921715 w 921715"/>
              <a:gd name="connsiteY8" fmla="*/ 965606 h 1704442"/>
              <a:gd name="connsiteX9" fmla="*/ 880655 w 921715"/>
              <a:gd name="connsiteY9" fmla="*/ 1044894 h 1704442"/>
              <a:gd name="connsiteX10" fmla="*/ 803021 w 921715"/>
              <a:gd name="connsiteY10" fmla="*/ 1131968 h 1704442"/>
              <a:gd name="connsiteX11" fmla="*/ 647750 w 921715"/>
              <a:gd name="connsiteY11" fmla="*/ 1219043 h 1704442"/>
              <a:gd name="connsiteX12" fmla="*/ 592531 w 921715"/>
              <a:gd name="connsiteY12" fmla="*/ 1265530 h 1704442"/>
              <a:gd name="connsiteX13" fmla="*/ 446227 w 921715"/>
              <a:gd name="connsiteY13" fmla="*/ 1367942 h 1704442"/>
              <a:gd name="connsiteX14" fmla="*/ 329184 w 921715"/>
              <a:gd name="connsiteY14" fmla="*/ 1521562 h 1704442"/>
              <a:gd name="connsiteX15" fmla="*/ 204825 w 921715"/>
              <a:gd name="connsiteY15" fmla="*/ 1631290 h 1704442"/>
              <a:gd name="connsiteX16" fmla="*/ 0 w 921715"/>
              <a:gd name="connsiteY16" fmla="*/ 1704442 h 1704442"/>
              <a:gd name="connsiteX17" fmla="*/ 743959 w 921715"/>
              <a:gd name="connsiteY17" fmla="*/ 1507214 h 1704442"/>
              <a:gd name="connsiteX0" fmla="*/ 446227 w 716890"/>
              <a:gd name="connsiteY0" fmla="*/ 0 h 1631291"/>
              <a:gd name="connsiteX1" fmla="*/ 446227 w 716890"/>
              <a:gd name="connsiteY1" fmla="*/ 0 h 1631291"/>
              <a:gd name="connsiteX2" fmla="*/ 299923 w 716890"/>
              <a:gd name="connsiteY2" fmla="*/ 197510 h 1631291"/>
              <a:gd name="connsiteX3" fmla="*/ 219456 w 716890"/>
              <a:gd name="connsiteY3" fmla="*/ 409651 h 1631291"/>
              <a:gd name="connsiteX4" fmla="*/ 212141 w 716890"/>
              <a:gd name="connsiteY4" fmla="*/ 526694 h 1631291"/>
              <a:gd name="connsiteX5" fmla="*/ 336499 w 716890"/>
              <a:gd name="connsiteY5" fmla="*/ 694944 h 1631291"/>
              <a:gd name="connsiteX6" fmla="*/ 497434 w 716890"/>
              <a:gd name="connsiteY6" fmla="*/ 768096 h 1631291"/>
              <a:gd name="connsiteX7" fmla="*/ 643738 w 716890"/>
              <a:gd name="connsiteY7" fmla="*/ 885139 h 1631291"/>
              <a:gd name="connsiteX8" fmla="*/ 716890 w 716890"/>
              <a:gd name="connsiteY8" fmla="*/ 965606 h 1631291"/>
              <a:gd name="connsiteX9" fmla="*/ 675830 w 716890"/>
              <a:gd name="connsiteY9" fmla="*/ 1044894 h 1631291"/>
              <a:gd name="connsiteX10" fmla="*/ 598196 w 716890"/>
              <a:gd name="connsiteY10" fmla="*/ 1131968 h 1631291"/>
              <a:gd name="connsiteX11" fmla="*/ 442925 w 716890"/>
              <a:gd name="connsiteY11" fmla="*/ 1219043 h 1631291"/>
              <a:gd name="connsiteX12" fmla="*/ 387706 w 716890"/>
              <a:gd name="connsiteY12" fmla="*/ 1265530 h 1631291"/>
              <a:gd name="connsiteX13" fmla="*/ 241402 w 716890"/>
              <a:gd name="connsiteY13" fmla="*/ 1367942 h 1631291"/>
              <a:gd name="connsiteX14" fmla="*/ 124359 w 716890"/>
              <a:gd name="connsiteY14" fmla="*/ 1521562 h 1631291"/>
              <a:gd name="connsiteX15" fmla="*/ 0 w 716890"/>
              <a:gd name="connsiteY15" fmla="*/ 1631290 h 1631291"/>
              <a:gd name="connsiteX16" fmla="*/ 539134 w 716890"/>
              <a:gd name="connsiteY16" fmla="*/ 1507214 h 1631291"/>
              <a:gd name="connsiteX0" fmla="*/ 321868 w 592531"/>
              <a:gd name="connsiteY0" fmla="*/ 0 h 1521561"/>
              <a:gd name="connsiteX1" fmla="*/ 321868 w 592531"/>
              <a:gd name="connsiteY1" fmla="*/ 0 h 1521561"/>
              <a:gd name="connsiteX2" fmla="*/ 175564 w 592531"/>
              <a:gd name="connsiteY2" fmla="*/ 197510 h 1521561"/>
              <a:gd name="connsiteX3" fmla="*/ 95097 w 592531"/>
              <a:gd name="connsiteY3" fmla="*/ 409651 h 1521561"/>
              <a:gd name="connsiteX4" fmla="*/ 87782 w 592531"/>
              <a:gd name="connsiteY4" fmla="*/ 526694 h 1521561"/>
              <a:gd name="connsiteX5" fmla="*/ 212140 w 592531"/>
              <a:gd name="connsiteY5" fmla="*/ 694944 h 1521561"/>
              <a:gd name="connsiteX6" fmla="*/ 373075 w 592531"/>
              <a:gd name="connsiteY6" fmla="*/ 768096 h 1521561"/>
              <a:gd name="connsiteX7" fmla="*/ 519379 w 592531"/>
              <a:gd name="connsiteY7" fmla="*/ 885139 h 1521561"/>
              <a:gd name="connsiteX8" fmla="*/ 592531 w 592531"/>
              <a:gd name="connsiteY8" fmla="*/ 965606 h 1521561"/>
              <a:gd name="connsiteX9" fmla="*/ 551471 w 592531"/>
              <a:gd name="connsiteY9" fmla="*/ 1044894 h 1521561"/>
              <a:gd name="connsiteX10" fmla="*/ 473837 w 592531"/>
              <a:gd name="connsiteY10" fmla="*/ 1131968 h 1521561"/>
              <a:gd name="connsiteX11" fmla="*/ 318566 w 592531"/>
              <a:gd name="connsiteY11" fmla="*/ 1219043 h 1521561"/>
              <a:gd name="connsiteX12" fmla="*/ 263347 w 592531"/>
              <a:gd name="connsiteY12" fmla="*/ 1265530 h 1521561"/>
              <a:gd name="connsiteX13" fmla="*/ 117043 w 592531"/>
              <a:gd name="connsiteY13" fmla="*/ 1367942 h 1521561"/>
              <a:gd name="connsiteX14" fmla="*/ 0 w 592531"/>
              <a:gd name="connsiteY14" fmla="*/ 1521562 h 1521561"/>
              <a:gd name="connsiteX15" fmla="*/ 414775 w 592531"/>
              <a:gd name="connsiteY15" fmla="*/ 1507214 h 1521561"/>
              <a:gd name="connsiteX0" fmla="*/ 234086 w 504749"/>
              <a:gd name="connsiteY0" fmla="*/ 0 h 1507213"/>
              <a:gd name="connsiteX1" fmla="*/ 234086 w 504749"/>
              <a:gd name="connsiteY1" fmla="*/ 0 h 1507213"/>
              <a:gd name="connsiteX2" fmla="*/ 87782 w 504749"/>
              <a:gd name="connsiteY2" fmla="*/ 197510 h 1507213"/>
              <a:gd name="connsiteX3" fmla="*/ 7315 w 504749"/>
              <a:gd name="connsiteY3" fmla="*/ 409651 h 1507213"/>
              <a:gd name="connsiteX4" fmla="*/ 0 w 504749"/>
              <a:gd name="connsiteY4" fmla="*/ 526694 h 1507213"/>
              <a:gd name="connsiteX5" fmla="*/ 124358 w 504749"/>
              <a:gd name="connsiteY5" fmla="*/ 694944 h 1507213"/>
              <a:gd name="connsiteX6" fmla="*/ 285293 w 504749"/>
              <a:gd name="connsiteY6" fmla="*/ 768096 h 1507213"/>
              <a:gd name="connsiteX7" fmla="*/ 431597 w 504749"/>
              <a:gd name="connsiteY7" fmla="*/ 885139 h 1507213"/>
              <a:gd name="connsiteX8" fmla="*/ 504749 w 504749"/>
              <a:gd name="connsiteY8" fmla="*/ 965606 h 1507213"/>
              <a:gd name="connsiteX9" fmla="*/ 463689 w 504749"/>
              <a:gd name="connsiteY9" fmla="*/ 1044894 h 1507213"/>
              <a:gd name="connsiteX10" fmla="*/ 386055 w 504749"/>
              <a:gd name="connsiteY10" fmla="*/ 1131968 h 1507213"/>
              <a:gd name="connsiteX11" fmla="*/ 230784 w 504749"/>
              <a:gd name="connsiteY11" fmla="*/ 1219043 h 1507213"/>
              <a:gd name="connsiteX12" fmla="*/ 175565 w 504749"/>
              <a:gd name="connsiteY12" fmla="*/ 1265530 h 1507213"/>
              <a:gd name="connsiteX13" fmla="*/ 29261 w 504749"/>
              <a:gd name="connsiteY13" fmla="*/ 1367942 h 1507213"/>
              <a:gd name="connsiteX14" fmla="*/ 326993 w 504749"/>
              <a:gd name="connsiteY14" fmla="*/ 1507214 h 1507213"/>
              <a:gd name="connsiteX0" fmla="*/ 234086 w 504749"/>
              <a:gd name="connsiteY0" fmla="*/ 0 h 1507214"/>
              <a:gd name="connsiteX1" fmla="*/ 234086 w 504749"/>
              <a:gd name="connsiteY1" fmla="*/ 0 h 1507214"/>
              <a:gd name="connsiteX2" fmla="*/ 87782 w 504749"/>
              <a:gd name="connsiteY2" fmla="*/ 197510 h 1507214"/>
              <a:gd name="connsiteX3" fmla="*/ 7315 w 504749"/>
              <a:gd name="connsiteY3" fmla="*/ 409651 h 1507214"/>
              <a:gd name="connsiteX4" fmla="*/ 0 w 504749"/>
              <a:gd name="connsiteY4" fmla="*/ 526694 h 1507214"/>
              <a:gd name="connsiteX5" fmla="*/ 124358 w 504749"/>
              <a:gd name="connsiteY5" fmla="*/ 694944 h 1507214"/>
              <a:gd name="connsiteX6" fmla="*/ 285293 w 504749"/>
              <a:gd name="connsiteY6" fmla="*/ 768096 h 1507214"/>
              <a:gd name="connsiteX7" fmla="*/ 431597 w 504749"/>
              <a:gd name="connsiteY7" fmla="*/ 885139 h 1507214"/>
              <a:gd name="connsiteX8" fmla="*/ 504749 w 504749"/>
              <a:gd name="connsiteY8" fmla="*/ 965606 h 1507214"/>
              <a:gd name="connsiteX9" fmla="*/ 463689 w 504749"/>
              <a:gd name="connsiteY9" fmla="*/ 1044894 h 1507214"/>
              <a:gd name="connsiteX10" fmla="*/ 386055 w 504749"/>
              <a:gd name="connsiteY10" fmla="*/ 1131968 h 1507214"/>
              <a:gd name="connsiteX11" fmla="*/ 230784 w 504749"/>
              <a:gd name="connsiteY11" fmla="*/ 1219043 h 1507214"/>
              <a:gd name="connsiteX12" fmla="*/ 175565 w 504749"/>
              <a:gd name="connsiteY12" fmla="*/ 1265530 h 1507214"/>
              <a:gd name="connsiteX13" fmla="*/ 55035 w 504749"/>
              <a:gd name="connsiteY13" fmla="*/ 1281218 h 1507214"/>
              <a:gd name="connsiteX14" fmla="*/ 326993 w 504749"/>
              <a:gd name="connsiteY14" fmla="*/ 1507214 h 1507214"/>
              <a:gd name="connsiteX0" fmla="*/ 234086 w 504749"/>
              <a:gd name="connsiteY0" fmla="*/ 0 h 1507214"/>
              <a:gd name="connsiteX1" fmla="*/ 234086 w 504749"/>
              <a:gd name="connsiteY1" fmla="*/ 0 h 1507214"/>
              <a:gd name="connsiteX2" fmla="*/ 87782 w 504749"/>
              <a:gd name="connsiteY2" fmla="*/ 197510 h 1507214"/>
              <a:gd name="connsiteX3" fmla="*/ 7315 w 504749"/>
              <a:gd name="connsiteY3" fmla="*/ 409651 h 1507214"/>
              <a:gd name="connsiteX4" fmla="*/ 0 w 504749"/>
              <a:gd name="connsiteY4" fmla="*/ 526694 h 1507214"/>
              <a:gd name="connsiteX5" fmla="*/ 124358 w 504749"/>
              <a:gd name="connsiteY5" fmla="*/ 694944 h 1507214"/>
              <a:gd name="connsiteX6" fmla="*/ 285293 w 504749"/>
              <a:gd name="connsiteY6" fmla="*/ 768096 h 1507214"/>
              <a:gd name="connsiteX7" fmla="*/ 431597 w 504749"/>
              <a:gd name="connsiteY7" fmla="*/ 885139 h 1507214"/>
              <a:gd name="connsiteX8" fmla="*/ 504749 w 504749"/>
              <a:gd name="connsiteY8" fmla="*/ 965606 h 1507214"/>
              <a:gd name="connsiteX9" fmla="*/ 463689 w 504749"/>
              <a:gd name="connsiteY9" fmla="*/ 1044894 h 1507214"/>
              <a:gd name="connsiteX10" fmla="*/ 386055 w 504749"/>
              <a:gd name="connsiteY10" fmla="*/ 1131968 h 1507214"/>
              <a:gd name="connsiteX11" fmla="*/ 230784 w 504749"/>
              <a:gd name="connsiteY11" fmla="*/ 1219043 h 1507214"/>
              <a:gd name="connsiteX12" fmla="*/ 156235 w 504749"/>
              <a:gd name="connsiteY12" fmla="*/ 1207715 h 1507214"/>
              <a:gd name="connsiteX13" fmla="*/ 55035 w 504749"/>
              <a:gd name="connsiteY13" fmla="*/ 1281218 h 1507214"/>
              <a:gd name="connsiteX14" fmla="*/ 326993 w 504749"/>
              <a:gd name="connsiteY14" fmla="*/ 1507214 h 1507214"/>
              <a:gd name="connsiteX0" fmla="*/ 234086 w 504749"/>
              <a:gd name="connsiteY0" fmla="*/ 0 h 1507214"/>
              <a:gd name="connsiteX1" fmla="*/ 234086 w 504749"/>
              <a:gd name="connsiteY1" fmla="*/ 0 h 1507214"/>
              <a:gd name="connsiteX2" fmla="*/ 87782 w 504749"/>
              <a:gd name="connsiteY2" fmla="*/ 197510 h 1507214"/>
              <a:gd name="connsiteX3" fmla="*/ 7315 w 504749"/>
              <a:gd name="connsiteY3" fmla="*/ 409651 h 1507214"/>
              <a:gd name="connsiteX4" fmla="*/ 0 w 504749"/>
              <a:gd name="connsiteY4" fmla="*/ 526694 h 1507214"/>
              <a:gd name="connsiteX5" fmla="*/ 124358 w 504749"/>
              <a:gd name="connsiteY5" fmla="*/ 694944 h 1507214"/>
              <a:gd name="connsiteX6" fmla="*/ 285293 w 504749"/>
              <a:gd name="connsiteY6" fmla="*/ 768096 h 1507214"/>
              <a:gd name="connsiteX7" fmla="*/ 431597 w 504749"/>
              <a:gd name="connsiteY7" fmla="*/ 885139 h 1507214"/>
              <a:gd name="connsiteX8" fmla="*/ 504749 w 504749"/>
              <a:gd name="connsiteY8" fmla="*/ 965606 h 1507214"/>
              <a:gd name="connsiteX9" fmla="*/ 463689 w 504749"/>
              <a:gd name="connsiteY9" fmla="*/ 1044894 h 1507214"/>
              <a:gd name="connsiteX10" fmla="*/ 386055 w 504749"/>
              <a:gd name="connsiteY10" fmla="*/ 1131968 h 1507214"/>
              <a:gd name="connsiteX11" fmla="*/ 224341 w 504749"/>
              <a:gd name="connsiteY11" fmla="*/ 1168454 h 1507214"/>
              <a:gd name="connsiteX12" fmla="*/ 156235 w 504749"/>
              <a:gd name="connsiteY12" fmla="*/ 1207715 h 1507214"/>
              <a:gd name="connsiteX13" fmla="*/ 55035 w 504749"/>
              <a:gd name="connsiteY13" fmla="*/ 1281218 h 1507214"/>
              <a:gd name="connsiteX14" fmla="*/ 326993 w 504749"/>
              <a:gd name="connsiteY14" fmla="*/ 1507214 h 1507214"/>
              <a:gd name="connsiteX0" fmla="*/ 234086 w 504749"/>
              <a:gd name="connsiteY0" fmla="*/ 0 h 1507214"/>
              <a:gd name="connsiteX1" fmla="*/ 234086 w 504749"/>
              <a:gd name="connsiteY1" fmla="*/ 0 h 1507214"/>
              <a:gd name="connsiteX2" fmla="*/ 87782 w 504749"/>
              <a:gd name="connsiteY2" fmla="*/ 197510 h 1507214"/>
              <a:gd name="connsiteX3" fmla="*/ 7315 w 504749"/>
              <a:gd name="connsiteY3" fmla="*/ 409651 h 1507214"/>
              <a:gd name="connsiteX4" fmla="*/ 0 w 504749"/>
              <a:gd name="connsiteY4" fmla="*/ 526694 h 1507214"/>
              <a:gd name="connsiteX5" fmla="*/ 124358 w 504749"/>
              <a:gd name="connsiteY5" fmla="*/ 694944 h 1507214"/>
              <a:gd name="connsiteX6" fmla="*/ 285293 w 504749"/>
              <a:gd name="connsiteY6" fmla="*/ 768096 h 1507214"/>
              <a:gd name="connsiteX7" fmla="*/ 431597 w 504749"/>
              <a:gd name="connsiteY7" fmla="*/ 885139 h 1507214"/>
              <a:gd name="connsiteX8" fmla="*/ 504749 w 504749"/>
              <a:gd name="connsiteY8" fmla="*/ 965606 h 1507214"/>
              <a:gd name="connsiteX9" fmla="*/ 463689 w 504749"/>
              <a:gd name="connsiteY9" fmla="*/ 1044894 h 1507214"/>
              <a:gd name="connsiteX10" fmla="*/ 386055 w 504749"/>
              <a:gd name="connsiteY10" fmla="*/ 1131968 h 1507214"/>
              <a:gd name="connsiteX11" fmla="*/ 224341 w 504749"/>
              <a:gd name="connsiteY11" fmla="*/ 1168454 h 1507214"/>
              <a:gd name="connsiteX12" fmla="*/ 156235 w 504749"/>
              <a:gd name="connsiteY12" fmla="*/ 1207715 h 1507214"/>
              <a:gd name="connsiteX13" fmla="*/ 55035 w 504749"/>
              <a:gd name="connsiteY13" fmla="*/ 1281218 h 1507214"/>
              <a:gd name="connsiteX14" fmla="*/ 326993 w 504749"/>
              <a:gd name="connsiteY14" fmla="*/ 1507214 h 1507214"/>
              <a:gd name="connsiteX0" fmla="*/ 234086 w 504749"/>
              <a:gd name="connsiteY0" fmla="*/ 0 h 1507214"/>
              <a:gd name="connsiteX1" fmla="*/ 234086 w 504749"/>
              <a:gd name="connsiteY1" fmla="*/ 0 h 1507214"/>
              <a:gd name="connsiteX2" fmla="*/ 87782 w 504749"/>
              <a:gd name="connsiteY2" fmla="*/ 197510 h 1507214"/>
              <a:gd name="connsiteX3" fmla="*/ 7315 w 504749"/>
              <a:gd name="connsiteY3" fmla="*/ 409651 h 1507214"/>
              <a:gd name="connsiteX4" fmla="*/ 0 w 504749"/>
              <a:gd name="connsiteY4" fmla="*/ 526694 h 1507214"/>
              <a:gd name="connsiteX5" fmla="*/ 124358 w 504749"/>
              <a:gd name="connsiteY5" fmla="*/ 694944 h 1507214"/>
              <a:gd name="connsiteX6" fmla="*/ 285293 w 504749"/>
              <a:gd name="connsiteY6" fmla="*/ 768096 h 1507214"/>
              <a:gd name="connsiteX7" fmla="*/ 431597 w 504749"/>
              <a:gd name="connsiteY7" fmla="*/ 885139 h 1507214"/>
              <a:gd name="connsiteX8" fmla="*/ 504749 w 504749"/>
              <a:gd name="connsiteY8" fmla="*/ 965606 h 1507214"/>
              <a:gd name="connsiteX9" fmla="*/ 463689 w 504749"/>
              <a:gd name="connsiteY9" fmla="*/ 1044894 h 1507214"/>
              <a:gd name="connsiteX10" fmla="*/ 386055 w 504749"/>
              <a:gd name="connsiteY10" fmla="*/ 1131968 h 1507214"/>
              <a:gd name="connsiteX11" fmla="*/ 224341 w 504749"/>
              <a:gd name="connsiteY11" fmla="*/ 1168454 h 1507214"/>
              <a:gd name="connsiteX12" fmla="*/ 156235 w 504749"/>
              <a:gd name="connsiteY12" fmla="*/ 1207715 h 1507214"/>
              <a:gd name="connsiteX13" fmla="*/ 55035 w 504749"/>
              <a:gd name="connsiteY13" fmla="*/ 1281218 h 1507214"/>
              <a:gd name="connsiteX14" fmla="*/ 326993 w 504749"/>
              <a:gd name="connsiteY14" fmla="*/ 1507214 h 1507214"/>
              <a:gd name="connsiteX0" fmla="*/ 234086 w 504749"/>
              <a:gd name="connsiteY0" fmla="*/ 0 h 1521667"/>
              <a:gd name="connsiteX1" fmla="*/ 234086 w 504749"/>
              <a:gd name="connsiteY1" fmla="*/ 0 h 1521667"/>
              <a:gd name="connsiteX2" fmla="*/ 87782 w 504749"/>
              <a:gd name="connsiteY2" fmla="*/ 197510 h 1521667"/>
              <a:gd name="connsiteX3" fmla="*/ 7315 w 504749"/>
              <a:gd name="connsiteY3" fmla="*/ 409651 h 1521667"/>
              <a:gd name="connsiteX4" fmla="*/ 0 w 504749"/>
              <a:gd name="connsiteY4" fmla="*/ 526694 h 1521667"/>
              <a:gd name="connsiteX5" fmla="*/ 124358 w 504749"/>
              <a:gd name="connsiteY5" fmla="*/ 694944 h 1521667"/>
              <a:gd name="connsiteX6" fmla="*/ 285293 w 504749"/>
              <a:gd name="connsiteY6" fmla="*/ 768096 h 1521667"/>
              <a:gd name="connsiteX7" fmla="*/ 431597 w 504749"/>
              <a:gd name="connsiteY7" fmla="*/ 885139 h 1521667"/>
              <a:gd name="connsiteX8" fmla="*/ 504749 w 504749"/>
              <a:gd name="connsiteY8" fmla="*/ 965606 h 1521667"/>
              <a:gd name="connsiteX9" fmla="*/ 463689 w 504749"/>
              <a:gd name="connsiteY9" fmla="*/ 1044894 h 1521667"/>
              <a:gd name="connsiteX10" fmla="*/ 386055 w 504749"/>
              <a:gd name="connsiteY10" fmla="*/ 1131968 h 1521667"/>
              <a:gd name="connsiteX11" fmla="*/ 224341 w 504749"/>
              <a:gd name="connsiteY11" fmla="*/ 1168454 h 1521667"/>
              <a:gd name="connsiteX12" fmla="*/ 156235 w 504749"/>
              <a:gd name="connsiteY12" fmla="*/ 1207715 h 1521667"/>
              <a:gd name="connsiteX13" fmla="*/ 55035 w 504749"/>
              <a:gd name="connsiteY13" fmla="*/ 1281218 h 1521667"/>
              <a:gd name="connsiteX14" fmla="*/ 384985 w 504749"/>
              <a:gd name="connsiteY14" fmla="*/ 1521667 h 152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4749" h="1521667">
                <a:moveTo>
                  <a:pt x="234086" y="0"/>
                </a:moveTo>
                <a:lnTo>
                  <a:pt x="234086" y="0"/>
                </a:lnTo>
                <a:lnTo>
                  <a:pt x="87782" y="197510"/>
                </a:lnTo>
                <a:lnTo>
                  <a:pt x="7315" y="409651"/>
                </a:lnTo>
                <a:lnTo>
                  <a:pt x="0" y="526694"/>
                </a:lnTo>
                <a:lnTo>
                  <a:pt x="124358" y="694944"/>
                </a:lnTo>
                <a:lnTo>
                  <a:pt x="285293" y="768096"/>
                </a:lnTo>
                <a:lnTo>
                  <a:pt x="431597" y="885139"/>
                </a:lnTo>
                <a:lnTo>
                  <a:pt x="504749" y="965606"/>
                </a:lnTo>
                <a:lnTo>
                  <a:pt x="463689" y="1044894"/>
                </a:lnTo>
                <a:lnTo>
                  <a:pt x="386055" y="1131968"/>
                </a:lnTo>
                <a:lnTo>
                  <a:pt x="224341" y="1168454"/>
                </a:lnTo>
                <a:lnTo>
                  <a:pt x="156235" y="1207715"/>
                </a:lnTo>
                <a:lnTo>
                  <a:pt x="55035" y="1281218"/>
                </a:lnTo>
                <a:cubicBezTo>
                  <a:pt x="42590" y="1414365"/>
                  <a:pt x="294332" y="1446335"/>
                  <a:pt x="384985" y="1521667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Frihåndsform 8"/>
          <p:cNvSpPr/>
          <p:nvPr/>
        </p:nvSpPr>
        <p:spPr>
          <a:xfrm>
            <a:off x="4355973" y="1988839"/>
            <a:ext cx="1368153" cy="377461"/>
          </a:xfrm>
          <a:custGeom>
            <a:avLst/>
            <a:gdLst>
              <a:gd name="connsiteX0" fmla="*/ 2157984 w 2157984"/>
              <a:gd name="connsiteY0" fmla="*/ 1382573 h 1931213"/>
              <a:gd name="connsiteX1" fmla="*/ 2157984 w 2157984"/>
              <a:gd name="connsiteY1" fmla="*/ 1382573 h 1931213"/>
              <a:gd name="connsiteX2" fmla="*/ 2018995 w 2157984"/>
              <a:gd name="connsiteY2" fmla="*/ 1411833 h 1931213"/>
              <a:gd name="connsiteX3" fmla="*/ 1843430 w 2157984"/>
              <a:gd name="connsiteY3" fmla="*/ 1441094 h 1931213"/>
              <a:gd name="connsiteX4" fmla="*/ 1675180 w 2157984"/>
              <a:gd name="connsiteY4" fmla="*/ 1484985 h 1931213"/>
              <a:gd name="connsiteX5" fmla="*/ 1514246 w 2157984"/>
              <a:gd name="connsiteY5" fmla="*/ 1550822 h 1931213"/>
              <a:gd name="connsiteX6" fmla="*/ 1360627 w 2157984"/>
              <a:gd name="connsiteY6" fmla="*/ 1572768 h 1931213"/>
              <a:gd name="connsiteX7" fmla="*/ 1324051 w 2157984"/>
              <a:gd name="connsiteY7" fmla="*/ 1602029 h 1931213"/>
              <a:gd name="connsiteX8" fmla="*/ 1280160 w 2157984"/>
              <a:gd name="connsiteY8" fmla="*/ 1682496 h 1931213"/>
              <a:gd name="connsiteX9" fmla="*/ 1214323 w 2157984"/>
              <a:gd name="connsiteY9" fmla="*/ 1748333 h 1931213"/>
              <a:gd name="connsiteX10" fmla="*/ 1133856 w 2157984"/>
              <a:gd name="connsiteY10" fmla="*/ 1784909 h 1931213"/>
              <a:gd name="connsiteX11" fmla="*/ 1024128 w 2157984"/>
              <a:gd name="connsiteY11" fmla="*/ 1806854 h 1931213"/>
              <a:gd name="connsiteX12" fmla="*/ 863193 w 2157984"/>
              <a:gd name="connsiteY12" fmla="*/ 1748333 h 1931213"/>
              <a:gd name="connsiteX13" fmla="*/ 775411 w 2157984"/>
              <a:gd name="connsiteY13" fmla="*/ 1653235 h 1931213"/>
              <a:gd name="connsiteX14" fmla="*/ 790041 w 2157984"/>
              <a:gd name="connsiteY14" fmla="*/ 1484985 h 1931213"/>
              <a:gd name="connsiteX15" fmla="*/ 914400 w 2157984"/>
              <a:gd name="connsiteY15" fmla="*/ 1324051 h 1931213"/>
              <a:gd name="connsiteX16" fmla="*/ 1002182 w 2157984"/>
              <a:gd name="connsiteY16" fmla="*/ 1185062 h 1931213"/>
              <a:gd name="connsiteX17" fmla="*/ 1053388 w 2157984"/>
              <a:gd name="connsiteY17" fmla="*/ 929030 h 1931213"/>
              <a:gd name="connsiteX18" fmla="*/ 1133856 w 2157984"/>
              <a:gd name="connsiteY18" fmla="*/ 658368 h 1931213"/>
              <a:gd name="connsiteX19" fmla="*/ 1199692 w 2157984"/>
              <a:gd name="connsiteY19" fmla="*/ 534009 h 1931213"/>
              <a:gd name="connsiteX20" fmla="*/ 1272844 w 2157984"/>
              <a:gd name="connsiteY20" fmla="*/ 490118 h 1931213"/>
              <a:gd name="connsiteX21" fmla="*/ 1426464 w 2157984"/>
              <a:gd name="connsiteY21" fmla="*/ 519379 h 1931213"/>
              <a:gd name="connsiteX22" fmla="*/ 1609344 w 2157984"/>
              <a:gd name="connsiteY22" fmla="*/ 614477 h 1931213"/>
              <a:gd name="connsiteX23" fmla="*/ 1784908 w 2157984"/>
              <a:gd name="connsiteY23" fmla="*/ 687629 h 1931213"/>
              <a:gd name="connsiteX24" fmla="*/ 1967788 w 2157984"/>
              <a:gd name="connsiteY24" fmla="*/ 702259 h 1931213"/>
              <a:gd name="connsiteX25" fmla="*/ 2070201 w 2157984"/>
              <a:gd name="connsiteY25" fmla="*/ 672998 h 1931213"/>
              <a:gd name="connsiteX26" fmla="*/ 2092147 w 2157984"/>
              <a:gd name="connsiteY26" fmla="*/ 570585 h 1931213"/>
              <a:gd name="connsiteX27" fmla="*/ 2062886 w 2157984"/>
              <a:gd name="connsiteY27" fmla="*/ 475488 h 1931213"/>
              <a:gd name="connsiteX28" fmla="*/ 1953158 w 2157984"/>
              <a:gd name="connsiteY28" fmla="*/ 453542 h 1931213"/>
              <a:gd name="connsiteX29" fmla="*/ 1836115 w 2157984"/>
              <a:gd name="connsiteY29" fmla="*/ 438912 h 1931213"/>
              <a:gd name="connsiteX30" fmla="*/ 1616659 w 2157984"/>
              <a:gd name="connsiteY30" fmla="*/ 241401 h 1931213"/>
              <a:gd name="connsiteX31" fmla="*/ 1375257 w 2157984"/>
              <a:gd name="connsiteY31" fmla="*/ 87782 h 1931213"/>
              <a:gd name="connsiteX32" fmla="*/ 1228953 w 2157984"/>
              <a:gd name="connsiteY32" fmla="*/ 0 h 1931213"/>
              <a:gd name="connsiteX33" fmla="*/ 1163116 w 2157984"/>
              <a:gd name="connsiteY33" fmla="*/ 146304 h 1931213"/>
              <a:gd name="connsiteX34" fmla="*/ 1097280 w 2157984"/>
              <a:gd name="connsiteY34" fmla="*/ 358445 h 1931213"/>
              <a:gd name="connsiteX35" fmla="*/ 994867 w 2157984"/>
              <a:gd name="connsiteY35" fmla="*/ 658368 h 1931213"/>
              <a:gd name="connsiteX36" fmla="*/ 892454 w 2157984"/>
              <a:gd name="connsiteY36" fmla="*/ 994867 h 1931213"/>
              <a:gd name="connsiteX37" fmla="*/ 768096 w 2157984"/>
              <a:gd name="connsiteY37" fmla="*/ 1258214 h 1931213"/>
              <a:gd name="connsiteX38" fmla="*/ 694944 w 2157984"/>
              <a:gd name="connsiteY38" fmla="*/ 1419149 h 1931213"/>
              <a:gd name="connsiteX39" fmla="*/ 555955 w 2157984"/>
              <a:gd name="connsiteY39" fmla="*/ 1528877 h 1931213"/>
              <a:gd name="connsiteX40" fmla="*/ 343814 w 2157984"/>
              <a:gd name="connsiteY40" fmla="*/ 1667865 h 1931213"/>
              <a:gd name="connsiteX41" fmla="*/ 270662 w 2157984"/>
              <a:gd name="connsiteY41" fmla="*/ 1770278 h 1931213"/>
              <a:gd name="connsiteX42" fmla="*/ 153619 w 2157984"/>
              <a:gd name="connsiteY42" fmla="*/ 1828800 h 1931213"/>
              <a:gd name="connsiteX43" fmla="*/ 0 w 2157984"/>
              <a:gd name="connsiteY43" fmla="*/ 1931213 h 1931213"/>
              <a:gd name="connsiteX0" fmla="*/ 2157984 w 2157984"/>
              <a:gd name="connsiteY0" fmla="*/ 1382573 h 1931213"/>
              <a:gd name="connsiteX1" fmla="*/ 2157984 w 2157984"/>
              <a:gd name="connsiteY1" fmla="*/ 1382573 h 1931213"/>
              <a:gd name="connsiteX2" fmla="*/ 2018995 w 2157984"/>
              <a:gd name="connsiteY2" fmla="*/ 1411833 h 1931213"/>
              <a:gd name="connsiteX3" fmla="*/ 1843430 w 2157984"/>
              <a:gd name="connsiteY3" fmla="*/ 1441094 h 1931213"/>
              <a:gd name="connsiteX4" fmla="*/ 1675180 w 2157984"/>
              <a:gd name="connsiteY4" fmla="*/ 1484985 h 1931213"/>
              <a:gd name="connsiteX5" fmla="*/ 1514246 w 2157984"/>
              <a:gd name="connsiteY5" fmla="*/ 1550822 h 1931213"/>
              <a:gd name="connsiteX6" fmla="*/ 1360627 w 2157984"/>
              <a:gd name="connsiteY6" fmla="*/ 1572768 h 1931213"/>
              <a:gd name="connsiteX7" fmla="*/ 1324051 w 2157984"/>
              <a:gd name="connsiteY7" fmla="*/ 1602029 h 1931213"/>
              <a:gd name="connsiteX8" fmla="*/ 1280160 w 2157984"/>
              <a:gd name="connsiteY8" fmla="*/ 1682496 h 1931213"/>
              <a:gd name="connsiteX9" fmla="*/ 1214323 w 2157984"/>
              <a:gd name="connsiteY9" fmla="*/ 1748333 h 1931213"/>
              <a:gd name="connsiteX10" fmla="*/ 1133856 w 2157984"/>
              <a:gd name="connsiteY10" fmla="*/ 1784909 h 1931213"/>
              <a:gd name="connsiteX11" fmla="*/ 1024128 w 2157984"/>
              <a:gd name="connsiteY11" fmla="*/ 1806854 h 1931213"/>
              <a:gd name="connsiteX12" fmla="*/ 863193 w 2157984"/>
              <a:gd name="connsiteY12" fmla="*/ 1748333 h 1931213"/>
              <a:gd name="connsiteX13" fmla="*/ 775411 w 2157984"/>
              <a:gd name="connsiteY13" fmla="*/ 1653235 h 1931213"/>
              <a:gd name="connsiteX14" fmla="*/ 790041 w 2157984"/>
              <a:gd name="connsiteY14" fmla="*/ 1484985 h 1931213"/>
              <a:gd name="connsiteX15" fmla="*/ 914400 w 2157984"/>
              <a:gd name="connsiteY15" fmla="*/ 1324051 h 1931213"/>
              <a:gd name="connsiteX16" fmla="*/ 1002182 w 2157984"/>
              <a:gd name="connsiteY16" fmla="*/ 1185062 h 1931213"/>
              <a:gd name="connsiteX17" fmla="*/ 1053388 w 2157984"/>
              <a:gd name="connsiteY17" fmla="*/ 929030 h 1931213"/>
              <a:gd name="connsiteX18" fmla="*/ 1133856 w 2157984"/>
              <a:gd name="connsiteY18" fmla="*/ 658368 h 1931213"/>
              <a:gd name="connsiteX19" fmla="*/ 1199692 w 2157984"/>
              <a:gd name="connsiteY19" fmla="*/ 534009 h 1931213"/>
              <a:gd name="connsiteX20" fmla="*/ 1272844 w 2157984"/>
              <a:gd name="connsiteY20" fmla="*/ 490118 h 1931213"/>
              <a:gd name="connsiteX21" fmla="*/ 1426464 w 2157984"/>
              <a:gd name="connsiteY21" fmla="*/ 519379 h 1931213"/>
              <a:gd name="connsiteX22" fmla="*/ 1609344 w 2157984"/>
              <a:gd name="connsiteY22" fmla="*/ 614477 h 1931213"/>
              <a:gd name="connsiteX23" fmla="*/ 1784908 w 2157984"/>
              <a:gd name="connsiteY23" fmla="*/ 687629 h 1931213"/>
              <a:gd name="connsiteX24" fmla="*/ 1967788 w 2157984"/>
              <a:gd name="connsiteY24" fmla="*/ 702259 h 1931213"/>
              <a:gd name="connsiteX25" fmla="*/ 2070201 w 2157984"/>
              <a:gd name="connsiteY25" fmla="*/ 672998 h 1931213"/>
              <a:gd name="connsiteX26" fmla="*/ 2092147 w 2157984"/>
              <a:gd name="connsiteY26" fmla="*/ 570585 h 1931213"/>
              <a:gd name="connsiteX27" fmla="*/ 2062886 w 2157984"/>
              <a:gd name="connsiteY27" fmla="*/ 475488 h 1931213"/>
              <a:gd name="connsiteX28" fmla="*/ 1953158 w 2157984"/>
              <a:gd name="connsiteY28" fmla="*/ 453542 h 1931213"/>
              <a:gd name="connsiteX29" fmla="*/ 1836115 w 2157984"/>
              <a:gd name="connsiteY29" fmla="*/ 438912 h 1931213"/>
              <a:gd name="connsiteX30" fmla="*/ 1616659 w 2157984"/>
              <a:gd name="connsiteY30" fmla="*/ 241401 h 1931213"/>
              <a:gd name="connsiteX31" fmla="*/ 1375257 w 2157984"/>
              <a:gd name="connsiteY31" fmla="*/ 87782 h 1931213"/>
              <a:gd name="connsiteX32" fmla="*/ 1228953 w 2157984"/>
              <a:gd name="connsiteY32" fmla="*/ 0 h 1931213"/>
              <a:gd name="connsiteX33" fmla="*/ 1163116 w 2157984"/>
              <a:gd name="connsiteY33" fmla="*/ 146304 h 1931213"/>
              <a:gd name="connsiteX34" fmla="*/ 1097280 w 2157984"/>
              <a:gd name="connsiteY34" fmla="*/ 358445 h 1931213"/>
              <a:gd name="connsiteX35" fmla="*/ 994867 w 2157984"/>
              <a:gd name="connsiteY35" fmla="*/ 658368 h 1931213"/>
              <a:gd name="connsiteX36" fmla="*/ 892454 w 2157984"/>
              <a:gd name="connsiteY36" fmla="*/ 994867 h 1931213"/>
              <a:gd name="connsiteX37" fmla="*/ 768096 w 2157984"/>
              <a:gd name="connsiteY37" fmla="*/ 1258214 h 1931213"/>
              <a:gd name="connsiteX38" fmla="*/ 694944 w 2157984"/>
              <a:gd name="connsiteY38" fmla="*/ 1419149 h 1931213"/>
              <a:gd name="connsiteX39" fmla="*/ 555955 w 2157984"/>
              <a:gd name="connsiteY39" fmla="*/ 1528877 h 1931213"/>
              <a:gd name="connsiteX40" fmla="*/ 343814 w 2157984"/>
              <a:gd name="connsiteY40" fmla="*/ 1667865 h 1931213"/>
              <a:gd name="connsiteX41" fmla="*/ 270662 w 2157984"/>
              <a:gd name="connsiteY41" fmla="*/ 1770278 h 1931213"/>
              <a:gd name="connsiteX42" fmla="*/ 153619 w 2157984"/>
              <a:gd name="connsiteY42" fmla="*/ 1828800 h 1931213"/>
              <a:gd name="connsiteX43" fmla="*/ 58070 w 2157984"/>
              <a:gd name="connsiteY43" fmla="*/ 1894403 h 1931213"/>
              <a:gd name="connsiteX44" fmla="*/ 0 w 2157984"/>
              <a:gd name="connsiteY44" fmla="*/ 1931213 h 1931213"/>
              <a:gd name="connsiteX0" fmla="*/ 2243930 w 2243930"/>
              <a:gd name="connsiteY0" fmla="*/ 1382573 h 1966411"/>
              <a:gd name="connsiteX1" fmla="*/ 2243930 w 2243930"/>
              <a:gd name="connsiteY1" fmla="*/ 1382573 h 1966411"/>
              <a:gd name="connsiteX2" fmla="*/ 2104941 w 2243930"/>
              <a:gd name="connsiteY2" fmla="*/ 1411833 h 1966411"/>
              <a:gd name="connsiteX3" fmla="*/ 1929376 w 2243930"/>
              <a:gd name="connsiteY3" fmla="*/ 1441094 h 1966411"/>
              <a:gd name="connsiteX4" fmla="*/ 1761126 w 2243930"/>
              <a:gd name="connsiteY4" fmla="*/ 1484985 h 1966411"/>
              <a:gd name="connsiteX5" fmla="*/ 1600192 w 2243930"/>
              <a:gd name="connsiteY5" fmla="*/ 1550822 h 1966411"/>
              <a:gd name="connsiteX6" fmla="*/ 1446573 w 2243930"/>
              <a:gd name="connsiteY6" fmla="*/ 1572768 h 1966411"/>
              <a:gd name="connsiteX7" fmla="*/ 1409997 w 2243930"/>
              <a:gd name="connsiteY7" fmla="*/ 1602029 h 1966411"/>
              <a:gd name="connsiteX8" fmla="*/ 1366106 w 2243930"/>
              <a:gd name="connsiteY8" fmla="*/ 1682496 h 1966411"/>
              <a:gd name="connsiteX9" fmla="*/ 1300269 w 2243930"/>
              <a:gd name="connsiteY9" fmla="*/ 1748333 h 1966411"/>
              <a:gd name="connsiteX10" fmla="*/ 1219802 w 2243930"/>
              <a:gd name="connsiteY10" fmla="*/ 1784909 h 1966411"/>
              <a:gd name="connsiteX11" fmla="*/ 1110074 w 2243930"/>
              <a:gd name="connsiteY11" fmla="*/ 1806854 h 1966411"/>
              <a:gd name="connsiteX12" fmla="*/ 949139 w 2243930"/>
              <a:gd name="connsiteY12" fmla="*/ 1748333 h 1966411"/>
              <a:gd name="connsiteX13" fmla="*/ 861357 w 2243930"/>
              <a:gd name="connsiteY13" fmla="*/ 1653235 h 1966411"/>
              <a:gd name="connsiteX14" fmla="*/ 875987 w 2243930"/>
              <a:gd name="connsiteY14" fmla="*/ 1484985 h 1966411"/>
              <a:gd name="connsiteX15" fmla="*/ 1000346 w 2243930"/>
              <a:gd name="connsiteY15" fmla="*/ 1324051 h 1966411"/>
              <a:gd name="connsiteX16" fmla="*/ 1088128 w 2243930"/>
              <a:gd name="connsiteY16" fmla="*/ 1185062 h 1966411"/>
              <a:gd name="connsiteX17" fmla="*/ 1139334 w 2243930"/>
              <a:gd name="connsiteY17" fmla="*/ 929030 h 1966411"/>
              <a:gd name="connsiteX18" fmla="*/ 1219802 w 2243930"/>
              <a:gd name="connsiteY18" fmla="*/ 658368 h 1966411"/>
              <a:gd name="connsiteX19" fmla="*/ 1285638 w 2243930"/>
              <a:gd name="connsiteY19" fmla="*/ 534009 h 1966411"/>
              <a:gd name="connsiteX20" fmla="*/ 1358790 w 2243930"/>
              <a:gd name="connsiteY20" fmla="*/ 490118 h 1966411"/>
              <a:gd name="connsiteX21" fmla="*/ 1512410 w 2243930"/>
              <a:gd name="connsiteY21" fmla="*/ 519379 h 1966411"/>
              <a:gd name="connsiteX22" fmla="*/ 1695290 w 2243930"/>
              <a:gd name="connsiteY22" fmla="*/ 614477 h 1966411"/>
              <a:gd name="connsiteX23" fmla="*/ 1870854 w 2243930"/>
              <a:gd name="connsiteY23" fmla="*/ 687629 h 1966411"/>
              <a:gd name="connsiteX24" fmla="*/ 2053734 w 2243930"/>
              <a:gd name="connsiteY24" fmla="*/ 702259 h 1966411"/>
              <a:gd name="connsiteX25" fmla="*/ 2156147 w 2243930"/>
              <a:gd name="connsiteY25" fmla="*/ 672998 h 1966411"/>
              <a:gd name="connsiteX26" fmla="*/ 2178093 w 2243930"/>
              <a:gd name="connsiteY26" fmla="*/ 570585 h 1966411"/>
              <a:gd name="connsiteX27" fmla="*/ 2148832 w 2243930"/>
              <a:gd name="connsiteY27" fmla="*/ 475488 h 1966411"/>
              <a:gd name="connsiteX28" fmla="*/ 2039104 w 2243930"/>
              <a:gd name="connsiteY28" fmla="*/ 453542 h 1966411"/>
              <a:gd name="connsiteX29" fmla="*/ 1922061 w 2243930"/>
              <a:gd name="connsiteY29" fmla="*/ 438912 h 1966411"/>
              <a:gd name="connsiteX30" fmla="*/ 1702605 w 2243930"/>
              <a:gd name="connsiteY30" fmla="*/ 241401 h 1966411"/>
              <a:gd name="connsiteX31" fmla="*/ 1461203 w 2243930"/>
              <a:gd name="connsiteY31" fmla="*/ 87782 h 1966411"/>
              <a:gd name="connsiteX32" fmla="*/ 1314899 w 2243930"/>
              <a:gd name="connsiteY32" fmla="*/ 0 h 1966411"/>
              <a:gd name="connsiteX33" fmla="*/ 1249062 w 2243930"/>
              <a:gd name="connsiteY33" fmla="*/ 146304 h 1966411"/>
              <a:gd name="connsiteX34" fmla="*/ 1183226 w 2243930"/>
              <a:gd name="connsiteY34" fmla="*/ 358445 h 1966411"/>
              <a:gd name="connsiteX35" fmla="*/ 1080813 w 2243930"/>
              <a:gd name="connsiteY35" fmla="*/ 658368 h 1966411"/>
              <a:gd name="connsiteX36" fmla="*/ 978400 w 2243930"/>
              <a:gd name="connsiteY36" fmla="*/ 994867 h 1966411"/>
              <a:gd name="connsiteX37" fmla="*/ 854042 w 2243930"/>
              <a:gd name="connsiteY37" fmla="*/ 1258214 h 1966411"/>
              <a:gd name="connsiteX38" fmla="*/ 780890 w 2243930"/>
              <a:gd name="connsiteY38" fmla="*/ 1419149 h 1966411"/>
              <a:gd name="connsiteX39" fmla="*/ 641901 w 2243930"/>
              <a:gd name="connsiteY39" fmla="*/ 1528877 h 1966411"/>
              <a:gd name="connsiteX40" fmla="*/ 429760 w 2243930"/>
              <a:gd name="connsiteY40" fmla="*/ 1667865 h 1966411"/>
              <a:gd name="connsiteX41" fmla="*/ 356608 w 2243930"/>
              <a:gd name="connsiteY41" fmla="*/ 1770278 h 1966411"/>
              <a:gd name="connsiteX42" fmla="*/ 239565 w 2243930"/>
              <a:gd name="connsiteY42" fmla="*/ 1828800 h 1966411"/>
              <a:gd name="connsiteX43" fmla="*/ 144016 w 2243930"/>
              <a:gd name="connsiteY43" fmla="*/ 1894403 h 1966411"/>
              <a:gd name="connsiteX44" fmla="*/ 0 w 2243930"/>
              <a:gd name="connsiteY44" fmla="*/ 1966411 h 1966411"/>
              <a:gd name="connsiteX0" fmla="*/ 2243930 w 2243930"/>
              <a:gd name="connsiteY0" fmla="*/ 1382573 h 1966411"/>
              <a:gd name="connsiteX1" fmla="*/ 2243930 w 2243930"/>
              <a:gd name="connsiteY1" fmla="*/ 1382573 h 1966411"/>
              <a:gd name="connsiteX2" fmla="*/ 2104941 w 2243930"/>
              <a:gd name="connsiteY2" fmla="*/ 1411833 h 1966411"/>
              <a:gd name="connsiteX3" fmla="*/ 1929376 w 2243930"/>
              <a:gd name="connsiteY3" fmla="*/ 1441094 h 1966411"/>
              <a:gd name="connsiteX4" fmla="*/ 1761126 w 2243930"/>
              <a:gd name="connsiteY4" fmla="*/ 1484985 h 1966411"/>
              <a:gd name="connsiteX5" fmla="*/ 1600192 w 2243930"/>
              <a:gd name="connsiteY5" fmla="*/ 1550822 h 1966411"/>
              <a:gd name="connsiteX6" fmla="*/ 1446573 w 2243930"/>
              <a:gd name="connsiteY6" fmla="*/ 1572768 h 1966411"/>
              <a:gd name="connsiteX7" fmla="*/ 1409997 w 2243930"/>
              <a:gd name="connsiteY7" fmla="*/ 1602029 h 1966411"/>
              <a:gd name="connsiteX8" fmla="*/ 1366106 w 2243930"/>
              <a:gd name="connsiteY8" fmla="*/ 1682496 h 1966411"/>
              <a:gd name="connsiteX9" fmla="*/ 1300269 w 2243930"/>
              <a:gd name="connsiteY9" fmla="*/ 1748333 h 1966411"/>
              <a:gd name="connsiteX10" fmla="*/ 1219802 w 2243930"/>
              <a:gd name="connsiteY10" fmla="*/ 1784909 h 1966411"/>
              <a:gd name="connsiteX11" fmla="*/ 1110074 w 2243930"/>
              <a:gd name="connsiteY11" fmla="*/ 1806854 h 1966411"/>
              <a:gd name="connsiteX12" fmla="*/ 949139 w 2243930"/>
              <a:gd name="connsiteY12" fmla="*/ 1748333 h 1966411"/>
              <a:gd name="connsiteX13" fmla="*/ 861357 w 2243930"/>
              <a:gd name="connsiteY13" fmla="*/ 1653235 h 1966411"/>
              <a:gd name="connsiteX14" fmla="*/ 875987 w 2243930"/>
              <a:gd name="connsiteY14" fmla="*/ 1484985 h 1966411"/>
              <a:gd name="connsiteX15" fmla="*/ 1000346 w 2243930"/>
              <a:gd name="connsiteY15" fmla="*/ 1324051 h 1966411"/>
              <a:gd name="connsiteX16" fmla="*/ 1088128 w 2243930"/>
              <a:gd name="connsiteY16" fmla="*/ 1185062 h 1966411"/>
              <a:gd name="connsiteX17" fmla="*/ 1139334 w 2243930"/>
              <a:gd name="connsiteY17" fmla="*/ 929030 h 1966411"/>
              <a:gd name="connsiteX18" fmla="*/ 1219802 w 2243930"/>
              <a:gd name="connsiteY18" fmla="*/ 658368 h 1966411"/>
              <a:gd name="connsiteX19" fmla="*/ 1285638 w 2243930"/>
              <a:gd name="connsiteY19" fmla="*/ 534009 h 1966411"/>
              <a:gd name="connsiteX20" fmla="*/ 1358790 w 2243930"/>
              <a:gd name="connsiteY20" fmla="*/ 490118 h 1966411"/>
              <a:gd name="connsiteX21" fmla="*/ 1512410 w 2243930"/>
              <a:gd name="connsiteY21" fmla="*/ 519379 h 1966411"/>
              <a:gd name="connsiteX22" fmla="*/ 1695290 w 2243930"/>
              <a:gd name="connsiteY22" fmla="*/ 614477 h 1966411"/>
              <a:gd name="connsiteX23" fmla="*/ 1870854 w 2243930"/>
              <a:gd name="connsiteY23" fmla="*/ 687629 h 1966411"/>
              <a:gd name="connsiteX24" fmla="*/ 2053734 w 2243930"/>
              <a:gd name="connsiteY24" fmla="*/ 702259 h 1966411"/>
              <a:gd name="connsiteX25" fmla="*/ 2156147 w 2243930"/>
              <a:gd name="connsiteY25" fmla="*/ 672998 h 1966411"/>
              <a:gd name="connsiteX26" fmla="*/ 2178093 w 2243930"/>
              <a:gd name="connsiteY26" fmla="*/ 570585 h 1966411"/>
              <a:gd name="connsiteX27" fmla="*/ 2148832 w 2243930"/>
              <a:gd name="connsiteY27" fmla="*/ 475488 h 1966411"/>
              <a:gd name="connsiteX28" fmla="*/ 2039104 w 2243930"/>
              <a:gd name="connsiteY28" fmla="*/ 453542 h 1966411"/>
              <a:gd name="connsiteX29" fmla="*/ 1922061 w 2243930"/>
              <a:gd name="connsiteY29" fmla="*/ 438912 h 1966411"/>
              <a:gd name="connsiteX30" fmla="*/ 1702605 w 2243930"/>
              <a:gd name="connsiteY30" fmla="*/ 241401 h 1966411"/>
              <a:gd name="connsiteX31" fmla="*/ 1461203 w 2243930"/>
              <a:gd name="connsiteY31" fmla="*/ 87782 h 1966411"/>
              <a:gd name="connsiteX32" fmla="*/ 1314899 w 2243930"/>
              <a:gd name="connsiteY32" fmla="*/ 0 h 1966411"/>
              <a:gd name="connsiteX33" fmla="*/ 1249062 w 2243930"/>
              <a:gd name="connsiteY33" fmla="*/ 146304 h 1966411"/>
              <a:gd name="connsiteX34" fmla="*/ 1183226 w 2243930"/>
              <a:gd name="connsiteY34" fmla="*/ 358445 h 1966411"/>
              <a:gd name="connsiteX35" fmla="*/ 1080813 w 2243930"/>
              <a:gd name="connsiteY35" fmla="*/ 658368 h 1966411"/>
              <a:gd name="connsiteX36" fmla="*/ 978400 w 2243930"/>
              <a:gd name="connsiteY36" fmla="*/ 994867 h 1966411"/>
              <a:gd name="connsiteX37" fmla="*/ 854042 w 2243930"/>
              <a:gd name="connsiteY37" fmla="*/ 1258214 h 1966411"/>
              <a:gd name="connsiteX38" fmla="*/ 780890 w 2243930"/>
              <a:gd name="connsiteY38" fmla="*/ 1419149 h 1966411"/>
              <a:gd name="connsiteX39" fmla="*/ 641901 w 2243930"/>
              <a:gd name="connsiteY39" fmla="*/ 1528877 h 1966411"/>
              <a:gd name="connsiteX40" fmla="*/ 429760 w 2243930"/>
              <a:gd name="connsiteY40" fmla="*/ 1667865 h 1966411"/>
              <a:gd name="connsiteX41" fmla="*/ 356608 w 2243930"/>
              <a:gd name="connsiteY41" fmla="*/ 1770278 h 1966411"/>
              <a:gd name="connsiteX42" fmla="*/ 239565 w 2243930"/>
              <a:gd name="connsiteY42" fmla="*/ 1828800 h 1966411"/>
              <a:gd name="connsiteX43" fmla="*/ 144016 w 2243930"/>
              <a:gd name="connsiteY43" fmla="*/ 1894403 h 1966411"/>
              <a:gd name="connsiteX44" fmla="*/ 0 w 2243930"/>
              <a:gd name="connsiteY44" fmla="*/ 1966411 h 1966411"/>
              <a:gd name="connsiteX0" fmla="*/ 2243930 w 2243930"/>
              <a:gd name="connsiteY0" fmla="*/ 1382573 h 1966411"/>
              <a:gd name="connsiteX1" fmla="*/ 2243930 w 2243930"/>
              <a:gd name="connsiteY1" fmla="*/ 1382573 h 1966411"/>
              <a:gd name="connsiteX2" fmla="*/ 2104941 w 2243930"/>
              <a:gd name="connsiteY2" fmla="*/ 1411833 h 1966411"/>
              <a:gd name="connsiteX3" fmla="*/ 1929376 w 2243930"/>
              <a:gd name="connsiteY3" fmla="*/ 1441094 h 1966411"/>
              <a:gd name="connsiteX4" fmla="*/ 1761126 w 2243930"/>
              <a:gd name="connsiteY4" fmla="*/ 1484985 h 1966411"/>
              <a:gd name="connsiteX5" fmla="*/ 1600192 w 2243930"/>
              <a:gd name="connsiteY5" fmla="*/ 1550822 h 1966411"/>
              <a:gd name="connsiteX6" fmla="*/ 1446573 w 2243930"/>
              <a:gd name="connsiteY6" fmla="*/ 1572768 h 1966411"/>
              <a:gd name="connsiteX7" fmla="*/ 1409997 w 2243930"/>
              <a:gd name="connsiteY7" fmla="*/ 1602029 h 1966411"/>
              <a:gd name="connsiteX8" fmla="*/ 1366106 w 2243930"/>
              <a:gd name="connsiteY8" fmla="*/ 1682496 h 1966411"/>
              <a:gd name="connsiteX9" fmla="*/ 1300269 w 2243930"/>
              <a:gd name="connsiteY9" fmla="*/ 1748333 h 1966411"/>
              <a:gd name="connsiteX10" fmla="*/ 1219802 w 2243930"/>
              <a:gd name="connsiteY10" fmla="*/ 1784909 h 1966411"/>
              <a:gd name="connsiteX11" fmla="*/ 1110074 w 2243930"/>
              <a:gd name="connsiteY11" fmla="*/ 1806854 h 1966411"/>
              <a:gd name="connsiteX12" fmla="*/ 949139 w 2243930"/>
              <a:gd name="connsiteY12" fmla="*/ 1748333 h 1966411"/>
              <a:gd name="connsiteX13" fmla="*/ 861357 w 2243930"/>
              <a:gd name="connsiteY13" fmla="*/ 1653235 h 1966411"/>
              <a:gd name="connsiteX14" fmla="*/ 875987 w 2243930"/>
              <a:gd name="connsiteY14" fmla="*/ 1484985 h 1966411"/>
              <a:gd name="connsiteX15" fmla="*/ 1000346 w 2243930"/>
              <a:gd name="connsiteY15" fmla="*/ 1324051 h 1966411"/>
              <a:gd name="connsiteX16" fmla="*/ 1088128 w 2243930"/>
              <a:gd name="connsiteY16" fmla="*/ 1185062 h 1966411"/>
              <a:gd name="connsiteX17" fmla="*/ 1139334 w 2243930"/>
              <a:gd name="connsiteY17" fmla="*/ 929030 h 1966411"/>
              <a:gd name="connsiteX18" fmla="*/ 1219802 w 2243930"/>
              <a:gd name="connsiteY18" fmla="*/ 658368 h 1966411"/>
              <a:gd name="connsiteX19" fmla="*/ 1285638 w 2243930"/>
              <a:gd name="connsiteY19" fmla="*/ 534009 h 1966411"/>
              <a:gd name="connsiteX20" fmla="*/ 1358790 w 2243930"/>
              <a:gd name="connsiteY20" fmla="*/ 490118 h 1966411"/>
              <a:gd name="connsiteX21" fmla="*/ 1512410 w 2243930"/>
              <a:gd name="connsiteY21" fmla="*/ 519379 h 1966411"/>
              <a:gd name="connsiteX22" fmla="*/ 1695290 w 2243930"/>
              <a:gd name="connsiteY22" fmla="*/ 614477 h 1966411"/>
              <a:gd name="connsiteX23" fmla="*/ 1870854 w 2243930"/>
              <a:gd name="connsiteY23" fmla="*/ 687629 h 1966411"/>
              <a:gd name="connsiteX24" fmla="*/ 2053734 w 2243930"/>
              <a:gd name="connsiteY24" fmla="*/ 702259 h 1966411"/>
              <a:gd name="connsiteX25" fmla="*/ 2156147 w 2243930"/>
              <a:gd name="connsiteY25" fmla="*/ 672998 h 1966411"/>
              <a:gd name="connsiteX26" fmla="*/ 2178093 w 2243930"/>
              <a:gd name="connsiteY26" fmla="*/ 570585 h 1966411"/>
              <a:gd name="connsiteX27" fmla="*/ 2148832 w 2243930"/>
              <a:gd name="connsiteY27" fmla="*/ 475488 h 1966411"/>
              <a:gd name="connsiteX28" fmla="*/ 2039104 w 2243930"/>
              <a:gd name="connsiteY28" fmla="*/ 453542 h 1966411"/>
              <a:gd name="connsiteX29" fmla="*/ 1922061 w 2243930"/>
              <a:gd name="connsiteY29" fmla="*/ 438912 h 1966411"/>
              <a:gd name="connsiteX30" fmla="*/ 1702605 w 2243930"/>
              <a:gd name="connsiteY30" fmla="*/ 241401 h 1966411"/>
              <a:gd name="connsiteX31" fmla="*/ 1461203 w 2243930"/>
              <a:gd name="connsiteY31" fmla="*/ 87782 h 1966411"/>
              <a:gd name="connsiteX32" fmla="*/ 1314899 w 2243930"/>
              <a:gd name="connsiteY32" fmla="*/ 0 h 1966411"/>
              <a:gd name="connsiteX33" fmla="*/ 1249062 w 2243930"/>
              <a:gd name="connsiteY33" fmla="*/ 146304 h 1966411"/>
              <a:gd name="connsiteX34" fmla="*/ 1183226 w 2243930"/>
              <a:gd name="connsiteY34" fmla="*/ 358445 h 1966411"/>
              <a:gd name="connsiteX35" fmla="*/ 1080813 w 2243930"/>
              <a:gd name="connsiteY35" fmla="*/ 658368 h 1966411"/>
              <a:gd name="connsiteX36" fmla="*/ 978400 w 2243930"/>
              <a:gd name="connsiteY36" fmla="*/ 994867 h 1966411"/>
              <a:gd name="connsiteX37" fmla="*/ 854042 w 2243930"/>
              <a:gd name="connsiteY37" fmla="*/ 1258214 h 1966411"/>
              <a:gd name="connsiteX38" fmla="*/ 780890 w 2243930"/>
              <a:gd name="connsiteY38" fmla="*/ 1419149 h 1966411"/>
              <a:gd name="connsiteX39" fmla="*/ 641901 w 2243930"/>
              <a:gd name="connsiteY39" fmla="*/ 1528877 h 1966411"/>
              <a:gd name="connsiteX40" fmla="*/ 429760 w 2243930"/>
              <a:gd name="connsiteY40" fmla="*/ 1667865 h 1966411"/>
              <a:gd name="connsiteX41" fmla="*/ 356608 w 2243930"/>
              <a:gd name="connsiteY41" fmla="*/ 1770278 h 1966411"/>
              <a:gd name="connsiteX42" fmla="*/ 239565 w 2243930"/>
              <a:gd name="connsiteY42" fmla="*/ 1828800 h 1966411"/>
              <a:gd name="connsiteX43" fmla="*/ 144016 w 2243930"/>
              <a:gd name="connsiteY43" fmla="*/ 1894403 h 1966411"/>
              <a:gd name="connsiteX44" fmla="*/ 78630 w 2243930"/>
              <a:gd name="connsiteY44" fmla="*/ 1923897 h 1966411"/>
              <a:gd name="connsiteX45" fmla="*/ 0 w 2243930"/>
              <a:gd name="connsiteY45" fmla="*/ 1966411 h 1966411"/>
              <a:gd name="connsiteX0" fmla="*/ 2243930 w 2243930"/>
              <a:gd name="connsiteY0" fmla="*/ 1382573 h 2038419"/>
              <a:gd name="connsiteX1" fmla="*/ 2243930 w 2243930"/>
              <a:gd name="connsiteY1" fmla="*/ 1382573 h 2038419"/>
              <a:gd name="connsiteX2" fmla="*/ 2104941 w 2243930"/>
              <a:gd name="connsiteY2" fmla="*/ 1411833 h 2038419"/>
              <a:gd name="connsiteX3" fmla="*/ 1929376 w 2243930"/>
              <a:gd name="connsiteY3" fmla="*/ 1441094 h 2038419"/>
              <a:gd name="connsiteX4" fmla="*/ 1761126 w 2243930"/>
              <a:gd name="connsiteY4" fmla="*/ 1484985 h 2038419"/>
              <a:gd name="connsiteX5" fmla="*/ 1600192 w 2243930"/>
              <a:gd name="connsiteY5" fmla="*/ 1550822 h 2038419"/>
              <a:gd name="connsiteX6" fmla="*/ 1446573 w 2243930"/>
              <a:gd name="connsiteY6" fmla="*/ 1572768 h 2038419"/>
              <a:gd name="connsiteX7" fmla="*/ 1409997 w 2243930"/>
              <a:gd name="connsiteY7" fmla="*/ 1602029 h 2038419"/>
              <a:gd name="connsiteX8" fmla="*/ 1366106 w 2243930"/>
              <a:gd name="connsiteY8" fmla="*/ 1682496 h 2038419"/>
              <a:gd name="connsiteX9" fmla="*/ 1300269 w 2243930"/>
              <a:gd name="connsiteY9" fmla="*/ 1748333 h 2038419"/>
              <a:gd name="connsiteX10" fmla="*/ 1219802 w 2243930"/>
              <a:gd name="connsiteY10" fmla="*/ 1784909 h 2038419"/>
              <a:gd name="connsiteX11" fmla="*/ 1110074 w 2243930"/>
              <a:gd name="connsiteY11" fmla="*/ 1806854 h 2038419"/>
              <a:gd name="connsiteX12" fmla="*/ 949139 w 2243930"/>
              <a:gd name="connsiteY12" fmla="*/ 1748333 h 2038419"/>
              <a:gd name="connsiteX13" fmla="*/ 861357 w 2243930"/>
              <a:gd name="connsiteY13" fmla="*/ 1653235 h 2038419"/>
              <a:gd name="connsiteX14" fmla="*/ 875987 w 2243930"/>
              <a:gd name="connsiteY14" fmla="*/ 1484985 h 2038419"/>
              <a:gd name="connsiteX15" fmla="*/ 1000346 w 2243930"/>
              <a:gd name="connsiteY15" fmla="*/ 1324051 h 2038419"/>
              <a:gd name="connsiteX16" fmla="*/ 1088128 w 2243930"/>
              <a:gd name="connsiteY16" fmla="*/ 1185062 h 2038419"/>
              <a:gd name="connsiteX17" fmla="*/ 1139334 w 2243930"/>
              <a:gd name="connsiteY17" fmla="*/ 929030 h 2038419"/>
              <a:gd name="connsiteX18" fmla="*/ 1219802 w 2243930"/>
              <a:gd name="connsiteY18" fmla="*/ 658368 h 2038419"/>
              <a:gd name="connsiteX19" fmla="*/ 1285638 w 2243930"/>
              <a:gd name="connsiteY19" fmla="*/ 534009 h 2038419"/>
              <a:gd name="connsiteX20" fmla="*/ 1358790 w 2243930"/>
              <a:gd name="connsiteY20" fmla="*/ 490118 h 2038419"/>
              <a:gd name="connsiteX21" fmla="*/ 1512410 w 2243930"/>
              <a:gd name="connsiteY21" fmla="*/ 519379 h 2038419"/>
              <a:gd name="connsiteX22" fmla="*/ 1695290 w 2243930"/>
              <a:gd name="connsiteY22" fmla="*/ 614477 h 2038419"/>
              <a:gd name="connsiteX23" fmla="*/ 1870854 w 2243930"/>
              <a:gd name="connsiteY23" fmla="*/ 687629 h 2038419"/>
              <a:gd name="connsiteX24" fmla="*/ 2053734 w 2243930"/>
              <a:gd name="connsiteY24" fmla="*/ 702259 h 2038419"/>
              <a:gd name="connsiteX25" fmla="*/ 2156147 w 2243930"/>
              <a:gd name="connsiteY25" fmla="*/ 672998 h 2038419"/>
              <a:gd name="connsiteX26" fmla="*/ 2178093 w 2243930"/>
              <a:gd name="connsiteY26" fmla="*/ 570585 h 2038419"/>
              <a:gd name="connsiteX27" fmla="*/ 2148832 w 2243930"/>
              <a:gd name="connsiteY27" fmla="*/ 475488 h 2038419"/>
              <a:gd name="connsiteX28" fmla="*/ 2039104 w 2243930"/>
              <a:gd name="connsiteY28" fmla="*/ 453542 h 2038419"/>
              <a:gd name="connsiteX29" fmla="*/ 1922061 w 2243930"/>
              <a:gd name="connsiteY29" fmla="*/ 438912 h 2038419"/>
              <a:gd name="connsiteX30" fmla="*/ 1702605 w 2243930"/>
              <a:gd name="connsiteY30" fmla="*/ 241401 h 2038419"/>
              <a:gd name="connsiteX31" fmla="*/ 1461203 w 2243930"/>
              <a:gd name="connsiteY31" fmla="*/ 87782 h 2038419"/>
              <a:gd name="connsiteX32" fmla="*/ 1314899 w 2243930"/>
              <a:gd name="connsiteY32" fmla="*/ 0 h 2038419"/>
              <a:gd name="connsiteX33" fmla="*/ 1249062 w 2243930"/>
              <a:gd name="connsiteY33" fmla="*/ 146304 h 2038419"/>
              <a:gd name="connsiteX34" fmla="*/ 1183226 w 2243930"/>
              <a:gd name="connsiteY34" fmla="*/ 358445 h 2038419"/>
              <a:gd name="connsiteX35" fmla="*/ 1080813 w 2243930"/>
              <a:gd name="connsiteY35" fmla="*/ 658368 h 2038419"/>
              <a:gd name="connsiteX36" fmla="*/ 978400 w 2243930"/>
              <a:gd name="connsiteY36" fmla="*/ 994867 h 2038419"/>
              <a:gd name="connsiteX37" fmla="*/ 854042 w 2243930"/>
              <a:gd name="connsiteY37" fmla="*/ 1258214 h 2038419"/>
              <a:gd name="connsiteX38" fmla="*/ 780890 w 2243930"/>
              <a:gd name="connsiteY38" fmla="*/ 1419149 h 2038419"/>
              <a:gd name="connsiteX39" fmla="*/ 641901 w 2243930"/>
              <a:gd name="connsiteY39" fmla="*/ 1528877 h 2038419"/>
              <a:gd name="connsiteX40" fmla="*/ 429760 w 2243930"/>
              <a:gd name="connsiteY40" fmla="*/ 1667865 h 2038419"/>
              <a:gd name="connsiteX41" fmla="*/ 356608 w 2243930"/>
              <a:gd name="connsiteY41" fmla="*/ 1770278 h 2038419"/>
              <a:gd name="connsiteX42" fmla="*/ 239565 w 2243930"/>
              <a:gd name="connsiteY42" fmla="*/ 1828800 h 2038419"/>
              <a:gd name="connsiteX43" fmla="*/ 144016 w 2243930"/>
              <a:gd name="connsiteY43" fmla="*/ 1894403 h 2038419"/>
              <a:gd name="connsiteX44" fmla="*/ 78630 w 2243930"/>
              <a:gd name="connsiteY44" fmla="*/ 1923897 h 2038419"/>
              <a:gd name="connsiteX45" fmla="*/ 0 w 2243930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804893 w 2267933"/>
              <a:gd name="connsiteY38" fmla="*/ 1419149 h 2038419"/>
              <a:gd name="connsiteX39" fmla="*/ 665904 w 2267933"/>
              <a:gd name="connsiteY39" fmla="*/ 1528877 h 2038419"/>
              <a:gd name="connsiteX40" fmla="*/ 453763 w 2267933"/>
              <a:gd name="connsiteY40" fmla="*/ 1667865 h 2038419"/>
              <a:gd name="connsiteX41" fmla="*/ 380611 w 2267933"/>
              <a:gd name="connsiteY41" fmla="*/ 1770278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804893 w 2267933"/>
              <a:gd name="connsiteY38" fmla="*/ 1419149 h 2038419"/>
              <a:gd name="connsiteX39" fmla="*/ 665904 w 2267933"/>
              <a:gd name="connsiteY39" fmla="*/ 1528877 h 2038419"/>
              <a:gd name="connsiteX40" fmla="*/ 453763 w 2267933"/>
              <a:gd name="connsiteY40" fmla="*/ 1667865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804893 w 2267933"/>
              <a:gd name="connsiteY38" fmla="*/ 1419149 h 2038419"/>
              <a:gd name="connsiteX39" fmla="*/ 665904 w 2267933"/>
              <a:gd name="connsiteY39" fmla="*/ 1528877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804893 w 2267933"/>
              <a:gd name="connsiteY38" fmla="*/ 1419149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960108 w 2267933"/>
              <a:gd name="connsiteY36" fmla="*/ 103030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124 w 2267933"/>
              <a:gd name="connsiteY35" fmla="*/ 598259 h 2038419"/>
              <a:gd name="connsiteX36" fmla="*/ 960108 w 2267933"/>
              <a:gd name="connsiteY36" fmla="*/ 103030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176132 w 2267933"/>
              <a:gd name="connsiteY34" fmla="*/ 310227 h 2038419"/>
              <a:gd name="connsiteX35" fmla="*/ 1104124 w 2267933"/>
              <a:gd name="connsiteY35" fmla="*/ 598259 h 2038419"/>
              <a:gd name="connsiteX36" fmla="*/ 960108 w 2267933"/>
              <a:gd name="connsiteY36" fmla="*/ 103030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48140 w 2267933"/>
              <a:gd name="connsiteY33" fmla="*/ 94203 h 2038419"/>
              <a:gd name="connsiteX34" fmla="*/ 1176132 w 2267933"/>
              <a:gd name="connsiteY34" fmla="*/ 310227 h 2038419"/>
              <a:gd name="connsiteX35" fmla="*/ 1104124 w 2267933"/>
              <a:gd name="connsiteY35" fmla="*/ 598259 h 2038419"/>
              <a:gd name="connsiteX36" fmla="*/ 960108 w 2267933"/>
              <a:gd name="connsiteY36" fmla="*/ 103030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49306 h 2105152"/>
              <a:gd name="connsiteX1" fmla="*/ 2267933 w 2267933"/>
              <a:gd name="connsiteY1" fmla="*/ 1449306 h 2105152"/>
              <a:gd name="connsiteX2" fmla="*/ 2128944 w 2267933"/>
              <a:gd name="connsiteY2" fmla="*/ 1478566 h 2105152"/>
              <a:gd name="connsiteX3" fmla="*/ 1953379 w 2267933"/>
              <a:gd name="connsiteY3" fmla="*/ 1507827 h 2105152"/>
              <a:gd name="connsiteX4" fmla="*/ 1785129 w 2267933"/>
              <a:gd name="connsiteY4" fmla="*/ 1551718 h 2105152"/>
              <a:gd name="connsiteX5" fmla="*/ 1624195 w 2267933"/>
              <a:gd name="connsiteY5" fmla="*/ 1617555 h 2105152"/>
              <a:gd name="connsiteX6" fmla="*/ 1470576 w 2267933"/>
              <a:gd name="connsiteY6" fmla="*/ 1639501 h 2105152"/>
              <a:gd name="connsiteX7" fmla="*/ 1434000 w 2267933"/>
              <a:gd name="connsiteY7" fmla="*/ 1668762 h 2105152"/>
              <a:gd name="connsiteX8" fmla="*/ 1390109 w 2267933"/>
              <a:gd name="connsiteY8" fmla="*/ 1749229 h 2105152"/>
              <a:gd name="connsiteX9" fmla="*/ 1324272 w 2267933"/>
              <a:gd name="connsiteY9" fmla="*/ 1815066 h 2105152"/>
              <a:gd name="connsiteX10" fmla="*/ 1243805 w 2267933"/>
              <a:gd name="connsiteY10" fmla="*/ 1851642 h 2105152"/>
              <a:gd name="connsiteX11" fmla="*/ 1134077 w 2267933"/>
              <a:gd name="connsiteY11" fmla="*/ 1873587 h 2105152"/>
              <a:gd name="connsiteX12" fmla="*/ 973142 w 2267933"/>
              <a:gd name="connsiteY12" fmla="*/ 1815066 h 2105152"/>
              <a:gd name="connsiteX13" fmla="*/ 885360 w 2267933"/>
              <a:gd name="connsiteY13" fmla="*/ 1719968 h 2105152"/>
              <a:gd name="connsiteX14" fmla="*/ 899990 w 2267933"/>
              <a:gd name="connsiteY14" fmla="*/ 1551718 h 2105152"/>
              <a:gd name="connsiteX15" fmla="*/ 1024349 w 2267933"/>
              <a:gd name="connsiteY15" fmla="*/ 1390784 h 2105152"/>
              <a:gd name="connsiteX16" fmla="*/ 1112131 w 2267933"/>
              <a:gd name="connsiteY16" fmla="*/ 1251795 h 2105152"/>
              <a:gd name="connsiteX17" fmla="*/ 1163337 w 2267933"/>
              <a:gd name="connsiteY17" fmla="*/ 995763 h 2105152"/>
              <a:gd name="connsiteX18" fmla="*/ 1243805 w 2267933"/>
              <a:gd name="connsiteY18" fmla="*/ 725101 h 2105152"/>
              <a:gd name="connsiteX19" fmla="*/ 1309641 w 2267933"/>
              <a:gd name="connsiteY19" fmla="*/ 600742 h 2105152"/>
              <a:gd name="connsiteX20" fmla="*/ 1382793 w 2267933"/>
              <a:gd name="connsiteY20" fmla="*/ 556851 h 2105152"/>
              <a:gd name="connsiteX21" fmla="*/ 1536413 w 2267933"/>
              <a:gd name="connsiteY21" fmla="*/ 586112 h 2105152"/>
              <a:gd name="connsiteX22" fmla="*/ 1719293 w 2267933"/>
              <a:gd name="connsiteY22" fmla="*/ 681210 h 2105152"/>
              <a:gd name="connsiteX23" fmla="*/ 1894857 w 2267933"/>
              <a:gd name="connsiteY23" fmla="*/ 754362 h 2105152"/>
              <a:gd name="connsiteX24" fmla="*/ 2077737 w 2267933"/>
              <a:gd name="connsiteY24" fmla="*/ 768992 h 2105152"/>
              <a:gd name="connsiteX25" fmla="*/ 2180150 w 2267933"/>
              <a:gd name="connsiteY25" fmla="*/ 739731 h 2105152"/>
              <a:gd name="connsiteX26" fmla="*/ 2202096 w 2267933"/>
              <a:gd name="connsiteY26" fmla="*/ 637318 h 2105152"/>
              <a:gd name="connsiteX27" fmla="*/ 2172835 w 2267933"/>
              <a:gd name="connsiteY27" fmla="*/ 542221 h 2105152"/>
              <a:gd name="connsiteX28" fmla="*/ 2063107 w 2267933"/>
              <a:gd name="connsiteY28" fmla="*/ 520275 h 2105152"/>
              <a:gd name="connsiteX29" fmla="*/ 1946064 w 2267933"/>
              <a:gd name="connsiteY29" fmla="*/ 505645 h 2105152"/>
              <a:gd name="connsiteX30" fmla="*/ 1726608 w 2267933"/>
              <a:gd name="connsiteY30" fmla="*/ 308134 h 2105152"/>
              <a:gd name="connsiteX31" fmla="*/ 1485206 w 2267933"/>
              <a:gd name="connsiteY31" fmla="*/ 154515 h 2105152"/>
              <a:gd name="connsiteX32" fmla="*/ 1368164 w 2267933"/>
              <a:gd name="connsiteY32" fmla="*/ 59418 h 2105152"/>
              <a:gd name="connsiteX33" fmla="*/ 1327463 w 2267933"/>
              <a:gd name="connsiteY33" fmla="*/ 16920 h 2105152"/>
              <a:gd name="connsiteX34" fmla="*/ 1248140 w 2267933"/>
              <a:gd name="connsiteY34" fmla="*/ 160936 h 2105152"/>
              <a:gd name="connsiteX35" fmla="*/ 1176132 w 2267933"/>
              <a:gd name="connsiteY35" fmla="*/ 376960 h 2105152"/>
              <a:gd name="connsiteX36" fmla="*/ 1104124 w 2267933"/>
              <a:gd name="connsiteY36" fmla="*/ 664992 h 2105152"/>
              <a:gd name="connsiteX37" fmla="*/ 960108 w 2267933"/>
              <a:gd name="connsiteY37" fmla="*/ 1097040 h 2105152"/>
              <a:gd name="connsiteX38" fmla="*/ 816092 w 2267933"/>
              <a:gd name="connsiteY38" fmla="*/ 1313064 h 2105152"/>
              <a:gd name="connsiteX39" fmla="*/ 744084 w 2267933"/>
              <a:gd name="connsiteY39" fmla="*/ 1457080 h 2105152"/>
              <a:gd name="connsiteX40" fmla="*/ 672076 w 2267933"/>
              <a:gd name="connsiteY40" fmla="*/ 1529088 h 2105152"/>
              <a:gd name="connsiteX41" fmla="*/ 384044 w 2267933"/>
              <a:gd name="connsiteY41" fmla="*/ 1673104 h 2105152"/>
              <a:gd name="connsiteX42" fmla="*/ 312036 w 2267933"/>
              <a:gd name="connsiteY42" fmla="*/ 1817120 h 2105152"/>
              <a:gd name="connsiteX43" fmla="*/ 263568 w 2267933"/>
              <a:gd name="connsiteY43" fmla="*/ 1895533 h 2105152"/>
              <a:gd name="connsiteX44" fmla="*/ 168019 w 2267933"/>
              <a:gd name="connsiteY44" fmla="*/ 1961136 h 2105152"/>
              <a:gd name="connsiteX45" fmla="*/ 24003 w 2267933"/>
              <a:gd name="connsiteY45" fmla="*/ 2033144 h 2105152"/>
              <a:gd name="connsiteX46" fmla="*/ 24003 w 2267933"/>
              <a:gd name="connsiteY46" fmla="*/ 2105152 h 2105152"/>
              <a:gd name="connsiteX0" fmla="*/ 2267933 w 2267933"/>
              <a:gd name="connsiteY0" fmla="*/ 1449306 h 2105152"/>
              <a:gd name="connsiteX1" fmla="*/ 2267933 w 2267933"/>
              <a:gd name="connsiteY1" fmla="*/ 1449306 h 2105152"/>
              <a:gd name="connsiteX2" fmla="*/ 2128944 w 2267933"/>
              <a:gd name="connsiteY2" fmla="*/ 1478566 h 2105152"/>
              <a:gd name="connsiteX3" fmla="*/ 1953379 w 2267933"/>
              <a:gd name="connsiteY3" fmla="*/ 1507827 h 2105152"/>
              <a:gd name="connsiteX4" fmla="*/ 1785129 w 2267933"/>
              <a:gd name="connsiteY4" fmla="*/ 1551718 h 2105152"/>
              <a:gd name="connsiteX5" fmla="*/ 1624195 w 2267933"/>
              <a:gd name="connsiteY5" fmla="*/ 1617555 h 2105152"/>
              <a:gd name="connsiteX6" fmla="*/ 1470576 w 2267933"/>
              <a:gd name="connsiteY6" fmla="*/ 1639501 h 2105152"/>
              <a:gd name="connsiteX7" fmla="*/ 1434000 w 2267933"/>
              <a:gd name="connsiteY7" fmla="*/ 1668762 h 2105152"/>
              <a:gd name="connsiteX8" fmla="*/ 1390109 w 2267933"/>
              <a:gd name="connsiteY8" fmla="*/ 1749229 h 2105152"/>
              <a:gd name="connsiteX9" fmla="*/ 1324272 w 2267933"/>
              <a:gd name="connsiteY9" fmla="*/ 1815066 h 2105152"/>
              <a:gd name="connsiteX10" fmla="*/ 1243805 w 2267933"/>
              <a:gd name="connsiteY10" fmla="*/ 1851642 h 2105152"/>
              <a:gd name="connsiteX11" fmla="*/ 1134077 w 2267933"/>
              <a:gd name="connsiteY11" fmla="*/ 1873587 h 2105152"/>
              <a:gd name="connsiteX12" fmla="*/ 973142 w 2267933"/>
              <a:gd name="connsiteY12" fmla="*/ 1815066 h 2105152"/>
              <a:gd name="connsiteX13" fmla="*/ 885360 w 2267933"/>
              <a:gd name="connsiteY13" fmla="*/ 1719968 h 2105152"/>
              <a:gd name="connsiteX14" fmla="*/ 899990 w 2267933"/>
              <a:gd name="connsiteY14" fmla="*/ 1551718 h 2105152"/>
              <a:gd name="connsiteX15" fmla="*/ 1024349 w 2267933"/>
              <a:gd name="connsiteY15" fmla="*/ 1390784 h 2105152"/>
              <a:gd name="connsiteX16" fmla="*/ 1112131 w 2267933"/>
              <a:gd name="connsiteY16" fmla="*/ 1251795 h 2105152"/>
              <a:gd name="connsiteX17" fmla="*/ 1163337 w 2267933"/>
              <a:gd name="connsiteY17" fmla="*/ 995763 h 2105152"/>
              <a:gd name="connsiteX18" fmla="*/ 1243805 w 2267933"/>
              <a:gd name="connsiteY18" fmla="*/ 725101 h 2105152"/>
              <a:gd name="connsiteX19" fmla="*/ 1309641 w 2267933"/>
              <a:gd name="connsiteY19" fmla="*/ 600742 h 2105152"/>
              <a:gd name="connsiteX20" fmla="*/ 1382793 w 2267933"/>
              <a:gd name="connsiteY20" fmla="*/ 556851 h 2105152"/>
              <a:gd name="connsiteX21" fmla="*/ 1536413 w 2267933"/>
              <a:gd name="connsiteY21" fmla="*/ 586112 h 2105152"/>
              <a:gd name="connsiteX22" fmla="*/ 1719293 w 2267933"/>
              <a:gd name="connsiteY22" fmla="*/ 681210 h 2105152"/>
              <a:gd name="connsiteX23" fmla="*/ 1894857 w 2267933"/>
              <a:gd name="connsiteY23" fmla="*/ 754362 h 2105152"/>
              <a:gd name="connsiteX24" fmla="*/ 2077737 w 2267933"/>
              <a:gd name="connsiteY24" fmla="*/ 768992 h 2105152"/>
              <a:gd name="connsiteX25" fmla="*/ 2180150 w 2267933"/>
              <a:gd name="connsiteY25" fmla="*/ 739731 h 2105152"/>
              <a:gd name="connsiteX26" fmla="*/ 2202096 w 2267933"/>
              <a:gd name="connsiteY26" fmla="*/ 637318 h 2105152"/>
              <a:gd name="connsiteX27" fmla="*/ 2172835 w 2267933"/>
              <a:gd name="connsiteY27" fmla="*/ 542221 h 2105152"/>
              <a:gd name="connsiteX28" fmla="*/ 2063107 w 2267933"/>
              <a:gd name="connsiteY28" fmla="*/ 520275 h 2105152"/>
              <a:gd name="connsiteX29" fmla="*/ 1946064 w 2267933"/>
              <a:gd name="connsiteY29" fmla="*/ 505645 h 2105152"/>
              <a:gd name="connsiteX30" fmla="*/ 1726608 w 2267933"/>
              <a:gd name="connsiteY30" fmla="*/ 308134 h 2105152"/>
              <a:gd name="connsiteX31" fmla="*/ 1485206 w 2267933"/>
              <a:gd name="connsiteY31" fmla="*/ 154515 h 2105152"/>
              <a:gd name="connsiteX32" fmla="*/ 1368164 w 2267933"/>
              <a:gd name="connsiteY32" fmla="*/ 59418 h 2105152"/>
              <a:gd name="connsiteX33" fmla="*/ 1255455 w 2267933"/>
              <a:gd name="connsiteY33" fmla="*/ 16920 h 2105152"/>
              <a:gd name="connsiteX34" fmla="*/ 1248140 w 2267933"/>
              <a:gd name="connsiteY34" fmla="*/ 160936 h 2105152"/>
              <a:gd name="connsiteX35" fmla="*/ 1176132 w 2267933"/>
              <a:gd name="connsiteY35" fmla="*/ 376960 h 2105152"/>
              <a:gd name="connsiteX36" fmla="*/ 1104124 w 2267933"/>
              <a:gd name="connsiteY36" fmla="*/ 664992 h 2105152"/>
              <a:gd name="connsiteX37" fmla="*/ 960108 w 2267933"/>
              <a:gd name="connsiteY37" fmla="*/ 1097040 h 2105152"/>
              <a:gd name="connsiteX38" fmla="*/ 816092 w 2267933"/>
              <a:gd name="connsiteY38" fmla="*/ 1313064 h 2105152"/>
              <a:gd name="connsiteX39" fmla="*/ 744084 w 2267933"/>
              <a:gd name="connsiteY39" fmla="*/ 1457080 h 2105152"/>
              <a:gd name="connsiteX40" fmla="*/ 672076 w 2267933"/>
              <a:gd name="connsiteY40" fmla="*/ 1529088 h 2105152"/>
              <a:gd name="connsiteX41" fmla="*/ 384044 w 2267933"/>
              <a:gd name="connsiteY41" fmla="*/ 1673104 h 2105152"/>
              <a:gd name="connsiteX42" fmla="*/ 312036 w 2267933"/>
              <a:gd name="connsiteY42" fmla="*/ 1817120 h 2105152"/>
              <a:gd name="connsiteX43" fmla="*/ 263568 w 2267933"/>
              <a:gd name="connsiteY43" fmla="*/ 1895533 h 2105152"/>
              <a:gd name="connsiteX44" fmla="*/ 168019 w 2267933"/>
              <a:gd name="connsiteY44" fmla="*/ 1961136 h 2105152"/>
              <a:gd name="connsiteX45" fmla="*/ 24003 w 2267933"/>
              <a:gd name="connsiteY45" fmla="*/ 2033144 h 2105152"/>
              <a:gd name="connsiteX46" fmla="*/ 24003 w 2267933"/>
              <a:gd name="connsiteY46" fmla="*/ 2105152 h 2105152"/>
              <a:gd name="connsiteX0" fmla="*/ 2267933 w 2267933"/>
              <a:gd name="connsiteY0" fmla="*/ 1449306 h 2105152"/>
              <a:gd name="connsiteX1" fmla="*/ 2267933 w 2267933"/>
              <a:gd name="connsiteY1" fmla="*/ 1449306 h 2105152"/>
              <a:gd name="connsiteX2" fmla="*/ 2128944 w 2267933"/>
              <a:gd name="connsiteY2" fmla="*/ 1478566 h 2105152"/>
              <a:gd name="connsiteX3" fmla="*/ 1953379 w 2267933"/>
              <a:gd name="connsiteY3" fmla="*/ 1507827 h 2105152"/>
              <a:gd name="connsiteX4" fmla="*/ 1785129 w 2267933"/>
              <a:gd name="connsiteY4" fmla="*/ 1551718 h 2105152"/>
              <a:gd name="connsiteX5" fmla="*/ 1624195 w 2267933"/>
              <a:gd name="connsiteY5" fmla="*/ 1617555 h 2105152"/>
              <a:gd name="connsiteX6" fmla="*/ 1470576 w 2267933"/>
              <a:gd name="connsiteY6" fmla="*/ 1639501 h 2105152"/>
              <a:gd name="connsiteX7" fmla="*/ 1434000 w 2267933"/>
              <a:gd name="connsiteY7" fmla="*/ 1668762 h 2105152"/>
              <a:gd name="connsiteX8" fmla="*/ 1390109 w 2267933"/>
              <a:gd name="connsiteY8" fmla="*/ 1749229 h 2105152"/>
              <a:gd name="connsiteX9" fmla="*/ 1324272 w 2267933"/>
              <a:gd name="connsiteY9" fmla="*/ 1815066 h 2105152"/>
              <a:gd name="connsiteX10" fmla="*/ 1243805 w 2267933"/>
              <a:gd name="connsiteY10" fmla="*/ 1851642 h 2105152"/>
              <a:gd name="connsiteX11" fmla="*/ 1134077 w 2267933"/>
              <a:gd name="connsiteY11" fmla="*/ 1873587 h 2105152"/>
              <a:gd name="connsiteX12" fmla="*/ 973142 w 2267933"/>
              <a:gd name="connsiteY12" fmla="*/ 1815066 h 2105152"/>
              <a:gd name="connsiteX13" fmla="*/ 885360 w 2267933"/>
              <a:gd name="connsiteY13" fmla="*/ 1719968 h 2105152"/>
              <a:gd name="connsiteX14" fmla="*/ 899990 w 2267933"/>
              <a:gd name="connsiteY14" fmla="*/ 1551718 h 2105152"/>
              <a:gd name="connsiteX15" fmla="*/ 1024349 w 2267933"/>
              <a:gd name="connsiteY15" fmla="*/ 1390784 h 2105152"/>
              <a:gd name="connsiteX16" fmla="*/ 1112131 w 2267933"/>
              <a:gd name="connsiteY16" fmla="*/ 1251795 h 2105152"/>
              <a:gd name="connsiteX17" fmla="*/ 1163337 w 2267933"/>
              <a:gd name="connsiteY17" fmla="*/ 995763 h 2105152"/>
              <a:gd name="connsiteX18" fmla="*/ 1243805 w 2267933"/>
              <a:gd name="connsiteY18" fmla="*/ 725101 h 2105152"/>
              <a:gd name="connsiteX19" fmla="*/ 1309641 w 2267933"/>
              <a:gd name="connsiteY19" fmla="*/ 600742 h 2105152"/>
              <a:gd name="connsiteX20" fmla="*/ 1382793 w 2267933"/>
              <a:gd name="connsiteY20" fmla="*/ 556851 h 2105152"/>
              <a:gd name="connsiteX21" fmla="*/ 1536413 w 2267933"/>
              <a:gd name="connsiteY21" fmla="*/ 586112 h 2105152"/>
              <a:gd name="connsiteX22" fmla="*/ 1719293 w 2267933"/>
              <a:gd name="connsiteY22" fmla="*/ 681210 h 2105152"/>
              <a:gd name="connsiteX23" fmla="*/ 1894857 w 2267933"/>
              <a:gd name="connsiteY23" fmla="*/ 754362 h 2105152"/>
              <a:gd name="connsiteX24" fmla="*/ 2077737 w 2267933"/>
              <a:gd name="connsiteY24" fmla="*/ 768992 h 2105152"/>
              <a:gd name="connsiteX25" fmla="*/ 2180150 w 2267933"/>
              <a:gd name="connsiteY25" fmla="*/ 739731 h 2105152"/>
              <a:gd name="connsiteX26" fmla="*/ 2202096 w 2267933"/>
              <a:gd name="connsiteY26" fmla="*/ 637318 h 2105152"/>
              <a:gd name="connsiteX27" fmla="*/ 2172835 w 2267933"/>
              <a:gd name="connsiteY27" fmla="*/ 542221 h 2105152"/>
              <a:gd name="connsiteX28" fmla="*/ 2063107 w 2267933"/>
              <a:gd name="connsiteY28" fmla="*/ 520275 h 2105152"/>
              <a:gd name="connsiteX29" fmla="*/ 1946064 w 2267933"/>
              <a:gd name="connsiteY29" fmla="*/ 505645 h 2105152"/>
              <a:gd name="connsiteX30" fmla="*/ 1726608 w 2267933"/>
              <a:gd name="connsiteY30" fmla="*/ 308134 h 2105152"/>
              <a:gd name="connsiteX31" fmla="*/ 1485206 w 2267933"/>
              <a:gd name="connsiteY31" fmla="*/ 154515 h 2105152"/>
              <a:gd name="connsiteX32" fmla="*/ 1368164 w 2267933"/>
              <a:gd name="connsiteY32" fmla="*/ 59418 h 2105152"/>
              <a:gd name="connsiteX33" fmla="*/ 1327463 w 2267933"/>
              <a:gd name="connsiteY33" fmla="*/ 16920 h 2105152"/>
              <a:gd name="connsiteX34" fmla="*/ 1248140 w 2267933"/>
              <a:gd name="connsiteY34" fmla="*/ 160936 h 2105152"/>
              <a:gd name="connsiteX35" fmla="*/ 1176132 w 2267933"/>
              <a:gd name="connsiteY35" fmla="*/ 376960 h 2105152"/>
              <a:gd name="connsiteX36" fmla="*/ 1104124 w 2267933"/>
              <a:gd name="connsiteY36" fmla="*/ 664992 h 2105152"/>
              <a:gd name="connsiteX37" fmla="*/ 960108 w 2267933"/>
              <a:gd name="connsiteY37" fmla="*/ 1097040 h 2105152"/>
              <a:gd name="connsiteX38" fmla="*/ 816092 w 2267933"/>
              <a:gd name="connsiteY38" fmla="*/ 1313064 h 2105152"/>
              <a:gd name="connsiteX39" fmla="*/ 744084 w 2267933"/>
              <a:gd name="connsiteY39" fmla="*/ 1457080 h 2105152"/>
              <a:gd name="connsiteX40" fmla="*/ 672076 w 2267933"/>
              <a:gd name="connsiteY40" fmla="*/ 1529088 h 2105152"/>
              <a:gd name="connsiteX41" fmla="*/ 384044 w 2267933"/>
              <a:gd name="connsiteY41" fmla="*/ 1673104 h 2105152"/>
              <a:gd name="connsiteX42" fmla="*/ 312036 w 2267933"/>
              <a:gd name="connsiteY42" fmla="*/ 1817120 h 2105152"/>
              <a:gd name="connsiteX43" fmla="*/ 263568 w 2267933"/>
              <a:gd name="connsiteY43" fmla="*/ 1895533 h 2105152"/>
              <a:gd name="connsiteX44" fmla="*/ 168019 w 2267933"/>
              <a:gd name="connsiteY44" fmla="*/ 1961136 h 2105152"/>
              <a:gd name="connsiteX45" fmla="*/ 24003 w 2267933"/>
              <a:gd name="connsiteY45" fmla="*/ 2033144 h 2105152"/>
              <a:gd name="connsiteX46" fmla="*/ 24003 w 2267933"/>
              <a:gd name="connsiteY46" fmla="*/ 2105152 h 2105152"/>
              <a:gd name="connsiteX0" fmla="*/ 2267933 w 2267933"/>
              <a:gd name="connsiteY0" fmla="*/ 1449306 h 2105152"/>
              <a:gd name="connsiteX1" fmla="*/ 2267933 w 2267933"/>
              <a:gd name="connsiteY1" fmla="*/ 1449306 h 2105152"/>
              <a:gd name="connsiteX2" fmla="*/ 2128944 w 2267933"/>
              <a:gd name="connsiteY2" fmla="*/ 1478566 h 2105152"/>
              <a:gd name="connsiteX3" fmla="*/ 1953379 w 2267933"/>
              <a:gd name="connsiteY3" fmla="*/ 1507827 h 2105152"/>
              <a:gd name="connsiteX4" fmla="*/ 1785129 w 2267933"/>
              <a:gd name="connsiteY4" fmla="*/ 1551718 h 2105152"/>
              <a:gd name="connsiteX5" fmla="*/ 1624195 w 2267933"/>
              <a:gd name="connsiteY5" fmla="*/ 1617555 h 2105152"/>
              <a:gd name="connsiteX6" fmla="*/ 1470576 w 2267933"/>
              <a:gd name="connsiteY6" fmla="*/ 1639501 h 2105152"/>
              <a:gd name="connsiteX7" fmla="*/ 1434000 w 2267933"/>
              <a:gd name="connsiteY7" fmla="*/ 1668762 h 2105152"/>
              <a:gd name="connsiteX8" fmla="*/ 1390109 w 2267933"/>
              <a:gd name="connsiteY8" fmla="*/ 1749229 h 2105152"/>
              <a:gd name="connsiteX9" fmla="*/ 1324272 w 2267933"/>
              <a:gd name="connsiteY9" fmla="*/ 1815066 h 2105152"/>
              <a:gd name="connsiteX10" fmla="*/ 1243805 w 2267933"/>
              <a:gd name="connsiteY10" fmla="*/ 1851642 h 2105152"/>
              <a:gd name="connsiteX11" fmla="*/ 1134077 w 2267933"/>
              <a:gd name="connsiteY11" fmla="*/ 1873587 h 2105152"/>
              <a:gd name="connsiteX12" fmla="*/ 973142 w 2267933"/>
              <a:gd name="connsiteY12" fmla="*/ 1815066 h 2105152"/>
              <a:gd name="connsiteX13" fmla="*/ 885360 w 2267933"/>
              <a:gd name="connsiteY13" fmla="*/ 1719968 h 2105152"/>
              <a:gd name="connsiteX14" fmla="*/ 899990 w 2267933"/>
              <a:gd name="connsiteY14" fmla="*/ 1551718 h 2105152"/>
              <a:gd name="connsiteX15" fmla="*/ 1024349 w 2267933"/>
              <a:gd name="connsiteY15" fmla="*/ 1390784 h 2105152"/>
              <a:gd name="connsiteX16" fmla="*/ 1112131 w 2267933"/>
              <a:gd name="connsiteY16" fmla="*/ 1251795 h 2105152"/>
              <a:gd name="connsiteX17" fmla="*/ 1163337 w 2267933"/>
              <a:gd name="connsiteY17" fmla="*/ 995763 h 2105152"/>
              <a:gd name="connsiteX18" fmla="*/ 1243805 w 2267933"/>
              <a:gd name="connsiteY18" fmla="*/ 725101 h 2105152"/>
              <a:gd name="connsiteX19" fmla="*/ 1309641 w 2267933"/>
              <a:gd name="connsiteY19" fmla="*/ 600742 h 2105152"/>
              <a:gd name="connsiteX20" fmla="*/ 1382793 w 2267933"/>
              <a:gd name="connsiteY20" fmla="*/ 556851 h 2105152"/>
              <a:gd name="connsiteX21" fmla="*/ 1536413 w 2267933"/>
              <a:gd name="connsiteY21" fmla="*/ 586112 h 2105152"/>
              <a:gd name="connsiteX22" fmla="*/ 1719293 w 2267933"/>
              <a:gd name="connsiteY22" fmla="*/ 681210 h 2105152"/>
              <a:gd name="connsiteX23" fmla="*/ 1894857 w 2267933"/>
              <a:gd name="connsiteY23" fmla="*/ 754362 h 2105152"/>
              <a:gd name="connsiteX24" fmla="*/ 2077737 w 2267933"/>
              <a:gd name="connsiteY24" fmla="*/ 768992 h 2105152"/>
              <a:gd name="connsiteX25" fmla="*/ 2180150 w 2267933"/>
              <a:gd name="connsiteY25" fmla="*/ 739731 h 2105152"/>
              <a:gd name="connsiteX26" fmla="*/ 2202096 w 2267933"/>
              <a:gd name="connsiteY26" fmla="*/ 637318 h 2105152"/>
              <a:gd name="connsiteX27" fmla="*/ 2172835 w 2267933"/>
              <a:gd name="connsiteY27" fmla="*/ 542221 h 2105152"/>
              <a:gd name="connsiteX28" fmla="*/ 2063107 w 2267933"/>
              <a:gd name="connsiteY28" fmla="*/ 520275 h 2105152"/>
              <a:gd name="connsiteX29" fmla="*/ 1946064 w 2267933"/>
              <a:gd name="connsiteY29" fmla="*/ 505645 h 2105152"/>
              <a:gd name="connsiteX30" fmla="*/ 1726608 w 2267933"/>
              <a:gd name="connsiteY30" fmla="*/ 308134 h 2105152"/>
              <a:gd name="connsiteX31" fmla="*/ 1485206 w 2267933"/>
              <a:gd name="connsiteY31" fmla="*/ 154515 h 2105152"/>
              <a:gd name="connsiteX32" fmla="*/ 1399471 w 2267933"/>
              <a:gd name="connsiteY32" fmla="*/ 88928 h 2105152"/>
              <a:gd name="connsiteX33" fmla="*/ 1327463 w 2267933"/>
              <a:gd name="connsiteY33" fmla="*/ 16920 h 2105152"/>
              <a:gd name="connsiteX34" fmla="*/ 1248140 w 2267933"/>
              <a:gd name="connsiteY34" fmla="*/ 160936 h 2105152"/>
              <a:gd name="connsiteX35" fmla="*/ 1176132 w 2267933"/>
              <a:gd name="connsiteY35" fmla="*/ 376960 h 2105152"/>
              <a:gd name="connsiteX36" fmla="*/ 1104124 w 2267933"/>
              <a:gd name="connsiteY36" fmla="*/ 664992 h 2105152"/>
              <a:gd name="connsiteX37" fmla="*/ 960108 w 2267933"/>
              <a:gd name="connsiteY37" fmla="*/ 1097040 h 2105152"/>
              <a:gd name="connsiteX38" fmla="*/ 816092 w 2267933"/>
              <a:gd name="connsiteY38" fmla="*/ 1313064 h 2105152"/>
              <a:gd name="connsiteX39" fmla="*/ 744084 w 2267933"/>
              <a:gd name="connsiteY39" fmla="*/ 1457080 h 2105152"/>
              <a:gd name="connsiteX40" fmla="*/ 672076 w 2267933"/>
              <a:gd name="connsiteY40" fmla="*/ 1529088 h 2105152"/>
              <a:gd name="connsiteX41" fmla="*/ 384044 w 2267933"/>
              <a:gd name="connsiteY41" fmla="*/ 1673104 h 2105152"/>
              <a:gd name="connsiteX42" fmla="*/ 312036 w 2267933"/>
              <a:gd name="connsiteY42" fmla="*/ 1817120 h 2105152"/>
              <a:gd name="connsiteX43" fmla="*/ 263568 w 2267933"/>
              <a:gd name="connsiteY43" fmla="*/ 1895533 h 2105152"/>
              <a:gd name="connsiteX44" fmla="*/ 168019 w 2267933"/>
              <a:gd name="connsiteY44" fmla="*/ 1961136 h 2105152"/>
              <a:gd name="connsiteX45" fmla="*/ 24003 w 2267933"/>
              <a:gd name="connsiteY45" fmla="*/ 2033144 h 2105152"/>
              <a:gd name="connsiteX46" fmla="*/ 24003 w 2267933"/>
              <a:gd name="connsiteY46" fmla="*/ 2105152 h 2105152"/>
              <a:gd name="connsiteX0" fmla="*/ 2267933 w 2267933"/>
              <a:gd name="connsiteY0" fmla="*/ 1377298 h 2033144"/>
              <a:gd name="connsiteX1" fmla="*/ 2267933 w 2267933"/>
              <a:gd name="connsiteY1" fmla="*/ 1377298 h 2033144"/>
              <a:gd name="connsiteX2" fmla="*/ 2128944 w 2267933"/>
              <a:gd name="connsiteY2" fmla="*/ 1406558 h 2033144"/>
              <a:gd name="connsiteX3" fmla="*/ 1953379 w 2267933"/>
              <a:gd name="connsiteY3" fmla="*/ 1435819 h 2033144"/>
              <a:gd name="connsiteX4" fmla="*/ 1785129 w 2267933"/>
              <a:gd name="connsiteY4" fmla="*/ 1479710 h 2033144"/>
              <a:gd name="connsiteX5" fmla="*/ 1624195 w 2267933"/>
              <a:gd name="connsiteY5" fmla="*/ 1545547 h 2033144"/>
              <a:gd name="connsiteX6" fmla="*/ 1470576 w 2267933"/>
              <a:gd name="connsiteY6" fmla="*/ 1567493 h 2033144"/>
              <a:gd name="connsiteX7" fmla="*/ 1434000 w 2267933"/>
              <a:gd name="connsiteY7" fmla="*/ 1596754 h 2033144"/>
              <a:gd name="connsiteX8" fmla="*/ 1390109 w 2267933"/>
              <a:gd name="connsiteY8" fmla="*/ 1677221 h 2033144"/>
              <a:gd name="connsiteX9" fmla="*/ 1324272 w 2267933"/>
              <a:gd name="connsiteY9" fmla="*/ 1743058 h 2033144"/>
              <a:gd name="connsiteX10" fmla="*/ 1243805 w 2267933"/>
              <a:gd name="connsiteY10" fmla="*/ 1779634 h 2033144"/>
              <a:gd name="connsiteX11" fmla="*/ 1134077 w 2267933"/>
              <a:gd name="connsiteY11" fmla="*/ 1801579 h 2033144"/>
              <a:gd name="connsiteX12" fmla="*/ 973142 w 2267933"/>
              <a:gd name="connsiteY12" fmla="*/ 1743058 h 2033144"/>
              <a:gd name="connsiteX13" fmla="*/ 885360 w 2267933"/>
              <a:gd name="connsiteY13" fmla="*/ 1647960 h 2033144"/>
              <a:gd name="connsiteX14" fmla="*/ 899990 w 2267933"/>
              <a:gd name="connsiteY14" fmla="*/ 1479710 h 2033144"/>
              <a:gd name="connsiteX15" fmla="*/ 1024349 w 2267933"/>
              <a:gd name="connsiteY15" fmla="*/ 1318776 h 2033144"/>
              <a:gd name="connsiteX16" fmla="*/ 1112131 w 2267933"/>
              <a:gd name="connsiteY16" fmla="*/ 1179787 h 2033144"/>
              <a:gd name="connsiteX17" fmla="*/ 1163337 w 2267933"/>
              <a:gd name="connsiteY17" fmla="*/ 923755 h 2033144"/>
              <a:gd name="connsiteX18" fmla="*/ 1243805 w 2267933"/>
              <a:gd name="connsiteY18" fmla="*/ 653093 h 2033144"/>
              <a:gd name="connsiteX19" fmla="*/ 1309641 w 2267933"/>
              <a:gd name="connsiteY19" fmla="*/ 528734 h 2033144"/>
              <a:gd name="connsiteX20" fmla="*/ 1382793 w 2267933"/>
              <a:gd name="connsiteY20" fmla="*/ 484843 h 2033144"/>
              <a:gd name="connsiteX21" fmla="*/ 1536413 w 2267933"/>
              <a:gd name="connsiteY21" fmla="*/ 514104 h 2033144"/>
              <a:gd name="connsiteX22" fmla="*/ 1719293 w 2267933"/>
              <a:gd name="connsiteY22" fmla="*/ 609202 h 2033144"/>
              <a:gd name="connsiteX23" fmla="*/ 1894857 w 2267933"/>
              <a:gd name="connsiteY23" fmla="*/ 682354 h 2033144"/>
              <a:gd name="connsiteX24" fmla="*/ 2077737 w 2267933"/>
              <a:gd name="connsiteY24" fmla="*/ 696984 h 2033144"/>
              <a:gd name="connsiteX25" fmla="*/ 2180150 w 2267933"/>
              <a:gd name="connsiteY25" fmla="*/ 667723 h 2033144"/>
              <a:gd name="connsiteX26" fmla="*/ 2202096 w 2267933"/>
              <a:gd name="connsiteY26" fmla="*/ 565310 h 2033144"/>
              <a:gd name="connsiteX27" fmla="*/ 2172835 w 2267933"/>
              <a:gd name="connsiteY27" fmla="*/ 470213 h 2033144"/>
              <a:gd name="connsiteX28" fmla="*/ 2063107 w 2267933"/>
              <a:gd name="connsiteY28" fmla="*/ 448267 h 2033144"/>
              <a:gd name="connsiteX29" fmla="*/ 1946064 w 2267933"/>
              <a:gd name="connsiteY29" fmla="*/ 433637 h 2033144"/>
              <a:gd name="connsiteX30" fmla="*/ 1726608 w 2267933"/>
              <a:gd name="connsiteY30" fmla="*/ 236126 h 2033144"/>
              <a:gd name="connsiteX31" fmla="*/ 1485206 w 2267933"/>
              <a:gd name="connsiteY31" fmla="*/ 82507 h 2033144"/>
              <a:gd name="connsiteX32" fmla="*/ 1399471 w 2267933"/>
              <a:gd name="connsiteY32" fmla="*/ 16920 h 2033144"/>
              <a:gd name="connsiteX33" fmla="*/ 1255455 w 2267933"/>
              <a:gd name="connsiteY33" fmla="*/ 16920 h 2033144"/>
              <a:gd name="connsiteX34" fmla="*/ 1248140 w 2267933"/>
              <a:gd name="connsiteY34" fmla="*/ 88928 h 2033144"/>
              <a:gd name="connsiteX35" fmla="*/ 1176132 w 2267933"/>
              <a:gd name="connsiteY35" fmla="*/ 304952 h 2033144"/>
              <a:gd name="connsiteX36" fmla="*/ 1104124 w 2267933"/>
              <a:gd name="connsiteY36" fmla="*/ 592984 h 2033144"/>
              <a:gd name="connsiteX37" fmla="*/ 960108 w 2267933"/>
              <a:gd name="connsiteY37" fmla="*/ 1025032 h 2033144"/>
              <a:gd name="connsiteX38" fmla="*/ 816092 w 2267933"/>
              <a:gd name="connsiteY38" fmla="*/ 1241056 h 2033144"/>
              <a:gd name="connsiteX39" fmla="*/ 744084 w 2267933"/>
              <a:gd name="connsiteY39" fmla="*/ 1385072 h 2033144"/>
              <a:gd name="connsiteX40" fmla="*/ 672076 w 2267933"/>
              <a:gd name="connsiteY40" fmla="*/ 1457080 h 2033144"/>
              <a:gd name="connsiteX41" fmla="*/ 384044 w 2267933"/>
              <a:gd name="connsiteY41" fmla="*/ 1601096 h 2033144"/>
              <a:gd name="connsiteX42" fmla="*/ 312036 w 2267933"/>
              <a:gd name="connsiteY42" fmla="*/ 1745112 h 2033144"/>
              <a:gd name="connsiteX43" fmla="*/ 263568 w 2267933"/>
              <a:gd name="connsiteY43" fmla="*/ 1823525 h 2033144"/>
              <a:gd name="connsiteX44" fmla="*/ 168019 w 2267933"/>
              <a:gd name="connsiteY44" fmla="*/ 1889128 h 2033144"/>
              <a:gd name="connsiteX45" fmla="*/ 24003 w 2267933"/>
              <a:gd name="connsiteY45" fmla="*/ 1961136 h 2033144"/>
              <a:gd name="connsiteX46" fmla="*/ 24003 w 2267933"/>
              <a:gd name="connsiteY46" fmla="*/ 2033144 h 2033144"/>
              <a:gd name="connsiteX0" fmla="*/ 2267933 w 2267933"/>
              <a:gd name="connsiteY0" fmla="*/ 1377298 h 2033144"/>
              <a:gd name="connsiteX1" fmla="*/ 2267933 w 2267933"/>
              <a:gd name="connsiteY1" fmla="*/ 1377298 h 2033144"/>
              <a:gd name="connsiteX2" fmla="*/ 2128944 w 2267933"/>
              <a:gd name="connsiteY2" fmla="*/ 1406558 h 2033144"/>
              <a:gd name="connsiteX3" fmla="*/ 1953379 w 2267933"/>
              <a:gd name="connsiteY3" fmla="*/ 1435819 h 2033144"/>
              <a:gd name="connsiteX4" fmla="*/ 1785129 w 2267933"/>
              <a:gd name="connsiteY4" fmla="*/ 1479710 h 2033144"/>
              <a:gd name="connsiteX5" fmla="*/ 1624195 w 2267933"/>
              <a:gd name="connsiteY5" fmla="*/ 1545547 h 2033144"/>
              <a:gd name="connsiteX6" fmla="*/ 1470576 w 2267933"/>
              <a:gd name="connsiteY6" fmla="*/ 1567493 h 2033144"/>
              <a:gd name="connsiteX7" fmla="*/ 1434000 w 2267933"/>
              <a:gd name="connsiteY7" fmla="*/ 1596754 h 2033144"/>
              <a:gd name="connsiteX8" fmla="*/ 1390109 w 2267933"/>
              <a:gd name="connsiteY8" fmla="*/ 1677221 h 2033144"/>
              <a:gd name="connsiteX9" fmla="*/ 1324272 w 2267933"/>
              <a:gd name="connsiteY9" fmla="*/ 1743058 h 2033144"/>
              <a:gd name="connsiteX10" fmla="*/ 1243805 w 2267933"/>
              <a:gd name="connsiteY10" fmla="*/ 1779634 h 2033144"/>
              <a:gd name="connsiteX11" fmla="*/ 1134077 w 2267933"/>
              <a:gd name="connsiteY11" fmla="*/ 1801579 h 2033144"/>
              <a:gd name="connsiteX12" fmla="*/ 973142 w 2267933"/>
              <a:gd name="connsiteY12" fmla="*/ 1743058 h 2033144"/>
              <a:gd name="connsiteX13" fmla="*/ 885360 w 2267933"/>
              <a:gd name="connsiteY13" fmla="*/ 1647960 h 2033144"/>
              <a:gd name="connsiteX14" fmla="*/ 899990 w 2267933"/>
              <a:gd name="connsiteY14" fmla="*/ 1479710 h 2033144"/>
              <a:gd name="connsiteX15" fmla="*/ 1024349 w 2267933"/>
              <a:gd name="connsiteY15" fmla="*/ 1318776 h 2033144"/>
              <a:gd name="connsiteX16" fmla="*/ 1112131 w 2267933"/>
              <a:gd name="connsiteY16" fmla="*/ 1179787 h 2033144"/>
              <a:gd name="connsiteX17" fmla="*/ 1163337 w 2267933"/>
              <a:gd name="connsiteY17" fmla="*/ 923755 h 2033144"/>
              <a:gd name="connsiteX18" fmla="*/ 1243805 w 2267933"/>
              <a:gd name="connsiteY18" fmla="*/ 653093 h 2033144"/>
              <a:gd name="connsiteX19" fmla="*/ 1309641 w 2267933"/>
              <a:gd name="connsiteY19" fmla="*/ 528734 h 2033144"/>
              <a:gd name="connsiteX20" fmla="*/ 1382793 w 2267933"/>
              <a:gd name="connsiteY20" fmla="*/ 484843 h 2033144"/>
              <a:gd name="connsiteX21" fmla="*/ 1536413 w 2267933"/>
              <a:gd name="connsiteY21" fmla="*/ 514104 h 2033144"/>
              <a:gd name="connsiteX22" fmla="*/ 1719293 w 2267933"/>
              <a:gd name="connsiteY22" fmla="*/ 609202 h 2033144"/>
              <a:gd name="connsiteX23" fmla="*/ 1894857 w 2267933"/>
              <a:gd name="connsiteY23" fmla="*/ 682354 h 2033144"/>
              <a:gd name="connsiteX24" fmla="*/ 2077737 w 2267933"/>
              <a:gd name="connsiteY24" fmla="*/ 696984 h 2033144"/>
              <a:gd name="connsiteX25" fmla="*/ 2180150 w 2267933"/>
              <a:gd name="connsiteY25" fmla="*/ 667723 h 2033144"/>
              <a:gd name="connsiteX26" fmla="*/ 2202096 w 2267933"/>
              <a:gd name="connsiteY26" fmla="*/ 565310 h 2033144"/>
              <a:gd name="connsiteX27" fmla="*/ 2172835 w 2267933"/>
              <a:gd name="connsiteY27" fmla="*/ 470213 h 2033144"/>
              <a:gd name="connsiteX28" fmla="*/ 2063107 w 2267933"/>
              <a:gd name="connsiteY28" fmla="*/ 448267 h 2033144"/>
              <a:gd name="connsiteX29" fmla="*/ 1946064 w 2267933"/>
              <a:gd name="connsiteY29" fmla="*/ 433637 h 2033144"/>
              <a:gd name="connsiteX30" fmla="*/ 1726608 w 2267933"/>
              <a:gd name="connsiteY30" fmla="*/ 236126 h 2033144"/>
              <a:gd name="connsiteX31" fmla="*/ 1485206 w 2267933"/>
              <a:gd name="connsiteY31" fmla="*/ 82507 h 2033144"/>
              <a:gd name="connsiteX32" fmla="*/ 1399471 w 2267933"/>
              <a:gd name="connsiteY32" fmla="*/ 16920 h 2033144"/>
              <a:gd name="connsiteX33" fmla="*/ 1255455 w 2267933"/>
              <a:gd name="connsiteY33" fmla="*/ 16920 h 2033144"/>
              <a:gd name="connsiteX34" fmla="*/ 1248140 w 2267933"/>
              <a:gd name="connsiteY34" fmla="*/ 88928 h 2033144"/>
              <a:gd name="connsiteX35" fmla="*/ 1176132 w 2267933"/>
              <a:gd name="connsiteY35" fmla="*/ 304952 h 2033144"/>
              <a:gd name="connsiteX36" fmla="*/ 1104124 w 2267933"/>
              <a:gd name="connsiteY36" fmla="*/ 592984 h 2033144"/>
              <a:gd name="connsiteX37" fmla="*/ 960108 w 2267933"/>
              <a:gd name="connsiteY37" fmla="*/ 1025032 h 2033144"/>
              <a:gd name="connsiteX38" fmla="*/ 816092 w 2267933"/>
              <a:gd name="connsiteY38" fmla="*/ 1241056 h 2033144"/>
              <a:gd name="connsiteX39" fmla="*/ 744084 w 2267933"/>
              <a:gd name="connsiteY39" fmla="*/ 1385072 h 2033144"/>
              <a:gd name="connsiteX40" fmla="*/ 672076 w 2267933"/>
              <a:gd name="connsiteY40" fmla="*/ 1457080 h 2033144"/>
              <a:gd name="connsiteX41" fmla="*/ 384044 w 2267933"/>
              <a:gd name="connsiteY41" fmla="*/ 1601096 h 2033144"/>
              <a:gd name="connsiteX42" fmla="*/ 312036 w 2267933"/>
              <a:gd name="connsiteY42" fmla="*/ 1745112 h 2033144"/>
              <a:gd name="connsiteX43" fmla="*/ 263568 w 2267933"/>
              <a:gd name="connsiteY43" fmla="*/ 1823525 h 2033144"/>
              <a:gd name="connsiteX44" fmla="*/ 168019 w 2267933"/>
              <a:gd name="connsiteY44" fmla="*/ 1889128 h 2033144"/>
              <a:gd name="connsiteX45" fmla="*/ 24003 w 2267933"/>
              <a:gd name="connsiteY45" fmla="*/ 1961136 h 2033144"/>
              <a:gd name="connsiteX46" fmla="*/ 24003 w 2267933"/>
              <a:gd name="connsiteY46" fmla="*/ 2033144 h 2033144"/>
              <a:gd name="connsiteX0" fmla="*/ 2452638 w 2452638"/>
              <a:gd name="connsiteY0" fmla="*/ 1377298 h 2033144"/>
              <a:gd name="connsiteX1" fmla="*/ 2452638 w 2452638"/>
              <a:gd name="connsiteY1" fmla="*/ 1377298 h 2033144"/>
              <a:gd name="connsiteX2" fmla="*/ 2313649 w 2452638"/>
              <a:gd name="connsiteY2" fmla="*/ 1406558 h 2033144"/>
              <a:gd name="connsiteX3" fmla="*/ 2138084 w 2452638"/>
              <a:gd name="connsiteY3" fmla="*/ 1435819 h 2033144"/>
              <a:gd name="connsiteX4" fmla="*/ 1969834 w 2452638"/>
              <a:gd name="connsiteY4" fmla="*/ 1479710 h 2033144"/>
              <a:gd name="connsiteX5" fmla="*/ 1808900 w 2452638"/>
              <a:gd name="connsiteY5" fmla="*/ 1545547 h 2033144"/>
              <a:gd name="connsiteX6" fmla="*/ 1655281 w 2452638"/>
              <a:gd name="connsiteY6" fmla="*/ 1567493 h 2033144"/>
              <a:gd name="connsiteX7" fmla="*/ 1618705 w 2452638"/>
              <a:gd name="connsiteY7" fmla="*/ 1596754 h 2033144"/>
              <a:gd name="connsiteX8" fmla="*/ 1574814 w 2452638"/>
              <a:gd name="connsiteY8" fmla="*/ 1677221 h 2033144"/>
              <a:gd name="connsiteX9" fmla="*/ 1508977 w 2452638"/>
              <a:gd name="connsiteY9" fmla="*/ 1743058 h 2033144"/>
              <a:gd name="connsiteX10" fmla="*/ 1428510 w 2452638"/>
              <a:gd name="connsiteY10" fmla="*/ 1779634 h 2033144"/>
              <a:gd name="connsiteX11" fmla="*/ 1318782 w 2452638"/>
              <a:gd name="connsiteY11" fmla="*/ 1801579 h 2033144"/>
              <a:gd name="connsiteX12" fmla="*/ 1157847 w 2452638"/>
              <a:gd name="connsiteY12" fmla="*/ 1743058 h 2033144"/>
              <a:gd name="connsiteX13" fmla="*/ 1070065 w 2452638"/>
              <a:gd name="connsiteY13" fmla="*/ 1647960 h 2033144"/>
              <a:gd name="connsiteX14" fmla="*/ 1084695 w 2452638"/>
              <a:gd name="connsiteY14" fmla="*/ 1479710 h 2033144"/>
              <a:gd name="connsiteX15" fmla="*/ 1209054 w 2452638"/>
              <a:gd name="connsiteY15" fmla="*/ 1318776 h 2033144"/>
              <a:gd name="connsiteX16" fmla="*/ 1296836 w 2452638"/>
              <a:gd name="connsiteY16" fmla="*/ 1179787 h 2033144"/>
              <a:gd name="connsiteX17" fmla="*/ 1348042 w 2452638"/>
              <a:gd name="connsiteY17" fmla="*/ 923755 h 2033144"/>
              <a:gd name="connsiteX18" fmla="*/ 1428510 w 2452638"/>
              <a:gd name="connsiteY18" fmla="*/ 653093 h 2033144"/>
              <a:gd name="connsiteX19" fmla="*/ 1494346 w 2452638"/>
              <a:gd name="connsiteY19" fmla="*/ 528734 h 2033144"/>
              <a:gd name="connsiteX20" fmla="*/ 1567498 w 2452638"/>
              <a:gd name="connsiteY20" fmla="*/ 484843 h 2033144"/>
              <a:gd name="connsiteX21" fmla="*/ 1721118 w 2452638"/>
              <a:gd name="connsiteY21" fmla="*/ 514104 h 2033144"/>
              <a:gd name="connsiteX22" fmla="*/ 1903998 w 2452638"/>
              <a:gd name="connsiteY22" fmla="*/ 609202 h 2033144"/>
              <a:gd name="connsiteX23" fmla="*/ 2079562 w 2452638"/>
              <a:gd name="connsiteY23" fmla="*/ 682354 h 2033144"/>
              <a:gd name="connsiteX24" fmla="*/ 2262442 w 2452638"/>
              <a:gd name="connsiteY24" fmla="*/ 696984 h 2033144"/>
              <a:gd name="connsiteX25" fmla="*/ 2364855 w 2452638"/>
              <a:gd name="connsiteY25" fmla="*/ 667723 h 2033144"/>
              <a:gd name="connsiteX26" fmla="*/ 2386801 w 2452638"/>
              <a:gd name="connsiteY26" fmla="*/ 565310 h 2033144"/>
              <a:gd name="connsiteX27" fmla="*/ 2357540 w 2452638"/>
              <a:gd name="connsiteY27" fmla="*/ 470213 h 2033144"/>
              <a:gd name="connsiteX28" fmla="*/ 2247812 w 2452638"/>
              <a:gd name="connsiteY28" fmla="*/ 448267 h 2033144"/>
              <a:gd name="connsiteX29" fmla="*/ 2130769 w 2452638"/>
              <a:gd name="connsiteY29" fmla="*/ 433637 h 2033144"/>
              <a:gd name="connsiteX30" fmla="*/ 1911313 w 2452638"/>
              <a:gd name="connsiteY30" fmla="*/ 236126 h 2033144"/>
              <a:gd name="connsiteX31" fmla="*/ 1669911 w 2452638"/>
              <a:gd name="connsiteY31" fmla="*/ 82507 h 2033144"/>
              <a:gd name="connsiteX32" fmla="*/ 1584176 w 2452638"/>
              <a:gd name="connsiteY32" fmla="*/ 16920 h 2033144"/>
              <a:gd name="connsiteX33" fmla="*/ 1440160 w 2452638"/>
              <a:gd name="connsiteY33" fmla="*/ 16920 h 2033144"/>
              <a:gd name="connsiteX34" fmla="*/ 1432845 w 2452638"/>
              <a:gd name="connsiteY34" fmla="*/ 88928 h 2033144"/>
              <a:gd name="connsiteX35" fmla="*/ 1360837 w 2452638"/>
              <a:gd name="connsiteY35" fmla="*/ 304952 h 2033144"/>
              <a:gd name="connsiteX36" fmla="*/ 1288829 w 2452638"/>
              <a:gd name="connsiteY36" fmla="*/ 592984 h 2033144"/>
              <a:gd name="connsiteX37" fmla="*/ 1144813 w 2452638"/>
              <a:gd name="connsiteY37" fmla="*/ 1025032 h 2033144"/>
              <a:gd name="connsiteX38" fmla="*/ 1000797 w 2452638"/>
              <a:gd name="connsiteY38" fmla="*/ 1241056 h 2033144"/>
              <a:gd name="connsiteX39" fmla="*/ 928789 w 2452638"/>
              <a:gd name="connsiteY39" fmla="*/ 1385072 h 2033144"/>
              <a:gd name="connsiteX40" fmla="*/ 856781 w 2452638"/>
              <a:gd name="connsiteY40" fmla="*/ 1457080 h 2033144"/>
              <a:gd name="connsiteX41" fmla="*/ 568749 w 2452638"/>
              <a:gd name="connsiteY41" fmla="*/ 1601096 h 2033144"/>
              <a:gd name="connsiteX42" fmla="*/ 496741 w 2452638"/>
              <a:gd name="connsiteY42" fmla="*/ 1745112 h 2033144"/>
              <a:gd name="connsiteX43" fmla="*/ 448273 w 2452638"/>
              <a:gd name="connsiteY43" fmla="*/ 1823525 h 2033144"/>
              <a:gd name="connsiteX44" fmla="*/ 352724 w 2452638"/>
              <a:gd name="connsiteY44" fmla="*/ 1889128 h 2033144"/>
              <a:gd name="connsiteX45" fmla="*/ 208708 w 2452638"/>
              <a:gd name="connsiteY45" fmla="*/ 1961136 h 2033144"/>
              <a:gd name="connsiteX46" fmla="*/ 0 w 2452638"/>
              <a:gd name="connsiteY46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084695 w 2593243"/>
              <a:gd name="connsiteY14" fmla="*/ 1479710 h 2033144"/>
              <a:gd name="connsiteX15" fmla="*/ 1209054 w 2593243"/>
              <a:gd name="connsiteY15" fmla="*/ 1318776 h 2033144"/>
              <a:gd name="connsiteX16" fmla="*/ 1296836 w 2593243"/>
              <a:gd name="connsiteY16" fmla="*/ 1179787 h 2033144"/>
              <a:gd name="connsiteX17" fmla="*/ 1348042 w 2593243"/>
              <a:gd name="connsiteY17" fmla="*/ 923755 h 2033144"/>
              <a:gd name="connsiteX18" fmla="*/ 1428510 w 2593243"/>
              <a:gd name="connsiteY18" fmla="*/ 653093 h 2033144"/>
              <a:gd name="connsiteX19" fmla="*/ 1494346 w 2593243"/>
              <a:gd name="connsiteY19" fmla="*/ 528734 h 2033144"/>
              <a:gd name="connsiteX20" fmla="*/ 1567498 w 2593243"/>
              <a:gd name="connsiteY20" fmla="*/ 484843 h 2033144"/>
              <a:gd name="connsiteX21" fmla="*/ 1721118 w 2593243"/>
              <a:gd name="connsiteY21" fmla="*/ 514104 h 2033144"/>
              <a:gd name="connsiteX22" fmla="*/ 1903998 w 2593243"/>
              <a:gd name="connsiteY22" fmla="*/ 609202 h 2033144"/>
              <a:gd name="connsiteX23" fmla="*/ 2079562 w 2593243"/>
              <a:gd name="connsiteY23" fmla="*/ 682354 h 2033144"/>
              <a:gd name="connsiteX24" fmla="*/ 2262442 w 2593243"/>
              <a:gd name="connsiteY24" fmla="*/ 696984 h 2033144"/>
              <a:gd name="connsiteX25" fmla="*/ 2364855 w 2593243"/>
              <a:gd name="connsiteY25" fmla="*/ 667723 h 2033144"/>
              <a:gd name="connsiteX26" fmla="*/ 2386801 w 2593243"/>
              <a:gd name="connsiteY26" fmla="*/ 565310 h 2033144"/>
              <a:gd name="connsiteX27" fmla="*/ 2357540 w 2593243"/>
              <a:gd name="connsiteY27" fmla="*/ 470213 h 2033144"/>
              <a:gd name="connsiteX28" fmla="*/ 2247812 w 2593243"/>
              <a:gd name="connsiteY28" fmla="*/ 448267 h 2033144"/>
              <a:gd name="connsiteX29" fmla="*/ 2130769 w 2593243"/>
              <a:gd name="connsiteY29" fmla="*/ 433637 h 2033144"/>
              <a:gd name="connsiteX30" fmla="*/ 1911313 w 2593243"/>
              <a:gd name="connsiteY30" fmla="*/ 236126 h 2033144"/>
              <a:gd name="connsiteX31" fmla="*/ 1669911 w 2593243"/>
              <a:gd name="connsiteY31" fmla="*/ 82507 h 2033144"/>
              <a:gd name="connsiteX32" fmla="*/ 1584176 w 2593243"/>
              <a:gd name="connsiteY32" fmla="*/ 16920 h 2033144"/>
              <a:gd name="connsiteX33" fmla="*/ 1440160 w 2593243"/>
              <a:gd name="connsiteY33" fmla="*/ 16920 h 2033144"/>
              <a:gd name="connsiteX34" fmla="*/ 1432845 w 2593243"/>
              <a:gd name="connsiteY34" fmla="*/ 88928 h 2033144"/>
              <a:gd name="connsiteX35" fmla="*/ 1360837 w 2593243"/>
              <a:gd name="connsiteY35" fmla="*/ 304952 h 2033144"/>
              <a:gd name="connsiteX36" fmla="*/ 1288829 w 2593243"/>
              <a:gd name="connsiteY36" fmla="*/ 592984 h 2033144"/>
              <a:gd name="connsiteX37" fmla="*/ 1144813 w 2593243"/>
              <a:gd name="connsiteY37" fmla="*/ 1025032 h 2033144"/>
              <a:gd name="connsiteX38" fmla="*/ 1000797 w 2593243"/>
              <a:gd name="connsiteY38" fmla="*/ 1241056 h 2033144"/>
              <a:gd name="connsiteX39" fmla="*/ 928789 w 2593243"/>
              <a:gd name="connsiteY39" fmla="*/ 1385072 h 2033144"/>
              <a:gd name="connsiteX40" fmla="*/ 856781 w 2593243"/>
              <a:gd name="connsiteY40" fmla="*/ 1457080 h 2033144"/>
              <a:gd name="connsiteX41" fmla="*/ 568749 w 2593243"/>
              <a:gd name="connsiteY41" fmla="*/ 1601096 h 2033144"/>
              <a:gd name="connsiteX42" fmla="*/ 496741 w 2593243"/>
              <a:gd name="connsiteY42" fmla="*/ 1745112 h 2033144"/>
              <a:gd name="connsiteX43" fmla="*/ 448273 w 2593243"/>
              <a:gd name="connsiteY43" fmla="*/ 1823525 h 2033144"/>
              <a:gd name="connsiteX44" fmla="*/ 352724 w 2593243"/>
              <a:gd name="connsiteY44" fmla="*/ 1889128 h 2033144"/>
              <a:gd name="connsiteX45" fmla="*/ 208708 w 2593243"/>
              <a:gd name="connsiteY45" fmla="*/ 1961136 h 2033144"/>
              <a:gd name="connsiteX46" fmla="*/ 0 w 2593243"/>
              <a:gd name="connsiteY46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084695 w 2593243"/>
              <a:gd name="connsiteY14" fmla="*/ 1479710 h 2033144"/>
              <a:gd name="connsiteX15" fmla="*/ 1098218 w 2593243"/>
              <a:gd name="connsiteY15" fmla="*/ 1475346 h 2033144"/>
              <a:gd name="connsiteX16" fmla="*/ 1209054 w 2593243"/>
              <a:gd name="connsiteY16" fmla="*/ 1318776 h 2033144"/>
              <a:gd name="connsiteX17" fmla="*/ 1296836 w 2593243"/>
              <a:gd name="connsiteY17" fmla="*/ 1179787 h 2033144"/>
              <a:gd name="connsiteX18" fmla="*/ 1348042 w 2593243"/>
              <a:gd name="connsiteY18" fmla="*/ 923755 h 2033144"/>
              <a:gd name="connsiteX19" fmla="*/ 1428510 w 2593243"/>
              <a:gd name="connsiteY19" fmla="*/ 653093 h 2033144"/>
              <a:gd name="connsiteX20" fmla="*/ 1494346 w 2593243"/>
              <a:gd name="connsiteY20" fmla="*/ 528734 h 2033144"/>
              <a:gd name="connsiteX21" fmla="*/ 1567498 w 2593243"/>
              <a:gd name="connsiteY21" fmla="*/ 484843 h 2033144"/>
              <a:gd name="connsiteX22" fmla="*/ 1721118 w 2593243"/>
              <a:gd name="connsiteY22" fmla="*/ 514104 h 2033144"/>
              <a:gd name="connsiteX23" fmla="*/ 1903998 w 2593243"/>
              <a:gd name="connsiteY23" fmla="*/ 609202 h 2033144"/>
              <a:gd name="connsiteX24" fmla="*/ 2079562 w 2593243"/>
              <a:gd name="connsiteY24" fmla="*/ 682354 h 2033144"/>
              <a:gd name="connsiteX25" fmla="*/ 2262442 w 2593243"/>
              <a:gd name="connsiteY25" fmla="*/ 696984 h 2033144"/>
              <a:gd name="connsiteX26" fmla="*/ 2364855 w 2593243"/>
              <a:gd name="connsiteY26" fmla="*/ 667723 h 2033144"/>
              <a:gd name="connsiteX27" fmla="*/ 2386801 w 2593243"/>
              <a:gd name="connsiteY27" fmla="*/ 565310 h 2033144"/>
              <a:gd name="connsiteX28" fmla="*/ 2357540 w 2593243"/>
              <a:gd name="connsiteY28" fmla="*/ 470213 h 2033144"/>
              <a:gd name="connsiteX29" fmla="*/ 2247812 w 2593243"/>
              <a:gd name="connsiteY29" fmla="*/ 448267 h 2033144"/>
              <a:gd name="connsiteX30" fmla="*/ 2130769 w 2593243"/>
              <a:gd name="connsiteY30" fmla="*/ 433637 h 2033144"/>
              <a:gd name="connsiteX31" fmla="*/ 1911313 w 2593243"/>
              <a:gd name="connsiteY31" fmla="*/ 236126 h 2033144"/>
              <a:gd name="connsiteX32" fmla="*/ 1669911 w 2593243"/>
              <a:gd name="connsiteY32" fmla="*/ 82507 h 2033144"/>
              <a:gd name="connsiteX33" fmla="*/ 1584176 w 2593243"/>
              <a:gd name="connsiteY33" fmla="*/ 16920 h 2033144"/>
              <a:gd name="connsiteX34" fmla="*/ 1440160 w 2593243"/>
              <a:gd name="connsiteY34" fmla="*/ 16920 h 2033144"/>
              <a:gd name="connsiteX35" fmla="*/ 1432845 w 2593243"/>
              <a:gd name="connsiteY35" fmla="*/ 88928 h 2033144"/>
              <a:gd name="connsiteX36" fmla="*/ 1360837 w 2593243"/>
              <a:gd name="connsiteY36" fmla="*/ 304952 h 2033144"/>
              <a:gd name="connsiteX37" fmla="*/ 1288829 w 2593243"/>
              <a:gd name="connsiteY37" fmla="*/ 592984 h 2033144"/>
              <a:gd name="connsiteX38" fmla="*/ 1144813 w 2593243"/>
              <a:gd name="connsiteY38" fmla="*/ 1025032 h 2033144"/>
              <a:gd name="connsiteX39" fmla="*/ 1000797 w 2593243"/>
              <a:gd name="connsiteY39" fmla="*/ 1241056 h 2033144"/>
              <a:gd name="connsiteX40" fmla="*/ 928789 w 2593243"/>
              <a:gd name="connsiteY40" fmla="*/ 1385072 h 2033144"/>
              <a:gd name="connsiteX41" fmla="*/ 856781 w 2593243"/>
              <a:gd name="connsiteY41" fmla="*/ 1457080 h 2033144"/>
              <a:gd name="connsiteX42" fmla="*/ 568749 w 2593243"/>
              <a:gd name="connsiteY42" fmla="*/ 1601096 h 2033144"/>
              <a:gd name="connsiteX43" fmla="*/ 496741 w 2593243"/>
              <a:gd name="connsiteY43" fmla="*/ 1745112 h 2033144"/>
              <a:gd name="connsiteX44" fmla="*/ 448273 w 2593243"/>
              <a:gd name="connsiteY44" fmla="*/ 1823525 h 2033144"/>
              <a:gd name="connsiteX45" fmla="*/ 352724 w 2593243"/>
              <a:gd name="connsiteY45" fmla="*/ 1889128 h 2033144"/>
              <a:gd name="connsiteX46" fmla="*/ 208708 w 2593243"/>
              <a:gd name="connsiteY46" fmla="*/ 1961136 h 2033144"/>
              <a:gd name="connsiteX47" fmla="*/ 0 w 2593243"/>
              <a:gd name="connsiteY47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084695 w 2593243"/>
              <a:gd name="connsiteY14" fmla="*/ 1479710 h 2033144"/>
              <a:gd name="connsiteX15" fmla="*/ 1209054 w 2593243"/>
              <a:gd name="connsiteY15" fmla="*/ 1318776 h 2033144"/>
              <a:gd name="connsiteX16" fmla="*/ 1296836 w 2593243"/>
              <a:gd name="connsiteY16" fmla="*/ 1179787 h 2033144"/>
              <a:gd name="connsiteX17" fmla="*/ 1348042 w 2593243"/>
              <a:gd name="connsiteY17" fmla="*/ 923755 h 2033144"/>
              <a:gd name="connsiteX18" fmla="*/ 1428510 w 2593243"/>
              <a:gd name="connsiteY18" fmla="*/ 653093 h 2033144"/>
              <a:gd name="connsiteX19" fmla="*/ 1494346 w 2593243"/>
              <a:gd name="connsiteY19" fmla="*/ 528734 h 2033144"/>
              <a:gd name="connsiteX20" fmla="*/ 1567498 w 2593243"/>
              <a:gd name="connsiteY20" fmla="*/ 484843 h 2033144"/>
              <a:gd name="connsiteX21" fmla="*/ 1721118 w 2593243"/>
              <a:gd name="connsiteY21" fmla="*/ 514104 h 2033144"/>
              <a:gd name="connsiteX22" fmla="*/ 1903998 w 2593243"/>
              <a:gd name="connsiteY22" fmla="*/ 609202 h 2033144"/>
              <a:gd name="connsiteX23" fmla="*/ 2079562 w 2593243"/>
              <a:gd name="connsiteY23" fmla="*/ 682354 h 2033144"/>
              <a:gd name="connsiteX24" fmla="*/ 2262442 w 2593243"/>
              <a:gd name="connsiteY24" fmla="*/ 696984 h 2033144"/>
              <a:gd name="connsiteX25" fmla="*/ 2364855 w 2593243"/>
              <a:gd name="connsiteY25" fmla="*/ 667723 h 2033144"/>
              <a:gd name="connsiteX26" fmla="*/ 2386801 w 2593243"/>
              <a:gd name="connsiteY26" fmla="*/ 565310 h 2033144"/>
              <a:gd name="connsiteX27" fmla="*/ 2357540 w 2593243"/>
              <a:gd name="connsiteY27" fmla="*/ 470213 h 2033144"/>
              <a:gd name="connsiteX28" fmla="*/ 2247812 w 2593243"/>
              <a:gd name="connsiteY28" fmla="*/ 448267 h 2033144"/>
              <a:gd name="connsiteX29" fmla="*/ 2130769 w 2593243"/>
              <a:gd name="connsiteY29" fmla="*/ 433637 h 2033144"/>
              <a:gd name="connsiteX30" fmla="*/ 1911313 w 2593243"/>
              <a:gd name="connsiteY30" fmla="*/ 236126 h 2033144"/>
              <a:gd name="connsiteX31" fmla="*/ 1669911 w 2593243"/>
              <a:gd name="connsiteY31" fmla="*/ 82507 h 2033144"/>
              <a:gd name="connsiteX32" fmla="*/ 1584176 w 2593243"/>
              <a:gd name="connsiteY32" fmla="*/ 16920 h 2033144"/>
              <a:gd name="connsiteX33" fmla="*/ 1440160 w 2593243"/>
              <a:gd name="connsiteY33" fmla="*/ 16920 h 2033144"/>
              <a:gd name="connsiteX34" fmla="*/ 1432845 w 2593243"/>
              <a:gd name="connsiteY34" fmla="*/ 88928 h 2033144"/>
              <a:gd name="connsiteX35" fmla="*/ 1360837 w 2593243"/>
              <a:gd name="connsiteY35" fmla="*/ 304952 h 2033144"/>
              <a:gd name="connsiteX36" fmla="*/ 1288829 w 2593243"/>
              <a:gd name="connsiteY36" fmla="*/ 592984 h 2033144"/>
              <a:gd name="connsiteX37" fmla="*/ 1144813 w 2593243"/>
              <a:gd name="connsiteY37" fmla="*/ 1025032 h 2033144"/>
              <a:gd name="connsiteX38" fmla="*/ 1000797 w 2593243"/>
              <a:gd name="connsiteY38" fmla="*/ 1241056 h 2033144"/>
              <a:gd name="connsiteX39" fmla="*/ 928789 w 2593243"/>
              <a:gd name="connsiteY39" fmla="*/ 1385072 h 2033144"/>
              <a:gd name="connsiteX40" fmla="*/ 856781 w 2593243"/>
              <a:gd name="connsiteY40" fmla="*/ 1457080 h 2033144"/>
              <a:gd name="connsiteX41" fmla="*/ 568749 w 2593243"/>
              <a:gd name="connsiteY41" fmla="*/ 1601096 h 2033144"/>
              <a:gd name="connsiteX42" fmla="*/ 496741 w 2593243"/>
              <a:gd name="connsiteY42" fmla="*/ 1745112 h 2033144"/>
              <a:gd name="connsiteX43" fmla="*/ 448273 w 2593243"/>
              <a:gd name="connsiteY43" fmla="*/ 1823525 h 2033144"/>
              <a:gd name="connsiteX44" fmla="*/ 352724 w 2593243"/>
              <a:gd name="connsiteY44" fmla="*/ 1889128 h 2033144"/>
              <a:gd name="connsiteX45" fmla="*/ 208708 w 2593243"/>
              <a:gd name="connsiteY45" fmla="*/ 1961136 h 2033144"/>
              <a:gd name="connsiteX46" fmla="*/ 0 w 2593243"/>
              <a:gd name="connsiteY46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084695 w 2593243"/>
              <a:gd name="connsiteY14" fmla="*/ 1479710 h 2033144"/>
              <a:gd name="connsiteX15" fmla="*/ 1296836 w 2593243"/>
              <a:gd name="connsiteY15" fmla="*/ 1179787 h 2033144"/>
              <a:gd name="connsiteX16" fmla="*/ 1348042 w 2593243"/>
              <a:gd name="connsiteY16" fmla="*/ 923755 h 2033144"/>
              <a:gd name="connsiteX17" fmla="*/ 1428510 w 2593243"/>
              <a:gd name="connsiteY17" fmla="*/ 653093 h 2033144"/>
              <a:gd name="connsiteX18" fmla="*/ 1494346 w 2593243"/>
              <a:gd name="connsiteY18" fmla="*/ 528734 h 2033144"/>
              <a:gd name="connsiteX19" fmla="*/ 1567498 w 2593243"/>
              <a:gd name="connsiteY19" fmla="*/ 484843 h 2033144"/>
              <a:gd name="connsiteX20" fmla="*/ 1721118 w 2593243"/>
              <a:gd name="connsiteY20" fmla="*/ 514104 h 2033144"/>
              <a:gd name="connsiteX21" fmla="*/ 1903998 w 2593243"/>
              <a:gd name="connsiteY21" fmla="*/ 609202 h 2033144"/>
              <a:gd name="connsiteX22" fmla="*/ 2079562 w 2593243"/>
              <a:gd name="connsiteY22" fmla="*/ 682354 h 2033144"/>
              <a:gd name="connsiteX23" fmla="*/ 2262442 w 2593243"/>
              <a:gd name="connsiteY23" fmla="*/ 696984 h 2033144"/>
              <a:gd name="connsiteX24" fmla="*/ 2364855 w 2593243"/>
              <a:gd name="connsiteY24" fmla="*/ 667723 h 2033144"/>
              <a:gd name="connsiteX25" fmla="*/ 2386801 w 2593243"/>
              <a:gd name="connsiteY25" fmla="*/ 565310 h 2033144"/>
              <a:gd name="connsiteX26" fmla="*/ 2357540 w 2593243"/>
              <a:gd name="connsiteY26" fmla="*/ 470213 h 2033144"/>
              <a:gd name="connsiteX27" fmla="*/ 2247812 w 2593243"/>
              <a:gd name="connsiteY27" fmla="*/ 448267 h 2033144"/>
              <a:gd name="connsiteX28" fmla="*/ 2130769 w 2593243"/>
              <a:gd name="connsiteY28" fmla="*/ 433637 h 2033144"/>
              <a:gd name="connsiteX29" fmla="*/ 1911313 w 2593243"/>
              <a:gd name="connsiteY29" fmla="*/ 236126 h 2033144"/>
              <a:gd name="connsiteX30" fmla="*/ 1669911 w 2593243"/>
              <a:gd name="connsiteY30" fmla="*/ 82507 h 2033144"/>
              <a:gd name="connsiteX31" fmla="*/ 1584176 w 2593243"/>
              <a:gd name="connsiteY31" fmla="*/ 16920 h 2033144"/>
              <a:gd name="connsiteX32" fmla="*/ 1440160 w 2593243"/>
              <a:gd name="connsiteY32" fmla="*/ 16920 h 2033144"/>
              <a:gd name="connsiteX33" fmla="*/ 1432845 w 2593243"/>
              <a:gd name="connsiteY33" fmla="*/ 88928 h 2033144"/>
              <a:gd name="connsiteX34" fmla="*/ 1360837 w 2593243"/>
              <a:gd name="connsiteY34" fmla="*/ 304952 h 2033144"/>
              <a:gd name="connsiteX35" fmla="*/ 1288829 w 2593243"/>
              <a:gd name="connsiteY35" fmla="*/ 592984 h 2033144"/>
              <a:gd name="connsiteX36" fmla="*/ 1144813 w 2593243"/>
              <a:gd name="connsiteY36" fmla="*/ 1025032 h 2033144"/>
              <a:gd name="connsiteX37" fmla="*/ 1000797 w 2593243"/>
              <a:gd name="connsiteY37" fmla="*/ 1241056 h 2033144"/>
              <a:gd name="connsiteX38" fmla="*/ 928789 w 2593243"/>
              <a:gd name="connsiteY38" fmla="*/ 1385072 h 2033144"/>
              <a:gd name="connsiteX39" fmla="*/ 856781 w 2593243"/>
              <a:gd name="connsiteY39" fmla="*/ 1457080 h 2033144"/>
              <a:gd name="connsiteX40" fmla="*/ 568749 w 2593243"/>
              <a:gd name="connsiteY40" fmla="*/ 1601096 h 2033144"/>
              <a:gd name="connsiteX41" fmla="*/ 496741 w 2593243"/>
              <a:gd name="connsiteY41" fmla="*/ 1745112 h 2033144"/>
              <a:gd name="connsiteX42" fmla="*/ 448273 w 2593243"/>
              <a:gd name="connsiteY42" fmla="*/ 1823525 h 2033144"/>
              <a:gd name="connsiteX43" fmla="*/ 352724 w 2593243"/>
              <a:gd name="connsiteY43" fmla="*/ 1889128 h 2033144"/>
              <a:gd name="connsiteX44" fmla="*/ 208708 w 2593243"/>
              <a:gd name="connsiteY44" fmla="*/ 1961136 h 2033144"/>
              <a:gd name="connsiteX45" fmla="*/ 0 w 2593243"/>
              <a:gd name="connsiteY45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296836 w 2593243"/>
              <a:gd name="connsiteY14" fmla="*/ 1179787 h 2033144"/>
              <a:gd name="connsiteX15" fmla="*/ 1348042 w 2593243"/>
              <a:gd name="connsiteY15" fmla="*/ 923755 h 2033144"/>
              <a:gd name="connsiteX16" fmla="*/ 1428510 w 2593243"/>
              <a:gd name="connsiteY16" fmla="*/ 653093 h 2033144"/>
              <a:gd name="connsiteX17" fmla="*/ 1494346 w 2593243"/>
              <a:gd name="connsiteY17" fmla="*/ 528734 h 2033144"/>
              <a:gd name="connsiteX18" fmla="*/ 1567498 w 2593243"/>
              <a:gd name="connsiteY18" fmla="*/ 484843 h 2033144"/>
              <a:gd name="connsiteX19" fmla="*/ 1721118 w 2593243"/>
              <a:gd name="connsiteY19" fmla="*/ 514104 h 2033144"/>
              <a:gd name="connsiteX20" fmla="*/ 1903998 w 2593243"/>
              <a:gd name="connsiteY20" fmla="*/ 609202 h 2033144"/>
              <a:gd name="connsiteX21" fmla="*/ 2079562 w 2593243"/>
              <a:gd name="connsiteY21" fmla="*/ 682354 h 2033144"/>
              <a:gd name="connsiteX22" fmla="*/ 2262442 w 2593243"/>
              <a:gd name="connsiteY22" fmla="*/ 696984 h 2033144"/>
              <a:gd name="connsiteX23" fmla="*/ 2364855 w 2593243"/>
              <a:gd name="connsiteY23" fmla="*/ 667723 h 2033144"/>
              <a:gd name="connsiteX24" fmla="*/ 2386801 w 2593243"/>
              <a:gd name="connsiteY24" fmla="*/ 565310 h 2033144"/>
              <a:gd name="connsiteX25" fmla="*/ 2357540 w 2593243"/>
              <a:gd name="connsiteY25" fmla="*/ 470213 h 2033144"/>
              <a:gd name="connsiteX26" fmla="*/ 2247812 w 2593243"/>
              <a:gd name="connsiteY26" fmla="*/ 448267 h 2033144"/>
              <a:gd name="connsiteX27" fmla="*/ 2130769 w 2593243"/>
              <a:gd name="connsiteY27" fmla="*/ 433637 h 2033144"/>
              <a:gd name="connsiteX28" fmla="*/ 1911313 w 2593243"/>
              <a:gd name="connsiteY28" fmla="*/ 236126 h 2033144"/>
              <a:gd name="connsiteX29" fmla="*/ 1669911 w 2593243"/>
              <a:gd name="connsiteY29" fmla="*/ 82507 h 2033144"/>
              <a:gd name="connsiteX30" fmla="*/ 1584176 w 2593243"/>
              <a:gd name="connsiteY30" fmla="*/ 16920 h 2033144"/>
              <a:gd name="connsiteX31" fmla="*/ 1440160 w 2593243"/>
              <a:gd name="connsiteY31" fmla="*/ 16920 h 2033144"/>
              <a:gd name="connsiteX32" fmla="*/ 1432845 w 2593243"/>
              <a:gd name="connsiteY32" fmla="*/ 88928 h 2033144"/>
              <a:gd name="connsiteX33" fmla="*/ 1360837 w 2593243"/>
              <a:gd name="connsiteY33" fmla="*/ 304952 h 2033144"/>
              <a:gd name="connsiteX34" fmla="*/ 1288829 w 2593243"/>
              <a:gd name="connsiteY34" fmla="*/ 592984 h 2033144"/>
              <a:gd name="connsiteX35" fmla="*/ 1144813 w 2593243"/>
              <a:gd name="connsiteY35" fmla="*/ 1025032 h 2033144"/>
              <a:gd name="connsiteX36" fmla="*/ 1000797 w 2593243"/>
              <a:gd name="connsiteY36" fmla="*/ 1241056 h 2033144"/>
              <a:gd name="connsiteX37" fmla="*/ 928789 w 2593243"/>
              <a:gd name="connsiteY37" fmla="*/ 1385072 h 2033144"/>
              <a:gd name="connsiteX38" fmla="*/ 856781 w 2593243"/>
              <a:gd name="connsiteY38" fmla="*/ 1457080 h 2033144"/>
              <a:gd name="connsiteX39" fmla="*/ 568749 w 2593243"/>
              <a:gd name="connsiteY39" fmla="*/ 1601096 h 2033144"/>
              <a:gd name="connsiteX40" fmla="*/ 496741 w 2593243"/>
              <a:gd name="connsiteY40" fmla="*/ 1745112 h 2033144"/>
              <a:gd name="connsiteX41" fmla="*/ 448273 w 2593243"/>
              <a:gd name="connsiteY41" fmla="*/ 1823525 h 2033144"/>
              <a:gd name="connsiteX42" fmla="*/ 352724 w 2593243"/>
              <a:gd name="connsiteY42" fmla="*/ 1889128 h 2033144"/>
              <a:gd name="connsiteX43" fmla="*/ 208708 w 2593243"/>
              <a:gd name="connsiteY43" fmla="*/ 1961136 h 2033144"/>
              <a:gd name="connsiteX44" fmla="*/ 0 w 2593243"/>
              <a:gd name="connsiteY44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348042 w 2593243"/>
              <a:gd name="connsiteY14" fmla="*/ 923755 h 2033144"/>
              <a:gd name="connsiteX15" fmla="*/ 1428510 w 2593243"/>
              <a:gd name="connsiteY15" fmla="*/ 653093 h 2033144"/>
              <a:gd name="connsiteX16" fmla="*/ 1494346 w 2593243"/>
              <a:gd name="connsiteY16" fmla="*/ 528734 h 2033144"/>
              <a:gd name="connsiteX17" fmla="*/ 1567498 w 2593243"/>
              <a:gd name="connsiteY17" fmla="*/ 484843 h 2033144"/>
              <a:gd name="connsiteX18" fmla="*/ 1721118 w 2593243"/>
              <a:gd name="connsiteY18" fmla="*/ 514104 h 2033144"/>
              <a:gd name="connsiteX19" fmla="*/ 1903998 w 2593243"/>
              <a:gd name="connsiteY19" fmla="*/ 609202 h 2033144"/>
              <a:gd name="connsiteX20" fmla="*/ 2079562 w 2593243"/>
              <a:gd name="connsiteY20" fmla="*/ 682354 h 2033144"/>
              <a:gd name="connsiteX21" fmla="*/ 2262442 w 2593243"/>
              <a:gd name="connsiteY21" fmla="*/ 696984 h 2033144"/>
              <a:gd name="connsiteX22" fmla="*/ 2364855 w 2593243"/>
              <a:gd name="connsiteY22" fmla="*/ 667723 h 2033144"/>
              <a:gd name="connsiteX23" fmla="*/ 2386801 w 2593243"/>
              <a:gd name="connsiteY23" fmla="*/ 565310 h 2033144"/>
              <a:gd name="connsiteX24" fmla="*/ 2357540 w 2593243"/>
              <a:gd name="connsiteY24" fmla="*/ 470213 h 2033144"/>
              <a:gd name="connsiteX25" fmla="*/ 2247812 w 2593243"/>
              <a:gd name="connsiteY25" fmla="*/ 448267 h 2033144"/>
              <a:gd name="connsiteX26" fmla="*/ 2130769 w 2593243"/>
              <a:gd name="connsiteY26" fmla="*/ 433637 h 2033144"/>
              <a:gd name="connsiteX27" fmla="*/ 1911313 w 2593243"/>
              <a:gd name="connsiteY27" fmla="*/ 236126 h 2033144"/>
              <a:gd name="connsiteX28" fmla="*/ 1669911 w 2593243"/>
              <a:gd name="connsiteY28" fmla="*/ 82507 h 2033144"/>
              <a:gd name="connsiteX29" fmla="*/ 1584176 w 2593243"/>
              <a:gd name="connsiteY29" fmla="*/ 16920 h 2033144"/>
              <a:gd name="connsiteX30" fmla="*/ 1440160 w 2593243"/>
              <a:gd name="connsiteY30" fmla="*/ 16920 h 2033144"/>
              <a:gd name="connsiteX31" fmla="*/ 1432845 w 2593243"/>
              <a:gd name="connsiteY31" fmla="*/ 88928 h 2033144"/>
              <a:gd name="connsiteX32" fmla="*/ 1360837 w 2593243"/>
              <a:gd name="connsiteY32" fmla="*/ 304952 h 2033144"/>
              <a:gd name="connsiteX33" fmla="*/ 1288829 w 2593243"/>
              <a:gd name="connsiteY33" fmla="*/ 592984 h 2033144"/>
              <a:gd name="connsiteX34" fmla="*/ 1144813 w 2593243"/>
              <a:gd name="connsiteY34" fmla="*/ 1025032 h 2033144"/>
              <a:gd name="connsiteX35" fmla="*/ 1000797 w 2593243"/>
              <a:gd name="connsiteY35" fmla="*/ 1241056 h 2033144"/>
              <a:gd name="connsiteX36" fmla="*/ 928789 w 2593243"/>
              <a:gd name="connsiteY36" fmla="*/ 1385072 h 2033144"/>
              <a:gd name="connsiteX37" fmla="*/ 856781 w 2593243"/>
              <a:gd name="connsiteY37" fmla="*/ 1457080 h 2033144"/>
              <a:gd name="connsiteX38" fmla="*/ 568749 w 2593243"/>
              <a:gd name="connsiteY38" fmla="*/ 1601096 h 2033144"/>
              <a:gd name="connsiteX39" fmla="*/ 496741 w 2593243"/>
              <a:gd name="connsiteY39" fmla="*/ 1745112 h 2033144"/>
              <a:gd name="connsiteX40" fmla="*/ 448273 w 2593243"/>
              <a:gd name="connsiteY40" fmla="*/ 1823525 h 2033144"/>
              <a:gd name="connsiteX41" fmla="*/ 352724 w 2593243"/>
              <a:gd name="connsiteY41" fmla="*/ 1889128 h 2033144"/>
              <a:gd name="connsiteX42" fmla="*/ 208708 w 2593243"/>
              <a:gd name="connsiteY42" fmla="*/ 1961136 h 2033144"/>
              <a:gd name="connsiteX43" fmla="*/ 0 w 2593243"/>
              <a:gd name="connsiteY43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428510 w 2593243"/>
              <a:gd name="connsiteY14" fmla="*/ 653093 h 2033144"/>
              <a:gd name="connsiteX15" fmla="*/ 1494346 w 2593243"/>
              <a:gd name="connsiteY15" fmla="*/ 528734 h 2033144"/>
              <a:gd name="connsiteX16" fmla="*/ 1567498 w 2593243"/>
              <a:gd name="connsiteY16" fmla="*/ 484843 h 2033144"/>
              <a:gd name="connsiteX17" fmla="*/ 1721118 w 2593243"/>
              <a:gd name="connsiteY17" fmla="*/ 514104 h 2033144"/>
              <a:gd name="connsiteX18" fmla="*/ 1903998 w 2593243"/>
              <a:gd name="connsiteY18" fmla="*/ 609202 h 2033144"/>
              <a:gd name="connsiteX19" fmla="*/ 2079562 w 2593243"/>
              <a:gd name="connsiteY19" fmla="*/ 682354 h 2033144"/>
              <a:gd name="connsiteX20" fmla="*/ 2262442 w 2593243"/>
              <a:gd name="connsiteY20" fmla="*/ 696984 h 2033144"/>
              <a:gd name="connsiteX21" fmla="*/ 2364855 w 2593243"/>
              <a:gd name="connsiteY21" fmla="*/ 667723 h 2033144"/>
              <a:gd name="connsiteX22" fmla="*/ 2386801 w 2593243"/>
              <a:gd name="connsiteY22" fmla="*/ 565310 h 2033144"/>
              <a:gd name="connsiteX23" fmla="*/ 2357540 w 2593243"/>
              <a:gd name="connsiteY23" fmla="*/ 470213 h 2033144"/>
              <a:gd name="connsiteX24" fmla="*/ 2247812 w 2593243"/>
              <a:gd name="connsiteY24" fmla="*/ 448267 h 2033144"/>
              <a:gd name="connsiteX25" fmla="*/ 2130769 w 2593243"/>
              <a:gd name="connsiteY25" fmla="*/ 433637 h 2033144"/>
              <a:gd name="connsiteX26" fmla="*/ 1911313 w 2593243"/>
              <a:gd name="connsiteY26" fmla="*/ 236126 h 2033144"/>
              <a:gd name="connsiteX27" fmla="*/ 1669911 w 2593243"/>
              <a:gd name="connsiteY27" fmla="*/ 82507 h 2033144"/>
              <a:gd name="connsiteX28" fmla="*/ 1584176 w 2593243"/>
              <a:gd name="connsiteY28" fmla="*/ 16920 h 2033144"/>
              <a:gd name="connsiteX29" fmla="*/ 1440160 w 2593243"/>
              <a:gd name="connsiteY29" fmla="*/ 16920 h 2033144"/>
              <a:gd name="connsiteX30" fmla="*/ 1432845 w 2593243"/>
              <a:gd name="connsiteY30" fmla="*/ 88928 h 2033144"/>
              <a:gd name="connsiteX31" fmla="*/ 1360837 w 2593243"/>
              <a:gd name="connsiteY31" fmla="*/ 304952 h 2033144"/>
              <a:gd name="connsiteX32" fmla="*/ 1288829 w 2593243"/>
              <a:gd name="connsiteY32" fmla="*/ 592984 h 2033144"/>
              <a:gd name="connsiteX33" fmla="*/ 1144813 w 2593243"/>
              <a:gd name="connsiteY33" fmla="*/ 1025032 h 2033144"/>
              <a:gd name="connsiteX34" fmla="*/ 1000797 w 2593243"/>
              <a:gd name="connsiteY34" fmla="*/ 1241056 h 2033144"/>
              <a:gd name="connsiteX35" fmla="*/ 928789 w 2593243"/>
              <a:gd name="connsiteY35" fmla="*/ 1385072 h 2033144"/>
              <a:gd name="connsiteX36" fmla="*/ 856781 w 2593243"/>
              <a:gd name="connsiteY36" fmla="*/ 1457080 h 2033144"/>
              <a:gd name="connsiteX37" fmla="*/ 568749 w 2593243"/>
              <a:gd name="connsiteY37" fmla="*/ 1601096 h 2033144"/>
              <a:gd name="connsiteX38" fmla="*/ 496741 w 2593243"/>
              <a:gd name="connsiteY38" fmla="*/ 1745112 h 2033144"/>
              <a:gd name="connsiteX39" fmla="*/ 448273 w 2593243"/>
              <a:gd name="connsiteY39" fmla="*/ 1823525 h 2033144"/>
              <a:gd name="connsiteX40" fmla="*/ 352724 w 2593243"/>
              <a:gd name="connsiteY40" fmla="*/ 1889128 h 2033144"/>
              <a:gd name="connsiteX41" fmla="*/ 208708 w 2593243"/>
              <a:gd name="connsiteY41" fmla="*/ 1961136 h 2033144"/>
              <a:gd name="connsiteX42" fmla="*/ 0 w 2593243"/>
              <a:gd name="connsiteY42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494346 w 2593243"/>
              <a:gd name="connsiteY14" fmla="*/ 528734 h 2033144"/>
              <a:gd name="connsiteX15" fmla="*/ 1567498 w 2593243"/>
              <a:gd name="connsiteY15" fmla="*/ 484843 h 2033144"/>
              <a:gd name="connsiteX16" fmla="*/ 1721118 w 2593243"/>
              <a:gd name="connsiteY16" fmla="*/ 514104 h 2033144"/>
              <a:gd name="connsiteX17" fmla="*/ 1903998 w 2593243"/>
              <a:gd name="connsiteY17" fmla="*/ 609202 h 2033144"/>
              <a:gd name="connsiteX18" fmla="*/ 2079562 w 2593243"/>
              <a:gd name="connsiteY18" fmla="*/ 682354 h 2033144"/>
              <a:gd name="connsiteX19" fmla="*/ 2262442 w 2593243"/>
              <a:gd name="connsiteY19" fmla="*/ 696984 h 2033144"/>
              <a:gd name="connsiteX20" fmla="*/ 2364855 w 2593243"/>
              <a:gd name="connsiteY20" fmla="*/ 667723 h 2033144"/>
              <a:gd name="connsiteX21" fmla="*/ 2386801 w 2593243"/>
              <a:gd name="connsiteY21" fmla="*/ 565310 h 2033144"/>
              <a:gd name="connsiteX22" fmla="*/ 2357540 w 2593243"/>
              <a:gd name="connsiteY22" fmla="*/ 470213 h 2033144"/>
              <a:gd name="connsiteX23" fmla="*/ 2247812 w 2593243"/>
              <a:gd name="connsiteY23" fmla="*/ 448267 h 2033144"/>
              <a:gd name="connsiteX24" fmla="*/ 2130769 w 2593243"/>
              <a:gd name="connsiteY24" fmla="*/ 433637 h 2033144"/>
              <a:gd name="connsiteX25" fmla="*/ 1911313 w 2593243"/>
              <a:gd name="connsiteY25" fmla="*/ 236126 h 2033144"/>
              <a:gd name="connsiteX26" fmla="*/ 1669911 w 2593243"/>
              <a:gd name="connsiteY26" fmla="*/ 82507 h 2033144"/>
              <a:gd name="connsiteX27" fmla="*/ 1584176 w 2593243"/>
              <a:gd name="connsiteY27" fmla="*/ 16920 h 2033144"/>
              <a:gd name="connsiteX28" fmla="*/ 1440160 w 2593243"/>
              <a:gd name="connsiteY28" fmla="*/ 16920 h 2033144"/>
              <a:gd name="connsiteX29" fmla="*/ 1432845 w 2593243"/>
              <a:gd name="connsiteY29" fmla="*/ 88928 h 2033144"/>
              <a:gd name="connsiteX30" fmla="*/ 1360837 w 2593243"/>
              <a:gd name="connsiteY30" fmla="*/ 304952 h 2033144"/>
              <a:gd name="connsiteX31" fmla="*/ 1288829 w 2593243"/>
              <a:gd name="connsiteY31" fmla="*/ 592984 h 2033144"/>
              <a:gd name="connsiteX32" fmla="*/ 1144813 w 2593243"/>
              <a:gd name="connsiteY32" fmla="*/ 1025032 h 2033144"/>
              <a:gd name="connsiteX33" fmla="*/ 1000797 w 2593243"/>
              <a:gd name="connsiteY33" fmla="*/ 1241056 h 2033144"/>
              <a:gd name="connsiteX34" fmla="*/ 928789 w 2593243"/>
              <a:gd name="connsiteY34" fmla="*/ 1385072 h 2033144"/>
              <a:gd name="connsiteX35" fmla="*/ 856781 w 2593243"/>
              <a:gd name="connsiteY35" fmla="*/ 1457080 h 2033144"/>
              <a:gd name="connsiteX36" fmla="*/ 568749 w 2593243"/>
              <a:gd name="connsiteY36" fmla="*/ 1601096 h 2033144"/>
              <a:gd name="connsiteX37" fmla="*/ 496741 w 2593243"/>
              <a:gd name="connsiteY37" fmla="*/ 1745112 h 2033144"/>
              <a:gd name="connsiteX38" fmla="*/ 448273 w 2593243"/>
              <a:gd name="connsiteY38" fmla="*/ 1823525 h 2033144"/>
              <a:gd name="connsiteX39" fmla="*/ 352724 w 2593243"/>
              <a:gd name="connsiteY39" fmla="*/ 1889128 h 2033144"/>
              <a:gd name="connsiteX40" fmla="*/ 208708 w 2593243"/>
              <a:gd name="connsiteY40" fmla="*/ 1961136 h 2033144"/>
              <a:gd name="connsiteX41" fmla="*/ 0 w 2593243"/>
              <a:gd name="connsiteY41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567498 w 2593243"/>
              <a:gd name="connsiteY14" fmla="*/ 484843 h 2033144"/>
              <a:gd name="connsiteX15" fmla="*/ 1721118 w 2593243"/>
              <a:gd name="connsiteY15" fmla="*/ 514104 h 2033144"/>
              <a:gd name="connsiteX16" fmla="*/ 1903998 w 2593243"/>
              <a:gd name="connsiteY16" fmla="*/ 609202 h 2033144"/>
              <a:gd name="connsiteX17" fmla="*/ 2079562 w 2593243"/>
              <a:gd name="connsiteY17" fmla="*/ 682354 h 2033144"/>
              <a:gd name="connsiteX18" fmla="*/ 2262442 w 2593243"/>
              <a:gd name="connsiteY18" fmla="*/ 696984 h 2033144"/>
              <a:gd name="connsiteX19" fmla="*/ 2364855 w 2593243"/>
              <a:gd name="connsiteY19" fmla="*/ 667723 h 2033144"/>
              <a:gd name="connsiteX20" fmla="*/ 2386801 w 2593243"/>
              <a:gd name="connsiteY20" fmla="*/ 565310 h 2033144"/>
              <a:gd name="connsiteX21" fmla="*/ 2357540 w 2593243"/>
              <a:gd name="connsiteY21" fmla="*/ 470213 h 2033144"/>
              <a:gd name="connsiteX22" fmla="*/ 2247812 w 2593243"/>
              <a:gd name="connsiteY22" fmla="*/ 448267 h 2033144"/>
              <a:gd name="connsiteX23" fmla="*/ 2130769 w 2593243"/>
              <a:gd name="connsiteY23" fmla="*/ 433637 h 2033144"/>
              <a:gd name="connsiteX24" fmla="*/ 1911313 w 2593243"/>
              <a:gd name="connsiteY24" fmla="*/ 236126 h 2033144"/>
              <a:gd name="connsiteX25" fmla="*/ 1669911 w 2593243"/>
              <a:gd name="connsiteY25" fmla="*/ 82507 h 2033144"/>
              <a:gd name="connsiteX26" fmla="*/ 1584176 w 2593243"/>
              <a:gd name="connsiteY26" fmla="*/ 16920 h 2033144"/>
              <a:gd name="connsiteX27" fmla="*/ 1440160 w 2593243"/>
              <a:gd name="connsiteY27" fmla="*/ 16920 h 2033144"/>
              <a:gd name="connsiteX28" fmla="*/ 1432845 w 2593243"/>
              <a:gd name="connsiteY28" fmla="*/ 88928 h 2033144"/>
              <a:gd name="connsiteX29" fmla="*/ 1360837 w 2593243"/>
              <a:gd name="connsiteY29" fmla="*/ 304952 h 2033144"/>
              <a:gd name="connsiteX30" fmla="*/ 1288829 w 2593243"/>
              <a:gd name="connsiteY30" fmla="*/ 592984 h 2033144"/>
              <a:gd name="connsiteX31" fmla="*/ 1144813 w 2593243"/>
              <a:gd name="connsiteY31" fmla="*/ 1025032 h 2033144"/>
              <a:gd name="connsiteX32" fmla="*/ 1000797 w 2593243"/>
              <a:gd name="connsiteY32" fmla="*/ 1241056 h 2033144"/>
              <a:gd name="connsiteX33" fmla="*/ 928789 w 2593243"/>
              <a:gd name="connsiteY33" fmla="*/ 1385072 h 2033144"/>
              <a:gd name="connsiteX34" fmla="*/ 856781 w 2593243"/>
              <a:gd name="connsiteY34" fmla="*/ 1457080 h 2033144"/>
              <a:gd name="connsiteX35" fmla="*/ 568749 w 2593243"/>
              <a:gd name="connsiteY35" fmla="*/ 1601096 h 2033144"/>
              <a:gd name="connsiteX36" fmla="*/ 496741 w 2593243"/>
              <a:gd name="connsiteY36" fmla="*/ 1745112 h 2033144"/>
              <a:gd name="connsiteX37" fmla="*/ 448273 w 2593243"/>
              <a:gd name="connsiteY37" fmla="*/ 1823525 h 2033144"/>
              <a:gd name="connsiteX38" fmla="*/ 352724 w 2593243"/>
              <a:gd name="connsiteY38" fmla="*/ 1889128 h 2033144"/>
              <a:gd name="connsiteX39" fmla="*/ 208708 w 2593243"/>
              <a:gd name="connsiteY39" fmla="*/ 1961136 h 2033144"/>
              <a:gd name="connsiteX40" fmla="*/ 0 w 2593243"/>
              <a:gd name="connsiteY40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721118 w 2593243"/>
              <a:gd name="connsiteY14" fmla="*/ 514104 h 2033144"/>
              <a:gd name="connsiteX15" fmla="*/ 1903998 w 2593243"/>
              <a:gd name="connsiteY15" fmla="*/ 609202 h 2033144"/>
              <a:gd name="connsiteX16" fmla="*/ 2079562 w 2593243"/>
              <a:gd name="connsiteY16" fmla="*/ 682354 h 2033144"/>
              <a:gd name="connsiteX17" fmla="*/ 2262442 w 2593243"/>
              <a:gd name="connsiteY17" fmla="*/ 696984 h 2033144"/>
              <a:gd name="connsiteX18" fmla="*/ 2364855 w 2593243"/>
              <a:gd name="connsiteY18" fmla="*/ 667723 h 2033144"/>
              <a:gd name="connsiteX19" fmla="*/ 2386801 w 2593243"/>
              <a:gd name="connsiteY19" fmla="*/ 565310 h 2033144"/>
              <a:gd name="connsiteX20" fmla="*/ 2357540 w 2593243"/>
              <a:gd name="connsiteY20" fmla="*/ 470213 h 2033144"/>
              <a:gd name="connsiteX21" fmla="*/ 2247812 w 2593243"/>
              <a:gd name="connsiteY21" fmla="*/ 448267 h 2033144"/>
              <a:gd name="connsiteX22" fmla="*/ 2130769 w 2593243"/>
              <a:gd name="connsiteY22" fmla="*/ 433637 h 2033144"/>
              <a:gd name="connsiteX23" fmla="*/ 1911313 w 2593243"/>
              <a:gd name="connsiteY23" fmla="*/ 236126 h 2033144"/>
              <a:gd name="connsiteX24" fmla="*/ 1669911 w 2593243"/>
              <a:gd name="connsiteY24" fmla="*/ 82507 h 2033144"/>
              <a:gd name="connsiteX25" fmla="*/ 1584176 w 2593243"/>
              <a:gd name="connsiteY25" fmla="*/ 16920 h 2033144"/>
              <a:gd name="connsiteX26" fmla="*/ 1440160 w 2593243"/>
              <a:gd name="connsiteY26" fmla="*/ 16920 h 2033144"/>
              <a:gd name="connsiteX27" fmla="*/ 1432845 w 2593243"/>
              <a:gd name="connsiteY27" fmla="*/ 88928 h 2033144"/>
              <a:gd name="connsiteX28" fmla="*/ 1360837 w 2593243"/>
              <a:gd name="connsiteY28" fmla="*/ 304952 h 2033144"/>
              <a:gd name="connsiteX29" fmla="*/ 1288829 w 2593243"/>
              <a:gd name="connsiteY29" fmla="*/ 592984 h 2033144"/>
              <a:gd name="connsiteX30" fmla="*/ 1144813 w 2593243"/>
              <a:gd name="connsiteY30" fmla="*/ 1025032 h 2033144"/>
              <a:gd name="connsiteX31" fmla="*/ 1000797 w 2593243"/>
              <a:gd name="connsiteY31" fmla="*/ 1241056 h 2033144"/>
              <a:gd name="connsiteX32" fmla="*/ 928789 w 2593243"/>
              <a:gd name="connsiteY32" fmla="*/ 1385072 h 2033144"/>
              <a:gd name="connsiteX33" fmla="*/ 856781 w 2593243"/>
              <a:gd name="connsiteY33" fmla="*/ 1457080 h 2033144"/>
              <a:gd name="connsiteX34" fmla="*/ 568749 w 2593243"/>
              <a:gd name="connsiteY34" fmla="*/ 1601096 h 2033144"/>
              <a:gd name="connsiteX35" fmla="*/ 496741 w 2593243"/>
              <a:gd name="connsiteY35" fmla="*/ 1745112 h 2033144"/>
              <a:gd name="connsiteX36" fmla="*/ 448273 w 2593243"/>
              <a:gd name="connsiteY36" fmla="*/ 1823525 h 2033144"/>
              <a:gd name="connsiteX37" fmla="*/ 352724 w 2593243"/>
              <a:gd name="connsiteY37" fmla="*/ 1889128 h 2033144"/>
              <a:gd name="connsiteX38" fmla="*/ 208708 w 2593243"/>
              <a:gd name="connsiteY38" fmla="*/ 1961136 h 2033144"/>
              <a:gd name="connsiteX39" fmla="*/ 0 w 2593243"/>
              <a:gd name="connsiteY39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903998 w 2593243"/>
              <a:gd name="connsiteY14" fmla="*/ 609202 h 2033144"/>
              <a:gd name="connsiteX15" fmla="*/ 2079562 w 2593243"/>
              <a:gd name="connsiteY15" fmla="*/ 682354 h 2033144"/>
              <a:gd name="connsiteX16" fmla="*/ 2262442 w 2593243"/>
              <a:gd name="connsiteY16" fmla="*/ 696984 h 2033144"/>
              <a:gd name="connsiteX17" fmla="*/ 2364855 w 2593243"/>
              <a:gd name="connsiteY17" fmla="*/ 667723 h 2033144"/>
              <a:gd name="connsiteX18" fmla="*/ 2386801 w 2593243"/>
              <a:gd name="connsiteY18" fmla="*/ 565310 h 2033144"/>
              <a:gd name="connsiteX19" fmla="*/ 2357540 w 2593243"/>
              <a:gd name="connsiteY19" fmla="*/ 470213 h 2033144"/>
              <a:gd name="connsiteX20" fmla="*/ 2247812 w 2593243"/>
              <a:gd name="connsiteY20" fmla="*/ 448267 h 2033144"/>
              <a:gd name="connsiteX21" fmla="*/ 2130769 w 2593243"/>
              <a:gd name="connsiteY21" fmla="*/ 433637 h 2033144"/>
              <a:gd name="connsiteX22" fmla="*/ 1911313 w 2593243"/>
              <a:gd name="connsiteY22" fmla="*/ 236126 h 2033144"/>
              <a:gd name="connsiteX23" fmla="*/ 1669911 w 2593243"/>
              <a:gd name="connsiteY23" fmla="*/ 82507 h 2033144"/>
              <a:gd name="connsiteX24" fmla="*/ 1584176 w 2593243"/>
              <a:gd name="connsiteY24" fmla="*/ 16920 h 2033144"/>
              <a:gd name="connsiteX25" fmla="*/ 1440160 w 2593243"/>
              <a:gd name="connsiteY25" fmla="*/ 16920 h 2033144"/>
              <a:gd name="connsiteX26" fmla="*/ 1432845 w 2593243"/>
              <a:gd name="connsiteY26" fmla="*/ 88928 h 2033144"/>
              <a:gd name="connsiteX27" fmla="*/ 1360837 w 2593243"/>
              <a:gd name="connsiteY27" fmla="*/ 304952 h 2033144"/>
              <a:gd name="connsiteX28" fmla="*/ 1288829 w 2593243"/>
              <a:gd name="connsiteY28" fmla="*/ 592984 h 2033144"/>
              <a:gd name="connsiteX29" fmla="*/ 1144813 w 2593243"/>
              <a:gd name="connsiteY29" fmla="*/ 1025032 h 2033144"/>
              <a:gd name="connsiteX30" fmla="*/ 1000797 w 2593243"/>
              <a:gd name="connsiteY30" fmla="*/ 1241056 h 2033144"/>
              <a:gd name="connsiteX31" fmla="*/ 928789 w 2593243"/>
              <a:gd name="connsiteY31" fmla="*/ 1385072 h 2033144"/>
              <a:gd name="connsiteX32" fmla="*/ 856781 w 2593243"/>
              <a:gd name="connsiteY32" fmla="*/ 1457080 h 2033144"/>
              <a:gd name="connsiteX33" fmla="*/ 568749 w 2593243"/>
              <a:gd name="connsiteY33" fmla="*/ 1601096 h 2033144"/>
              <a:gd name="connsiteX34" fmla="*/ 496741 w 2593243"/>
              <a:gd name="connsiteY34" fmla="*/ 1745112 h 2033144"/>
              <a:gd name="connsiteX35" fmla="*/ 448273 w 2593243"/>
              <a:gd name="connsiteY35" fmla="*/ 1823525 h 2033144"/>
              <a:gd name="connsiteX36" fmla="*/ 352724 w 2593243"/>
              <a:gd name="connsiteY36" fmla="*/ 1889128 h 2033144"/>
              <a:gd name="connsiteX37" fmla="*/ 208708 w 2593243"/>
              <a:gd name="connsiteY37" fmla="*/ 1961136 h 2033144"/>
              <a:gd name="connsiteX38" fmla="*/ 0 w 2593243"/>
              <a:gd name="connsiteY38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079562 w 2593243"/>
              <a:gd name="connsiteY14" fmla="*/ 682354 h 2033144"/>
              <a:gd name="connsiteX15" fmla="*/ 2262442 w 2593243"/>
              <a:gd name="connsiteY15" fmla="*/ 696984 h 2033144"/>
              <a:gd name="connsiteX16" fmla="*/ 2364855 w 2593243"/>
              <a:gd name="connsiteY16" fmla="*/ 667723 h 2033144"/>
              <a:gd name="connsiteX17" fmla="*/ 2386801 w 2593243"/>
              <a:gd name="connsiteY17" fmla="*/ 565310 h 2033144"/>
              <a:gd name="connsiteX18" fmla="*/ 2357540 w 2593243"/>
              <a:gd name="connsiteY18" fmla="*/ 470213 h 2033144"/>
              <a:gd name="connsiteX19" fmla="*/ 2247812 w 2593243"/>
              <a:gd name="connsiteY19" fmla="*/ 448267 h 2033144"/>
              <a:gd name="connsiteX20" fmla="*/ 2130769 w 2593243"/>
              <a:gd name="connsiteY20" fmla="*/ 433637 h 2033144"/>
              <a:gd name="connsiteX21" fmla="*/ 1911313 w 2593243"/>
              <a:gd name="connsiteY21" fmla="*/ 236126 h 2033144"/>
              <a:gd name="connsiteX22" fmla="*/ 1669911 w 2593243"/>
              <a:gd name="connsiteY22" fmla="*/ 82507 h 2033144"/>
              <a:gd name="connsiteX23" fmla="*/ 1584176 w 2593243"/>
              <a:gd name="connsiteY23" fmla="*/ 16920 h 2033144"/>
              <a:gd name="connsiteX24" fmla="*/ 1440160 w 2593243"/>
              <a:gd name="connsiteY24" fmla="*/ 16920 h 2033144"/>
              <a:gd name="connsiteX25" fmla="*/ 1432845 w 2593243"/>
              <a:gd name="connsiteY25" fmla="*/ 88928 h 2033144"/>
              <a:gd name="connsiteX26" fmla="*/ 1360837 w 2593243"/>
              <a:gd name="connsiteY26" fmla="*/ 304952 h 2033144"/>
              <a:gd name="connsiteX27" fmla="*/ 1288829 w 2593243"/>
              <a:gd name="connsiteY27" fmla="*/ 592984 h 2033144"/>
              <a:gd name="connsiteX28" fmla="*/ 1144813 w 2593243"/>
              <a:gd name="connsiteY28" fmla="*/ 1025032 h 2033144"/>
              <a:gd name="connsiteX29" fmla="*/ 1000797 w 2593243"/>
              <a:gd name="connsiteY29" fmla="*/ 1241056 h 2033144"/>
              <a:gd name="connsiteX30" fmla="*/ 928789 w 2593243"/>
              <a:gd name="connsiteY30" fmla="*/ 1385072 h 2033144"/>
              <a:gd name="connsiteX31" fmla="*/ 856781 w 2593243"/>
              <a:gd name="connsiteY31" fmla="*/ 1457080 h 2033144"/>
              <a:gd name="connsiteX32" fmla="*/ 568749 w 2593243"/>
              <a:gd name="connsiteY32" fmla="*/ 1601096 h 2033144"/>
              <a:gd name="connsiteX33" fmla="*/ 496741 w 2593243"/>
              <a:gd name="connsiteY33" fmla="*/ 1745112 h 2033144"/>
              <a:gd name="connsiteX34" fmla="*/ 448273 w 2593243"/>
              <a:gd name="connsiteY34" fmla="*/ 1823525 h 2033144"/>
              <a:gd name="connsiteX35" fmla="*/ 352724 w 2593243"/>
              <a:gd name="connsiteY35" fmla="*/ 1889128 h 2033144"/>
              <a:gd name="connsiteX36" fmla="*/ 208708 w 2593243"/>
              <a:gd name="connsiteY36" fmla="*/ 1961136 h 2033144"/>
              <a:gd name="connsiteX37" fmla="*/ 0 w 2593243"/>
              <a:gd name="connsiteY37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262442 w 2593243"/>
              <a:gd name="connsiteY14" fmla="*/ 696984 h 2033144"/>
              <a:gd name="connsiteX15" fmla="*/ 2364855 w 2593243"/>
              <a:gd name="connsiteY15" fmla="*/ 667723 h 2033144"/>
              <a:gd name="connsiteX16" fmla="*/ 2386801 w 2593243"/>
              <a:gd name="connsiteY16" fmla="*/ 565310 h 2033144"/>
              <a:gd name="connsiteX17" fmla="*/ 2357540 w 2593243"/>
              <a:gd name="connsiteY17" fmla="*/ 470213 h 2033144"/>
              <a:gd name="connsiteX18" fmla="*/ 2247812 w 2593243"/>
              <a:gd name="connsiteY18" fmla="*/ 448267 h 2033144"/>
              <a:gd name="connsiteX19" fmla="*/ 2130769 w 2593243"/>
              <a:gd name="connsiteY19" fmla="*/ 433637 h 2033144"/>
              <a:gd name="connsiteX20" fmla="*/ 1911313 w 2593243"/>
              <a:gd name="connsiteY20" fmla="*/ 236126 h 2033144"/>
              <a:gd name="connsiteX21" fmla="*/ 1669911 w 2593243"/>
              <a:gd name="connsiteY21" fmla="*/ 82507 h 2033144"/>
              <a:gd name="connsiteX22" fmla="*/ 1584176 w 2593243"/>
              <a:gd name="connsiteY22" fmla="*/ 16920 h 2033144"/>
              <a:gd name="connsiteX23" fmla="*/ 1440160 w 2593243"/>
              <a:gd name="connsiteY23" fmla="*/ 16920 h 2033144"/>
              <a:gd name="connsiteX24" fmla="*/ 1432845 w 2593243"/>
              <a:gd name="connsiteY24" fmla="*/ 88928 h 2033144"/>
              <a:gd name="connsiteX25" fmla="*/ 1360837 w 2593243"/>
              <a:gd name="connsiteY25" fmla="*/ 304952 h 2033144"/>
              <a:gd name="connsiteX26" fmla="*/ 1288829 w 2593243"/>
              <a:gd name="connsiteY26" fmla="*/ 592984 h 2033144"/>
              <a:gd name="connsiteX27" fmla="*/ 1144813 w 2593243"/>
              <a:gd name="connsiteY27" fmla="*/ 1025032 h 2033144"/>
              <a:gd name="connsiteX28" fmla="*/ 1000797 w 2593243"/>
              <a:gd name="connsiteY28" fmla="*/ 1241056 h 2033144"/>
              <a:gd name="connsiteX29" fmla="*/ 928789 w 2593243"/>
              <a:gd name="connsiteY29" fmla="*/ 1385072 h 2033144"/>
              <a:gd name="connsiteX30" fmla="*/ 856781 w 2593243"/>
              <a:gd name="connsiteY30" fmla="*/ 1457080 h 2033144"/>
              <a:gd name="connsiteX31" fmla="*/ 568749 w 2593243"/>
              <a:gd name="connsiteY31" fmla="*/ 1601096 h 2033144"/>
              <a:gd name="connsiteX32" fmla="*/ 496741 w 2593243"/>
              <a:gd name="connsiteY32" fmla="*/ 1745112 h 2033144"/>
              <a:gd name="connsiteX33" fmla="*/ 448273 w 2593243"/>
              <a:gd name="connsiteY33" fmla="*/ 1823525 h 2033144"/>
              <a:gd name="connsiteX34" fmla="*/ 352724 w 2593243"/>
              <a:gd name="connsiteY34" fmla="*/ 1889128 h 2033144"/>
              <a:gd name="connsiteX35" fmla="*/ 208708 w 2593243"/>
              <a:gd name="connsiteY35" fmla="*/ 1961136 h 2033144"/>
              <a:gd name="connsiteX36" fmla="*/ 0 w 2593243"/>
              <a:gd name="connsiteY36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364855 w 2593243"/>
              <a:gd name="connsiteY14" fmla="*/ 667723 h 2033144"/>
              <a:gd name="connsiteX15" fmla="*/ 2386801 w 2593243"/>
              <a:gd name="connsiteY15" fmla="*/ 565310 h 2033144"/>
              <a:gd name="connsiteX16" fmla="*/ 2357540 w 2593243"/>
              <a:gd name="connsiteY16" fmla="*/ 470213 h 2033144"/>
              <a:gd name="connsiteX17" fmla="*/ 2247812 w 2593243"/>
              <a:gd name="connsiteY17" fmla="*/ 448267 h 2033144"/>
              <a:gd name="connsiteX18" fmla="*/ 2130769 w 2593243"/>
              <a:gd name="connsiteY18" fmla="*/ 433637 h 2033144"/>
              <a:gd name="connsiteX19" fmla="*/ 1911313 w 2593243"/>
              <a:gd name="connsiteY19" fmla="*/ 236126 h 2033144"/>
              <a:gd name="connsiteX20" fmla="*/ 1669911 w 2593243"/>
              <a:gd name="connsiteY20" fmla="*/ 82507 h 2033144"/>
              <a:gd name="connsiteX21" fmla="*/ 1584176 w 2593243"/>
              <a:gd name="connsiteY21" fmla="*/ 16920 h 2033144"/>
              <a:gd name="connsiteX22" fmla="*/ 1440160 w 2593243"/>
              <a:gd name="connsiteY22" fmla="*/ 16920 h 2033144"/>
              <a:gd name="connsiteX23" fmla="*/ 1432845 w 2593243"/>
              <a:gd name="connsiteY23" fmla="*/ 88928 h 2033144"/>
              <a:gd name="connsiteX24" fmla="*/ 1360837 w 2593243"/>
              <a:gd name="connsiteY24" fmla="*/ 304952 h 2033144"/>
              <a:gd name="connsiteX25" fmla="*/ 1288829 w 2593243"/>
              <a:gd name="connsiteY25" fmla="*/ 592984 h 2033144"/>
              <a:gd name="connsiteX26" fmla="*/ 1144813 w 2593243"/>
              <a:gd name="connsiteY26" fmla="*/ 1025032 h 2033144"/>
              <a:gd name="connsiteX27" fmla="*/ 1000797 w 2593243"/>
              <a:gd name="connsiteY27" fmla="*/ 1241056 h 2033144"/>
              <a:gd name="connsiteX28" fmla="*/ 928789 w 2593243"/>
              <a:gd name="connsiteY28" fmla="*/ 1385072 h 2033144"/>
              <a:gd name="connsiteX29" fmla="*/ 856781 w 2593243"/>
              <a:gd name="connsiteY29" fmla="*/ 1457080 h 2033144"/>
              <a:gd name="connsiteX30" fmla="*/ 568749 w 2593243"/>
              <a:gd name="connsiteY30" fmla="*/ 1601096 h 2033144"/>
              <a:gd name="connsiteX31" fmla="*/ 496741 w 2593243"/>
              <a:gd name="connsiteY31" fmla="*/ 1745112 h 2033144"/>
              <a:gd name="connsiteX32" fmla="*/ 448273 w 2593243"/>
              <a:gd name="connsiteY32" fmla="*/ 1823525 h 2033144"/>
              <a:gd name="connsiteX33" fmla="*/ 352724 w 2593243"/>
              <a:gd name="connsiteY33" fmla="*/ 1889128 h 2033144"/>
              <a:gd name="connsiteX34" fmla="*/ 208708 w 2593243"/>
              <a:gd name="connsiteY34" fmla="*/ 1961136 h 2033144"/>
              <a:gd name="connsiteX35" fmla="*/ 0 w 2593243"/>
              <a:gd name="connsiteY35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386801 w 2593243"/>
              <a:gd name="connsiteY14" fmla="*/ 565310 h 2033144"/>
              <a:gd name="connsiteX15" fmla="*/ 2357540 w 2593243"/>
              <a:gd name="connsiteY15" fmla="*/ 470213 h 2033144"/>
              <a:gd name="connsiteX16" fmla="*/ 2247812 w 2593243"/>
              <a:gd name="connsiteY16" fmla="*/ 448267 h 2033144"/>
              <a:gd name="connsiteX17" fmla="*/ 2130769 w 2593243"/>
              <a:gd name="connsiteY17" fmla="*/ 433637 h 2033144"/>
              <a:gd name="connsiteX18" fmla="*/ 1911313 w 2593243"/>
              <a:gd name="connsiteY18" fmla="*/ 236126 h 2033144"/>
              <a:gd name="connsiteX19" fmla="*/ 1669911 w 2593243"/>
              <a:gd name="connsiteY19" fmla="*/ 82507 h 2033144"/>
              <a:gd name="connsiteX20" fmla="*/ 1584176 w 2593243"/>
              <a:gd name="connsiteY20" fmla="*/ 16920 h 2033144"/>
              <a:gd name="connsiteX21" fmla="*/ 1440160 w 2593243"/>
              <a:gd name="connsiteY21" fmla="*/ 16920 h 2033144"/>
              <a:gd name="connsiteX22" fmla="*/ 1432845 w 2593243"/>
              <a:gd name="connsiteY22" fmla="*/ 88928 h 2033144"/>
              <a:gd name="connsiteX23" fmla="*/ 1360837 w 2593243"/>
              <a:gd name="connsiteY23" fmla="*/ 304952 h 2033144"/>
              <a:gd name="connsiteX24" fmla="*/ 1288829 w 2593243"/>
              <a:gd name="connsiteY24" fmla="*/ 592984 h 2033144"/>
              <a:gd name="connsiteX25" fmla="*/ 1144813 w 2593243"/>
              <a:gd name="connsiteY25" fmla="*/ 1025032 h 2033144"/>
              <a:gd name="connsiteX26" fmla="*/ 1000797 w 2593243"/>
              <a:gd name="connsiteY26" fmla="*/ 1241056 h 2033144"/>
              <a:gd name="connsiteX27" fmla="*/ 928789 w 2593243"/>
              <a:gd name="connsiteY27" fmla="*/ 1385072 h 2033144"/>
              <a:gd name="connsiteX28" fmla="*/ 856781 w 2593243"/>
              <a:gd name="connsiteY28" fmla="*/ 1457080 h 2033144"/>
              <a:gd name="connsiteX29" fmla="*/ 568749 w 2593243"/>
              <a:gd name="connsiteY29" fmla="*/ 1601096 h 2033144"/>
              <a:gd name="connsiteX30" fmla="*/ 496741 w 2593243"/>
              <a:gd name="connsiteY30" fmla="*/ 1745112 h 2033144"/>
              <a:gd name="connsiteX31" fmla="*/ 448273 w 2593243"/>
              <a:gd name="connsiteY31" fmla="*/ 1823525 h 2033144"/>
              <a:gd name="connsiteX32" fmla="*/ 352724 w 2593243"/>
              <a:gd name="connsiteY32" fmla="*/ 1889128 h 2033144"/>
              <a:gd name="connsiteX33" fmla="*/ 208708 w 2593243"/>
              <a:gd name="connsiteY33" fmla="*/ 1961136 h 2033144"/>
              <a:gd name="connsiteX34" fmla="*/ 0 w 2593243"/>
              <a:gd name="connsiteY34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357540 w 2593243"/>
              <a:gd name="connsiteY14" fmla="*/ 470213 h 2033144"/>
              <a:gd name="connsiteX15" fmla="*/ 2247812 w 2593243"/>
              <a:gd name="connsiteY15" fmla="*/ 448267 h 2033144"/>
              <a:gd name="connsiteX16" fmla="*/ 2130769 w 2593243"/>
              <a:gd name="connsiteY16" fmla="*/ 433637 h 2033144"/>
              <a:gd name="connsiteX17" fmla="*/ 1911313 w 2593243"/>
              <a:gd name="connsiteY17" fmla="*/ 236126 h 2033144"/>
              <a:gd name="connsiteX18" fmla="*/ 1669911 w 2593243"/>
              <a:gd name="connsiteY18" fmla="*/ 82507 h 2033144"/>
              <a:gd name="connsiteX19" fmla="*/ 1584176 w 2593243"/>
              <a:gd name="connsiteY19" fmla="*/ 16920 h 2033144"/>
              <a:gd name="connsiteX20" fmla="*/ 1440160 w 2593243"/>
              <a:gd name="connsiteY20" fmla="*/ 16920 h 2033144"/>
              <a:gd name="connsiteX21" fmla="*/ 1432845 w 2593243"/>
              <a:gd name="connsiteY21" fmla="*/ 88928 h 2033144"/>
              <a:gd name="connsiteX22" fmla="*/ 1360837 w 2593243"/>
              <a:gd name="connsiteY22" fmla="*/ 304952 h 2033144"/>
              <a:gd name="connsiteX23" fmla="*/ 1288829 w 2593243"/>
              <a:gd name="connsiteY23" fmla="*/ 592984 h 2033144"/>
              <a:gd name="connsiteX24" fmla="*/ 1144813 w 2593243"/>
              <a:gd name="connsiteY24" fmla="*/ 1025032 h 2033144"/>
              <a:gd name="connsiteX25" fmla="*/ 1000797 w 2593243"/>
              <a:gd name="connsiteY25" fmla="*/ 1241056 h 2033144"/>
              <a:gd name="connsiteX26" fmla="*/ 928789 w 2593243"/>
              <a:gd name="connsiteY26" fmla="*/ 1385072 h 2033144"/>
              <a:gd name="connsiteX27" fmla="*/ 856781 w 2593243"/>
              <a:gd name="connsiteY27" fmla="*/ 1457080 h 2033144"/>
              <a:gd name="connsiteX28" fmla="*/ 568749 w 2593243"/>
              <a:gd name="connsiteY28" fmla="*/ 1601096 h 2033144"/>
              <a:gd name="connsiteX29" fmla="*/ 496741 w 2593243"/>
              <a:gd name="connsiteY29" fmla="*/ 1745112 h 2033144"/>
              <a:gd name="connsiteX30" fmla="*/ 448273 w 2593243"/>
              <a:gd name="connsiteY30" fmla="*/ 1823525 h 2033144"/>
              <a:gd name="connsiteX31" fmla="*/ 352724 w 2593243"/>
              <a:gd name="connsiteY31" fmla="*/ 1889128 h 2033144"/>
              <a:gd name="connsiteX32" fmla="*/ 208708 w 2593243"/>
              <a:gd name="connsiteY32" fmla="*/ 1961136 h 2033144"/>
              <a:gd name="connsiteX33" fmla="*/ 0 w 2593243"/>
              <a:gd name="connsiteY33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247812 w 2593243"/>
              <a:gd name="connsiteY14" fmla="*/ 448267 h 2033144"/>
              <a:gd name="connsiteX15" fmla="*/ 2130769 w 2593243"/>
              <a:gd name="connsiteY15" fmla="*/ 433637 h 2033144"/>
              <a:gd name="connsiteX16" fmla="*/ 1911313 w 2593243"/>
              <a:gd name="connsiteY16" fmla="*/ 236126 h 2033144"/>
              <a:gd name="connsiteX17" fmla="*/ 1669911 w 2593243"/>
              <a:gd name="connsiteY17" fmla="*/ 82507 h 2033144"/>
              <a:gd name="connsiteX18" fmla="*/ 1584176 w 2593243"/>
              <a:gd name="connsiteY18" fmla="*/ 16920 h 2033144"/>
              <a:gd name="connsiteX19" fmla="*/ 1440160 w 2593243"/>
              <a:gd name="connsiteY19" fmla="*/ 16920 h 2033144"/>
              <a:gd name="connsiteX20" fmla="*/ 1432845 w 2593243"/>
              <a:gd name="connsiteY20" fmla="*/ 88928 h 2033144"/>
              <a:gd name="connsiteX21" fmla="*/ 1360837 w 2593243"/>
              <a:gd name="connsiteY21" fmla="*/ 304952 h 2033144"/>
              <a:gd name="connsiteX22" fmla="*/ 1288829 w 2593243"/>
              <a:gd name="connsiteY22" fmla="*/ 592984 h 2033144"/>
              <a:gd name="connsiteX23" fmla="*/ 1144813 w 2593243"/>
              <a:gd name="connsiteY23" fmla="*/ 1025032 h 2033144"/>
              <a:gd name="connsiteX24" fmla="*/ 1000797 w 2593243"/>
              <a:gd name="connsiteY24" fmla="*/ 1241056 h 2033144"/>
              <a:gd name="connsiteX25" fmla="*/ 928789 w 2593243"/>
              <a:gd name="connsiteY25" fmla="*/ 1385072 h 2033144"/>
              <a:gd name="connsiteX26" fmla="*/ 856781 w 2593243"/>
              <a:gd name="connsiteY26" fmla="*/ 1457080 h 2033144"/>
              <a:gd name="connsiteX27" fmla="*/ 568749 w 2593243"/>
              <a:gd name="connsiteY27" fmla="*/ 1601096 h 2033144"/>
              <a:gd name="connsiteX28" fmla="*/ 496741 w 2593243"/>
              <a:gd name="connsiteY28" fmla="*/ 1745112 h 2033144"/>
              <a:gd name="connsiteX29" fmla="*/ 448273 w 2593243"/>
              <a:gd name="connsiteY29" fmla="*/ 1823525 h 2033144"/>
              <a:gd name="connsiteX30" fmla="*/ 352724 w 2593243"/>
              <a:gd name="connsiteY30" fmla="*/ 1889128 h 2033144"/>
              <a:gd name="connsiteX31" fmla="*/ 208708 w 2593243"/>
              <a:gd name="connsiteY31" fmla="*/ 1961136 h 2033144"/>
              <a:gd name="connsiteX32" fmla="*/ 0 w 2593243"/>
              <a:gd name="connsiteY32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130769 w 2593243"/>
              <a:gd name="connsiteY14" fmla="*/ 433637 h 2033144"/>
              <a:gd name="connsiteX15" fmla="*/ 1911313 w 2593243"/>
              <a:gd name="connsiteY15" fmla="*/ 236126 h 2033144"/>
              <a:gd name="connsiteX16" fmla="*/ 1669911 w 2593243"/>
              <a:gd name="connsiteY16" fmla="*/ 82507 h 2033144"/>
              <a:gd name="connsiteX17" fmla="*/ 1584176 w 2593243"/>
              <a:gd name="connsiteY17" fmla="*/ 16920 h 2033144"/>
              <a:gd name="connsiteX18" fmla="*/ 1440160 w 2593243"/>
              <a:gd name="connsiteY18" fmla="*/ 16920 h 2033144"/>
              <a:gd name="connsiteX19" fmla="*/ 1432845 w 2593243"/>
              <a:gd name="connsiteY19" fmla="*/ 88928 h 2033144"/>
              <a:gd name="connsiteX20" fmla="*/ 1360837 w 2593243"/>
              <a:gd name="connsiteY20" fmla="*/ 304952 h 2033144"/>
              <a:gd name="connsiteX21" fmla="*/ 1288829 w 2593243"/>
              <a:gd name="connsiteY21" fmla="*/ 592984 h 2033144"/>
              <a:gd name="connsiteX22" fmla="*/ 1144813 w 2593243"/>
              <a:gd name="connsiteY22" fmla="*/ 1025032 h 2033144"/>
              <a:gd name="connsiteX23" fmla="*/ 1000797 w 2593243"/>
              <a:gd name="connsiteY23" fmla="*/ 1241056 h 2033144"/>
              <a:gd name="connsiteX24" fmla="*/ 928789 w 2593243"/>
              <a:gd name="connsiteY24" fmla="*/ 1385072 h 2033144"/>
              <a:gd name="connsiteX25" fmla="*/ 856781 w 2593243"/>
              <a:gd name="connsiteY25" fmla="*/ 1457080 h 2033144"/>
              <a:gd name="connsiteX26" fmla="*/ 568749 w 2593243"/>
              <a:gd name="connsiteY26" fmla="*/ 1601096 h 2033144"/>
              <a:gd name="connsiteX27" fmla="*/ 496741 w 2593243"/>
              <a:gd name="connsiteY27" fmla="*/ 1745112 h 2033144"/>
              <a:gd name="connsiteX28" fmla="*/ 448273 w 2593243"/>
              <a:gd name="connsiteY28" fmla="*/ 1823525 h 2033144"/>
              <a:gd name="connsiteX29" fmla="*/ 352724 w 2593243"/>
              <a:gd name="connsiteY29" fmla="*/ 1889128 h 2033144"/>
              <a:gd name="connsiteX30" fmla="*/ 208708 w 2593243"/>
              <a:gd name="connsiteY30" fmla="*/ 1961136 h 2033144"/>
              <a:gd name="connsiteX31" fmla="*/ 0 w 2593243"/>
              <a:gd name="connsiteY31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911313 w 2593243"/>
              <a:gd name="connsiteY14" fmla="*/ 236126 h 2033144"/>
              <a:gd name="connsiteX15" fmla="*/ 1669911 w 2593243"/>
              <a:gd name="connsiteY15" fmla="*/ 82507 h 2033144"/>
              <a:gd name="connsiteX16" fmla="*/ 1584176 w 2593243"/>
              <a:gd name="connsiteY16" fmla="*/ 16920 h 2033144"/>
              <a:gd name="connsiteX17" fmla="*/ 1440160 w 2593243"/>
              <a:gd name="connsiteY17" fmla="*/ 16920 h 2033144"/>
              <a:gd name="connsiteX18" fmla="*/ 1432845 w 2593243"/>
              <a:gd name="connsiteY18" fmla="*/ 88928 h 2033144"/>
              <a:gd name="connsiteX19" fmla="*/ 1360837 w 2593243"/>
              <a:gd name="connsiteY19" fmla="*/ 304952 h 2033144"/>
              <a:gd name="connsiteX20" fmla="*/ 1288829 w 2593243"/>
              <a:gd name="connsiteY20" fmla="*/ 592984 h 2033144"/>
              <a:gd name="connsiteX21" fmla="*/ 1144813 w 2593243"/>
              <a:gd name="connsiteY21" fmla="*/ 1025032 h 2033144"/>
              <a:gd name="connsiteX22" fmla="*/ 1000797 w 2593243"/>
              <a:gd name="connsiteY22" fmla="*/ 1241056 h 2033144"/>
              <a:gd name="connsiteX23" fmla="*/ 928789 w 2593243"/>
              <a:gd name="connsiteY23" fmla="*/ 1385072 h 2033144"/>
              <a:gd name="connsiteX24" fmla="*/ 856781 w 2593243"/>
              <a:gd name="connsiteY24" fmla="*/ 1457080 h 2033144"/>
              <a:gd name="connsiteX25" fmla="*/ 568749 w 2593243"/>
              <a:gd name="connsiteY25" fmla="*/ 1601096 h 2033144"/>
              <a:gd name="connsiteX26" fmla="*/ 496741 w 2593243"/>
              <a:gd name="connsiteY26" fmla="*/ 1745112 h 2033144"/>
              <a:gd name="connsiteX27" fmla="*/ 448273 w 2593243"/>
              <a:gd name="connsiteY27" fmla="*/ 1823525 h 2033144"/>
              <a:gd name="connsiteX28" fmla="*/ 352724 w 2593243"/>
              <a:gd name="connsiteY28" fmla="*/ 1889128 h 2033144"/>
              <a:gd name="connsiteX29" fmla="*/ 208708 w 2593243"/>
              <a:gd name="connsiteY29" fmla="*/ 1961136 h 2033144"/>
              <a:gd name="connsiteX30" fmla="*/ 0 w 2593243"/>
              <a:gd name="connsiteY30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669911 w 2593243"/>
              <a:gd name="connsiteY14" fmla="*/ 82507 h 2033144"/>
              <a:gd name="connsiteX15" fmla="*/ 1584176 w 2593243"/>
              <a:gd name="connsiteY15" fmla="*/ 16920 h 2033144"/>
              <a:gd name="connsiteX16" fmla="*/ 1440160 w 2593243"/>
              <a:gd name="connsiteY16" fmla="*/ 16920 h 2033144"/>
              <a:gd name="connsiteX17" fmla="*/ 1432845 w 2593243"/>
              <a:gd name="connsiteY17" fmla="*/ 88928 h 2033144"/>
              <a:gd name="connsiteX18" fmla="*/ 1360837 w 2593243"/>
              <a:gd name="connsiteY18" fmla="*/ 304952 h 2033144"/>
              <a:gd name="connsiteX19" fmla="*/ 1288829 w 2593243"/>
              <a:gd name="connsiteY19" fmla="*/ 592984 h 2033144"/>
              <a:gd name="connsiteX20" fmla="*/ 1144813 w 2593243"/>
              <a:gd name="connsiteY20" fmla="*/ 1025032 h 2033144"/>
              <a:gd name="connsiteX21" fmla="*/ 1000797 w 2593243"/>
              <a:gd name="connsiteY21" fmla="*/ 1241056 h 2033144"/>
              <a:gd name="connsiteX22" fmla="*/ 928789 w 2593243"/>
              <a:gd name="connsiteY22" fmla="*/ 1385072 h 2033144"/>
              <a:gd name="connsiteX23" fmla="*/ 856781 w 2593243"/>
              <a:gd name="connsiteY23" fmla="*/ 1457080 h 2033144"/>
              <a:gd name="connsiteX24" fmla="*/ 568749 w 2593243"/>
              <a:gd name="connsiteY24" fmla="*/ 1601096 h 2033144"/>
              <a:gd name="connsiteX25" fmla="*/ 496741 w 2593243"/>
              <a:gd name="connsiteY25" fmla="*/ 1745112 h 2033144"/>
              <a:gd name="connsiteX26" fmla="*/ 448273 w 2593243"/>
              <a:gd name="connsiteY26" fmla="*/ 1823525 h 2033144"/>
              <a:gd name="connsiteX27" fmla="*/ 352724 w 2593243"/>
              <a:gd name="connsiteY27" fmla="*/ 1889128 h 2033144"/>
              <a:gd name="connsiteX28" fmla="*/ 208708 w 2593243"/>
              <a:gd name="connsiteY28" fmla="*/ 1961136 h 2033144"/>
              <a:gd name="connsiteX29" fmla="*/ 0 w 2593243"/>
              <a:gd name="connsiteY29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584176 w 2593243"/>
              <a:gd name="connsiteY14" fmla="*/ 16920 h 2033144"/>
              <a:gd name="connsiteX15" fmla="*/ 1440160 w 2593243"/>
              <a:gd name="connsiteY15" fmla="*/ 16920 h 2033144"/>
              <a:gd name="connsiteX16" fmla="*/ 1432845 w 2593243"/>
              <a:gd name="connsiteY16" fmla="*/ 88928 h 2033144"/>
              <a:gd name="connsiteX17" fmla="*/ 1360837 w 2593243"/>
              <a:gd name="connsiteY17" fmla="*/ 304952 h 2033144"/>
              <a:gd name="connsiteX18" fmla="*/ 1288829 w 2593243"/>
              <a:gd name="connsiteY18" fmla="*/ 592984 h 2033144"/>
              <a:gd name="connsiteX19" fmla="*/ 1144813 w 2593243"/>
              <a:gd name="connsiteY19" fmla="*/ 1025032 h 2033144"/>
              <a:gd name="connsiteX20" fmla="*/ 1000797 w 2593243"/>
              <a:gd name="connsiteY20" fmla="*/ 1241056 h 2033144"/>
              <a:gd name="connsiteX21" fmla="*/ 928789 w 2593243"/>
              <a:gd name="connsiteY21" fmla="*/ 1385072 h 2033144"/>
              <a:gd name="connsiteX22" fmla="*/ 856781 w 2593243"/>
              <a:gd name="connsiteY22" fmla="*/ 1457080 h 2033144"/>
              <a:gd name="connsiteX23" fmla="*/ 568749 w 2593243"/>
              <a:gd name="connsiteY23" fmla="*/ 1601096 h 2033144"/>
              <a:gd name="connsiteX24" fmla="*/ 496741 w 2593243"/>
              <a:gd name="connsiteY24" fmla="*/ 1745112 h 2033144"/>
              <a:gd name="connsiteX25" fmla="*/ 448273 w 2593243"/>
              <a:gd name="connsiteY25" fmla="*/ 1823525 h 2033144"/>
              <a:gd name="connsiteX26" fmla="*/ 352724 w 2593243"/>
              <a:gd name="connsiteY26" fmla="*/ 1889128 h 2033144"/>
              <a:gd name="connsiteX27" fmla="*/ 208708 w 2593243"/>
              <a:gd name="connsiteY27" fmla="*/ 1961136 h 2033144"/>
              <a:gd name="connsiteX28" fmla="*/ 0 w 2593243"/>
              <a:gd name="connsiteY28" fmla="*/ 2033144 h 2033144"/>
              <a:gd name="connsiteX0" fmla="*/ 2452638 w 2593243"/>
              <a:gd name="connsiteY0" fmla="*/ 1360378 h 2016224"/>
              <a:gd name="connsiteX1" fmla="*/ 2593243 w 2593243"/>
              <a:gd name="connsiteY1" fmla="*/ 1356638 h 2016224"/>
              <a:gd name="connsiteX2" fmla="*/ 2313649 w 2593243"/>
              <a:gd name="connsiteY2" fmla="*/ 1389638 h 2016224"/>
              <a:gd name="connsiteX3" fmla="*/ 2138084 w 2593243"/>
              <a:gd name="connsiteY3" fmla="*/ 1418899 h 2016224"/>
              <a:gd name="connsiteX4" fmla="*/ 1969834 w 2593243"/>
              <a:gd name="connsiteY4" fmla="*/ 1462790 h 2016224"/>
              <a:gd name="connsiteX5" fmla="*/ 1808900 w 2593243"/>
              <a:gd name="connsiteY5" fmla="*/ 1528627 h 2016224"/>
              <a:gd name="connsiteX6" fmla="*/ 1655281 w 2593243"/>
              <a:gd name="connsiteY6" fmla="*/ 1550573 h 2016224"/>
              <a:gd name="connsiteX7" fmla="*/ 1618705 w 2593243"/>
              <a:gd name="connsiteY7" fmla="*/ 1579834 h 2016224"/>
              <a:gd name="connsiteX8" fmla="*/ 1574814 w 2593243"/>
              <a:gd name="connsiteY8" fmla="*/ 1660301 h 2016224"/>
              <a:gd name="connsiteX9" fmla="*/ 1508977 w 2593243"/>
              <a:gd name="connsiteY9" fmla="*/ 1726138 h 2016224"/>
              <a:gd name="connsiteX10" fmla="*/ 1428510 w 2593243"/>
              <a:gd name="connsiteY10" fmla="*/ 1762714 h 2016224"/>
              <a:gd name="connsiteX11" fmla="*/ 1318782 w 2593243"/>
              <a:gd name="connsiteY11" fmla="*/ 1784659 h 2016224"/>
              <a:gd name="connsiteX12" fmla="*/ 1157847 w 2593243"/>
              <a:gd name="connsiteY12" fmla="*/ 1726138 h 2016224"/>
              <a:gd name="connsiteX13" fmla="*/ 1070065 w 2593243"/>
              <a:gd name="connsiteY13" fmla="*/ 1631040 h 2016224"/>
              <a:gd name="connsiteX14" fmla="*/ 1440160 w 2593243"/>
              <a:gd name="connsiteY14" fmla="*/ 0 h 2016224"/>
              <a:gd name="connsiteX15" fmla="*/ 1432845 w 2593243"/>
              <a:gd name="connsiteY15" fmla="*/ 72008 h 2016224"/>
              <a:gd name="connsiteX16" fmla="*/ 1360837 w 2593243"/>
              <a:gd name="connsiteY16" fmla="*/ 288032 h 2016224"/>
              <a:gd name="connsiteX17" fmla="*/ 1288829 w 2593243"/>
              <a:gd name="connsiteY17" fmla="*/ 576064 h 2016224"/>
              <a:gd name="connsiteX18" fmla="*/ 1144813 w 2593243"/>
              <a:gd name="connsiteY18" fmla="*/ 1008112 h 2016224"/>
              <a:gd name="connsiteX19" fmla="*/ 1000797 w 2593243"/>
              <a:gd name="connsiteY19" fmla="*/ 1224136 h 2016224"/>
              <a:gd name="connsiteX20" fmla="*/ 928789 w 2593243"/>
              <a:gd name="connsiteY20" fmla="*/ 1368152 h 2016224"/>
              <a:gd name="connsiteX21" fmla="*/ 856781 w 2593243"/>
              <a:gd name="connsiteY21" fmla="*/ 1440160 h 2016224"/>
              <a:gd name="connsiteX22" fmla="*/ 568749 w 2593243"/>
              <a:gd name="connsiteY22" fmla="*/ 1584176 h 2016224"/>
              <a:gd name="connsiteX23" fmla="*/ 496741 w 2593243"/>
              <a:gd name="connsiteY23" fmla="*/ 1728192 h 2016224"/>
              <a:gd name="connsiteX24" fmla="*/ 448273 w 2593243"/>
              <a:gd name="connsiteY24" fmla="*/ 1806605 h 2016224"/>
              <a:gd name="connsiteX25" fmla="*/ 352724 w 2593243"/>
              <a:gd name="connsiteY25" fmla="*/ 1872208 h 2016224"/>
              <a:gd name="connsiteX26" fmla="*/ 208708 w 2593243"/>
              <a:gd name="connsiteY26" fmla="*/ 1944216 h 2016224"/>
              <a:gd name="connsiteX27" fmla="*/ 0 w 2593243"/>
              <a:gd name="connsiteY27" fmla="*/ 2016224 h 2016224"/>
              <a:gd name="connsiteX0" fmla="*/ 2452638 w 2593243"/>
              <a:gd name="connsiteY0" fmla="*/ 1288370 h 1944216"/>
              <a:gd name="connsiteX1" fmla="*/ 2593243 w 2593243"/>
              <a:gd name="connsiteY1" fmla="*/ 1284630 h 1944216"/>
              <a:gd name="connsiteX2" fmla="*/ 2313649 w 2593243"/>
              <a:gd name="connsiteY2" fmla="*/ 1317630 h 1944216"/>
              <a:gd name="connsiteX3" fmla="*/ 2138084 w 2593243"/>
              <a:gd name="connsiteY3" fmla="*/ 1346891 h 1944216"/>
              <a:gd name="connsiteX4" fmla="*/ 1969834 w 2593243"/>
              <a:gd name="connsiteY4" fmla="*/ 1390782 h 1944216"/>
              <a:gd name="connsiteX5" fmla="*/ 1808900 w 2593243"/>
              <a:gd name="connsiteY5" fmla="*/ 1456619 h 1944216"/>
              <a:gd name="connsiteX6" fmla="*/ 1655281 w 2593243"/>
              <a:gd name="connsiteY6" fmla="*/ 1478565 h 1944216"/>
              <a:gd name="connsiteX7" fmla="*/ 1618705 w 2593243"/>
              <a:gd name="connsiteY7" fmla="*/ 1507826 h 1944216"/>
              <a:gd name="connsiteX8" fmla="*/ 1574814 w 2593243"/>
              <a:gd name="connsiteY8" fmla="*/ 1588293 h 1944216"/>
              <a:gd name="connsiteX9" fmla="*/ 1508977 w 2593243"/>
              <a:gd name="connsiteY9" fmla="*/ 1654130 h 1944216"/>
              <a:gd name="connsiteX10" fmla="*/ 1428510 w 2593243"/>
              <a:gd name="connsiteY10" fmla="*/ 1690706 h 1944216"/>
              <a:gd name="connsiteX11" fmla="*/ 1318782 w 2593243"/>
              <a:gd name="connsiteY11" fmla="*/ 1712651 h 1944216"/>
              <a:gd name="connsiteX12" fmla="*/ 1157847 w 2593243"/>
              <a:gd name="connsiteY12" fmla="*/ 1654130 h 1944216"/>
              <a:gd name="connsiteX13" fmla="*/ 1070065 w 2593243"/>
              <a:gd name="connsiteY13" fmla="*/ 1559032 h 1944216"/>
              <a:gd name="connsiteX14" fmla="*/ 1432845 w 2593243"/>
              <a:gd name="connsiteY14" fmla="*/ 0 h 1944216"/>
              <a:gd name="connsiteX15" fmla="*/ 1360837 w 2593243"/>
              <a:gd name="connsiteY15" fmla="*/ 216024 h 1944216"/>
              <a:gd name="connsiteX16" fmla="*/ 1288829 w 2593243"/>
              <a:gd name="connsiteY16" fmla="*/ 504056 h 1944216"/>
              <a:gd name="connsiteX17" fmla="*/ 1144813 w 2593243"/>
              <a:gd name="connsiteY17" fmla="*/ 936104 h 1944216"/>
              <a:gd name="connsiteX18" fmla="*/ 1000797 w 2593243"/>
              <a:gd name="connsiteY18" fmla="*/ 1152128 h 1944216"/>
              <a:gd name="connsiteX19" fmla="*/ 928789 w 2593243"/>
              <a:gd name="connsiteY19" fmla="*/ 1296144 h 1944216"/>
              <a:gd name="connsiteX20" fmla="*/ 856781 w 2593243"/>
              <a:gd name="connsiteY20" fmla="*/ 1368152 h 1944216"/>
              <a:gd name="connsiteX21" fmla="*/ 568749 w 2593243"/>
              <a:gd name="connsiteY21" fmla="*/ 1512168 h 1944216"/>
              <a:gd name="connsiteX22" fmla="*/ 496741 w 2593243"/>
              <a:gd name="connsiteY22" fmla="*/ 1656184 h 1944216"/>
              <a:gd name="connsiteX23" fmla="*/ 448273 w 2593243"/>
              <a:gd name="connsiteY23" fmla="*/ 1734597 h 1944216"/>
              <a:gd name="connsiteX24" fmla="*/ 352724 w 2593243"/>
              <a:gd name="connsiteY24" fmla="*/ 1800200 h 1944216"/>
              <a:gd name="connsiteX25" fmla="*/ 208708 w 2593243"/>
              <a:gd name="connsiteY25" fmla="*/ 1872208 h 1944216"/>
              <a:gd name="connsiteX26" fmla="*/ 0 w 2593243"/>
              <a:gd name="connsiteY26" fmla="*/ 1944216 h 1944216"/>
              <a:gd name="connsiteX0" fmla="*/ 2452638 w 2593243"/>
              <a:gd name="connsiteY0" fmla="*/ 1072347 h 1728193"/>
              <a:gd name="connsiteX1" fmla="*/ 2593243 w 2593243"/>
              <a:gd name="connsiteY1" fmla="*/ 1068607 h 1728193"/>
              <a:gd name="connsiteX2" fmla="*/ 2313649 w 2593243"/>
              <a:gd name="connsiteY2" fmla="*/ 1101607 h 1728193"/>
              <a:gd name="connsiteX3" fmla="*/ 2138084 w 2593243"/>
              <a:gd name="connsiteY3" fmla="*/ 1130868 h 1728193"/>
              <a:gd name="connsiteX4" fmla="*/ 1969834 w 2593243"/>
              <a:gd name="connsiteY4" fmla="*/ 1174759 h 1728193"/>
              <a:gd name="connsiteX5" fmla="*/ 1808900 w 2593243"/>
              <a:gd name="connsiteY5" fmla="*/ 1240596 h 1728193"/>
              <a:gd name="connsiteX6" fmla="*/ 1655281 w 2593243"/>
              <a:gd name="connsiteY6" fmla="*/ 1262542 h 1728193"/>
              <a:gd name="connsiteX7" fmla="*/ 1618705 w 2593243"/>
              <a:gd name="connsiteY7" fmla="*/ 1291803 h 1728193"/>
              <a:gd name="connsiteX8" fmla="*/ 1574814 w 2593243"/>
              <a:gd name="connsiteY8" fmla="*/ 1372270 h 1728193"/>
              <a:gd name="connsiteX9" fmla="*/ 1508977 w 2593243"/>
              <a:gd name="connsiteY9" fmla="*/ 1438107 h 1728193"/>
              <a:gd name="connsiteX10" fmla="*/ 1428510 w 2593243"/>
              <a:gd name="connsiteY10" fmla="*/ 1474683 h 1728193"/>
              <a:gd name="connsiteX11" fmla="*/ 1318782 w 2593243"/>
              <a:gd name="connsiteY11" fmla="*/ 1496628 h 1728193"/>
              <a:gd name="connsiteX12" fmla="*/ 1157847 w 2593243"/>
              <a:gd name="connsiteY12" fmla="*/ 1438107 h 1728193"/>
              <a:gd name="connsiteX13" fmla="*/ 1070065 w 2593243"/>
              <a:gd name="connsiteY13" fmla="*/ 1343009 h 1728193"/>
              <a:gd name="connsiteX14" fmla="*/ 1360837 w 2593243"/>
              <a:gd name="connsiteY14" fmla="*/ 1 h 1728193"/>
              <a:gd name="connsiteX15" fmla="*/ 1288829 w 2593243"/>
              <a:gd name="connsiteY15" fmla="*/ 288033 h 1728193"/>
              <a:gd name="connsiteX16" fmla="*/ 1144813 w 2593243"/>
              <a:gd name="connsiteY16" fmla="*/ 720081 h 1728193"/>
              <a:gd name="connsiteX17" fmla="*/ 1000797 w 2593243"/>
              <a:gd name="connsiteY17" fmla="*/ 936105 h 1728193"/>
              <a:gd name="connsiteX18" fmla="*/ 928789 w 2593243"/>
              <a:gd name="connsiteY18" fmla="*/ 1080121 h 1728193"/>
              <a:gd name="connsiteX19" fmla="*/ 856781 w 2593243"/>
              <a:gd name="connsiteY19" fmla="*/ 1152129 h 1728193"/>
              <a:gd name="connsiteX20" fmla="*/ 568749 w 2593243"/>
              <a:gd name="connsiteY20" fmla="*/ 1296145 h 1728193"/>
              <a:gd name="connsiteX21" fmla="*/ 496741 w 2593243"/>
              <a:gd name="connsiteY21" fmla="*/ 1440161 h 1728193"/>
              <a:gd name="connsiteX22" fmla="*/ 448273 w 2593243"/>
              <a:gd name="connsiteY22" fmla="*/ 1518574 h 1728193"/>
              <a:gd name="connsiteX23" fmla="*/ 352724 w 2593243"/>
              <a:gd name="connsiteY23" fmla="*/ 1584177 h 1728193"/>
              <a:gd name="connsiteX24" fmla="*/ 208708 w 2593243"/>
              <a:gd name="connsiteY24" fmla="*/ 1656185 h 1728193"/>
              <a:gd name="connsiteX25" fmla="*/ 0 w 2593243"/>
              <a:gd name="connsiteY25" fmla="*/ 1728193 h 1728193"/>
              <a:gd name="connsiteX0" fmla="*/ 2452638 w 2593243"/>
              <a:gd name="connsiteY0" fmla="*/ 784314 h 1440160"/>
              <a:gd name="connsiteX1" fmla="*/ 2593243 w 2593243"/>
              <a:gd name="connsiteY1" fmla="*/ 780574 h 1440160"/>
              <a:gd name="connsiteX2" fmla="*/ 2313649 w 2593243"/>
              <a:gd name="connsiteY2" fmla="*/ 813574 h 1440160"/>
              <a:gd name="connsiteX3" fmla="*/ 2138084 w 2593243"/>
              <a:gd name="connsiteY3" fmla="*/ 842835 h 1440160"/>
              <a:gd name="connsiteX4" fmla="*/ 1969834 w 2593243"/>
              <a:gd name="connsiteY4" fmla="*/ 886726 h 1440160"/>
              <a:gd name="connsiteX5" fmla="*/ 1808900 w 2593243"/>
              <a:gd name="connsiteY5" fmla="*/ 952563 h 1440160"/>
              <a:gd name="connsiteX6" fmla="*/ 1655281 w 2593243"/>
              <a:gd name="connsiteY6" fmla="*/ 974509 h 1440160"/>
              <a:gd name="connsiteX7" fmla="*/ 1618705 w 2593243"/>
              <a:gd name="connsiteY7" fmla="*/ 1003770 h 1440160"/>
              <a:gd name="connsiteX8" fmla="*/ 1574814 w 2593243"/>
              <a:gd name="connsiteY8" fmla="*/ 1084237 h 1440160"/>
              <a:gd name="connsiteX9" fmla="*/ 1508977 w 2593243"/>
              <a:gd name="connsiteY9" fmla="*/ 1150074 h 1440160"/>
              <a:gd name="connsiteX10" fmla="*/ 1428510 w 2593243"/>
              <a:gd name="connsiteY10" fmla="*/ 1186650 h 1440160"/>
              <a:gd name="connsiteX11" fmla="*/ 1318782 w 2593243"/>
              <a:gd name="connsiteY11" fmla="*/ 1208595 h 1440160"/>
              <a:gd name="connsiteX12" fmla="*/ 1157847 w 2593243"/>
              <a:gd name="connsiteY12" fmla="*/ 1150074 h 1440160"/>
              <a:gd name="connsiteX13" fmla="*/ 1070065 w 2593243"/>
              <a:gd name="connsiteY13" fmla="*/ 1054976 h 1440160"/>
              <a:gd name="connsiteX14" fmla="*/ 1288829 w 2593243"/>
              <a:gd name="connsiteY14" fmla="*/ 0 h 1440160"/>
              <a:gd name="connsiteX15" fmla="*/ 1144813 w 2593243"/>
              <a:gd name="connsiteY15" fmla="*/ 432048 h 1440160"/>
              <a:gd name="connsiteX16" fmla="*/ 1000797 w 2593243"/>
              <a:gd name="connsiteY16" fmla="*/ 648072 h 1440160"/>
              <a:gd name="connsiteX17" fmla="*/ 928789 w 2593243"/>
              <a:gd name="connsiteY17" fmla="*/ 792088 h 1440160"/>
              <a:gd name="connsiteX18" fmla="*/ 856781 w 2593243"/>
              <a:gd name="connsiteY18" fmla="*/ 864096 h 1440160"/>
              <a:gd name="connsiteX19" fmla="*/ 568749 w 2593243"/>
              <a:gd name="connsiteY19" fmla="*/ 1008112 h 1440160"/>
              <a:gd name="connsiteX20" fmla="*/ 496741 w 2593243"/>
              <a:gd name="connsiteY20" fmla="*/ 1152128 h 1440160"/>
              <a:gd name="connsiteX21" fmla="*/ 448273 w 2593243"/>
              <a:gd name="connsiteY21" fmla="*/ 1230541 h 1440160"/>
              <a:gd name="connsiteX22" fmla="*/ 352724 w 2593243"/>
              <a:gd name="connsiteY22" fmla="*/ 1296144 h 1440160"/>
              <a:gd name="connsiteX23" fmla="*/ 208708 w 2593243"/>
              <a:gd name="connsiteY23" fmla="*/ 1368152 h 1440160"/>
              <a:gd name="connsiteX24" fmla="*/ 0 w 2593243"/>
              <a:gd name="connsiteY24" fmla="*/ 1440160 h 1440160"/>
              <a:gd name="connsiteX0" fmla="*/ 2452638 w 2593243"/>
              <a:gd name="connsiteY0" fmla="*/ 352266 h 1008112"/>
              <a:gd name="connsiteX1" fmla="*/ 2593243 w 2593243"/>
              <a:gd name="connsiteY1" fmla="*/ 348526 h 1008112"/>
              <a:gd name="connsiteX2" fmla="*/ 2313649 w 2593243"/>
              <a:gd name="connsiteY2" fmla="*/ 381526 h 1008112"/>
              <a:gd name="connsiteX3" fmla="*/ 2138084 w 2593243"/>
              <a:gd name="connsiteY3" fmla="*/ 410787 h 1008112"/>
              <a:gd name="connsiteX4" fmla="*/ 1969834 w 2593243"/>
              <a:gd name="connsiteY4" fmla="*/ 454678 h 1008112"/>
              <a:gd name="connsiteX5" fmla="*/ 1808900 w 2593243"/>
              <a:gd name="connsiteY5" fmla="*/ 520515 h 1008112"/>
              <a:gd name="connsiteX6" fmla="*/ 1655281 w 2593243"/>
              <a:gd name="connsiteY6" fmla="*/ 542461 h 1008112"/>
              <a:gd name="connsiteX7" fmla="*/ 1618705 w 2593243"/>
              <a:gd name="connsiteY7" fmla="*/ 571722 h 1008112"/>
              <a:gd name="connsiteX8" fmla="*/ 1574814 w 2593243"/>
              <a:gd name="connsiteY8" fmla="*/ 652189 h 1008112"/>
              <a:gd name="connsiteX9" fmla="*/ 1508977 w 2593243"/>
              <a:gd name="connsiteY9" fmla="*/ 718026 h 1008112"/>
              <a:gd name="connsiteX10" fmla="*/ 1428510 w 2593243"/>
              <a:gd name="connsiteY10" fmla="*/ 754602 h 1008112"/>
              <a:gd name="connsiteX11" fmla="*/ 1318782 w 2593243"/>
              <a:gd name="connsiteY11" fmla="*/ 776547 h 1008112"/>
              <a:gd name="connsiteX12" fmla="*/ 1157847 w 2593243"/>
              <a:gd name="connsiteY12" fmla="*/ 718026 h 1008112"/>
              <a:gd name="connsiteX13" fmla="*/ 1070065 w 2593243"/>
              <a:gd name="connsiteY13" fmla="*/ 622928 h 1008112"/>
              <a:gd name="connsiteX14" fmla="*/ 1144813 w 2593243"/>
              <a:gd name="connsiteY14" fmla="*/ 0 h 1008112"/>
              <a:gd name="connsiteX15" fmla="*/ 1000797 w 2593243"/>
              <a:gd name="connsiteY15" fmla="*/ 216024 h 1008112"/>
              <a:gd name="connsiteX16" fmla="*/ 928789 w 2593243"/>
              <a:gd name="connsiteY16" fmla="*/ 360040 h 1008112"/>
              <a:gd name="connsiteX17" fmla="*/ 856781 w 2593243"/>
              <a:gd name="connsiteY17" fmla="*/ 432048 h 1008112"/>
              <a:gd name="connsiteX18" fmla="*/ 568749 w 2593243"/>
              <a:gd name="connsiteY18" fmla="*/ 576064 h 1008112"/>
              <a:gd name="connsiteX19" fmla="*/ 496741 w 2593243"/>
              <a:gd name="connsiteY19" fmla="*/ 720080 h 1008112"/>
              <a:gd name="connsiteX20" fmla="*/ 448273 w 2593243"/>
              <a:gd name="connsiteY20" fmla="*/ 798493 h 1008112"/>
              <a:gd name="connsiteX21" fmla="*/ 352724 w 2593243"/>
              <a:gd name="connsiteY21" fmla="*/ 864096 h 1008112"/>
              <a:gd name="connsiteX22" fmla="*/ 208708 w 2593243"/>
              <a:gd name="connsiteY22" fmla="*/ 936104 h 1008112"/>
              <a:gd name="connsiteX23" fmla="*/ 0 w 2593243"/>
              <a:gd name="connsiteY23" fmla="*/ 1008112 h 1008112"/>
              <a:gd name="connsiteX0" fmla="*/ 2452638 w 2593243"/>
              <a:gd name="connsiteY0" fmla="*/ 136242 h 792088"/>
              <a:gd name="connsiteX1" fmla="*/ 2593243 w 2593243"/>
              <a:gd name="connsiteY1" fmla="*/ 132502 h 792088"/>
              <a:gd name="connsiteX2" fmla="*/ 2313649 w 2593243"/>
              <a:gd name="connsiteY2" fmla="*/ 165502 h 792088"/>
              <a:gd name="connsiteX3" fmla="*/ 2138084 w 2593243"/>
              <a:gd name="connsiteY3" fmla="*/ 194763 h 792088"/>
              <a:gd name="connsiteX4" fmla="*/ 1969834 w 2593243"/>
              <a:gd name="connsiteY4" fmla="*/ 238654 h 792088"/>
              <a:gd name="connsiteX5" fmla="*/ 1808900 w 2593243"/>
              <a:gd name="connsiteY5" fmla="*/ 304491 h 792088"/>
              <a:gd name="connsiteX6" fmla="*/ 1655281 w 2593243"/>
              <a:gd name="connsiteY6" fmla="*/ 326437 h 792088"/>
              <a:gd name="connsiteX7" fmla="*/ 1618705 w 2593243"/>
              <a:gd name="connsiteY7" fmla="*/ 355698 h 792088"/>
              <a:gd name="connsiteX8" fmla="*/ 1574814 w 2593243"/>
              <a:gd name="connsiteY8" fmla="*/ 436165 h 792088"/>
              <a:gd name="connsiteX9" fmla="*/ 1508977 w 2593243"/>
              <a:gd name="connsiteY9" fmla="*/ 502002 h 792088"/>
              <a:gd name="connsiteX10" fmla="*/ 1428510 w 2593243"/>
              <a:gd name="connsiteY10" fmla="*/ 538578 h 792088"/>
              <a:gd name="connsiteX11" fmla="*/ 1318782 w 2593243"/>
              <a:gd name="connsiteY11" fmla="*/ 560523 h 792088"/>
              <a:gd name="connsiteX12" fmla="*/ 1157847 w 2593243"/>
              <a:gd name="connsiteY12" fmla="*/ 502002 h 792088"/>
              <a:gd name="connsiteX13" fmla="*/ 1070065 w 2593243"/>
              <a:gd name="connsiteY13" fmla="*/ 406904 h 792088"/>
              <a:gd name="connsiteX14" fmla="*/ 1000797 w 2593243"/>
              <a:gd name="connsiteY14" fmla="*/ 0 h 792088"/>
              <a:gd name="connsiteX15" fmla="*/ 928789 w 2593243"/>
              <a:gd name="connsiteY15" fmla="*/ 144016 h 792088"/>
              <a:gd name="connsiteX16" fmla="*/ 856781 w 2593243"/>
              <a:gd name="connsiteY16" fmla="*/ 216024 h 792088"/>
              <a:gd name="connsiteX17" fmla="*/ 568749 w 2593243"/>
              <a:gd name="connsiteY17" fmla="*/ 360040 h 792088"/>
              <a:gd name="connsiteX18" fmla="*/ 496741 w 2593243"/>
              <a:gd name="connsiteY18" fmla="*/ 504056 h 792088"/>
              <a:gd name="connsiteX19" fmla="*/ 448273 w 2593243"/>
              <a:gd name="connsiteY19" fmla="*/ 582469 h 792088"/>
              <a:gd name="connsiteX20" fmla="*/ 352724 w 2593243"/>
              <a:gd name="connsiteY20" fmla="*/ 648072 h 792088"/>
              <a:gd name="connsiteX21" fmla="*/ 208708 w 2593243"/>
              <a:gd name="connsiteY21" fmla="*/ 720080 h 792088"/>
              <a:gd name="connsiteX22" fmla="*/ 0 w 2593243"/>
              <a:gd name="connsiteY22" fmla="*/ 792088 h 792088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928789 w 2593243"/>
              <a:gd name="connsiteY14" fmla="*/ 11514 h 659586"/>
              <a:gd name="connsiteX15" fmla="*/ 856781 w 2593243"/>
              <a:gd name="connsiteY15" fmla="*/ 83522 h 659586"/>
              <a:gd name="connsiteX16" fmla="*/ 568749 w 2593243"/>
              <a:gd name="connsiteY16" fmla="*/ 227538 h 659586"/>
              <a:gd name="connsiteX17" fmla="*/ 496741 w 2593243"/>
              <a:gd name="connsiteY17" fmla="*/ 371554 h 659586"/>
              <a:gd name="connsiteX18" fmla="*/ 448273 w 2593243"/>
              <a:gd name="connsiteY18" fmla="*/ 449967 h 659586"/>
              <a:gd name="connsiteX19" fmla="*/ 352724 w 2593243"/>
              <a:gd name="connsiteY19" fmla="*/ 515570 h 659586"/>
              <a:gd name="connsiteX20" fmla="*/ 208708 w 2593243"/>
              <a:gd name="connsiteY20" fmla="*/ 587578 h 659586"/>
              <a:gd name="connsiteX21" fmla="*/ 0 w 2593243"/>
              <a:gd name="connsiteY21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856781 w 2593243"/>
              <a:gd name="connsiteY14" fmla="*/ 83522 h 659586"/>
              <a:gd name="connsiteX15" fmla="*/ 568749 w 2593243"/>
              <a:gd name="connsiteY15" fmla="*/ 227538 h 659586"/>
              <a:gd name="connsiteX16" fmla="*/ 496741 w 2593243"/>
              <a:gd name="connsiteY16" fmla="*/ 371554 h 659586"/>
              <a:gd name="connsiteX17" fmla="*/ 448273 w 2593243"/>
              <a:gd name="connsiteY17" fmla="*/ 449967 h 659586"/>
              <a:gd name="connsiteX18" fmla="*/ 352724 w 2593243"/>
              <a:gd name="connsiteY18" fmla="*/ 515570 h 659586"/>
              <a:gd name="connsiteX19" fmla="*/ 208708 w 2593243"/>
              <a:gd name="connsiteY19" fmla="*/ 587578 h 659586"/>
              <a:gd name="connsiteX20" fmla="*/ 0 w 2593243"/>
              <a:gd name="connsiteY20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568749 w 2593243"/>
              <a:gd name="connsiteY14" fmla="*/ 227538 h 659586"/>
              <a:gd name="connsiteX15" fmla="*/ 496741 w 2593243"/>
              <a:gd name="connsiteY15" fmla="*/ 371554 h 659586"/>
              <a:gd name="connsiteX16" fmla="*/ 448273 w 2593243"/>
              <a:gd name="connsiteY16" fmla="*/ 449967 h 659586"/>
              <a:gd name="connsiteX17" fmla="*/ 352724 w 2593243"/>
              <a:gd name="connsiteY17" fmla="*/ 515570 h 659586"/>
              <a:gd name="connsiteX18" fmla="*/ 208708 w 2593243"/>
              <a:gd name="connsiteY18" fmla="*/ 587578 h 659586"/>
              <a:gd name="connsiteX19" fmla="*/ 0 w 2593243"/>
              <a:gd name="connsiteY19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496741 w 2593243"/>
              <a:gd name="connsiteY14" fmla="*/ 371554 h 659586"/>
              <a:gd name="connsiteX15" fmla="*/ 448273 w 2593243"/>
              <a:gd name="connsiteY15" fmla="*/ 449967 h 659586"/>
              <a:gd name="connsiteX16" fmla="*/ 352724 w 2593243"/>
              <a:gd name="connsiteY16" fmla="*/ 515570 h 659586"/>
              <a:gd name="connsiteX17" fmla="*/ 208708 w 2593243"/>
              <a:gd name="connsiteY17" fmla="*/ 587578 h 659586"/>
              <a:gd name="connsiteX18" fmla="*/ 0 w 2593243"/>
              <a:gd name="connsiteY18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448273 w 2593243"/>
              <a:gd name="connsiteY14" fmla="*/ 449967 h 659586"/>
              <a:gd name="connsiteX15" fmla="*/ 352724 w 2593243"/>
              <a:gd name="connsiteY15" fmla="*/ 515570 h 659586"/>
              <a:gd name="connsiteX16" fmla="*/ 208708 w 2593243"/>
              <a:gd name="connsiteY16" fmla="*/ 587578 h 659586"/>
              <a:gd name="connsiteX17" fmla="*/ 0 w 2593243"/>
              <a:gd name="connsiteY17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352724 w 2593243"/>
              <a:gd name="connsiteY14" fmla="*/ 515570 h 659586"/>
              <a:gd name="connsiteX15" fmla="*/ 208708 w 2593243"/>
              <a:gd name="connsiteY15" fmla="*/ 587578 h 659586"/>
              <a:gd name="connsiteX16" fmla="*/ 0 w 2593243"/>
              <a:gd name="connsiteY16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208708 w 2593243"/>
              <a:gd name="connsiteY14" fmla="*/ 587578 h 659586"/>
              <a:gd name="connsiteX15" fmla="*/ 0 w 2593243"/>
              <a:gd name="connsiteY15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0 w 2593243"/>
              <a:gd name="connsiteY14" fmla="*/ 659586 h 659586"/>
              <a:gd name="connsiteX0" fmla="*/ 1466296 w 1606901"/>
              <a:gd name="connsiteY0" fmla="*/ 3740 h 428021"/>
              <a:gd name="connsiteX1" fmla="*/ 1606901 w 1606901"/>
              <a:gd name="connsiteY1" fmla="*/ 0 h 428021"/>
              <a:gd name="connsiteX2" fmla="*/ 1327307 w 1606901"/>
              <a:gd name="connsiteY2" fmla="*/ 33000 h 428021"/>
              <a:gd name="connsiteX3" fmla="*/ 1151742 w 1606901"/>
              <a:gd name="connsiteY3" fmla="*/ 62261 h 428021"/>
              <a:gd name="connsiteX4" fmla="*/ 983492 w 1606901"/>
              <a:gd name="connsiteY4" fmla="*/ 106152 h 428021"/>
              <a:gd name="connsiteX5" fmla="*/ 822558 w 1606901"/>
              <a:gd name="connsiteY5" fmla="*/ 171989 h 428021"/>
              <a:gd name="connsiteX6" fmla="*/ 668939 w 1606901"/>
              <a:gd name="connsiteY6" fmla="*/ 193935 h 428021"/>
              <a:gd name="connsiteX7" fmla="*/ 632363 w 1606901"/>
              <a:gd name="connsiteY7" fmla="*/ 223196 h 428021"/>
              <a:gd name="connsiteX8" fmla="*/ 588472 w 1606901"/>
              <a:gd name="connsiteY8" fmla="*/ 303663 h 428021"/>
              <a:gd name="connsiteX9" fmla="*/ 522635 w 1606901"/>
              <a:gd name="connsiteY9" fmla="*/ 369500 h 428021"/>
              <a:gd name="connsiteX10" fmla="*/ 442168 w 1606901"/>
              <a:gd name="connsiteY10" fmla="*/ 406076 h 428021"/>
              <a:gd name="connsiteX11" fmla="*/ 332440 w 1606901"/>
              <a:gd name="connsiteY11" fmla="*/ 428021 h 428021"/>
              <a:gd name="connsiteX12" fmla="*/ 171505 w 1606901"/>
              <a:gd name="connsiteY12" fmla="*/ 369500 h 428021"/>
              <a:gd name="connsiteX13" fmla="*/ 83723 w 1606901"/>
              <a:gd name="connsiteY13" fmla="*/ 274402 h 428021"/>
              <a:gd name="connsiteX14" fmla="*/ 0 w 1606901"/>
              <a:gd name="connsiteY14" fmla="*/ 406627 h 428021"/>
              <a:gd name="connsiteX0" fmla="*/ 1466296 w 1606901"/>
              <a:gd name="connsiteY0" fmla="*/ 3740 h 428021"/>
              <a:gd name="connsiteX1" fmla="*/ 1606901 w 1606901"/>
              <a:gd name="connsiteY1" fmla="*/ 0 h 428021"/>
              <a:gd name="connsiteX2" fmla="*/ 1327307 w 1606901"/>
              <a:gd name="connsiteY2" fmla="*/ 33000 h 428021"/>
              <a:gd name="connsiteX3" fmla="*/ 1151742 w 1606901"/>
              <a:gd name="connsiteY3" fmla="*/ 62261 h 428021"/>
              <a:gd name="connsiteX4" fmla="*/ 983492 w 1606901"/>
              <a:gd name="connsiteY4" fmla="*/ 106152 h 428021"/>
              <a:gd name="connsiteX5" fmla="*/ 822558 w 1606901"/>
              <a:gd name="connsiteY5" fmla="*/ 171989 h 428021"/>
              <a:gd name="connsiteX6" fmla="*/ 668939 w 1606901"/>
              <a:gd name="connsiteY6" fmla="*/ 193935 h 428021"/>
              <a:gd name="connsiteX7" fmla="*/ 632363 w 1606901"/>
              <a:gd name="connsiteY7" fmla="*/ 223196 h 428021"/>
              <a:gd name="connsiteX8" fmla="*/ 588472 w 1606901"/>
              <a:gd name="connsiteY8" fmla="*/ 303663 h 428021"/>
              <a:gd name="connsiteX9" fmla="*/ 522635 w 1606901"/>
              <a:gd name="connsiteY9" fmla="*/ 369500 h 428021"/>
              <a:gd name="connsiteX10" fmla="*/ 442168 w 1606901"/>
              <a:gd name="connsiteY10" fmla="*/ 406076 h 428021"/>
              <a:gd name="connsiteX11" fmla="*/ 332440 w 1606901"/>
              <a:gd name="connsiteY11" fmla="*/ 428021 h 428021"/>
              <a:gd name="connsiteX12" fmla="*/ 171505 w 1606901"/>
              <a:gd name="connsiteY12" fmla="*/ 369500 h 428021"/>
              <a:gd name="connsiteX13" fmla="*/ 0 w 1606901"/>
              <a:gd name="connsiteY13" fmla="*/ 406627 h 428021"/>
              <a:gd name="connsiteX0" fmla="*/ 1466296 w 1606901"/>
              <a:gd name="connsiteY0" fmla="*/ 3740 h 428021"/>
              <a:gd name="connsiteX1" fmla="*/ 1606901 w 1606901"/>
              <a:gd name="connsiteY1" fmla="*/ 0 h 428021"/>
              <a:gd name="connsiteX2" fmla="*/ 1327307 w 1606901"/>
              <a:gd name="connsiteY2" fmla="*/ 33000 h 428021"/>
              <a:gd name="connsiteX3" fmla="*/ 1151742 w 1606901"/>
              <a:gd name="connsiteY3" fmla="*/ 62261 h 428021"/>
              <a:gd name="connsiteX4" fmla="*/ 983492 w 1606901"/>
              <a:gd name="connsiteY4" fmla="*/ 106152 h 428021"/>
              <a:gd name="connsiteX5" fmla="*/ 822558 w 1606901"/>
              <a:gd name="connsiteY5" fmla="*/ 171989 h 428021"/>
              <a:gd name="connsiteX6" fmla="*/ 668939 w 1606901"/>
              <a:gd name="connsiteY6" fmla="*/ 193935 h 428021"/>
              <a:gd name="connsiteX7" fmla="*/ 632363 w 1606901"/>
              <a:gd name="connsiteY7" fmla="*/ 223196 h 428021"/>
              <a:gd name="connsiteX8" fmla="*/ 588472 w 1606901"/>
              <a:gd name="connsiteY8" fmla="*/ 303663 h 428021"/>
              <a:gd name="connsiteX9" fmla="*/ 522635 w 1606901"/>
              <a:gd name="connsiteY9" fmla="*/ 369500 h 428021"/>
              <a:gd name="connsiteX10" fmla="*/ 442168 w 1606901"/>
              <a:gd name="connsiteY10" fmla="*/ 406076 h 428021"/>
              <a:gd name="connsiteX11" fmla="*/ 332440 w 1606901"/>
              <a:gd name="connsiteY11" fmla="*/ 428021 h 428021"/>
              <a:gd name="connsiteX12" fmla="*/ 171505 w 1606901"/>
              <a:gd name="connsiteY12" fmla="*/ 369500 h 428021"/>
              <a:gd name="connsiteX13" fmla="*/ 0 w 1606901"/>
              <a:gd name="connsiteY13" fmla="*/ 406627 h 428021"/>
              <a:gd name="connsiteX0" fmla="*/ 1957146 w 2097751"/>
              <a:gd name="connsiteY0" fmla="*/ 3740 h 562597"/>
              <a:gd name="connsiteX1" fmla="*/ 2097751 w 2097751"/>
              <a:gd name="connsiteY1" fmla="*/ 0 h 562597"/>
              <a:gd name="connsiteX2" fmla="*/ 1818157 w 2097751"/>
              <a:gd name="connsiteY2" fmla="*/ 33000 h 562597"/>
              <a:gd name="connsiteX3" fmla="*/ 1642592 w 2097751"/>
              <a:gd name="connsiteY3" fmla="*/ 62261 h 562597"/>
              <a:gd name="connsiteX4" fmla="*/ 1474342 w 2097751"/>
              <a:gd name="connsiteY4" fmla="*/ 106152 h 562597"/>
              <a:gd name="connsiteX5" fmla="*/ 1313408 w 2097751"/>
              <a:gd name="connsiteY5" fmla="*/ 171989 h 562597"/>
              <a:gd name="connsiteX6" fmla="*/ 1159789 w 2097751"/>
              <a:gd name="connsiteY6" fmla="*/ 193935 h 562597"/>
              <a:gd name="connsiteX7" fmla="*/ 1123213 w 2097751"/>
              <a:gd name="connsiteY7" fmla="*/ 223196 h 562597"/>
              <a:gd name="connsiteX8" fmla="*/ 1079322 w 2097751"/>
              <a:gd name="connsiteY8" fmla="*/ 303663 h 562597"/>
              <a:gd name="connsiteX9" fmla="*/ 1013485 w 2097751"/>
              <a:gd name="connsiteY9" fmla="*/ 369500 h 562597"/>
              <a:gd name="connsiteX10" fmla="*/ 933018 w 2097751"/>
              <a:gd name="connsiteY10" fmla="*/ 406076 h 562597"/>
              <a:gd name="connsiteX11" fmla="*/ 823290 w 2097751"/>
              <a:gd name="connsiteY11" fmla="*/ 428021 h 562597"/>
              <a:gd name="connsiteX12" fmla="*/ 4116 w 2097751"/>
              <a:gd name="connsiteY12" fmla="*/ 561053 h 562597"/>
              <a:gd name="connsiteX13" fmla="*/ 490850 w 2097751"/>
              <a:gd name="connsiteY13" fmla="*/ 406627 h 562597"/>
              <a:gd name="connsiteX0" fmla="*/ 2102837 w 2243442"/>
              <a:gd name="connsiteY0" fmla="*/ 3740 h 564435"/>
              <a:gd name="connsiteX1" fmla="*/ 2243442 w 2243442"/>
              <a:gd name="connsiteY1" fmla="*/ 0 h 564435"/>
              <a:gd name="connsiteX2" fmla="*/ 1963848 w 2243442"/>
              <a:gd name="connsiteY2" fmla="*/ 33000 h 564435"/>
              <a:gd name="connsiteX3" fmla="*/ 1788283 w 2243442"/>
              <a:gd name="connsiteY3" fmla="*/ 62261 h 564435"/>
              <a:gd name="connsiteX4" fmla="*/ 1620033 w 2243442"/>
              <a:gd name="connsiteY4" fmla="*/ 106152 h 564435"/>
              <a:gd name="connsiteX5" fmla="*/ 1459099 w 2243442"/>
              <a:gd name="connsiteY5" fmla="*/ 171989 h 564435"/>
              <a:gd name="connsiteX6" fmla="*/ 1305480 w 2243442"/>
              <a:gd name="connsiteY6" fmla="*/ 193935 h 564435"/>
              <a:gd name="connsiteX7" fmla="*/ 1268904 w 2243442"/>
              <a:gd name="connsiteY7" fmla="*/ 223196 h 564435"/>
              <a:gd name="connsiteX8" fmla="*/ 1225013 w 2243442"/>
              <a:gd name="connsiteY8" fmla="*/ 303663 h 564435"/>
              <a:gd name="connsiteX9" fmla="*/ 1159176 w 2243442"/>
              <a:gd name="connsiteY9" fmla="*/ 369500 h 564435"/>
              <a:gd name="connsiteX10" fmla="*/ 1078709 w 2243442"/>
              <a:gd name="connsiteY10" fmla="*/ 406076 h 564435"/>
              <a:gd name="connsiteX11" fmla="*/ 7608 w 2243442"/>
              <a:gd name="connsiteY11" fmla="*/ 527962 h 564435"/>
              <a:gd name="connsiteX12" fmla="*/ 149807 w 2243442"/>
              <a:gd name="connsiteY12" fmla="*/ 561053 h 564435"/>
              <a:gd name="connsiteX13" fmla="*/ 636541 w 2243442"/>
              <a:gd name="connsiteY13" fmla="*/ 406627 h 564435"/>
              <a:gd name="connsiteX0" fmla="*/ 2102837 w 2243442"/>
              <a:gd name="connsiteY0" fmla="*/ 3740 h 564434"/>
              <a:gd name="connsiteX1" fmla="*/ 2243442 w 2243442"/>
              <a:gd name="connsiteY1" fmla="*/ 0 h 564434"/>
              <a:gd name="connsiteX2" fmla="*/ 1963848 w 2243442"/>
              <a:gd name="connsiteY2" fmla="*/ 33000 h 564434"/>
              <a:gd name="connsiteX3" fmla="*/ 1788283 w 2243442"/>
              <a:gd name="connsiteY3" fmla="*/ 62261 h 564434"/>
              <a:gd name="connsiteX4" fmla="*/ 1620033 w 2243442"/>
              <a:gd name="connsiteY4" fmla="*/ 106152 h 564434"/>
              <a:gd name="connsiteX5" fmla="*/ 1459099 w 2243442"/>
              <a:gd name="connsiteY5" fmla="*/ 171989 h 564434"/>
              <a:gd name="connsiteX6" fmla="*/ 1305480 w 2243442"/>
              <a:gd name="connsiteY6" fmla="*/ 193935 h 564434"/>
              <a:gd name="connsiteX7" fmla="*/ 1268904 w 2243442"/>
              <a:gd name="connsiteY7" fmla="*/ 223196 h 564434"/>
              <a:gd name="connsiteX8" fmla="*/ 1225013 w 2243442"/>
              <a:gd name="connsiteY8" fmla="*/ 303663 h 564434"/>
              <a:gd name="connsiteX9" fmla="*/ 1159176 w 2243442"/>
              <a:gd name="connsiteY9" fmla="*/ 369500 h 564434"/>
              <a:gd name="connsiteX10" fmla="*/ 195286 w 2243442"/>
              <a:gd name="connsiteY10" fmla="*/ 222850 h 564434"/>
              <a:gd name="connsiteX11" fmla="*/ 7608 w 2243442"/>
              <a:gd name="connsiteY11" fmla="*/ 527962 h 564434"/>
              <a:gd name="connsiteX12" fmla="*/ 149807 w 2243442"/>
              <a:gd name="connsiteY12" fmla="*/ 561053 h 564434"/>
              <a:gd name="connsiteX13" fmla="*/ 636541 w 2243442"/>
              <a:gd name="connsiteY13" fmla="*/ 406627 h 564434"/>
              <a:gd name="connsiteX0" fmla="*/ 2102837 w 2243442"/>
              <a:gd name="connsiteY0" fmla="*/ 158930 h 719624"/>
              <a:gd name="connsiteX1" fmla="*/ 2243442 w 2243442"/>
              <a:gd name="connsiteY1" fmla="*/ 155190 h 719624"/>
              <a:gd name="connsiteX2" fmla="*/ 1963848 w 2243442"/>
              <a:gd name="connsiteY2" fmla="*/ 188190 h 719624"/>
              <a:gd name="connsiteX3" fmla="*/ 1788283 w 2243442"/>
              <a:gd name="connsiteY3" fmla="*/ 217451 h 719624"/>
              <a:gd name="connsiteX4" fmla="*/ 1620033 w 2243442"/>
              <a:gd name="connsiteY4" fmla="*/ 261342 h 719624"/>
              <a:gd name="connsiteX5" fmla="*/ 1459099 w 2243442"/>
              <a:gd name="connsiteY5" fmla="*/ 327179 h 719624"/>
              <a:gd name="connsiteX6" fmla="*/ 1305480 w 2243442"/>
              <a:gd name="connsiteY6" fmla="*/ 349125 h 719624"/>
              <a:gd name="connsiteX7" fmla="*/ 1268904 w 2243442"/>
              <a:gd name="connsiteY7" fmla="*/ 378386 h 719624"/>
              <a:gd name="connsiteX8" fmla="*/ 1225013 w 2243442"/>
              <a:gd name="connsiteY8" fmla="*/ 458853 h 719624"/>
              <a:gd name="connsiteX9" fmla="*/ 717464 w 2243442"/>
              <a:gd name="connsiteY9" fmla="*/ 0 h 719624"/>
              <a:gd name="connsiteX10" fmla="*/ 195286 w 2243442"/>
              <a:gd name="connsiteY10" fmla="*/ 378040 h 719624"/>
              <a:gd name="connsiteX11" fmla="*/ 7608 w 2243442"/>
              <a:gd name="connsiteY11" fmla="*/ 683152 h 719624"/>
              <a:gd name="connsiteX12" fmla="*/ 149807 w 2243442"/>
              <a:gd name="connsiteY12" fmla="*/ 716243 h 719624"/>
              <a:gd name="connsiteX13" fmla="*/ 636541 w 2243442"/>
              <a:gd name="connsiteY13" fmla="*/ 561817 h 719624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459099 w 2243442"/>
              <a:gd name="connsiteY5" fmla="*/ 567913 h 960358"/>
              <a:gd name="connsiteX6" fmla="*/ 1305480 w 2243442"/>
              <a:gd name="connsiteY6" fmla="*/ 589859 h 960358"/>
              <a:gd name="connsiteX7" fmla="*/ 1268904 w 2243442"/>
              <a:gd name="connsiteY7" fmla="*/ 619120 h 960358"/>
              <a:gd name="connsiteX8" fmla="*/ 791961 w 2243442"/>
              <a:gd name="connsiteY8" fmla="*/ 0 h 960358"/>
              <a:gd name="connsiteX9" fmla="*/ 717464 w 2243442"/>
              <a:gd name="connsiteY9" fmla="*/ 240734 h 960358"/>
              <a:gd name="connsiteX10" fmla="*/ 195286 w 2243442"/>
              <a:gd name="connsiteY10" fmla="*/ 618774 h 960358"/>
              <a:gd name="connsiteX11" fmla="*/ 7608 w 2243442"/>
              <a:gd name="connsiteY11" fmla="*/ 923886 h 960358"/>
              <a:gd name="connsiteX12" fmla="*/ 149807 w 2243442"/>
              <a:gd name="connsiteY12" fmla="*/ 956977 h 960358"/>
              <a:gd name="connsiteX13" fmla="*/ 636541 w 2243442"/>
              <a:gd name="connsiteY13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459099 w 2243442"/>
              <a:gd name="connsiteY5" fmla="*/ 567913 h 960358"/>
              <a:gd name="connsiteX6" fmla="*/ 1305480 w 2243442"/>
              <a:gd name="connsiteY6" fmla="*/ 589859 h 960358"/>
              <a:gd name="connsiteX7" fmla="*/ 1000412 w 2243442"/>
              <a:gd name="connsiteY7" fmla="*/ 61115 h 960358"/>
              <a:gd name="connsiteX8" fmla="*/ 791961 w 2243442"/>
              <a:gd name="connsiteY8" fmla="*/ 0 h 960358"/>
              <a:gd name="connsiteX9" fmla="*/ 717464 w 2243442"/>
              <a:gd name="connsiteY9" fmla="*/ 240734 h 960358"/>
              <a:gd name="connsiteX10" fmla="*/ 195286 w 2243442"/>
              <a:gd name="connsiteY10" fmla="*/ 618774 h 960358"/>
              <a:gd name="connsiteX11" fmla="*/ 7608 w 2243442"/>
              <a:gd name="connsiteY11" fmla="*/ 923886 h 960358"/>
              <a:gd name="connsiteX12" fmla="*/ 149807 w 2243442"/>
              <a:gd name="connsiteY12" fmla="*/ 956977 h 960358"/>
              <a:gd name="connsiteX13" fmla="*/ 636541 w 2243442"/>
              <a:gd name="connsiteY13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459099 w 2243442"/>
              <a:gd name="connsiteY5" fmla="*/ 567913 h 960358"/>
              <a:gd name="connsiteX6" fmla="*/ 1305480 w 2243442"/>
              <a:gd name="connsiteY6" fmla="*/ 589859 h 960358"/>
              <a:gd name="connsiteX7" fmla="*/ 1184739 w 2243442"/>
              <a:gd name="connsiteY7" fmla="*/ 381741 h 960358"/>
              <a:gd name="connsiteX8" fmla="*/ 1000412 w 2243442"/>
              <a:gd name="connsiteY8" fmla="*/ 61115 h 960358"/>
              <a:gd name="connsiteX9" fmla="*/ 791961 w 2243442"/>
              <a:gd name="connsiteY9" fmla="*/ 0 h 960358"/>
              <a:gd name="connsiteX10" fmla="*/ 717464 w 2243442"/>
              <a:gd name="connsiteY10" fmla="*/ 240734 h 960358"/>
              <a:gd name="connsiteX11" fmla="*/ 195286 w 2243442"/>
              <a:gd name="connsiteY11" fmla="*/ 618774 h 960358"/>
              <a:gd name="connsiteX12" fmla="*/ 7608 w 2243442"/>
              <a:gd name="connsiteY12" fmla="*/ 923886 h 960358"/>
              <a:gd name="connsiteX13" fmla="*/ 149807 w 2243442"/>
              <a:gd name="connsiteY13" fmla="*/ 956977 h 960358"/>
              <a:gd name="connsiteX14" fmla="*/ 636541 w 2243442"/>
              <a:gd name="connsiteY14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459099 w 2243442"/>
              <a:gd name="connsiteY5" fmla="*/ 567913 h 960358"/>
              <a:gd name="connsiteX6" fmla="*/ 1305480 w 2243442"/>
              <a:gd name="connsiteY6" fmla="*/ 589859 h 960358"/>
              <a:gd name="connsiteX7" fmla="*/ 820976 w 2243442"/>
              <a:gd name="connsiteY7" fmla="*/ 506667 h 960358"/>
              <a:gd name="connsiteX8" fmla="*/ 1000412 w 2243442"/>
              <a:gd name="connsiteY8" fmla="*/ 61115 h 960358"/>
              <a:gd name="connsiteX9" fmla="*/ 791961 w 2243442"/>
              <a:gd name="connsiteY9" fmla="*/ 0 h 960358"/>
              <a:gd name="connsiteX10" fmla="*/ 717464 w 2243442"/>
              <a:gd name="connsiteY10" fmla="*/ 240734 h 960358"/>
              <a:gd name="connsiteX11" fmla="*/ 195286 w 2243442"/>
              <a:gd name="connsiteY11" fmla="*/ 618774 h 960358"/>
              <a:gd name="connsiteX12" fmla="*/ 7608 w 2243442"/>
              <a:gd name="connsiteY12" fmla="*/ 923886 h 960358"/>
              <a:gd name="connsiteX13" fmla="*/ 149807 w 2243442"/>
              <a:gd name="connsiteY13" fmla="*/ 956977 h 960358"/>
              <a:gd name="connsiteX14" fmla="*/ 636541 w 2243442"/>
              <a:gd name="connsiteY14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459099 w 2243442"/>
              <a:gd name="connsiteY5" fmla="*/ 567913 h 960358"/>
              <a:gd name="connsiteX6" fmla="*/ 829124 w 2243442"/>
              <a:gd name="connsiteY6" fmla="*/ 789742 h 960358"/>
              <a:gd name="connsiteX7" fmla="*/ 820976 w 2243442"/>
              <a:gd name="connsiteY7" fmla="*/ 506667 h 960358"/>
              <a:gd name="connsiteX8" fmla="*/ 1000412 w 2243442"/>
              <a:gd name="connsiteY8" fmla="*/ 61115 h 960358"/>
              <a:gd name="connsiteX9" fmla="*/ 791961 w 2243442"/>
              <a:gd name="connsiteY9" fmla="*/ 0 h 960358"/>
              <a:gd name="connsiteX10" fmla="*/ 717464 w 2243442"/>
              <a:gd name="connsiteY10" fmla="*/ 240734 h 960358"/>
              <a:gd name="connsiteX11" fmla="*/ 195286 w 2243442"/>
              <a:gd name="connsiteY11" fmla="*/ 618774 h 960358"/>
              <a:gd name="connsiteX12" fmla="*/ 7608 w 2243442"/>
              <a:gd name="connsiteY12" fmla="*/ 923886 h 960358"/>
              <a:gd name="connsiteX13" fmla="*/ 149807 w 2243442"/>
              <a:gd name="connsiteY13" fmla="*/ 956977 h 960358"/>
              <a:gd name="connsiteX14" fmla="*/ 636541 w 2243442"/>
              <a:gd name="connsiteY14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207930 w 2243442"/>
              <a:gd name="connsiteY5" fmla="*/ 759467 h 960358"/>
              <a:gd name="connsiteX6" fmla="*/ 829124 w 2243442"/>
              <a:gd name="connsiteY6" fmla="*/ 789742 h 960358"/>
              <a:gd name="connsiteX7" fmla="*/ 820976 w 2243442"/>
              <a:gd name="connsiteY7" fmla="*/ 506667 h 960358"/>
              <a:gd name="connsiteX8" fmla="*/ 1000412 w 2243442"/>
              <a:gd name="connsiteY8" fmla="*/ 61115 h 960358"/>
              <a:gd name="connsiteX9" fmla="*/ 791961 w 2243442"/>
              <a:gd name="connsiteY9" fmla="*/ 0 h 960358"/>
              <a:gd name="connsiteX10" fmla="*/ 717464 w 2243442"/>
              <a:gd name="connsiteY10" fmla="*/ 240734 h 960358"/>
              <a:gd name="connsiteX11" fmla="*/ 195286 w 2243442"/>
              <a:gd name="connsiteY11" fmla="*/ 618774 h 960358"/>
              <a:gd name="connsiteX12" fmla="*/ 7608 w 2243442"/>
              <a:gd name="connsiteY12" fmla="*/ 923886 h 960358"/>
              <a:gd name="connsiteX13" fmla="*/ 149807 w 2243442"/>
              <a:gd name="connsiteY13" fmla="*/ 956977 h 960358"/>
              <a:gd name="connsiteX14" fmla="*/ 636541 w 2243442"/>
              <a:gd name="connsiteY14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464135 w 2243442"/>
              <a:gd name="connsiteY4" fmla="*/ 577032 h 960358"/>
              <a:gd name="connsiteX5" fmla="*/ 1207930 w 2243442"/>
              <a:gd name="connsiteY5" fmla="*/ 759467 h 960358"/>
              <a:gd name="connsiteX6" fmla="*/ 829124 w 2243442"/>
              <a:gd name="connsiteY6" fmla="*/ 789742 h 960358"/>
              <a:gd name="connsiteX7" fmla="*/ 820976 w 2243442"/>
              <a:gd name="connsiteY7" fmla="*/ 506667 h 960358"/>
              <a:gd name="connsiteX8" fmla="*/ 1000412 w 2243442"/>
              <a:gd name="connsiteY8" fmla="*/ 61115 h 960358"/>
              <a:gd name="connsiteX9" fmla="*/ 791961 w 2243442"/>
              <a:gd name="connsiteY9" fmla="*/ 0 h 960358"/>
              <a:gd name="connsiteX10" fmla="*/ 717464 w 2243442"/>
              <a:gd name="connsiteY10" fmla="*/ 240734 h 960358"/>
              <a:gd name="connsiteX11" fmla="*/ 195286 w 2243442"/>
              <a:gd name="connsiteY11" fmla="*/ 618774 h 960358"/>
              <a:gd name="connsiteX12" fmla="*/ 7608 w 2243442"/>
              <a:gd name="connsiteY12" fmla="*/ 923886 h 960358"/>
              <a:gd name="connsiteX13" fmla="*/ 149807 w 2243442"/>
              <a:gd name="connsiteY13" fmla="*/ 956977 h 960358"/>
              <a:gd name="connsiteX14" fmla="*/ 636541 w 2243442"/>
              <a:gd name="connsiteY14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464135 w 2243442"/>
              <a:gd name="connsiteY3" fmla="*/ 577032 h 960358"/>
              <a:gd name="connsiteX4" fmla="*/ 1207930 w 2243442"/>
              <a:gd name="connsiteY4" fmla="*/ 759467 h 960358"/>
              <a:gd name="connsiteX5" fmla="*/ 829124 w 2243442"/>
              <a:gd name="connsiteY5" fmla="*/ 789742 h 960358"/>
              <a:gd name="connsiteX6" fmla="*/ 820976 w 2243442"/>
              <a:gd name="connsiteY6" fmla="*/ 506667 h 960358"/>
              <a:gd name="connsiteX7" fmla="*/ 1000412 w 2243442"/>
              <a:gd name="connsiteY7" fmla="*/ 61115 h 960358"/>
              <a:gd name="connsiteX8" fmla="*/ 791961 w 2243442"/>
              <a:gd name="connsiteY8" fmla="*/ 0 h 960358"/>
              <a:gd name="connsiteX9" fmla="*/ 717464 w 2243442"/>
              <a:gd name="connsiteY9" fmla="*/ 240734 h 960358"/>
              <a:gd name="connsiteX10" fmla="*/ 195286 w 2243442"/>
              <a:gd name="connsiteY10" fmla="*/ 618774 h 960358"/>
              <a:gd name="connsiteX11" fmla="*/ 7608 w 2243442"/>
              <a:gd name="connsiteY11" fmla="*/ 923886 h 960358"/>
              <a:gd name="connsiteX12" fmla="*/ 149807 w 2243442"/>
              <a:gd name="connsiteY12" fmla="*/ 956977 h 960358"/>
              <a:gd name="connsiteX13" fmla="*/ 636541 w 2243442"/>
              <a:gd name="connsiteY13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20976 w 2243442"/>
              <a:gd name="connsiteY5" fmla="*/ 506667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20976 w 2243442"/>
              <a:gd name="connsiteY5" fmla="*/ 506667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20976 w 2243442"/>
              <a:gd name="connsiteY5" fmla="*/ 506667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20976 w 2243442"/>
              <a:gd name="connsiteY5" fmla="*/ 506667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20976 w 2243442"/>
              <a:gd name="connsiteY5" fmla="*/ 506667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8545 w 2248545"/>
              <a:gd name="connsiteY0" fmla="*/ 395924 h 984566"/>
              <a:gd name="connsiteX1" fmla="*/ 1968951 w 2248545"/>
              <a:gd name="connsiteY1" fmla="*/ 428924 h 984566"/>
              <a:gd name="connsiteX2" fmla="*/ 1469238 w 2248545"/>
              <a:gd name="connsiteY2" fmla="*/ 577032 h 984566"/>
              <a:gd name="connsiteX3" fmla="*/ 1213033 w 2248545"/>
              <a:gd name="connsiteY3" fmla="*/ 759467 h 984566"/>
              <a:gd name="connsiteX4" fmla="*/ 834227 w 2248545"/>
              <a:gd name="connsiteY4" fmla="*/ 789742 h 984566"/>
              <a:gd name="connsiteX5" fmla="*/ 817418 w 2248545"/>
              <a:gd name="connsiteY5" fmla="*/ 473353 h 984566"/>
              <a:gd name="connsiteX6" fmla="*/ 1005515 w 2248545"/>
              <a:gd name="connsiteY6" fmla="*/ 61115 h 984566"/>
              <a:gd name="connsiteX7" fmla="*/ 797064 w 2248545"/>
              <a:gd name="connsiteY7" fmla="*/ 0 h 984566"/>
              <a:gd name="connsiteX8" fmla="*/ 722567 w 2248545"/>
              <a:gd name="connsiteY8" fmla="*/ 240734 h 984566"/>
              <a:gd name="connsiteX9" fmla="*/ 200389 w 2248545"/>
              <a:gd name="connsiteY9" fmla="*/ 618774 h 984566"/>
              <a:gd name="connsiteX10" fmla="*/ 12711 w 2248545"/>
              <a:gd name="connsiteY10" fmla="*/ 923886 h 984566"/>
              <a:gd name="connsiteX11" fmla="*/ 42316 w 2248545"/>
              <a:gd name="connsiteY11" fmla="*/ 981962 h 984566"/>
              <a:gd name="connsiteX12" fmla="*/ 641644 w 2248545"/>
              <a:gd name="connsiteY12" fmla="*/ 802551 h 984566"/>
              <a:gd name="connsiteX0" fmla="*/ 2281005 w 2281005"/>
              <a:gd name="connsiteY0" fmla="*/ 395924 h 984782"/>
              <a:gd name="connsiteX1" fmla="*/ 2001411 w 2281005"/>
              <a:gd name="connsiteY1" fmla="*/ 428924 h 984782"/>
              <a:gd name="connsiteX2" fmla="*/ 1501698 w 2281005"/>
              <a:gd name="connsiteY2" fmla="*/ 577032 h 984782"/>
              <a:gd name="connsiteX3" fmla="*/ 1245493 w 2281005"/>
              <a:gd name="connsiteY3" fmla="*/ 759467 h 984782"/>
              <a:gd name="connsiteX4" fmla="*/ 866687 w 2281005"/>
              <a:gd name="connsiteY4" fmla="*/ 789742 h 984782"/>
              <a:gd name="connsiteX5" fmla="*/ 849878 w 2281005"/>
              <a:gd name="connsiteY5" fmla="*/ 473353 h 984782"/>
              <a:gd name="connsiteX6" fmla="*/ 1037975 w 2281005"/>
              <a:gd name="connsiteY6" fmla="*/ 61115 h 984782"/>
              <a:gd name="connsiteX7" fmla="*/ 829524 w 2281005"/>
              <a:gd name="connsiteY7" fmla="*/ 0 h 984782"/>
              <a:gd name="connsiteX8" fmla="*/ 755027 w 2281005"/>
              <a:gd name="connsiteY8" fmla="*/ 240734 h 984782"/>
              <a:gd name="connsiteX9" fmla="*/ 232849 w 2281005"/>
              <a:gd name="connsiteY9" fmla="*/ 618774 h 984782"/>
              <a:gd name="connsiteX10" fmla="*/ 10527 w 2281005"/>
              <a:gd name="connsiteY10" fmla="*/ 932214 h 984782"/>
              <a:gd name="connsiteX11" fmla="*/ 74776 w 2281005"/>
              <a:gd name="connsiteY11" fmla="*/ 981962 h 984782"/>
              <a:gd name="connsiteX12" fmla="*/ 674104 w 2281005"/>
              <a:gd name="connsiteY12" fmla="*/ 802551 h 984782"/>
              <a:gd name="connsiteX0" fmla="*/ 2281005 w 2281005"/>
              <a:gd name="connsiteY0" fmla="*/ 395924 h 984782"/>
              <a:gd name="connsiteX1" fmla="*/ 2001411 w 2281005"/>
              <a:gd name="connsiteY1" fmla="*/ 428924 h 984782"/>
              <a:gd name="connsiteX2" fmla="*/ 1501698 w 2281005"/>
              <a:gd name="connsiteY2" fmla="*/ 577032 h 984782"/>
              <a:gd name="connsiteX3" fmla="*/ 1245493 w 2281005"/>
              <a:gd name="connsiteY3" fmla="*/ 759467 h 984782"/>
              <a:gd name="connsiteX4" fmla="*/ 866687 w 2281005"/>
              <a:gd name="connsiteY4" fmla="*/ 789742 h 984782"/>
              <a:gd name="connsiteX5" fmla="*/ 849878 w 2281005"/>
              <a:gd name="connsiteY5" fmla="*/ 473353 h 984782"/>
              <a:gd name="connsiteX6" fmla="*/ 1037975 w 2281005"/>
              <a:gd name="connsiteY6" fmla="*/ 61115 h 984782"/>
              <a:gd name="connsiteX7" fmla="*/ 829524 w 2281005"/>
              <a:gd name="connsiteY7" fmla="*/ 0 h 984782"/>
              <a:gd name="connsiteX8" fmla="*/ 755027 w 2281005"/>
              <a:gd name="connsiteY8" fmla="*/ 240734 h 984782"/>
              <a:gd name="connsiteX9" fmla="*/ 232849 w 2281005"/>
              <a:gd name="connsiteY9" fmla="*/ 618774 h 984782"/>
              <a:gd name="connsiteX10" fmla="*/ 10527 w 2281005"/>
              <a:gd name="connsiteY10" fmla="*/ 932214 h 984782"/>
              <a:gd name="connsiteX11" fmla="*/ 74776 w 2281005"/>
              <a:gd name="connsiteY11" fmla="*/ 981962 h 984782"/>
              <a:gd name="connsiteX12" fmla="*/ 674104 w 2281005"/>
              <a:gd name="connsiteY12" fmla="*/ 802551 h 984782"/>
              <a:gd name="connsiteX0" fmla="*/ 2281005 w 2281005"/>
              <a:gd name="connsiteY0" fmla="*/ 395924 h 984782"/>
              <a:gd name="connsiteX1" fmla="*/ 2001411 w 2281005"/>
              <a:gd name="connsiteY1" fmla="*/ 428924 h 984782"/>
              <a:gd name="connsiteX2" fmla="*/ 1501698 w 2281005"/>
              <a:gd name="connsiteY2" fmla="*/ 577032 h 984782"/>
              <a:gd name="connsiteX3" fmla="*/ 1245493 w 2281005"/>
              <a:gd name="connsiteY3" fmla="*/ 759467 h 984782"/>
              <a:gd name="connsiteX4" fmla="*/ 866687 w 2281005"/>
              <a:gd name="connsiteY4" fmla="*/ 789742 h 984782"/>
              <a:gd name="connsiteX5" fmla="*/ 849878 w 2281005"/>
              <a:gd name="connsiteY5" fmla="*/ 473353 h 984782"/>
              <a:gd name="connsiteX6" fmla="*/ 1037975 w 2281005"/>
              <a:gd name="connsiteY6" fmla="*/ 61115 h 984782"/>
              <a:gd name="connsiteX7" fmla="*/ 829524 w 2281005"/>
              <a:gd name="connsiteY7" fmla="*/ 0 h 984782"/>
              <a:gd name="connsiteX8" fmla="*/ 755027 w 2281005"/>
              <a:gd name="connsiteY8" fmla="*/ 240734 h 984782"/>
              <a:gd name="connsiteX9" fmla="*/ 232849 w 2281005"/>
              <a:gd name="connsiteY9" fmla="*/ 618774 h 984782"/>
              <a:gd name="connsiteX10" fmla="*/ 10527 w 2281005"/>
              <a:gd name="connsiteY10" fmla="*/ 932214 h 984782"/>
              <a:gd name="connsiteX11" fmla="*/ 74776 w 2281005"/>
              <a:gd name="connsiteY11" fmla="*/ 981962 h 984782"/>
              <a:gd name="connsiteX12" fmla="*/ 674104 w 2281005"/>
              <a:gd name="connsiteY12" fmla="*/ 802551 h 984782"/>
              <a:gd name="connsiteX0" fmla="*/ 2281005 w 2281005"/>
              <a:gd name="connsiteY0" fmla="*/ 411881 h 1000739"/>
              <a:gd name="connsiteX1" fmla="*/ 2001411 w 2281005"/>
              <a:gd name="connsiteY1" fmla="*/ 444881 h 1000739"/>
              <a:gd name="connsiteX2" fmla="*/ 1501698 w 2281005"/>
              <a:gd name="connsiteY2" fmla="*/ 592989 h 1000739"/>
              <a:gd name="connsiteX3" fmla="*/ 1245493 w 2281005"/>
              <a:gd name="connsiteY3" fmla="*/ 775424 h 1000739"/>
              <a:gd name="connsiteX4" fmla="*/ 866687 w 2281005"/>
              <a:gd name="connsiteY4" fmla="*/ 805699 h 1000739"/>
              <a:gd name="connsiteX5" fmla="*/ 849878 w 2281005"/>
              <a:gd name="connsiteY5" fmla="*/ 489310 h 1000739"/>
              <a:gd name="connsiteX6" fmla="*/ 1037975 w 2281005"/>
              <a:gd name="connsiteY6" fmla="*/ 77072 h 1000739"/>
              <a:gd name="connsiteX7" fmla="*/ 934847 w 2281005"/>
              <a:gd name="connsiteY7" fmla="*/ 28633 h 1000739"/>
              <a:gd name="connsiteX8" fmla="*/ 829524 w 2281005"/>
              <a:gd name="connsiteY8" fmla="*/ 15957 h 1000739"/>
              <a:gd name="connsiteX9" fmla="*/ 755027 w 2281005"/>
              <a:gd name="connsiteY9" fmla="*/ 256691 h 1000739"/>
              <a:gd name="connsiteX10" fmla="*/ 232849 w 2281005"/>
              <a:gd name="connsiteY10" fmla="*/ 634731 h 1000739"/>
              <a:gd name="connsiteX11" fmla="*/ 10527 w 2281005"/>
              <a:gd name="connsiteY11" fmla="*/ 948171 h 1000739"/>
              <a:gd name="connsiteX12" fmla="*/ 74776 w 2281005"/>
              <a:gd name="connsiteY12" fmla="*/ 997919 h 1000739"/>
              <a:gd name="connsiteX13" fmla="*/ 674104 w 2281005"/>
              <a:gd name="connsiteY13" fmla="*/ 818508 h 1000739"/>
              <a:gd name="connsiteX0" fmla="*/ 2281005 w 2281005"/>
              <a:gd name="connsiteY0" fmla="*/ 1314812 h 1903670"/>
              <a:gd name="connsiteX1" fmla="*/ 2001411 w 2281005"/>
              <a:gd name="connsiteY1" fmla="*/ 1347812 h 1903670"/>
              <a:gd name="connsiteX2" fmla="*/ 1501698 w 2281005"/>
              <a:gd name="connsiteY2" fmla="*/ 1495920 h 1903670"/>
              <a:gd name="connsiteX3" fmla="*/ 1245493 w 2281005"/>
              <a:gd name="connsiteY3" fmla="*/ 1678355 h 1903670"/>
              <a:gd name="connsiteX4" fmla="*/ 866687 w 2281005"/>
              <a:gd name="connsiteY4" fmla="*/ 1708630 h 1903670"/>
              <a:gd name="connsiteX5" fmla="*/ 849878 w 2281005"/>
              <a:gd name="connsiteY5" fmla="*/ 1392241 h 1903670"/>
              <a:gd name="connsiteX6" fmla="*/ 1037975 w 2281005"/>
              <a:gd name="connsiteY6" fmla="*/ 980003 h 1903670"/>
              <a:gd name="connsiteX7" fmla="*/ 1243700 w 2281005"/>
              <a:gd name="connsiteY7" fmla="*/ 86 h 1903670"/>
              <a:gd name="connsiteX8" fmla="*/ 829524 w 2281005"/>
              <a:gd name="connsiteY8" fmla="*/ 918888 h 1903670"/>
              <a:gd name="connsiteX9" fmla="*/ 755027 w 2281005"/>
              <a:gd name="connsiteY9" fmla="*/ 1159622 h 1903670"/>
              <a:gd name="connsiteX10" fmla="*/ 232849 w 2281005"/>
              <a:gd name="connsiteY10" fmla="*/ 1537662 h 1903670"/>
              <a:gd name="connsiteX11" fmla="*/ 10527 w 2281005"/>
              <a:gd name="connsiteY11" fmla="*/ 1851102 h 1903670"/>
              <a:gd name="connsiteX12" fmla="*/ 74776 w 2281005"/>
              <a:gd name="connsiteY12" fmla="*/ 1900850 h 1903670"/>
              <a:gd name="connsiteX13" fmla="*/ 674104 w 2281005"/>
              <a:gd name="connsiteY13" fmla="*/ 1721439 h 1903670"/>
              <a:gd name="connsiteX0" fmla="*/ 2281005 w 2281005"/>
              <a:gd name="connsiteY0" fmla="*/ 1316356 h 1905214"/>
              <a:gd name="connsiteX1" fmla="*/ 2001411 w 2281005"/>
              <a:gd name="connsiteY1" fmla="*/ 1349356 h 1905214"/>
              <a:gd name="connsiteX2" fmla="*/ 1501698 w 2281005"/>
              <a:gd name="connsiteY2" fmla="*/ 1497464 h 1905214"/>
              <a:gd name="connsiteX3" fmla="*/ 1245493 w 2281005"/>
              <a:gd name="connsiteY3" fmla="*/ 1679899 h 1905214"/>
              <a:gd name="connsiteX4" fmla="*/ 866687 w 2281005"/>
              <a:gd name="connsiteY4" fmla="*/ 1710174 h 1905214"/>
              <a:gd name="connsiteX5" fmla="*/ 849878 w 2281005"/>
              <a:gd name="connsiteY5" fmla="*/ 1393785 h 1905214"/>
              <a:gd name="connsiteX6" fmla="*/ 1037975 w 2281005"/>
              <a:gd name="connsiteY6" fmla="*/ 981547 h 1905214"/>
              <a:gd name="connsiteX7" fmla="*/ 1117352 w 2281005"/>
              <a:gd name="connsiteY7" fmla="*/ 703615 h 1905214"/>
              <a:gd name="connsiteX8" fmla="*/ 1243700 w 2281005"/>
              <a:gd name="connsiteY8" fmla="*/ 1630 h 1905214"/>
              <a:gd name="connsiteX9" fmla="*/ 829524 w 2281005"/>
              <a:gd name="connsiteY9" fmla="*/ 920432 h 1905214"/>
              <a:gd name="connsiteX10" fmla="*/ 755027 w 2281005"/>
              <a:gd name="connsiteY10" fmla="*/ 1161166 h 1905214"/>
              <a:gd name="connsiteX11" fmla="*/ 232849 w 2281005"/>
              <a:gd name="connsiteY11" fmla="*/ 1539206 h 1905214"/>
              <a:gd name="connsiteX12" fmla="*/ 10527 w 2281005"/>
              <a:gd name="connsiteY12" fmla="*/ 1852646 h 1905214"/>
              <a:gd name="connsiteX13" fmla="*/ 74776 w 2281005"/>
              <a:gd name="connsiteY13" fmla="*/ 1902394 h 1905214"/>
              <a:gd name="connsiteX14" fmla="*/ 674104 w 2281005"/>
              <a:gd name="connsiteY14" fmla="*/ 1722983 h 1905214"/>
              <a:gd name="connsiteX0" fmla="*/ 2281005 w 2281005"/>
              <a:gd name="connsiteY0" fmla="*/ 1318608 h 1907466"/>
              <a:gd name="connsiteX1" fmla="*/ 2001411 w 2281005"/>
              <a:gd name="connsiteY1" fmla="*/ 1351608 h 1907466"/>
              <a:gd name="connsiteX2" fmla="*/ 1501698 w 2281005"/>
              <a:gd name="connsiteY2" fmla="*/ 1499716 h 1907466"/>
              <a:gd name="connsiteX3" fmla="*/ 1245493 w 2281005"/>
              <a:gd name="connsiteY3" fmla="*/ 1682151 h 1907466"/>
              <a:gd name="connsiteX4" fmla="*/ 866687 w 2281005"/>
              <a:gd name="connsiteY4" fmla="*/ 1712426 h 1907466"/>
              <a:gd name="connsiteX5" fmla="*/ 849878 w 2281005"/>
              <a:gd name="connsiteY5" fmla="*/ 1396037 h 1907466"/>
              <a:gd name="connsiteX6" fmla="*/ 1037975 w 2281005"/>
              <a:gd name="connsiteY6" fmla="*/ 983799 h 1907466"/>
              <a:gd name="connsiteX7" fmla="*/ 1777174 w 2281005"/>
              <a:gd name="connsiteY7" fmla="*/ 354876 h 1907466"/>
              <a:gd name="connsiteX8" fmla="*/ 1243700 w 2281005"/>
              <a:gd name="connsiteY8" fmla="*/ 3882 h 1907466"/>
              <a:gd name="connsiteX9" fmla="*/ 829524 w 2281005"/>
              <a:gd name="connsiteY9" fmla="*/ 922684 h 1907466"/>
              <a:gd name="connsiteX10" fmla="*/ 755027 w 2281005"/>
              <a:gd name="connsiteY10" fmla="*/ 1163418 h 1907466"/>
              <a:gd name="connsiteX11" fmla="*/ 232849 w 2281005"/>
              <a:gd name="connsiteY11" fmla="*/ 1541458 h 1907466"/>
              <a:gd name="connsiteX12" fmla="*/ 10527 w 2281005"/>
              <a:gd name="connsiteY12" fmla="*/ 1854898 h 1907466"/>
              <a:gd name="connsiteX13" fmla="*/ 74776 w 2281005"/>
              <a:gd name="connsiteY13" fmla="*/ 1904646 h 1907466"/>
              <a:gd name="connsiteX14" fmla="*/ 674104 w 2281005"/>
              <a:gd name="connsiteY14" fmla="*/ 1725235 h 1907466"/>
              <a:gd name="connsiteX0" fmla="*/ 2281005 w 2281005"/>
              <a:gd name="connsiteY0" fmla="*/ 1318713 h 1907571"/>
              <a:gd name="connsiteX1" fmla="*/ 2001411 w 2281005"/>
              <a:gd name="connsiteY1" fmla="*/ 1351713 h 1907571"/>
              <a:gd name="connsiteX2" fmla="*/ 1501698 w 2281005"/>
              <a:gd name="connsiteY2" fmla="*/ 1499821 h 1907571"/>
              <a:gd name="connsiteX3" fmla="*/ 1245493 w 2281005"/>
              <a:gd name="connsiteY3" fmla="*/ 1682256 h 1907571"/>
              <a:gd name="connsiteX4" fmla="*/ 866687 w 2281005"/>
              <a:gd name="connsiteY4" fmla="*/ 1712531 h 1907571"/>
              <a:gd name="connsiteX5" fmla="*/ 849878 w 2281005"/>
              <a:gd name="connsiteY5" fmla="*/ 1396142 h 1907571"/>
              <a:gd name="connsiteX6" fmla="*/ 1037975 w 2281005"/>
              <a:gd name="connsiteY6" fmla="*/ 983904 h 1907571"/>
              <a:gd name="connsiteX7" fmla="*/ 1833330 w 2281005"/>
              <a:gd name="connsiteY7" fmla="*/ 348232 h 1907571"/>
              <a:gd name="connsiteX8" fmla="*/ 1243700 w 2281005"/>
              <a:gd name="connsiteY8" fmla="*/ 3987 h 1907571"/>
              <a:gd name="connsiteX9" fmla="*/ 829524 w 2281005"/>
              <a:gd name="connsiteY9" fmla="*/ 922789 h 1907571"/>
              <a:gd name="connsiteX10" fmla="*/ 755027 w 2281005"/>
              <a:gd name="connsiteY10" fmla="*/ 1163523 h 1907571"/>
              <a:gd name="connsiteX11" fmla="*/ 232849 w 2281005"/>
              <a:gd name="connsiteY11" fmla="*/ 1541563 h 1907571"/>
              <a:gd name="connsiteX12" fmla="*/ 10527 w 2281005"/>
              <a:gd name="connsiteY12" fmla="*/ 1855003 h 1907571"/>
              <a:gd name="connsiteX13" fmla="*/ 74776 w 2281005"/>
              <a:gd name="connsiteY13" fmla="*/ 1904751 h 1907571"/>
              <a:gd name="connsiteX14" fmla="*/ 674104 w 2281005"/>
              <a:gd name="connsiteY14" fmla="*/ 1725340 h 1907571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833330 w 2281005"/>
              <a:gd name="connsiteY7" fmla="*/ 348131 h 1907470"/>
              <a:gd name="connsiteX8" fmla="*/ 1243700 w 2281005"/>
              <a:gd name="connsiteY8" fmla="*/ 3886 h 1907470"/>
              <a:gd name="connsiteX9" fmla="*/ 829524 w 2281005"/>
              <a:gd name="connsiteY9" fmla="*/ 922688 h 1907470"/>
              <a:gd name="connsiteX10" fmla="*/ 755027 w 2281005"/>
              <a:gd name="connsiteY10" fmla="*/ 1163422 h 1907470"/>
              <a:gd name="connsiteX11" fmla="*/ 232849 w 2281005"/>
              <a:gd name="connsiteY11" fmla="*/ 1541462 h 1907470"/>
              <a:gd name="connsiteX12" fmla="*/ 10527 w 2281005"/>
              <a:gd name="connsiteY12" fmla="*/ 1854902 h 1907470"/>
              <a:gd name="connsiteX13" fmla="*/ 74776 w 2281005"/>
              <a:gd name="connsiteY13" fmla="*/ 1904650 h 1907470"/>
              <a:gd name="connsiteX14" fmla="*/ 674104 w 2281005"/>
              <a:gd name="connsiteY14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615728 w 2281005"/>
              <a:gd name="connsiteY7" fmla="*/ 543877 h 1907470"/>
              <a:gd name="connsiteX8" fmla="*/ 1833330 w 2281005"/>
              <a:gd name="connsiteY8" fmla="*/ 348131 h 1907470"/>
              <a:gd name="connsiteX9" fmla="*/ 1243700 w 2281005"/>
              <a:gd name="connsiteY9" fmla="*/ 3886 h 1907470"/>
              <a:gd name="connsiteX10" fmla="*/ 829524 w 2281005"/>
              <a:gd name="connsiteY10" fmla="*/ 922688 h 1907470"/>
              <a:gd name="connsiteX11" fmla="*/ 755027 w 2281005"/>
              <a:gd name="connsiteY11" fmla="*/ 1163422 h 1907470"/>
              <a:gd name="connsiteX12" fmla="*/ 232849 w 2281005"/>
              <a:gd name="connsiteY12" fmla="*/ 1541462 h 1907470"/>
              <a:gd name="connsiteX13" fmla="*/ 10527 w 2281005"/>
              <a:gd name="connsiteY13" fmla="*/ 1854902 h 1907470"/>
              <a:gd name="connsiteX14" fmla="*/ 74776 w 2281005"/>
              <a:gd name="connsiteY14" fmla="*/ 1904650 h 1907470"/>
              <a:gd name="connsiteX15" fmla="*/ 674104 w 2281005"/>
              <a:gd name="connsiteY15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2107086 w 2281005"/>
              <a:gd name="connsiteY7" fmla="*/ 550626 h 1907470"/>
              <a:gd name="connsiteX8" fmla="*/ 1833330 w 2281005"/>
              <a:gd name="connsiteY8" fmla="*/ 348131 h 1907470"/>
              <a:gd name="connsiteX9" fmla="*/ 1243700 w 2281005"/>
              <a:gd name="connsiteY9" fmla="*/ 3886 h 1907470"/>
              <a:gd name="connsiteX10" fmla="*/ 829524 w 2281005"/>
              <a:gd name="connsiteY10" fmla="*/ 922688 h 1907470"/>
              <a:gd name="connsiteX11" fmla="*/ 755027 w 2281005"/>
              <a:gd name="connsiteY11" fmla="*/ 1163422 h 1907470"/>
              <a:gd name="connsiteX12" fmla="*/ 232849 w 2281005"/>
              <a:gd name="connsiteY12" fmla="*/ 1541462 h 1907470"/>
              <a:gd name="connsiteX13" fmla="*/ 10527 w 2281005"/>
              <a:gd name="connsiteY13" fmla="*/ 1854902 h 1907470"/>
              <a:gd name="connsiteX14" fmla="*/ 74776 w 2281005"/>
              <a:gd name="connsiteY14" fmla="*/ 1904650 h 1907470"/>
              <a:gd name="connsiteX15" fmla="*/ 674104 w 2281005"/>
              <a:gd name="connsiteY15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538515 w 2281005"/>
              <a:gd name="connsiteY7" fmla="*/ 759872 h 1907470"/>
              <a:gd name="connsiteX8" fmla="*/ 2107086 w 2281005"/>
              <a:gd name="connsiteY8" fmla="*/ 550626 h 1907470"/>
              <a:gd name="connsiteX9" fmla="*/ 1833330 w 2281005"/>
              <a:gd name="connsiteY9" fmla="*/ 348131 h 1907470"/>
              <a:gd name="connsiteX10" fmla="*/ 1243700 w 2281005"/>
              <a:gd name="connsiteY10" fmla="*/ 3886 h 1907470"/>
              <a:gd name="connsiteX11" fmla="*/ 829524 w 2281005"/>
              <a:gd name="connsiteY11" fmla="*/ 922688 h 1907470"/>
              <a:gd name="connsiteX12" fmla="*/ 755027 w 2281005"/>
              <a:gd name="connsiteY12" fmla="*/ 1163422 h 1907470"/>
              <a:gd name="connsiteX13" fmla="*/ 232849 w 2281005"/>
              <a:gd name="connsiteY13" fmla="*/ 1541462 h 1907470"/>
              <a:gd name="connsiteX14" fmla="*/ 10527 w 2281005"/>
              <a:gd name="connsiteY14" fmla="*/ 1854902 h 1907470"/>
              <a:gd name="connsiteX15" fmla="*/ 74776 w 2281005"/>
              <a:gd name="connsiteY15" fmla="*/ 1904650 h 1907470"/>
              <a:gd name="connsiteX16" fmla="*/ 674104 w 2281005"/>
              <a:gd name="connsiteY16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917563 w 2281005"/>
              <a:gd name="connsiteY7" fmla="*/ 678874 h 1907470"/>
              <a:gd name="connsiteX8" fmla="*/ 2107086 w 2281005"/>
              <a:gd name="connsiteY8" fmla="*/ 550626 h 1907470"/>
              <a:gd name="connsiteX9" fmla="*/ 1833330 w 2281005"/>
              <a:gd name="connsiteY9" fmla="*/ 348131 h 1907470"/>
              <a:gd name="connsiteX10" fmla="*/ 1243700 w 2281005"/>
              <a:gd name="connsiteY10" fmla="*/ 3886 h 1907470"/>
              <a:gd name="connsiteX11" fmla="*/ 829524 w 2281005"/>
              <a:gd name="connsiteY11" fmla="*/ 922688 h 1907470"/>
              <a:gd name="connsiteX12" fmla="*/ 755027 w 2281005"/>
              <a:gd name="connsiteY12" fmla="*/ 1163422 h 1907470"/>
              <a:gd name="connsiteX13" fmla="*/ 232849 w 2281005"/>
              <a:gd name="connsiteY13" fmla="*/ 1541462 h 1907470"/>
              <a:gd name="connsiteX14" fmla="*/ 10527 w 2281005"/>
              <a:gd name="connsiteY14" fmla="*/ 1854902 h 1907470"/>
              <a:gd name="connsiteX15" fmla="*/ 74776 w 2281005"/>
              <a:gd name="connsiteY15" fmla="*/ 1904650 h 1907470"/>
              <a:gd name="connsiteX16" fmla="*/ 674104 w 2281005"/>
              <a:gd name="connsiteY16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524476 w 2281005"/>
              <a:gd name="connsiteY7" fmla="*/ 807120 h 1907470"/>
              <a:gd name="connsiteX8" fmla="*/ 1917563 w 2281005"/>
              <a:gd name="connsiteY8" fmla="*/ 678874 h 1907470"/>
              <a:gd name="connsiteX9" fmla="*/ 2107086 w 2281005"/>
              <a:gd name="connsiteY9" fmla="*/ 550626 h 1907470"/>
              <a:gd name="connsiteX10" fmla="*/ 1833330 w 2281005"/>
              <a:gd name="connsiteY10" fmla="*/ 348131 h 1907470"/>
              <a:gd name="connsiteX11" fmla="*/ 1243700 w 2281005"/>
              <a:gd name="connsiteY11" fmla="*/ 3886 h 1907470"/>
              <a:gd name="connsiteX12" fmla="*/ 829524 w 2281005"/>
              <a:gd name="connsiteY12" fmla="*/ 922688 h 1907470"/>
              <a:gd name="connsiteX13" fmla="*/ 755027 w 2281005"/>
              <a:gd name="connsiteY13" fmla="*/ 1163422 h 1907470"/>
              <a:gd name="connsiteX14" fmla="*/ 232849 w 2281005"/>
              <a:gd name="connsiteY14" fmla="*/ 1541462 h 1907470"/>
              <a:gd name="connsiteX15" fmla="*/ 10527 w 2281005"/>
              <a:gd name="connsiteY15" fmla="*/ 1854902 h 1907470"/>
              <a:gd name="connsiteX16" fmla="*/ 74776 w 2281005"/>
              <a:gd name="connsiteY16" fmla="*/ 1904650 h 1907470"/>
              <a:gd name="connsiteX17" fmla="*/ 674104 w 2281005"/>
              <a:gd name="connsiteY17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320913 w 2281005"/>
              <a:gd name="connsiteY7" fmla="*/ 462878 h 1907470"/>
              <a:gd name="connsiteX8" fmla="*/ 1917563 w 2281005"/>
              <a:gd name="connsiteY8" fmla="*/ 678874 h 1907470"/>
              <a:gd name="connsiteX9" fmla="*/ 2107086 w 2281005"/>
              <a:gd name="connsiteY9" fmla="*/ 550626 h 1907470"/>
              <a:gd name="connsiteX10" fmla="*/ 1833330 w 2281005"/>
              <a:gd name="connsiteY10" fmla="*/ 348131 h 1907470"/>
              <a:gd name="connsiteX11" fmla="*/ 1243700 w 2281005"/>
              <a:gd name="connsiteY11" fmla="*/ 3886 h 1907470"/>
              <a:gd name="connsiteX12" fmla="*/ 829524 w 2281005"/>
              <a:gd name="connsiteY12" fmla="*/ 922688 h 1907470"/>
              <a:gd name="connsiteX13" fmla="*/ 755027 w 2281005"/>
              <a:gd name="connsiteY13" fmla="*/ 1163422 h 1907470"/>
              <a:gd name="connsiteX14" fmla="*/ 232849 w 2281005"/>
              <a:gd name="connsiteY14" fmla="*/ 1541462 h 1907470"/>
              <a:gd name="connsiteX15" fmla="*/ 10527 w 2281005"/>
              <a:gd name="connsiteY15" fmla="*/ 1854902 h 1907470"/>
              <a:gd name="connsiteX16" fmla="*/ 74776 w 2281005"/>
              <a:gd name="connsiteY16" fmla="*/ 1904650 h 1907470"/>
              <a:gd name="connsiteX17" fmla="*/ 674104 w 2281005"/>
              <a:gd name="connsiteY17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320913 w 2281005"/>
              <a:gd name="connsiteY7" fmla="*/ 462878 h 1907470"/>
              <a:gd name="connsiteX8" fmla="*/ 1917563 w 2281005"/>
              <a:gd name="connsiteY8" fmla="*/ 678874 h 1907470"/>
              <a:gd name="connsiteX9" fmla="*/ 2107086 w 2281005"/>
              <a:gd name="connsiteY9" fmla="*/ 550626 h 1907470"/>
              <a:gd name="connsiteX10" fmla="*/ 1833330 w 2281005"/>
              <a:gd name="connsiteY10" fmla="*/ 348131 h 1907470"/>
              <a:gd name="connsiteX11" fmla="*/ 1243700 w 2281005"/>
              <a:gd name="connsiteY11" fmla="*/ 3886 h 1907470"/>
              <a:gd name="connsiteX12" fmla="*/ 829524 w 2281005"/>
              <a:gd name="connsiteY12" fmla="*/ 922688 h 1907470"/>
              <a:gd name="connsiteX13" fmla="*/ 755027 w 2281005"/>
              <a:gd name="connsiteY13" fmla="*/ 1163422 h 1907470"/>
              <a:gd name="connsiteX14" fmla="*/ 232849 w 2281005"/>
              <a:gd name="connsiteY14" fmla="*/ 1541462 h 1907470"/>
              <a:gd name="connsiteX15" fmla="*/ 10527 w 2281005"/>
              <a:gd name="connsiteY15" fmla="*/ 1854902 h 1907470"/>
              <a:gd name="connsiteX16" fmla="*/ 74776 w 2281005"/>
              <a:gd name="connsiteY16" fmla="*/ 1904650 h 1907470"/>
              <a:gd name="connsiteX17" fmla="*/ 674104 w 2281005"/>
              <a:gd name="connsiteY17" fmla="*/ 1725239 h 1907470"/>
              <a:gd name="connsiteX0" fmla="*/ 2270478 w 2270478"/>
              <a:gd name="connsiteY0" fmla="*/ 1318612 h 1859444"/>
              <a:gd name="connsiteX1" fmla="*/ 1990884 w 2270478"/>
              <a:gd name="connsiteY1" fmla="*/ 1351612 h 1859444"/>
              <a:gd name="connsiteX2" fmla="*/ 1491171 w 2270478"/>
              <a:gd name="connsiteY2" fmla="*/ 1499720 h 1859444"/>
              <a:gd name="connsiteX3" fmla="*/ 1234966 w 2270478"/>
              <a:gd name="connsiteY3" fmla="*/ 1682155 h 1859444"/>
              <a:gd name="connsiteX4" fmla="*/ 856160 w 2270478"/>
              <a:gd name="connsiteY4" fmla="*/ 1712430 h 1859444"/>
              <a:gd name="connsiteX5" fmla="*/ 839351 w 2270478"/>
              <a:gd name="connsiteY5" fmla="*/ 1396041 h 1859444"/>
              <a:gd name="connsiteX6" fmla="*/ 1027448 w 2270478"/>
              <a:gd name="connsiteY6" fmla="*/ 983803 h 1859444"/>
              <a:gd name="connsiteX7" fmla="*/ 1310386 w 2270478"/>
              <a:gd name="connsiteY7" fmla="*/ 462878 h 1859444"/>
              <a:gd name="connsiteX8" fmla="*/ 1907036 w 2270478"/>
              <a:gd name="connsiteY8" fmla="*/ 678874 h 1859444"/>
              <a:gd name="connsiteX9" fmla="*/ 2096559 w 2270478"/>
              <a:gd name="connsiteY9" fmla="*/ 550626 h 1859444"/>
              <a:gd name="connsiteX10" fmla="*/ 1822803 w 2270478"/>
              <a:gd name="connsiteY10" fmla="*/ 348131 h 1859444"/>
              <a:gd name="connsiteX11" fmla="*/ 1233173 w 2270478"/>
              <a:gd name="connsiteY11" fmla="*/ 3886 h 1859444"/>
              <a:gd name="connsiteX12" fmla="*/ 818997 w 2270478"/>
              <a:gd name="connsiteY12" fmla="*/ 922688 h 1859444"/>
              <a:gd name="connsiteX13" fmla="*/ 744500 w 2270478"/>
              <a:gd name="connsiteY13" fmla="*/ 1163422 h 1859444"/>
              <a:gd name="connsiteX14" fmla="*/ 222322 w 2270478"/>
              <a:gd name="connsiteY14" fmla="*/ 1541462 h 1859444"/>
              <a:gd name="connsiteX15" fmla="*/ 0 w 2270478"/>
              <a:gd name="connsiteY15" fmla="*/ 1854902 h 1859444"/>
              <a:gd name="connsiteX16" fmla="*/ 663577 w 2270478"/>
              <a:gd name="connsiteY16" fmla="*/ 1725239 h 1859444"/>
              <a:gd name="connsiteX0" fmla="*/ 2048522 w 2048522"/>
              <a:gd name="connsiteY0" fmla="*/ 1318612 h 1744917"/>
              <a:gd name="connsiteX1" fmla="*/ 1768928 w 2048522"/>
              <a:gd name="connsiteY1" fmla="*/ 1351612 h 1744917"/>
              <a:gd name="connsiteX2" fmla="*/ 1269215 w 2048522"/>
              <a:gd name="connsiteY2" fmla="*/ 1499720 h 1744917"/>
              <a:gd name="connsiteX3" fmla="*/ 1013010 w 2048522"/>
              <a:gd name="connsiteY3" fmla="*/ 1682155 h 1744917"/>
              <a:gd name="connsiteX4" fmla="*/ 634204 w 2048522"/>
              <a:gd name="connsiteY4" fmla="*/ 1712430 h 1744917"/>
              <a:gd name="connsiteX5" fmla="*/ 617395 w 2048522"/>
              <a:gd name="connsiteY5" fmla="*/ 1396041 h 1744917"/>
              <a:gd name="connsiteX6" fmla="*/ 805492 w 2048522"/>
              <a:gd name="connsiteY6" fmla="*/ 983803 h 1744917"/>
              <a:gd name="connsiteX7" fmla="*/ 1088430 w 2048522"/>
              <a:gd name="connsiteY7" fmla="*/ 462878 h 1744917"/>
              <a:gd name="connsiteX8" fmla="*/ 1685080 w 2048522"/>
              <a:gd name="connsiteY8" fmla="*/ 678874 h 1744917"/>
              <a:gd name="connsiteX9" fmla="*/ 1874603 w 2048522"/>
              <a:gd name="connsiteY9" fmla="*/ 550626 h 1744917"/>
              <a:gd name="connsiteX10" fmla="*/ 1600847 w 2048522"/>
              <a:gd name="connsiteY10" fmla="*/ 348131 h 1744917"/>
              <a:gd name="connsiteX11" fmla="*/ 1011217 w 2048522"/>
              <a:gd name="connsiteY11" fmla="*/ 3886 h 1744917"/>
              <a:gd name="connsiteX12" fmla="*/ 597041 w 2048522"/>
              <a:gd name="connsiteY12" fmla="*/ 922688 h 1744917"/>
              <a:gd name="connsiteX13" fmla="*/ 522544 w 2048522"/>
              <a:gd name="connsiteY13" fmla="*/ 1163422 h 1744917"/>
              <a:gd name="connsiteX14" fmla="*/ 366 w 2048522"/>
              <a:gd name="connsiteY14" fmla="*/ 1541462 h 1744917"/>
              <a:gd name="connsiteX15" fmla="*/ 441621 w 2048522"/>
              <a:gd name="connsiteY15" fmla="*/ 1725239 h 1744917"/>
              <a:gd name="connsiteX0" fmla="*/ 1606901 w 1606901"/>
              <a:gd name="connsiteY0" fmla="*/ 1318612 h 1744917"/>
              <a:gd name="connsiteX1" fmla="*/ 1327307 w 1606901"/>
              <a:gd name="connsiteY1" fmla="*/ 1351612 h 1744917"/>
              <a:gd name="connsiteX2" fmla="*/ 827594 w 1606901"/>
              <a:gd name="connsiteY2" fmla="*/ 1499720 h 1744917"/>
              <a:gd name="connsiteX3" fmla="*/ 571389 w 1606901"/>
              <a:gd name="connsiteY3" fmla="*/ 1682155 h 1744917"/>
              <a:gd name="connsiteX4" fmla="*/ 192583 w 1606901"/>
              <a:gd name="connsiteY4" fmla="*/ 1712430 h 1744917"/>
              <a:gd name="connsiteX5" fmla="*/ 175774 w 1606901"/>
              <a:gd name="connsiteY5" fmla="*/ 1396041 h 1744917"/>
              <a:gd name="connsiteX6" fmla="*/ 363871 w 1606901"/>
              <a:gd name="connsiteY6" fmla="*/ 983803 h 1744917"/>
              <a:gd name="connsiteX7" fmla="*/ 646809 w 1606901"/>
              <a:gd name="connsiteY7" fmla="*/ 462878 h 1744917"/>
              <a:gd name="connsiteX8" fmla="*/ 1243459 w 1606901"/>
              <a:gd name="connsiteY8" fmla="*/ 678874 h 1744917"/>
              <a:gd name="connsiteX9" fmla="*/ 1432982 w 1606901"/>
              <a:gd name="connsiteY9" fmla="*/ 550626 h 1744917"/>
              <a:gd name="connsiteX10" fmla="*/ 1159226 w 1606901"/>
              <a:gd name="connsiteY10" fmla="*/ 348131 h 1744917"/>
              <a:gd name="connsiteX11" fmla="*/ 569596 w 1606901"/>
              <a:gd name="connsiteY11" fmla="*/ 3886 h 1744917"/>
              <a:gd name="connsiteX12" fmla="*/ 155420 w 1606901"/>
              <a:gd name="connsiteY12" fmla="*/ 922688 h 1744917"/>
              <a:gd name="connsiteX13" fmla="*/ 80923 w 1606901"/>
              <a:gd name="connsiteY13" fmla="*/ 1163422 h 1744917"/>
              <a:gd name="connsiteX14" fmla="*/ 0 w 1606901"/>
              <a:gd name="connsiteY14" fmla="*/ 1725239 h 1744917"/>
              <a:gd name="connsiteX0" fmla="*/ 1606901 w 1606901"/>
              <a:gd name="connsiteY0" fmla="*/ 1318612 h 1744917"/>
              <a:gd name="connsiteX1" fmla="*/ 1327307 w 1606901"/>
              <a:gd name="connsiteY1" fmla="*/ 1351612 h 1744917"/>
              <a:gd name="connsiteX2" fmla="*/ 827594 w 1606901"/>
              <a:gd name="connsiteY2" fmla="*/ 1499720 h 1744917"/>
              <a:gd name="connsiteX3" fmla="*/ 571389 w 1606901"/>
              <a:gd name="connsiteY3" fmla="*/ 1682155 h 1744917"/>
              <a:gd name="connsiteX4" fmla="*/ 192583 w 1606901"/>
              <a:gd name="connsiteY4" fmla="*/ 1712430 h 1744917"/>
              <a:gd name="connsiteX5" fmla="*/ 175774 w 1606901"/>
              <a:gd name="connsiteY5" fmla="*/ 1396041 h 1744917"/>
              <a:gd name="connsiteX6" fmla="*/ 363871 w 1606901"/>
              <a:gd name="connsiteY6" fmla="*/ 983803 h 1744917"/>
              <a:gd name="connsiteX7" fmla="*/ 646809 w 1606901"/>
              <a:gd name="connsiteY7" fmla="*/ 462878 h 1744917"/>
              <a:gd name="connsiteX8" fmla="*/ 1243459 w 1606901"/>
              <a:gd name="connsiteY8" fmla="*/ 678874 h 1744917"/>
              <a:gd name="connsiteX9" fmla="*/ 1432982 w 1606901"/>
              <a:gd name="connsiteY9" fmla="*/ 550626 h 1744917"/>
              <a:gd name="connsiteX10" fmla="*/ 1159226 w 1606901"/>
              <a:gd name="connsiteY10" fmla="*/ 348131 h 1744917"/>
              <a:gd name="connsiteX11" fmla="*/ 569596 w 1606901"/>
              <a:gd name="connsiteY11" fmla="*/ 3886 h 1744917"/>
              <a:gd name="connsiteX12" fmla="*/ 155420 w 1606901"/>
              <a:gd name="connsiteY12" fmla="*/ 922688 h 1744917"/>
              <a:gd name="connsiteX13" fmla="*/ 0 w 1606901"/>
              <a:gd name="connsiteY13" fmla="*/ 1725239 h 1744917"/>
              <a:gd name="connsiteX0" fmla="*/ 1606901 w 1606901"/>
              <a:gd name="connsiteY0" fmla="*/ 1382172 h 1808477"/>
              <a:gd name="connsiteX1" fmla="*/ 1327307 w 1606901"/>
              <a:gd name="connsiteY1" fmla="*/ 1415172 h 1808477"/>
              <a:gd name="connsiteX2" fmla="*/ 827594 w 1606901"/>
              <a:gd name="connsiteY2" fmla="*/ 1563280 h 1808477"/>
              <a:gd name="connsiteX3" fmla="*/ 571389 w 1606901"/>
              <a:gd name="connsiteY3" fmla="*/ 1745715 h 1808477"/>
              <a:gd name="connsiteX4" fmla="*/ 192583 w 1606901"/>
              <a:gd name="connsiteY4" fmla="*/ 1775990 h 1808477"/>
              <a:gd name="connsiteX5" fmla="*/ 175774 w 1606901"/>
              <a:gd name="connsiteY5" fmla="*/ 1459601 h 1808477"/>
              <a:gd name="connsiteX6" fmla="*/ 363871 w 1606901"/>
              <a:gd name="connsiteY6" fmla="*/ 1047363 h 1808477"/>
              <a:gd name="connsiteX7" fmla="*/ 646809 w 1606901"/>
              <a:gd name="connsiteY7" fmla="*/ 526438 h 1808477"/>
              <a:gd name="connsiteX8" fmla="*/ 1243459 w 1606901"/>
              <a:gd name="connsiteY8" fmla="*/ 742434 h 1808477"/>
              <a:gd name="connsiteX9" fmla="*/ 1432982 w 1606901"/>
              <a:gd name="connsiteY9" fmla="*/ 614186 h 1808477"/>
              <a:gd name="connsiteX10" fmla="*/ 1159226 w 1606901"/>
              <a:gd name="connsiteY10" fmla="*/ 411691 h 1808477"/>
              <a:gd name="connsiteX11" fmla="*/ 569596 w 1606901"/>
              <a:gd name="connsiteY11" fmla="*/ 67446 h 1808477"/>
              <a:gd name="connsiteX12" fmla="*/ 0 w 1606901"/>
              <a:gd name="connsiteY12" fmla="*/ 1788799 h 1808477"/>
              <a:gd name="connsiteX0" fmla="*/ 1606901 w 1606901"/>
              <a:gd name="connsiteY0" fmla="*/ 970481 h 1396786"/>
              <a:gd name="connsiteX1" fmla="*/ 1327307 w 1606901"/>
              <a:gd name="connsiteY1" fmla="*/ 1003481 h 1396786"/>
              <a:gd name="connsiteX2" fmla="*/ 827594 w 1606901"/>
              <a:gd name="connsiteY2" fmla="*/ 1151589 h 1396786"/>
              <a:gd name="connsiteX3" fmla="*/ 571389 w 1606901"/>
              <a:gd name="connsiteY3" fmla="*/ 1334024 h 1396786"/>
              <a:gd name="connsiteX4" fmla="*/ 192583 w 1606901"/>
              <a:gd name="connsiteY4" fmla="*/ 1364299 h 1396786"/>
              <a:gd name="connsiteX5" fmla="*/ 175774 w 1606901"/>
              <a:gd name="connsiteY5" fmla="*/ 1047910 h 1396786"/>
              <a:gd name="connsiteX6" fmla="*/ 363871 w 1606901"/>
              <a:gd name="connsiteY6" fmla="*/ 635672 h 1396786"/>
              <a:gd name="connsiteX7" fmla="*/ 646809 w 1606901"/>
              <a:gd name="connsiteY7" fmla="*/ 114747 h 1396786"/>
              <a:gd name="connsiteX8" fmla="*/ 1243459 w 1606901"/>
              <a:gd name="connsiteY8" fmla="*/ 330743 h 1396786"/>
              <a:gd name="connsiteX9" fmla="*/ 1432982 w 1606901"/>
              <a:gd name="connsiteY9" fmla="*/ 202495 h 1396786"/>
              <a:gd name="connsiteX10" fmla="*/ 1159226 w 1606901"/>
              <a:gd name="connsiteY10" fmla="*/ 0 h 1396786"/>
              <a:gd name="connsiteX11" fmla="*/ 0 w 1606901"/>
              <a:gd name="connsiteY11" fmla="*/ 1377108 h 1396786"/>
              <a:gd name="connsiteX0" fmla="*/ 1606901 w 1606901"/>
              <a:gd name="connsiteY0" fmla="*/ 861390 h 1287695"/>
              <a:gd name="connsiteX1" fmla="*/ 1327307 w 1606901"/>
              <a:gd name="connsiteY1" fmla="*/ 894390 h 1287695"/>
              <a:gd name="connsiteX2" fmla="*/ 827594 w 1606901"/>
              <a:gd name="connsiteY2" fmla="*/ 1042498 h 1287695"/>
              <a:gd name="connsiteX3" fmla="*/ 571389 w 1606901"/>
              <a:gd name="connsiteY3" fmla="*/ 1224933 h 1287695"/>
              <a:gd name="connsiteX4" fmla="*/ 192583 w 1606901"/>
              <a:gd name="connsiteY4" fmla="*/ 1255208 h 1287695"/>
              <a:gd name="connsiteX5" fmla="*/ 175774 w 1606901"/>
              <a:gd name="connsiteY5" fmla="*/ 938819 h 1287695"/>
              <a:gd name="connsiteX6" fmla="*/ 363871 w 1606901"/>
              <a:gd name="connsiteY6" fmla="*/ 526581 h 1287695"/>
              <a:gd name="connsiteX7" fmla="*/ 646809 w 1606901"/>
              <a:gd name="connsiteY7" fmla="*/ 5656 h 1287695"/>
              <a:gd name="connsiteX8" fmla="*/ 1243459 w 1606901"/>
              <a:gd name="connsiteY8" fmla="*/ 221652 h 1287695"/>
              <a:gd name="connsiteX9" fmla="*/ 1432982 w 1606901"/>
              <a:gd name="connsiteY9" fmla="*/ 93404 h 1287695"/>
              <a:gd name="connsiteX10" fmla="*/ 0 w 1606901"/>
              <a:gd name="connsiteY10" fmla="*/ 1268017 h 1287695"/>
              <a:gd name="connsiteX0" fmla="*/ 1606901 w 1606901"/>
              <a:gd name="connsiteY0" fmla="*/ 873218 h 1299523"/>
              <a:gd name="connsiteX1" fmla="*/ 1327307 w 1606901"/>
              <a:gd name="connsiteY1" fmla="*/ 906218 h 1299523"/>
              <a:gd name="connsiteX2" fmla="*/ 827594 w 1606901"/>
              <a:gd name="connsiteY2" fmla="*/ 1054326 h 1299523"/>
              <a:gd name="connsiteX3" fmla="*/ 571389 w 1606901"/>
              <a:gd name="connsiteY3" fmla="*/ 1236761 h 1299523"/>
              <a:gd name="connsiteX4" fmla="*/ 192583 w 1606901"/>
              <a:gd name="connsiteY4" fmla="*/ 1267036 h 1299523"/>
              <a:gd name="connsiteX5" fmla="*/ 175774 w 1606901"/>
              <a:gd name="connsiteY5" fmla="*/ 950647 h 1299523"/>
              <a:gd name="connsiteX6" fmla="*/ 363871 w 1606901"/>
              <a:gd name="connsiteY6" fmla="*/ 538409 h 1299523"/>
              <a:gd name="connsiteX7" fmla="*/ 646809 w 1606901"/>
              <a:gd name="connsiteY7" fmla="*/ 17484 h 1299523"/>
              <a:gd name="connsiteX8" fmla="*/ 1243459 w 1606901"/>
              <a:gd name="connsiteY8" fmla="*/ 233480 h 1299523"/>
              <a:gd name="connsiteX9" fmla="*/ 0 w 1606901"/>
              <a:gd name="connsiteY9" fmla="*/ 1279845 h 1299523"/>
              <a:gd name="connsiteX0" fmla="*/ 1606901 w 1606901"/>
              <a:gd name="connsiteY0" fmla="*/ 877843 h 1304148"/>
              <a:gd name="connsiteX1" fmla="*/ 1327307 w 1606901"/>
              <a:gd name="connsiteY1" fmla="*/ 910843 h 1304148"/>
              <a:gd name="connsiteX2" fmla="*/ 827594 w 1606901"/>
              <a:gd name="connsiteY2" fmla="*/ 1058951 h 1304148"/>
              <a:gd name="connsiteX3" fmla="*/ 571389 w 1606901"/>
              <a:gd name="connsiteY3" fmla="*/ 1241386 h 1304148"/>
              <a:gd name="connsiteX4" fmla="*/ 192583 w 1606901"/>
              <a:gd name="connsiteY4" fmla="*/ 1271661 h 1304148"/>
              <a:gd name="connsiteX5" fmla="*/ 175774 w 1606901"/>
              <a:gd name="connsiteY5" fmla="*/ 955272 h 1304148"/>
              <a:gd name="connsiteX6" fmla="*/ 363871 w 1606901"/>
              <a:gd name="connsiteY6" fmla="*/ 543034 h 1304148"/>
              <a:gd name="connsiteX7" fmla="*/ 646809 w 1606901"/>
              <a:gd name="connsiteY7" fmla="*/ 22109 h 1304148"/>
              <a:gd name="connsiteX8" fmla="*/ 0 w 1606901"/>
              <a:gd name="connsiteY8" fmla="*/ 1284470 h 1304148"/>
              <a:gd name="connsiteX0" fmla="*/ 1606901 w 1606901"/>
              <a:gd name="connsiteY0" fmla="*/ 334809 h 761114"/>
              <a:gd name="connsiteX1" fmla="*/ 1327307 w 1606901"/>
              <a:gd name="connsiteY1" fmla="*/ 367809 h 761114"/>
              <a:gd name="connsiteX2" fmla="*/ 827594 w 1606901"/>
              <a:gd name="connsiteY2" fmla="*/ 515917 h 761114"/>
              <a:gd name="connsiteX3" fmla="*/ 571389 w 1606901"/>
              <a:gd name="connsiteY3" fmla="*/ 698352 h 761114"/>
              <a:gd name="connsiteX4" fmla="*/ 192583 w 1606901"/>
              <a:gd name="connsiteY4" fmla="*/ 728627 h 761114"/>
              <a:gd name="connsiteX5" fmla="*/ 175774 w 1606901"/>
              <a:gd name="connsiteY5" fmla="*/ 412238 h 761114"/>
              <a:gd name="connsiteX6" fmla="*/ 363871 w 1606901"/>
              <a:gd name="connsiteY6" fmla="*/ 0 h 761114"/>
              <a:gd name="connsiteX7" fmla="*/ 0 w 1606901"/>
              <a:gd name="connsiteY7" fmla="*/ 741436 h 761114"/>
              <a:gd name="connsiteX0" fmla="*/ 1606901 w 1606901"/>
              <a:gd name="connsiteY0" fmla="*/ 0 h 426305"/>
              <a:gd name="connsiteX1" fmla="*/ 1327307 w 1606901"/>
              <a:gd name="connsiteY1" fmla="*/ 33000 h 426305"/>
              <a:gd name="connsiteX2" fmla="*/ 827594 w 1606901"/>
              <a:gd name="connsiteY2" fmla="*/ 181108 h 426305"/>
              <a:gd name="connsiteX3" fmla="*/ 571389 w 1606901"/>
              <a:gd name="connsiteY3" fmla="*/ 363543 h 426305"/>
              <a:gd name="connsiteX4" fmla="*/ 192583 w 1606901"/>
              <a:gd name="connsiteY4" fmla="*/ 393818 h 426305"/>
              <a:gd name="connsiteX5" fmla="*/ 175774 w 1606901"/>
              <a:gd name="connsiteY5" fmla="*/ 77429 h 426305"/>
              <a:gd name="connsiteX6" fmla="*/ 0 w 1606901"/>
              <a:gd name="connsiteY6" fmla="*/ 406627 h 426305"/>
              <a:gd name="connsiteX0" fmla="*/ 1606901 w 1606901"/>
              <a:gd name="connsiteY0" fmla="*/ 0 h 426305"/>
              <a:gd name="connsiteX1" fmla="*/ 1327307 w 1606901"/>
              <a:gd name="connsiteY1" fmla="*/ 33000 h 426305"/>
              <a:gd name="connsiteX2" fmla="*/ 827594 w 1606901"/>
              <a:gd name="connsiteY2" fmla="*/ 181108 h 426305"/>
              <a:gd name="connsiteX3" fmla="*/ 571389 w 1606901"/>
              <a:gd name="connsiteY3" fmla="*/ 363543 h 426305"/>
              <a:gd name="connsiteX4" fmla="*/ 192583 w 1606901"/>
              <a:gd name="connsiteY4" fmla="*/ 393818 h 426305"/>
              <a:gd name="connsiteX5" fmla="*/ 0 w 1606901"/>
              <a:gd name="connsiteY5" fmla="*/ 406627 h 426305"/>
              <a:gd name="connsiteX0" fmla="*/ 1606901 w 1606901"/>
              <a:gd name="connsiteY0" fmla="*/ 0 h 426305"/>
              <a:gd name="connsiteX1" fmla="*/ 1327307 w 1606901"/>
              <a:gd name="connsiteY1" fmla="*/ 33000 h 426305"/>
              <a:gd name="connsiteX2" fmla="*/ 827594 w 1606901"/>
              <a:gd name="connsiteY2" fmla="*/ 181108 h 426305"/>
              <a:gd name="connsiteX3" fmla="*/ 571389 w 1606901"/>
              <a:gd name="connsiteY3" fmla="*/ 363543 h 426305"/>
              <a:gd name="connsiteX4" fmla="*/ 192583 w 1606901"/>
              <a:gd name="connsiteY4" fmla="*/ 393818 h 426305"/>
              <a:gd name="connsiteX5" fmla="*/ 0 w 1606901"/>
              <a:gd name="connsiteY5" fmla="*/ 406627 h 426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6901" h="426305">
                <a:moveTo>
                  <a:pt x="1606901" y="0"/>
                </a:moveTo>
                <a:lnTo>
                  <a:pt x="1327307" y="33000"/>
                </a:lnTo>
                <a:lnTo>
                  <a:pt x="827594" y="181108"/>
                </a:lnTo>
                <a:lnTo>
                  <a:pt x="571389" y="363543"/>
                </a:lnTo>
                <a:cubicBezTo>
                  <a:pt x="393154" y="440263"/>
                  <a:pt x="353497" y="442025"/>
                  <a:pt x="192583" y="393818"/>
                </a:cubicBezTo>
                <a:cubicBezTo>
                  <a:pt x="128389" y="398088"/>
                  <a:pt x="57174" y="321359"/>
                  <a:pt x="0" y="406627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Frihåndsform 10"/>
          <p:cNvSpPr/>
          <p:nvPr/>
        </p:nvSpPr>
        <p:spPr>
          <a:xfrm>
            <a:off x="2598727" y="3450866"/>
            <a:ext cx="3825929" cy="3069204"/>
          </a:xfrm>
          <a:custGeom>
            <a:avLst/>
            <a:gdLst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222636 w 4238045"/>
              <a:gd name="connsiteY56" fmla="*/ 1447137 h 3244132"/>
              <a:gd name="connsiteX57" fmla="*/ 159026 w 4238045"/>
              <a:gd name="connsiteY57" fmla="*/ 1606164 h 3244132"/>
              <a:gd name="connsiteX58" fmla="*/ 190831 w 4238045"/>
              <a:gd name="connsiteY58" fmla="*/ 1884459 h 3244132"/>
              <a:gd name="connsiteX59" fmla="*/ 461175 w 4238045"/>
              <a:gd name="connsiteY59" fmla="*/ 2361537 h 3244132"/>
              <a:gd name="connsiteX60" fmla="*/ 588396 w 4238045"/>
              <a:gd name="connsiteY60" fmla="*/ 2544417 h 3244132"/>
              <a:gd name="connsiteX61" fmla="*/ 723568 w 4238045"/>
              <a:gd name="connsiteY61" fmla="*/ 2775005 h 3244132"/>
              <a:gd name="connsiteX62" fmla="*/ 858741 w 4238045"/>
              <a:gd name="connsiteY62" fmla="*/ 2918129 h 3244132"/>
              <a:gd name="connsiteX63" fmla="*/ 993913 w 4238045"/>
              <a:gd name="connsiteY63" fmla="*/ 3053301 h 3244132"/>
              <a:gd name="connsiteX64" fmla="*/ 1121134 w 4238045"/>
              <a:gd name="connsiteY64" fmla="*/ 3156668 h 3244132"/>
              <a:gd name="connsiteX65" fmla="*/ 1121134 w 4238045"/>
              <a:gd name="connsiteY65" fmla="*/ 3156668 h 3244132"/>
              <a:gd name="connsiteX66" fmla="*/ 1065474 w 4238045"/>
              <a:gd name="connsiteY66" fmla="*/ 3244132 h 3244132"/>
              <a:gd name="connsiteX67" fmla="*/ 978010 w 4238045"/>
              <a:gd name="connsiteY67" fmla="*/ 3244132 h 3244132"/>
              <a:gd name="connsiteX68" fmla="*/ 826935 w 4238045"/>
              <a:gd name="connsiteY68" fmla="*/ 3180522 h 3244132"/>
              <a:gd name="connsiteX69" fmla="*/ 556591 w 4238045"/>
              <a:gd name="connsiteY69" fmla="*/ 3085106 h 3244132"/>
              <a:gd name="connsiteX70" fmla="*/ 405516 w 4238045"/>
              <a:gd name="connsiteY70" fmla="*/ 2878372 h 3244132"/>
              <a:gd name="connsiteX71" fmla="*/ 166977 w 4238045"/>
              <a:gd name="connsiteY71" fmla="*/ 2488758 h 3244132"/>
              <a:gd name="connsiteX72" fmla="*/ 31805 w 4238045"/>
              <a:gd name="connsiteY72" fmla="*/ 2186609 h 3244132"/>
              <a:gd name="connsiteX73" fmla="*/ 0 w 4238045"/>
              <a:gd name="connsiteY73" fmla="*/ 1908313 h 3244132"/>
              <a:gd name="connsiteX74" fmla="*/ 55659 w 4238045"/>
              <a:gd name="connsiteY74" fmla="*/ 1558456 h 3244132"/>
              <a:gd name="connsiteX75" fmla="*/ 222636 w 4238045"/>
              <a:gd name="connsiteY75" fmla="*/ 1343771 h 3244132"/>
              <a:gd name="connsiteX76" fmla="*/ 453224 w 4238045"/>
              <a:gd name="connsiteY76" fmla="*/ 1256306 h 3244132"/>
              <a:gd name="connsiteX77" fmla="*/ 882594 w 4238045"/>
              <a:gd name="connsiteY77" fmla="*/ 1192696 h 3244132"/>
              <a:gd name="connsiteX78" fmla="*/ 1304014 w 4238045"/>
              <a:gd name="connsiteY78" fmla="*/ 1121134 h 3244132"/>
              <a:gd name="connsiteX79" fmla="*/ 1582309 w 4238045"/>
              <a:gd name="connsiteY79" fmla="*/ 1065475 h 3244132"/>
              <a:gd name="connsiteX80" fmla="*/ 1820848 w 4238045"/>
              <a:gd name="connsiteY80" fmla="*/ 1017767 h 3244132"/>
              <a:gd name="connsiteX81" fmla="*/ 1876508 w 4238045"/>
              <a:gd name="connsiteY81" fmla="*/ 954157 h 3244132"/>
              <a:gd name="connsiteX82" fmla="*/ 1892410 w 4238045"/>
              <a:gd name="connsiteY82" fmla="*/ 842838 h 3244132"/>
              <a:gd name="connsiteX83" fmla="*/ 1884459 w 4238045"/>
              <a:gd name="connsiteY83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59026 w 4238045"/>
              <a:gd name="connsiteY56" fmla="*/ 1606164 h 3244132"/>
              <a:gd name="connsiteX57" fmla="*/ 190831 w 4238045"/>
              <a:gd name="connsiteY57" fmla="*/ 1884459 h 3244132"/>
              <a:gd name="connsiteX58" fmla="*/ 461175 w 4238045"/>
              <a:gd name="connsiteY58" fmla="*/ 2361537 h 3244132"/>
              <a:gd name="connsiteX59" fmla="*/ 588396 w 4238045"/>
              <a:gd name="connsiteY59" fmla="*/ 2544417 h 3244132"/>
              <a:gd name="connsiteX60" fmla="*/ 723568 w 4238045"/>
              <a:gd name="connsiteY60" fmla="*/ 2775005 h 3244132"/>
              <a:gd name="connsiteX61" fmla="*/ 858741 w 4238045"/>
              <a:gd name="connsiteY61" fmla="*/ 2918129 h 3244132"/>
              <a:gd name="connsiteX62" fmla="*/ 993913 w 4238045"/>
              <a:gd name="connsiteY62" fmla="*/ 3053301 h 3244132"/>
              <a:gd name="connsiteX63" fmla="*/ 1121134 w 4238045"/>
              <a:gd name="connsiteY63" fmla="*/ 3156668 h 3244132"/>
              <a:gd name="connsiteX64" fmla="*/ 1121134 w 4238045"/>
              <a:gd name="connsiteY64" fmla="*/ 3156668 h 3244132"/>
              <a:gd name="connsiteX65" fmla="*/ 1065474 w 4238045"/>
              <a:gd name="connsiteY65" fmla="*/ 3244132 h 3244132"/>
              <a:gd name="connsiteX66" fmla="*/ 978010 w 4238045"/>
              <a:gd name="connsiteY66" fmla="*/ 3244132 h 3244132"/>
              <a:gd name="connsiteX67" fmla="*/ 826935 w 4238045"/>
              <a:gd name="connsiteY67" fmla="*/ 3180522 h 3244132"/>
              <a:gd name="connsiteX68" fmla="*/ 556591 w 4238045"/>
              <a:gd name="connsiteY68" fmla="*/ 3085106 h 3244132"/>
              <a:gd name="connsiteX69" fmla="*/ 405516 w 4238045"/>
              <a:gd name="connsiteY69" fmla="*/ 2878372 h 3244132"/>
              <a:gd name="connsiteX70" fmla="*/ 166977 w 4238045"/>
              <a:gd name="connsiteY70" fmla="*/ 2488758 h 3244132"/>
              <a:gd name="connsiteX71" fmla="*/ 31805 w 4238045"/>
              <a:gd name="connsiteY71" fmla="*/ 2186609 h 3244132"/>
              <a:gd name="connsiteX72" fmla="*/ 0 w 4238045"/>
              <a:gd name="connsiteY72" fmla="*/ 1908313 h 3244132"/>
              <a:gd name="connsiteX73" fmla="*/ 55659 w 4238045"/>
              <a:gd name="connsiteY73" fmla="*/ 1558456 h 3244132"/>
              <a:gd name="connsiteX74" fmla="*/ 222636 w 4238045"/>
              <a:gd name="connsiteY74" fmla="*/ 1343771 h 3244132"/>
              <a:gd name="connsiteX75" fmla="*/ 453224 w 4238045"/>
              <a:gd name="connsiteY75" fmla="*/ 1256306 h 3244132"/>
              <a:gd name="connsiteX76" fmla="*/ 882594 w 4238045"/>
              <a:gd name="connsiteY76" fmla="*/ 1192696 h 3244132"/>
              <a:gd name="connsiteX77" fmla="*/ 1304014 w 4238045"/>
              <a:gd name="connsiteY77" fmla="*/ 1121134 h 3244132"/>
              <a:gd name="connsiteX78" fmla="*/ 1582309 w 4238045"/>
              <a:gd name="connsiteY78" fmla="*/ 1065475 h 3244132"/>
              <a:gd name="connsiteX79" fmla="*/ 1820848 w 4238045"/>
              <a:gd name="connsiteY79" fmla="*/ 1017767 h 3244132"/>
              <a:gd name="connsiteX80" fmla="*/ 1876508 w 4238045"/>
              <a:gd name="connsiteY80" fmla="*/ 954157 h 3244132"/>
              <a:gd name="connsiteX81" fmla="*/ 1892410 w 4238045"/>
              <a:gd name="connsiteY81" fmla="*/ 842838 h 3244132"/>
              <a:gd name="connsiteX82" fmla="*/ 1884459 w 4238045"/>
              <a:gd name="connsiteY82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90831 w 4238045"/>
              <a:gd name="connsiteY56" fmla="*/ 1884459 h 3244132"/>
              <a:gd name="connsiteX57" fmla="*/ 461175 w 4238045"/>
              <a:gd name="connsiteY57" fmla="*/ 2361537 h 3244132"/>
              <a:gd name="connsiteX58" fmla="*/ 588396 w 4238045"/>
              <a:gd name="connsiteY58" fmla="*/ 2544417 h 3244132"/>
              <a:gd name="connsiteX59" fmla="*/ 723568 w 4238045"/>
              <a:gd name="connsiteY59" fmla="*/ 2775005 h 3244132"/>
              <a:gd name="connsiteX60" fmla="*/ 858741 w 4238045"/>
              <a:gd name="connsiteY60" fmla="*/ 2918129 h 3244132"/>
              <a:gd name="connsiteX61" fmla="*/ 993913 w 4238045"/>
              <a:gd name="connsiteY61" fmla="*/ 3053301 h 3244132"/>
              <a:gd name="connsiteX62" fmla="*/ 1121134 w 4238045"/>
              <a:gd name="connsiteY62" fmla="*/ 3156668 h 3244132"/>
              <a:gd name="connsiteX63" fmla="*/ 1121134 w 4238045"/>
              <a:gd name="connsiteY63" fmla="*/ 3156668 h 3244132"/>
              <a:gd name="connsiteX64" fmla="*/ 1065474 w 4238045"/>
              <a:gd name="connsiteY64" fmla="*/ 3244132 h 3244132"/>
              <a:gd name="connsiteX65" fmla="*/ 978010 w 4238045"/>
              <a:gd name="connsiteY65" fmla="*/ 3244132 h 3244132"/>
              <a:gd name="connsiteX66" fmla="*/ 826935 w 4238045"/>
              <a:gd name="connsiteY66" fmla="*/ 3180522 h 3244132"/>
              <a:gd name="connsiteX67" fmla="*/ 556591 w 4238045"/>
              <a:gd name="connsiteY67" fmla="*/ 3085106 h 3244132"/>
              <a:gd name="connsiteX68" fmla="*/ 405516 w 4238045"/>
              <a:gd name="connsiteY68" fmla="*/ 2878372 h 3244132"/>
              <a:gd name="connsiteX69" fmla="*/ 166977 w 4238045"/>
              <a:gd name="connsiteY69" fmla="*/ 2488758 h 3244132"/>
              <a:gd name="connsiteX70" fmla="*/ 31805 w 4238045"/>
              <a:gd name="connsiteY70" fmla="*/ 2186609 h 3244132"/>
              <a:gd name="connsiteX71" fmla="*/ 0 w 4238045"/>
              <a:gd name="connsiteY71" fmla="*/ 1908313 h 3244132"/>
              <a:gd name="connsiteX72" fmla="*/ 55659 w 4238045"/>
              <a:gd name="connsiteY72" fmla="*/ 1558456 h 3244132"/>
              <a:gd name="connsiteX73" fmla="*/ 222636 w 4238045"/>
              <a:gd name="connsiteY73" fmla="*/ 1343771 h 3244132"/>
              <a:gd name="connsiteX74" fmla="*/ 453224 w 4238045"/>
              <a:gd name="connsiteY74" fmla="*/ 1256306 h 3244132"/>
              <a:gd name="connsiteX75" fmla="*/ 882594 w 4238045"/>
              <a:gd name="connsiteY75" fmla="*/ 1192696 h 3244132"/>
              <a:gd name="connsiteX76" fmla="*/ 1304014 w 4238045"/>
              <a:gd name="connsiteY76" fmla="*/ 1121134 h 3244132"/>
              <a:gd name="connsiteX77" fmla="*/ 1582309 w 4238045"/>
              <a:gd name="connsiteY77" fmla="*/ 1065475 h 3244132"/>
              <a:gd name="connsiteX78" fmla="*/ 1820848 w 4238045"/>
              <a:gd name="connsiteY78" fmla="*/ 1017767 h 3244132"/>
              <a:gd name="connsiteX79" fmla="*/ 1876508 w 4238045"/>
              <a:gd name="connsiteY79" fmla="*/ 954157 h 3244132"/>
              <a:gd name="connsiteX80" fmla="*/ 1892410 w 4238045"/>
              <a:gd name="connsiteY80" fmla="*/ 842838 h 3244132"/>
              <a:gd name="connsiteX81" fmla="*/ 1884459 w 4238045"/>
              <a:gd name="connsiteY81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461175 w 4238045"/>
              <a:gd name="connsiteY56" fmla="*/ 2361537 h 3244132"/>
              <a:gd name="connsiteX57" fmla="*/ 588396 w 4238045"/>
              <a:gd name="connsiteY57" fmla="*/ 2544417 h 3244132"/>
              <a:gd name="connsiteX58" fmla="*/ 723568 w 4238045"/>
              <a:gd name="connsiteY58" fmla="*/ 2775005 h 3244132"/>
              <a:gd name="connsiteX59" fmla="*/ 858741 w 4238045"/>
              <a:gd name="connsiteY59" fmla="*/ 2918129 h 3244132"/>
              <a:gd name="connsiteX60" fmla="*/ 993913 w 4238045"/>
              <a:gd name="connsiteY60" fmla="*/ 3053301 h 3244132"/>
              <a:gd name="connsiteX61" fmla="*/ 1121134 w 4238045"/>
              <a:gd name="connsiteY61" fmla="*/ 3156668 h 3244132"/>
              <a:gd name="connsiteX62" fmla="*/ 1121134 w 4238045"/>
              <a:gd name="connsiteY62" fmla="*/ 3156668 h 3244132"/>
              <a:gd name="connsiteX63" fmla="*/ 1065474 w 4238045"/>
              <a:gd name="connsiteY63" fmla="*/ 3244132 h 3244132"/>
              <a:gd name="connsiteX64" fmla="*/ 978010 w 4238045"/>
              <a:gd name="connsiteY64" fmla="*/ 3244132 h 3244132"/>
              <a:gd name="connsiteX65" fmla="*/ 826935 w 4238045"/>
              <a:gd name="connsiteY65" fmla="*/ 3180522 h 3244132"/>
              <a:gd name="connsiteX66" fmla="*/ 556591 w 4238045"/>
              <a:gd name="connsiteY66" fmla="*/ 3085106 h 3244132"/>
              <a:gd name="connsiteX67" fmla="*/ 405516 w 4238045"/>
              <a:gd name="connsiteY67" fmla="*/ 2878372 h 3244132"/>
              <a:gd name="connsiteX68" fmla="*/ 166977 w 4238045"/>
              <a:gd name="connsiteY68" fmla="*/ 2488758 h 3244132"/>
              <a:gd name="connsiteX69" fmla="*/ 31805 w 4238045"/>
              <a:gd name="connsiteY69" fmla="*/ 2186609 h 3244132"/>
              <a:gd name="connsiteX70" fmla="*/ 0 w 4238045"/>
              <a:gd name="connsiteY70" fmla="*/ 1908313 h 3244132"/>
              <a:gd name="connsiteX71" fmla="*/ 55659 w 4238045"/>
              <a:gd name="connsiteY71" fmla="*/ 1558456 h 3244132"/>
              <a:gd name="connsiteX72" fmla="*/ 222636 w 4238045"/>
              <a:gd name="connsiteY72" fmla="*/ 1343771 h 3244132"/>
              <a:gd name="connsiteX73" fmla="*/ 453224 w 4238045"/>
              <a:gd name="connsiteY73" fmla="*/ 1256306 h 3244132"/>
              <a:gd name="connsiteX74" fmla="*/ 882594 w 4238045"/>
              <a:gd name="connsiteY74" fmla="*/ 1192696 h 3244132"/>
              <a:gd name="connsiteX75" fmla="*/ 1304014 w 4238045"/>
              <a:gd name="connsiteY75" fmla="*/ 1121134 h 3244132"/>
              <a:gd name="connsiteX76" fmla="*/ 1582309 w 4238045"/>
              <a:gd name="connsiteY76" fmla="*/ 1065475 h 3244132"/>
              <a:gd name="connsiteX77" fmla="*/ 1820848 w 4238045"/>
              <a:gd name="connsiteY77" fmla="*/ 1017767 h 3244132"/>
              <a:gd name="connsiteX78" fmla="*/ 1876508 w 4238045"/>
              <a:gd name="connsiteY78" fmla="*/ 954157 h 3244132"/>
              <a:gd name="connsiteX79" fmla="*/ 1892410 w 4238045"/>
              <a:gd name="connsiteY79" fmla="*/ 842838 h 3244132"/>
              <a:gd name="connsiteX80" fmla="*/ 1884459 w 4238045"/>
              <a:gd name="connsiteY80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588396 w 4238045"/>
              <a:gd name="connsiteY56" fmla="*/ 2544417 h 3244132"/>
              <a:gd name="connsiteX57" fmla="*/ 723568 w 4238045"/>
              <a:gd name="connsiteY57" fmla="*/ 2775005 h 3244132"/>
              <a:gd name="connsiteX58" fmla="*/ 858741 w 4238045"/>
              <a:gd name="connsiteY58" fmla="*/ 2918129 h 3244132"/>
              <a:gd name="connsiteX59" fmla="*/ 993913 w 4238045"/>
              <a:gd name="connsiteY59" fmla="*/ 3053301 h 3244132"/>
              <a:gd name="connsiteX60" fmla="*/ 1121134 w 4238045"/>
              <a:gd name="connsiteY60" fmla="*/ 3156668 h 3244132"/>
              <a:gd name="connsiteX61" fmla="*/ 1121134 w 4238045"/>
              <a:gd name="connsiteY61" fmla="*/ 3156668 h 3244132"/>
              <a:gd name="connsiteX62" fmla="*/ 1065474 w 4238045"/>
              <a:gd name="connsiteY62" fmla="*/ 3244132 h 3244132"/>
              <a:gd name="connsiteX63" fmla="*/ 978010 w 4238045"/>
              <a:gd name="connsiteY63" fmla="*/ 3244132 h 3244132"/>
              <a:gd name="connsiteX64" fmla="*/ 826935 w 4238045"/>
              <a:gd name="connsiteY64" fmla="*/ 3180522 h 3244132"/>
              <a:gd name="connsiteX65" fmla="*/ 556591 w 4238045"/>
              <a:gd name="connsiteY65" fmla="*/ 3085106 h 3244132"/>
              <a:gd name="connsiteX66" fmla="*/ 405516 w 4238045"/>
              <a:gd name="connsiteY66" fmla="*/ 2878372 h 3244132"/>
              <a:gd name="connsiteX67" fmla="*/ 166977 w 4238045"/>
              <a:gd name="connsiteY67" fmla="*/ 2488758 h 3244132"/>
              <a:gd name="connsiteX68" fmla="*/ 31805 w 4238045"/>
              <a:gd name="connsiteY68" fmla="*/ 2186609 h 3244132"/>
              <a:gd name="connsiteX69" fmla="*/ 0 w 4238045"/>
              <a:gd name="connsiteY69" fmla="*/ 1908313 h 3244132"/>
              <a:gd name="connsiteX70" fmla="*/ 55659 w 4238045"/>
              <a:gd name="connsiteY70" fmla="*/ 1558456 h 3244132"/>
              <a:gd name="connsiteX71" fmla="*/ 222636 w 4238045"/>
              <a:gd name="connsiteY71" fmla="*/ 1343771 h 3244132"/>
              <a:gd name="connsiteX72" fmla="*/ 453224 w 4238045"/>
              <a:gd name="connsiteY72" fmla="*/ 1256306 h 3244132"/>
              <a:gd name="connsiteX73" fmla="*/ 882594 w 4238045"/>
              <a:gd name="connsiteY73" fmla="*/ 1192696 h 3244132"/>
              <a:gd name="connsiteX74" fmla="*/ 1304014 w 4238045"/>
              <a:gd name="connsiteY74" fmla="*/ 1121134 h 3244132"/>
              <a:gd name="connsiteX75" fmla="*/ 1582309 w 4238045"/>
              <a:gd name="connsiteY75" fmla="*/ 1065475 h 3244132"/>
              <a:gd name="connsiteX76" fmla="*/ 1820848 w 4238045"/>
              <a:gd name="connsiteY76" fmla="*/ 1017767 h 3244132"/>
              <a:gd name="connsiteX77" fmla="*/ 1876508 w 4238045"/>
              <a:gd name="connsiteY77" fmla="*/ 954157 h 3244132"/>
              <a:gd name="connsiteX78" fmla="*/ 1892410 w 4238045"/>
              <a:gd name="connsiteY78" fmla="*/ 842838 h 3244132"/>
              <a:gd name="connsiteX79" fmla="*/ 1884459 w 4238045"/>
              <a:gd name="connsiteY79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723568 w 4238045"/>
              <a:gd name="connsiteY56" fmla="*/ 2775005 h 3244132"/>
              <a:gd name="connsiteX57" fmla="*/ 858741 w 4238045"/>
              <a:gd name="connsiteY57" fmla="*/ 2918129 h 3244132"/>
              <a:gd name="connsiteX58" fmla="*/ 993913 w 4238045"/>
              <a:gd name="connsiteY58" fmla="*/ 3053301 h 3244132"/>
              <a:gd name="connsiteX59" fmla="*/ 1121134 w 4238045"/>
              <a:gd name="connsiteY59" fmla="*/ 3156668 h 3244132"/>
              <a:gd name="connsiteX60" fmla="*/ 1121134 w 4238045"/>
              <a:gd name="connsiteY60" fmla="*/ 3156668 h 3244132"/>
              <a:gd name="connsiteX61" fmla="*/ 1065474 w 4238045"/>
              <a:gd name="connsiteY61" fmla="*/ 3244132 h 3244132"/>
              <a:gd name="connsiteX62" fmla="*/ 978010 w 4238045"/>
              <a:gd name="connsiteY62" fmla="*/ 3244132 h 3244132"/>
              <a:gd name="connsiteX63" fmla="*/ 826935 w 4238045"/>
              <a:gd name="connsiteY63" fmla="*/ 3180522 h 3244132"/>
              <a:gd name="connsiteX64" fmla="*/ 556591 w 4238045"/>
              <a:gd name="connsiteY64" fmla="*/ 3085106 h 3244132"/>
              <a:gd name="connsiteX65" fmla="*/ 405516 w 4238045"/>
              <a:gd name="connsiteY65" fmla="*/ 2878372 h 3244132"/>
              <a:gd name="connsiteX66" fmla="*/ 166977 w 4238045"/>
              <a:gd name="connsiteY66" fmla="*/ 2488758 h 3244132"/>
              <a:gd name="connsiteX67" fmla="*/ 31805 w 4238045"/>
              <a:gd name="connsiteY67" fmla="*/ 2186609 h 3244132"/>
              <a:gd name="connsiteX68" fmla="*/ 0 w 4238045"/>
              <a:gd name="connsiteY68" fmla="*/ 1908313 h 3244132"/>
              <a:gd name="connsiteX69" fmla="*/ 55659 w 4238045"/>
              <a:gd name="connsiteY69" fmla="*/ 1558456 h 3244132"/>
              <a:gd name="connsiteX70" fmla="*/ 222636 w 4238045"/>
              <a:gd name="connsiteY70" fmla="*/ 1343771 h 3244132"/>
              <a:gd name="connsiteX71" fmla="*/ 453224 w 4238045"/>
              <a:gd name="connsiteY71" fmla="*/ 1256306 h 3244132"/>
              <a:gd name="connsiteX72" fmla="*/ 882594 w 4238045"/>
              <a:gd name="connsiteY72" fmla="*/ 1192696 h 3244132"/>
              <a:gd name="connsiteX73" fmla="*/ 1304014 w 4238045"/>
              <a:gd name="connsiteY73" fmla="*/ 1121134 h 3244132"/>
              <a:gd name="connsiteX74" fmla="*/ 1582309 w 4238045"/>
              <a:gd name="connsiteY74" fmla="*/ 1065475 h 3244132"/>
              <a:gd name="connsiteX75" fmla="*/ 1820848 w 4238045"/>
              <a:gd name="connsiteY75" fmla="*/ 1017767 h 3244132"/>
              <a:gd name="connsiteX76" fmla="*/ 1876508 w 4238045"/>
              <a:gd name="connsiteY76" fmla="*/ 954157 h 3244132"/>
              <a:gd name="connsiteX77" fmla="*/ 1892410 w 4238045"/>
              <a:gd name="connsiteY77" fmla="*/ 842838 h 3244132"/>
              <a:gd name="connsiteX78" fmla="*/ 1884459 w 4238045"/>
              <a:gd name="connsiteY78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858741 w 4238045"/>
              <a:gd name="connsiteY56" fmla="*/ 2918129 h 3244132"/>
              <a:gd name="connsiteX57" fmla="*/ 993913 w 4238045"/>
              <a:gd name="connsiteY57" fmla="*/ 3053301 h 3244132"/>
              <a:gd name="connsiteX58" fmla="*/ 1121134 w 4238045"/>
              <a:gd name="connsiteY58" fmla="*/ 3156668 h 3244132"/>
              <a:gd name="connsiteX59" fmla="*/ 1121134 w 4238045"/>
              <a:gd name="connsiteY59" fmla="*/ 3156668 h 3244132"/>
              <a:gd name="connsiteX60" fmla="*/ 1065474 w 4238045"/>
              <a:gd name="connsiteY60" fmla="*/ 3244132 h 3244132"/>
              <a:gd name="connsiteX61" fmla="*/ 978010 w 4238045"/>
              <a:gd name="connsiteY61" fmla="*/ 3244132 h 3244132"/>
              <a:gd name="connsiteX62" fmla="*/ 826935 w 4238045"/>
              <a:gd name="connsiteY62" fmla="*/ 3180522 h 3244132"/>
              <a:gd name="connsiteX63" fmla="*/ 556591 w 4238045"/>
              <a:gd name="connsiteY63" fmla="*/ 3085106 h 3244132"/>
              <a:gd name="connsiteX64" fmla="*/ 405516 w 4238045"/>
              <a:gd name="connsiteY64" fmla="*/ 2878372 h 3244132"/>
              <a:gd name="connsiteX65" fmla="*/ 166977 w 4238045"/>
              <a:gd name="connsiteY65" fmla="*/ 2488758 h 3244132"/>
              <a:gd name="connsiteX66" fmla="*/ 31805 w 4238045"/>
              <a:gd name="connsiteY66" fmla="*/ 2186609 h 3244132"/>
              <a:gd name="connsiteX67" fmla="*/ 0 w 4238045"/>
              <a:gd name="connsiteY67" fmla="*/ 1908313 h 3244132"/>
              <a:gd name="connsiteX68" fmla="*/ 55659 w 4238045"/>
              <a:gd name="connsiteY68" fmla="*/ 1558456 h 3244132"/>
              <a:gd name="connsiteX69" fmla="*/ 222636 w 4238045"/>
              <a:gd name="connsiteY69" fmla="*/ 1343771 h 3244132"/>
              <a:gd name="connsiteX70" fmla="*/ 453224 w 4238045"/>
              <a:gd name="connsiteY70" fmla="*/ 1256306 h 3244132"/>
              <a:gd name="connsiteX71" fmla="*/ 882594 w 4238045"/>
              <a:gd name="connsiteY71" fmla="*/ 1192696 h 3244132"/>
              <a:gd name="connsiteX72" fmla="*/ 1304014 w 4238045"/>
              <a:gd name="connsiteY72" fmla="*/ 1121134 h 3244132"/>
              <a:gd name="connsiteX73" fmla="*/ 1582309 w 4238045"/>
              <a:gd name="connsiteY73" fmla="*/ 1065475 h 3244132"/>
              <a:gd name="connsiteX74" fmla="*/ 1820848 w 4238045"/>
              <a:gd name="connsiteY74" fmla="*/ 1017767 h 3244132"/>
              <a:gd name="connsiteX75" fmla="*/ 1876508 w 4238045"/>
              <a:gd name="connsiteY75" fmla="*/ 954157 h 3244132"/>
              <a:gd name="connsiteX76" fmla="*/ 1892410 w 4238045"/>
              <a:gd name="connsiteY76" fmla="*/ 842838 h 3244132"/>
              <a:gd name="connsiteX77" fmla="*/ 1884459 w 4238045"/>
              <a:gd name="connsiteY77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993913 w 4238045"/>
              <a:gd name="connsiteY56" fmla="*/ 3053301 h 3244132"/>
              <a:gd name="connsiteX57" fmla="*/ 1121134 w 4238045"/>
              <a:gd name="connsiteY57" fmla="*/ 3156668 h 3244132"/>
              <a:gd name="connsiteX58" fmla="*/ 1121134 w 4238045"/>
              <a:gd name="connsiteY58" fmla="*/ 3156668 h 3244132"/>
              <a:gd name="connsiteX59" fmla="*/ 1065474 w 4238045"/>
              <a:gd name="connsiteY59" fmla="*/ 3244132 h 3244132"/>
              <a:gd name="connsiteX60" fmla="*/ 978010 w 4238045"/>
              <a:gd name="connsiteY60" fmla="*/ 3244132 h 3244132"/>
              <a:gd name="connsiteX61" fmla="*/ 826935 w 4238045"/>
              <a:gd name="connsiteY61" fmla="*/ 3180522 h 3244132"/>
              <a:gd name="connsiteX62" fmla="*/ 556591 w 4238045"/>
              <a:gd name="connsiteY62" fmla="*/ 3085106 h 3244132"/>
              <a:gd name="connsiteX63" fmla="*/ 405516 w 4238045"/>
              <a:gd name="connsiteY63" fmla="*/ 2878372 h 3244132"/>
              <a:gd name="connsiteX64" fmla="*/ 166977 w 4238045"/>
              <a:gd name="connsiteY64" fmla="*/ 2488758 h 3244132"/>
              <a:gd name="connsiteX65" fmla="*/ 31805 w 4238045"/>
              <a:gd name="connsiteY65" fmla="*/ 2186609 h 3244132"/>
              <a:gd name="connsiteX66" fmla="*/ 0 w 4238045"/>
              <a:gd name="connsiteY66" fmla="*/ 1908313 h 3244132"/>
              <a:gd name="connsiteX67" fmla="*/ 55659 w 4238045"/>
              <a:gd name="connsiteY67" fmla="*/ 1558456 h 3244132"/>
              <a:gd name="connsiteX68" fmla="*/ 222636 w 4238045"/>
              <a:gd name="connsiteY68" fmla="*/ 1343771 h 3244132"/>
              <a:gd name="connsiteX69" fmla="*/ 453224 w 4238045"/>
              <a:gd name="connsiteY69" fmla="*/ 1256306 h 3244132"/>
              <a:gd name="connsiteX70" fmla="*/ 882594 w 4238045"/>
              <a:gd name="connsiteY70" fmla="*/ 1192696 h 3244132"/>
              <a:gd name="connsiteX71" fmla="*/ 1304014 w 4238045"/>
              <a:gd name="connsiteY71" fmla="*/ 1121134 h 3244132"/>
              <a:gd name="connsiteX72" fmla="*/ 1582309 w 4238045"/>
              <a:gd name="connsiteY72" fmla="*/ 1065475 h 3244132"/>
              <a:gd name="connsiteX73" fmla="*/ 1820848 w 4238045"/>
              <a:gd name="connsiteY73" fmla="*/ 1017767 h 3244132"/>
              <a:gd name="connsiteX74" fmla="*/ 1876508 w 4238045"/>
              <a:gd name="connsiteY74" fmla="*/ 954157 h 3244132"/>
              <a:gd name="connsiteX75" fmla="*/ 1892410 w 4238045"/>
              <a:gd name="connsiteY75" fmla="*/ 842838 h 3244132"/>
              <a:gd name="connsiteX76" fmla="*/ 1884459 w 4238045"/>
              <a:gd name="connsiteY76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121134 w 4238045"/>
              <a:gd name="connsiteY56" fmla="*/ 3156668 h 3244132"/>
              <a:gd name="connsiteX57" fmla="*/ 1121134 w 4238045"/>
              <a:gd name="connsiteY57" fmla="*/ 3156668 h 3244132"/>
              <a:gd name="connsiteX58" fmla="*/ 1065474 w 4238045"/>
              <a:gd name="connsiteY58" fmla="*/ 3244132 h 3244132"/>
              <a:gd name="connsiteX59" fmla="*/ 978010 w 4238045"/>
              <a:gd name="connsiteY59" fmla="*/ 3244132 h 3244132"/>
              <a:gd name="connsiteX60" fmla="*/ 826935 w 4238045"/>
              <a:gd name="connsiteY60" fmla="*/ 3180522 h 3244132"/>
              <a:gd name="connsiteX61" fmla="*/ 556591 w 4238045"/>
              <a:gd name="connsiteY61" fmla="*/ 3085106 h 3244132"/>
              <a:gd name="connsiteX62" fmla="*/ 405516 w 4238045"/>
              <a:gd name="connsiteY62" fmla="*/ 2878372 h 3244132"/>
              <a:gd name="connsiteX63" fmla="*/ 166977 w 4238045"/>
              <a:gd name="connsiteY63" fmla="*/ 2488758 h 3244132"/>
              <a:gd name="connsiteX64" fmla="*/ 31805 w 4238045"/>
              <a:gd name="connsiteY64" fmla="*/ 2186609 h 3244132"/>
              <a:gd name="connsiteX65" fmla="*/ 0 w 4238045"/>
              <a:gd name="connsiteY65" fmla="*/ 1908313 h 3244132"/>
              <a:gd name="connsiteX66" fmla="*/ 55659 w 4238045"/>
              <a:gd name="connsiteY66" fmla="*/ 1558456 h 3244132"/>
              <a:gd name="connsiteX67" fmla="*/ 222636 w 4238045"/>
              <a:gd name="connsiteY67" fmla="*/ 1343771 h 3244132"/>
              <a:gd name="connsiteX68" fmla="*/ 453224 w 4238045"/>
              <a:gd name="connsiteY68" fmla="*/ 1256306 h 3244132"/>
              <a:gd name="connsiteX69" fmla="*/ 882594 w 4238045"/>
              <a:gd name="connsiteY69" fmla="*/ 1192696 h 3244132"/>
              <a:gd name="connsiteX70" fmla="*/ 1304014 w 4238045"/>
              <a:gd name="connsiteY70" fmla="*/ 1121134 h 3244132"/>
              <a:gd name="connsiteX71" fmla="*/ 1582309 w 4238045"/>
              <a:gd name="connsiteY71" fmla="*/ 1065475 h 3244132"/>
              <a:gd name="connsiteX72" fmla="*/ 1820848 w 4238045"/>
              <a:gd name="connsiteY72" fmla="*/ 1017767 h 3244132"/>
              <a:gd name="connsiteX73" fmla="*/ 1876508 w 4238045"/>
              <a:gd name="connsiteY73" fmla="*/ 954157 h 3244132"/>
              <a:gd name="connsiteX74" fmla="*/ 1892410 w 4238045"/>
              <a:gd name="connsiteY74" fmla="*/ 842838 h 3244132"/>
              <a:gd name="connsiteX75" fmla="*/ 1884459 w 4238045"/>
              <a:gd name="connsiteY75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121134 w 4238045"/>
              <a:gd name="connsiteY56" fmla="*/ 3156668 h 3244132"/>
              <a:gd name="connsiteX57" fmla="*/ 1065474 w 4238045"/>
              <a:gd name="connsiteY57" fmla="*/ 3244132 h 3244132"/>
              <a:gd name="connsiteX58" fmla="*/ 978010 w 4238045"/>
              <a:gd name="connsiteY58" fmla="*/ 3244132 h 3244132"/>
              <a:gd name="connsiteX59" fmla="*/ 826935 w 4238045"/>
              <a:gd name="connsiteY59" fmla="*/ 3180522 h 3244132"/>
              <a:gd name="connsiteX60" fmla="*/ 556591 w 4238045"/>
              <a:gd name="connsiteY60" fmla="*/ 3085106 h 3244132"/>
              <a:gd name="connsiteX61" fmla="*/ 405516 w 4238045"/>
              <a:gd name="connsiteY61" fmla="*/ 2878372 h 3244132"/>
              <a:gd name="connsiteX62" fmla="*/ 166977 w 4238045"/>
              <a:gd name="connsiteY62" fmla="*/ 2488758 h 3244132"/>
              <a:gd name="connsiteX63" fmla="*/ 31805 w 4238045"/>
              <a:gd name="connsiteY63" fmla="*/ 2186609 h 3244132"/>
              <a:gd name="connsiteX64" fmla="*/ 0 w 4238045"/>
              <a:gd name="connsiteY64" fmla="*/ 1908313 h 3244132"/>
              <a:gd name="connsiteX65" fmla="*/ 55659 w 4238045"/>
              <a:gd name="connsiteY65" fmla="*/ 1558456 h 3244132"/>
              <a:gd name="connsiteX66" fmla="*/ 222636 w 4238045"/>
              <a:gd name="connsiteY66" fmla="*/ 1343771 h 3244132"/>
              <a:gd name="connsiteX67" fmla="*/ 453224 w 4238045"/>
              <a:gd name="connsiteY67" fmla="*/ 1256306 h 3244132"/>
              <a:gd name="connsiteX68" fmla="*/ 882594 w 4238045"/>
              <a:gd name="connsiteY68" fmla="*/ 1192696 h 3244132"/>
              <a:gd name="connsiteX69" fmla="*/ 1304014 w 4238045"/>
              <a:gd name="connsiteY69" fmla="*/ 1121134 h 3244132"/>
              <a:gd name="connsiteX70" fmla="*/ 1582309 w 4238045"/>
              <a:gd name="connsiteY70" fmla="*/ 1065475 h 3244132"/>
              <a:gd name="connsiteX71" fmla="*/ 1820848 w 4238045"/>
              <a:gd name="connsiteY71" fmla="*/ 1017767 h 3244132"/>
              <a:gd name="connsiteX72" fmla="*/ 1876508 w 4238045"/>
              <a:gd name="connsiteY72" fmla="*/ 954157 h 3244132"/>
              <a:gd name="connsiteX73" fmla="*/ 1892410 w 4238045"/>
              <a:gd name="connsiteY73" fmla="*/ 842838 h 3244132"/>
              <a:gd name="connsiteX74" fmla="*/ 1884459 w 4238045"/>
              <a:gd name="connsiteY74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065474 w 4238045"/>
              <a:gd name="connsiteY56" fmla="*/ 3244132 h 3244132"/>
              <a:gd name="connsiteX57" fmla="*/ 978010 w 4238045"/>
              <a:gd name="connsiteY57" fmla="*/ 3244132 h 3244132"/>
              <a:gd name="connsiteX58" fmla="*/ 826935 w 4238045"/>
              <a:gd name="connsiteY58" fmla="*/ 3180522 h 3244132"/>
              <a:gd name="connsiteX59" fmla="*/ 556591 w 4238045"/>
              <a:gd name="connsiteY59" fmla="*/ 3085106 h 3244132"/>
              <a:gd name="connsiteX60" fmla="*/ 405516 w 4238045"/>
              <a:gd name="connsiteY60" fmla="*/ 2878372 h 3244132"/>
              <a:gd name="connsiteX61" fmla="*/ 166977 w 4238045"/>
              <a:gd name="connsiteY61" fmla="*/ 2488758 h 3244132"/>
              <a:gd name="connsiteX62" fmla="*/ 31805 w 4238045"/>
              <a:gd name="connsiteY62" fmla="*/ 2186609 h 3244132"/>
              <a:gd name="connsiteX63" fmla="*/ 0 w 4238045"/>
              <a:gd name="connsiteY63" fmla="*/ 1908313 h 3244132"/>
              <a:gd name="connsiteX64" fmla="*/ 55659 w 4238045"/>
              <a:gd name="connsiteY64" fmla="*/ 1558456 h 3244132"/>
              <a:gd name="connsiteX65" fmla="*/ 222636 w 4238045"/>
              <a:gd name="connsiteY65" fmla="*/ 1343771 h 3244132"/>
              <a:gd name="connsiteX66" fmla="*/ 453224 w 4238045"/>
              <a:gd name="connsiteY66" fmla="*/ 1256306 h 3244132"/>
              <a:gd name="connsiteX67" fmla="*/ 882594 w 4238045"/>
              <a:gd name="connsiteY67" fmla="*/ 1192696 h 3244132"/>
              <a:gd name="connsiteX68" fmla="*/ 1304014 w 4238045"/>
              <a:gd name="connsiteY68" fmla="*/ 1121134 h 3244132"/>
              <a:gd name="connsiteX69" fmla="*/ 1582309 w 4238045"/>
              <a:gd name="connsiteY69" fmla="*/ 1065475 h 3244132"/>
              <a:gd name="connsiteX70" fmla="*/ 1820848 w 4238045"/>
              <a:gd name="connsiteY70" fmla="*/ 1017767 h 3244132"/>
              <a:gd name="connsiteX71" fmla="*/ 1876508 w 4238045"/>
              <a:gd name="connsiteY71" fmla="*/ 954157 h 3244132"/>
              <a:gd name="connsiteX72" fmla="*/ 1892410 w 4238045"/>
              <a:gd name="connsiteY72" fmla="*/ 842838 h 3244132"/>
              <a:gd name="connsiteX73" fmla="*/ 1884459 w 4238045"/>
              <a:gd name="connsiteY73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978010 w 4238045"/>
              <a:gd name="connsiteY56" fmla="*/ 3244132 h 3244132"/>
              <a:gd name="connsiteX57" fmla="*/ 826935 w 4238045"/>
              <a:gd name="connsiteY57" fmla="*/ 3180522 h 3244132"/>
              <a:gd name="connsiteX58" fmla="*/ 556591 w 4238045"/>
              <a:gd name="connsiteY58" fmla="*/ 3085106 h 3244132"/>
              <a:gd name="connsiteX59" fmla="*/ 405516 w 4238045"/>
              <a:gd name="connsiteY59" fmla="*/ 2878372 h 3244132"/>
              <a:gd name="connsiteX60" fmla="*/ 166977 w 4238045"/>
              <a:gd name="connsiteY60" fmla="*/ 2488758 h 3244132"/>
              <a:gd name="connsiteX61" fmla="*/ 31805 w 4238045"/>
              <a:gd name="connsiteY61" fmla="*/ 2186609 h 3244132"/>
              <a:gd name="connsiteX62" fmla="*/ 0 w 4238045"/>
              <a:gd name="connsiteY62" fmla="*/ 1908313 h 3244132"/>
              <a:gd name="connsiteX63" fmla="*/ 55659 w 4238045"/>
              <a:gd name="connsiteY63" fmla="*/ 1558456 h 3244132"/>
              <a:gd name="connsiteX64" fmla="*/ 222636 w 4238045"/>
              <a:gd name="connsiteY64" fmla="*/ 1343771 h 3244132"/>
              <a:gd name="connsiteX65" fmla="*/ 453224 w 4238045"/>
              <a:gd name="connsiteY65" fmla="*/ 1256306 h 3244132"/>
              <a:gd name="connsiteX66" fmla="*/ 882594 w 4238045"/>
              <a:gd name="connsiteY66" fmla="*/ 1192696 h 3244132"/>
              <a:gd name="connsiteX67" fmla="*/ 1304014 w 4238045"/>
              <a:gd name="connsiteY67" fmla="*/ 1121134 h 3244132"/>
              <a:gd name="connsiteX68" fmla="*/ 1582309 w 4238045"/>
              <a:gd name="connsiteY68" fmla="*/ 1065475 h 3244132"/>
              <a:gd name="connsiteX69" fmla="*/ 1820848 w 4238045"/>
              <a:gd name="connsiteY69" fmla="*/ 1017767 h 3244132"/>
              <a:gd name="connsiteX70" fmla="*/ 1876508 w 4238045"/>
              <a:gd name="connsiteY70" fmla="*/ 954157 h 3244132"/>
              <a:gd name="connsiteX71" fmla="*/ 1892410 w 4238045"/>
              <a:gd name="connsiteY71" fmla="*/ 842838 h 3244132"/>
              <a:gd name="connsiteX72" fmla="*/ 1884459 w 4238045"/>
              <a:gd name="connsiteY72" fmla="*/ 763325 h 3244132"/>
              <a:gd name="connsiteX0" fmla="*/ 2051436 w 4238045"/>
              <a:gd name="connsiteY0" fmla="*/ 1049572 h 3290502"/>
              <a:gd name="connsiteX1" fmla="*/ 2337683 w 4238045"/>
              <a:gd name="connsiteY1" fmla="*/ 1097280 h 3290502"/>
              <a:gd name="connsiteX2" fmla="*/ 2647784 w 4238045"/>
              <a:gd name="connsiteY2" fmla="*/ 1089329 h 3290502"/>
              <a:gd name="connsiteX3" fmla="*/ 2949934 w 4238045"/>
              <a:gd name="connsiteY3" fmla="*/ 978011 h 3290502"/>
              <a:gd name="connsiteX4" fmla="*/ 3244132 w 4238045"/>
              <a:gd name="connsiteY4" fmla="*/ 826936 h 3290502"/>
              <a:gd name="connsiteX5" fmla="*/ 3506525 w 4238045"/>
              <a:gd name="connsiteY5" fmla="*/ 667910 h 3290502"/>
              <a:gd name="connsiteX6" fmla="*/ 3586038 w 4238045"/>
              <a:gd name="connsiteY6" fmla="*/ 461176 h 3290502"/>
              <a:gd name="connsiteX7" fmla="*/ 3609892 w 4238045"/>
              <a:gd name="connsiteY7" fmla="*/ 270344 h 3290502"/>
              <a:gd name="connsiteX8" fmla="*/ 3665551 w 4238045"/>
              <a:gd name="connsiteY8" fmla="*/ 174929 h 3290502"/>
              <a:gd name="connsiteX9" fmla="*/ 3713259 w 4238045"/>
              <a:gd name="connsiteY9" fmla="*/ 87464 h 3290502"/>
              <a:gd name="connsiteX10" fmla="*/ 3872285 w 4238045"/>
              <a:gd name="connsiteY10" fmla="*/ 0 h 3290502"/>
              <a:gd name="connsiteX11" fmla="*/ 4047214 w 4238045"/>
              <a:gd name="connsiteY11" fmla="*/ 15903 h 3290502"/>
              <a:gd name="connsiteX12" fmla="*/ 4174434 w 4238045"/>
              <a:gd name="connsiteY12" fmla="*/ 119270 h 3290502"/>
              <a:gd name="connsiteX13" fmla="*/ 4182386 w 4238045"/>
              <a:gd name="connsiteY13" fmla="*/ 214685 h 3290502"/>
              <a:gd name="connsiteX14" fmla="*/ 4182386 w 4238045"/>
              <a:gd name="connsiteY14" fmla="*/ 373711 h 3290502"/>
              <a:gd name="connsiteX15" fmla="*/ 4150581 w 4238045"/>
              <a:gd name="connsiteY15" fmla="*/ 492981 h 3290502"/>
              <a:gd name="connsiteX16" fmla="*/ 4118775 w 4238045"/>
              <a:gd name="connsiteY16" fmla="*/ 588397 h 3290502"/>
              <a:gd name="connsiteX17" fmla="*/ 4222142 w 4238045"/>
              <a:gd name="connsiteY17" fmla="*/ 795131 h 3290502"/>
              <a:gd name="connsiteX18" fmla="*/ 4238045 w 4238045"/>
              <a:gd name="connsiteY18" fmla="*/ 1009816 h 3290502"/>
              <a:gd name="connsiteX19" fmla="*/ 4150581 w 4238045"/>
              <a:gd name="connsiteY19" fmla="*/ 1240404 h 3290502"/>
              <a:gd name="connsiteX20" fmla="*/ 4023360 w 4238045"/>
              <a:gd name="connsiteY20" fmla="*/ 1661823 h 3290502"/>
              <a:gd name="connsiteX21" fmla="*/ 3951798 w 4238045"/>
              <a:gd name="connsiteY21" fmla="*/ 1987826 h 3290502"/>
              <a:gd name="connsiteX22" fmla="*/ 3824577 w 4238045"/>
              <a:gd name="connsiteY22" fmla="*/ 2202511 h 3290502"/>
              <a:gd name="connsiteX23" fmla="*/ 3641697 w 4238045"/>
              <a:gd name="connsiteY23" fmla="*/ 2329732 h 3290502"/>
              <a:gd name="connsiteX24" fmla="*/ 3522428 w 4238045"/>
              <a:gd name="connsiteY24" fmla="*/ 2385391 h 3290502"/>
              <a:gd name="connsiteX25" fmla="*/ 3427012 w 4238045"/>
              <a:gd name="connsiteY25" fmla="*/ 2552369 h 3290502"/>
              <a:gd name="connsiteX26" fmla="*/ 3275937 w 4238045"/>
              <a:gd name="connsiteY26" fmla="*/ 2655736 h 3290502"/>
              <a:gd name="connsiteX27" fmla="*/ 3093057 w 4238045"/>
              <a:gd name="connsiteY27" fmla="*/ 2743200 h 3290502"/>
              <a:gd name="connsiteX28" fmla="*/ 2822713 w 4238045"/>
              <a:gd name="connsiteY28" fmla="*/ 2782957 h 3290502"/>
              <a:gd name="connsiteX29" fmla="*/ 2560320 w 4238045"/>
              <a:gd name="connsiteY29" fmla="*/ 2830664 h 3290502"/>
              <a:gd name="connsiteX30" fmla="*/ 2393342 w 4238045"/>
              <a:gd name="connsiteY30" fmla="*/ 2910177 h 3290502"/>
              <a:gd name="connsiteX31" fmla="*/ 2297927 w 4238045"/>
              <a:gd name="connsiteY31" fmla="*/ 3013544 h 3290502"/>
              <a:gd name="connsiteX32" fmla="*/ 2250219 w 4238045"/>
              <a:gd name="connsiteY32" fmla="*/ 3069204 h 3290502"/>
              <a:gd name="connsiteX33" fmla="*/ 2178657 w 4238045"/>
              <a:gd name="connsiteY33" fmla="*/ 3053301 h 3290502"/>
              <a:gd name="connsiteX34" fmla="*/ 2146852 w 4238045"/>
              <a:gd name="connsiteY34" fmla="*/ 2934031 h 3290502"/>
              <a:gd name="connsiteX35" fmla="*/ 2027582 w 4238045"/>
              <a:gd name="connsiteY35" fmla="*/ 2751151 h 3290502"/>
              <a:gd name="connsiteX36" fmla="*/ 1884459 w 4238045"/>
              <a:gd name="connsiteY36" fmla="*/ 2512612 h 3290502"/>
              <a:gd name="connsiteX37" fmla="*/ 1773141 w 4238045"/>
              <a:gd name="connsiteY37" fmla="*/ 2329732 h 3290502"/>
              <a:gd name="connsiteX38" fmla="*/ 1550504 w 4238045"/>
              <a:gd name="connsiteY38" fmla="*/ 2242268 h 3290502"/>
              <a:gd name="connsiteX39" fmla="*/ 1439186 w 4238045"/>
              <a:gd name="connsiteY39" fmla="*/ 2274073 h 3290502"/>
              <a:gd name="connsiteX40" fmla="*/ 1391478 w 4238045"/>
              <a:gd name="connsiteY40" fmla="*/ 2345635 h 3290502"/>
              <a:gd name="connsiteX41" fmla="*/ 1391478 w 4238045"/>
              <a:gd name="connsiteY41" fmla="*/ 2456953 h 3290502"/>
              <a:gd name="connsiteX42" fmla="*/ 1335819 w 4238045"/>
              <a:gd name="connsiteY42" fmla="*/ 2552369 h 3290502"/>
              <a:gd name="connsiteX43" fmla="*/ 1200647 w 4238045"/>
              <a:gd name="connsiteY43" fmla="*/ 2623931 h 3290502"/>
              <a:gd name="connsiteX44" fmla="*/ 1033669 w 4238045"/>
              <a:gd name="connsiteY44" fmla="*/ 2655736 h 3290502"/>
              <a:gd name="connsiteX45" fmla="*/ 922351 w 4238045"/>
              <a:gd name="connsiteY45" fmla="*/ 2536466 h 3290502"/>
              <a:gd name="connsiteX46" fmla="*/ 906448 w 4238045"/>
              <a:gd name="connsiteY46" fmla="*/ 2417197 h 3290502"/>
              <a:gd name="connsiteX47" fmla="*/ 985961 w 4238045"/>
              <a:gd name="connsiteY47" fmla="*/ 2289976 h 3290502"/>
              <a:gd name="connsiteX48" fmla="*/ 914400 w 4238045"/>
              <a:gd name="connsiteY48" fmla="*/ 2091193 h 3290502"/>
              <a:gd name="connsiteX49" fmla="*/ 850789 w 4238045"/>
              <a:gd name="connsiteY49" fmla="*/ 1995777 h 3290502"/>
              <a:gd name="connsiteX50" fmla="*/ 667909 w 4238045"/>
              <a:gd name="connsiteY50" fmla="*/ 1852654 h 3290502"/>
              <a:gd name="connsiteX51" fmla="*/ 588396 w 4238045"/>
              <a:gd name="connsiteY51" fmla="*/ 1725433 h 3290502"/>
              <a:gd name="connsiteX52" fmla="*/ 485029 w 4238045"/>
              <a:gd name="connsiteY52" fmla="*/ 1534602 h 3290502"/>
              <a:gd name="connsiteX53" fmla="*/ 453224 w 4238045"/>
              <a:gd name="connsiteY53" fmla="*/ 1478943 h 3290502"/>
              <a:gd name="connsiteX54" fmla="*/ 429370 w 4238045"/>
              <a:gd name="connsiteY54" fmla="*/ 1391478 h 3290502"/>
              <a:gd name="connsiteX55" fmla="*/ 357808 w 4238045"/>
              <a:gd name="connsiteY55" fmla="*/ 1367624 h 3290502"/>
              <a:gd name="connsiteX56" fmla="*/ 945231 w 4238045"/>
              <a:gd name="connsiteY56" fmla="*/ 3290502 h 3290502"/>
              <a:gd name="connsiteX57" fmla="*/ 826935 w 4238045"/>
              <a:gd name="connsiteY57" fmla="*/ 3180522 h 3290502"/>
              <a:gd name="connsiteX58" fmla="*/ 556591 w 4238045"/>
              <a:gd name="connsiteY58" fmla="*/ 3085106 h 3290502"/>
              <a:gd name="connsiteX59" fmla="*/ 405516 w 4238045"/>
              <a:gd name="connsiteY59" fmla="*/ 2878372 h 3290502"/>
              <a:gd name="connsiteX60" fmla="*/ 166977 w 4238045"/>
              <a:gd name="connsiteY60" fmla="*/ 2488758 h 3290502"/>
              <a:gd name="connsiteX61" fmla="*/ 31805 w 4238045"/>
              <a:gd name="connsiteY61" fmla="*/ 2186609 h 3290502"/>
              <a:gd name="connsiteX62" fmla="*/ 0 w 4238045"/>
              <a:gd name="connsiteY62" fmla="*/ 1908313 h 3290502"/>
              <a:gd name="connsiteX63" fmla="*/ 55659 w 4238045"/>
              <a:gd name="connsiteY63" fmla="*/ 1558456 h 3290502"/>
              <a:gd name="connsiteX64" fmla="*/ 222636 w 4238045"/>
              <a:gd name="connsiteY64" fmla="*/ 1343771 h 3290502"/>
              <a:gd name="connsiteX65" fmla="*/ 453224 w 4238045"/>
              <a:gd name="connsiteY65" fmla="*/ 1256306 h 3290502"/>
              <a:gd name="connsiteX66" fmla="*/ 882594 w 4238045"/>
              <a:gd name="connsiteY66" fmla="*/ 1192696 h 3290502"/>
              <a:gd name="connsiteX67" fmla="*/ 1304014 w 4238045"/>
              <a:gd name="connsiteY67" fmla="*/ 1121134 h 3290502"/>
              <a:gd name="connsiteX68" fmla="*/ 1582309 w 4238045"/>
              <a:gd name="connsiteY68" fmla="*/ 1065475 h 3290502"/>
              <a:gd name="connsiteX69" fmla="*/ 1820848 w 4238045"/>
              <a:gd name="connsiteY69" fmla="*/ 1017767 h 3290502"/>
              <a:gd name="connsiteX70" fmla="*/ 1876508 w 4238045"/>
              <a:gd name="connsiteY70" fmla="*/ 954157 h 3290502"/>
              <a:gd name="connsiteX71" fmla="*/ 1892410 w 4238045"/>
              <a:gd name="connsiteY71" fmla="*/ 842838 h 3290502"/>
              <a:gd name="connsiteX72" fmla="*/ 1884459 w 4238045"/>
              <a:gd name="connsiteY72" fmla="*/ 763325 h 3290502"/>
              <a:gd name="connsiteX0" fmla="*/ 2051436 w 4238045"/>
              <a:gd name="connsiteY0" fmla="*/ 1049572 h 3180522"/>
              <a:gd name="connsiteX1" fmla="*/ 2337683 w 4238045"/>
              <a:gd name="connsiteY1" fmla="*/ 1097280 h 3180522"/>
              <a:gd name="connsiteX2" fmla="*/ 2647784 w 4238045"/>
              <a:gd name="connsiteY2" fmla="*/ 1089329 h 3180522"/>
              <a:gd name="connsiteX3" fmla="*/ 2949934 w 4238045"/>
              <a:gd name="connsiteY3" fmla="*/ 978011 h 3180522"/>
              <a:gd name="connsiteX4" fmla="*/ 3244132 w 4238045"/>
              <a:gd name="connsiteY4" fmla="*/ 826936 h 3180522"/>
              <a:gd name="connsiteX5" fmla="*/ 3506525 w 4238045"/>
              <a:gd name="connsiteY5" fmla="*/ 667910 h 3180522"/>
              <a:gd name="connsiteX6" fmla="*/ 3586038 w 4238045"/>
              <a:gd name="connsiteY6" fmla="*/ 461176 h 3180522"/>
              <a:gd name="connsiteX7" fmla="*/ 3609892 w 4238045"/>
              <a:gd name="connsiteY7" fmla="*/ 270344 h 3180522"/>
              <a:gd name="connsiteX8" fmla="*/ 3665551 w 4238045"/>
              <a:gd name="connsiteY8" fmla="*/ 174929 h 3180522"/>
              <a:gd name="connsiteX9" fmla="*/ 3713259 w 4238045"/>
              <a:gd name="connsiteY9" fmla="*/ 87464 h 3180522"/>
              <a:gd name="connsiteX10" fmla="*/ 3872285 w 4238045"/>
              <a:gd name="connsiteY10" fmla="*/ 0 h 3180522"/>
              <a:gd name="connsiteX11" fmla="*/ 4047214 w 4238045"/>
              <a:gd name="connsiteY11" fmla="*/ 15903 h 3180522"/>
              <a:gd name="connsiteX12" fmla="*/ 4174434 w 4238045"/>
              <a:gd name="connsiteY12" fmla="*/ 119270 h 3180522"/>
              <a:gd name="connsiteX13" fmla="*/ 4182386 w 4238045"/>
              <a:gd name="connsiteY13" fmla="*/ 214685 h 3180522"/>
              <a:gd name="connsiteX14" fmla="*/ 4182386 w 4238045"/>
              <a:gd name="connsiteY14" fmla="*/ 373711 h 3180522"/>
              <a:gd name="connsiteX15" fmla="*/ 4150581 w 4238045"/>
              <a:gd name="connsiteY15" fmla="*/ 492981 h 3180522"/>
              <a:gd name="connsiteX16" fmla="*/ 4118775 w 4238045"/>
              <a:gd name="connsiteY16" fmla="*/ 588397 h 3180522"/>
              <a:gd name="connsiteX17" fmla="*/ 4222142 w 4238045"/>
              <a:gd name="connsiteY17" fmla="*/ 795131 h 3180522"/>
              <a:gd name="connsiteX18" fmla="*/ 4238045 w 4238045"/>
              <a:gd name="connsiteY18" fmla="*/ 1009816 h 3180522"/>
              <a:gd name="connsiteX19" fmla="*/ 4150581 w 4238045"/>
              <a:gd name="connsiteY19" fmla="*/ 1240404 h 3180522"/>
              <a:gd name="connsiteX20" fmla="*/ 4023360 w 4238045"/>
              <a:gd name="connsiteY20" fmla="*/ 1661823 h 3180522"/>
              <a:gd name="connsiteX21" fmla="*/ 3951798 w 4238045"/>
              <a:gd name="connsiteY21" fmla="*/ 1987826 h 3180522"/>
              <a:gd name="connsiteX22" fmla="*/ 3824577 w 4238045"/>
              <a:gd name="connsiteY22" fmla="*/ 2202511 h 3180522"/>
              <a:gd name="connsiteX23" fmla="*/ 3641697 w 4238045"/>
              <a:gd name="connsiteY23" fmla="*/ 2329732 h 3180522"/>
              <a:gd name="connsiteX24" fmla="*/ 3522428 w 4238045"/>
              <a:gd name="connsiteY24" fmla="*/ 2385391 h 3180522"/>
              <a:gd name="connsiteX25" fmla="*/ 3427012 w 4238045"/>
              <a:gd name="connsiteY25" fmla="*/ 2552369 h 3180522"/>
              <a:gd name="connsiteX26" fmla="*/ 3275937 w 4238045"/>
              <a:gd name="connsiteY26" fmla="*/ 2655736 h 3180522"/>
              <a:gd name="connsiteX27" fmla="*/ 3093057 w 4238045"/>
              <a:gd name="connsiteY27" fmla="*/ 2743200 h 3180522"/>
              <a:gd name="connsiteX28" fmla="*/ 2822713 w 4238045"/>
              <a:gd name="connsiteY28" fmla="*/ 2782957 h 3180522"/>
              <a:gd name="connsiteX29" fmla="*/ 2560320 w 4238045"/>
              <a:gd name="connsiteY29" fmla="*/ 2830664 h 3180522"/>
              <a:gd name="connsiteX30" fmla="*/ 2393342 w 4238045"/>
              <a:gd name="connsiteY30" fmla="*/ 2910177 h 3180522"/>
              <a:gd name="connsiteX31" fmla="*/ 2297927 w 4238045"/>
              <a:gd name="connsiteY31" fmla="*/ 3013544 h 3180522"/>
              <a:gd name="connsiteX32" fmla="*/ 2250219 w 4238045"/>
              <a:gd name="connsiteY32" fmla="*/ 3069204 h 3180522"/>
              <a:gd name="connsiteX33" fmla="*/ 2178657 w 4238045"/>
              <a:gd name="connsiteY33" fmla="*/ 3053301 h 3180522"/>
              <a:gd name="connsiteX34" fmla="*/ 2146852 w 4238045"/>
              <a:gd name="connsiteY34" fmla="*/ 2934031 h 3180522"/>
              <a:gd name="connsiteX35" fmla="*/ 2027582 w 4238045"/>
              <a:gd name="connsiteY35" fmla="*/ 2751151 h 3180522"/>
              <a:gd name="connsiteX36" fmla="*/ 1884459 w 4238045"/>
              <a:gd name="connsiteY36" fmla="*/ 2512612 h 3180522"/>
              <a:gd name="connsiteX37" fmla="*/ 1773141 w 4238045"/>
              <a:gd name="connsiteY37" fmla="*/ 2329732 h 3180522"/>
              <a:gd name="connsiteX38" fmla="*/ 1550504 w 4238045"/>
              <a:gd name="connsiteY38" fmla="*/ 2242268 h 3180522"/>
              <a:gd name="connsiteX39" fmla="*/ 1439186 w 4238045"/>
              <a:gd name="connsiteY39" fmla="*/ 2274073 h 3180522"/>
              <a:gd name="connsiteX40" fmla="*/ 1391478 w 4238045"/>
              <a:gd name="connsiteY40" fmla="*/ 2345635 h 3180522"/>
              <a:gd name="connsiteX41" fmla="*/ 1391478 w 4238045"/>
              <a:gd name="connsiteY41" fmla="*/ 2456953 h 3180522"/>
              <a:gd name="connsiteX42" fmla="*/ 1335819 w 4238045"/>
              <a:gd name="connsiteY42" fmla="*/ 2552369 h 3180522"/>
              <a:gd name="connsiteX43" fmla="*/ 1200647 w 4238045"/>
              <a:gd name="connsiteY43" fmla="*/ 2623931 h 3180522"/>
              <a:gd name="connsiteX44" fmla="*/ 1033669 w 4238045"/>
              <a:gd name="connsiteY44" fmla="*/ 2655736 h 3180522"/>
              <a:gd name="connsiteX45" fmla="*/ 922351 w 4238045"/>
              <a:gd name="connsiteY45" fmla="*/ 2536466 h 3180522"/>
              <a:gd name="connsiteX46" fmla="*/ 906448 w 4238045"/>
              <a:gd name="connsiteY46" fmla="*/ 2417197 h 3180522"/>
              <a:gd name="connsiteX47" fmla="*/ 985961 w 4238045"/>
              <a:gd name="connsiteY47" fmla="*/ 2289976 h 3180522"/>
              <a:gd name="connsiteX48" fmla="*/ 914400 w 4238045"/>
              <a:gd name="connsiteY48" fmla="*/ 2091193 h 3180522"/>
              <a:gd name="connsiteX49" fmla="*/ 850789 w 4238045"/>
              <a:gd name="connsiteY49" fmla="*/ 1995777 h 3180522"/>
              <a:gd name="connsiteX50" fmla="*/ 667909 w 4238045"/>
              <a:gd name="connsiteY50" fmla="*/ 1852654 h 3180522"/>
              <a:gd name="connsiteX51" fmla="*/ 588396 w 4238045"/>
              <a:gd name="connsiteY51" fmla="*/ 1725433 h 3180522"/>
              <a:gd name="connsiteX52" fmla="*/ 485029 w 4238045"/>
              <a:gd name="connsiteY52" fmla="*/ 1534602 h 3180522"/>
              <a:gd name="connsiteX53" fmla="*/ 453224 w 4238045"/>
              <a:gd name="connsiteY53" fmla="*/ 1478943 h 3180522"/>
              <a:gd name="connsiteX54" fmla="*/ 429370 w 4238045"/>
              <a:gd name="connsiteY54" fmla="*/ 1391478 h 3180522"/>
              <a:gd name="connsiteX55" fmla="*/ 357808 w 4238045"/>
              <a:gd name="connsiteY55" fmla="*/ 1367624 h 3180522"/>
              <a:gd name="connsiteX56" fmla="*/ 826935 w 4238045"/>
              <a:gd name="connsiteY56" fmla="*/ 3180522 h 3180522"/>
              <a:gd name="connsiteX57" fmla="*/ 556591 w 4238045"/>
              <a:gd name="connsiteY57" fmla="*/ 3085106 h 3180522"/>
              <a:gd name="connsiteX58" fmla="*/ 405516 w 4238045"/>
              <a:gd name="connsiteY58" fmla="*/ 2878372 h 3180522"/>
              <a:gd name="connsiteX59" fmla="*/ 166977 w 4238045"/>
              <a:gd name="connsiteY59" fmla="*/ 2488758 h 3180522"/>
              <a:gd name="connsiteX60" fmla="*/ 31805 w 4238045"/>
              <a:gd name="connsiteY60" fmla="*/ 2186609 h 3180522"/>
              <a:gd name="connsiteX61" fmla="*/ 0 w 4238045"/>
              <a:gd name="connsiteY61" fmla="*/ 1908313 h 3180522"/>
              <a:gd name="connsiteX62" fmla="*/ 55659 w 4238045"/>
              <a:gd name="connsiteY62" fmla="*/ 1558456 h 3180522"/>
              <a:gd name="connsiteX63" fmla="*/ 222636 w 4238045"/>
              <a:gd name="connsiteY63" fmla="*/ 1343771 h 3180522"/>
              <a:gd name="connsiteX64" fmla="*/ 453224 w 4238045"/>
              <a:gd name="connsiteY64" fmla="*/ 1256306 h 3180522"/>
              <a:gd name="connsiteX65" fmla="*/ 882594 w 4238045"/>
              <a:gd name="connsiteY65" fmla="*/ 1192696 h 3180522"/>
              <a:gd name="connsiteX66" fmla="*/ 1304014 w 4238045"/>
              <a:gd name="connsiteY66" fmla="*/ 1121134 h 3180522"/>
              <a:gd name="connsiteX67" fmla="*/ 1582309 w 4238045"/>
              <a:gd name="connsiteY67" fmla="*/ 1065475 h 3180522"/>
              <a:gd name="connsiteX68" fmla="*/ 1820848 w 4238045"/>
              <a:gd name="connsiteY68" fmla="*/ 1017767 h 3180522"/>
              <a:gd name="connsiteX69" fmla="*/ 1876508 w 4238045"/>
              <a:gd name="connsiteY69" fmla="*/ 954157 h 3180522"/>
              <a:gd name="connsiteX70" fmla="*/ 1892410 w 4238045"/>
              <a:gd name="connsiteY70" fmla="*/ 842838 h 3180522"/>
              <a:gd name="connsiteX71" fmla="*/ 1884459 w 4238045"/>
              <a:gd name="connsiteY71" fmla="*/ 763325 h 3180522"/>
              <a:gd name="connsiteX0" fmla="*/ 2051436 w 4238045"/>
              <a:gd name="connsiteY0" fmla="*/ 1049572 h 3085106"/>
              <a:gd name="connsiteX1" fmla="*/ 2337683 w 4238045"/>
              <a:gd name="connsiteY1" fmla="*/ 1097280 h 3085106"/>
              <a:gd name="connsiteX2" fmla="*/ 2647784 w 4238045"/>
              <a:gd name="connsiteY2" fmla="*/ 1089329 h 3085106"/>
              <a:gd name="connsiteX3" fmla="*/ 2949934 w 4238045"/>
              <a:gd name="connsiteY3" fmla="*/ 978011 h 3085106"/>
              <a:gd name="connsiteX4" fmla="*/ 3244132 w 4238045"/>
              <a:gd name="connsiteY4" fmla="*/ 826936 h 3085106"/>
              <a:gd name="connsiteX5" fmla="*/ 3506525 w 4238045"/>
              <a:gd name="connsiteY5" fmla="*/ 667910 h 3085106"/>
              <a:gd name="connsiteX6" fmla="*/ 3586038 w 4238045"/>
              <a:gd name="connsiteY6" fmla="*/ 461176 h 3085106"/>
              <a:gd name="connsiteX7" fmla="*/ 3609892 w 4238045"/>
              <a:gd name="connsiteY7" fmla="*/ 270344 h 3085106"/>
              <a:gd name="connsiteX8" fmla="*/ 3665551 w 4238045"/>
              <a:gd name="connsiteY8" fmla="*/ 174929 h 3085106"/>
              <a:gd name="connsiteX9" fmla="*/ 3713259 w 4238045"/>
              <a:gd name="connsiteY9" fmla="*/ 87464 h 3085106"/>
              <a:gd name="connsiteX10" fmla="*/ 3872285 w 4238045"/>
              <a:gd name="connsiteY10" fmla="*/ 0 h 3085106"/>
              <a:gd name="connsiteX11" fmla="*/ 4047214 w 4238045"/>
              <a:gd name="connsiteY11" fmla="*/ 15903 h 3085106"/>
              <a:gd name="connsiteX12" fmla="*/ 4174434 w 4238045"/>
              <a:gd name="connsiteY12" fmla="*/ 119270 h 3085106"/>
              <a:gd name="connsiteX13" fmla="*/ 4182386 w 4238045"/>
              <a:gd name="connsiteY13" fmla="*/ 214685 h 3085106"/>
              <a:gd name="connsiteX14" fmla="*/ 4182386 w 4238045"/>
              <a:gd name="connsiteY14" fmla="*/ 373711 h 3085106"/>
              <a:gd name="connsiteX15" fmla="*/ 4150581 w 4238045"/>
              <a:gd name="connsiteY15" fmla="*/ 492981 h 3085106"/>
              <a:gd name="connsiteX16" fmla="*/ 4118775 w 4238045"/>
              <a:gd name="connsiteY16" fmla="*/ 588397 h 3085106"/>
              <a:gd name="connsiteX17" fmla="*/ 4222142 w 4238045"/>
              <a:gd name="connsiteY17" fmla="*/ 795131 h 3085106"/>
              <a:gd name="connsiteX18" fmla="*/ 4238045 w 4238045"/>
              <a:gd name="connsiteY18" fmla="*/ 1009816 h 3085106"/>
              <a:gd name="connsiteX19" fmla="*/ 4150581 w 4238045"/>
              <a:gd name="connsiteY19" fmla="*/ 1240404 h 3085106"/>
              <a:gd name="connsiteX20" fmla="*/ 4023360 w 4238045"/>
              <a:gd name="connsiteY20" fmla="*/ 1661823 h 3085106"/>
              <a:gd name="connsiteX21" fmla="*/ 3951798 w 4238045"/>
              <a:gd name="connsiteY21" fmla="*/ 1987826 h 3085106"/>
              <a:gd name="connsiteX22" fmla="*/ 3824577 w 4238045"/>
              <a:gd name="connsiteY22" fmla="*/ 2202511 h 3085106"/>
              <a:gd name="connsiteX23" fmla="*/ 3641697 w 4238045"/>
              <a:gd name="connsiteY23" fmla="*/ 2329732 h 3085106"/>
              <a:gd name="connsiteX24" fmla="*/ 3522428 w 4238045"/>
              <a:gd name="connsiteY24" fmla="*/ 2385391 h 3085106"/>
              <a:gd name="connsiteX25" fmla="*/ 3427012 w 4238045"/>
              <a:gd name="connsiteY25" fmla="*/ 2552369 h 3085106"/>
              <a:gd name="connsiteX26" fmla="*/ 3275937 w 4238045"/>
              <a:gd name="connsiteY26" fmla="*/ 2655736 h 3085106"/>
              <a:gd name="connsiteX27" fmla="*/ 3093057 w 4238045"/>
              <a:gd name="connsiteY27" fmla="*/ 2743200 h 3085106"/>
              <a:gd name="connsiteX28" fmla="*/ 2822713 w 4238045"/>
              <a:gd name="connsiteY28" fmla="*/ 2782957 h 3085106"/>
              <a:gd name="connsiteX29" fmla="*/ 2560320 w 4238045"/>
              <a:gd name="connsiteY29" fmla="*/ 2830664 h 3085106"/>
              <a:gd name="connsiteX30" fmla="*/ 2393342 w 4238045"/>
              <a:gd name="connsiteY30" fmla="*/ 2910177 h 3085106"/>
              <a:gd name="connsiteX31" fmla="*/ 2297927 w 4238045"/>
              <a:gd name="connsiteY31" fmla="*/ 3013544 h 3085106"/>
              <a:gd name="connsiteX32" fmla="*/ 2250219 w 4238045"/>
              <a:gd name="connsiteY32" fmla="*/ 3069204 h 3085106"/>
              <a:gd name="connsiteX33" fmla="*/ 2178657 w 4238045"/>
              <a:gd name="connsiteY33" fmla="*/ 3053301 h 3085106"/>
              <a:gd name="connsiteX34" fmla="*/ 2146852 w 4238045"/>
              <a:gd name="connsiteY34" fmla="*/ 2934031 h 3085106"/>
              <a:gd name="connsiteX35" fmla="*/ 2027582 w 4238045"/>
              <a:gd name="connsiteY35" fmla="*/ 2751151 h 3085106"/>
              <a:gd name="connsiteX36" fmla="*/ 1884459 w 4238045"/>
              <a:gd name="connsiteY36" fmla="*/ 2512612 h 3085106"/>
              <a:gd name="connsiteX37" fmla="*/ 1773141 w 4238045"/>
              <a:gd name="connsiteY37" fmla="*/ 2329732 h 3085106"/>
              <a:gd name="connsiteX38" fmla="*/ 1550504 w 4238045"/>
              <a:gd name="connsiteY38" fmla="*/ 2242268 h 3085106"/>
              <a:gd name="connsiteX39" fmla="*/ 1439186 w 4238045"/>
              <a:gd name="connsiteY39" fmla="*/ 2274073 h 3085106"/>
              <a:gd name="connsiteX40" fmla="*/ 1391478 w 4238045"/>
              <a:gd name="connsiteY40" fmla="*/ 2345635 h 3085106"/>
              <a:gd name="connsiteX41" fmla="*/ 1391478 w 4238045"/>
              <a:gd name="connsiteY41" fmla="*/ 2456953 h 3085106"/>
              <a:gd name="connsiteX42" fmla="*/ 1335819 w 4238045"/>
              <a:gd name="connsiteY42" fmla="*/ 2552369 h 3085106"/>
              <a:gd name="connsiteX43" fmla="*/ 1200647 w 4238045"/>
              <a:gd name="connsiteY43" fmla="*/ 2623931 h 3085106"/>
              <a:gd name="connsiteX44" fmla="*/ 1033669 w 4238045"/>
              <a:gd name="connsiteY44" fmla="*/ 2655736 h 3085106"/>
              <a:gd name="connsiteX45" fmla="*/ 922351 w 4238045"/>
              <a:gd name="connsiteY45" fmla="*/ 2536466 h 3085106"/>
              <a:gd name="connsiteX46" fmla="*/ 906448 w 4238045"/>
              <a:gd name="connsiteY46" fmla="*/ 2417197 h 3085106"/>
              <a:gd name="connsiteX47" fmla="*/ 985961 w 4238045"/>
              <a:gd name="connsiteY47" fmla="*/ 2289976 h 3085106"/>
              <a:gd name="connsiteX48" fmla="*/ 914400 w 4238045"/>
              <a:gd name="connsiteY48" fmla="*/ 2091193 h 3085106"/>
              <a:gd name="connsiteX49" fmla="*/ 850789 w 4238045"/>
              <a:gd name="connsiteY49" fmla="*/ 1995777 h 3085106"/>
              <a:gd name="connsiteX50" fmla="*/ 667909 w 4238045"/>
              <a:gd name="connsiteY50" fmla="*/ 1852654 h 3085106"/>
              <a:gd name="connsiteX51" fmla="*/ 588396 w 4238045"/>
              <a:gd name="connsiteY51" fmla="*/ 1725433 h 3085106"/>
              <a:gd name="connsiteX52" fmla="*/ 485029 w 4238045"/>
              <a:gd name="connsiteY52" fmla="*/ 1534602 h 3085106"/>
              <a:gd name="connsiteX53" fmla="*/ 453224 w 4238045"/>
              <a:gd name="connsiteY53" fmla="*/ 1478943 h 3085106"/>
              <a:gd name="connsiteX54" fmla="*/ 429370 w 4238045"/>
              <a:gd name="connsiteY54" fmla="*/ 1391478 h 3085106"/>
              <a:gd name="connsiteX55" fmla="*/ 357808 w 4238045"/>
              <a:gd name="connsiteY55" fmla="*/ 1367624 h 3085106"/>
              <a:gd name="connsiteX56" fmla="*/ 556591 w 4238045"/>
              <a:gd name="connsiteY56" fmla="*/ 3085106 h 3085106"/>
              <a:gd name="connsiteX57" fmla="*/ 405516 w 4238045"/>
              <a:gd name="connsiteY57" fmla="*/ 2878372 h 3085106"/>
              <a:gd name="connsiteX58" fmla="*/ 166977 w 4238045"/>
              <a:gd name="connsiteY58" fmla="*/ 2488758 h 3085106"/>
              <a:gd name="connsiteX59" fmla="*/ 31805 w 4238045"/>
              <a:gd name="connsiteY59" fmla="*/ 2186609 h 3085106"/>
              <a:gd name="connsiteX60" fmla="*/ 0 w 4238045"/>
              <a:gd name="connsiteY60" fmla="*/ 1908313 h 3085106"/>
              <a:gd name="connsiteX61" fmla="*/ 55659 w 4238045"/>
              <a:gd name="connsiteY61" fmla="*/ 1558456 h 3085106"/>
              <a:gd name="connsiteX62" fmla="*/ 222636 w 4238045"/>
              <a:gd name="connsiteY62" fmla="*/ 1343771 h 3085106"/>
              <a:gd name="connsiteX63" fmla="*/ 453224 w 4238045"/>
              <a:gd name="connsiteY63" fmla="*/ 1256306 h 3085106"/>
              <a:gd name="connsiteX64" fmla="*/ 882594 w 4238045"/>
              <a:gd name="connsiteY64" fmla="*/ 1192696 h 3085106"/>
              <a:gd name="connsiteX65" fmla="*/ 1304014 w 4238045"/>
              <a:gd name="connsiteY65" fmla="*/ 1121134 h 3085106"/>
              <a:gd name="connsiteX66" fmla="*/ 1582309 w 4238045"/>
              <a:gd name="connsiteY66" fmla="*/ 1065475 h 3085106"/>
              <a:gd name="connsiteX67" fmla="*/ 1820848 w 4238045"/>
              <a:gd name="connsiteY67" fmla="*/ 1017767 h 3085106"/>
              <a:gd name="connsiteX68" fmla="*/ 1876508 w 4238045"/>
              <a:gd name="connsiteY68" fmla="*/ 954157 h 3085106"/>
              <a:gd name="connsiteX69" fmla="*/ 1892410 w 4238045"/>
              <a:gd name="connsiteY69" fmla="*/ 842838 h 3085106"/>
              <a:gd name="connsiteX70" fmla="*/ 1884459 w 4238045"/>
              <a:gd name="connsiteY70" fmla="*/ 763325 h 3085106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405516 w 4238045"/>
              <a:gd name="connsiteY56" fmla="*/ 2878372 h 3069204"/>
              <a:gd name="connsiteX57" fmla="*/ 166977 w 4238045"/>
              <a:gd name="connsiteY57" fmla="*/ 2488758 h 3069204"/>
              <a:gd name="connsiteX58" fmla="*/ 31805 w 4238045"/>
              <a:gd name="connsiteY58" fmla="*/ 2186609 h 3069204"/>
              <a:gd name="connsiteX59" fmla="*/ 0 w 4238045"/>
              <a:gd name="connsiteY59" fmla="*/ 1908313 h 3069204"/>
              <a:gd name="connsiteX60" fmla="*/ 55659 w 4238045"/>
              <a:gd name="connsiteY60" fmla="*/ 1558456 h 3069204"/>
              <a:gd name="connsiteX61" fmla="*/ 222636 w 4238045"/>
              <a:gd name="connsiteY61" fmla="*/ 1343771 h 3069204"/>
              <a:gd name="connsiteX62" fmla="*/ 453224 w 4238045"/>
              <a:gd name="connsiteY62" fmla="*/ 1256306 h 3069204"/>
              <a:gd name="connsiteX63" fmla="*/ 882594 w 4238045"/>
              <a:gd name="connsiteY63" fmla="*/ 1192696 h 3069204"/>
              <a:gd name="connsiteX64" fmla="*/ 1304014 w 4238045"/>
              <a:gd name="connsiteY64" fmla="*/ 1121134 h 3069204"/>
              <a:gd name="connsiteX65" fmla="*/ 1582309 w 4238045"/>
              <a:gd name="connsiteY65" fmla="*/ 1065475 h 3069204"/>
              <a:gd name="connsiteX66" fmla="*/ 1820848 w 4238045"/>
              <a:gd name="connsiteY66" fmla="*/ 1017767 h 3069204"/>
              <a:gd name="connsiteX67" fmla="*/ 1876508 w 4238045"/>
              <a:gd name="connsiteY67" fmla="*/ 954157 h 3069204"/>
              <a:gd name="connsiteX68" fmla="*/ 1892410 w 4238045"/>
              <a:gd name="connsiteY68" fmla="*/ 842838 h 3069204"/>
              <a:gd name="connsiteX69" fmla="*/ 1884459 w 4238045"/>
              <a:gd name="connsiteY69" fmla="*/ 763325 h 3069204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166977 w 4238045"/>
              <a:gd name="connsiteY56" fmla="*/ 2488758 h 3069204"/>
              <a:gd name="connsiteX57" fmla="*/ 31805 w 4238045"/>
              <a:gd name="connsiteY57" fmla="*/ 2186609 h 3069204"/>
              <a:gd name="connsiteX58" fmla="*/ 0 w 4238045"/>
              <a:gd name="connsiteY58" fmla="*/ 1908313 h 3069204"/>
              <a:gd name="connsiteX59" fmla="*/ 55659 w 4238045"/>
              <a:gd name="connsiteY59" fmla="*/ 1558456 h 3069204"/>
              <a:gd name="connsiteX60" fmla="*/ 222636 w 4238045"/>
              <a:gd name="connsiteY60" fmla="*/ 1343771 h 3069204"/>
              <a:gd name="connsiteX61" fmla="*/ 453224 w 4238045"/>
              <a:gd name="connsiteY61" fmla="*/ 1256306 h 3069204"/>
              <a:gd name="connsiteX62" fmla="*/ 882594 w 4238045"/>
              <a:gd name="connsiteY62" fmla="*/ 1192696 h 3069204"/>
              <a:gd name="connsiteX63" fmla="*/ 1304014 w 4238045"/>
              <a:gd name="connsiteY63" fmla="*/ 1121134 h 3069204"/>
              <a:gd name="connsiteX64" fmla="*/ 1582309 w 4238045"/>
              <a:gd name="connsiteY64" fmla="*/ 1065475 h 3069204"/>
              <a:gd name="connsiteX65" fmla="*/ 1820848 w 4238045"/>
              <a:gd name="connsiteY65" fmla="*/ 1017767 h 3069204"/>
              <a:gd name="connsiteX66" fmla="*/ 1876508 w 4238045"/>
              <a:gd name="connsiteY66" fmla="*/ 954157 h 3069204"/>
              <a:gd name="connsiteX67" fmla="*/ 1892410 w 4238045"/>
              <a:gd name="connsiteY67" fmla="*/ 842838 h 3069204"/>
              <a:gd name="connsiteX68" fmla="*/ 1884459 w 4238045"/>
              <a:gd name="connsiteY68" fmla="*/ 763325 h 3069204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31805 w 4238045"/>
              <a:gd name="connsiteY56" fmla="*/ 2186609 h 3069204"/>
              <a:gd name="connsiteX57" fmla="*/ 0 w 4238045"/>
              <a:gd name="connsiteY57" fmla="*/ 1908313 h 3069204"/>
              <a:gd name="connsiteX58" fmla="*/ 55659 w 4238045"/>
              <a:gd name="connsiteY58" fmla="*/ 1558456 h 3069204"/>
              <a:gd name="connsiteX59" fmla="*/ 222636 w 4238045"/>
              <a:gd name="connsiteY59" fmla="*/ 1343771 h 3069204"/>
              <a:gd name="connsiteX60" fmla="*/ 453224 w 4238045"/>
              <a:gd name="connsiteY60" fmla="*/ 1256306 h 3069204"/>
              <a:gd name="connsiteX61" fmla="*/ 882594 w 4238045"/>
              <a:gd name="connsiteY61" fmla="*/ 1192696 h 3069204"/>
              <a:gd name="connsiteX62" fmla="*/ 1304014 w 4238045"/>
              <a:gd name="connsiteY62" fmla="*/ 1121134 h 3069204"/>
              <a:gd name="connsiteX63" fmla="*/ 1582309 w 4238045"/>
              <a:gd name="connsiteY63" fmla="*/ 1065475 h 3069204"/>
              <a:gd name="connsiteX64" fmla="*/ 1820848 w 4238045"/>
              <a:gd name="connsiteY64" fmla="*/ 1017767 h 3069204"/>
              <a:gd name="connsiteX65" fmla="*/ 1876508 w 4238045"/>
              <a:gd name="connsiteY65" fmla="*/ 954157 h 3069204"/>
              <a:gd name="connsiteX66" fmla="*/ 1892410 w 4238045"/>
              <a:gd name="connsiteY66" fmla="*/ 842838 h 3069204"/>
              <a:gd name="connsiteX67" fmla="*/ 1884459 w 4238045"/>
              <a:gd name="connsiteY67" fmla="*/ 763325 h 3069204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0 w 4238045"/>
              <a:gd name="connsiteY56" fmla="*/ 1908313 h 3069204"/>
              <a:gd name="connsiteX57" fmla="*/ 55659 w 4238045"/>
              <a:gd name="connsiteY57" fmla="*/ 1558456 h 3069204"/>
              <a:gd name="connsiteX58" fmla="*/ 222636 w 4238045"/>
              <a:gd name="connsiteY58" fmla="*/ 1343771 h 3069204"/>
              <a:gd name="connsiteX59" fmla="*/ 453224 w 4238045"/>
              <a:gd name="connsiteY59" fmla="*/ 1256306 h 3069204"/>
              <a:gd name="connsiteX60" fmla="*/ 882594 w 4238045"/>
              <a:gd name="connsiteY60" fmla="*/ 1192696 h 3069204"/>
              <a:gd name="connsiteX61" fmla="*/ 1304014 w 4238045"/>
              <a:gd name="connsiteY61" fmla="*/ 1121134 h 3069204"/>
              <a:gd name="connsiteX62" fmla="*/ 1582309 w 4238045"/>
              <a:gd name="connsiteY62" fmla="*/ 1065475 h 3069204"/>
              <a:gd name="connsiteX63" fmla="*/ 1820848 w 4238045"/>
              <a:gd name="connsiteY63" fmla="*/ 1017767 h 3069204"/>
              <a:gd name="connsiteX64" fmla="*/ 1876508 w 4238045"/>
              <a:gd name="connsiteY64" fmla="*/ 954157 h 3069204"/>
              <a:gd name="connsiteX65" fmla="*/ 1892410 w 4238045"/>
              <a:gd name="connsiteY65" fmla="*/ 842838 h 3069204"/>
              <a:gd name="connsiteX66" fmla="*/ 1884459 w 4238045"/>
              <a:gd name="connsiteY66" fmla="*/ 763325 h 3069204"/>
              <a:gd name="connsiteX0" fmla="*/ 1995777 w 4182386"/>
              <a:gd name="connsiteY0" fmla="*/ 1049572 h 3069204"/>
              <a:gd name="connsiteX1" fmla="*/ 2282024 w 4182386"/>
              <a:gd name="connsiteY1" fmla="*/ 1097280 h 3069204"/>
              <a:gd name="connsiteX2" fmla="*/ 2592125 w 4182386"/>
              <a:gd name="connsiteY2" fmla="*/ 1089329 h 3069204"/>
              <a:gd name="connsiteX3" fmla="*/ 2894275 w 4182386"/>
              <a:gd name="connsiteY3" fmla="*/ 978011 h 3069204"/>
              <a:gd name="connsiteX4" fmla="*/ 3188473 w 4182386"/>
              <a:gd name="connsiteY4" fmla="*/ 826936 h 3069204"/>
              <a:gd name="connsiteX5" fmla="*/ 3450866 w 4182386"/>
              <a:gd name="connsiteY5" fmla="*/ 667910 h 3069204"/>
              <a:gd name="connsiteX6" fmla="*/ 3530379 w 4182386"/>
              <a:gd name="connsiteY6" fmla="*/ 461176 h 3069204"/>
              <a:gd name="connsiteX7" fmla="*/ 3554233 w 4182386"/>
              <a:gd name="connsiteY7" fmla="*/ 270344 h 3069204"/>
              <a:gd name="connsiteX8" fmla="*/ 3609892 w 4182386"/>
              <a:gd name="connsiteY8" fmla="*/ 174929 h 3069204"/>
              <a:gd name="connsiteX9" fmla="*/ 3657600 w 4182386"/>
              <a:gd name="connsiteY9" fmla="*/ 87464 h 3069204"/>
              <a:gd name="connsiteX10" fmla="*/ 3816626 w 4182386"/>
              <a:gd name="connsiteY10" fmla="*/ 0 h 3069204"/>
              <a:gd name="connsiteX11" fmla="*/ 3991555 w 4182386"/>
              <a:gd name="connsiteY11" fmla="*/ 15903 h 3069204"/>
              <a:gd name="connsiteX12" fmla="*/ 4118775 w 4182386"/>
              <a:gd name="connsiteY12" fmla="*/ 119270 h 3069204"/>
              <a:gd name="connsiteX13" fmla="*/ 4126727 w 4182386"/>
              <a:gd name="connsiteY13" fmla="*/ 214685 h 3069204"/>
              <a:gd name="connsiteX14" fmla="*/ 4126727 w 4182386"/>
              <a:gd name="connsiteY14" fmla="*/ 373711 h 3069204"/>
              <a:gd name="connsiteX15" fmla="*/ 4094922 w 4182386"/>
              <a:gd name="connsiteY15" fmla="*/ 492981 h 3069204"/>
              <a:gd name="connsiteX16" fmla="*/ 4063116 w 4182386"/>
              <a:gd name="connsiteY16" fmla="*/ 588397 h 3069204"/>
              <a:gd name="connsiteX17" fmla="*/ 4166483 w 4182386"/>
              <a:gd name="connsiteY17" fmla="*/ 795131 h 3069204"/>
              <a:gd name="connsiteX18" fmla="*/ 4182386 w 4182386"/>
              <a:gd name="connsiteY18" fmla="*/ 1009816 h 3069204"/>
              <a:gd name="connsiteX19" fmla="*/ 4094922 w 4182386"/>
              <a:gd name="connsiteY19" fmla="*/ 1240404 h 3069204"/>
              <a:gd name="connsiteX20" fmla="*/ 3967701 w 4182386"/>
              <a:gd name="connsiteY20" fmla="*/ 1661823 h 3069204"/>
              <a:gd name="connsiteX21" fmla="*/ 3896139 w 4182386"/>
              <a:gd name="connsiteY21" fmla="*/ 1987826 h 3069204"/>
              <a:gd name="connsiteX22" fmla="*/ 3768918 w 4182386"/>
              <a:gd name="connsiteY22" fmla="*/ 2202511 h 3069204"/>
              <a:gd name="connsiteX23" fmla="*/ 3586038 w 4182386"/>
              <a:gd name="connsiteY23" fmla="*/ 2329732 h 3069204"/>
              <a:gd name="connsiteX24" fmla="*/ 3466769 w 4182386"/>
              <a:gd name="connsiteY24" fmla="*/ 2385391 h 3069204"/>
              <a:gd name="connsiteX25" fmla="*/ 3371353 w 4182386"/>
              <a:gd name="connsiteY25" fmla="*/ 2552369 h 3069204"/>
              <a:gd name="connsiteX26" fmla="*/ 3220278 w 4182386"/>
              <a:gd name="connsiteY26" fmla="*/ 2655736 h 3069204"/>
              <a:gd name="connsiteX27" fmla="*/ 3037398 w 4182386"/>
              <a:gd name="connsiteY27" fmla="*/ 2743200 h 3069204"/>
              <a:gd name="connsiteX28" fmla="*/ 2767054 w 4182386"/>
              <a:gd name="connsiteY28" fmla="*/ 2782957 h 3069204"/>
              <a:gd name="connsiteX29" fmla="*/ 2504661 w 4182386"/>
              <a:gd name="connsiteY29" fmla="*/ 2830664 h 3069204"/>
              <a:gd name="connsiteX30" fmla="*/ 2337683 w 4182386"/>
              <a:gd name="connsiteY30" fmla="*/ 2910177 h 3069204"/>
              <a:gd name="connsiteX31" fmla="*/ 2242268 w 4182386"/>
              <a:gd name="connsiteY31" fmla="*/ 3013544 h 3069204"/>
              <a:gd name="connsiteX32" fmla="*/ 2194560 w 4182386"/>
              <a:gd name="connsiteY32" fmla="*/ 3069204 h 3069204"/>
              <a:gd name="connsiteX33" fmla="*/ 2122998 w 4182386"/>
              <a:gd name="connsiteY33" fmla="*/ 3053301 h 3069204"/>
              <a:gd name="connsiteX34" fmla="*/ 2091193 w 4182386"/>
              <a:gd name="connsiteY34" fmla="*/ 2934031 h 3069204"/>
              <a:gd name="connsiteX35" fmla="*/ 1971923 w 4182386"/>
              <a:gd name="connsiteY35" fmla="*/ 2751151 h 3069204"/>
              <a:gd name="connsiteX36" fmla="*/ 1828800 w 4182386"/>
              <a:gd name="connsiteY36" fmla="*/ 2512612 h 3069204"/>
              <a:gd name="connsiteX37" fmla="*/ 1717482 w 4182386"/>
              <a:gd name="connsiteY37" fmla="*/ 2329732 h 3069204"/>
              <a:gd name="connsiteX38" fmla="*/ 1494845 w 4182386"/>
              <a:gd name="connsiteY38" fmla="*/ 2242268 h 3069204"/>
              <a:gd name="connsiteX39" fmla="*/ 1383527 w 4182386"/>
              <a:gd name="connsiteY39" fmla="*/ 2274073 h 3069204"/>
              <a:gd name="connsiteX40" fmla="*/ 1335819 w 4182386"/>
              <a:gd name="connsiteY40" fmla="*/ 2345635 h 3069204"/>
              <a:gd name="connsiteX41" fmla="*/ 1335819 w 4182386"/>
              <a:gd name="connsiteY41" fmla="*/ 2456953 h 3069204"/>
              <a:gd name="connsiteX42" fmla="*/ 1280160 w 4182386"/>
              <a:gd name="connsiteY42" fmla="*/ 2552369 h 3069204"/>
              <a:gd name="connsiteX43" fmla="*/ 1144988 w 4182386"/>
              <a:gd name="connsiteY43" fmla="*/ 2623931 h 3069204"/>
              <a:gd name="connsiteX44" fmla="*/ 978010 w 4182386"/>
              <a:gd name="connsiteY44" fmla="*/ 2655736 h 3069204"/>
              <a:gd name="connsiteX45" fmla="*/ 866692 w 4182386"/>
              <a:gd name="connsiteY45" fmla="*/ 2536466 h 3069204"/>
              <a:gd name="connsiteX46" fmla="*/ 850789 w 4182386"/>
              <a:gd name="connsiteY46" fmla="*/ 2417197 h 3069204"/>
              <a:gd name="connsiteX47" fmla="*/ 930302 w 4182386"/>
              <a:gd name="connsiteY47" fmla="*/ 2289976 h 3069204"/>
              <a:gd name="connsiteX48" fmla="*/ 858741 w 4182386"/>
              <a:gd name="connsiteY48" fmla="*/ 2091193 h 3069204"/>
              <a:gd name="connsiteX49" fmla="*/ 795130 w 4182386"/>
              <a:gd name="connsiteY49" fmla="*/ 1995777 h 3069204"/>
              <a:gd name="connsiteX50" fmla="*/ 612250 w 4182386"/>
              <a:gd name="connsiteY50" fmla="*/ 1852654 h 3069204"/>
              <a:gd name="connsiteX51" fmla="*/ 532737 w 4182386"/>
              <a:gd name="connsiteY51" fmla="*/ 1725433 h 3069204"/>
              <a:gd name="connsiteX52" fmla="*/ 429370 w 4182386"/>
              <a:gd name="connsiteY52" fmla="*/ 1534602 h 3069204"/>
              <a:gd name="connsiteX53" fmla="*/ 397565 w 4182386"/>
              <a:gd name="connsiteY53" fmla="*/ 1478943 h 3069204"/>
              <a:gd name="connsiteX54" fmla="*/ 373711 w 4182386"/>
              <a:gd name="connsiteY54" fmla="*/ 1391478 h 3069204"/>
              <a:gd name="connsiteX55" fmla="*/ 302149 w 4182386"/>
              <a:gd name="connsiteY55" fmla="*/ 1367624 h 3069204"/>
              <a:gd name="connsiteX56" fmla="*/ 0 w 4182386"/>
              <a:gd name="connsiteY56" fmla="*/ 1558456 h 3069204"/>
              <a:gd name="connsiteX57" fmla="*/ 166977 w 4182386"/>
              <a:gd name="connsiteY57" fmla="*/ 1343771 h 3069204"/>
              <a:gd name="connsiteX58" fmla="*/ 397565 w 4182386"/>
              <a:gd name="connsiteY58" fmla="*/ 1256306 h 3069204"/>
              <a:gd name="connsiteX59" fmla="*/ 826935 w 4182386"/>
              <a:gd name="connsiteY59" fmla="*/ 1192696 h 3069204"/>
              <a:gd name="connsiteX60" fmla="*/ 1248355 w 4182386"/>
              <a:gd name="connsiteY60" fmla="*/ 1121134 h 3069204"/>
              <a:gd name="connsiteX61" fmla="*/ 1526650 w 4182386"/>
              <a:gd name="connsiteY61" fmla="*/ 1065475 h 3069204"/>
              <a:gd name="connsiteX62" fmla="*/ 1765189 w 4182386"/>
              <a:gd name="connsiteY62" fmla="*/ 1017767 h 3069204"/>
              <a:gd name="connsiteX63" fmla="*/ 1820849 w 4182386"/>
              <a:gd name="connsiteY63" fmla="*/ 954157 h 3069204"/>
              <a:gd name="connsiteX64" fmla="*/ 1836751 w 4182386"/>
              <a:gd name="connsiteY64" fmla="*/ 842838 h 3069204"/>
              <a:gd name="connsiteX65" fmla="*/ 1828800 w 4182386"/>
              <a:gd name="connsiteY65" fmla="*/ 763325 h 3069204"/>
              <a:gd name="connsiteX0" fmla="*/ 1828800 w 4015409"/>
              <a:gd name="connsiteY0" fmla="*/ 1049572 h 3069204"/>
              <a:gd name="connsiteX1" fmla="*/ 2115047 w 4015409"/>
              <a:gd name="connsiteY1" fmla="*/ 1097280 h 3069204"/>
              <a:gd name="connsiteX2" fmla="*/ 2425148 w 4015409"/>
              <a:gd name="connsiteY2" fmla="*/ 1089329 h 3069204"/>
              <a:gd name="connsiteX3" fmla="*/ 2727298 w 4015409"/>
              <a:gd name="connsiteY3" fmla="*/ 978011 h 3069204"/>
              <a:gd name="connsiteX4" fmla="*/ 3021496 w 4015409"/>
              <a:gd name="connsiteY4" fmla="*/ 826936 h 3069204"/>
              <a:gd name="connsiteX5" fmla="*/ 3283889 w 4015409"/>
              <a:gd name="connsiteY5" fmla="*/ 667910 h 3069204"/>
              <a:gd name="connsiteX6" fmla="*/ 3363402 w 4015409"/>
              <a:gd name="connsiteY6" fmla="*/ 461176 h 3069204"/>
              <a:gd name="connsiteX7" fmla="*/ 3387256 w 4015409"/>
              <a:gd name="connsiteY7" fmla="*/ 270344 h 3069204"/>
              <a:gd name="connsiteX8" fmla="*/ 3442915 w 4015409"/>
              <a:gd name="connsiteY8" fmla="*/ 174929 h 3069204"/>
              <a:gd name="connsiteX9" fmla="*/ 3490623 w 4015409"/>
              <a:gd name="connsiteY9" fmla="*/ 87464 h 3069204"/>
              <a:gd name="connsiteX10" fmla="*/ 3649649 w 4015409"/>
              <a:gd name="connsiteY10" fmla="*/ 0 h 3069204"/>
              <a:gd name="connsiteX11" fmla="*/ 3824578 w 4015409"/>
              <a:gd name="connsiteY11" fmla="*/ 15903 h 3069204"/>
              <a:gd name="connsiteX12" fmla="*/ 3951798 w 4015409"/>
              <a:gd name="connsiteY12" fmla="*/ 119270 h 3069204"/>
              <a:gd name="connsiteX13" fmla="*/ 3959750 w 4015409"/>
              <a:gd name="connsiteY13" fmla="*/ 214685 h 3069204"/>
              <a:gd name="connsiteX14" fmla="*/ 3959750 w 4015409"/>
              <a:gd name="connsiteY14" fmla="*/ 373711 h 3069204"/>
              <a:gd name="connsiteX15" fmla="*/ 3927945 w 4015409"/>
              <a:gd name="connsiteY15" fmla="*/ 492981 h 3069204"/>
              <a:gd name="connsiteX16" fmla="*/ 3896139 w 4015409"/>
              <a:gd name="connsiteY16" fmla="*/ 588397 h 3069204"/>
              <a:gd name="connsiteX17" fmla="*/ 3999506 w 4015409"/>
              <a:gd name="connsiteY17" fmla="*/ 795131 h 3069204"/>
              <a:gd name="connsiteX18" fmla="*/ 4015409 w 4015409"/>
              <a:gd name="connsiteY18" fmla="*/ 1009816 h 3069204"/>
              <a:gd name="connsiteX19" fmla="*/ 3927945 w 4015409"/>
              <a:gd name="connsiteY19" fmla="*/ 1240404 h 3069204"/>
              <a:gd name="connsiteX20" fmla="*/ 3800724 w 4015409"/>
              <a:gd name="connsiteY20" fmla="*/ 1661823 h 3069204"/>
              <a:gd name="connsiteX21" fmla="*/ 3729162 w 4015409"/>
              <a:gd name="connsiteY21" fmla="*/ 1987826 h 3069204"/>
              <a:gd name="connsiteX22" fmla="*/ 3601941 w 4015409"/>
              <a:gd name="connsiteY22" fmla="*/ 2202511 h 3069204"/>
              <a:gd name="connsiteX23" fmla="*/ 3419061 w 4015409"/>
              <a:gd name="connsiteY23" fmla="*/ 2329732 h 3069204"/>
              <a:gd name="connsiteX24" fmla="*/ 3299792 w 4015409"/>
              <a:gd name="connsiteY24" fmla="*/ 2385391 h 3069204"/>
              <a:gd name="connsiteX25" fmla="*/ 3204376 w 4015409"/>
              <a:gd name="connsiteY25" fmla="*/ 2552369 h 3069204"/>
              <a:gd name="connsiteX26" fmla="*/ 3053301 w 4015409"/>
              <a:gd name="connsiteY26" fmla="*/ 2655736 h 3069204"/>
              <a:gd name="connsiteX27" fmla="*/ 2870421 w 4015409"/>
              <a:gd name="connsiteY27" fmla="*/ 2743200 h 3069204"/>
              <a:gd name="connsiteX28" fmla="*/ 2600077 w 4015409"/>
              <a:gd name="connsiteY28" fmla="*/ 2782957 h 3069204"/>
              <a:gd name="connsiteX29" fmla="*/ 2337684 w 4015409"/>
              <a:gd name="connsiteY29" fmla="*/ 2830664 h 3069204"/>
              <a:gd name="connsiteX30" fmla="*/ 2170706 w 4015409"/>
              <a:gd name="connsiteY30" fmla="*/ 2910177 h 3069204"/>
              <a:gd name="connsiteX31" fmla="*/ 2075291 w 4015409"/>
              <a:gd name="connsiteY31" fmla="*/ 3013544 h 3069204"/>
              <a:gd name="connsiteX32" fmla="*/ 2027583 w 4015409"/>
              <a:gd name="connsiteY32" fmla="*/ 3069204 h 3069204"/>
              <a:gd name="connsiteX33" fmla="*/ 1956021 w 4015409"/>
              <a:gd name="connsiteY33" fmla="*/ 3053301 h 3069204"/>
              <a:gd name="connsiteX34" fmla="*/ 1924216 w 4015409"/>
              <a:gd name="connsiteY34" fmla="*/ 2934031 h 3069204"/>
              <a:gd name="connsiteX35" fmla="*/ 1804946 w 4015409"/>
              <a:gd name="connsiteY35" fmla="*/ 2751151 h 3069204"/>
              <a:gd name="connsiteX36" fmla="*/ 1661823 w 4015409"/>
              <a:gd name="connsiteY36" fmla="*/ 2512612 h 3069204"/>
              <a:gd name="connsiteX37" fmla="*/ 1550505 w 4015409"/>
              <a:gd name="connsiteY37" fmla="*/ 2329732 h 3069204"/>
              <a:gd name="connsiteX38" fmla="*/ 1327868 w 4015409"/>
              <a:gd name="connsiteY38" fmla="*/ 2242268 h 3069204"/>
              <a:gd name="connsiteX39" fmla="*/ 1216550 w 4015409"/>
              <a:gd name="connsiteY39" fmla="*/ 2274073 h 3069204"/>
              <a:gd name="connsiteX40" fmla="*/ 1168842 w 4015409"/>
              <a:gd name="connsiteY40" fmla="*/ 2345635 h 3069204"/>
              <a:gd name="connsiteX41" fmla="*/ 1168842 w 4015409"/>
              <a:gd name="connsiteY41" fmla="*/ 2456953 h 3069204"/>
              <a:gd name="connsiteX42" fmla="*/ 1113183 w 4015409"/>
              <a:gd name="connsiteY42" fmla="*/ 2552369 h 3069204"/>
              <a:gd name="connsiteX43" fmla="*/ 978011 w 4015409"/>
              <a:gd name="connsiteY43" fmla="*/ 2623931 h 3069204"/>
              <a:gd name="connsiteX44" fmla="*/ 811033 w 4015409"/>
              <a:gd name="connsiteY44" fmla="*/ 2655736 h 3069204"/>
              <a:gd name="connsiteX45" fmla="*/ 699715 w 4015409"/>
              <a:gd name="connsiteY45" fmla="*/ 2536466 h 3069204"/>
              <a:gd name="connsiteX46" fmla="*/ 683812 w 4015409"/>
              <a:gd name="connsiteY46" fmla="*/ 2417197 h 3069204"/>
              <a:gd name="connsiteX47" fmla="*/ 763325 w 4015409"/>
              <a:gd name="connsiteY47" fmla="*/ 2289976 h 3069204"/>
              <a:gd name="connsiteX48" fmla="*/ 691764 w 4015409"/>
              <a:gd name="connsiteY48" fmla="*/ 2091193 h 3069204"/>
              <a:gd name="connsiteX49" fmla="*/ 628153 w 4015409"/>
              <a:gd name="connsiteY49" fmla="*/ 1995777 h 3069204"/>
              <a:gd name="connsiteX50" fmla="*/ 445273 w 4015409"/>
              <a:gd name="connsiteY50" fmla="*/ 1852654 h 3069204"/>
              <a:gd name="connsiteX51" fmla="*/ 365760 w 4015409"/>
              <a:gd name="connsiteY51" fmla="*/ 1725433 h 3069204"/>
              <a:gd name="connsiteX52" fmla="*/ 262393 w 4015409"/>
              <a:gd name="connsiteY52" fmla="*/ 1534602 h 3069204"/>
              <a:gd name="connsiteX53" fmla="*/ 230588 w 4015409"/>
              <a:gd name="connsiteY53" fmla="*/ 1478943 h 3069204"/>
              <a:gd name="connsiteX54" fmla="*/ 206734 w 4015409"/>
              <a:gd name="connsiteY54" fmla="*/ 1391478 h 3069204"/>
              <a:gd name="connsiteX55" fmla="*/ 135172 w 4015409"/>
              <a:gd name="connsiteY55" fmla="*/ 1367624 h 3069204"/>
              <a:gd name="connsiteX56" fmla="*/ 0 w 4015409"/>
              <a:gd name="connsiteY56" fmla="*/ 1343771 h 3069204"/>
              <a:gd name="connsiteX57" fmla="*/ 230588 w 4015409"/>
              <a:gd name="connsiteY57" fmla="*/ 1256306 h 3069204"/>
              <a:gd name="connsiteX58" fmla="*/ 659958 w 4015409"/>
              <a:gd name="connsiteY58" fmla="*/ 1192696 h 3069204"/>
              <a:gd name="connsiteX59" fmla="*/ 1081378 w 4015409"/>
              <a:gd name="connsiteY59" fmla="*/ 1121134 h 3069204"/>
              <a:gd name="connsiteX60" fmla="*/ 1359673 w 4015409"/>
              <a:gd name="connsiteY60" fmla="*/ 1065475 h 3069204"/>
              <a:gd name="connsiteX61" fmla="*/ 1598212 w 4015409"/>
              <a:gd name="connsiteY61" fmla="*/ 1017767 h 3069204"/>
              <a:gd name="connsiteX62" fmla="*/ 1653872 w 4015409"/>
              <a:gd name="connsiteY62" fmla="*/ 954157 h 3069204"/>
              <a:gd name="connsiteX63" fmla="*/ 1669774 w 4015409"/>
              <a:gd name="connsiteY63" fmla="*/ 842838 h 3069204"/>
              <a:gd name="connsiteX64" fmla="*/ 1661823 w 4015409"/>
              <a:gd name="connsiteY64" fmla="*/ 763325 h 3069204"/>
              <a:gd name="connsiteX0" fmla="*/ 1693628 w 3880237"/>
              <a:gd name="connsiteY0" fmla="*/ 1049572 h 3069204"/>
              <a:gd name="connsiteX1" fmla="*/ 1979875 w 3880237"/>
              <a:gd name="connsiteY1" fmla="*/ 1097280 h 3069204"/>
              <a:gd name="connsiteX2" fmla="*/ 2289976 w 3880237"/>
              <a:gd name="connsiteY2" fmla="*/ 1089329 h 3069204"/>
              <a:gd name="connsiteX3" fmla="*/ 2592126 w 3880237"/>
              <a:gd name="connsiteY3" fmla="*/ 978011 h 3069204"/>
              <a:gd name="connsiteX4" fmla="*/ 2886324 w 3880237"/>
              <a:gd name="connsiteY4" fmla="*/ 826936 h 3069204"/>
              <a:gd name="connsiteX5" fmla="*/ 3148717 w 3880237"/>
              <a:gd name="connsiteY5" fmla="*/ 667910 h 3069204"/>
              <a:gd name="connsiteX6" fmla="*/ 3228230 w 3880237"/>
              <a:gd name="connsiteY6" fmla="*/ 461176 h 3069204"/>
              <a:gd name="connsiteX7" fmla="*/ 3252084 w 3880237"/>
              <a:gd name="connsiteY7" fmla="*/ 270344 h 3069204"/>
              <a:gd name="connsiteX8" fmla="*/ 3307743 w 3880237"/>
              <a:gd name="connsiteY8" fmla="*/ 174929 h 3069204"/>
              <a:gd name="connsiteX9" fmla="*/ 3355451 w 3880237"/>
              <a:gd name="connsiteY9" fmla="*/ 87464 h 3069204"/>
              <a:gd name="connsiteX10" fmla="*/ 3514477 w 3880237"/>
              <a:gd name="connsiteY10" fmla="*/ 0 h 3069204"/>
              <a:gd name="connsiteX11" fmla="*/ 3689406 w 3880237"/>
              <a:gd name="connsiteY11" fmla="*/ 15903 h 3069204"/>
              <a:gd name="connsiteX12" fmla="*/ 3816626 w 3880237"/>
              <a:gd name="connsiteY12" fmla="*/ 119270 h 3069204"/>
              <a:gd name="connsiteX13" fmla="*/ 3824578 w 3880237"/>
              <a:gd name="connsiteY13" fmla="*/ 214685 h 3069204"/>
              <a:gd name="connsiteX14" fmla="*/ 3824578 w 3880237"/>
              <a:gd name="connsiteY14" fmla="*/ 373711 h 3069204"/>
              <a:gd name="connsiteX15" fmla="*/ 3792773 w 3880237"/>
              <a:gd name="connsiteY15" fmla="*/ 492981 h 3069204"/>
              <a:gd name="connsiteX16" fmla="*/ 3760967 w 3880237"/>
              <a:gd name="connsiteY16" fmla="*/ 588397 h 3069204"/>
              <a:gd name="connsiteX17" fmla="*/ 3864334 w 3880237"/>
              <a:gd name="connsiteY17" fmla="*/ 795131 h 3069204"/>
              <a:gd name="connsiteX18" fmla="*/ 3880237 w 3880237"/>
              <a:gd name="connsiteY18" fmla="*/ 1009816 h 3069204"/>
              <a:gd name="connsiteX19" fmla="*/ 3792773 w 3880237"/>
              <a:gd name="connsiteY19" fmla="*/ 1240404 h 3069204"/>
              <a:gd name="connsiteX20" fmla="*/ 3665552 w 3880237"/>
              <a:gd name="connsiteY20" fmla="*/ 1661823 h 3069204"/>
              <a:gd name="connsiteX21" fmla="*/ 3593990 w 3880237"/>
              <a:gd name="connsiteY21" fmla="*/ 1987826 h 3069204"/>
              <a:gd name="connsiteX22" fmla="*/ 3466769 w 3880237"/>
              <a:gd name="connsiteY22" fmla="*/ 2202511 h 3069204"/>
              <a:gd name="connsiteX23" fmla="*/ 3283889 w 3880237"/>
              <a:gd name="connsiteY23" fmla="*/ 2329732 h 3069204"/>
              <a:gd name="connsiteX24" fmla="*/ 3164620 w 3880237"/>
              <a:gd name="connsiteY24" fmla="*/ 2385391 h 3069204"/>
              <a:gd name="connsiteX25" fmla="*/ 3069204 w 3880237"/>
              <a:gd name="connsiteY25" fmla="*/ 2552369 h 3069204"/>
              <a:gd name="connsiteX26" fmla="*/ 2918129 w 3880237"/>
              <a:gd name="connsiteY26" fmla="*/ 2655736 h 3069204"/>
              <a:gd name="connsiteX27" fmla="*/ 2735249 w 3880237"/>
              <a:gd name="connsiteY27" fmla="*/ 2743200 h 3069204"/>
              <a:gd name="connsiteX28" fmla="*/ 2464905 w 3880237"/>
              <a:gd name="connsiteY28" fmla="*/ 2782957 h 3069204"/>
              <a:gd name="connsiteX29" fmla="*/ 2202512 w 3880237"/>
              <a:gd name="connsiteY29" fmla="*/ 2830664 h 3069204"/>
              <a:gd name="connsiteX30" fmla="*/ 2035534 w 3880237"/>
              <a:gd name="connsiteY30" fmla="*/ 2910177 h 3069204"/>
              <a:gd name="connsiteX31" fmla="*/ 1940119 w 3880237"/>
              <a:gd name="connsiteY31" fmla="*/ 3013544 h 3069204"/>
              <a:gd name="connsiteX32" fmla="*/ 1892411 w 3880237"/>
              <a:gd name="connsiteY32" fmla="*/ 3069204 h 3069204"/>
              <a:gd name="connsiteX33" fmla="*/ 1820849 w 3880237"/>
              <a:gd name="connsiteY33" fmla="*/ 3053301 h 3069204"/>
              <a:gd name="connsiteX34" fmla="*/ 1789044 w 3880237"/>
              <a:gd name="connsiteY34" fmla="*/ 2934031 h 3069204"/>
              <a:gd name="connsiteX35" fmla="*/ 1669774 w 3880237"/>
              <a:gd name="connsiteY35" fmla="*/ 2751151 h 3069204"/>
              <a:gd name="connsiteX36" fmla="*/ 1526651 w 3880237"/>
              <a:gd name="connsiteY36" fmla="*/ 2512612 h 3069204"/>
              <a:gd name="connsiteX37" fmla="*/ 1415333 w 3880237"/>
              <a:gd name="connsiteY37" fmla="*/ 2329732 h 3069204"/>
              <a:gd name="connsiteX38" fmla="*/ 1192696 w 3880237"/>
              <a:gd name="connsiteY38" fmla="*/ 2242268 h 3069204"/>
              <a:gd name="connsiteX39" fmla="*/ 1081378 w 3880237"/>
              <a:gd name="connsiteY39" fmla="*/ 2274073 h 3069204"/>
              <a:gd name="connsiteX40" fmla="*/ 1033670 w 3880237"/>
              <a:gd name="connsiteY40" fmla="*/ 2345635 h 3069204"/>
              <a:gd name="connsiteX41" fmla="*/ 1033670 w 3880237"/>
              <a:gd name="connsiteY41" fmla="*/ 2456953 h 3069204"/>
              <a:gd name="connsiteX42" fmla="*/ 978011 w 3880237"/>
              <a:gd name="connsiteY42" fmla="*/ 2552369 h 3069204"/>
              <a:gd name="connsiteX43" fmla="*/ 842839 w 3880237"/>
              <a:gd name="connsiteY43" fmla="*/ 2623931 h 3069204"/>
              <a:gd name="connsiteX44" fmla="*/ 675861 w 3880237"/>
              <a:gd name="connsiteY44" fmla="*/ 2655736 h 3069204"/>
              <a:gd name="connsiteX45" fmla="*/ 564543 w 3880237"/>
              <a:gd name="connsiteY45" fmla="*/ 2536466 h 3069204"/>
              <a:gd name="connsiteX46" fmla="*/ 548640 w 3880237"/>
              <a:gd name="connsiteY46" fmla="*/ 2417197 h 3069204"/>
              <a:gd name="connsiteX47" fmla="*/ 628153 w 3880237"/>
              <a:gd name="connsiteY47" fmla="*/ 2289976 h 3069204"/>
              <a:gd name="connsiteX48" fmla="*/ 556592 w 3880237"/>
              <a:gd name="connsiteY48" fmla="*/ 2091193 h 3069204"/>
              <a:gd name="connsiteX49" fmla="*/ 492981 w 3880237"/>
              <a:gd name="connsiteY49" fmla="*/ 1995777 h 3069204"/>
              <a:gd name="connsiteX50" fmla="*/ 310101 w 3880237"/>
              <a:gd name="connsiteY50" fmla="*/ 1852654 h 3069204"/>
              <a:gd name="connsiteX51" fmla="*/ 230588 w 3880237"/>
              <a:gd name="connsiteY51" fmla="*/ 1725433 h 3069204"/>
              <a:gd name="connsiteX52" fmla="*/ 127221 w 3880237"/>
              <a:gd name="connsiteY52" fmla="*/ 1534602 h 3069204"/>
              <a:gd name="connsiteX53" fmla="*/ 95416 w 3880237"/>
              <a:gd name="connsiteY53" fmla="*/ 1478943 h 3069204"/>
              <a:gd name="connsiteX54" fmla="*/ 71562 w 3880237"/>
              <a:gd name="connsiteY54" fmla="*/ 1391478 h 3069204"/>
              <a:gd name="connsiteX55" fmla="*/ 0 w 3880237"/>
              <a:gd name="connsiteY55" fmla="*/ 1367624 h 3069204"/>
              <a:gd name="connsiteX56" fmla="*/ 95416 w 3880237"/>
              <a:gd name="connsiteY56" fmla="*/ 1256306 h 3069204"/>
              <a:gd name="connsiteX57" fmla="*/ 524786 w 3880237"/>
              <a:gd name="connsiteY57" fmla="*/ 1192696 h 3069204"/>
              <a:gd name="connsiteX58" fmla="*/ 946206 w 3880237"/>
              <a:gd name="connsiteY58" fmla="*/ 1121134 h 3069204"/>
              <a:gd name="connsiteX59" fmla="*/ 1224501 w 3880237"/>
              <a:gd name="connsiteY59" fmla="*/ 1065475 h 3069204"/>
              <a:gd name="connsiteX60" fmla="*/ 1463040 w 3880237"/>
              <a:gd name="connsiteY60" fmla="*/ 1017767 h 3069204"/>
              <a:gd name="connsiteX61" fmla="*/ 1518700 w 3880237"/>
              <a:gd name="connsiteY61" fmla="*/ 954157 h 3069204"/>
              <a:gd name="connsiteX62" fmla="*/ 1534602 w 3880237"/>
              <a:gd name="connsiteY62" fmla="*/ 842838 h 3069204"/>
              <a:gd name="connsiteX63" fmla="*/ 1526651 w 3880237"/>
              <a:gd name="connsiteY63" fmla="*/ 763325 h 3069204"/>
              <a:gd name="connsiteX0" fmla="*/ 1622066 w 3808675"/>
              <a:gd name="connsiteY0" fmla="*/ 1049572 h 3069204"/>
              <a:gd name="connsiteX1" fmla="*/ 1908313 w 3808675"/>
              <a:gd name="connsiteY1" fmla="*/ 1097280 h 3069204"/>
              <a:gd name="connsiteX2" fmla="*/ 2218414 w 3808675"/>
              <a:gd name="connsiteY2" fmla="*/ 1089329 h 3069204"/>
              <a:gd name="connsiteX3" fmla="*/ 2520564 w 3808675"/>
              <a:gd name="connsiteY3" fmla="*/ 978011 h 3069204"/>
              <a:gd name="connsiteX4" fmla="*/ 2814762 w 3808675"/>
              <a:gd name="connsiteY4" fmla="*/ 826936 h 3069204"/>
              <a:gd name="connsiteX5" fmla="*/ 3077155 w 3808675"/>
              <a:gd name="connsiteY5" fmla="*/ 667910 h 3069204"/>
              <a:gd name="connsiteX6" fmla="*/ 3156668 w 3808675"/>
              <a:gd name="connsiteY6" fmla="*/ 461176 h 3069204"/>
              <a:gd name="connsiteX7" fmla="*/ 3180522 w 3808675"/>
              <a:gd name="connsiteY7" fmla="*/ 270344 h 3069204"/>
              <a:gd name="connsiteX8" fmla="*/ 3236181 w 3808675"/>
              <a:gd name="connsiteY8" fmla="*/ 174929 h 3069204"/>
              <a:gd name="connsiteX9" fmla="*/ 3283889 w 3808675"/>
              <a:gd name="connsiteY9" fmla="*/ 87464 h 3069204"/>
              <a:gd name="connsiteX10" fmla="*/ 3442915 w 3808675"/>
              <a:gd name="connsiteY10" fmla="*/ 0 h 3069204"/>
              <a:gd name="connsiteX11" fmla="*/ 3617844 w 3808675"/>
              <a:gd name="connsiteY11" fmla="*/ 15903 h 3069204"/>
              <a:gd name="connsiteX12" fmla="*/ 3745064 w 3808675"/>
              <a:gd name="connsiteY12" fmla="*/ 119270 h 3069204"/>
              <a:gd name="connsiteX13" fmla="*/ 3753016 w 3808675"/>
              <a:gd name="connsiteY13" fmla="*/ 214685 h 3069204"/>
              <a:gd name="connsiteX14" fmla="*/ 3753016 w 3808675"/>
              <a:gd name="connsiteY14" fmla="*/ 373711 h 3069204"/>
              <a:gd name="connsiteX15" fmla="*/ 3721211 w 3808675"/>
              <a:gd name="connsiteY15" fmla="*/ 492981 h 3069204"/>
              <a:gd name="connsiteX16" fmla="*/ 3689405 w 3808675"/>
              <a:gd name="connsiteY16" fmla="*/ 588397 h 3069204"/>
              <a:gd name="connsiteX17" fmla="*/ 3792772 w 3808675"/>
              <a:gd name="connsiteY17" fmla="*/ 795131 h 3069204"/>
              <a:gd name="connsiteX18" fmla="*/ 3808675 w 3808675"/>
              <a:gd name="connsiteY18" fmla="*/ 1009816 h 3069204"/>
              <a:gd name="connsiteX19" fmla="*/ 3721211 w 3808675"/>
              <a:gd name="connsiteY19" fmla="*/ 1240404 h 3069204"/>
              <a:gd name="connsiteX20" fmla="*/ 3593990 w 3808675"/>
              <a:gd name="connsiteY20" fmla="*/ 1661823 h 3069204"/>
              <a:gd name="connsiteX21" fmla="*/ 3522428 w 3808675"/>
              <a:gd name="connsiteY21" fmla="*/ 1987826 h 3069204"/>
              <a:gd name="connsiteX22" fmla="*/ 3395207 w 3808675"/>
              <a:gd name="connsiteY22" fmla="*/ 2202511 h 3069204"/>
              <a:gd name="connsiteX23" fmla="*/ 3212327 w 3808675"/>
              <a:gd name="connsiteY23" fmla="*/ 2329732 h 3069204"/>
              <a:gd name="connsiteX24" fmla="*/ 3093058 w 3808675"/>
              <a:gd name="connsiteY24" fmla="*/ 2385391 h 3069204"/>
              <a:gd name="connsiteX25" fmla="*/ 2997642 w 3808675"/>
              <a:gd name="connsiteY25" fmla="*/ 2552369 h 3069204"/>
              <a:gd name="connsiteX26" fmla="*/ 2846567 w 3808675"/>
              <a:gd name="connsiteY26" fmla="*/ 2655736 h 3069204"/>
              <a:gd name="connsiteX27" fmla="*/ 2663687 w 3808675"/>
              <a:gd name="connsiteY27" fmla="*/ 2743200 h 3069204"/>
              <a:gd name="connsiteX28" fmla="*/ 2393343 w 3808675"/>
              <a:gd name="connsiteY28" fmla="*/ 2782957 h 3069204"/>
              <a:gd name="connsiteX29" fmla="*/ 2130950 w 3808675"/>
              <a:gd name="connsiteY29" fmla="*/ 2830664 h 3069204"/>
              <a:gd name="connsiteX30" fmla="*/ 1963972 w 3808675"/>
              <a:gd name="connsiteY30" fmla="*/ 2910177 h 3069204"/>
              <a:gd name="connsiteX31" fmla="*/ 1868557 w 3808675"/>
              <a:gd name="connsiteY31" fmla="*/ 3013544 h 3069204"/>
              <a:gd name="connsiteX32" fmla="*/ 1820849 w 3808675"/>
              <a:gd name="connsiteY32" fmla="*/ 3069204 h 3069204"/>
              <a:gd name="connsiteX33" fmla="*/ 1749287 w 3808675"/>
              <a:gd name="connsiteY33" fmla="*/ 3053301 h 3069204"/>
              <a:gd name="connsiteX34" fmla="*/ 1717482 w 3808675"/>
              <a:gd name="connsiteY34" fmla="*/ 2934031 h 3069204"/>
              <a:gd name="connsiteX35" fmla="*/ 1598212 w 3808675"/>
              <a:gd name="connsiteY35" fmla="*/ 2751151 h 3069204"/>
              <a:gd name="connsiteX36" fmla="*/ 1455089 w 3808675"/>
              <a:gd name="connsiteY36" fmla="*/ 2512612 h 3069204"/>
              <a:gd name="connsiteX37" fmla="*/ 1343771 w 3808675"/>
              <a:gd name="connsiteY37" fmla="*/ 2329732 h 3069204"/>
              <a:gd name="connsiteX38" fmla="*/ 1121134 w 3808675"/>
              <a:gd name="connsiteY38" fmla="*/ 2242268 h 3069204"/>
              <a:gd name="connsiteX39" fmla="*/ 1009816 w 3808675"/>
              <a:gd name="connsiteY39" fmla="*/ 2274073 h 3069204"/>
              <a:gd name="connsiteX40" fmla="*/ 962108 w 3808675"/>
              <a:gd name="connsiteY40" fmla="*/ 2345635 h 3069204"/>
              <a:gd name="connsiteX41" fmla="*/ 962108 w 3808675"/>
              <a:gd name="connsiteY41" fmla="*/ 2456953 h 3069204"/>
              <a:gd name="connsiteX42" fmla="*/ 906449 w 3808675"/>
              <a:gd name="connsiteY42" fmla="*/ 2552369 h 3069204"/>
              <a:gd name="connsiteX43" fmla="*/ 771277 w 3808675"/>
              <a:gd name="connsiteY43" fmla="*/ 2623931 h 3069204"/>
              <a:gd name="connsiteX44" fmla="*/ 604299 w 3808675"/>
              <a:gd name="connsiteY44" fmla="*/ 2655736 h 3069204"/>
              <a:gd name="connsiteX45" fmla="*/ 492981 w 3808675"/>
              <a:gd name="connsiteY45" fmla="*/ 2536466 h 3069204"/>
              <a:gd name="connsiteX46" fmla="*/ 477078 w 3808675"/>
              <a:gd name="connsiteY46" fmla="*/ 2417197 h 3069204"/>
              <a:gd name="connsiteX47" fmla="*/ 556591 w 3808675"/>
              <a:gd name="connsiteY47" fmla="*/ 2289976 h 3069204"/>
              <a:gd name="connsiteX48" fmla="*/ 485030 w 3808675"/>
              <a:gd name="connsiteY48" fmla="*/ 2091193 h 3069204"/>
              <a:gd name="connsiteX49" fmla="*/ 421419 w 3808675"/>
              <a:gd name="connsiteY49" fmla="*/ 1995777 h 3069204"/>
              <a:gd name="connsiteX50" fmla="*/ 238539 w 3808675"/>
              <a:gd name="connsiteY50" fmla="*/ 1852654 h 3069204"/>
              <a:gd name="connsiteX51" fmla="*/ 159026 w 3808675"/>
              <a:gd name="connsiteY51" fmla="*/ 1725433 h 3069204"/>
              <a:gd name="connsiteX52" fmla="*/ 55659 w 3808675"/>
              <a:gd name="connsiteY52" fmla="*/ 1534602 h 3069204"/>
              <a:gd name="connsiteX53" fmla="*/ 23854 w 3808675"/>
              <a:gd name="connsiteY53" fmla="*/ 1478943 h 3069204"/>
              <a:gd name="connsiteX54" fmla="*/ 0 w 3808675"/>
              <a:gd name="connsiteY54" fmla="*/ 1391478 h 3069204"/>
              <a:gd name="connsiteX55" fmla="*/ 23854 w 3808675"/>
              <a:gd name="connsiteY55" fmla="*/ 1256306 h 3069204"/>
              <a:gd name="connsiteX56" fmla="*/ 453224 w 3808675"/>
              <a:gd name="connsiteY56" fmla="*/ 1192696 h 3069204"/>
              <a:gd name="connsiteX57" fmla="*/ 874644 w 3808675"/>
              <a:gd name="connsiteY57" fmla="*/ 1121134 h 3069204"/>
              <a:gd name="connsiteX58" fmla="*/ 1152939 w 3808675"/>
              <a:gd name="connsiteY58" fmla="*/ 1065475 h 3069204"/>
              <a:gd name="connsiteX59" fmla="*/ 1391478 w 3808675"/>
              <a:gd name="connsiteY59" fmla="*/ 1017767 h 3069204"/>
              <a:gd name="connsiteX60" fmla="*/ 1447138 w 3808675"/>
              <a:gd name="connsiteY60" fmla="*/ 954157 h 3069204"/>
              <a:gd name="connsiteX61" fmla="*/ 1463040 w 3808675"/>
              <a:gd name="connsiteY61" fmla="*/ 842838 h 3069204"/>
              <a:gd name="connsiteX62" fmla="*/ 1455089 w 3808675"/>
              <a:gd name="connsiteY62" fmla="*/ 763325 h 3069204"/>
              <a:gd name="connsiteX0" fmla="*/ 1622066 w 3808675"/>
              <a:gd name="connsiteY0" fmla="*/ 1049572 h 3069204"/>
              <a:gd name="connsiteX1" fmla="*/ 1908313 w 3808675"/>
              <a:gd name="connsiteY1" fmla="*/ 1097280 h 3069204"/>
              <a:gd name="connsiteX2" fmla="*/ 2218414 w 3808675"/>
              <a:gd name="connsiteY2" fmla="*/ 1089329 h 3069204"/>
              <a:gd name="connsiteX3" fmla="*/ 2520564 w 3808675"/>
              <a:gd name="connsiteY3" fmla="*/ 978011 h 3069204"/>
              <a:gd name="connsiteX4" fmla="*/ 2814762 w 3808675"/>
              <a:gd name="connsiteY4" fmla="*/ 826936 h 3069204"/>
              <a:gd name="connsiteX5" fmla="*/ 3077155 w 3808675"/>
              <a:gd name="connsiteY5" fmla="*/ 667910 h 3069204"/>
              <a:gd name="connsiteX6" fmla="*/ 3156668 w 3808675"/>
              <a:gd name="connsiteY6" fmla="*/ 461176 h 3069204"/>
              <a:gd name="connsiteX7" fmla="*/ 3180522 w 3808675"/>
              <a:gd name="connsiteY7" fmla="*/ 270344 h 3069204"/>
              <a:gd name="connsiteX8" fmla="*/ 3236181 w 3808675"/>
              <a:gd name="connsiteY8" fmla="*/ 174929 h 3069204"/>
              <a:gd name="connsiteX9" fmla="*/ 3283889 w 3808675"/>
              <a:gd name="connsiteY9" fmla="*/ 87464 h 3069204"/>
              <a:gd name="connsiteX10" fmla="*/ 3442915 w 3808675"/>
              <a:gd name="connsiteY10" fmla="*/ 0 h 3069204"/>
              <a:gd name="connsiteX11" fmla="*/ 3617844 w 3808675"/>
              <a:gd name="connsiteY11" fmla="*/ 15903 h 3069204"/>
              <a:gd name="connsiteX12" fmla="*/ 3745064 w 3808675"/>
              <a:gd name="connsiteY12" fmla="*/ 119270 h 3069204"/>
              <a:gd name="connsiteX13" fmla="*/ 3753016 w 3808675"/>
              <a:gd name="connsiteY13" fmla="*/ 214685 h 3069204"/>
              <a:gd name="connsiteX14" fmla="*/ 3753016 w 3808675"/>
              <a:gd name="connsiteY14" fmla="*/ 373711 h 3069204"/>
              <a:gd name="connsiteX15" fmla="*/ 3721211 w 3808675"/>
              <a:gd name="connsiteY15" fmla="*/ 492981 h 3069204"/>
              <a:gd name="connsiteX16" fmla="*/ 3689405 w 3808675"/>
              <a:gd name="connsiteY16" fmla="*/ 588397 h 3069204"/>
              <a:gd name="connsiteX17" fmla="*/ 3792772 w 3808675"/>
              <a:gd name="connsiteY17" fmla="*/ 795131 h 3069204"/>
              <a:gd name="connsiteX18" fmla="*/ 3808675 w 3808675"/>
              <a:gd name="connsiteY18" fmla="*/ 1009816 h 3069204"/>
              <a:gd name="connsiteX19" fmla="*/ 3721211 w 3808675"/>
              <a:gd name="connsiteY19" fmla="*/ 1240404 h 3069204"/>
              <a:gd name="connsiteX20" fmla="*/ 3593990 w 3808675"/>
              <a:gd name="connsiteY20" fmla="*/ 1661823 h 3069204"/>
              <a:gd name="connsiteX21" fmla="*/ 3522428 w 3808675"/>
              <a:gd name="connsiteY21" fmla="*/ 1987826 h 3069204"/>
              <a:gd name="connsiteX22" fmla="*/ 3395207 w 3808675"/>
              <a:gd name="connsiteY22" fmla="*/ 2202511 h 3069204"/>
              <a:gd name="connsiteX23" fmla="*/ 3212327 w 3808675"/>
              <a:gd name="connsiteY23" fmla="*/ 2329732 h 3069204"/>
              <a:gd name="connsiteX24" fmla="*/ 3093058 w 3808675"/>
              <a:gd name="connsiteY24" fmla="*/ 2385391 h 3069204"/>
              <a:gd name="connsiteX25" fmla="*/ 2997642 w 3808675"/>
              <a:gd name="connsiteY25" fmla="*/ 2552369 h 3069204"/>
              <a:gd name="connsiteX26" fmla="*/ 2846567 w 3808675"/>
              <a:gd name="connsiteY26" fmla="*/ 2655736 h 3069204"/>
              <a:gd name="connsiteX27" fmla="*/ 2663687 w 3808675"/>
              <a:gd name="connsiteY27" fmla="*/ 2743200 h 3069204"/>
              <a:gd name="connsiteX28" fmla="*/ 2393343 w 3808675"/>
              <a:gd name="connsiteY28" fmla="*/ 2782957 h 3069204"/>
              <a:gd name="connsiteX29" fmla="*/ 2130950 w 3808675"/>
              <a:gd name="connsiteY29" fmla="*/ 2830664 h 3069204"/>
              <a:gd name="connsiteX30" fmla="*/ 1963972 w 3808675"/>
              <a:gd name="connsiteY30" fmla="*/ 2910177 h 3069204"/>
              <a:gd name="connsiteX31" fmla="*/ 1868557 w 3808675"/>
              <a:gd name="connsiteY31" fmla="*/ 3013544 h 3069204"/>
              <a:gd name="connsiteX32" fmla="*/ 1820849 w 3808675"/>
              <a:gd name="connsiteY32" fmla="*/ 3069204 h 3069204"/>
              <a:gd name="connsiteX33" fmla="*/ 1749287 w 3808675"/>
              <a:gd name="connsiteY33" fmla="*/ 3053301 h 3069204"/>
              <a:gd name="connsiteX34" fmla="*/ 1717482 w 3808675"/>
              <a:gd name="connsiteY34" fmla="*/ 2934031 h 3069204"/>
              <a:gd name="connsiteX35" fmla="*/ 1598212 w 3808675"/>
              <a:gd name="connsiteY35" fmla="*/ 2751151 h 3069204"/>
              <a:gd name="connsiteX36" fmla="*/ 1455089 w 3808675"/>
              <a:gd name="connsiteY36" fmla="*/ 2512612 h 3069204"/>
              <a:gd name="connsiteX37" fmla="*/ 1343771 w 3808675"/>
              <a:gd name="connsiteY37" fmla="*/ 2329732 h 3069204"/>
              <a:gd name="connsiteX38" fmla="*/ 1121134 w 3808675"/>
              <a:gd name="connsiteY38" fmla="*/ 2242268 h 3069204"/>
              <a:gd name="connsiteX39" fmla="*/ 1009816 w 3808675"/>
              <a:gd name="connsiteY39" fmla="*/ 2274073 h 3069204"/>
              <a:gd name="connsiteX40" fmla="*/ 962108 w 3808675"/>
              <a:gd name="connsiteY40" fmla="*/ 2345635 h 3069204"/>
              <a:gd name="connsiteX41" fmla="*/ 962108 w 3808675"/>
              <a:gd name="connsiteY41" fmla="*/ 2456953 h 3069204"/>
              <a:gd name="connsiteX42" fmla="*/ 906449 w 3808675"/>
              <a:gd name="connsiteY42" fmla="*/ 2552369 h 3069204"/>
              <a:gd name="connsiteX43" fmla="*/ 771277 w 3808675"/>
              <a:gd name="connsiteY43" fmla="*/ 2623931 h 3069204"/>
              <a:gd name="connsiteX44" fmla="*/ 604299 w 3808675"/>
              <a:gd name="connsiteY44" fmla="*/ 2655736 h 3069204"/>
              <a:gd name="connsiteX45" fmla="*/ 492981 w 3808675"/>
              <a:gd name="connsiteY45" fmla="*/ 2536466 h 3069204"/>
              <a:gd name="connsiteX46" fmla="*/ 477078 w 3808675"/>
              <a:gd name="connsiteY46" fmla="*/ 2417197 h 3069204"/>
              <a:gd name="connsiteX47" fmla="*/ 556591 w 3808675"/>
              <a:gd name="connsiteY47" fmla="*/ 2289976 h 3069204"/>
              <a:gd name="connsiteX48" fmla="*/ 485030 w 3808675"/>
              <a:gd name="connsiteY48" fmla="*/ 2091193 h 3069204"/>
              <a:gd name="connsiteX49" fmla="*/ 421419 w 3808675"/>
              <a:gd name="connsiteY49" fmla="*/ 1995777 h 3069204"/>
              <a:gd name="connsiteX50" fmla="*/ 238539 w 3808675"/>
              <a:gd name="connsiteY50" fmla="*/ 1852654 h 3069204"/>
              <a:gd name="connsiteX51" fmla="*/ 159026 w 3808675"/>
              <a:gd name="connsiteY51" fmla="*/ 1725433 h 3069204"/>
              <a:gd name="connsiteX52" fmla="*/ 55659 w 3808675"/>
              <a:gd name="connsiteY52" fmla="*/ 1534602 h 3069204"/>
              <a:gd name="connsiteX53" fmla="*/ 23854 w 3808675"/>
              <a:gd name="connsiteY53" fmla="*/ 1478943 h 3069204"/>
              <a:gd name="connsiteX54" fmla="*/ 0 w 3808675"/>
              <a:gd name="connsiteY54" fmla="*/ 1391478 h 3069204"/>
              <a:gd name="connsiteX55" fmla="*/ 220 w 3808675"/>
              <a:gd name="connsiteY55" fmla="*/ 1337034 h 3069204"/>
              <a:gd name="connsiteX56" fmla="*/ 23854 w 3808675"/>
              <a:gd name="connsiteY56" fmla="*/ 1256306 h 3069204"/>
              <a:gd name="connsiteX57" fmla="*/ 453224 w 3808675"/>
              <a:gd name="connsiteY57" fmla="*/ 1192696 h 3069204"/>
              <a:gd name="connsiteX58" fmla="*/ 874644 w 3808675"/>
              <a:gd name="connsiteY58" fmla="*/ 1121134 h 3069204"/>
              <a:gd name="connsiteX59" fmla="*/ 1152939 w 3808675"/>
              <a:gd name="connsiteY59" fmla="*/ 1065475 h 3069204"/>
              <a:gd name="connsiteX60" fmla="*/ 1391478 w 3808675"/>
              <a:gd name="connsiteY60" fmla="*/ 1017767 h 3069204"/>
              <a:gd name="connsiteX61" fmla="*/ 1447138 w 3808675"/>
              <a:gd name="connsiteY61" fmla="*/ 954157 h 3069204"/>
              <a:gd name="connsiteX62" fmla="*/ 1463040 w 3808675"/>
              <a:gd name="connsiteY62" fmla="*/ 842838 h 3069204"/>
              <a:gd name="connsiteX63" fmla="*/ 1455089 w 3808675"/>
              <a:gd name="connsiteY63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300155 w 4084976"/>
              <a:gd name="connsiteY56" fmla="*/ 1256306 h 3069204"/>
              <a:gd name="connsiteX57" fmla="*/ 729525 w 4084976"/>
              <a:gd name="connsiteY57" fmla="*/ 1192696 h 3069204"/>
              <a:gd name="connsiteX58" fmla="*/ 1150945 w 4084976"/>
              <a:gd name="connsiteY58" fmla="*/ 1121134 h 3069204"/>
              <a:gd name="connsiteX59" fmla="*/ 1429240 w 4084976"/>
              <a:gd name="connsiteY59" fmla="*/ 1065475 h 3069204"/>
              <a:gd name="connsiteX60" fmla="*/ 1667779 w 4084976"/>
              <a:gd name="connsiteY60" fmla="*/ 1017767 h 3069204"/>
              <a:gd name="connsiteX61" fmla="*/ 1723439 w 4084976"/>
              <a:gd name="connsiteY61" fmla="*/ 954157 h 3069204"/>
              <a:gd name="connsiteX62" fmla="*/ 1739341 w 4084976"/>
              <a:gd name="connsiteY62" fmla="*/ 842838 h 3069204"/>
              <a:gd name="connsiteX63" fmla="*/ 1731390 w 4084976"/>
              <a:gd name="connsiteY63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155871 w 4084976"/>
              <a:gd name="connsiteY56" fmla="*/ 1362434 h 3069204"/>
              <a:gd name="connsiteX57" fmla="*/ 300155 w 4084976"/>
              <a:gd name="connsiteY57" fmla="*/ 1256306 h 3069204"/>
              <a:gd name="connsiteX58" fmla="*/ 729525 w 4084976"/>
              <a:gd name="connsiteY58" fmla="*/ 1192696 h 3069204"/>
              <a:gd name="connsiteX59" fmla="*/ 1150945 w 4084976"/>
              <a:gd name="connsiteY59" fmla="*/ 1121134 h 3069204"/>
              <a:gd name="connsiteX60" fmla="*/ 1429240 w 4084976"/>
              <a:gd name="connsiteY60" fmla="*/ 1065475 h 3069204"/>
              <a:gd name="connsiteX61" fmla="*/ 1667779 w 4084976"/>
              <a:gd name="connsiteY61" fmla="*/ 1017767 h 3069204"/>
              <a:gd name="connsiteX62" fmla="*/ 1723439 w 4084976"/>
              <a:gd name="connsiteY62" fmla="*/ 954157 h 3069204"/>
              <a:gd name="connsiteX63" fmla="*/ 1739341 w 4084976"/>
              <a:gd name="connsiteY63" fmla="*/ 842838 h 3069204"/>
              <a:gd name="connsiteX64" fmla="*/ 1731390 w 4084976"/>
              <a:gd name="connsiteY64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73 w 4084976"/>
              <a:gd name="connsiteY56" fmla="*/ 1418294 h 3069204"/>
              <a:gd name="connsiteX57" fmla="*/ 300155 w 4084976"/>
              <a:gd name="connsiteY57" fmla="*/ 1256306 h 3069204"/>
              <a:gd name="connsiteX58" fmla="*/ 729525 w 4084976"/>
              <a:gd name="connsiteY58" fmla="*/ 1192696 h 3069204"/>
              <a:gd name="connsiteX59" fmla="*/ 1150945 w 4084976"/>
              <a:gd name="connsiteY59" fmla="*/ 1121134 h 3069204"/>
              <a:gd name="connsiteX60" fmla="*/ 1429240 w 4084976"/>
              <a:gd name="connsiteY60" fmla="*/ 1065475 h 3069204"/>
              <a:gd name="connsiteX61" fmla="*/ 1667779 w 4084976"/>
              <a:gd name="connsiteY61" fmla="*/ 1017767 h 3069204"/>
              <a:gd name="connsiteX62" fmla="*/ 1723439 w 4084976"/>
              <a:gd name="connsiteY62" fmla="*/ 954157 h 3069204"/>
              <a:gd name="connsiteX63" fmla="*/ 1739341 w 4084976"/>
              <a:gd name="connsiteY63" fmla="*/ 842838 h 3069204"/>
              <a:gd name="connsiteX64" fmla="*/ 1731390 w 4084976"/>
              <a:gd name="connsiteY64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73 w 4084976"/>
              <a:gd name="connsiteY56" fmla="*/ 1418294 h 3069204"/>
              <a:gd name="connsiteX57" fmla="*/ 300155 w 4084976"/>
              <a:gd name="connsiteY57" fmla="*/ 1256306 h 3069204"/>
              <a:gd name="connsiteX58" fmla="*/ 729525 w 4084976"/>
              <a:gd name="connsiteY58" fmla="*/ 1192696 h 3069204"/>
              <a:gd name="connsiteX59" fmla="*/ 1150945 w 4084976"/>
              <a:gd name="connsiteY59" fmla="*/ 1121134 h 3069204"/>
              <a:gd name="connsiteX60" fmla="*/ 1429240 w 4084976"/>
              <a:gd name="connsiteY60" fmla="*/ 1065475 h 3069204"/>
              <a:gd name="connsiteX61" fmla="*/ 1667779 w 4084976"/>
              <a:gd name="connsiteY61" fmla="*/ 1017767 h 3069204"/>
              <a:gd name="connsiteX62" fmla="*/ 1723439 w 4084976"/>
              <a:gd name="connsiteY62" fmla="*/ 954157 h 3069204"/>
              <a:gd name="connsiteX63" fmla="*/ 1739341 w 4084976"/>
              <a:gd name="connsiteY63" fmla="*/ 842838 h 3069204"/>
              <a:gd name="connsiteX64" fmla="*/ 1731390 w 4084976"/>
              <a:gd name="connsiteY64" fmla="*/ 763325 h 3069204"/>
              <a:gd name="connsiteX0" fmla="*/ 1898294 w 4084903"/>
              <a:gd name="connsiteY0" fmla="*/ 1049572 h 3069204"/>
              <a:gd name="connsiteX1" fmla="*/ 2184541 w 4084903"/>
              <a:gd name="connsiteY1" fmla="*/ 1097280 h 3069204"/>
              <a:gd name="connsiteX2" fmla="*/ 2494642 w 4084903"/>
              <a:gd name="connsiteY2" fmla="*/ 1089329 h 3069204"/>
              <a:gd name="connsiteX3" fmla="*/ 2796792 w 4084903"/>
              <a:gd name="connsiteY3" fmla="*/ 978011 h 3069204"/>
              <a:gd name="connsiteX4" fmla="*/ 3090990 w 4084903"/>
              <a:gd name="connsiteY4" fmla="*/ 826936 h 3069204"/>
              <a:gd name="connsiteX5" fmla="*/ 3353383 w 4084903"/>
              <a:gd name="connsiteY5" fmla="*/ 667910 h 3069204"/>
              <a:gd name="connsiteX6" fmla="*/ 3432896 w 4084903"/>
              <a:gd name="connsiteY6" fmla="*/ 461176 h 3069204"/>
              <a:gd name="connsiteX7" fmla="*/ 3456750 w 4084903"/>
              <a:gd name="connsiteY7" fmla="*/ 270344 h 3069204"/>
              <a:gd name="connsiteX8" fmla="*/ 3512409 w 4084903"/>
              <a:gd name="connsiteY8" fmla="*/ 174929 h 3069204"/>
              <a:gd name="connsiteX9" fmla="*/ 3560117 w 4084903"/>
              <a:gd name="connsiteY9" fmla="*/ 87464 h 3069204"/>
              <a:gd name="connsiteX10" fmla="*/ 3719143 w 4084903"/>
              <a:gd name="connsiteY10" fmla="*/ 0 h 3069204"/>
              <a:gd name="connsiteX11" fmla="*/ 3894072 w 4084903"/>
              <a:gd name="connsiteY11" fmla="*/ 15903 h 3069204"/>
              <a:gd name="connsiteX12" fmla="*/ 4021292 w 4084903"/>
              <a:gd name="connsiteY12" fmla="*/ 119270 h 3069204"/>
              <a:gd name="connsiteX13" fmla="*/ 4029244 w 4084903"/>
              <a:gd name="connsiteY13" fmla="*/ 214685 h 3069204"/>
              <a:gd name="connsiteX14" fmla="*/ 4029244 w 4084903"/>
              <a:gd name="connsiteY14" fmla="*/ 373711 h 3069204"/>
              <a:gd name="connsiteX15" fmla="*/ 3997439 w 4084903"/>
              <a:gd name="connsiteY15" fmla="*/ 492981 h 3069204"/>
              <a:gd name="connsiteX16" fmla="*/ 3965633 w 4084903"/>
              <a:gd name="connsiteY16" fmla="*/ 588397 h 3069204"/>
              <a:gd name="connsiteX17" fmla="*/ 4069000 w 4084903"/>
              <a:gd name="connsiteY17" fmla="*/ 795131 h 3069204"/>
              <a:gd name="connsiteX18" fmla="*/ 4084903 w 4084903"/>
              <a:gd name="connsiteY18" fmla="*/ 1009816 h 3069204"/>
              <a:gd name="connsiteX19" fmla="*/ 3997439 w 4084903"/>
              <a:gd name="connsiteY19" fmla="*/ 1240404 h 3069204"/>
              <a:gd name="connsiteX20" fmla="*/ 3870218 w 4084903"/>
              <a:gd name="connsiteY20" fmla="*/ 1661823 h 3069204"/>
              <a:gd name="connsiteX21" fmla="*/ 3798656 w 4084903"/>
              <a:gd name="connsiteY21" fmla="*/ 1987826 h 3069204"/>
              <a:gd name="connsiteX22" fmla="*/ 3671435 w 4084903"/>
              <a:gd name="connsiteY22" fmla="*/ 2202511 h 3069204"/>
              <a:gd name="connsiteX23" fmla="*/ 3488555 w 4084903"/>
              <a:gd name="connsiteY23" fmla="*/ 2329732 h 3069204"/>
              <a:gd name="connsiteX24" fmla="*/ 3369286 w 4084903"/>
              <a:gd name="connsiteY24" fmla="*/ 2385391 h 3069204"/>
              <a:gd name="connsiteX25" fmla="*/ 3273870 w 4084903"/>
              <a:gd name="connsiteY25" fmla="*/ 2552369 h 3069204"/>
              <a:gd name="connsiteX26" fmla="*/ 3122795 w 4084903"/>
              <a:gd name="connsiteY26" fmla="*/ 2655736 h 3069204"/>
              <a:gd name="connsiteX27" fmla="*/ 2939915 w 4084903"/>
              <a:gd name="connsiteY27" fmla="*/ 2743200 h 3069204"/>
              <a:gd name="connsiteX28" fmla="*/ 2669571 w 4084903"/>
              <a:gd name="connsiteY28" fmla="*/ 2782957 h 3069204"/>
              <a:gd name="connsiteX29" fmla="*/ 2407178 w 4084903"/>
              <a:gd name="connsiteY29" fmla="*/ 2830664 h 3069204"/>
              <a:gd name="connsiteX30" fmla="*/ 2240200 w 4084903"/>
              <a:gd name="connsiteY30" fmla="*/ 2910177 h 3069204"/>
              <a:gd name="connsiteX31" fmla="*/ 2144785 w 4084903"/>
              <a:gd name="connsiteY31" fmla="*/ 3013544 h 3069204"/>
              <a:gd name="connsiteX32" fmla="*/ 2097077 w 4084903"/>
              <a:gd name="connsiteY32" fmla="*/ 3069204 h 3069204"/>
              <a:gd name="connsiteX33" fmla="*/ 2025515 w 4084903"/>
              <a:gd name="connsiteY33" fmla="*/ 3053301 h 3069204"/>
              <a:gd name="connsiteX34" fmla="*/ 1993710 w 4084903"/>
              <a:gd name="connsiteY34" fmla="*/ 2934031 h 3069204"/>
              <a:gd name="connsiteX35" fmla="*/ 1874440 w 4084903"/>
              <a:gd name="connsiteY35" fmla="*/ 2751151 h 3069204"/>
              <a:gd name="connsiteX36" fmla="*/ 1731317 w 4084903"/>
              <a:gd name="connsiteY36" fmla="*/ 2512612 h 3069204"/>
              <a:gd name="connsiteX37" fmla="*/ 1619999 w 4084903"/>
              <a:gd name="connsiteY37" fmla="*/ 2329732 h 3069204"/>
              <a:gd name="connsiteX38" fmla="*/ 1397362 w 4084903"/>
              <a:gd name="connsiteY38" fmla="*/ 2242268 h 3069204"/>
              <a:gd name="connsiteX39" fmla="*/ 1286044 w 4084903"/>
              <a:gd name="connsiteY39" fmla="*/ 2274073 h 3069204"/>
              <a:gd name="connsiteX40" fmla="*/ 1238336 w 4084903"/>
              <a:gd name="connsiteY40" fmla="*/ 2345635 h 3069204"/>
              <a:gd name="connsiteX41" fmla="*/ 1238336 w 4084903"/>
              <a:gd name="connsiteY41" fmla="*/ 2456953 h 3069204"/>
              <a:gd name="connsiteX42" fmla="*/ 1182677 w 4084903"/>
              <a:gd name="connsiteY42" fmla="*/ 2552369 h 3069204"/>
              <a:gd name="connsiteX43" fmla="*/ 1047505 w 4084903"/>
              <a:gd name="connsiteY43" fmla="*/ 2623931 h 3069204"/>
              <a:gd name="connsiteX44" fmla="*/ 880527 w 4084903"/>
              <a:gd name="connsiteY44" fmla="*/ 2655736 h 3069204"/>
              <a:gd name="connsiteX45" fmla="*/ 769209 w 4084903"/>
              <a:gd name="connsiteY45" fmla="*/ 2536466 h 3069204"/>
              <a:gd name="connsiteX46" fmla="*/ 753306 w 4084903"/>
              <a:gd name="connsiteY46" fmla="*/ 2417197 h 3069204"/>
              <a:gd name="connsiteX47" fmla="*/ 832819 w 4084903"/>
              <a:gd name="connsiteY47" fmla="*/ 2289976 h 3069204"/>
              <a:gd name="connsiteX48" fmla="*/ 761258 w 4084903"/>
              <a:gd name="connsiteY48" fmla="*/ 2091193 h 3069204"/>
              <a:gd name="connsiteX49" fmla="*/ 697647 w 4084903"/>
              <a:gd name="connsiteY49" fmla="*/ 1995777 h 3069204"/>
              <a:gd name="connsiteX50" fmla="*/ 514767 w 4084903"/>
              <a:gd name="connsiteY50" fmla="*/ 1852654 h 3069204"/>
              <a:gd name="connsiteX51" fmla="*/ 435254 w 4084903"/>
              <a:gd name="connsiteY51" fmla="*/ 1725433 h 3069204"/>
              <a:gd name="connsiteX52" fmla="*/ 331887 w 4084903"/>
              <a:gd name="connsiteY52" fmla="*/ 1534602 h 3069204"/>
              <a:gd name="connsiteX53" fmla="*/ 300082 w 4084903"/>
              <a:gd name="connsiteY53" fmla="*/ 1478943 h 3069204"/>
              <a:gd name="connsiteX54" fmla="*/ 276228 w 4084903"/>
              <a:gd name="connsiteY54" fmla="*/ 1391478 h 3069204"/>
              <a:gd name="connsiteX55" fmla="*/ 98648 w 4084903"/>
              <a:gd name="connsiteY55" fmla="*/ 1451334 h 3069204"/>
              <a:gd name="connsiteX56" fmla="*/ 0 w 4084903"/>
              <a:gd name="connsiteY56" fmla="*/ 1490302 h 3069204"/>
              <a:gd name="connsiteX57" fmla="*/ 0 w 4084903"/>
              <a:gd name="connsiteY57" fmla="*/ 1418294 h 3069204"/>
              <a:gd name="connsiteX58" fmla="*/ 300082 w 4084903"/>
              <a:gd name="connsiteY58" fmla="*/ 1256306 h 3069204"/>
              <a:gd name="connsiteX59" fmla="*/ 729452 w 4084903"/>
              <a:gd name="connsiteY59" fmla="*/ 1192696 h 3069204"/>
              <a:gd name="connsiteX60" fmla="*/ 1150872 w 4084903"/>
              <a:gd name="connsiteY60" fmla="*/ 1121134 h 3069204"/>
              <a:gd name="connsiteX61" fmla="*/ 1429167 w 4084903"/>
              <a:gd name="connsiteY61" fmla="*/ 1065475 h 3069204"/>
              <a:gd name="connsiteX62" fmla="*/ 1667706 w 4084903"/>
              <a:gd name="connsiteY62" fmla="*/ 1017767 h 3069204"/>
              <a:gd name="connsiteX63" fmla="*/ 1723366 w 4084903"/>
              <a:gd name="connsiteY63" fmla="*/ 954157 h 3069204"/>
              <a:gd name="connsiteX64" fmla="*/ 1739268 w 4084903"/>
              <a:gd name="connsiteY64" fmla="*/ 842838 h 3069204"/>
              <a:gd name="connsiteX65" fmla="*/ 1731317 w 4084903"/>
              <a:gd name="connsiteY65" fmla="*/ 763325 h 3069204"/>
              <a:gd name="connsiteX0" fmla="*/ 1970302 w 4156911"/>
              <a:gd name="connsiteY0" fmla="*/ 1049572 h 3069204"/>
              <a:gd name="connsiteX1" fmla="*/ 2256549 w 4156911"/>
              <a:gd name="connsiteY1" fmla="*/ 1097280 h 3069204"/>
              <a:gd name="connsiteX2" fmla="*/ 2566650 w 4156911"/>
              <a:gd name="connsiteY2" fmla="*/ 1089329 h 3069204"/>
              <a:gd name="connsiteX3" fmla="*/ 2868800 w 4156911"/>
              <a:gd name="connsiteY3" fmla="*/ 978011 h 3069204"/>
              <a:gd name="connsiteX4" fmla="*/ 3162998 w 4156911"/>
              <a:gd name="connsiteY4" fmla="*/ 826936 h 3069204"/>
              <a:gd name="connsiteX5" fmla="*/ 3425391 w 4156911"/>
              <a:gd name="connsiteY5" fmla="*/ 667910 h 3069204"/>
              <a:gd name="connsiteX6" fmla="*/ 3504904 w 4156911"/>
              <a:gd name="connsiteY6" fmla="*/ 461176 h 3069204"/>
              <a:gd name="connsiteX7" fmla="*/ 3528758 w 4156911"/>
              <a:gd name="connsiteY7" fmla="*/ 270344 h 3069204"/>
              <a:gd name="connsiteX8" fmla="*/ 3584417 w 4156911"/>
              <a:gd name="connsiteY8" fmla="*/ 174929 h 3069204"/>
              <a:gd name="connsiteX9" fmla="*/ 3632125 w 4156911"/>
              <a:gd name="connsiteY9" fmla="*/ 87464 h 3069204"/>
              <a:gd name="connsiteX10" fmla="*/ 3791151 w 4156911"/>
              <a:gd name="connsiteY10" fmla="*/ 0 h 3069204"/>
              <a:gd name="connsiteX11" fmla="*/ 3966080 w 4156911"/>
              <a:gd name="connsiteY11" fmla="*/ 15903 h 3069204"/>
              <a:gd name="connsiteX12" fmla="*/ 4093300 w 4156911"/>
              <a:gd name="connsiteY12" fmla="*/ 119270 h 3069204"/>
              <a:gd name="connsiteX13" fmla="*/ 4101252 w 4156911"/>
              <a:gd name="connsiteY13" fmla="*/ 214685 h 3069204"/>
              <a:gd name="connsiteX14" fmla="*/ 4101252 w 4156911"/>
              <a:gd name="connsiteY14" fmla="*/ 373711 h 3069204"/>
              <a:gd name="connsiteX15" fmla="*/ 4069447 w 4156911"/>
              <a:gd name="connsiteY15" fmla="*/ 492981 h 3069204"/>
              <a:gd name="connsiteX16" fmla="*/ 4037641 w 4156911"/>
              <a:gd name="connsiteY16" fmla="*/ 588397 h 3069204"/>
              <a:gd name="connsiteX17" fmla="*/ 4141008 w 4156911"/>
              <a:gd name="connsiteY17" fmla="*/ 795131 h 3069204"/>
              <a:gd name="connsiteX18" fmla="*/ 4156911 w 4156911"/>
              <a:gd name="connsiteY18" fmla="*/ 1009816 h 3069204"/>
              <a:gd name="connsiteX19" fmla="*/ 4069447 w 4156911"/>
              <a:gd name="connsiteY19" fmla="*/ 1240404 h 3069204"/>
              <a:gd name="connsiteX20" fmla="*/ 3942226 w 4156911"/>
              <a:gd name="connsiteY20" fmla="*/ 1661823 h 3069204"/>
              <a:gd name="connsiteX21" fmla="*/ 3870664 w 4156911"/>
              <a:gd name="connsiteY21" fmla="*/ 1987826 h 3069204"/>
              <a:gd name="connsiteX22" fmla="*/ 3743443 w 4156911"/>
              <a:gd name="connsiteY22" fmla="*/ 2202511 h 3069204"/>
              <a:gd name="connsiteX23" fmla="*/ 3560563 w 4156911"/>
              <a:gd name="connsiteY23" fmla="*/ 2329732 h 3069204"/>
              <a:gd name="connsiteX24" fmla="*/ 3441294 w 4156911"/>
              <a:gd name="connsiteY24" fmla="*/ 2385391 h 3069204"/>
              <a:gd name="connsiteX25" fmla="*/ 3345878 w 4156911"/>
              <a:gd name="connsiteY25" fmla="*/ 2552369 h 3069204"/>
              <a:gd name="connsiteX26" fmla="*/ 3194803 w 4156911"/>
              <a:gd name="connsiteY26" fmla="*/ 2655736 h 3069204"/>
              <a:gd name="connsiteX27" fmla="*/ 3011923 w 4156911"/>
              <a:gd name="connsiteY27" fmla="*/ 2743200 h 3069204"/>
              <a:gd name="connsiteX28" fmla="*/ 2741579 w 4156911"/>
              <a:gd name="connsiteY28" fmla="*/ 2782957 h 3069204"/>
              <a:gd name="connsiteX29" fmla="*/ 2479186 w 4156911"/>
              <a:gd name="connsiteY29" fmla="*/ 2830664 h 3069204"/>
              <a:gd name="connsiteX30" fmla="*/ 2312208 w 4156911"/>
              <a:gd name="connsiteY30" fmla="*/ 2910177 h 3069204"/>
              <a:gd name="connsiteX31" fmla="*/ 2216793 w 4156911"/>
              <a:gd name="connsiteY31" fmla="*/ 3013544 h 3069204"/>
              <a:gd name="connsiteX32" fmla="*/ 2169085 w 4156911"/>
              <a:gd name="connsiteY32" fmla="*/ 3069204 h 3069204"/>
              <a:gd name="connsiteX33" fmla="*/ 2097523 w 4156911"/>
              <a:gd name="connsiteY33" fmla="*/ 3053301 h 3069204"/>
              <a:gd name="connsiteX34" fmla="*/ 2065718 w 4156911"/>
              <a:gd name="connsiteY34" fmla="*/ 2934031 h 3069204"/>
              <a:gd name="connsiteX35" fmla="*/ 1946448 w 4156911"/>
              <a:gd name="connsiteY35" fmla="*/ 2751151 h 3069204"/>
              <a:gd name="connsiteX36" fmla="*/ 1803325 w 4156911"/>
              <a:gd name="connsiteY36" fmla="*/ 2512612 h 3069204"/>
              <a:gd name="connsiteX37" fmla="*/ 1692007 w 4156911"/>
              <a:gd name="connsiteY37" fmla="*/ 2329732 h 3069204"/>
              <a:gd name="connsiteX38" fmla="*/ 1469370 w 4156911"/>
              <a:gd name="connsiteY38" fmla="*/ 2242268 h 3069204"/>
              <a:gd name="connsiteX39" fmla="*/ 1358052 w 4156911"/>
              <a:gd name="connsiteY39" fmla="*/ 2274073 h 3069204"/>
              <a:gd name="connsiteX40" fmla="*/ 1310344 w 4156911"/>
              <a:gd name="connsiteY40" fmla="*/ 2345635 h 3069204"/>
              <a:gd name="connsiteX41" fmla="*/ 1310344 w 4156911"/>
              <a:gd name="connsiteY41" fmla="*/ 2456953 h 3069204"/>
              <a:gd name="connsiteX42" fmla="*/ 1254685 w 4156911"/>
              <a:gd name="connsiteY42" fmla="*/ 2552369 h 3069204"/>
              <a:gd name="connsiteX43" fmla="*/ 1119513 w 4156911"/>
              <a:gd name="connsiteY43" fmla="*/ 2623931 h 3069204"/>
              <a:gd name="connsiteX44" fmla="*/ 952535 w 4156911"/>
              <a:gd name="connsiteY44" fmla="*/ 2655736 h 3069204"/>
              <a:gd name="connsiteX45" fmla="*/ 841217 w 4156911"/>
              <a:gd name="connsiteY45" fmla="*/ 2536466 h 3069204"/>
              <a:gd name="connsiteX46" fmla="*/ 825314 w 4156911"/>
              <a:gd name="connsiteY46" fmla="*/ 2417197 h 3069204"/>
              <a:gd name="connsiteX47" fmla="*/ 904827 w 4156911"/>
              <a:gd name="connsiteY47" fmla="*/ 2289976 h 3069204"/>
              <a:gd name="connsiteX48" fmla="*/ 833266 w 4156911"/>
              <a:gd name="connsiteY48" fmla="*/ 2091193 h 3069204"/>
              <a:gd name="connsiteX49" fmla="*/ 769655 w 4156911"/>
              <a:gd name="connsiteY49" fmla="*/ 1995777 h 3069204"/>
              <a:gd name="connsiteX50" fmla="*/ 586775 w 4156911"/>
              <a:gd name="connsiteY50" fmla="*/ 1852654 h 3069204"/>
              <a:gd name="connsiteX51" fmla="*/ 507262 w 4156911"/>
              <a:gd name="connsiteY51" fmla="*/ 1725433 h 3069204"/>
              <a:gd name="connsiteX52" fmla="*/ 403895 w 4156911"/>
              <a:gd name="connsiteY52" fmla="*/ 1534602 h 3069204"/>
              <a:gd name="connsiteX53" fmla="*/ 372090 w 4156911"/>
              <a:gd name="connsiteY53" fmla="*/ 1478943 h 3069204"/>
              <a:gd name="connsiteX54" fmla="*/ 348236 w 4156911"/>
              <a:gd name="connsiteY54" fmla="*/ 1391478 h 3069204"/>
              <a:gd name="connsiteX55" fmla="*/ 170656 w 4156911"/>
              <a:gd name="connsiteY55" fmla="*/ 1451334 h 3069204"/>
              <a:gd name="connsiteX56" fmla="*/ 0 w 4156911"/>
              <a:gd name="connsiteY56" fmla="*/ 1922350 h 3069204"/>
              <a:gd name="connsiteX57" fmla="*/ 72008 w 4156911"/>
              <a:gd name="connsiteY57" fmla="*/ 1418294 h 3069204"/>
              <a:gd name="connsiteX58" fmla="*/ 372090 w 4156911"/>
              <a:gd name="connsiteY58" fmla="*/ 1256306 h 3069204"/>
              <a:gd name="connsiteX59" fmla="*/ 801460 w 4156911"/>
              <a:gd name="connsiteY59" fmla="*/ 1192696 h 3069204"/>
              <a:gd name="connsiteX60" fmla="*/ 1222880 w 4156911"/>
              <a:gd name="connsiteY60" fmla="*/ 1121134 h 3069204"/>
              <a:gd name="connsiteX61" fmla="*/ 1501175 w 4156911"/>
              <a:gd name="connsiteY61" fmla="*/ 1065475 h 3069204"/>
              <a:gd name="connsiteX62" fmla="*/ 1739714 w 4156911"/>
              <a:gd name="connsiteY62" fmla="*/ 1017767 h 3069204"/>
              <a:gd name="connsiteX63" fmla="*/ 1795374 w 4156911"/>
              <a:gd name="connsiteY63" fmla="*/ 954157 h 3069204"/>
              <a:gd name="connsiteX64" fmla="*/ 1811276 w 4156911"/>
              <a:gd name="connsiteY64" fmla="*/ 842838 h 3069204"/>
              <a:gd name="connsiteX65" fmla="*/ 1803325 w 4156911"/>
              <a:gd name="connsiteY65" fmla="*/ 763325 h 3069204"/>
              <a:gd name="connsiteX0" fmla="*/ 1970302 w 4156911"/>
              <a:gd name="connsiteY0" fmla="*/ 1049572 h 3069204"/>
              <a:gd name="connsiteX1" fmla="*/ 2256549 w 4156911"/>
              <a:gd name="connsiteY1" fmla="*/ 1097280 h 3069204"/>
              <a:gd name="connsiteX2" fmla="*/ 2566650 w 4156911"/>
              <a:gd name="connsiteY2" fmla="*/ 1089329 h 3069204"/>
              <a:gd name="connsiteX3" fmla="*/ 2868800 w 4156911"/>
              <a:gd name="connsiteY3" fmla="*/ 978011 h 3069204"/>
              <a:gd name="connsiteX4" fmla="*/ 3162998 w 4156911"/>
              <a:gd name="connsiteY4" fmla="*/ 826936 h 3069204"/>
              <a:gd name="connsiteX5" fmla="*/ 3425391 w 4156911"/>
              <a:gd name="connsiteY5" fmla="*/ 667910 h 3069204"/>
              <a:gd name="connsiteX6" fmla="*/ 3504904 w 4156911"/>
              <a:gd name="connsiteY6" fmla="*/ 461176 h 3069204"/>
              <a:gd name="connsiteX7" fmla="*/ 3528758 w 4156911"/>
              <a:gd name="connsiteY7" fmla="*/ 270344 h 3069204"/>
              <a:gd name="connsiteX8" fmla="*/ 3584417 w 4156911"/>
              <a:gd name="connsiteY8" fmla="*/ 174929 h 3069204"/>
              <a:gd name="connsiteX9" fmla="*/ 3632125 w 4156911"/>
              <a:gd name="connsiteY9" fmla="*/ 87464 h 3069204"/>
              <a:gd name="connsiteX10" fmla="*/ 3791151 w 4156911"/>
              <a:gd name="connsiteY10" fmla="*/ 0 h 3069204"/>
              <a:gd name="connsiteX11" fmla="*/ 3966080 w 4156911"/>
              <a:gd name="connsiteY11" fmla="*/ 15903 h 3069204"/>
              <a:gd name="connsiteX12" fmla="*/ 4093300 w 4156911"/>
              <a:gd name="connsiteY12" fmla="*/ 119270 h 3069204"/>
              <a:gd name="connsiteX13" fmla="*/ 4101252 w 4156911"/>
              <a:gd name="connsiteY13" fmla="*/ 214685 h 3069204"/>
              <a:gd name="connsiteX14" fmla="*/ 4101252 w 4156911"/>
              <a:gd name="connsiteY14" fmla="*/ 373711 h 3069204"/>
              <a:gd name="connsiteX15" fmla="*/ 4069447 w 4156911"/>
              <a:gd name="connsiteY15" fmla="*/ 492981 h 3069204"/>
              <a:gd name="connsiteX16" fmla="*/ 4037641 w 4156911"/>
              <a:gd name="connsiteY16" fmla="*/ 588397 h 3069204"/>
              <a:gd name="connsiteX17" fmla="*/ 4141008 w 4156911"/>
              <a:gd name="connsiteY17" fmla="*/ 795131 h 3069204"/>
              <a:gd name="connsiteX18" fmla="*/ 4156911 w 4156911"/>
              <a:gd name="connsiteY18" fmla="*/ 1009816 h 3069204"/>
              <a:gd name="connsiteX19" fmla="*/ 4069447 w 4156911"/>
              <a:gd name="connsiteY19" fmla="*/ 1240404 h 3069204"/>
              <a:gd name="connsiteX20" fmla="*/ 3942226 w 4156911"/>
              <a:gd name="connsiteY20" fmla="*/ 1661823 h 3069204"/>
              <a:gd name="connsiteX21" fmla="*/ 3870664 w 4156911"/>
              <a:gd name="connsiteY21" fmla="*/ 1987826 h 3069204"/>
              <a:gd name="connsiteX22" fmla="*/ 3743443 w 4156911"/>
              <a:gd name="connsiteY22" fmla="*/ 2202511 h 3069204"/>
              <a:gd name="connsiteX23" fmla="*/ 3560563 w 4156911"/>
              <a:gd name="connsiteY23" fmla="*/ 2329732 h 3069204"/>
              <a:gd name="connsiteX24" fmla="*/ 3441294 w 4156911"/>
              <a:gd name="connsiteY24" fmla="*/ 2385391 h 3069204"/>
              <a:gd name="connsiteX25" fmla="*/ 3345878 w 4156911"/>
              <a:gd name="connsiteY25" fmla="*/ 2552369 h 3069204"/>
              <a:gd name="connsiteX26" fmla="*/ 3194803 w 4156911"/>
              <a:gd name="connsiteY26" fmla="*/ 2655736 h 3069204"/>
              <a:gd name="connsiteX27" fmla="*/ 3011923 w 4156911"/>
              <a:gd name="connsiteY27" fmla="*/ 2743200 h 3069204"/>
              <a:gd name="connsiteX28" fmla="*/ 2741579 w 4156911"/>
              <a:gd name="connsiteY28" fmla="*/ 2782957 h 3069204"/>
              <a:gd name="connsiteX29" fmla="*/ 2479186 w 4156911"/>
              <a:gd name="connsiteY29" fmla="*/ 2830664 h 3069204"/>
              <a:gd name="connsiteX30" fmla="*/ 2312208 w 4156911"/>
              <a:gd name="connsiteY30" fmla="*/ 2910177 h 3069204"/>
              <a:gd name="connsiteX31" fmla="*/ 2216793 w 4156911"/>
              <a:gd name="connsiteY31" fmla="*/ 3013544 h 3069204"/>
              <a:gd name="connsiteX32" fmla="*/ 2169085 w 4156911"/>
              <a:gd name="connsiteY32" fmla="*/ 3069204 h 3069204"/>
              <a:gd name="connsiteX33" fmla="*/ 2097523 w 4156911"/>
              <a:gd name="connsiteY33" fmla="*/ 3053301 h 3069204"/>
              <a:gd name="connsiteX34" fmla="*/ 2065718 w 4156911"/>
              <a:gd name="connsiteY34" fmla="*/ 2934031 h 3069204"/>
              <a:gd name="connsiteX35" fmla="*/ 1946448 w 4156911"/>
              <a:gd name="connsiteY35" fmla="*/ 2751151 h 3069204"/>
              <a:gd name="connsiteX36" fmla="*/ 1803325 w 4156911"/>
              <a:gd name="connsiteY36" fmla="*/ 2512612 h 3069204"/>
              <a:gd name="connsiteX37" fmla="*/ 1692007 w 4156911"/>
              <a:gd name="connsiteY37" fmla="*/ 2329732 h 3069204"/>
              <a:gd name="connsiteX38" fmla="*/ 1469370 w 4156911"/>
              <a:gd name="connsiteY38" fmla="*/ 2242268 h 3069204"/>
              <a:gd name="connsiteX39" fmla="*/ 1358052 w 4156911"/>
              <a:gd name="connsiteY39" fmla="*/ 2274073 h 3069204"/>
              <a:gd name="connsiteX40" fmla="*/ 1310344 w 4156911"/>
              <a:gd name="connsiteY40" fmla="*/ 2345635 h 3069204"/>
              <a:gd name="connsiteX41" fmla="*/ 1310344 w 4156911"/>
              <a:gd name="connsiteY41" fmla="*/ 2456953 h 3069204"/>
              <a:gd name="connsiteX42" fmla="*/ 1254685 w 4156911"/>
              <a:gd name="connsiteY42" fmla="*/ 2552369 h 3069204"/>
              <a:gd name="connsiteX43" fmla="*/ 1119513 w 4156911"/>
              <a:gd name="connsiteY43" fmla="*/ 2623931 h 3069204"/>
              <a:gd name="connsiteX44" fmla="*/ 952535 w 4156911"/>
              <a:gd name="connsiteY44" fmla="*/ 2655736 h 3069204"/>
              <a:gd name="connsiteX45" fmla="*/ 841217 w 4156911"/>
              <a:gd name="connsiteY45" fmla="*/ 2536466 h 3069204"/>
              <a:gd name="connsiteX46" fmla="*/ 825314 w 4156911"/>
              <a:gd name="connsiteY46" fmla="*/ 2417197 h 3069204"/>
              <a:gd name="connsiteX47" fmla="*/ 904827 w 4156911"/>
              <a:gd name="connsiteY47" fmla="*/ 2289976 h 3069204"/>
              <a:gd name="connsiteX48" fmla="*/ 833266 w 4156911"/>
              <a:gd name="connsiteY48" fmla="*/ 2091193 h 3069204"/>
              <a:gd name="connsiteX49" fmla="*/ 769655 w 4156911"/>
              <a:gd name="connsiteY49" fmla="*/ 1995777 h 3069204"/>
              <a:gd name="connsiteX50" fmla="*/ 586775 w 4156911"/>
              <a:gd name="connsiteY50" fmla="*/ 1852654 h 3069204"/>
              <a:gd name="connsiteX51" fmla="*/ 507262 w 4156911"/>
              <a:gd name="connsiteY51" fmla="*/ 1725433 h 3069204"/>
              <a:gd name="connsiteX52" fmla="*/ 403895 w 4156911"/>
              <a:gd name="connsiteY52" fmla="*/ 1534602 h 3069204"/>
              <a:gd name="connsiteX53" fmla="*/ 372090 w 4156911"/>
              <a:gd name="connsiteY53" fmla="*/ 1478943 h 3069204"/>
              <a:gd name="connsiteX54" fmla="*/ 348236 w 4156911"/>
              <a:gd name="connsiteY54" fmla="*/ 1391478 h 3069204"/>
              <a:gd name="connsiteX55" fmla="*/ 170656 w 4156911"/>
              <a:gd name="connsiteY55" fmla="*/ 1451334 h 3069204"/>
              <a:gd name="connsiteX56" fmla="*/ 0 w 4156911"/>
              <a:gd name="connsiteY56" fmla="*/ 1922350 h 3069204"/>
              <a:gd name="connsiteX57" fmla="*/ 37306 w 4156911"/>
              <a:gd name="connsiteY57" fmla="*/ 1622784 h 3069204"/>
              <a:gd name="connsiteX58" fmla="*/ 72008 w 4156911"/>
              <a:gd name="connsiteY58" fmla="*/ 1418294 h 3069204"/>
              <a:gd name="connsiteX59" fmla="*/ 372090 w 4156911"/>
              <a:gd name="connsiteY59" fmla="*/ 1256306 h 3069204"/>
              <a:gd name="connsiteX60" fmla="*/ 801460 w 4156911"/>
              <a:gd name="connsiteY60" fmla="*/ 1192696 h 3069204"/>
              <a:gd name="connsiteX61" fmla="*/ 1222880 w 4156911"/>
              <a:gd name="connsiteY61" fmla="*/ 1121134 h 3069204"/>
              <a:gd name="connsiteX62" fmla="*/ 1501175 w 4156911"/>
              <a:gd name="connsiteY62" fmla="*/ 1065475 h 3069204"/>
              <a:gd name="connsiteX63" fmla="*/ 1739714 w 4156911"/>
              <a:gd name="connsiteY63" fmla="*/ 1017767 h 3069204"/>
              <a:gd name="connsiteX64" fmla="*/ 1795374 w 4156911"/>
              <a:gd name="connsiteY64" fmla="*/ 954157 h 3069204"/>
              <a:gd name="connsiteX65" fmla="*/ 1811276 w 4156911"/>
              <a:gd name="connsiteY65" fmla="*/ 842838 h 3069204"/>
              <a:gd name="connsiteX66" fmla="*/ 1803325 w 4156911"/>
              <a:gd name="connsiteY66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314672 w 4300927"/>
              <a:gd name="connsiteY55" fmla="*/ 1451334 h 3069204"/>
              <a:gd name="connsiteX56" fmla="*/ 144016 w 4300927"/>
              <a:gd name="connsiteY56" fmla="*/ 1922350 h 3069204"/>
              <a:gd name="connsiteX57" fmla="*/ 0 w 4300927"/>
              <a:gd name="connsiteY57" fmla="*/ 1850342 h 3069204"/>
              <a:gd name="connsiteX58" fmla="*/ 216024 w 4300927"/>
              <a:gd name="connsiteY58" fmla="*/ 1418294 h 3069204"/>
              <a:gd name="connsiteX59" fmla="*/ 516106 w 4300927"/>
              <a:gd name="connsiteY59" fmla="*/ 1256306 h 3069204"/>
              <a:gd name="connsiteX60" fmla="*/ 945476 w 4300927"/>
              <a:gd name="connsiteY60" fmla="*/ 1192696 h 3069204"/>
              <a:gd name="connsiteX61" fmla="*/ 1366896 w 4300927"/>
              <a:gd name="connsiteY61" fmla="*/ 1121134 h 3069204"/>
              <a:gd name="connsiteX62" fmla="*/ 1645191 w 4300927"/>
              <a:gd name="connsiteY62" fmla="*/ 1065475 h 3069204"/>
              <a:gd name="connsiteX63" fmla="*/ 1883730 w 4300927"/>
              <a:gd name="connsiteY63" fmla="*/ 1017767 h 3069204"/>
              <a:gd name="connsiteX64" fmla="*/ 1939390 w 4300927"/>
              <a:gd name="connsiteY64" fmla="*/ 954157 h 3069204"/>
              <a:gd name="connsiteX65" fmla="*/ 1955292 w 4300927"/>
              <a:gd name="connsiteY65" fmla="*/ 842838 h 3069204"/>
              <a:gd name="connsiteX66" fmla="*/ 1947341 w 4300927"/>
              <a:gd name="connsiteY66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314672 w 4300927"/>
              <a:gd name="connsiteY55" fmla="*/ 1451334 h 3069204"/>
              <a:gd name="connsiteX56" fmla="*/ 144016 w 4300927"/>
              <a:gd name="connsiteY56" fmla="*/ 1922350 h 3069204"/>
              <a:gd name="connsiteX57" fmla="*/ 0 w 4300927"/>
              <a:gd name="connsiteY57" fmla="*/ 1850342 h 3069204"/>
              <a:gd name="connsiteX58" fmla="*/ 216024 w 4300927"/>
              <a:gd name="connsiteY58" fmla="*/ 1418294 h 3069204"/>
              <a:gd name="connsiteX59" fmla="*/ 516106 w 4300927"/>
              <a:gd name="connsiteY59" fmla="*/ 1256306 h 3069204"/>
              <a:gd name="connsiteX60" fmla="*/ 945476 w 4300927"/>
              <a:gd name="connsiteY60" fmla="*/ 1192696 h 3069204"/>
              <a:gd name="connsiteX61" fmla="*/ 1366896 w 4300927"/>
              <a:gd name="connsiteY61" fmla="*/ 1121134 h 3069204"/>
              <a:gd name="connsiteX62" fmla="*/ 1645191 w 4300927"/>
              <a:gd name="connsiteY62" fmla="*/ 1065475 h 3069204"/>
              <a:gd name="connsiteX63" fmla="*/ 1883730 w 4300927"/>
              <a:gd name="connsiteY63" fmla="*/ 1017767 h 3069204"/>
              <a:gd name="connsiteX64" fmla="*/ 1939390 w 4300927"/>
              <a:gd name="connsiteY64" fmla="*/ 954157 h 3069204"/>
              <a:gd name="connsiteX65" fmla="*/ 1955292 w 4300927"/>
              <a:gd name="connsiteY65" fmla="*/ 842838 h 3069204"/>
              <a:gd name="connsiteX66" fmla="*/ 1947341 w 4300927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144016 w 4300927"/>
              <a:gd name="connsiteY55" fmla="*/ 1922350 h 3069204"/>
              <a:gd name="connsiteX56" fmla="*/ 0 w 4300927"/>
              <a:gd name="connsiteY56" fmla="*/ 1850342 h 3069204"/>
              <a:gd name="connsiteX57" fmla="*/ 216024 w 4300927"/>
              <a:gd name="connsiteY57" fmla="*/ 1418294 h 3069204"/>
              <a:gd name="connsiteX58" fmla="*/ 516106 w 4300927"/>
              <a:gd name="connsiteY58" fmla="*/ 1256306 h 3069204"/>
              <a:gd name="connsiteX59" fmla="*/ 945476 w 4300927"/>
              <a:gd name="connsiteY59" fmla="*/ 1192696 h 3069204"/>
              <a:gd name="connsiteX60" fmla="*/ 1366896 w 4300927"/>
              <a:gd name="connsiteY60" fmla="*/ 1121134 h 3069204"/>
              <a:gd name="connsiteX61" fmla="*/ 1645191 w 4300927"/>
              <a:gd name="connsiteY61" fmla="*/ 1065475 h 3069204"/>
              <a:gd name="connsiteX62" fmla="*/ 1883730 w 4300927"/>
              <a:gd name="connsiteY62" fmla="*/ 1017767 h 3069204"/>
              <a:gd name="connsiteX63" fmla="*/ 1939390 w 4300927"/>
              <a:gd name="connsiteY63" fmla="*/ 954157 h 3069204"/>
              <a:gd name="connsiteX64" fmla="*/ 1955292 w 4300927"/>
              <a:gd name="connsiteY64" fmla="*/ 842838 h 3069204"/>
              <a:gd name="connsiteX65" fmla="*/ 1947341 w 4300927"/>
              <a:gd name="connsiteY65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0 w 4300927"/>
              <a:gd name="connsiteY55" fmla="*/ 1850342 h 3069204"/>
              <a:gd name="connsiteX56" fmla="*/ 216024 w 4300927"/>
              <a:gd name="connsiteY56" fmla="*/ 1418294 h 3069204"/>
              <a:gd name="connsiteX57" fmla="*/ 516106 w 4300927"/>
              <a:gd name="connsiteY57" fmla="*/ 1256306 h 3069204"/>
              <a:gd name="connsiteX58" fmla="*/ 945476 w 4300927"/>
              <a:gd name="connsiteY58" fmla="*/ 1192696 h 3069204"/>
              <a:gd name="connsiteX59" fmla="*/ 1366896 w 4300927"/>
              <a:gd name="connsiteY59" fmla="*/ 1121134 h 3069204"/>
              <a:gd name="connsiteX60" fmla="*/ 1645191 w 4300927"/>
              <a:gd name="connsiteY60" fmla="*/ 1065475 h 3069204"/>
              <a:gd name="connsiteX61" fmla="*/ 1883730 w 4300927"/>
              <a:gd name="connsiteY61" fmla="*/ 1017767 h 3069204"/>
              <a:gd name="connsiteX62" fmla="*/ 1939390 w 4300927"/>
              <a:gd name="connsiteY62" fmla="*/ 954157 h 3069204"/>
              <a:gd name="connsiteX63" fmla="*/ 1955292 w 4300927"/>
              <a:gd name="connsiteY63" fmla="*/ 842838 h 3069204"/>
              <a:gd name="connsiteX64" fmla="*/ 1947341 w 4300927"/>
              <a:gd name="connsiteY64" fmla="*/ 763325 h 3069204"/>
              <a:gd name="connsiteX0" fmla="*/ 1898345 w 4084954"/>
              <a:gd name="connsiteY0" fmla="*/ 1049572 h 3069204"/>
              <a:gd name="connsiteX1" fmla="*/ 2184592 w 4084954"/>
              <a:gd name="connsiteY1" fmla="*/ 1097280 h 3069204"/>
              <a:gd name="connsiteX2" fmla="*/ 2494693 w 4084954"/>
              <a:gd name="connsiteY2" fmla="*/ 1089329 h 3069204"/>
              <a:gd name="connsiteX3" fmla="*/ 2796843 w 4084954"/>
              <a:gd name="connsiteY3" fmla="*/ 978011 h 3069204"/>
              <a:gd name="connsiteX4" fmla="*/ 3091041 w 4084954"/>
              <a:gd name="connsiteY4" fmla="*/ 826936 h 3069204"/>
              <a:gd name="connsiteX5" fmla="*/ 3353434 w 4084954"/>
              <a:gd name="connsiteY5" fmla="*/ 667910 h 3069204"/>
              <a:gd name="connsiteX6" fmla="*/ 3432947 w 4084954"/>
              <a:gd name="connsiteY6" fmla="*/ 461176 h 3069204"/>
              <a:gd name="connsiteX7" fmla="*/ 3456801 w 4084954"/>
              <a:gd name="connsiteY7" fmla="*/ 270344 h 3069204"/>
              <a:gd name="connsiteX8" fmla="*/ 3512460 w 4084954"/>
              <a:gd name="connsiteY8" fmla="*/ 174929 h 3069204"/>
              <a:gd name="connsiteX9" fmla="*/ 3560168 w 4084954"/>
              <a:gd name="connsiteY9" fmla="*/ 87464 h 3069204"/>
              <a:gd name="connsiteX10" fmla="*/ 3719194 w 4084954"/>
              <a:gd name="connsiteY10" fmla="*/ 0 h 3069204"/>
              <a:gd name="connsiteX11" fmla="*/ 3894123 w 4084954"/>
              <a:gd name="connsiteY11" fmla="*/ 15903 h 3069204"/>
              <a:gd name="connsiteX12" fmla="*/ 4021343 w 4084954"/>
              <a:gd name="connsiteY12" fmla="*/ 119270 h 3069204"/>
              <a:gd name="connsiteX13" fmla="*/ 4029295 w 4084954"/>
              <a:gd name="connsiteY13" fmla="*/ 214685 h 3069204"/>
              <a:gd name="connsiteX14" fmla="*/ 4029295 w 4084954"/>
              <a:gd name="connsiteY14" fmla="*/ 373711 h 3069204"/>
              <a:gd name="connsiteX15" fmla="*/ 3997490 w 4084954"/>
              <a:gd name="connsiteY15" fmla="*/ 492981 h 3069204"/>
              <a:gd name="connsiteX16" fmla="*/ 3965684 w 4084954"/>
              <a:gd name="connsiteY16" fmla="*/ 588397 h 3069204"/>
              <a:gd name="connsiteX17" fmla="*/ 4069051 w 4084954"/>
              <a:gd name="connsiteY17" fmla="*/ 795131 h 3069204"/>
              <a:gd name="connsiteX18" fmla="*/ 4084954 w 4084954"/>
              <a:gd name="connsiteY18" fmla="*/ 1009816 h 3069204"/>
              <a:gd name="connsiteX19" fmla="*/ 3997490 w 4084954"/>
              <a:gd name="connsiteY19" fmla="*/ 1240404 h 3069204"/>
              <a:gd name="connsiteX20" fmla="*/ 3870269 w 4084954"/>
              <a:gd name="connsiteY20" fmla="*/ 1661823 h 3069204"/>
              <a:gd name="connsiteX21" fmla="*/ 3798707 w 4084954"/>
              <a:gd name="connsiteY21" fmla="*/ 1987826 h 3069204"/>
              <a:gd name="connsiteX22" fmla="*/ 3671486 w 4084954"/>
              <a:gd name="connsiteY22" fmla="*/ 2202511 h 3069204"/>
              <a:gd name="connsiteX23" fmla="*/ 3488606 w 4084954"/>
              <a:gd name="connsiteY23" fmla="*/ 2329732 h 3069204"/>
              <a:gd name="connsiteX24" fmla="*/ 3369337 w 4084954"/>
              <a:gd name="connsiteY24" fmla="*/ 2385391 h 3069204"/>
              <a:gd name="connsiteX25" fmla="*/ 3273921 w 4084954"/>
              <a:gd name="connsiteY25" fmla="*/ 2552369 h 3069204"/>
              <a:gd name="connsiteX26" fmla="*/ 3122846 w 4084954"/>
              <a:gd name="connsiteY26" fmla="*/ 2655736 h 3069204"/>
              <a:gd name="connsiteX27" fmla="*/ 2939966 w 4084954"/>
              <a:gd name="connsiteY27" fmla="*/ 2743200 h 3069204"/>
              <a:gd name="connsiteX28" fmla="*/ 2669622 w 4084954"/>
              <a:gd name="connsiteY28" fmla="*/ 2782957 h 3069204"/>
              <a:gd name="connsiteX29" fmla="*/ 2407229 w 4084954"/>
              <a:gd name="connsiteY29" fmla="*/ 2830664 h 3069204"/>
              <a:gd name="connsiteX30" fmla="*/ 2240251 w 4084954"/>
              <a:gd name="connsiteY30" fmla="*/ 2910177 h 3069204"/>
              <a:gd name="connsiteX31" fmla="*/ 2144836 w 4084954"/>
              <a:gd name="connsiteY31" fmla="*/ 3013544 h 3069204"/>
              <a:gd name="connsiteX32" fmla="*/ 2097128 w 4084954"/>
              <a:gd name="connsiteY32" fmla="*/ 3069204 h 3069204"/>
              <a:gd name="connsiteX33" fmla="*/ 2025566 w 4084954"/>
              <a:gd name="connsiteY33" fmla="*/ 3053301 h 3069204"/>
              <a:gd name="connsiteX34" fmla="*/ 1993761 w 4084954"/>
              <a:gd name="connsiteY34" fmla="*/ 2934031 h 3069204"/>
              <a:gd name="connsiteX35" fmla="*/ 1874491 w 4084954"/>
              <a:gd name="connsiteY35" fmla="*/ 2751151 h 3069204"/>
              <a:gd name="connsiteX36" fmla="*/ 1731368 w 4084954"/>
              <a:gd name="connsiteY36" fmla="*/ 2512612 h 3069204"/>
              <a:gd name="connsiteX37" fmla="*/ 1620050 w 4084954"/>
              <a:gd name="connsiteY37" fmla="*/ 2329732 h 3069204"/>
              <a:gd name="connsiteX38" fmla="*/ 1397413 w 4084954"/>
              <a:gd name="connsiteY38" fmla="*/ 2242268 h 3069204"/>
              <a:gd name="connsiteX39" fmla="*/ 1286095 w 4084954"/>
              <a:gd name="connsiteY39" fmla="*/ 2274073 h 3069204"/>
              <a:gd name="connsiteX40" fmla="*/ 1238387 w 4084954"/>
              <a:gd name="connsiteY40" fmla="*/ 2345635 h 3069204"/>
              <a:gd name="connsiteX41" fmla="*/ 1238387 w 4084954"/>
              <a:gd name="connsiteY41" fmla="*/ 2456953 h 3069204"/>
              <a:gd name="connsiteX42" fmla="*/ 1182728 w 4084954"/>
              <a:gd name="connsiteY42" fmla="*/ 2552369 h 3069204"/>
              <a:gd name="connsiteX43" fmla="*/ 1047556 w 4084954"/>
              <a:gd name="connsiteY43" fmla="*/ 2623931 h 3069204"/>
              <a:gd name="connsiteX44" fmla="*/ 880578 w 4084954"/>
              <a:gd name="connsiteY44" fmla="*/ 2655736 h 3069204"/>
              <a:gd name="connsiteX45" fmla="*/ 769260 w 4084954"/>
              <a:gd name="connsiteY45" fmla="*/ 2536466 h 3069204"/>
              <a:gd name="connsiteX46" fmla="*/ 753357 w 4084954"/>
              <a:gd name="connsiteY46" fmla="*/ 2417197 h 3069204"/>
              <a:gd name="connsiteX47" fmla="*/ 832870 w 4084954"/>
              <a:gd name="connsiteY47" fmla="*/ 2289976 h 3069204"/>
              <a:gd name="connsiteX48" fmla="*/ 761309 w 4084954"/>
              <a:gd name="connsiteY48" fmla="*/ 2091193 h 3069204"/>
              <a:gd name="connsiteX49" fmla="*/ 697698 w 4084954"/>
              <a:gd name="connsiteY49" fmla="*/ 1995777 h 3069204"/>
              <a:gd name="connsiteX50" fmla="*/ 514818 w 4084954"/>
              <a:gd name="connsiteY50" fmla="*/ 1852654 h 3069204"/>
              <a:gd name="connsiteX51" fmla="*/ 435305 w 4084954"/>
              <a:gd name="connsiteY51" fmla="*/ 1725433 h 3069204"/>
              <a:gd name="connsiteX52" fmla="*/ 331938 w 4084954"/>
              <a:gd name="connsiteY52" fmla="*/ 1534602 h 3069204"/>
              <a:gd name="connsiteX53" fmla="*/ 300133 w 4084954"/>
              <a:gd name="connsiteY53" fmla="*/ 1478943 h 3069204"/>
              <a:gd name="connsiteX54" fmla="*/ 276279 w 4084954"/>
              <a:gd name="connsiteY54" fmla="*/ 1391478 h 3069204"/>
              <a:gd name="connsiteX55" fmla="*/ 51 w 4084954"/>
              <a:gd name="connsiteY55" fmla="*/ 1418294 h 3069204"/>
              <a:gd name="connsiteX56" fmla="*/ 300133 w 4084954"/>
              <a:gd name="connsiteY56" fmla="*/ 1256306 h 3069204"/>
              <a:gd name="connsiteX57" fmla="*/ 729503 w 4084954"/>
              <a:gd name="connsiteY57" fmla="*/ 1192696 h 3069204"/>
              <a:gd name="connsiteX58" fmla="*/ 1150923 w 4084954"/>
              <a:gd name="connsiteY58" fmla="*/ 1121134 h 3069204"/>
              <a:gd name="connsiteX59" fmla="*/ 1429218 w 4084954"/>
              <a:gd name="connsiteY59" fmla="*/ 1065475 h 3069204"/>
              <a:gd name="connsiteX60" fmla="*/ 1667757 w 4084954"/>
              <a:gd name="connsiteY60" fmla="*/ 1017767 h 3069204"/>
              <a:gd name="connsiteX61" fmla="*/ 1723417 w 4084954"/>
              <a:gd name="connsiteY61" fmla="*/ 954157 h 3069204"/>
              <a:gd name="connsiteX62" fmla="*/ 1739319 w 4084954"/>
              <a:gd name="connsiteY62" fmla="*/ 842838 h 3069204"/>
              <a:gd name="connsiteX63" fmla="*/ 1731368 w 4084954"/>
              <a:gd name="connsiteY63" fmla="*/ 763325 h 3069204"/>
              <a:gd name="connsiteX0" fmla="*/ 1639320 w 3825929"/>
              <a:gd name="connsiteY0" fmla="*/ 1049572 h 3069204"/>
              <a:gd name="connsiteX1" fmla="*/ 1925567 w 3825929"/>
              <a:gd name="connsiteY1" fmla="*/ 1097280 h 3069204"/>
              <a:gd name="connsiteX2" fmla="*/ 2235668 w 3825929"/>
              <a:gd name="connsiteY2" fmla="*/ 1089329 h 3069204"/>
              <a:gd name="connsiteX3" fmla="*/ 2537818 w 3825929"/>
              <a:gd name="connsiteY3" fmla="*/ 978011 h 3069204"/>
              <a:gd name="connsiteX4" fmla="*/ 2832016 w 3825929"/>
              <a:gd name="connsiteY4" fmla="*/ 826936 h 3069204"/>
              <a:gd name="connsiteX5" fmla="*/ 3094409 w 3825929"/>
              <a:gd name="connsiteY5" fmla="*/ 667910 h 3069204"/>
              <a:gd name="connsiteX6" fmla="*/ 3173922 w 3825929"/>
              <a:gd name="connsiteY6" fmla="*/ 461176 h 3069204"/>
              <a:gd name="connsiteX7" fmla="*/ 3197776 w 3825929"/>
              <a:gd name="connsiteY7" fmla="*/ 270344 h 3069204"/>
              <a:gd name="connsiteX8" fmla="*/ 3253435 w 3825929"/>
              <a:gd name="connsiteY8" fmla="*/ 174929 h 3069204"/>
              <a:gd name="connsiteX9" fmla="*/ 3301143 w 3825929"/>
              <a:gd name="connsiteY9" fmla="*/ 87464 h 3069204"/>
              <a:gd name="connsiteX10" fmla="*/ 3460169 w 3825929"/>
              <a:gd name="connsiteY10" fmla="*/ 0 h 3069204"/>
              <a:gd name="connsiteX11" fmla="*/ 3635098 w 3825929"/>
              <a:gd name="connsiteY11" fmla="*/ 15903 h 3069204"/>
              <a:gd name="connsiteX12" fmla="*/ 3762318 w 3825929"/>
              <a:gd name="connsiteY12" fmla="*/ 119270 h 3069204"/>
              <a:gd name="connsiteX13" fmla="*/ 3770270 w 3825929"/>
              <a:gd name="connsiteY13" fmla="*/ 214685 h 3069204"/>
              <a:gd name="connsiteX14" fmla="*/ 3770270 w 3825929"/>
              <a:gd name="connsiteY14" fmla="*/ 373711 h 3069204"/>
              <a:gd name="connsiteX15" fmla="*/ 3738465 w 3825929"/>
              <a:gd name="connsiteY15" fmla="*/ 492981 h 3069204"/>
              <a:gd name="connsiteX16" fmla="*/ 3706659 w 3825929"/>
              <a:gd name="connsiteY16" fmla="*/ 588397 h 3069204"/>
              <a:gd name="connsiteX17" fmla="*/ 3810026 w 3825929"/>
              <a:gd name="connsiteY17" fmla="*/ 795131 h 3069204"/>
              <a:gd name="connsiteX18" fmla="*/ 3825929 w 3825929"/>
              <a:gd name="connsiteY18" fmla="*/ 1009816 h 3069204"/>
              <a:gd name="connsiteX19" fmla="*/ 3738465 w 3825929"/>
              <a:gd name="connsiteY19" fmla="*/ 1240404 h 3069204"/>
              <a:gd name="connsiteX20" fmla="*/ 3611244 w 3825929"/>
              <a:gd name="connsiteY20" fmla="*/ 1661823 h 3069204"/>
              <a:gd name="connsiteX21" fmla="*/ 3539682 w 3825929"/>
              <a:gd name="connsiteY21" fmla="*/ 1987826 h 3069204"/>
              <a:gd name="connsiteX22" fmla="*/ 3412461 w 3825929"/>
              <a:gd name="connsiteY22" fmla="*/ 2202511 h 3069204"/>
              <a:gd name="connsiteX23" fmla="*/ 3229581 w 3825929"/>
              <a:gd name="connsiteY23" fmla="*/ 2329732 h 3069204"/>
              <a:gd name="connsiteX24" fmla="*/ 3110312 w 3825929"/>
              <a:gd name="connsiteY24" fmla="*/ 2385391 h 3069204"/>
              <a:gd name="connsiteX25" fmla="*/ 3014896 w 3825929"/>
              <a:gd name="connsiteY25" fmla="*/ 2552369 h 3069204"/>
              <a:gd name="connsiteX26" fmla="*/ 2863821 w 3825929"/>
              <a:gd name="connsiteY26" fmla="*/ 2655736 h 3069204"/>
              <a:gd name="connsiteX27" fmla="*/ 2680941 w 3825929"/>
              <a:gd name="connsiteY27" fmla="*/ 2743200 h 3069204"/>
              <a:gd name="connsiteX28" fmla="*/ 2410597 w 3825929"/>
              <a:gd name="connsiteY28" fmla="*/ 2782957 h 3069204"/>
              <a:gd name="connsiteX29" fmla="*/ 2148204 w 3825929"/>
              <a:gd name="connsiteY29" fmla="*/ 2830664 h 3069204"/>
              <a:gd name="connsiteX30" fmla="*/ 1981226 w 3825929"/>
              <a:gd name="connsiteY30" fmla="*/ 2910177 h 3069204"/>
              <a:gd name="connsiteX31" fmla="*/ 1885811 w 3825929"/>
              <a:gd name="connsiteY31" fmla="*/ 3013544 h 3069204"/>
              <a:gd name="connsiteX32" fmla="*/ 1838103 w 3825929"/>
              <a:gd name="connsiteY32" fmla="*/ 3069204 h 3069204"/>
              <a:gd name="connsiteX33" fmla="*/ 1766541 w 3825929"/>
              <a:gd name="connsiteY33" fmla="*/ 3053301 h 3069204"/>
              <a:gd name="connsiteX34" fmla="*/ 1734736 w 3825929"/>
              <a:gd name="connsiteY34" fmla="*/ 2934031 h 3069204"/>
              <a:gd name="connsiteX35" fmla="*/ 1615466 w 3825929"/>
              <a:gd name="connsiteY35" fmla="*/ 2751151 h 3069204"/>
              <a:gd name="connsiteX36" fmla="*/ 1472343 w 3825929"/>
              <a:gd name="connsiteY36" fmla="*/ 2512612 h 3069204"/>
              <a:gd name="connsiteX37" fmla="*/ 1361025 w 3825929"/>
              <a:gd name="connsiteY37" fmla="*/ 2329732 h 3069204"/>
              <a:gd name="connsiteX38" fmla="*/ 1138388 w 3825929"/>
              <a:gd name="connsiteY38" fmla="*/ 2242268 h 3069204"/>
              <a:gd name="connsiteX39" fmla="*/ 1027070 w 3825929"/>
              <a:gd name="connsiteY39" fmla="*/ 2274073 h 3069204"/>
              <a:gd name="connsiteX40" fmla="*/ 979362 w 3825929"/>
              <a:gd name="connsiteY40" fmla="*/ 2345635 h 3069204"/>
              <a:gd name="connsiteX41" fmla="*/ 979362 w 3825929"/>
              <a:gd name="connsiteY41" fmla="*/ 2456953 h 3069204"/>
              <a:gd name="connsiteX42" fmla="*/ 923703 w 3825929"/>
              <a:gd name="connsiteY42" fmla="*/ 2552369 h 3069204"/>
              <a:gd name="connsiteX43" fmla="*/ 788531 w 3825929"/>
              <a:gd name="connsiteY43" fmla="*/ 2623931 h 3069204"/>
              <a:gd name="connsiteX44" fmla="*/ 621553 w 3825929"/>
              <a:gd name="connsiteY44" fmla="*/ 2655736 h 3069204"/>
              <a:gd name="connsiteX45" fmla="*/ 510235 w 3825929"/>
              <a:gd name="connsiteY45" fmla="*/ 2536466 h 3069204"/>
              <a:gd name="connsiteX46" fmla="*/ 494332 w 3825929"/>
              <a:gd name="connsiteY46" fmla="*/ 2417197 h 3069204"/>
              <a:gd name="connsiteX47" fmla="*/ 573845 w 3825929"/>
              <a:gd name="connsiteY47" fmla="*/ 2289976 h 3069204"/>
              <a:gd name="connsiteX48" fmla="*/ 502284 w 3825929"/>
              <a:gd name="connsiteY48" fmla="*/ 2091193 h 3069204"/>
              <a:gd name="connsiteX49" fmla="*/ 438673 w 3825929"/>
              <a:gd name="connsiteY49" fmla="*/ 1995777 h 3069204"/>
              <a:gd name="connsiteX50" fmla="*/ 255793 w 3825929"/>
              <a:gd name="connsiteY50" fmla="*/ 1852654 h 3069204"/>
              <a:gd name="connsiteX51" fmla="*/ 176280 w 3825929"/>
              <a:gd name="connsiteY51" fmla="*/ 1725433 h 3069204"/>
              <a:gd name="connsiteX52" fmla="*/ 72913 w 3825929"/>
              <a:gd name="connsiteY52" fmla="*/ 1534602 h 3069204"/>
              <a:gd name="connsiteX53" fmla="*/ 41108 w 3825929"/>
              <a:gd name="connsiteY53" fmla="*/ 1478943 h 3069204"/>
              <a:gd name="connsiteX54" fmla="*/ 17254 w 3825929"/>
              <a:gd name="connsiteY54" fmla="*/ 1391478 h 3069204"/>
              <a:gd name="connsiteX55" fmla="*/ 41108 w 3825929"/>
              <a:gd name="connsiteY55" fmla="*/ 1256306 h 3069204"/>
              <a:gd name="connsiteX56" fmla="*/ 470478 w 3825929"/>
              <a:gd name="connsiteY56" fmla="*/ 1192696 h 3069204"/>
              <a:gd name="connsiteX57" fmla="*/ 891898 w 3825929"/>
              <a:gd name="connsiteY57" fmla="*/ 1121134 h 3069204"/>
              <a:gd name="connsiteX58" fmla="*/ 1170193 w 3825929"/>
              <a:gd name="connsiteY58" fmla="*/ 1065475 h 3069204"/>
              <a:gd name="connsiteX59" fmla="*/ 1408732 w 3825929"/>
              <a:gd name="connsiteY59" fmla="*/ 1017767 h 3069204"/>
              <a:gd name="connsiteX60" fmla="*/ 1464392 w 3825929"/>
              <a:gd name="connsiteY60" fmla="*/ 954157 h 3069204"/>
              <a:gd name="connsiteX61" fmla="*/ 1480294 w 3825929"/>
              <a:gd name="connsiteY61" fmla="*/ 842838 h 3069204"/>
              <a:gd name="connsiteX62" fmla="*/ 1472343 w 3825929"/>
              <a:gd name="connsiteY62" fmla="*/ 763325 h 3069204"/>
              <a:gd name="connsiteX0" fmla="*/ 1925567 w 3825929"/>
              <a:gd name="connsiteY0" fmla="*/ 1097280 h 3069204"/>
              <a:gd name="connsiteX1" fmla="*/ 2235668 w 3825929"/>
              <a:gd name="connsiteY1" fmla="*/ 1089329 h 3069204"/>
              <a:gd name="connsiteX2" fmla="*/ 2537818 w 3825929"/>
              <a:gd name="connsiteY2" fmla="*/ 978011 h 3069204"/>
              <a:gd name="connsiteX3" fmla="*/ 2832016 w 3825929"/>
              <a:gd name="connsiteY3" fmla="*/ 826936 h 3069204"/>
              <a:gd name="connsiteX4" fmla="*/ 3094409 w 3825929"/>
              <a:gd name="connsiteY4" fmla="*/ 667910 h 3069204"/>
              <a:gd name="connsiteX5" fmla="*/ 3173922 w 3825929"/>
              <a:gd name="connsiteY5" fmla="*/ 461176 h 3069204"/>
              <a:gd name="connsiteX6" fmla="*/ 3197776 w 3825929"/>
              <a:gd name="connsiteY6" fmla="*/ 270344 h 3069204"/>
              <a:gd name="connsiteX7" fmla="*/ 3253435 w 3825929"/>
              <a:gd name="connsiteY7" fmla="*/ 174929 h 3069204"/>
              <a:gd name="connsiteX8" fmla="*/ 3301143 w 3825929"/>
              <a:gd name="connsiteY8" fmla="*/ 87464 h 3069204"/>
              <a:gd name="connsiteX9" fmla="*/ 3460169 w 3825929"/>
              <a:gd name="connsiteY9" fmla="*/ 0 h 3069204"/>
              <a:gd name="connsiteX10" fmla="*/ 3635098 w 3825929"/>
              <a:gd name="connsiteY10" fmla="*/ 15903 h 3069204"/>
              <a:gd name="connsiteX11" fmla="*/ 3762318 w 3825929"/>
              <a:gd name="connsiteY11" fmla="*/ 119270 h 3069204"/>
              <a:gd name="connsiteX12" fmla="*/ 3770270 w 3825929"/>
              <a:gd name="connsiteY12" fmla="*/ 214685 h 3069204"/>
              <a:gd name="connsiteX13" fmla="*/ 3770270 w 3825929"/>
              <a:gd name="connsiteY13" fmla="*/ 373711 h 3069204"/>
              <a:gd name="connsiteX14" fmla="*/ 3738465 w 3825929"/>
              <a:gd name="connsiteY14" fmla="*/ 492981 h 3069204"/>
              <a:gd name="connsiteX15" fmla="*/ 3706659 w 3825929"/>
              <a:gd name="connsiteY15" fmla="*/ 588397 h 3069204"/>
              <a:gd name="connsiteX16" fmla="*/ 3810026 w 3825929"/>
              <a:gd name="connsiteY16" fmla="*/ 795131 h 3069204"/>
              <a:gd name="connsiteX17" fmla="*/ 3825929 w 3825929"/>
              <a:gd name="connsiteY17" fmla="*/ 1009816 h 3069204"/>
              <a:gd name="connsiteX18" fmla="*/ 3738465 w 3825929"/>
              <a:gd name="connsiteY18" fmla="*/ 1240404 h 3069204"/>
              <a:gd name="connsiteX19" fmla="*/ 3611244 w 3825929"/>
              <a:gd name="connsiteY19" fmla="*/ 1661823 h 3069204"/>
              <a:gd name="connsiteX20" fmla="*/ 3539682 w 3825929"/>
              <a:gd name="connsiteY20" fmla="*/ 1987826 h 3069204"/>
              <a:gd name="connsiteX21" fmla="*/ 3412461 w 3825929"/>
              <a:gd name="connsiteY21" fmla="*/ 2202511 h 3069204"/>
              <a:gd name="connsiteX22" fmla="*/ 3229581 w 3825929"/>
              <a:gd name="connsiteY22" fmla="*/ 2329732 h 3069204"/>
              <a:gd name="connsiteX23" fmla="*/ 3110312 w 3825929"/>
              <a:gd name="connsiteY23" fmla="*/ 2385391 h 3069204"/>
              <a:gd name="connsiteX24" fmla="*/ 3014896 w 3825929"/>
              <a:gd name="connsiteY24" fmla="*/ 2552369 h 3069204"/>
              <a:gd name="connsiteX25" fmla="*/ 2863821 w 3825929"/>
              <a:gd name="connsiteY25" fmla="*/ 2655736 h 3069204"/>
              <a:gd name="connsiteX26" fmla="*/ 2680941 w 3825929"/>
              <a:gd name="connsiteY26" fmla="*/ 2743200 h 3069204"/>
              <a:gd name="connsiteX27" fmla="*/ 2410597 w 3825929"/>
              <a:gd name="connsiteY27" fmla="*/ 2782957 h 3069204"/>
              <a:gd name="connsiteX28" fmla="*/ 2148204 w 3825929"/>
              <a:gd name="connsiteY28" fmla="*/ 2830664 h 3069204"/>
              <a:gd name="connsiteX29" fmla="*/ 1981226 w 3825929"/>
              <a:gd name="connsiteY29" fmla="*/ 2910177 h 3069204"/>
              <a:gd name="connsiteX30" fmla="*/ 1885811 w 3825929"/>
              <a:gd name="connsiteY30" fmla="*/ 3013544 h 3069204"/>
              <a:gd name="connsiteX31" fmla="*/ 1838103 w 3825929"/>
              <a:gd name="connsiteY31" fmla="*/ 3069204 h 3069204"/>
              <a:gd name="connsiteX32" fmla="*/ 1766541 w 3825929"/>
              <a:gd name="connsiteY32" fmla="*/ 3053301 h 3069204"/>
              <a:gd name="connsiteX33" fmla="*/ 1734736 w 3825929"/>
              <a:gd name="connsiteY33" fmla="*/ 2934031 h 3069204"/>
              <a:gd name="connsiteX34" fmla="*/ 1615466 w 3825929"/>
              <a:gd name="connsiteY34" fmla="*/ 2751151 h 3069204"/>
              <a:gd name="connsiteX35" fmla="*/ 1472343 w 3825929"/>
              <a:gd name="connsiteY35" fmla="*/ 2512612 h 3069204"/>
              <a:gd name="connsiteX36" fmla="*/ 1361025 w 3825929"/>
              <a:gd name="connsiteY36" fmla="*/ 2329732 h 3069204"/>
              <a:gd name="connsiteX37" fmla="*/ 1138388 w 3825929"/>
              <a:gd name="connsiteY37" fmla="*/ 2242268 h 3069204"/>
              <a:gd name="connsiteX38" fmla="*/ 1027070 w 3825929"/>
              <a:gd name="connsiteY38" fmla="*/ 2274073 h 3069204"/>
              <a:gd name="connsiteX39" fmla="*/ 979362 w 3825929"/>
              <a:gd name="connsiteY39" fmla="*/ 2345635 h 3069204"/>
              <a:gd name="connsiteX40" fmla="*/ 979362 w 3825929"/>
              <a:gd name="connsiteY40" fmla="*/ 2456953 h 3069204"/>
              <a:gd name="connsiteX41" fmla="*/ 923703 w 3825929"/>
              <a:gd name="connsiteY41" fmla="*/ 2552369 h 3069204"/>
              <a:gd name="connsiteX42" fmla="*/ 788531 w 3825929"/>
              <a:gd name="connsiteY42" fmla="*/ 2623931 h 3069204"/>
              <a:gd name="connsiteX43" fmla="*/ 621553 w 3825929"/>
              <a:gd name="connsiteY43" fmla="*/ 2655736 h 3069204"/>
              <a:gd name="connsiteX44" fmla="*/ 510235 w 3825929"/>
              <a:gd name="connsiteY44" fmla="*/ 2536466 h 3069204"/>
              <a:gd name="connsiteX45" fmla="*/ 494332 w 3825929"/>
              <a:gd name="connsiteY45" fmla="*/ 2417197 h 3069204"/>
              <a:gd name="connsiteX46" fmla="*/ 573845 w 3825929"/>
              <a:gd name="connsiteY46" fmla="*/ 2289976 h 3069204"/>
              <a:gd name="connsiteX47" fmla="*/ 502284 w 3825929"/>
              <a:gd name="connsiteY47" fmla="*/ 2091193 h 3069204"/>
              <a:gd name="connsiteX48" fmla="*/ 438673 w 3825929"/>
              <a:gd name="connsiteY48" fmla="*/ 1995777 h 3069204"/>
              <a:gd name="connsiteX49" fmla="*/ 255793 w 3825929"/>
              <a:gd name="connsiteY49" fmla="*/ 1852654 h 3069204"/>
              <a:gd name="connsiteX50" fmla="*/ 176280 w 3825929"/>
              <a:gd name="connsiteY50" fmla="*/ 1725433 h 3069204"/>
              <a:gd name="connsiteX51" fmla="*/ 72913 w 3825929"/>
              <a:gd name="connsiteY51" fmla="*/ 1534602 h 3069204"/>
              <a:gd name="connsiteX52" fmla="*/ 41108 w 3825929"/>
              <a:gd name="connsiteY52" fmla="*/ 1478943 h 3069204"/>
              <a:gd name="connsiteX53" fmla="*/ 17254 w 3825929"/>
              <a:gd name="connsiteY53" fmla="*/ 1391478 h 3069204"/>
              <a:gd name="connsiteX54" fmla="*/ 41108 w 3825929"/>
              <a:gd name="connsiteY54" fmla="*/ 1256306 h 3069204"/>
              <a:gd name="connsiteX55" fmla="*/ 470478 w 3825929"/>
              <a:gd name="connsiteY55" fmla="*/ 1192696 h 3069204"/>
              <a:gd name="connsiteX56" fmla="*/ 891898 w 3825929"/>
              <a:gd name="connsiteY56" fmla="*/ 1121134 h 3069204"/>
              <a:gd name="connsiteX57" fmla="*/ 1170193 w 3825929"/>
              <a:gd name="connsiteY57" fmla="*/ 1065475 h 3069204"/>
              <a:gd name="connsiteX58" fmla="*/ 1408732 w 3825929"/>
              <a:gd name="connsiteY58" fmla="*/ 1017767 h 3069204"/>
              <a:gd name="connsiteX59" fmla="*/ 1464392 w 3825929"/>
              <a:gd name="connsiteY59" fmla="*/ 954157 h 3069204"/>
              <a:gd name="connsiteX60" fmla="*/ 1480294 w 3825929"/>
              <a:gd name="connsiteY60" fmla="*/ 842838 h 3069204"/>
              <a:gd name="connsiteX61" fmla="*/ 1472343 w 3825929"/>
              <a:gd name="connsiteY61" fmla="*/ 763325 h 3069204"/>
              <a:gd name="connsiteX0" fmla="*/ 2235668 w 3825929"/>
              <a:gd name="connsiteY0" fmla="*/ 1089329 h 3069204"/>
              <a:gd name="connsiteX1" fmla="*/ 2537818 w 3825929"/>
              <a:gd name="connsiteY1" fmla="*/ 978011 h 3069204"/>
              <a:gd name="connsiteX2" fmla="*/ 2832016 w 3825929"/>
              <a:gd name="connsiteY2" fmla="*/ 826936 h 3069204"/>
              <a:gd name="connsiteX3" fmla="*/ 3094409 w 3825929"/>
              <a:gd name="connsiteY3" fmla="*/ 667910 h 3069204"/>
              <a:gd name="connsiteX4" fmla="*/ 3173922 w 3825929"/>
              <a:gd name="connsiteY4" fmla="*/ 461176 h 3069204"/>
              <a:gd name="connsiteX5" fmla="*/ 3197776 w 3825929"/>
              <a:gd name="connsiteY5" fmla="*/ 270344 h 3069204"/>
              <a:gd name="connsiteX6" fmla="*/ 3253435 w 3825929"/>
              <a:gd name="connsiteY6" fmla="*/ 174929 h 3069204"/>
              <a:gd name="connsiteX7" fmla="*/ 3301143 w 3825929"/>
              <a:gd name="connsiteY7" fmla="*/ 87464 h 3069204"/>
              <a:gd name="connsiteX8" fmla="*/ 3460169 w 3825929"/>
              <a:gd name="connsiteY8" fmla="*/ 0 h 3069204"/>
              <a:gd name="connsiteX9" fmla="*/ 3635098 w 3825929"/>
              <a:gd name="connsiteY9" fmla="*/ 15903 h 3069204"/>
              <a:gd name="connsiteX10" fmla="*/ 3762318 w 3825929"/>
              <a:gd name="connsiteY10" fmla="*/ 119270 h 3069204"/>
              <a:gd name="connsiteX11" fmla="*/ 3770270 w 3825929"/>
              <a:gd name="connsiteY11" fmla="*/ 214685 h 3069204"/>
              <a:gd name="connsiteX12" fmla="*/ 3770270 w 3825929"/>
              <a:gd name="connsiteY12" fmla="*/ 373711 h 3069204"/>
              <a:gd name="connsiteX13" fmla="*/ 3738465 w 3825929"/>
              <a:gd name="connsiteY13" fmla="*/ 492981 h 3069204"/>
              <a:gd name="connsiteX14" fmla="*/ 3706659 w 3825929"/>
              <a:gd name="connsiteY14" fmla="*/ 588397 h 3069204"/>
              <a:gd name="connsiteX15" fmla="*/ 3810026 w 3825929"/>
              <a:gd name="connsiteY15" fmla="*/ 795131 h 3069204"/>
              <a:gd name="connsiteX16" fmla="*/ 3825929 w 3825929"/>
              <a:gd name="connsiteY16" fmla="*/ 1009816 h 3069204"/>
              <a:gd name="connsiteX17" fmla="*/ 3738465 w 3825929"/>
              <a:gd name="connsiteY17" fmla="*/ 1240404 h 3069204"/>
              <a:gd name="connsiteX18" fmla="*/ 3611244 w 3825929"/>
              <a:gd name="connsiteY18" fmla="*/ 1661823 h 3069204"/>
              <a:gd name="connsiteX19" fmla="*/ 3539682 w 3825929"/>
              <a:gd name="connsiteY19" fmla="*/ 1987826 h 3069204"/>
              <a:gd name="connsiteX20" fmla="*/ 3412461 w 3825929"/>
              <a:gd name="connsiteY20" fmla="*/ 2202511 h 3069204"/>
              <a:gd name="connsiteX21" fmla="*/ 3229581 w 3825929"/>
              <a:gd name="connsiteY21" fmla="*/ 2329732 h 3069204"/>
              <a:gd name="connsiteX22" fmla="*/ 3110312 w 3825929"/>
              <a:gd name="connsiteY22" fmla="*/ 2385391 h 3069204"/>
              <a:gd name="connsiteX23" fmla="*/ 3014896 w 3825929"/>
              <a:gd name="connsiteY23" fmla="*/ 2552369 h 3069204"/>
              <a:gd name="connsiteX24" fmla="*/ 2863821 w 3825929"/>
              <a:gd name="connsiteY24" fmla="*/ 2655736 h 3069204"/>
              <a:gd name="connsiteX25" fmla="*/ 2680941 w 3825929"/>
              <a:gd name="connsiteY25" fmla="*/ 2743200 h 3069204"/>
              <a:gd name="connsiteX26" fmla="*/ 2410597 w 3825929"/>
              <a:gd name="connsiteY26" fmla="*/ 2782957 h 3069204"/>
              <a:gd name="connsiteX27" fmla="*/ 2148204 w 3825929"/>
              <a:gd name="connsiteY27" fmla="*/ 2830664 h 3069204"/>
              <a:gd name="connsiteX28" fmla="*/ 1981226 w 3825929"/>
              <a:gd name="connsiteY28" fmla="*/ 2910177 h 3069204"/>
              <a:gd name="connsiteX29" fmla="*/ 1885811 w 3825929"/>
              <a:gd name="connsiteY29" fmla="*/ 3013544 h 3069204"/>
              <a:gd name="connsiteX30" fmla="*/ 1838103 w 3825929"/>
              <a:gd name="connsiteY30" fmla="*/ 3069204 h 3069204"/>
              <a:gd name="connsiteX31" fmla="*/ 1766541 w 3825929"/>
              <a:gd name="connsiteY31" fmla="*/ 3053301 h 3069204"/>
              <a:gd name="connsiteX32" fmla="*/ 1734736 w 3825929"/>
              <a:gd name="connsiteY32" fmla="*/ 2934031 h 3069204"/>
              <a:gd name="connsiteX33" fmla="*/ 1615466 w 3825929"/>
              <a:gd name="connsiteY33" fmla="*/ 2751151 h 3069204"/>
              <a:gd name="connsiteX34" fmla="*/ 1472343 w 3825929"/>
              <a:gd name="connsiteY34" fmla="*/ 2512612 h 3069204"/>
              <a:gd name="connsiteX35" fmla="*/ 1361025 w 3825929"/>
              <a:gd name="connsiteY35" fmla="*/ 2329732 h 3069204"/>
              <a:gd name="connsiteX36" fmla="*/ 1138388 w 3825929"/>
              <a:gd name="connsiteY36" fmla="*/ 2242268 h 3069204"/>
              <a:gd name="connsiteX37" fmla="*/ 1027070 w 3825929"/>
              <a:gd name="connsiteY37" fmla="*/ 2274073 h 3069204"/>
              <a:gd name="connsiteX38" fmla="*/ 979362 w 3825929"/>
              <a:gd name="connsiteY38" fmla="*/ 2345635 h 3069204"/>
              <a:gd name="connsiteX39" fmla="*/ 979362 w 3825929"/>
              <a:gd name="connsiteY39" fmla="*/ 2456953 h 3069204"/>
              <a:gd name="connsiteX40" fmla="*/ 923703 w 3825929"/>
              <a:gd name="connsiteY40" fmla="*/ 2552369 h 3069204"/>
              <a:gd name="connsiteX41" fmla="*/ 788531 w 3825929"/>
              <a:gd name="connsiteY41" fmla="*/ 2623931 h 3069204"/>
              <a:gd name="connsiteX42" fmla="*/ 621553 w 3825929"/>
              <a:gd name="connsiteY42" fmla="*/ 2655736 h 3069204"/>
              <a:gd name="connsiteX43" fmla="*/ 510235 w 3825929"/>
              <a:gd name="connsiteY43" fmla="*/ 2536466 h 3069204"/>
              <a:gd name="connsiteX44" fmla="*/ 494332 w 3825929"/>
              <a:gd name="connsiteY44" fmla="*/ 2417197 h 3069204"/>
              <a:gd name="connsiteX45" fmla="*/ 573845 w 3825929"/>
              <a:gd name="connsiteY45" fmla="*/ 2289976 h 3069204"/>
              <a:gd name="connsiteX46" fmla="*/ 502284 w 3825929"/>
              <a:gd name="connsiteY46" fmla="*/ 2091193 h 3069204"/>
              <a:gd name="connsiteX47" fmla="*/ 438673 w 3825929"/>
              <a:gd name="connsiteY47" fmla="*/ 1995777 h 3069204"/>
              <a:gd name="connsiteX48" fmla="*/ 255793 w 3825929"/>
              <a:gd name="connsiteY48" fmla="*/ 1852654 h 3069204"/>
              <a:gd name="connsiteX49" fmla="*/ 176280 w 3825929"/>
              <a:gd name="connsiteY49" fmla="*/ 1725433 h 3069204"/>
              <a:gd name="connsiteX50" fmla="*/ 72913 w 3825929"/>
              <a:gd name="connsiteY50" fmla="*/ 1534602 h 3069204"/>
              <a:gd name="connsiteX51" fmla="*/ 41108 w 3825929"/>
              <a:gd name="connsiteY51" fmla="*/ 1478943 h 3069204"/>
              <a:gd name="connsiteX52" fmla="*/ 17254 w 3825929"/>
              <a:gd name="connsiteY52" fmla="*/ 1391478 h 3069204"/>
              <a:gd name="connsiteX53" fmla="*/ 41108 w 3825929"/>
              <a:gd name="connsiteY53" fmla="*/ 1256306 h 3069204"/>
              <a:gd name="connsiteX54" fmla="*/ 470478 w 3825929"/>
              <a:gd name="connsiteY54" fmla="*/ 1192696 h 3069204"/>
              <a:gd name="connsiteX55" fmla="*/ 891898 w 3825929"/>
              <a:gd name="connsiteY55" fmla="*/ 1121134 h 3069204"/>
              <a:gd name="connsiteX56" fmla="*/ 1170193 w 3825929"/>
              <a:gd name="connsiteY56" fmla="*/ 1065475 h 3069204"/>
              <a:gd name="connsiteX57" fmla="*/ 1408732 w 3825929"/>
              <a:gd name="connsiteY57" fmla="*/ 1017767 h 3069204"/>
              <a:gd name="connsiteX58" fmla="*/ 1464392 w 3825929"/>
              <a:gd name="connsiteY58" fmla="*/ 954157 h 3069204"/>
              <a:gd name="connsiteX59" fmla="*/ 1480294 w 3825929"/>
              <a:gd name="connsiteY59" fmla="*/ 842838 h 3069204"/>
              <a:gd name="connsiteX60" fmla="*/ 1472343 w 3825929"/>
              <a:gd name="connsiteY60" fmla="*/ 763325 h 3069204"/>
              <a:gd name="connsiteX0" fmla="*/ 2537818 w 3825929"/>
              <a:gd name="connsiteY0" fmla="*/ 978011 h 3069204"/>
              <a:gd name="connsiteX1" fmla="*/ 2832016 w 3825929"/>
              <a:gd name="connsiteY1" fmla="*/ 826936 h 3069204"/>
              <a:gd name="connsiteX2" fmla="*/ 3094409 w 3825929"/>
              <a:gd name="connsiteY2" fmla="*/ 667910 h 3069204"/>
              <a:gd name="connsiteX3" fmla="*/ 3173922 w 3825929"/>
              <a:gd name="connsiteY3" fmla="*/ 461176 h 3069204"/>
              <a:gd name="connsiteX4" fmla="*/ 3197776 w 3825929"/>
              <a:gd name="connsiteY4" fmla="*/ 270344 h 3069204"/>
              <a:gd name="connsiteX5" fmla="*/ 3253435 w 3825929"/>
              <a:gd name="connsiteY5" fmla="*/ 174929 h 3069204"/>
              <a:gd name="connsiteX6" fmla="*/ 3301143 w 3825929"/>
              <a:gd name="connsiteY6" fmla="*/ 87464 h 3069204"/>
              <a:gd name="connsiteX7" fmla="*/ 3460169 w 3825929"/>
              <a:gd name="connsiteY7" fmla="*/ 0 h 3069204"/>
              <a:gd name="connsiteX8" fmla="*/ 3635098 w 3825929"/>
              <a:gd name="connsiteY8" fmla="*/ 15903 h 3069204"/>
              <a:gd name="connsiteX9" fmla="*/ 3762318 w 3825929"/>
              <a:gd name="connsiteY9" fmla="*/ 119270 h 3069204"/>
              <a:gd name="connsiteX10" fmla="*/ 3770270 w 3825929"/>
              <a:gd name="connsiteY10" fmla="*/ 214685 h 3069204"/>
              <a:gd name="connsiteX11" fmla="*/ 3770270 w 3825929"/>
              <a:gd name="connsiteY11" fmla="*/ 373711 h 3069204"/>
              <a:gd name="connsiteX12" fmla="*/ 3738465 w 3825929"/>
              <a:gd name="connsiteY12" fmla="*/ 492981 h 3069204"/>
              <a:gd name="connsiteX13" fmla="*/ 3706659 w 3825929"/>
              <a:gd name="connsiteY13" fmla="*/ 588397 h 3069204"/>
              <a:gd name="connsiteX14" fmla="*/ 3810026 w 3825929"/>
              <a:gd name="connsiteY14" fmla="*/ 795131 h 3069204"/>
              <a:gd name="connsiteX15" fmla="*/ 3825929 w 3825929"/>
              <a:gd name="connsiteY15" fmla="*/ 1009816 h 3069204"/>
              <a:gd name="connsiteX16" fmla="*/ 3738465 w 3825929"/>
              <a:gd name="connsiteY16" fmla="*/ 1240404 h 3069204"/>
              <a:gd name="connsiteX17" fmla="*/ 3611244 w 3825929"/>
              <a:gd name="connsiteY17" fmla="*/ 1661823 h 3069204"/>
              <a:gd name="connsiteX18" fmla="*/ 3539682 w 3825929"/>
              <a:gd name="connsiteY18" fmla="*/ 1987826 h 3069204"/>
              <a:gd name="connsiteX19" fmla="*/ 3412461 w 3825929"/>
              <a:gd name="connsiteY19" fmla="*/ 2202511 h 3069204"/>
              <a:gd name="connsiteX20" fmla="*/ 3229581 w 3825929"/>
              <a:gd name="connsiteY20" fmla="*/ 2329732 h 3069204"/>
              <a:gd name="connsiteX21" fmla="*/ 3110312 w 3825929"/>
              <a:gd name="connsiteY21" fmla="*/ 2385391 h 3069204"/>
              <a:gd name="connsiteX22" fmla="*/ 3014896 w 3825929"/>
              <a:gd name="connsiteY22" fmla="*/ 2552369 h 3069204"/>
              <a:gd name="connsiteX23" fmla="*/ 2863821 w 3825929"/>
              <a:gd name="connsiteY23" fmla="*/ 2655736 h 3069204"/>
              <a:gd name="connsiteX24" fmla="*/ 2680941 w 3825929"/>
              <a:gd name="connsiteY24" fmla="*/ 2743200 h 3069204"/>
              <a:gd name="connsiteX25" fmla="*/ 2410597 w 3825929"/>
              <a:gd name="connsiteY25" fmla="*/ 2782957 h 3069204"/>
              <a:gd name="connsiteX26" fmla="*/ 2148204 w 3825929"/>
              <a:gd name="connsiteY26" fmla="*/ 2830664 h 3069204"/>
              <a:gd name="connsiteX27" fmla="*/ 1981226 w 3825929"/>
              <a:gd name="connsiteY27" fmla="*/ 2910177 h 3069204"/>
              <a:gd name="connsiteX28" fmla="*/ 1885811 w 3825929"/>
              <a:gd name="connsiteY28" fmla="*/ 3013544 h 3069204"/>
              <a:gd name="connsiteX29" fmla="*/ 1838103 w 3825929"/>
              <a:gd name="connsiteY29" fmla="*/ 3069204 h 3069204"/>
              <a:gd name="connsiteX30" fmla="*/ 1766541 w 3825929"/>
              <a:gd name="connsiteY30" fmla="*/ 3053301 h 3069204"/>
              <a:gd name="connsiteX31" fmla="*/ 1734736 w 3825929"/>
              <a:gd name="connsiteY31" fmla="*/ 2934031 h 3069204"/>
              <a:gd name="connsiteX32" fmla="*/ 1615466 w 3825929"/>
              <a:gd name="connsiteY32" fmla="*/ 2751151 h 3069204"/>
              <a:gd name="connsiteX33" fmla="*/ 1472343 w 3825929"/>
              <a:gd name="connsiteY33" fmla="*/ 2512612 h 3069204"/>
              <a:gd name="connsiteX34" fmla="*/ 1361025 w 3825929"/>
              <a:gd name="connsiteY34" fmla="*/ 2329732 h 3069204"/>
              <a:gd name="connsiteX35" fmla="*/ 1138388 w 3825929"/>
              <a:gd name="connsiteY35" fmla="*/ 2242268 h 3069204"/>
              <a:gd name="connsiteX36" fmla="*/ 1027070 w 3825929"/>
              <a:gd name="connsiteY36" fmla="*/ 2274073 h 3069204"/>
              <a:gd name="connsiteX37" fmla="*/ 979362 w 3825929"/>
              <a:gd name="connsiteY37" fmla="*/ 2345635 h 3069204"/>
              <a:gd name="connsiteX38" fmla="*/ 979362 w 3825929"/>
              <a:gd name="connsiteY38" fmla="*/ 2456953 h 3069204"/>
              <a:gd name="connsiteX39" fmla="*/ 923703 w 3825929"/>
              <a:gd name="connsiteY39" fmla="*/ 2552369 h 3069204"/>
              <a:gd name="connsiteX40" fmla="*/ 788531 w 3825929"/>
              <a:gd name="connsiteY40" fmla="*/ 2623931 h 3069204"/>
              <a:gd name="connsiteX41" fmla="*/ 621553 w 3825929"/>
              <a:gd name="connsiteY41" fmla="*/ 2655736 h 3069204"/>
              <a:gd name="connsiteX42" fmla="*/ 510235 w 3825929"/>
              <a:gd name="connsiteY42" fmla="*/ 2536466 h 3069204"/>
              <a:gd name="connsiteX43" fmla="*/ 494332 w 3825929"/>
              <a:gd name="connsiteY43" fmla="*/ 2417197 h 3069204"/>
              <a:gd name="connsiteX44" fmla="*/ 573845 w 3825929"/>
              <a:gd name="connsiteY44" fmla="*/ 2289976 h 3069204"/>
              <a:gd name="connsiteX45" fmla="*/ 502284 w 3825929"/>
              <a:gd name="connsiteY45" fmla="*/ 2091193 h 3069204"/>
              <a:gd name="connsiteX46" fmla="*/ 438673 w 3825929"/>
              <a:gd name="connsiteY46" fmla="*/ 1995777 h 3069204"/>
              <a:gd name="connsiteX47" fmla="*/ 255793 w 3825929"/>
              <a:gd name="connsiteY47" fmla="*/ 1852654 h 3069204"/>
              <a:gd name="connsiteX48" fmla="*/ 176280 w 3825929"/>
              <a:gd name="connsiteY48" fmla="*/ 1725433 h 3069204"/>
              <a:gd name="connsiteX49" fmla="*/ 72913 w 3825929"/>
              <a:gd name="connsiteY49" fmla="*/ 1534602 h 3069204"/>
              <a:gd name="connsiteX50" fmla="*/ 41108 w 3825929"/>
              <a:gd name="connsiteY50" fmla="*/ 1478943 h 3069204"/>
              <a:gd name="connsiteX51" fmla="*/ 17254 w 3825929"/>
              <a:gd name="connsiteY51" fmla="*/ 1391478 h 3069204"/>
              <a:gd name="connsiteX52" fmla="*/ 41108 w 3825929"/>
              <a:gd name="connsiteY52" fmla="*/ 1256306 h 3069204"/>
              <a:gd name="connsiteX53" fmla="*/ 470478 w 3825929"/>
              <a:gd name="connsiteY53" fmla="*/ 1192696 h 3069204"/>
              <a:gd name="connsiteX54" fmla="*/ 891898 w 3825929"/>
              <a:gd name="connsiteY54" fmla="*/ 1121134 h 3069204"/>
              <a:gd name="connsiteX55" fmla="*/ 1170193 w 3825929"/>
              <a:gd name="connsiteY55" fmla="*/ 1065475 h 3069204"/>
              <a:gd name="connsiteX56" fmla="*/ 1408732 w 3825929"/>
              <a:gd name="connsiteY56" fmla="*/ 1017767 h 3069204"/>
              <a:gd name="connsiteX57" fmla="*/ 1464392 w 3825929"/>
              <a:gd name="connsiteY57" fmla="*/ 954157 h 3069204"/>
              <a:gd name="connsiteX58" fmla="*/ 1480294 w 3825929"/>
              <a:gd name="connsiteY58" fmla="*/ 842838 h 3069204"/>
              <a:gd name="connsiteX59" fmla="*/ 1472343 w 3825929"/>
              <a:gd name="connsiteY59" fmla="*/ 763325 h 3069204"/>
              <a:gd name="connsiteX0" fmla="*/ 2832016 w 3825929"/>
              <a:gd name="connsiteY0" fmla="*/ 826936 h 3069204"/>
              <a:gd name="connsiteX1" fmla="*/ 3094409 w 3825929"/>
              <a:gd name="connsiteY1" fmla="*/ 667910 h 3069204"/>
              <a:gd name="connsiteX2" fmla="*/ 3173922 w 3825929"/>
              <a:gd name="connsiteY2" fmla="*/ 461176 h 3069204"/>
              <a:gd name="connsiteX3" fmla="*/ 3197776 w 3825929"/>
              <a:gd name="connsiteY3" fmla="*/ 270344 h 3069204"/>
              <a:gd name="connsiteX4" fmla="*/ 3253435 w 3825929"/>
              <a:gd name="connsiteY4" fmla="*/ 174929 h 3069204"/>
              <a:gd name="connsiteX5" fmla="*/ 3301143 w 3825929"/>
              <a:gd name="connsiteY5" fmla="*/ 87464 h 3069204"/>
              <a:gd name="connsiteX6" fmla="*/ 3460169 w 3825929"/>
              <a:gd name="connsiteY6" fmla="*/ 0 h 3069204"/>
              <a:gd name="connsiteX7" fmla="*/ 3635098 w 3825929"/>
              <a:gd name="connsiteY7" fmla="*/ 15903 h 3069204"/>
              <a:gd name="connsiteX8" fmla="*/ 3762318 w 3825929"/>
              <a:gd name="connsiteY8" fmla="*/ 119270 h 3069204"/>
              <a:gd name="connsiteX9" fmla="*/ 3770270 w 3825929"/>
              <a:gd name="connsiteY9" fmla="*/ 214685 h 3069204"/>
              <a:gd name="connsiteX10" fmla="*/ 3770270 w 3825929"/>
              <a:gd name="connsiteY10" fmla="*/ 373711 h 3069204"/>
              <a:gd name="connsiteX11" fmla="*/ 3738465 w 3825929"/>
              <a:gd name="connsiteY11" fmla="*/ 492981 h 3069204"/>
              <a:gd name="connsiteX12" fmla="*/ 3706659 w 3825929"/>
              <a:gd name="connsiteY12" fmla="*/ 588397 h 3069204"/>
              <a:gd name="connsiteX13" fmla="*/ 3810026 w 3825929"/>
              <a:gd name="connsiteY13" fmla="*/ 795131 h 3069204"/>
              <a:gd name="connsiteX14" fmla="*/ 3825929 w 3825929"/>
              <a:gd name="connsiteY14" fmla="*/ 1009816 h 3069204"/>
              <a:gd name="connsiteX15" fmla="*/ 3738465 w 3825929"/>
              <a:gd name="connsiteY15" fmla="*/ 1240404 h 3069204"/>
              <a:gd name="connsiteX16" fmla="*/ 3611244 w 3825929"/>
              <a:gd name="connsiteY16" fmla="*/ 1661823 h 3069204"/>
              <a:gd name="connsiteX17" fmla="*/ 3539682 w 3825929"/>
              <a:gd name="connsiteY17" fmla="*/ 1987826 h 3069204"/>
              <a:gd name="connsiteX18" fmla="*/ 3412461 w 3825929"/>
              <a:gd name="connsiteY18" fmla="*/ 2202511 h 3069204"/>
              <a:gd name="connsiteX19" fmla="*/ 3229581 w 3825929"/>
              <a:gd name="connsiteY19" fmla="*/ 2329732 h 3069204"/>
              <a:gd name="connsiteX20" fmla="*/ 3110312 w 3825929"/>
              <a:gd name="connsiteY20" fmla="*/ 2385391 h 3069204"/>
              <a:gd name="connsiteX21" fmla="*/ 3014896 w 3825929"/>
              <a:gd name="connsiteY21" fmla="*/ 2552369 h 3069204"/>
              <a:gd name="connsiteX22" fmla="*/ 2863821 w 3825929"/>
              <a:gd name="connsiteY22" fmla="*/ 2655736 h 3069204"/>
              <a:gd name="connsiteX23" fmla="*/ 2680941 w 3825929"/>
              <a:gd name="connsiteY23" fmla="*/ 2743200 h 3069204"/>
              <a:gd name="connsiteX24" fmla="*/ 2410597 w 3825929"/>
              <a:gd name="connsiteY24" fmla="*/ 2782957 h 3069204"/>
              <a:gd name="connsiteX25" fmla="*/ 2148204 w 3825929"/>
              <a:gd name="connsiteY25" fmla="*/ 2830664 h 3069204"/>
              <a:gd name="connsiteX26" fmla="*/ 1981226 w 3825929"/>
              <a:gd name="connsiteY26" fmla="*/ 2910177 h 3069204"/>
              <a:gd name="connsiteX27" fmla="*/ 1885811 w 3825929"/>
              <a:gd name="connsiteY27" fmla="*/ 3013544 h 3069204"/>
              <a:gd name="connsiteX28" fmla="*/ 1838103 w 3825929"/>
              <a:gd name="connsiteY28" fmla="*/ 3069204 h 3069204"/>
              <a:gd name="connsiteX29" fmla="*/ 1766541 w 3825929"/>
              <a:gd name="connsiteY29" fmla="*/ 3053301 h 3069204"/>
              <a:gd name="connsiteX30" fmla="*/ 1734736 w 3825929"/>
              <a:gd name="connsiteY30" fmla="*/ 2934031 h 3069204"/>
              <a:gd name="connsiteX31" fmla="*/ 1615466 w 3825929"/>
              <a:gd name="connsiteY31" fmla="*/ 2751151 h 3069204"/>
              <a:gd name="connsiteX32" fmla="*/ 1472343 w 3825929"/>
              <a:gd name="connsiteY32" fmla="*/ 2512612 h 3069204"/>
              <a:gd name="connsiteX33" fmla="*/ 1361025 w 3825929"/>
              <a:gd name="connsiteY33" fmla="*/ 2329732 h 3069204"/>
              <a:gd name="connsiteX34" fmla="*/ 1138388 w 3825929"/>
              <a:gd name="connsiteY34" fmla="*/ 2242268 h 3069204"/>
              <a:gd name="connsiteX35" fmla="*/ 1027070 w 3825929"/>
              <a:gd name="connsiteY35" fmla="*/ 2274073 h 3069204"/>
              <a:gd name="connsiteX36" fmla="*/ 979362 w 3825929"/>
              <a:gd name="connsiteY36" fmla="*/ 2345635 h 3069204"/>
              <a:gd name="connsiteX37" fmla="*/ 979362 w 3825929"/>
              <a:gd name="connsiteY37" fmla="*/ 2456953 h 3069204"/>
              <a:gd name="connsiteX38" fmla="*/ 923703 w 3825929"/>
              <a:gd name="connsiteY38" fmla="*/ 2552369 h 3069204"/>
              <a:gd name="connsiteX39" fmla="*/ 788531 w 3825929"/>
              <a:gd name="connsiteY39" fmla="*/ 2623931 h 3069204"/>
              <a:gd name="connsiteX40" fmla="*/ 621553 w 3825929"/>
              <a:gd name="connsiteY40" fmla="*/ 2655736 h 3069204"/>
              <a:gd name="connsiteX41" fmla="*/ 510235 w 3825929"/>
              <a:gd name="connsiteY41" fmla="*/ 2536466 h 3069204"/>
              <a:gd name="connsiteX42" fmla="*/ 494332 w 3825929"/>
              <a:gd name="connsiteY42" fmla="*/ 2417197 h 3069204"/>
              <a:gd name="connsiteX43" fmla="*/ 573845 w 3825929"/>
              <a:gd name="connsiteY43" fmla="*/ 2289976 h 3069204"/>
              <a:gd name="connsiteX44" fmla="*/ 502284 w 3825929"/>
              <a:gd name="connsiteY44" fmla="*/ 2091193 h 3069204"/>
              <a:gd name="connsiteX45" fmla="*/ 438673 w 3825929"/>
              <a:gd name="connsiteY45" fmla="*/ 1995777 h 3069204"/>
              <a:gd name="connsiteX46" fmla="*/ 255793 w 3825929"/>
              <a:gd name="connsiteY46" fmla="*/ 1852654 h 3069204"/>
              <a:gd name="connsiteX47" fmla="*/ 176280 w 3825929"/>
              <a:gd name="connsiteY47" fmla="*/ 1725433 h 3069204"/>
              <a:gd name="connsiteX48" fmla="*/ 72913 w 3825929"/>
              <a:gd name="connsiteY48" fmla="*/ 1534602 h 3069204"/>
              <a:gd name="connsiteX49" fmla="*/ 41108 w 3825929"/>
              <a:gd name="connsiteY49" fmla="*/ 1478943 h 3069204"/>
              <a:gd name="connsiteX50" fmla="*/ 17254 w 3825929"/>
              <a:gd name="connsiteY50" fmla="*/ 1391478 h 3069204"/>
              <a:gd name="connsiteX51" fmla="*/ 41108 w 3825929"/>
              <a:gd name="connsiteY51" fmla="*/ 1256306 h 3069204"/>
              <a:gd name="connsiteX52" fmla="*/ 470478 w 3825929"/>
              <a:gd name="connsiteY52" fmla="*/ 1192696 h 3069204"/>
              <a:gd name="connsiteX53" fmla="*/ 891898 w 3825929"/>
              <a:gd name="connsiteY53" fmla="*/ 1121134 h 3069204"/>
              <a:gd name="connsiteX54" fmla="*/ 1170193 w 3825929"/>
              <a:gd name="connsiteY54" fmla="*/ 1065475 h 3069204"/>
              <a:gd name="connsiteX55" fmla="*/ 1408732 w 3825929"/>
              <a:gd name="connsiteY55" fmla="*/ 1017767 h 3069204"/>
              <a:gd name="connsiteX56" fmla="*/ 1464392 w 3825929"/>
              <a:gd name="connsiteY56" fmla="*/ 954157 h 3069204"/>
              <a:gd name="connsiteX57" fmla="*/ 1480294 w 3825929"/>
              <a:gd name="connsiteY57" fmla="*/ 842838 h 3069204"/>
              <a:gd name="connsiteX58" fmla="*/ 1472343 w 3825929"/>
              <a:gd name="connsiteY58" fmla="*/ 763325 h 3069204"/>
              <a:gd name="connsiteX0" fmla="*/ 3094409 w 3825929"/>
              <a:gd name="connsiteY0" fmla="*/ 667910 h 3069204"/>
              <a:gd name="connsiteX1" fmla="*/ 3173922 w 3825929"/>
              <a:gd name="connsiteY1" fmla="*/ 461176 h 3069204"/>
              <a:gd name="connsiteX2" fmla="*/ 3197776 w 3825929"/>
              <a:gd name="connsiteY2" fmla="*/ 270344 h 3069204"/>
              <a:gd name="connsiteX3" fmla="*/ 3253435 w 3825929"/>
              <a:gd name="connsiteY3" fmla="*/ 174929 h 3069204"/>
              <a:gd name="connsiteX4" fmla="*/ 3301143 w 3825929"/>
              <a:gd name="connsiteY4" fmla="*/ 87464 h 3069204"/>
              <a:gd name="connsiteX5" fmla="*/ 3460169 w 3825929"/>
              <a:gd name="connsiteY5" fmla="*/ 0 h 3069204"/>
              <a:gd name="connsiteX6" fmla="*/ 3635098 w 3825929"/>
              <a:gd name="connsiteY6" fmla="*/ 15903 h 3069204"/>
              <a:gd name="connsiteX7" fmla="*/ 3762318 w 3825929"/>
              <a:gd name="connsiteY7" fmla="*/ 119270 h 3069204"/>
              <a:gd name="connsiteX8" fmla="*/ 3770270 w 3825929"/>
              <a:gd name="connsiteY8" fmla="*/ 214685 h 3069204"/>
              <a:gd name="connsiteX9" fmla="*/ 3770270 w 3825929"/>
              <a:gd name="connsiteY9" fmla="*/ 373711 h 3069204"/>
              <a:gd name="connsiteX10" fmla="*/ 3738465 w 3825929"/>
              <a:gd name="connsiteY10" fmla="*/ 492981 h 3069204"/>
              <a:gd name="connsiteX11" fmla="*/ 3706659 w 3825929"/>
              <a:gd name="connsiteY11" fmla="*/ 588397 h 3069204"/>
              <a:gd name="connsiteX12" fmla="*/ 3810026 w 3825929"/>
              <a:gd name="connsiteY12" fmla="*/ 795131 h 3069204"/>
              <a:gd name="connsiteX13" fmla="*/ 3825929 w 3825929"/>
              <a:gd name="connsiteY13" fmla="*/ 1009816 h 3069204"/>
              <a:gd name="connsiteX14" fmla="*/ 3738465 w 3825929"/>
              <a:gd name="connsiteY14" fmla="*/ 1240404 h 3069204"/>
              <a:gd name="connsiteX15" fmla="*/ 3611244 w 3825929"/>
              <a:gd name="connsiteY15" fmla="*/ 1661823 h 3069204"/>
              <a:gd name="connsiteX16" fmla="*/ 3539682 w 3825929"/>
              <a:gd name="connsiteY16" fmla="*/ 1987826 h 3069204"/>
              <a:gd name="connsiteX17" fmla="*/ 3412461 w 3825929"/>
              <a:gd name="connsiteY17" fmla="*/ 2202511 h 3069204"/>
              <a:gd name="connsiteX18" fmla="*/ 3229581 w 3825929"/>
              <a:gd name="connsiteY18" fmla="*/ 2329732 h 3069204"/>
              <a:gd name="connsiteX19" fmla="*/ 3110312 w 3825929"/>
              <a:gd name="connsiteY19" fmla="*/ 2385391 h 3069204"/>
              <a:gd name="connsiteX20" fmla="*/ 3014896 w 3825929"/>
              <a:gd name="connsiteY20" fmla="*/ 2552369 h 3069204"/>
              <a:gd name="connsiteX21" fmla="*/ 2863821 w 3825929"/>
              <a:gd name="connsiteY21" fmla="*/ 2655736 h 3069204"/>
              <a:gd name="connsiteX22" fmla="*/ 2680941 w 3825929"/>
              <a:gd name="connsiteY22" fmla="*/ 2743200 h 3069204"/>
              <a:gd name="connsiteX23" fmla="*/ 2410597 w 3825929"/>
              <a:gd name="connsiteY23" fmla="*/ 2782957 h 3069204"/>
              <a:gd name="connsiteX24" fmla="*/ 2148204 w 3825929"/>
              <a:gd name="connsiteY24" fmla="*/ 2830664 h 3069204"/>
              <a:gd name="connsiteX25" fmla="*/ 1981226 w 3825929"/>
              <a:gd name="connsiteY25" fmla="*/ 2910177 h 3069204"/>
              <a:gd name="connsiteX26" fmla="*/ 1885811 w 3825929"/>
              <a:gd name="connsiteY26" fmla="*/ 3013544 h 3069204"/>
              <a:gd name="connsiteX27" fmla="*/ 1838103 w 3825929"/>
              <a:gd name="connsiteY27" fmla="*/ 3069204 h 3069204"/>
              <a:gd name="connsiteX28" fmla="*/ 1766541 w 3825929"/>
              <a:gd name="connsiteY28" fmla="*/ 3053301 h 3069204"/>
              <a:gd name="connsiteX29" fmla="*/ 1734736 w 3825929"/>
              <a:gd name="connsiteY29" fmla="*/ 2934031 h 3069204"/>
              <a:gd name="connsiteX30" fmla="*/ 1615466 w 3825929"/>
              <a:gd name="connsiteY30" fmla="*/ 2751151 h 3069204"/>
              <a:gd name="connsiteX31" fmla="*/ 1472343 w 3825929"/>
              <a:gd name="connsiteY31" fmla="*/ 2512612 h 3069204"/>
              <a:gd name="connsiteX32" fmla="*/ 1361025 w 3825929"/>
              <a:gd name="connsiteY32" fmla="*/ 2329732 h 3069204"/>
              <a:gd name="connsiteX33" fmla="*/ 1138388 w 3825929"/>
              <a:gd name="connsiteY33" fmla="*/ 2242268 h 3069204"/>
              <a:gd name="connsiteX34" fmla="*/ 1027070 w 3825929"/>
              <a:gd name="connsiteY34" fmla="*/ 2274073 h 3069204"/>
              <a:gd name="connsiteX35" fmla="*/ 979362 w 3825929"/>
              <a:gd name="connsiteY35" fmla="*/ 2345635 h 3069204"/>
              <a:gd name="connsiteX36" fmla="*/ 979362 w 3825929"/>
              <a:gd name="connsiteY36" fmla="*/ 2456953 h 3069204"/>
              <a:gd name="connsiteX37" fmla="*/ 923703 w 3825929"/>
              <a:gd name="connsiteY37" fmla="*/ 2552369 h 3069204"/>
              <a:gd name="connsiteX38" fmla="*/ 788531 w 3825929"/>
              <a:gd name="connsiteY38" fmla="*/ 2623931 h 3069204"/>
              <a:gd name="connsiteX39" fmla="*/ 621553 w 3825929"/>
              <a:gd name="connsiteY39" fmla="*/ 2655736 h 3069204"/>
              <a:gd name="connsiteX40" fmla="*/ 510235 w 3825929"/>
              <a:gd name="connsiteY40" fmla="*/ 2536466 h 3069204"/>
              <a:gd name="connsiteX41" fmla="*/ 494332 w 3825929"/>
              <a:gd name="connsiteY41" fmla="*/ 2417197 h 3069204"/>
              <a:gd name="connsiteX42" fmla="*/ 573845 w 3825929"/>
              <a:gd name="connsiteY42" fmla="*/ 2289976 h 3069204"/>
              <a:gd name="connsiteX43" fmla="*/ 502284 w 3825929"/>
              <a:gd name="connsiteY43" fmla="*/ 2091193 h 3069204"/>
              <a:gd name="connsiteX44" fmla="*/ 438673 w 3825929"/>
              <a:gd name="connsiteY44" fmla="*/ 1995777 h 3069204"/>
              <a:gd name="connsiteX45" fmla="*/ 255793 w 3825929"/>
              <a:gd name="connsiteY45" fmla="*/ 1852654 h 3069204"/>
              <a:gd name="connsiteX46" fmla="*/ 176280 w 3825929"/>
              <a:gd name="connsiteY46" fmla="*/ 1725433 h 3069204"/>
              <a:gd name="connsiteX47" fmla="*/ 72913 w 3825929"/>
              <a:gd name="connsiteY47" fmla="*/ 1534602 h 3069204"/>
              <a:gd name="connsiteX48" fmla="*/ 41108 w 3825929"/>
              <a:gd name="connsiteY48" fmla="*/ 1478943 h 3069204"/>
              <a:gd name="connsiteX49" fmla="*/ 17254 w 3825929"/>
              <a:gd name="connsiteY49" fmla="*/ 1391478 h 3069204"/>
              <a:gd name="connsiteX50" fmla="*/ 41108 w 3825929"/>
              <a:gd name="connsiteY50" fmla="*/ 1256306 h 3069204"/>
              <a:gd name="connsiteX51" fmla="*/ 470478 w 3825929"/>
              <a:gd name="connsiteY51" fmla="*/ 1192696 h 3069204"/>
              <a:gd name="connsiteX52" fmla="*/ 891898 w 3825929"/>
              <a:gd name="connsiteY52" fmla="*/ 1121134 h 3069204"/>
              <a:gd name="connsiteX53" fmla="*/ 1170193 w 3825929"/>
              <a:gd name="connsiteY53" fmla="*/ 1065475 h 3069204"/>
              <a:gd name="connsiteX54" fmla="*/ 1408732 w 3825929"/>
              <a:gd name="connsiteY54" fmla="*/ 1017767 h 3069204"/>
              <a:gd name="connsiteX55" fmla="*/ 1464392 w 3825929"/>
              <a:gd name="connsiteY55" fmla="*/ 954157 h 3069204"/>
              <a:gd name="connsiteX56" fmla="*/ 1480294 w 3825929"/>
              <a:gd name="connsiteY56" fmla="*/ 842838 h 3069204"/>
              <a:gd name="connsiteX57" fmla="*/ 1472343 w 3825929"/>
              <a:gd name="connsiteY57" fmla="*/ 763325 h 3069204"/>
              <a:gd name="connsiteX0" fmla="*/ 3173922 w 3825929"/>
              <a:gd name="connsiteY0" fmla="*/ 461176 h 3069204"/>
              <a:gd name="connsiteX1" fmla="*/ 3197776 w 3825929"/>
              <a:gd name="connsiteY1" fmla="*/ 270344 h 3069204"/>
              <a:gd name="connsiteX2" fmla="*/ 3253435 w 3825929"/>
              <a:gd name="connsiteY2" fmla="*/ 174929 h 3069204"/>
              <a:gd name="connsiteX3" fmla="*/ 3301143 w 3825929"/>
              <a:gd name="connsiteY3" fmla="*/ 87464 h 3069204"/>
              <a:gd name="connsiteX4" fmla="*/ 3460169 w 3825929"/>
              <a:gd name="connsiteY4" fmla="*/ 0 h 3069204"/>
              <a:gd name="connsiteX5" fmla="*/ 3635098 w 3825929"/>
              <a:gd name="connsiteY5" fmla="*/ 15903 h 3069204"/>
              <a:gd name="connsiteX6" fmla="*/ 3762318 w 3825929"/>
              <a:gd name="connsiteY6" fmla="*/ 119270 h 3069204"/>
              <a:gd name="connsiteX7" fmla="*/ 3770270 w 3825929"/>
              <a:gd name="connsiteY7" fmla="*/ 214685 h 3069204"/>
              <a:gd name="connsiteX8" fmla="*/ 3770270 w 3825929"/>
              <a:gd name="connsiteY8" fmla="*/ 373711 h 3069204"/>
              <a:gd name="connsiteX9" fmla="*/ 3738465 w 3825929"/>
              <a:gd name="connsiteY9" fmla="*/ 492981 h 3069204"/>
              <a:gd name="connsiteX10" fmla="*/ 3706659 w 3825929"/>
              <a:gd name="connsiteY10" fmla="*/ 588397 h 3069204"/>
              <a:gd name="connsiteX11" fmla="*/ 3810026 w 3825929"/>
              <a:gd name="connsiteY11" fmla="*/ 795131 h 3069204"/>
              <a:gd name="connsiteX12" fmla="*/ 3825929 w 3825929"/>
              <a:gd name="connsiteY12" fmla="*/ 1009816 h 3069204"/>
              <a:gd name="connsiteX13" fmla="*/ 3738465 w 3825929"/>
              <a:gd name="connsiteY13" fmla="*/ 1240404 h 3069204"/>
              <a:gd name="connsiteX14" fmla="*/ 3611244 w 3825929"/>
              <a:gd name="connsiteY14" fmla="*/ 1661823 h 3069204"/>
              <a:gd name="connsiteX15" fmla="*/ 3539682 w 3825929"/>
              <a:gd name="connsiteY15" fmla="*/ 1987826 h 3069204"/>
              <a:gd name="connsiteX16" fmla="*/ 3412461 w 3825929"/>
              <a:gd name="connsiteY16" fmla="*/ 2202511 h 3069204"/>
              <a:gd name="connsiteX17" fmla="*/ 3229581 w 3825929"/>
              <a:gd name="connsiteY17" fmla="*/ 2329732 h 3069204"/>
              <a:gd name="connsiteX18" fmla="*/ 3110312 w 3825929"/>
              <a:gd name="connsiteY18" fmla="*/ 2385391 h 3069204"/>
              <a:gd name="connsiteX19" fmla="*/ 3014896 w 3825929"/>
              <a:gd name="connsiteY19" fmla="*/ 2552369 h 3069204"/>
              <a:gd name="connsiteX20" fmla="*/ 2863821 w 3825929"/>
              <a:gd name="connsiteY20" fmla="*/ 2655736 h 3069204"/>
              <a:gd name="connsiteX21" fmla="*/ 2680941 w 3825929"/>
              <a:gd name="connsiteY21" fmla="*/ 2743200 h 3069204"/>
              <a:gd name="connsiteX22" fmla="*/ 2410597 w 3825929"/>
              <a:gd name="connsiteY22" fmla="*/ 2782957 h 3069204"/>
              <a:gd name="connsiteX23" fmla="*/ 2148204 w 3825929"/>
              <a:gd name="connsiteY23" fmla="*/ 2830664 h 3069204"/>
              <a:gd name="connsiteX24" fmla="*/ 1981226 w 3825929"/>
              <a:gd name="connsiteY24" fmla="*/ 2910177 h 3069204"/>
              <a:gd name="connsiteX25" fmla="*/ 1885811 w 3825929"/>
              <a:gd name="connsiteY25" fmla="*/ 3013544 h 3069204"/>
              <a:gd name="connsiteX26" fmla="*/ 1838103 w 3825929"/>
              <a:gd name="connsiteY26" fmla="*/ 3069204 h 3069204"/>
              <a:gd name="connsiteX27" fmla="*/ 1766541 w 3825929"/>
              <a:gd name="connsiteY27" fmla="*/ 3053301 h 3069204"/>
              <a:gd name="connsiteX28" fmla="*/ 1734736 w 3825929"/>
              <a:gd name="connsiteY28" fmla="*/ 2934031 h 3069204"/>
              <a:gd name="connsiteX29" fmla="*/ 1615466 w 3825929"/>
              <a:gd name="connsiteY29" fmla="*/ 2751151 h 3069204"/>
              <a:gd name="connsiteX30" fmla="*/ 1472343 w 3825929"/>
              <a:gd name="connsiteY30" fmla="*/ 2512612 h 3069204"/>
              <a:gd name="connsiteX31" fmla="*/ 1361025 w 3825929"/>
              <a:gd name="connsiteY31" fmla="*/ 2329732 h 3069204"/>
              <a:gd name="connsiteX32" fmla="*/ 1138388 w 3825929"/>
              <a:gd name="connsiteY32" fmla="*/ 2242268 h 3069204"/>
              <a:gd name="connsiteX33" fmla="*/ 1027070 w 3825929"/>
              <a:gd name="connsiteY33" fmla="*/ 2274073 h 3069204"/>
              <a:gd name="connsiteX34" fmla="*/ 979362 w 3825929"/>
              <a:gd name="connsiteY34" fmla="*/ 2345635 h 3069204"/>
              <a:gd name="connsiteX35" fmla="*/ 979362 w 3825929"/>
              <a:gd name="connsiteY35" fmla="*/ 2456953 h 3069204"/>
              <a:gd name="connsiteX36" fmla="*/ 923703 w 3825929"/>
              <a:gd name="connsiteY36" fmla="*/ 2552369 h 3069204"/>
              <a:gd name="connsiteX37" fmla="*/ 788531 w 3825929"/>
              <a:gd name="connsiteY37" fmla="*/ 2623931 h 3069204"/>
              <a:gd name="connsiteX38" fmla="*/ 621553 w 3825929"/>
              <a:gd name="connsiteY38" fmla="*/ 2655736 h 3069204"/>
              <a:gd name="connsiteX39" fmla="*/ 510235 w 3825929"/>
              <a:gd name="connsiteY39" fmla="*/ 2536466 h 3069204"/>
              <a:gd name="connsiteX40" fmla="*/ 494332 w 3825929"/>
              <a:gd name="connsiteY40" fmla="*/ 2417197 h 3069204"/>
              <a:gd name="connsiteX41" fmla="*/ 573845 w 3825929"/>
              <a:gd name="connsiteY41" fmla="*/ 2289976 h 3069204"/>
              <a:gd name="connsiteX42" fmla="*/ 502284 w 3825929"/>
              <a:gd name="connsiteY42" fmla="*/ 2091193 h 3069204"/>
              <a:gd name="connsiteX43" fmla="*/ 438673 w 3825929"/>
              <a:gd name="connsiteY43" fmla="*/ 1995777 h 3069204"/>
              <a:gd name="connsiteX44" fmla="*/ 255793 w 3825929"/>
              <a:gd name="connsiteY44" fmla="*/ 1852654 h 3069204"/>
              <a:gd name="connsiteX45" fmla="*/ 176280 w 3825929"/>
              <a:gd name="connsiteY45" fmla="*/ 1725433 h 3069204"/>
              <a:gd name="connsiteX46" fmla="*/ 72913 w 3825929"/>
              <a:gd name="connsiteY46" fmla="*/ 1534602 h 3069204"/>
              <a:gd name="connsiteX47" fmla="*/ 41108 w 3825929"/>
              <a:gd name="connsiteY47" fmla="*/ 1478943 h 3069204"/>
              <a:gd name="connsiteX48" fmla="*/ 17254 w 3825929"/>
              <a:gd name="connsiteY48" fmla="*/ 1391478 h 3069204"/>
              <a:gd name="connsiteX49" fmla="*/ 41108 w 3825929"/>
              <a:gd name="connsiteY49" fmla="*/ 1256306 h 3069204"/>
              <a:gd name="connsiteX50" fmla="*/ 470478 w 3825929"/>
              <a:gd name="connsiteY50" fmla="*/ 1192696 h 3069204"/>
              <a:gd name="connsiteX51" fmla="*/ 891898 w 3825929"/>
              <a:gd name="connsiteY51" fmla="*/ 1121134 h 3069204"/>
              <a:gd name="connsiteX52" fmla="*/ 1170193 w 3825929"/>
              <a:gd name="connsiteY52" fmla="*/ 1065475 h 3069204"/>
              <a:gd name="connsiteX53" fmla="*/ 1408732 w 3825929"/>
              <a:gd name="connsiteY53" fmla="*/ 1017767 h 3069204"/>
              <a:gd name="connsiteX54" fmla="*/ 1464392 w 3825929"/>
              <a:gd name="connsiteY54" fmla="*/ 954157 h 3069204"/>
              <a:gd name="connsiteX55" fmla="*/ 1480294 w 3825929"/>
              <a:gd name="connsiteY55" fmla="*/ 842838 h 3069204"/>
              <a:gd name="connsiteX56" fmla="*/ 1472343 w 3825929"/>
              <a:gd name="connsiteY56" fmla="*/ 763325 h 3069204"/>
              <a:gd name="connsiteX0" fmla="*/ 3197776 w 3825929"/>
              <a:gd name="connsiteY0" fmla="*/ 270344 h 3069204"/>
              <a:gd name="connsiteX1" fmla="*/ 3253435 w 3825929"/>
              <a:gd name="connsiteY1" fmla="*/ 174929 h 3069204"/>
              <a:gd name="connsiteX2" fmla="*/ 3301143 w 3825929"/>
              <a:gd name="connsiteY2" fmla="*/ 87464 h 3069204"/>
              <a:gd name="connsiteX3" fmla="*/ 3460169 w 3825929"/>
              <a:gd name="connsiteY3" fmla="*/ 0 h 3069204"/>
              <a:gd name="connsiteX4" fmla="*/ 3635098 w 3825929"/>
              <a:gd name="connsiteY4" fmla="*/ 15903 h 3069204"/>
              <a:gd name="connsiteX5" fmla="*/ 3762318 w 3825929"/>
              <a:gd name="connsiteY5" fmla="*/ 119270 h 3069204"/>
              <a:gd name="connsiteX6" fmla="*/ 3770270 w 3825929"/>
              <a:gd name="connsiteY6" fmla="*/ 214685 h 3069204"/>
              <a:gd name="connsiteX7" fmla="*/ 3770270 w 3825929"/>
              <a:gd name="connsiteY7" fmla="*/ 373711 h 3069204"/>
              <a:gd name="connsiteX8" fmla="*/ 3738465 w 3825929"/>
              <a:gd name="connsiteY8" fmla="*/ 492981 h 3069204"/>
              <a:gd name="connsiteX9" fmla="*/ 3706659 w 3825929"/>
              <a:gd name="connsiteY9" fmla="*/ 588397 h 3069204"/>
              <a:gd name="connsiteX10" fmla="*/ 3810026 w 3825929"/>
              <a:gd name="connsiteY10" fmla="*/ 795131 h 3069204"/>
              <a:gd name="connsiteX11" fmla="*/ 3825929 w 3825929"/>
              <a:gd name="connsiteY11" fmla="*/ 1009816 h 3069204"/>
              <a:gd name="connsiteX12" fmla="*/ 3738465 w 3825929"/>
              <a:gd name="connsiteY12" fmla="*/ 1240404 h 3069204"/>
              <a:gd name="connsiteX13" fmla="*/ 3611244 w 3825929"/>
              <a:gd name="connsiteY13" fmla="*/ 1661823 h 3069204"/>
              <a:gd name="connsiteX14" fmla="*/ 3539682 w 3825929"/>
              <a:gd name="connsiteY14" fmla="*/ 1987826 h 3069204"/>
              <a:gd name="connsiteX15" fmla="*/ 3412461 w 3825929"/>
              <a:gd name="connsiteY15" fmla="*/ 2202511 h 3069204"/>
              <a:gd name="connsiteX16" fmla="*/ 3229581 w 3825929"/>
              <a:gd name="connsiteY16" fmla="*/ 2329732 h 3069204"/>
              <a:gd name="connsiteX17" fmla="*/ 3110312 w 3825929"/>
              <a:gd name="connsiteY17" fmla="*/ 2385391 h 3069204"/>
              <a:gd name="connsiteX18" fmla="*/ 3014896 w 3825929"/>
              <a:gd name="connsiteY18" fmla="*/ 2552369 h 3069204"/>
              <a:gd name="connsiteX19" fmla="*/ 2863821 w 3825929"/>
              <a:gd name="connsiteY19" fmla="*/ 2655736 h 3069204"/>
              <a:gd name="connsiteX20" fmla="*/ 2680941 w 3825929"/>
              <a:gd name="connsiteY20" fmla="*/ 2743200 h 3069204"/>
              <a:gd name="connsiteX21" fmla="*/ 2410597 w 3825929"/>
              <a:gd name="connsiteY21" fmla="*/ 2782957 h 3069204"/>
              <a:gd name="connsiteX22" fmla="*/ 2148204 w 3825929"/>
              <a:gd name="connsiteY22" fmla="*/ 2830664 h 3069204"/>
              <a:gd name="connsiteX23" fmla="*/ 1981226 w 3825929"/>
              <a:gd name="connsiteY23" fmla="*/ 2910177 h 3069204"/>
              <a:gd name="connsiteX24" fmla="*/ 1885811 w 3825929"/>
              <a:gd name="connsiteY24" fmla="*/ 3013544 h 3069204"/>
              <a:gd name="connsiteX25" fmla="*/ 1838103 w 3825929"/>
              <a:gd name="connsiteY25" fmla="*/ 3069204 h 3069204"/>
              <a:gd name="connsiteX26" fmla="*/ 1766541 w 3825929"/>
              <a:gd name="connsiteY26" fmla="*/ 3053301 h 3069204"/>
              <a:gd name="connsiteX27" fmla="*/ 1734736 w 3825929"/>
              <a:gd name="connsiteY27" fmla="*/ 2934031 h 3069204"/>
              <a:gd name="connsiteX28" fmla="*/ 1615466 w 3825929"/>
              <a:gd name="connsiteY28" fmla="*/ 2751151 h 3069204"/>
              <a:gd name="connsiteX29" fmla="*/ 1472343 w 3825929"/>
              <a:gd name="connsiteY29" fmla="*/ 2512612 h 3069204"/>
              <a:gd name="connsiteX30" fmla="*/ 1361025 w 3825929"/>
              <a:gd name="connsiteY30" fmla="*/ 2329732 h 3069204"/>
              <a:gd name="connsiteX31" fmla="*/ 1138388 w 3825929"/>
              <a:gd name="connsiteY31" fmla="*/ 2242268 h 3069204"/>
              <a:gd name="connsiteX32" fmla="*/ 1027070 w 3825929"/>
              <a:gd name="connsiteY32" fmla="*/ 2274073 h 3069204"/>
              <a:gd name="connsiteX33" fmla="*/ 979362 w 3825929"/>
              <a:gd name="connsiteY33" fmla="*/ 2345635 h 3069204"/>
              <a:gd name="connsiteX34" fmla="*/ 979362 w 3825929"/>
              <a:gd name="connsiteY34" fmla="*/ 2456953 h 3069204"/>
              <a:gd name="connsiteX35" fmla="*/ 923703 w 3825929"/>
              <a:gd name="connsiteY35" fmla="*/ 2552369 h 3069204"/>
              <a:gd name="connsiteX36" fmla="*/ 788531 w 3825929"/>
              <a:gd name="connsiteY36" fmla="*/ 2623931 h 3069204"/>
              <a:gd name="connsiteX37" fmla="*/ 621553 w 3825929"/>
              <a:gd name="connsiteY37" fmla="*/ 2655736 h 3069204"/>
              <a:gd name="connsiteX38" fmla="*/ 510235 w 3825929"/>
              <a:gd name="connsiteY38" fmla="*/ 2536466 h 3069204"/>
              <a:gd name="connsiteX39" fmla="*/ 494332 w 3825929"/>
              <a:gd name="connsiteY39" fmla="*/ 2417197 h 3069204"/>
              <a:gd name="connsiteX40" fmla="*/ 573845 w 3825929"/>
              <a:gd name="connsiteY40" fmla="*/ 2289976 h 3069204"/>
              <a:gd name="connsiteX41" fmla="*/ 502284 w 3825929"/>
              <a:gd name="connsiteY41" fmla="*/ 2091193 h 3069204"/>
              <a:gd name="connsiteX42" fmla="*/ 438673 w 3825929"/>
              <a:gd name="connsiteY42" fmla="*/ 1995777 h 3069204"/>
              <a:gd name="connsiteX43" fmla="*/ 255793 w 3825929"/>
              <a:gd name="connsiteY43" fmla="*/ 1852654 h 3069204"/>
              <a:gd name="connsiteX44" fmla="*/ 176280 w 3825929"/>
              <a:gd name="connsiteY44" fmla="*/ 1725433 h 3069204"/>
              <a:gd name="connsiteX45" fmla="*/ 72913 w 3825929"/>
              <a:gd name="connsiteY45" fmla="*/ 1534602 h 3069204"/>
              <a:gd name="connsiteX46" fmla="*/ 41108 w 3825929"/>
              <a:gd name="connsiteY46" fmla="*/ 1478943 h 3069204"/>
              <a:gd name="connsiteX47" fmla="*/ 17254 w 3825929"/>
              <a:gd name="connsiteY47" fmla="*/ 1391478 h 3069204"/>
              <a:gd name="connsiteX48" fmla="*/ 41108 w 3825929"/>
              <a:gd name="connsiteY48" fmla="*/ 1256306 h 3069204"/>
              <a:gd name="connsiteX49" fmla="*/ 470478 w 3825929"/>
              <a:gd name="connsiteY49" fmla="*/ 1192696 h 3069204"/>
              <a:gd name="connsiteX50" fmla="*/ 891898 w 3825929"/>
              <a:gd name="connsiteY50" fmla="*/ 1121134 h 3069204"/>
              <a:gd name="connsiteX51" fmla="*/ 1170193 w 3825929"/>
              <a:gd name="connsiteY51" fmla="*/ 1065475 h 3069204"/>
              <a:gd name="connsiteX52" fmla="*/ 1408732 w 3825929"/>
              <a:gd name="connsiteY52" fmla="*/ 1017767 h 3069204"/>
              <a:gd name="connsiteX53" fmla="*/ 1464392 w 3825929"/>
              <a:gd name="connsiteY53" fmla="*/ 954157 h 3069204"/>
              <a:gd name="connsiteX54" fmla="*/ 1480294 w 3825929"/>
              <a:gd name="connsiteY54" fmla="*/ 842838 h 3069204"/>
              <a:gd name="connsiteX55" fmla="*/ 1472343 w 3825929"/>
              <a:gd name="connsiteY55" fmla="*/ 763325 h 3069204"/>
              <a:gd name="connsiteX0" fmla="*/ 3253435 w 3825929"/>
              <a:gd name="connsiteY0" fmla="*/ 174929 h 3069204"/>
              <a:gd name="connsiteX1" fmla="*/ 3301143 w 3825929"/>
              <a:gd name="connsiteY1" fmla="*/ 87464 h 3069204"/>
              <a:gd name="connsiteX2" fmla="*/ 3460169 w 3825929"/>
              <a:gd name="connsiteY2" fmla="*/ 0 h 3069204"/>
              <a:gd name="connsiteX3" fmla="*/ 3635098 w 3825929"/>
              <a:gd name="connsiteY3" fmla="*/ 15903 h 3069204"/>
              <a:gd name="connsiteX4" fmla="*/ 3762318 w 3825929"/>
              <a:gd name="connsiteY4" fmla="*/ 119270 h 3069204"/>
              <a:gd name="connsiteX5" fmla="*/ 3770270 w 3825929"/>
              <a:gd name="connsiteY5" fmla="*/ 214685 h 3069204"/>
              <a:gd name="connsiteX6" fmla="*/ 3770270 w 3825929"/>
              <a:gd name="connsiteY6" fmla="*/ 373711 h 3069204"/>
              <a:gd name="connsiteX7" fmla="*/ 3738465 w 3825929"/>
              <a:gd name="connsiteY7" fmla="*/ 492981 h 3069204"/>
              <a:gd name="connsiteX8" fmla="*/ 3706659 w 3825929"/>
              <a:gd name="connsiteY8" fmla="*/ 588397 h 3069204"/>
              <a:gd name="connsiteX9" fmla="*/ 3810026 w 3825929"/>
              <a:gd name="connsiteY9" fmla="*/ 795131 h 3069204"/>
              <a:gd name="connsiteX10" fmla="*/ 3825929 w 3825929"/>
              <a:gd name="connsiteY10" fmla="*/ 1009816 h 3069204"/>
              <a:gd name="connsiteX11" fmla="*/ 3738465 w 3825929"/>
              <a:gd name="connsiteY11" fmla="*/ 1240404 h 3069204"/>
              <a:gd name="connsiteX12" fmla="*/ 3611244 w 3825929"/>
              <a:gd name="connsiteY12" fmla="*/ 1661823 h 3069204"/>
              <a:gd name="connsiteX13" fmla="*/ 3539682 w 3825929"/>
              <a:gd name="connsiteY13" fmla="*/ 1987826 h 3069204"/>
              <a:gd name="connsiteX14" fmla="*/ 3412461 w 3825929"/>
              <a:gd name="connsiteY14" fmla="*/ 2202511 h 3069204"/>
              <a:gd name="connsiteX15" fmla="*/ 3229581 w 3825929"/>
              <a:gd name="connsiteY15" fmla="*/ 2329732 h 3069204"/>
              <a:gd name="connsiteX16" fmla="*/ 3110312 w 3825929"/>
              <a:gd name="connsiteY16" fmla="*/ 2385391 h 3069204"/>
              <a:gd name="connsiteX17" fmla="*/ 3014896 w 3825929"/>
              <a:gd name="connsiteY17" fmla="*/ 2552369 h 3069204"/>
              <a:gd name="connsiteX18" fmla="*/ 2863821 w 3825929"/>
              <a:gd name="connsiteY18" fmla="*/ 2655736 h 3069204"/>
              <a:gd name="connsiteX19" fmla="*/ 2680941 w 3825929"/>
              <a:gd name="connsiteY19" fmla="*/ 2743200 h 3069204"/>
              <a:gd name="connsiteX20" fmla="*/ 2410597 w 3825929"/>
              <a:gd name="connsiteY20" fmla="*/ 2782957 h 3069204"/>
              <a:gd name="connsiteX21" fmla="*/ 2148204 w 3825929"/>
              <a:gd name="connsiteY21" fmla="*/ 2830664 h 3069204"/>
              <a:gd name="connsiteX22" fmla="*/ 1981226 w 3825929"/>
              <a:gd name="connsiteY22" fmla="*/ 2910177 h 3069204"/>
              <a:gd name="connsiteX23" fmla="*/ 1885811 w 3825929"/>
              <a:gd name="connsiteY23" fmla="*/ 3013544 h 3069204"/>
              <a:gd name="connsiteX24" fmla="*/ 1838103 w 3825929"/>
              <a:gd name="connsiteY24" fmla="*/ 3069204 h 3069204"/>
              <a:gd name="connsiteX25" fmla="*/ 1766541 w 3825929"/>
              <a:gd name="connsiteY25" fmla="*/ 3053301 h 3069204"/>
              <a:gd name="connsiteX26" fmla="*/ 1734736 w 3825929"/>
              <a:gd name="connsiteY26" fmla="*/ 2934031 h 3069204"/>
              <a:gd name="connsiteX27" fmla="*/ 1615466 w 3825929"/>
              <a:gd name="connsiteY27" fmla="*/ 2751151 h 3069204"/>
              <a:gd name="connsiteX28" fmla="*/ 1472343 w 3825929"/>
              <a:gd name="connsiteY28" fmla="*/ 2512612 h 3069204"/>
              <a:gd name="connsiteX29" fmla="*/ 1361025 w 3825929"/>
              <a:gd name="connsiteY29" fmla="*/ 2329732 h 3069204"/>
              <a:gd name="connsiteX30" fmla="*/ 1138388 w 3825929"/>
              <a:gd name="connsiteY30" fmla="*/ 2242268 h 3069204"/>
              <a:gd name="connsiteX31" fmla="*/ 1027070 w 3825929"/>
              <a:gd name="connsiteY31" fmla="*/ 2274073 h 3069204"/>
              <a:gd name="connsiteX32" fmla="*/ 979362 w 3825929"/>
              <a:gd name="connsiteY32" fmla="*/ 2345635 h 3069204"/>
              <a:gd name="connsiteX33" fmla="*/ 979362 w 3825929"/>
              <a:gd name="connsiteY33" fmla="*/ 2456953 h 3069204"/>
              <a:gd name="connsiteX34" fmla="*/ 923703 w 3825929"/>
              <a:gd name="connsiteY34" fmla="*/ 2552369 h 3069204"/>
              <a:gd name="connsiteX35" fmla="*/ 788531 w 3825929"/>
              <a:gd name="connsiteY35" fmla="*/ 2623931 h 3069204"/>
              <a:gd name="connsiteX36" fmla="*/ 621553 w 3825929"/>
              <a:gd name="connsiteY36" fmla="*/ 2655736 h 3069204"/>
              <a:gd name="connsiteX37" fmla="*/ 510235 w 3825929"/>
              <a:gd name="connsiteY37" fmla="*/ 2536466 h 3069204"/>
              <a:gd name="connsiteX38" fmla="*/ 494332 w 3825929"/>
              <a:gd name="connsiteY38" fmla="*/ 2417197 h 3069204"/>
              <a:gd name="connsiteX39" fmla="*/ 573845 w 3825929"/>
              <a:gd name="connsiteY39" fmla="*/ 2289976 h 3069204"/>
              <a:gd name="connsiteX40" fmla="*/ 502284 w 3825929"/>
              <a:gd name="connsiteY40" fmla="*/ 2091193 h 3069204"/>
              <a:gd name="connsiteX41" fmla="*/ 438673 w 3825929"/>
              <a:gd name="connsiteY41" fmla="*/ 1995777 h 3069204"/>
              <a:gd name="connsiteX42" fmla="*/ 255793 w 3825929"/>
              <a:gd name="connsiteY42" fmla="*/ 1852654 h 3069204"/>
              <a:gd name="connsiteX43" fmla="*/ 176280 w 3825929"/>
              <a:gd name="connsiteY43" fmla="*/ 1725433 h 3069204"/>
              <a:gd name="connsiteX44" fmla="*/ 72913 w 3825929"/>
              <a:gd name="connsiteY44" fmla="*/ 1534602 h 3069204"/>
              <a:gd name="connsiteX45" fmla="*/ 41108 w 3825929"/>
              <a:gd name="connsiteY45" fmla="*/ 1478943 h 3069204"/>
              <a:gd name="connsiteX46" fmla="*/ 17254 w 3825929"/>
              <a:gd name="connsiteY46" fmla="*/ 1391478 h 3069204"/>
              <a:gd name="connsiteX47" fmla="*/ 41108 w 3825929"/>
              <a:gd name="connsiteY47" fmla="*/ 1256306 h 3069204"/>
              <a:gd name="connsiteX48" fmla="*/ 470478 w 3825929"/>
              <a:gd name="connsiteY48" fmla="*/ 1192696 h 3069204"/>
              <a:gd name="connsiteX49" fmla="*/ 891898 w 3825929"/>
              <a:gd name="connsiteY49" fmla="*/ 1121134 h 3069204"/>
              <a:gd name="connsiteX50" fmla="*/ 1170193 w 3825929"/>
              <a:gd name="connsiteY50" fmla="*/ 1065475 h 3069204"/>
              <a:gd name="connsiteX51" fmla="*/ 1408732 w 3825929"/>
              <a:gd name="connsiteY51" fmla="*/ 1017767 h 3069204"/>
              <a:gd name="connsiteX52" fmla="*/ 1464392 w 3825929"/>
              <a:gd name="connsiteY52" fmla="*/ 954157 h 3069204"/>
              <a:gd name="connsiteX53" fmla="*/ 1480294 w 3825929"/>
              <a:gd name="connsiteY53" fmla="*/ 842838 h 3069204"/>
              <a:gd name="connsiteX54" fmla="*/ 1472343 w 3825929"/>
              <a:gd name="connsiteY54" fmla="*/ 763325 h 3069204"/>
              <a:gd name="connsiteX0" fmla="*/ 3301143 w 3825929"/>
              <a:gd name="connsiteY0" fmla="*/ 87464 h 3069204"/>
              <a:gd name="connsiteX1" fmla="*/ 3460169 w 3825929"/>
              <a:gd name="connsiteY1" fmla="*/ 0 h 3069204"/>
              <a:gd name="connsiteX2" fmla="*/ 3635098 w 3825929"/>
              <a:gd name="connsiteY2" fmla="*/ 15903 h 3069204"/>
              <a:gd name="connsiteX3" fmla="*/ 3762318 w 3825929"/>
              <a:gd name="connsiteY3" fmla="*/ 119270 h 3069204"/>
              <a:gd name="connsiteX4" fmla="*/ 3770270 w 3825929"/>
              <a:gd name="connsiteY4" fmla="*/ 214685 h 3069204"/>
              <a:gd name="connsiteX5" fmla="*/ 3770270 w 3825929"/>
              <a:gd name="connsiteY5" fmla="*/ 373711 h 3069204"/>
              <a:gd name="connsiteX6" fmla="*/ 3738465 w 3825929"/>
              <a:gd name="connsiteY6" fmla="*/ 492981 h 3069204"/>
              <a:gd name="connsiteX7" fmla="*/ 3706659 w 3825929"/>
              <a:gd name="connsiteY7" fmla="*/ 588397 h 3069204"/>
              <a:gd name="connsiteX8" fmla="*/ 3810026 w 3825929"/>
              <a:gd name="connsiteY8" fmla="*/ 795131 h 3069204"/>
              <a:gd name="connsiteX9" fmla="*/ 3825929 w 3825929"/>
              <a:gd name="connsiteY9" fmla="*/ 1009816 h 3069204"/>
              <a:gd name="connsiteX10" fmla="*/ 3738465 w 3825929"/>
              <a:gd name="connsiteY10" fmla="*/ 1240404 h 3069204"/>
              <a:gd name="connsiteX11" fmla="*/ 3611244 w 3825929"/>
              <a:gd name="connsiteY11" fmla="*/ 1661823 h 3069204"/>
              <a:gd name="connsiteX12" fmla="*/ 3539682 w 3825929"/>
              <a:gd name="connsiteY12" fmla="*/ 1987826 h 3069204"/>
              <a:gd name="connsiteX13" fmla="*/ 3412461 w 3825929"/>
              <a:gd name="connsiteY13" fmla="*/ 2202511 h 3069204"/>
              <a:gd name="connsiteX14" fmla="*/ 3229581 w 3825929"/>
              <a:gd name="connsiteY14" fmla="*/ 2329732 h 3069204"/>
              <a:gd name="connsiteX15" fmla="*/ 3110312 w 3825929"/>
              <a:gd name="connsiteY15" fmla="*/ 2385391 h 3069204"/>
              <a:gd name="connsiteX16" fmla="*/ 3014896 w 3825929"/>
              <a:gd name="connsiteY16" fmla="*/ 2552369 h 3069204"/>
              <a:gd name="connsiteX17" fmla="*/ 2863821 w 3825929"/>
              <a:gd name="connsiteY17" fmla="*/ 2655736 h 3069204"/>
              <a:gd name="connsiteX18" fmla="*/ 2680941 w 3825929"/>
              <a:gd name="connsiteY18" fmla="*/ 2743200 h 3069204"/>
              <a:gd name="connsiteX19" fmla="*/ 2410597 w 3825929"/>
              <a:gd name="connsiteY19" fmla="*/ 2782957 h 3069204"/>
              <a:gd name="connsiteX20" fmla="*/ 2148204 w 3825929"/>
              <a:gd name="connsiteY20" fmla="*/ 2830664 h 3069204"/>
              <a:gd name="connsiteX21" fmla="*/ 1981226 w 3825929"/>
              <a:gd name="connsiteY21" fmla="*/ 2910177 h 3069204"/>
              <a:gd name="connsiteX22" fmla="*/ 1885811 w 3825929"/>
              <a:gd name="connsiteY22" fmla="*/ 3013544 h 3069204"/>
              <a:gd name="connsiteX23" fmla="*/ 1838103 w 3825929"/>
              <a:gd name="connsiteY23" fmla="*/ 3069204 h 3069204"/>
              <a:gd name="connsiteX24" fmla="*/ 1766541 w 3825929"/>
              <a:gd name="connsiteY24" fmla="*/ 3053301 h 3069204"/>
              <a:gd name="connsiteX25" fmla="*/ 1734736 w 3825929"/>
              <a:gd name="connsiteY25" fmla="*/ 2934031 h 3069204"/>
              <a:gd name="connsiteX26" fmla="*/ 1615466 w 3825929"/>
              <a:gd name="connsiteY26" fmla="*/ 2751151 h 3069204"/>
              <a:gd name="connsiteX27" fmla="*/ 1472343 w 3825929"/>
              <a:gd name="connsiteY27" fmla="*/ 2512612 h 3069204"/>
              <a:gd name="connsiteX28" fmla="*/ 1361025 w 3825929"/>
              <a:gd name="connsiteY28" fmla="*/ 2329732 h 3069204"/>
              <a:gd name="connsiteX29" fmla="*/ 1138388 w 3825929"/>
              <a:gd name="connsiteY29" fmla="*/ 2242268 h 3069204"/>
              <a:gd name="connsiteX30" fmla="*/ 1027070 w 3825929"/>
              <a:gd name="connsiteY30" fmla="*/ 2274073 h 3069204"/>
              <a:gd name="connsiteX31" fmla="*/ 979362 w 3825929"/>
              <a:gd name="connsiteY31" fmla="*/ 2345635 h 3069204"/>
              <a:gd name="connsiteX32" fmla="*/ 979362 w 3825929"/>
              <a:gd name="connsiteY32" fmla="*/ 2456953 h 3069204"/>
              <a:gd name="connsiteX33" fmla="*/ 923703 w 3825929"/>
              <a:gd name="connsiteY33" fmla="*/ 2552369 h 3069204"/>
              <a:gd name="connsiteX34" fmla="*/ 788531 w 3825929"/>
              <a:gd name="connsiteY34" fmla="*/ 2623931 h 3069204"/>
              <a:gd name="connsiteX35" fmla="*/ 621553 w 3825929"/>
              <a:gd name="connsiteY35" fmla="*/ 2655736 h 3069204"/>
              <a:gd name="connsiteX36" fmla="*/ 510235 w 3825929"/>
              <a:gd name="connsiteY36" fmla="*/ 2536466 h 3069204"/>
              <a:gd name="connsiteX37" fmla="*/ 494332 w 3825929"/>
              <a:gd name="connsiteY37" fmla="*/ 2417197 h 3069204"/>
              <a:gd name="connsiteX38" fmla="*/ 573845 w 3825929"/>
              <a:gd name="connsiteY38" fmla="*/ 2289976 h 3069204"/>
              <a:gd name="connsiteX39" fmla="*/ 502284 w 3825929"/>
              <a:gd name="connsiteY39" fmla="*/ 2091193 h 3069204"/>
              <a:gd name="connsiteX40" fmla="*/ 438673 w 3825929"/>
              <a:gd name="connsiteY40" fmla="*/ 1995777 h 3069204"/>
              <a:gd name="connsiteX41" fmla="*/ 255793 w 3825929"/>
              <a:gd name="connsiteY41" fmla="*/ 1852654 h 3069204"/>
              <a:gd name="connsiteX42" fmla="*/ 176280 w 3825929"/>
              <a:gd name="connsiteY42" fmla="*/ 1725433 h 3069204"/>
              <a:gd name="connsiteX43" fmla="*/ 72913 w 3825929"/>
              <a:gd name="connsiteY43" fmla="*/ 1534602 h 3069204"/>
              <a:gd name="connsiteX44" fmla="*/ 41108 w 3825929"/>
              <a:gd name="connsiteY44" fmla="*/ 1478943 h 3069204"/>
              <a:gd name="connsiteX45" fmla="*/ 17254 w 3825929"/>
              <a:gd name="connsiteY45" fmla="*/ 1391478 h 3069204"/>
              <a:gd name="connsiteX46" fmla="*/ 41108 w 3825929"/>
              <a:gd name="connsiteY46" fmla="*/ 1256306 h 3069204"/>
              <a:gd name="connsiteX47" fmla="*/ 470478 w 3825929"/>
              <a:gd name="connsiteY47" fmla="*/ 1192696 h 3069204"/>
              <a:gd name="connsiteX48" fmla="*/ 891898 w 3825929"/>
              <a:gd name="connsiteY48" fmla="*/ 1121134 h 3069204"/>
              <a:gd name="connsiteX49" fmla="*/ 1170193 w 3825929"/>
              <a:gd name="connsiteY49" fmla="*/ 1065475 h 3069204"/>
              <a:gd name="connsiteX50" fmla="*/ 1408732 w 3825929"/>
              <a:gd name="connsiteY50" fmla="*/ 1017767 h 3069204"/>
              <a:gd name="connsiteX51" fmla="*/ 1464392 w 3825929"/>
              <a:gd name="connsiteY51" fmla="*/ 954157 h 3069204"/>
              <a:gd name="connsiteX52" fmla="*/ 1480294 w 3825929"/>
              <a:gd name="connsiteY52" fmla="*/ 842838 h 3069204"/>
              <a:gd name="connsiteX53" fmla="*/ 1472343 w 3825929"/>
              <a:gd name="connsiteY53" fmla="*/ 763325 h 3069204"/>
              <a:gd name="connsiteX0" fmla="*/ 3460169 w 3825929"/>
              <a:gd name="connsiteY0" fmla="*/ 0 h 3069204"/>
              <a:gd name="connsiteX1" fmla="*/ 3635098 w 3825929"/>
              <a:gd name="connsiteY1" fmla="*/ 15903 h 3069204"/>
              <a:gd name="connsiteX2" fmla="*/ 3762318 w 3825929"/>
              <a:gd name="connsiteY2" fmla="*/ 119270 h 3069204"/>
              <a:gd name="connsiteX3" fmla="*/ 3770270 w 3825929"/>
              <a:gd name="connsiteY3" fmla="*/ 214685 h 3069204"/>
              <a:gd name="connsiteX4" fmla="*/ 3770270 w 3825929"/>
              <a:gd name="connsiteY4" fmla="*/ 373711 h 3069204"/>
              <a:gd name="connsiteX5" fmla="*/ 3738465 w 3825929"/>
              <a:gd name="connsiteY5" fmla="*/ 492981 h 3069204"/>
              <a:gd name="connsiteX6" fmla="*/ 3706659 w 3825929"/>
              <a:gd name="connsiteY6" fmla="*/ 588397 h 3069204"/>
              <a:gd name="connsiteX7" fmla="*/ 3810026 w 3825929"/>
              <a:gd name="connsiteY7" fmla="*/ 795131 h 3069204"/>
              <a:gd name="connsiteX8" fmla="*/ 3825929 w 3825929"/>
              <a:gd name="connsiteY8" fmla="*/ 1009816 h 3069204"/>
              <a:gd name="connsiteX9" fmla="*/ 3738465 w 3825929"/>
              <a:gd name="connsiteY9" fmla="*/ 1240404 h 3069204"/>
              <a:gd name="connsiteX10" fmla="*/ 3611244 w 3825929"/>
              <a:gd name="connsiteY10" fmla="*/ 1661823 h 3069204"/>
              <a:gd name="connsiteX11" fmla="*/ 3539682 w 3825929"/>
              <a:gd name="connsiteY11" fmla="*/ 1987826 h 3069204"/>
              <a:gd name="connsiteX12" fmla="*/ 3412461 w 3825929"/>
              <a:gd name="connsiteY12" fmla="*/ 2202511 h 3069204"/>
              <a:gd name="connsiteX13" fmla="*/ 3229581 w 3825929"/>
              <a:gd name="connsiteY13" fmla="*/ 2329732 h 3069204"/>
              <a:gd name="connsiteX14" fmla="*/ 3110312 w 3825929"/>
              <a:gd name="connsiteY14" fmla="*/ 2385391 h 3069204"/>
              <a:gd name="connsiteX15" fmla="*/ 3014896 w 3825929"/>
              <a:gd name="connsiteY15" fmla="*/ 2552369 h 3069204"/>
              <a:gd name="connsiteX16" fmla="*/ 2863821 w 3825929"/>
              <a:gd name="connsiteY16" fmla="*/ 2655736 h 3069204"/>
              <a:gd name="connsiteX17" fmla="*/ 2680941 w 3825929"/>
              <a:gd name="connsiteY17" fmla="*/ 2743200 h 3069204"/>
              <a:gd name="connsiteX18" fmla="*/ 2410597 w 3825929"/>
              <a:gd name="connsiteY18" fmla="*/ 2782957 h 3069204"/>
              <a:gd name="connsiteX19" fmla="*/ 2148204 w 3825929"/>
              <a:gd name="connsiteY19" fmla="*/ 2830664 h 3069204"/>
              <a:gd name="connsiteX20" fmla="*/ 1981226 w 3825929"/>
              <a:gd name="connsiteY20" fmla="*/ 2910177 h 3069204"/>
              <a:gd name="connsiteX21" fmla="*/ 1885811 w 3825929"/>
              <a:gd name="connsiteY21" fmla="*/ 3013544 h 3069204"/>
              <a:gd name="connsiteX22" fmla="*/ 1838103 w 3825929"/>
              <a:gd name="connsiteY22" fmla="*/ 3069204 h 3069204"/>
              <a:gd name="connsiteX23" fmla="*/ 1766541 w 3825929"/>
              <a:gd name="connsiteY23" fmla="*/ 3053301 h 3069204"/>
              <a:gd name="connsiteX24" fmla="*/ 1734736 w 3825929"/>
              <a:gd name="connsiteY24" fmla="*/ 2934031 h 3069204"/>
              <a:gd name="connsiteX25" fmla="*/ 1615466 w 3825929"/>
              <a:gd name="connsiteY25" fmla="*/ 2751151 h 3069204"/>
              <a:gd name="connsiteX26" fmla="*/ 1472343 w 3825929"/>
              <a:gd name="connsiteY26" fmla="*/ 2512612 h 3069204"/>
              <a:gd name="connsiteX27" fmla="*/ 1361025 w 3825929"/>
              <a:gd name="connsiteY27" fmla="*/ 2329732 h 3069204"/>
              <a:gd name="connsiteX28" fmla="*/ 1138388 w 3825929"/>
              <a:gd name="connsiteY28" fmla="*/ 2242268 h 3069204"/>
              <a:gd name="connsiteX29" fmla="*/ 1027070 w 3825929"/>
              <a:gd name="connsiteY29" fmla="*/ 2274073 h 3069204"/>
              <a:gd name="connsiteX30" fmla="*/ 979362 w 3825929"/>
              <a:gd name="connsiteY30" fmla="*/ 2345635 h 3069204"/>
              <a:gd name="connsiteX31" fmla="*/ 979362 w 3825929"/>
              <a:gd name="connsiteY31" fmla="*/ 2456953 h 3069204"/>
              <a:gd name="connsiteX32" fmla="*/ 923703 w 3825929"/>
              <a:gd name="connsiteY32" fmla="*/ 2552369 h 3069204"/>
              <a:gd name="connsiteX33" fmla="*/ 788531 w 3825929"/>
              <a:gd name="connsiteY33" fmla="*/ 2623931 h 3069204"/>
              <a:gd name="connsiteX34" fmla="*/ 621553 w 3825929"/>
              <a:gd name="connsiteY34" fmla="*/ 2655736 h 3069204"/>
              <a:gd name="connsiteX35" fmla="*/ 510235 w 3825929"/>
              <a:gd name="connsiteY35" fmla="*/ 2536466 h 3069204"/>
              <a:gd name="connsiteX36" fmla="*/ 494332 w 3825929"/>
              <a:gd name="connsiteY36" fmla="*/ 2417197 h 3069204"/>
              <a:gd name="connsiteX37" fmla="*/ 573845 w 3825929"/>
              <a:gd name="connsiteY37" fmla="*/ 2289976 h 3069204"/>
              <a:gd name="connsiteX38" fmla="*/ 502284 w 3825929"/>
              <a:gd name="connsiteY38" fmla="*/ 2091193 h 3069204"/>
              <a:gd name="connsiteX39" fmla="*/ 438673 w 3825929"/>
              <a:gd name="connsiteY39" fmla="*/ 1995777 h 3069204"/>
              <a:gd name="connsiteX40" fmla="*/ 255793 w 3825929"/>
              <a:gd name="connsiteY40" fmla="*/ 1852654 h 3069204"/>
              <a:gd name="connsiteX41" fmla="*/ 176280 w 3825929"/>
              <a:gd name="connsiteY41" fmla="*/ 1725433 h 3069204"/>
              <a:gd name="connsiteX42" fmla="*/ 72913 w 3825929"/>
              <a:gd name="connsiteY42" fmla="*/ 1534602 h 3069204"/>
              <a:gd name="connsiteX43" fmla="*/ 41108 w 3825929"/>
              <a:gd name="connsiteY43" fmla="*/ 1478943 h 3069204"/>
              <a:gd name="connsiteX44" fmla="*/ 17254 w 3825929"/>
              <a:gd name="connsiteY44" fmla="*/ 1391478 h 3069204"/>
              <a:gd name="connsiteX45" fmla="*/ 41108 w 3825929"/>
              <a:gd name="connsiteY45" fmla="*/ 1256306 h 3069204"/>
              <a:gd name="connsiteX46" fmla="*/ 470478 w 3825929"/>
              <a:gd name="connsiteY46" fmla="*/ 1192696 h 3069204"/>
              <a:gd name="connsiteX47" fmla="*/ 891898 w 3825929"/>
              <a:gd name="connsiteY47" fmla="*/ 1121134 h 3069204"/>
              <a:gd name="connsiteX48" fmla="*/ 1170193 w 3825929"/>
              <a:gd name="connsiteY48" fmla="*/ 1065475 h 3069204"/>
              <a:gd name="connsiteX49" fmla="*/ 1408732 w 3825929"/>
              <a:gd name="connsiteY49" fmla="*/ 1017767 h 3069204"/>
              <a:gd name="connsiteX50" fmla="*/ 1464392 w 3825929"/>
              <a:gd name="connsiteY50" fmla="*/ 954157 h 3069204"/>
              <a:gd name="connsiteX51" fmla="*/ 1480294 w 3825929"/>
              <a:gd name="connsiteY51" fmla="*/ 842838 h 3069204"/>
              <a:gd name="connsiteX52" fmla="*/ 1472343 w 3825929"/>
              <a:gd name="connsiteY52" fmla="*/ 763325 h 306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825929" h="3069204">
                <a:moveTo>
                  <a:pt x="3460169" y="0"/>
                </a:moveTo>
                <a:lnTo>
                  <a:pt x="3635098" y="15903"/>
                </a:lnTo>
                <a:lnTo>
                  <a:pt x="3762318" y="119270"/>
                </a:lnTo>
                <a:lnTo>
                  <a:pt x="3770270" y="214685"/>
                </a:lnTo>
                <a:lnTo>
                  <a:pt x="3770270" y="373711"/>
                </a:lnTo>
                <a:lnTo>
                  <a:pt x="3738465" y="492981"/>
                </a:lnTo>
                <a:lnTo>
                  <a:pt x="3706659" y="588397"/>
                </a:lnTo>
                <a:lnTo>
                  <a:pt x="3810026" y="795131"/>
                </a:lnTo>
                <a:lnTo>
                  <a:pt x="3825929" y="1009816"/>
                </a:lnTo>
                <a:lnTo>
                  <a:pt x="3738465" y="1240404"/>
                </a:lnTo>
                <a:lnTo>
                  <a:pt x="3611244" y="1661823"/>
                </a:lnTo>
                <a:lnTo>
                  <a:pt x="3539682" y="1987826"/>
                </a:lnTo>
                <a:lnTo>
                  <a:pt x="3412461" y="2202511"/>
                </a:lnTo>
                <a:lnTo>
                  <a:pt x="3229581" y="2329732"/>
                </a:lnTo>
                <a:lnTo>
                  <a:pt x="3110312" y="2385391"/>
                </a:lnTo>
                <a:lnTo>
                  <a:pt x="3014896" y="2552369"/>
                </a:lnTo>
                <a:lnTo>
                  <a:pt x="2863821" y="2655736"/>
                </a:lnTo>
                <a:lnTo>
                  <a:pt x="2680941" y="2743200"/>
                </a:lnTo>
                <a:lnTo>
                  <a:pt x="2410597" y="2782957"/>
                </a:lnTo>
                <a:lnTo>
                  <a:pt x="2148204" y="2830664"/>
                </a:lnTo>
                <a:lnTo>
                  <a:pt x="1981226" y="2910177"/>
                </a:lnTo>
                <a:lnTo>
                  <a:pt x="1885811" y="3013544"/>
                </a:lnTo>
                <a:lnTo>
                  <a:pt x="1838103" y="3069204"/>
                </a:lnTo>
                <a:lnTo>
                  <a:pt x="1766541" y="3053301"/>
                </a:lnTo>
                <a:lnTo>
                  <a:pt x="1734736" y="2934031"/>
                </a:lnTo>
                <a:lnTo>
                  <a:pt x="1615466" y="2751151"/>
                </a:lnTo>
                <a:lnTo>
                  <a:pt x="1472343" y="2512612"/>
                </a:lnTo>
                <a:lnTo>
                  <a:pt x="1361025" y="2329732"/>
                </a:lnTo>
                <a:lnTo>
                  <a:pt x="1138388" y="2242268"/>
                </a:lnTo>
                <a:lnTo>
                  <a:pt x="1027070" y="2274073"/>
                </a:lnTo>
                <a:lnTo>
                  <a:pt x="979362" y="2345635"/>
                </a:lnTo>
                <a:lnTo>
                  <a:pt x="979362" y="2456953"/>
                </a:lnTo>
                <a:lnTo>
                  <a:pt x="923703" y="2552369"/>
                </a:lnTo>
                <a:lnTo>
                  <a:pt x="788531" y="2623931"/>
                </a:lnTo>
                <a:lnTo>
                  <a:pt x="621553" y="2655736"/>
                </a:lnTo>
                <a:lnTo>
                  <a:pt x="510235" y="2536466"/>
                </a:lnTo>
                <a:lnTo>
                  <a:pt x="494332" y="2417197"/>
                </a:lnTo>
                <a:lnTo>
                  <a:pt x="573845" y="2289976"/>
                </a:lnTo>
                <a:lnTo>
                  <a:pt x="502284" y="2091193"/>
                </a:lnTo>
                <a:lnTo>
                  <a:pt x="438673" y="1995777"/>
                </a:lnTo>
                <a:lnTo>
                  <a:pt x="255793" y="1852654"/>
                </a:lnTo>
                <a:lnTo>
                  <a:pt x="176280" y="1725433"/>
                </a:lnTo>
                <a:lnTo>
                  <a:pt x="72913" y="1534602"/>
                </a:lnTo>
                <a:lnTo>
                  <a:pt x="41108" y="1478943"/>
                </a:lnTo>
                <a:lnTo>
                  <a:pt x="17254" y="1391478"/>
                </a:lnTo>
                <a:cubicBezTo>
                  <a:pt x="17254" y="1354372"/>
                  <a:pt x="-34429" y="1289436"/>
                  <a:pt x="41108" y="1256306"/>
                </a:cubicBezTo>
                <a:lnTo>
                  <a:pt x="470478" y="1192696"/>
                </a:lnTo>
                <a:lnTo>
                  <a:pt x="891898" y="1121134"/>
                </a:lnTo>
                <a:lnTo>
                  <a:pt x="1170193" y="1065475"/>
                </a:lnTo>
                <a:lnTo>
                  <a:pt x="1408732" y="1017767"/>
                </a:lnTo>
                <a:lnTo>
                  <a:pt x="1464392" y="954157"/>
                </a:lnTo>
                <a:lnTo>
                  <a:pt x="1480294" y="842838"/>
                </a:lnTo>
                <a:lnTo>
                  <a:pt x="1472343" y="763325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kstSylinder 11"/>
          <p:cNvSpPr txBox="1"/>
          <p:nvPr/>
        </p:nvSpPr>
        <p:spPr>
          <a:xfrm>
            <a:off x="1187624" y="260648"/>
            <a:ext cx="404360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3600" dirty="0" err="1" smtClean="0">
                <a:latin typeface="+mj-lt"/>
              </a:rPr>
              <a:t>Tour</a:t>
            </a:r>
            <a:r>
              <a:rPr lang="nb-NO" sz="3600" dirty="0" smtClean="0">
                <a:latin typeface="+mj-lt"/>
              </a:rPr>
              <a:t> de Reisa 3,0 km</a:t>
            </a:r>
            <a:endParaRPr lang="nb-NO" sz="3600" dirty="0">
              <a:latin typeface="+mj-lt"/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6220231" y="1938898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MÅL</a:t>
            </a:r>
            <a:endParaRPr lang="nb-NO" b="1" dirty="0"/>
          </a:p>
        </p:txBody>
      </p:sp>
      <p:cxnSp>
        <p:nvCxnSpPr>
          <p:cNvPr id="14" name="Rett linje 13"/>
          <p:cNvCxnSpPr/>
          <p:nvPr/>
        </p:nvCxnSpPr>
        <p:spPr>
          <a:xfrm flipH="1" flipV="1">
            <a:off x="5948447" y="2092961"/>
            <a:ext cx="163842" cy="817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/>
          <p:cNvCxnSpPr/>
          <p:nvPr/>
        </p:nvCxnSpPr>
        <p:spPr>
          <a:xfrm>
            <a:off x="5848237" y="2141253"/>
            <a:ext cx="168868" cy="1440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Sylinder 15"/>
          <p:cNvSpPr txBox="1"/>
          <p:nvPr/>
        </p:nvSpPr>
        <p:spPr>
          <a:xfrm>
            <a:off x="5934620" y="2277706"/>
            <a:ext cx="767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START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1325123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30076" t="22438" r="14861" b="11610"/>
          <a:stretch>
            <a:fillRect/>
          </a:stretch>
        </p:blipFill>
        <p:spPr bwMode="auto">
          <a:xfrm>
            <a:off x="811818" y="19204"/>
            <a:ext cx="5832648" cy="392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l="32573" t="22438" r="13182" b="11610"/>
          <a:stretch>
            <a:fillRect/>
          </a:stretch>
        </p:blipFill>
        <p:spPr bwMode="auto">
          <a:xfrm>
            <a:off x="811818" y="2780928"/>
            <a:ext cx="5828334" cy="398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ihåndsform 4"/>
          <p:cNvSpPr/>
          <p:nvPr/>
        </p:nvSpPr>
        <p:spPr>
          <a:xfrm>
            <a:off x="5708927" y="1494289"/>
            <a:ext cx="688806" cy="612847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435963 w 750517"/>
              <a:gd name="connsiteY5" fmla="*/ 548640 h 1990194"/>
              <a:gd name="connsiteX6" fmla="*/ 684680 w 750517"/>
              <a:gd name="connsiteY6" fmla="*/ 1016813 h 1990194"/>
              <a:gd name="connsiteX7" fmla="*/ 750517 w 750517"/>
              <a:gd name="connsiteY7" fmla="*/ 1199693 h 1990194"/>
              <a:gd name="connsiteX8" fmla="*/ 706626 w 750517"/>
              <a:gd name="connsiteY8" fmla="*/ 1411834 h 1990194"/>
              <a:gd name="connsiteX9" fmla="*/ 648104 w 750517"/>
              <a:gd name="connsiteY9" fmla="*/ 1521562 h 1990194"/>
              <a:gd name="connsiteX10" fmla="*/ 370126 w 750517"/>
              <a:gd name="connsiteY10" fmla="*/ 1828800 h 1990194"/>
              <a:gd name="connsiteX11" fmla="*/ 106779 w 750517"/>
              <a:gd name="connsiteY11" fmla="*/ 1938528 h 1990194"/>
              <a:gd name="connsiteX12" fmla="*/ 26312 w 750517"/>
              <a:gd name="connsiteY12" fmla="*/ 1975104 h 1990194"/>
              <a:gd name="connsiteX13" fmla="*/ 0 w 750517"/>
              <a:gd name="connsiteY13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230860 w 750517"/>
              <a:gd name="connsiteY5" fmla="*/ 180428 h 1990194"/>
              <a:gd name="connsiteX6" fmla="*/ 435963 w 750517"/>
              <a:gd name="connsiteY6" fmla="*/ 548640 h 1990194"/>
              <a:gd name="connsiteX7" fmla="*/ 684680 w 750517"/>
              <a:gd name="connsiteY7" fmla="*/ 1016813 h 1990194"/>
              <a:gd name="connsiteX8" fmla="*/ 750517 w 750517"/>
              <a:gd name="connsiteY8" fmla="*/ 1199693 h 1990194"/>
              <a:gd name="connsiteX9" fmla="*/ 706626 w 750517"/>
              <a:gd name="connsiteY9" fmla="*/ 1411834 h 1990194"/>
              <a:gd name="connsiteX10" fmla="*/ 648104 w 750517"/>
              <a:gd name="connsiteY10" fmla="*/ 1521562 h 1990194"/>
              <a:gd name="connsiteX11" fmla="*/ 370126 w 750517"/>
              <a:gd name="connsiteY11" fmla="*/ 1828800 h 1990194"/>
              <a:gd name="connsiteX12" fmla="*/ 106779 w 750517"/>
              <a:gd name="connsiteY12" fmla="*/ 1938528 h 1990194"/>
              <a:gd name="connsiteX13" fmla="*/ 26312 w 750517"/>
              <a:gd name="connsiteY13" fmla="*/ 1975104 h 1990194"/>
              <a:gd name="connsiteX14" fmla="*/ 0 w 750517"/>
              <a:gd name="connsiteY14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230860 w 750517"/>
              <a:gd name="connsiteY5" fmla="*/ 180428 h 1990194"/>
              <a:gd name="connsiteX6" fmla="*/ 352958 w 750517"/>
              <a:gd name="connsiteY6" fmla="*/ 400190 h 1990194"/>
              <a:gd name="connsiteX7" fmla="*/ 435963 w 750517"/>
              <a:gd name="connsiteY7" fmla="*/ 548640 h 1990194"/>
              <a:gd name="connsiteX8" fmla="*/ 684680 w 750517"/>
              <a:gd name="connsiteY8" fmla="*/ 1016813 h 1990194"/>
              <a:gd name="connsiteX9" fmla="*/ 750517 w 750517"/>
              <a:gd name="connsiteY9" fmla="*/ 1199693 h 1990194"/>
              <a:gd name="connsiteX10" fmla="*/ 706626 w 750517"/>
              <a:gd name="connsiteY10" fmla="*/ 1411834 h 1990194"/>
              <a:gd name="connsiteX11" fmla="*/ 648104 w 750517"/>
              <a:gd name="connsiteY11" fmla="*/ 1521562 h 1990194"/>
              <a:gd name="connsiteX12" fmla="*/ 370126 w 750517"/>
              <a:gd name="connsiteY12" fmla="*/ 1828800 h 1990194"/>
              <a:gd name="connsiteX13" fmla="*/ 106779 w 750517"/>
              <a:gd name="connsiteY13" fmla="*/ 1938528 h 1990194"/>
              <a:gd name="connsiteX14" fmla="*/ 26312 w 750517"/>
              <a:gd name="connsiteY14" fmla="*/ 1975104 h 1990194"/>
              <a:gd name="connsiteX15" fmla="*/ 0 w 750517"/>
              <a:gd name="connsiteY15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230860 w 750517"/>
              <a:gd name="connsiteY5" fmla="*/ 180428 h 1990194"/>
              <a:gd name="connsiteX6" fmla="*/ 19517 w 750517"/>
              <a:gd name="connsiteY6" fmla="*/ 432651 h 1990194"/>
              <a:gd name="connsiteX7" fmla="*/ 435963 w 750517"/>
              <a:gd name="connsiteY7" fmla="*/ 548640 h 1990194"/>
              <a:gd name="connsiteX8" fmla="*/ 684680 w 750517"/>
              <a:gd name="connsiteY8" fmla="*/ 1016813 h 1990194"/>
              <a:gd name="connsiteX9" fmla="*/ 750517 w 750517"/>
              <a:gd name="connsiteY9" fmla="*/ 1199693 h 1990194"/>
              <a:gd name="connsiteX10" fmla="*/ 706626 w 750517"/>
              <a:gd name="connsiteY10" fmla="*/ 1411834 h 1990194"/>
              <a:gd name="connsiteX11" fmla="*/ 648104 w 750517"/>
              <a:gd name="connsiteY11" fmla="*/ 1521562 h 1990194"/>
              <a:gd name="connsiteX12" fmla="*/ 370126 w 750517"/>
              <a:gd name="connsiteY12" fmla="*/ 1828800 h 1990194"/>
              <a:gd name="connsiteX13" fmla="*/ 106779 w 750517"/>
              <a:gd name="connsiteY13" fmla="*/ 1938528 h 1990194"/>
              <a:gd name="connsiteX14" fmla="*/ 26312 w 750517"/>
              <a:gd name="connsiteY14" fmla="*/ 1975104 h 1990194"/>
              <a:gd name="connsiteX15" fmla="*/ 0 w 750517"/>
              <a:gd name="connsiteY15" fmla="*/ 1990194 h 1990194"/>
              <a:gd name="connsiteX0" fmla="*/ 238237 w 823453"/>
              <a:gd name="connsiteY0" fmla="*/ 358445 h 1990194"/>
              <a:gd name="connsiteX1" fmla="*/ 201661 w 823453"/>
              <a:gd name="connsiteY1" fmla="*/ 160935 h 1990194"/>
              <a:gd name="connsiteX2" fmla="*/ 179715 w 823453"/>
              <a:gd name="connsiteY2" fmla="*/ 0 h 1990194"/>
              <a:gd name="connsiteX3" fmla="*/ 201661 w 823453"/>
              <a:gd name="connsiteY3" fmla="*/ 0 h 1990194"/>
              <a:gd name="connsiteX4" fmla="*/ 230922 w 823453"/>
              <a:gd name="connsiteY4" fmla="*/ 14631 h 1990194"/>
              <a:gd name="connsiteX5" fmla="*/ 0 w 823453"/>
              <a:gd name="connsiteY5" fmla="*/ 173060 h 1990194"/>
              <a:gd name="connsiteX6" fmla="*/ 92453 w 823453"/>
              <a:gd name="connsiteY6" fmla="*/ 432651 h 1990194"/>
              <a:gd name="connsiteX7" fmla="*/ 508899 w 823453"/>
              <a:gd name="connsiteY7" fmla="*/ 548640 h 1990194"/>
              <a:gd name="connsiteX8" fmla="*/ 757616 w 823453"/>
              <a:gd name="connsiteY8" fmla="*/ 1016813 h 1990194"/>
              <a:gd name="connsiteX9" fmla="*/ 823453 w 823453"/>
              <a:gd name="connsiteY9" fmla="*/ 1199693 h 1990194"/>
              <a:gd name="connsiteX10" fmla="*/ 779562 w 823453"/>
              <a:gd name="connsiteY10" fmla="*/ 1411834 h 1990194"/>
              <a:gd name="connsiteX11" fmla="*/ 721040 w 823453"/>
              <a:gd name="connsiteY11" fmla="*/ 1521562 h 1990194"/>
              <a:gd name="connsiteX12" fmla="*/ 443062 w 823453"/>
              <a:gd name="connsiteY12" fmla="*/ 1828800 h 1990194"/>
              <a:gd name="connsiteX13" fmla="*/ 179715 w 823453"/>
              <a:gd name="connsiteY13" fmla="*/ 1938528 h 1990194"/>
              <a:gd name="connsiteX14" fmla="*/ 99248 w 823453"/>
              <a:gd name="connsiteY14" fmla="*/ 1975104 h 1990194"/>
              <a:gd name="connsiteX15" fmla="*/ 72936 w 823453"/>
              <a:gd name="connsiteY15" fmla="*/ 1990194 h 1990194"/>
              <a:gd name="connsiteX0" fmla="*/ 238237 w 823453"/>
              <a:gd name="connsiteY0" fmla="*/ 358445 h 1990194"/>
              <a:gd name="connsiteX1" fmla="*/ 201661 w 823453"/>
              <a:gd name="connsiteY1" fmla="*/ 160935 h 1990194"/>
              <a:gd name="connsiteX2" fmla="*/ 179715 w 823453"/>
              <a:gd name="connsiteY2" fmla="*/ 0 h 1990194"/>
              <a:gd name="connsiteX3" fmla="*/ 201661 w 823453"/>
              <a:gd name="connsiteY3" fmla="*/ 0 h 1990194"/>
              <a:gd name="connsiteX4" fmla="*/ 230922 w 823453"/>
              <a:gd name="connsiteY4" fmla="*/ 14631 h 1990194"/>
              <a:gd name="connsiteX5" fmla="*/ 0 w 823453"/>
              <a:gd name="connsiteY5" fmla="*/ 173060 h 1990194"/>
              <a:gd name="connsiteX6" fmla="*/ 92454 w 823453"/>
              <a:gd name="connsiteY6" fmla="*/ 432651 h 1990194"/>
              <a:gd name="connsiteX7" fmla="*/ 508899 w 823453"/>
              <a:gd name="connsiteY7" fmla="*/ 548640 h 1990194"/>
              <a:gd name="connsiteX8" fmla="*/ 757616 w 823453"/>
              <a:gd name="connsiteY8" fmla="*/ 1016813 h 1990194"/>
              <a:gd name="connsiteX9" fmla="*/ 823453 w 823453"/>
              <a:gd name="connsiteY9" fmla="*/ 1199693 h 1990194"/>
              <a:gd name="connsiteX10" fmla="*/ 779562 w 823453"/>
              <a:gd name="connsiteY10" fmla="*/ 1411834 h 1990194"/>
              <a:gd name="connsiteX11" fmla="*/ 721040 w 823453"/>
              <a:gd name="connsiteY11" fmla="*/ 1521562 h 1990194"/>
              <a:gd name="connsiteX12" fmla="*/ 443062 w 823453"/>
              <a:gd name="connsiteY12" fmla="*/ 1828800 h 1990194"/>
              <a:gd name="connsiteX13" fmla="*/ 179715 w 823453"/>
              <a:gd name="connsiteY13" fmla="*/ 1938528 h 1990194"/>
              <a:gd name="connsiteX14" fmla="*/ 99248 w 823453"/>
              <a:gd name="connsiteY14" fmla="*/ 1975104 h 1990194"/>
              <a:gd name="connsiteX15" fmla="*/ 72936 w 823453"/>
              <a:gd name="connsiteY15" fmla="*/ 1990194 h 1990194"/>
              <a:gd name="connsiteX0" fmla="*/ 238237 w 823453"/>
              <a:gd name="connsiteY0" fmla="*/ 358445 h 1990194"/>
              <a:gd name="connsiteX1" fmla="*/ 201661 w 823453"/>
              <a:gd name="connsiteY1" fmla="*/ 160935 h 1990194"/>
              <a:gd name="connsiteX2" fmla="*/ 179715 w 823453"/>
              <a:gd name="connsiteY2" fmla="*/ 0 h 1990194"/>
              <a:gd name="connsiteX3" fmla="*/ 201661 w 823453"/>
              <a:gd name="connsiteY3" fmla="*/ 0 h 1990194"/>
              <a:gd name="connsiteX4" fmla="*/ 230922 w 823453"/>
              <a:gd name="connsiteY4" fmla="*/ 14631 h 1990194"/>
              <a:gd name="connsiteX5" fmla="*/ 0 w 823453"/>
              <a:gd name="connsiteY5" fmla="*/ 173060 h 1990194"/>
              <a:gd name="connsiteX6" fmla="*/ 92454 w 823453"/>
              <a:gd name="connsiteY6" fmla="*/ 432651 h 1990194"/>
              <a:gd name="connsiteX7" fmla="*/ 508899 w 823453"/>
              <a:gd name="connsiteY7" fmla="*/ 548640 h 1990194"/>
              <a:gd name="connsiteX8" fmla="*/ 757616 w 823453"/>
              <a:gd name="connsiteY8" fmla="*/ 1016813 h 1990194"/>
              <a:gd name="connsiteX9" fmla="*/ 823453 w 823453"/>
              <a:gd name="connsiteY9" fmla="*/ 1199693 h 1990194"/>
              <a:gd name="connsiteX10" fmla="*/ 779562 w 823453"/>
              <a:gd name="connsiteY10" fmla="*/ 1411834 h 1990194"/>
              <a:gd name="connsiteX11" fmla="*/ 721040 w 823453"/>
              <a:gd name="connsiteY11" fmla="*/ 1521562 h 1990194"/>
              <a:gd name="connsiteX12" fmla="*/ 443062 w 823453"/>
              <a:gd name="connsiteY12" fmla="*/ 1828800 h 1990194"/>
              <a:gd name="connsiteX13" fmla="*/ 179715 w 823453"/>
              <a:gd name="connsiteY13" fmla="*/ 1938528 h 1990194"/>
              <a:gd name="connsiteX14" fmla="*/ 99248 w 823453"/>
              <a:gd name="connsiteY14" fmla="*/ 1975104 h 1990194"/>
              <a:gd name="connsiteX15" fmla="*/ 72936 w 823453"/>
              <a:gd name="connsiteY15" fmla="*/ 1990194 h 1990194"/>
              <a:gd name="connsiteX0" fmla="*/ 238237 w 823453"/>
              <a:gd name="connsiteY0" fmla="*/ 358445 h 1990194"/>
              <a:gd name="connsiteX1" fmla="*/ 201661 w 823453"/>
              <a:gd name="connsiteY1" fmla="*/ 160935 h 1990194"/>
              <a:gd name="connsiteX2" fmla="*/ 179715 w 823453"/>
              <a:gd name="connsiteY2" fmla="*/ 0 h 1990194"/>
              <a:gd name="connsiteX3" fmla="*/ 201661 w 823453"/>
              <a:gd name="connsiteY3" fmla="*/ 0 h 1990194"/>
              <a:gd name="connsiteX4" fmla="*/ 92454 w 823453"/>
              <a:gd name="connsiteY4" fmla="*/ 0 h 1990194"/>
              <a:gd name="connsiteX5" fmla="*/ 0 w 823453"/>
              <a:gd name="connsiteY5" fmla="*/ 173060 h 1990194"/>
              <a:gd name="connsiteX6" fmla="*/ 92454 w 823453"/>
              <a:gd name="connsiteY6" fmla="*/ 432651 h 1990194"/>
              <a:gd name="connsiteX7" fmla="*/ 508899 w 823453"/>
              <a:gd name="connsiteY7" fmla="*/ 548640 h 1990194"/>
              <a:gd name="connsiteX8" fmla="*/ 757616 w 823453"/>
              <a:gd name="connsiteY8" fmla="*/ 1016813 h 1990194"/>
              <a:gd name="connsiteX9" fmla="*/ 823453 w 823453"/>
              <a:gd name="connsiteY9" fmla="*/ 1199693 h 1990194"/>
              <a:gd name="connsiteX10" fmla="*/ 779562 w 823453"/>
              <a:gd name="connsiteY10" fmla="*/ 1411834 h 1990194"/>
              <a:gd name="connsiteX11" fmla="*/ 721040 w 823453"/>
              <a:gd name="connsiteY11" fmla="*/ 1521562 h 1990194"/>
              <a:gd name="connsiteX12" fmla="*/ 443062 w 823453"/>
              <a:gd name="connsiteY12" fmla="*/ 1828800 h 1990194"/>
              <a:gd name="connsiteX13" fmla="*/ 179715 w 823453"/>
              <a:gd name="connsiteY13" fmla="*/ 1938528 h 1990194"/>
              <a:gd name="connsiteX14" fmla="*/ 99248 w 823453"/>
              <a:gd name="connsiteY14" fmla="*/ 1975104 h 1990194"/>
              <a:gd name="connsiteX15" fmla="*/ 72936 w 823453"/>
              <a:gd name="connsiteY15" fmla="*/ 1990194 h 1990194"/>
              <a:gd name="connsiteX0" fmla="*/ 238237 w 823453"/>
              <a:gd name="connsiteY0" fmla="*/ 444975 h 2076724"/>
              <a:gd name="connsiteX1" fmla="*/ 201661 w 823453"/>
              <a:gd name="connsiteY1" fmla="*/ 247465 h 2076724"/>
              <a:gd name="connsiteX2" fmla="*/ 179715 w 823453"/>
              <a:gd name="connsiteY2" fmla="*/ 86530 h 2076724"/>
              <a:gd name="connsiteX3" fmla="*/ 184906 w 823453"/>
              <a:gd name="connsiteY3" fmla="*/ 0 h 2076724"/>
              <a:gd name="connsiteX4" fmla="*/ 92454 w 823453"/>
              <a:gd name="connsiteY4" fmla="*/ 86530 h 2076724"/>
              <a:gd name="connsiteX5" fmla="*/ 0 w 823453"/>
              <a:gd name="connsiteY5" fmla="*/ 259590 h 2076724"/>
              <a:gd name="connsiteX6" fmla="*/ 92454 w 823453"/>
              <a:gd name="connsiteY6" fmla="*/ 519181 h 2076724"/>
              <a:gd name="connsiteX7" fmla="*/ 508899 w 823453"/>
              <a:gd name="connsiteY7" fmla="*/ 635170 h 2076724"/>
              <a:gd name="connsiteX8" fmla="*/ 757616 w 823453"/>
              <a:gd name="connsiteY8" fmla="*/ 1103343 h 2076724"/>
              <a:gd name="connsiteX9" fmla="*/ 823453 w 823453"/>
              <a:gd name="connsiteY9" fmla="*/ 1286223 h 2076724"/>
              <a:gd name="connsiteX10" fmla="*/ 779562 w 823453"/>
              <a:gd name="connsiteY10" fmla="*/ 1498364 h 2076724"/>
              <a:gd name="connsiteX11" fmla="*/ 721040 w 823453"/>
              <a:gd name="connsiteY11" fmla="*/ 1608092 h 2076724"/>
              <a:gd name="connsiteX12" fmla="*/ 443062 w 823453"/>
              <a:gd name="connsiteY12" fmla="*/ 1915330 h 2076724"/>
              <a:gd name="connsiteX13" fmla="*/ 179715 w 823453"/>
              <a:gd name="connsiteY13" fmla="*/ 2025058 h 2076724"/>
              <a:gd name="connsiteX14" fmla="*/ 99248 w 823453"/>
              <a:gd name="connsiteY14" fmla="*/ 2061634 h 2076724"/>
              <a:gd name="connsiteX15" fmla="*/ 72936 w 823453"/>
              <a:gd name="connsiteY15" fmla="*/ 2076724 h 2076724"/>
              <a:gd name="connsiteX0" fmla="*/ 238237 w 823453"/>
              <a:gd name="connsiteY0" fmla="*/ 444975 h 2076724"/>
              <a:gd name="connsiteX1" fmla="*/ 201661 w 823453"/>
              <a:gd name="connsiteY1" fmla="*/ 247465 h 2076724"/>
              <a:gd name="connsiteX2" fmla="*/ 179715 w 823453"/>
              <a:gd name="connsiteY2" fmla="*/ 86530 h 2076724"/>
              <a:gd name="connsiteX3" fmla="*/ 184906 w 823453"/>
              <a:gd name="connsiteY3" fmla="*/ 0 h 2076724"/>
              <a:gd name="connsiteX4" fmla="*/ 92454 w 823453"/>
              <a:gd name="connsiteY4" fmla="*/ 0 h 2076724"/>
              <a:gd name="connsiteX5" fmla="*/ 0 w 823453"/>
              <a:gd name="connsiteY5" fmla="*/ 259590 h 2076724"/>
              <a:gd name="connsiteX6" fmla="*/ 92454 w 823453"/>
              <a:gd name="connsiteY6" fmla="*/ 519181 h 2076724"/>
              <a:gd name="connsiteX7" fmla="*/ 508899 w 823453"/>
              <a:gd name="connsiteY7" fmla="*/ 635170 h 2076724"/>
              <a:gd name="connsiteX8" fmla="*/ 757616 w 823453"/>
              <a:gd name="connsiteY8" fmla="*/ 1103343 h 2076724"/>
              <a:gd name="connsiteX9" fmla="*/ 823453 w 823453"/>
              <a:gd name="connsiteY9" fmla="*/ 1286223 h 2076724"/>
              <a:gd name="connsiteX10" fmla="*/ 779562 w 823453"/>
              <a:gd name="connsiteY10" fmla="*/ 1498364 h 2076724"/>
              <a:gd name="connsiteX11" fmla="*/ 721040 w 823453"/>
              <a:gd name="connsiteY11" fmla="*/ 1608092 h 2076724"/>
              <a:gd name="connsiteX12" fmla="*/ 443062 w 823453"/>
              <a:gd name="connsiteY12" fmla="*/ 1915330 h 2076724"/>
              <a:gd name="connsiteX13" fmla="*/ 179715 w 823453"/>
              <a:gd name="connsiteY13" fmla="*/ 2025058 h 2076724"/>
              <a:gd name="connsiteX14" fmla="*/ 99248 w 823453"/>
              <a:gd name="connsiteY14" fmla="*/ 2061634 h 2076724"/>
              <a:gd name="connsiteX15" fmla="*/ 72936 w 823453"/>
              <a:gd name="connsiteY15" fmla="*/ 2076724 h 2076724"/>
              <a:gd name="connsiteX0" fmla="*/ 238237 w 823453"/>
              <a:gd name="connsiteY0" fmla="*/ 444975 h 2076724"/>
              <a:gd name="connsiteX1" fmla="*/ 201661 w 823453"/>
              <a:gd name="connsiteY1" fmla="*/ 247465 h 2076724"/>
              <a:gd name="connsiteX2" fmla="*/ 179715 w 823453"/>
              <a:gd name="connsiteY2" fmla="*/ 86530 h 2076724"/>
              <a:gd name="connsiteX3" fmla="*/ 184906 w 823453"/>
              <a:gd name="connsiteY3" fmla="*/ 0 h 2076724"/>
              <a:gd name="connsiteX4" fmla="*/ 92454 w 823453"/>
              <a:gd name="connsiteY4" fmla="*/ 86530 h 2076724"/>
              <a:gd name="connsiteX5" fmla="*/ 0 w 823453"/>
              <a:gd name="connsiteY5" fmla="*/ 259590 h 2076724"/>
              <a:gd name="connsiteX6" fmla="*/ 92454 w 823453"/>
              <a:gd name="connsiteY6" fmla="*/ 519181 h 2076724"/>
              <a:gd name="connsiteX7" fmla="*/ 508899 w 823453"/>
              <a:gd name="connsiteY7" fmla="*/ 635170 h 2076724"/>
              <a:gd name="connsiteX8" fmla="*/ 757616 w 823453"/>
              <a:gd name="connsiteY8" fmla="*/ 1103343 h 2076724"/>
              <a:gd name="connsiteX9" fmla="*/ 823453 w 823453"/>
              <a:gd name="connsiteY9" fmla="*/ 1286223 h 2076724"/>
              <a:gd name="connsiteX10" fmla="*/ 779562 w 823453"/>
              <a:gd name="connsiteY10" fmla="*/ 1498364 h 2076724"/>
              <a:gd name="connsiteX11" fmla="*/ 721040 w 823453"/>
              <a:gd name="connsiteY11" fmla="*/ 1608092 h 2076724"/>
              <a:gd name="connsiteX12" fmla="*/ 443062 w 823453"/>
              <a:gd name="connsiteY12" fmla="*/ 1915330 h 2076724"/>
              <a:gd name="connsiteX13" fmla="*/ 179715 w 823453"/>
              <a:gd name="connsiteY13" fmla="*/ 2025058 h 2076724"/>
              <a:gd name="connsiteX14" fmla="*/ 99248 w 823453"/>
              <a:gd name="connsiteY14" fmla="*/ 2061634 h 2076724"/>
              <a:gd name="connsiteX15" fmla="*/ 72936 w 823453"/>
              <a:gd name="connsiteY15" fmla="*/ 2076724 h 2076724"/>
              <a:gd name="connsiteX0" fmla="*/ 238237 w 823453"/>
              <a:gd name="connsiteY0" fmla="*/ 531505 h 2163254"/>
              <a:gd name="connsiteX1" fmla="*/ 201661 w 823453"/>
              <a:gd name="connsiteY1" fmla="*/ 333995 h 2163254"/>
              <a:gd name="connsiteX2" fmla="*/ 179715 w 823453"/>
              <a:gd name="connsiteY2" fmla="*/ 173060 h 2163254"/>
              <a:gd name="connsiteX3" fmla="*/ 1 w 823453"/>
              <a:gd name="connsiteY3" fmla="*/ 0 h 2163254"/>
              <a:gd name="connsiteX4" fmla="*/ 92454 w 823453"/>
              <a:gd name="connsiteY4" fmla="*/ 173060 h 2163254"/>
              <a:gd name="connsiteX5" fmla="*/ 0 w 823453"/>
              <a:gd name="connsiteY5" fmla="*/ 346120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38237 w 823453"/>
              <a:gd name="connsiteY0" fmla="*/ 531505 h 2163254"/>
              <a:gd name="connsiteX1" fmla="*/ 201661 w 823453"/>
              <a:gd name="connsiteY1" fmla="*/ 333995 h 2163254"/>
              <a:gd name="connsiteX2" fmla="*/ 179715 w 823453"/>
              <a:gd name="connsiteY2" fmla="*/ 173060 h 2163254"/>
              <a:gd name="connsiteX3" fmla="*/ 134738 w 823453"/>
              <a:gd name="connsiteY3" fmla="*/ 116145 h 2163254"/>
              <a:gd name="connsiteX4" fmla="*/ 1 w 823453"/>
              <a:gd name="connsiteY4" fmla="*/ 0 h 2163254"/>
              <a:gd name="connsiteX5" fmla="*/ 92454 w 823453"/>
              <a:gd name="connsiteY5" fmla="*/ 173060 h 2163254"/>
              <a:gd name="connsiteX6" fmla="*/ 0 w 823453"/>
              <a:gd name="connsiteY6" fmla="*/ 346120 h 2163254"/>
              <a:gd name="connsiteX7" fmla="*/ 92454 w 823453"/>
              <a:gd name="connsiteY7" fmla="*/ 605711 h 2163254"/>
              <a:gd name="connsiteX8" fmla="*/ 508899 w 823453"/>
              <a:gd name="connsiteY8" fmla="*/ 721700 h 2163254"/>
              <a:gd name="connsiteX9" fmla="*/ 757616 w 823453"/>
              <a:gd name="connsiteY9" fmla="*/ 1189873 h 2163254"/>
              <a:gd name="connsiteX10" fmla="*/ 823453 w 823453"/>
              <a:gd name="connsiteY10" fmla="*/ 1372753 h 2163254"/>
              <a:gd name="connsiteX11" fmla="*/ 779562 w 823453"/>
              <a:gd name="connsiteY11" fmla="*/ 1584894 h 2163254"/>
              <a:gd name="connsiteX12" fmla="*/ 721040 w 823453"/>
              <a:gd name="connsiteY12" fmla="*/ 1694622 h 2163254"/>
              <a:gd name="connsiteX13" fmla="*/ 443062 w 823453"/>
              <a:gd name="connsiteY13" fmla="*/ 2001860 h 2163254"/>
              <a:gd name="connsiteX14" fmla="*/ 179715 w 823453"/>
              <a:gd name="connsiteY14" fmla="*/ 2111588 h 2163254"/>
              <a:gd name="connsiteX15" fmla="*/ 99248 w 823453"/>
              <a:gd name="connsiteY15" fmla="*/ 2148164 h 2163254"/>
              <a:gd name="connsiteX16" fmla="*/ 72936 w 823453"/>
              <a:gd name="connsiteY16" fmla="*/ 2163254 h 2163254"/>
              <a:gd name="connsiteX0" fmla="*/ 238237 w 823453"/>
              <a:gd name="connsiteY0" fmla="*/ 531505 h 2163254"/>
              <a:gd name="connsiteX1" fmla="*/ 201661 w 823453"/>
              <a:gd name="connsiteY1" fmla="*/ 333995 h 2163254"/>
              <a:gd name="connsiteX2" fmla="*/ 179715 w 823453"/>
              <a:gd name="connsiteY2" fmla="*/ 173060 h 2163254"/>
              <a:gd name="connsiteX3" fmla="*/ 92454 w 823453"/>
              <a:gd name="connsiteY3" fmla="*/ 0 h 2163254"/>
              <a:gd name="connsiteX4" fmla="*/ 1 w 823453"/>
              <a:gd name="connsiteY4" fmla="*/ 0 h 2163254"/>
              <a:gd name="connsiteX5" fmla="*/ 92454 w 823453"/>
              <a:gd name="connsiteY5" fmla="*/ 173060 h 2163254"/>
              <a:gd name="connsiteX6" fmla="*/ 0 w 823453"/>
              <a:gd name="connsiteY6" fmla="*/ 346120 h 2163254"/>
              <a:gd name="connsiteX7" fmla="*/ 92454 w 823453"/>
              <a:gd name="connsiteY7" fmla="*/ 605711 h 2163254"/>
              <a:gd name="connsiteX8" fmla="*/ 508899 w 823453"/>
              <a:gd name="connsiteY8" fmla="*/ 721700 h 2163254"/>
              <a:gd name="connsiteX9" fmla="*/ 757616 w 823453"/>
              <a:gd name="connsiteY9" fmla="*/ 1189873 h 2163254"/>
              <a:gd name="connsiteX10" fmla="*/ 823453 w 823453"/>
              <a:gd name="connsiteY10" fmla="*/ 1372753 h 2163254"/>
              <a:gd name="connsiteX11" fmla="*/ 779562 w 823453"/>
              <a:gd name="connsiteY11" fmla="*/ 1584894 h 2163254"/>
              <a:gd name="connsiteX12" fmla="*/ 721040 w 823453"/>
              <a:gd name="connsiteY12" fmla="*/ 1694622 h 2163254"/>
              <a:gd name="connsiteX13" fmla="*/ 443062 w 823453"/>
              <a:gd name="connsiteY13" fmla="*/ 2001860 h 2163254"/>
              <a:gd name="connsiteX14" fmla="*/ 179715 w 823453"/>
              <a:gd name="connsiteY14" fmla="*/ 2111588 h 2163254"/>
              <a:gd name="connsiteX15" fmla="*/ 99248 w 823453"/>
              <a:gd name="connsiteY15" fmla="*/ 2148164 h 2163254"/>
              <a:gd name="connsiteX16" fmla="*/ 72936 w 823453"/>
              <a:gd name="connsiteY16" fmla="*/ 2163254 h 2163254"/>
              <a:gd name="connsiteX0" fmla="*/ 277359 w 823453"/>
              <a:gd name="connsiteY0" fmla="*/ 519181 h 2163254"/>
              <a:gd name="connsiteX1" fmla="*/ 201661 w 823453"/>
              <a:gd name="connsiteY1" fmla="*/ 333995 h 2163254"/>
              <a:gd name="connsiteX2" fmla="*/ 179715 w 823453"/>
              <a:gd name="connsiteY2" fmla="*/ 173060 h 2163254"/>
              <a:gd name="connsiteX3" fmla="*/ 92454 w 823453"/>
              <a:gd name="connsiteY3" fmla="*/ 0 h 2163254"/>
              <a:gd name="connsiteX4" fmla="*/ 1 w 823453"/>
              <a:gd name="connsiteY4" fmla="*/ 0 h 2163254"/>
              <a:gd name="connsiteX5" fmla="*/ 92454 w 823453"/>
              <a:gd name="connsiteY5" fmla="*/ 173060 h 2163254"/>
              <a:gd name="connsiteX6" fmla="*/ 0 w 823453"/>
              <a:gd name="connsiteY6" fmla="*/ 346120 h 2163254"/>
              <a:gd name="connsiteX7" fmla="*/ 92454 w 823453"/>
              <a:gd name="connsiteY7" fmla="*/ 605711 h 2163254"/>
              <a:gd name="connsiteX8" fmla="*/ 508899 w 823453"/>
              <a:gd name="connsiteY8" fmla="*/ 721700 h 2163254"/>
              <a:gd name="connsiteX9" fmla="*/ 757616 w 823453"/>
              <a:gd name="connsiteY9" fmla="*/ 1189873 h 2163254"/>
              <a:gd name="connsiteX10" fmla="*/ 823453 w 823453"/>
              <a:gd name="connsiteY10" fmla="*/ 1372753 h 2163254"/>
              <a:gd name="connsiteX11" fmla="*/ 779562 w 823453"/>
              <a:gd name="connsiteY11" fmla="*/ 1584894 h 2163254"/>
              <a:gd name="connsiteX12" fmla="*/ 721040 w 823453"/>
              <a:gd name="connsiteY12" fmla="*/ 1694622 h 2163254"/>
              <a:gd name="connsiteX13" fmla="*/ 443062 w 823453"/>
              <a:gd name="connsiteY13" fmla="*/ 2001860 h 2163254"/>
              <a:gd name="connsiteX14" fmla="*/ 179715 w 823453"/>
              <a:gd name="connsiteY14" fmla="*/ 2111588 h 2163254"/>
              <a:gd name="connsiteX15" fmla="*/ 99248 w 823453"/>
              <a:gd name="connsiteY15" fmla="*/ 2148164 h 2163254"/>
              <a:gd name="connsiteX16" fmla="*/ 72936 w 823453"/>
              <a:gd name="connsiteY16" fmla="*/ 2163254 h 2163254"/>
              <a:gd name="connsiteX0" fmla="*/ 277359 w 823453"/>
              <a:gd name="connsiteY0" fmla="*/ 519181 h 2163254"/>
              <a:gd name="connsiteX1" fmla="*/ 179715 w 823453"/>
              <a:gd name="connsiteY1" fmla="*/ 173060 h 2163254"/>
              <a:gd name="connsiteX2" fmla="*/ 92454 w 823453"/>
              <a:gd name="connsiteY2" fmla="*/ 0 h 2163254"/>
              <a:gd name="connsiteX3" fmla="*/ 1 w 823453"/>
              <a:gd name="connsiteY3" fmla="*/ 0 h 2163254"/>
              <a:gd name="connsiteX4" fmla="*/ 92454 w 823453"/>
              <a:gd name="connsiteY4" fmla="*/ 173060 h 2163254"/>
              <a:gd name="connsiteX5" fmla="*/ 0 w 823453"/>
              <a:gd name="connsiteY5" fmla="*/ 346120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519181 h 2163254"/>
              <a:gd name="connsiteX1" fmla="*/ 179715 w 823453"/>
              <a:gd name="connsiteY1" fmla="*/ 173060 h 2163254"/>
              <a:gd name="connsiteX2" fmla="*/ 92454 w 823453"/>
              <a:gd name="connsiteY2" fmla="*/ 0 h 2163254"/>
              <a:gd name="connsiteX3" fmla="*/ 1 w 823453"/>
              <a:gd name="connsiteY3" fmla="*/ 0 h 2163254"/>
              <a:gd name="connsiteX4" fmla="*/ 92454 w 823453"/>
              <a:gd name="connsiteY4" fmla="*/ 173060 h 2163254"/>
              <a:gd name="connsiteX5" fmla="*/ 0 w 823453"/>
              <a:gd name="connsiteY5" fmla="*/ 346120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8 w 823452"/>
              <a:gd name="connsiteY0" fmla="*/ 519181 h 2163254"/>
              <a:gd name="connsiteX1" fmla="*/ 179714 w 823452"/>
              <a:gd name="connsiteY1" fmla="*/ 173060 h 2163254"/>
              <a:gd name="connsiteX2" fmla="*/ 92453 w 823452"/>
              <a:gd name="connsiteY2" fmla="*/ 0 h 2163254"/>
              <a:gd name="connsiteX3" fmla="*/ 0 w 823452"/>
              <a:gd name="connsiteY3" fmla="*/ 0 h 2163254"/>
              <a:gd name="connsiteX4" fmla="*/ 92453 w 823452"/>
              <a:gd name="connsiteY4" fmla="*/ 173060 h 2163254"/>
              <a:gd name="connsiteX5" fmla="*/ 0 w 823452"/>
              <a:gd name="connsiteY5" fmla="*/ 432651 h 2163254"/>
              <a:gd name="connsiteX6" fmla="*/ 92453 w 823452"/>
              <a:gd name="connsiteY6" fmla="*/ 605711 h 2163254"/>
              <a:gd name="connsiteX7" fmla="*/ 508898 w 823452"/>
              <a:gd name="connsiteY7" fmla="*/ 721700 h 2163254"/>
              <a:gd name="connsiteX8" fmla="*/ 757615 w 823452"/>
              <a:gd name="connsiteY8" fmla="*/ 1189873 h 2163254"/>
              <a:gd name="connsiteX9" fmla="*/ 823452 w 823452"/>
              <a:gd name="connsiteY9" fmla="*/ 1372753 h 2163254"/>
              <a:gd name="connsiteX10" fmla="*/ 779561 w 823452"/>
              <a:gd name="connsiteY10" fmla="*/ 1584894 h 2163254"/>
              <a:gd name="connsiteX11" fmla="*/ 721039 w 823452"/>
              <a:gd name="connsiteY11" fmla="*/ 1694622 h 2163254"/>
              <a:gd name="connsiteX12" fmla="*/ 443061 w 823452"/>
              <a:gd name="connsiteY12" fmla="*/ 2001860 h 2163254"/>
              <a:gd name="connsiteX13" fmla="*/ 179714 w 823452"/>
              <a:gd name="connsiteY13" fmla="*/ 2111588 h 2163254"/>
              <a:gd name="connsiteX14" fmla="*/ 99247 w 823452"/>
              <a:gd name="connsiteY14" fmla="*/ 2148164 h 2163254"/>
              <a:gd name="connsiteX15" fmla="*/ 72935 w 823452"/>
              <a:gd name="connsiteY15" fmla="*/ 2163254 h 2163254"/>
              <a:gd name="connsiteX0" fmla="*/ 277358 w 823452"/>
              <a:gd name="connsiteY0" fmla="*/ 519181 h 2163254"/>
              <a:gd name="connsiteX1" fmla="*/ 179714 w 823452"/>
              <a:gd name="connsiteY1" fmla="*/ 173060 h 2163254"/>
              <a:gd name="connsiteX2" fmla="*/ 92453 w 823452"/>
              <a:gd name="connsiteY2" fmla="*/ 0 h 2163254"/>
              <a:gd name="connsiteX3" fmla="*/ 0 w 823452"/>
              <a:gd name="connsiteY3" fmla="*/ 0 h 2163254"/>
              <a:gd name="connsiteX4" fmla="*/ 92451 w 823452"/>
              <a:gd name="connsiteY4" fmla="*/ 259590 h 2163254"/>
              <a:gd name="connsiteX5" fmla="*/ 0 w 823452"/>
              <a:gd name="connsiteY5" fmla="*/ 432651 h 2163254"/>
              <a:gd name="connsiteX6" fmla="*/ 92453 w 823452"/>
              <a:gd name="connsiteY6" fmla="*/ 605711 h 2163254"/>
              <a:gd name="connsiteX7" fmla="*/ 508898 w 823452"/>
              <a:gd name="connsiteY7" fmla="*/ 721700 h 2163254"/>
              <a:gd name="connsiteX8" fmla="*/ 757615 w 823452"/>
              <a:gd name="connsiteY8" fmla="*/ 1189873 h 2163254"/>
              <a:gd name="connsiteX9" fmla="*/ 823452 w 823452"/>
              <a:gd name="connsiteY9" fmla="*/ 1372753 h 2163254"/>
              <a:gd name="connsiteX10" fmla="*/ 779561 w 823452"/>
              <a:gd name="connsiteY10" fmla="*/ 1584894 h 2163254"/>
              <a:gd name="connsiteX11" fmla="*/ 721039 w 823452"/>
              <a:gd name="connsiteY11" fmla="*/ 1694622 h 2163254"/>
              <a:gd name="connsiteX12" fmla="*/ 443061 w 823452"/>
              <a:gd name="connsiteY12" fmla="*/ 2001860 h 2163254"/>
              <a:gd name="connsiteX13" fmla="*/ 179714 w 823452"/>
              <a:gd name="connsiteY13" fmla="*/ 2111588 h 2163254"/>
              <a:gd name="connsiteX14" fmla="*/ 99247 w 823452"/>
              <a:gd name="connsiteY14" fmla="*/ 2148164 h 2163254"/>
              <a:gd name="connsiteX15" fmla="*/ 72935 w 823452"/>
              <a:gd name="connsiteY15" fmla="*/ 2163254 h 2163254"/>
              <a:gd name="connsiteX0" fmla="*/ 277359 w 823453"/>
              <a:gd name="connsiteY0" fmla="*/ 519181 h 2163254"/>
              <a:gd name="connsiteX1" fmla="*/ 179715 w 823453"/>
              <a:gd name="connsiteY1" fmla="*/ 17306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519181 h 2163254"/>
              <a:gd name="connsiteX1" fmla="*/ 179715 w 823453"/>
              <a:gd name="connsiteY1" fmla="*/ 17306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51918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51918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184906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346121 h 2163254"/>
              <a:gd name="connsiteX6" fmla="*/ 184906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4 w 823453"/>
              <a:gd name="connsiteY4" fmla="*/ 173060 h 2163254"/>
              <a:gd name="connsiteX5" fmla="*/ 1 w 823453"/>
              <a:gd name="connsiteY5" fmla="*/ 346121 h 2163254"/>
              <a:gd name="connsiteX6" fmla="*/ 184906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4 w 823453"/>
              <a:gd name="connsiteY4" fmla="*/ 173060 h 2163254"/>
              <a:gd name="connsiteX5" fmla="*/ 1 w 823453"/>
              <a:gd name="connsiteY5" fmla="*/ 346121 h 2163254"/>
              <a:gd name="connsiteX6" fmla="*/ 184906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92454 w 823453"/>
              <a:gd name="connsiteY1" fmla="*/ 0 h 2163254"/>
              <a:gd name="connsiteX2" fmla="*/ 0 w 823453"/>
              <a:gd name="connsiteY2" fmla="*/ 86530 h 2163254"/>
              <a:gd name="connsiteX3" fmla="*/ 92454 w 823453"/>
              <a:gd name="connsiteY3" fmla="*/ 173060 h 2163254"/>
              <a:gd name="connsiteX4" fmla="*/ 1 w 823453"/>
              <a:gd name="connsiteY4" fmla="*/ 346121 h 2163254"/>
              <a:gd name="connsiteX5" fmla="*/ 184906 w 823453"/>
              <a:gd name="connsiteY5" fmla="*/ 605711 h 2163254"/>
              <a:gd name="connsiteX6" fmla="*/ 508899 w 823453"/>
              <a:gd name="connsiteY6" fmla="*/ 721700 h 2163254"/>
              <a:gd name="connsiteX7" fmla="*/ 757616 w 823453"/>
              <a:gd name="connsiteY7" fmla="*/ 1189873 h 2163254"/>
              <a:gd name="connsiteX8" fmla="*/ 823453 w 823453"/>
              <a:gd name="connsiteY8" fmla="*/ 1372753 h 2163254"/>
              <a:gd name="connsiteX9" fmla="*/ 779562 w 823453"/>
              <a:gd name="connsiteY9" fmla="*/ 1584894 h 2163254"/>
              <a:gd name="connsiteX10" fmla="*/ 721040 w 823453"/>
              <a:gd name="connsiteY10" fmla="*/ 1694622 h 2163254"/>
              <a:gd name="connsiteX11" fmla="*/ 443062 w 823453"/>
              <a:gd name="connsiteY11" fmla="*/ 2001860 h 2163254"/>
              <a:gd name="connsiteX12" fmla="*/ 179715 w 823453"/>
              <a:gd name="connsiteY12" fmla="*/ 2111588 h 2163254"/>
              <a:gd name="connsiteX13" fmla="*/ 99248 w 823453"/>
              <a:gd name="connsiteY13" fmla="*/ 2148164 h 2163254"/>
              <a:gd name="connsiteX14" fmla="*/ 72936 w 823453"/>
              <a:gd name="connsiteY14" fmla="*/ 2163254 h 2163254"/>
              <a:gd name="connsiteX0" fmla="*/ 277358 w 823452"/>
              <a:gd name="connsiteY0" fmla="*/ 432651 h 2163254"/>
              <a:gd name="connsiteX1" fmla="*/ 92453 w 823452"/>
              <a:gd name="connsiteY1" fmla="*/ 0 h 2163254"/>
              <a:gd name="connsiteX2" fmla="*/ 0 w 823452"/>
              <a:gd name="connsiteY2" fmla="*/ 86530 h 2163254"/>
              <a:gd name="connsiteX3" fmla="*/ 92453 w 823452"/>
              <a:gd name="connsiteY3" fmla="*/ 173060 h 2163254"/>
              <a:gd name="connsiteX4" fmla="*/ 0 w 823452"/>
              <a:gd name="connsiteY4" fmla="*/ 346121 h 2163254"/>
              <a:gd name="connsiteX5" fmla="*/ 184905 w 823452"/>
              <a:gd name="connsiteY5" fmla="*/ 605711 h 2163254"/>
              <a:gd name="connsiteX6" fmla="*/ 508898 w 823452"/>
              <a:gd name="connsiteY6" fmla="*/ 721700 h 2163254"/>
              <a:gd name="connsiteX7" fmla="*/ 757615 w 823452"/>
              <a:gd name="connsiteY7" fmla="*/ 1189873 h 2163254"/>
              <a:gd name="connsiteX8" fmla="*/ 823452 w 823452"/>
              <a:gd name="connsiteY8" fmla="*/ 1372753 h 2163254"/>
              <a:gd name="connsiteX9" fmla="*/ 779561 w 823452"/>
              <a:gd name="connsiteY9" fmla="*/ 1584894 h 2163254"/>
              <a:gd name="connsiteX10" fmla="*/ 721039 w 823452"/>
              <a:gd name="connsiteY10" fmla="*/ 1694622 h 2163254"/>
              <a:gd name="connsiteX11" fmla="*/ 443061 w 823452"/>
              <a:gd name="connsiteY11" fmla="*/ 2001860 h 2163254"/>
              <a:gd name="connsiteX12" fmla="*/ 179714 w 823452"/>
              <a:gd name="connsiteY12" fmla="*/ 2111588 h 2163254"/>
              <a:gd name="connsiteX13" fmla="*/ 99247 w 823452"/>
              <a:gd name="connsiteY13" fmla="*/ 2148164 h 2163254"/>
              <a:gd name="connsiteX14" fmla="*/ 72935 w 823452"/>
              <a:gd name="connsiteY14" fmla="*/ 2163254 h 2163254"/>
              <a:gd name="connsiteX0" fmla="*/ 277359 w 823453"/>
              <a:gd name="connsiteY0" fmla="*/ 432651 h 2163254"/>
              <a:gd name="connsiteX1" fmla="*/ 92454 w 823453"/>
              <a:gd name="connsiteY1" fmla="*/ 0 h 2163254"/>
              <a:gd name="connsiteX2" fmla="*/ 0 w 823453"/>
              <a:gd name="connsiteY2" fmla="*/ 0 h 2163254"/>
              <a:gd name="connsiteX3" fmla="*/ 92454 w 823453"/>
              <a:gd name="connsiteY3" fmla="*/ 173060 h 2163254"/>
              <a:gd name="connsiteX4" fmla="*/ 1 w 823453"/>
              <a:gd name="connsiteY4" fmla="*/ 346121 h 2163254"/>
              <a:gd name="connsiteX5" fmla="*/ 184906 w 823453"/>
              <a:gd name="connsiteY5" fmla="*/ 605711 h 2163254"/>
              <a:gd name="connsiteX6" fmla="*/ 508899 w 823453"/>
              <a:gd name="connsiteY6" fmla="*/ 721700 h 2163254"/>
              <a:gd name="connsiteX7" fmla="*/ 757616 w 823453"/>
              <a:gd name="connsiteY7" fmla="*/ 1189873 h 2163254"/>
              <a:gd name="connsiteX8" fmla="*/ 823453 w 823453"/>
              <a:gd name="connsiteY8" fmla="*/ 1372753 h 2163254"/>
              <a:gd name="connsiteX9" fmla="*/ 779562 w 823453"/>
              <a:gd name="connsiteY9" fmla="*/ 1584894 h 2163254"/>
              <a:gd name="connsiteX10" fmla="*/ 721040 w 823453"/>
              <a:gd name="connsiteY10" fmla="*/ 1694622 h 2163254"/>
              <a:gd name="connsiteX11" fmla="*/ 443062 w 823453"/>
              <a:gd name="connsiteY11" fmla="*/ 2001860 h 2163254"/>
              <a:gd name="connsiteX12" fmla="*/ 179715 w 823453"/>
              <a:gd name="connsiteY12" fmla="*/ 2111588 h 2163254"/>
              <a:gd name="connsiteX13" fmla="*/ 99248 w 823453"/>
              <a:gd name="connsiteY13" fmla="*/ 2148164 h 2163254"/>
              <a:gd name="connsiteX14" fmla="*/ 72936 w 823453"/>
              <a:gd name="connsiteY14" fmla="*/ 2163254 h 2163254"/>
              <a:gd name="connsiteX0" fmla="*/ 277359 w 823453"/>
              <a:gd name="connsiteY0" fmla="*/ 432651 h 2163254"/>
              <a:gd name="connsiteX1" fmla="*/ 0 w 823453"/>
              <a:gd name="connsiteY1" fmla="*/ 0 h 2163254"/>
              <a:gd name="connsiteX2" fmla="*/ 92454 w 823453"/>
              <a:gd name="connsiteY2" fmla="*/ 173060 h 2163254"/>
              <a:gd name="connsiteX3" fmla="*/ 1 w 823453"/>
              <a:gd name="connsiteY3" fmla="*/ 346121 h 2163254"/>
              <a:gd name="connsiteX4" fmla="*/ 184906 w 823453"/>
              <a:gd name="connsiteY4" fmla="*/ 605711 h 2163254"/>
              <a:gd name="connsiteX5" fmla="*/ 508899 w 823453"/>
              <a:gd name="connsiteY5" fmla="*/ 721700 h 2163254"/>
              <a:gd name="connsiteX6" fmla="*/ 757616 w 823453"/>
              <a:gd name="connsiteY6" fmla="*/ 1189873 h 2163254"/>
              <a:gd name="connsiteX7" fmla="*/ 823453 w 823453"/>
              <a:gd name="connsiteY7" fmla="*/ 1372753 h 2163254"/>
              <a:gd name="connsiteX8" fmla="*/ 779562 w 823453"/>
              <a:gd name="connsiteY8" fmla="*/ 1584894 h 2163254"/>
              <a:gd name="connsiteX9" fmla="*/ 721040 w 823453"/>
              <a:gd name="connsiteY9" fmla="*/ 1694622 h 2163254"/>
              <a:gd name="connsiteX10" fmla="*/ 443062 w 823453"/>
              <a:gd name="connsiteY10" fmla="*/ 2001860 h 2163254"/>
              <a:gd name="connsiteX11" fmla="*/ 179715 w 823453"/>
              <a:gd name="connsiteY11" fmla="*/ 2111588 h 2163254"/>
              <a:gd name="connsiteX12" fmla="*/ 99248 w 823453"/>
              <a:gd name="connsiteY12" fmla="*/ 2148164 h 2163254"/>
              <a:gd name="connsiteX13" fmla="*/ 72936 w 823453"/>
              <a:gd name="connsiteY13" fmla="*/ 2163254 h 2163254"/>
              <a:gd name="connsiteX0" fmla="*/ 277358 w 823452"/>
              <a:gd name="connsiteY0" fmla="*/ 259591 h 1990194"/>
              <a:gd name="connsiteX1" fmla="*/ 92453 w 823452"/>
              <a:gd name="connsiteY1" fmla="*/ 0 h 1990194"/>
              <a:gd name="connsiteX2" fmla="*/ 0 w 823452"/>
              <a:gd name="connsiteY2" fmla="*/ 173061 h 1990194"/>
              <a:gd name="connsiteX3" fmla="*/ 184905 w 823452"/>
              <a:gd name="connsiteY3" fmla="*/ 432651 h 1990194"/>
              <a:gd name="connsiteX4" fmla="*/ 508898 w 823452"/>
              <a:gd name="connsiteY4" fmla="*/ 548640 h 1990194"/>
              <a:gd name="connsiteX5" fmla="*/ 757615 w 823452"/>
              <a:gd name="connsiteY5" fmla="*/ 1016813 h 1990194"/>
              <a:gd name="connsiteX6" fmla="*/ 823452 w 823452"/>
              <a:gd name="connsiteY6" fmla="*/ 1199693 h 1990194"/>
              <a:gd name="connsiteX7" fmla="*/ 779561 w 823452"/>
              <a:gd name="connsiteY7" fmla="*/ 1411834 h 1990194"/>
              <a:gd name="connsiteX8" fmla="*/ 721039 w 823452"/>
              <a:gd name="connsiteY8" fmla="*/ 1521562 h 1990194"/>
              <a:gd name="connsiteX9" fmla="*/ 443061 w 823452"/>
              <a:gd name="connsiteY9" fmla="*/ 1828800 h 1990194"/>
              <a:gd name="connsiteX10" fmla="*/ 179714 w 823452"/>
              <a:gd name="connsiteY10" fmla="*/ 1938528 h 1990194"/>
              <a:gd name="connsiteX11" fmla="*/ 99247 w 823452"/>
              <a:gd name="connsiteY11" fmla="*/ 1975104 h 1990194"/>
              <a:gd name="connsiteX12" fmla="*/ 72935 w 823452"/>
              <a:gd name="connsiteY12" fmla="*/ 1990194 h 1990194"/>
              <a:gd name="connsiteX0" fmla="*/ 277358 w 823452"/>
              <a:gd name="connsiteY0" fmla="*/ 115373 h 1845976"/>
              <a:gd name="connsiteX1" fmla="*/ 0 w 823452"/>
              <a:gd name="connsiteY1" fmla="*/ 28843 h 1845976"/>
              <a:gd name="connsiteX2" fmla="*/ 184905 w 823452"/>
              <a:gd name="connsiteY2" fmla="*/ 288433 h 1845976"/>
              <a:gd name="connsiteX3" fmla="*/ 508898 w 823452"/>
              <a:gd name="connsiteY3" fmla="*/ 404422 h 1845976"/>
              <a:gd name="connsiteX4" fmla="*/ 757615 w 823452"/>
              <a:gd name="connsiteY4" fmla="*/ 872595 h 1845976"/>
              <a:gd name="connsiteX5" fmla="*/ 823452 w 823452"/>
              <a:gd name="connsiteY5" fmla="*/ 1055475 h 1845976"/>
              <a:gd name="connsiteX6" fmla="*/ 779561 w 823452"/>
              <a:gd name="connsiteY6" fmla="*/ 1267616 h 1845976"/>
              <a:gd name="connsiteX7" fmla="*/ 721039 w 823452"/>
              <a:gd name="connsiteY7" fmla="*/ 1377344 h 1845976"/>
              <a:gd name="connsiteX8" fmla="*/ 443061 w 823452"/>
              <a:gd name="connsiteY8" fmla="*/ 1684582 h 1845976"/>
              <a:gd name="connsiteX9" fmla="*/ 179714 w 823452"/>
              <a:gd name="connsiteY9" fmla="*/ 1794310 h 1845976"/>
              <a:gd name="connsiteX10" fmla="*/ 99247 w 823452"/>
              <a:gd name="connsiteY10" fmla="*/ 1830886 h 1845976"/>
              <a:gd name="connsiteX11" fmla="*/ 72935 w 823452"/>
              <a:gd name="connsiteY11" fmla="*/ 1845976 h 1845976"/>
              <a:gd name="connsiteX0" fmla="*/ 204422 w 750516"/>
              <a:gd name="connsiteY0" fmla="*/ 0 h 1730603"/>
              <a:gd name="connsiteX1" fmla="*/ 111969 w 750516"/>
              <a:gd name="connsiteY1" fmla="*/ 173060 h 1730603"/>
              <a:gd name="connsiteX2" fmla="*/ 435962 w 750516"/>
              <a:gd name="connsiteY2" fmla="*/ 289049 h 1730603"/>
              <a:gd name="connsiteX3" fmla="*/ 684679 w 750516"/>
              <a:gd name="connsiteY3" fmla="*/ 757222 h 1730603"/>
              <a:gd name="connsiteX4" fmla="*/ 750516 w 750516"/>
              <a:gd name="connsiteY4" fmla="*/ 940102 h 1730603"/>
              <a:gd name="connsiteX5" fmla="*/ 706625 w 750516"/>
              <a:gd name="connsiteY5" fmla="*/ 1152243 h 1730603"/>
              <a:gd name="connsiteX6" fmla="*/ 648103 w 750516"/>
              <a:gd name="connsiteY6" fmla="*/ 1261971 h 1730603"/>
              <a:gd name="connsiteX7" fmla="*/ 370125 w 750516"/>
              <a:gd name="connsiteY7" fmla="*/ 1569209 h 1730603"/>
              <a:gd name="connsiteX8" fmla="*/ 106778 w 750516"/>
              <a:gd name="connsiteY8" fmla="*/ 1678937 h 1730603"/>
              <a:gd name="connsiteX9" fmla="*/ 26311 w 750516"/>
              <a:gd name="connsiteY9" fmla="*/ 1715513 h 1730603"/>
              <a:gd name="connsiteX10" fmla="*/ -1 w 750516"/>
              <a:gd name="connsiteY10" fmla="*/ 1730603 h 1730603"/>
              <a:gd name="connsiteX0" fmla="*/ 204423 w 750517"/>
              <a:gd name="connsiteY0" fmla="*/ 0 h 1730603"/>
              <a:gd name="connsiteX1" fmla="*/ 435963 w 750517"/>
              <a:gd name="connsiteY1" fmla="*/ 289049 h 1730603"/>
              <a:gd name="connsiteX2" fmla="*/ 684680 w 750517"/>
              <a:gd name="connsiteY2" fmla="*/ 757222 h 1730603"/>
              <a:gd name="connsiteX3" fmla="*/ 750517 w 750517"/>
              <a:gd name="connsiteY3" fmla="*/ 940102 h 1730603"/>
              <a:gd name="connsiteX4" fmla="*/ 706626 w 750517"/>
              <a:gd name="connsiteY4" fmla="*/ 1152243 h 1730603"/>
              <a:gd name="connsiteX5" fmla="*/ 648104 w 750517"/>
              <a:gd name="connsiteY5" fmla="*/ 1261971 h 1730603"/>
              <a:gd name="connsiteX6" fmla="*/ 370126 w 750517"/>
              <a:gd name="connsiteY6" fmla="*/ 1569209 h 1730603"/>
              <a:gd name="connsiteX7" fmla="*/ 106779 w 750517"/>
              <a:gd name="connsiteY7" fmla="*/ 1678937 h 1730603"/>
              <a:gd name="connsiteX8" fmla="*/ 26312 w 750517"/>
              <a:gd name="connsiteY8" fmla="*/ 1715513 h 1730603"/>
              <a:gd name="connsiteX9" fmla="*/ 0 w 750517"/>
              <a:gd name="connsiteY9" fmla="*/ 1730603 h 1730603"/>
              <a:gd name="connsiteX0" fmla="*/ 204423 w 750517"/>
              <a:gd name="connsiteY0" fmla="*/ 0 h 1730603"/>
              <a:gd name="connsiteX1" fmla="*/ 481779 w 750517"/>
              <a:gd name="connsiteY1" fmla="*/ 519181 h 1730603"/>
              <a:gd name="connsiteX2" fmla="*/ 684680 w 750517"/>
              <a:gd name="connsiteY2" fmla="*/ 757222 h 1730603"/>
              <a:gd name="connsiteX3" fmla="*/ 750517 w 750517"/>
              <a:gd name="connsiteY3" fmla="*/ 940102 h 1730603"/>
              <a:gd name="connsiteX4" fmla="*/ 706626 w 750517"/>
              <a:gd name="connsiteY4" fmla="*/ 1152243 h 1730603"/>
              <a:gd name="connsiteX5" fmla="*/ 648104 w 750517"/>
              <a:gd name="connsiteY5" fmla="*/ 1261971 h 1730603"/>
              <a:gd name="connsiteX6" fmla="*/ 370126 w 750517"/>
              <a:gd name="connsiteY6" fmla="*/ 1569209 h 1730603"/>
              <a:gd name="connsiteX7" fmla="*/ 106779 w 750517"/>
              <a:gd name="connsiteY7" fmla="*/ 1678937 h 1730603"/>
              <a:gd name="connsiteX8" fmla="*/ 26312 w 750517"/>
              <a:gd name="connsiteY8" fmla="*/ 1715513 h 1730603"/>
              <a:gd name="connsiteX9" fmla="*/ 0 w 750517"/>
              <a:gd name="connsiteY9" fmla="*/ 1730603 h 1730603"/>
              <a:gd name="connsiteX0" fmla="*/ 408599 w 750517"/>
              <a:gd name="connsiteY0" fmla="*/ 1360932 h 1362654"/>
              <a:gd name="connsiteX1" fmla="*/ 481779 w 750517"/>
              <a:gd name="connsiteY1" fmla="*/ 7358 h 1362654"/>
              <a:gd name="connsiteX2" fmla="*/ 684680 w 750517"/>
              <a:gd name="connsiteY2" fmla="*/ 245399 h 1362654"/>
              <a:gd name="connsiteX3" fmla="*/ 750517 w 750517"/>
              <a:gd name="connsiteY3" fmla="*/ 428279 h 1362654"/>
              <a:gd name="connsiteX4" fmla="*/ 706626 w 750517"/>
              <a:gd name="connsiteY4" fmla="*/ 640420 h 1362654"/>
              <a:gd name="connsiteX5" fmla="*/ 648104 w 750517"/>
              <a:gd name="connsiteY5" fmla="*/ 750148 h 1362654"/>
              <a:gd name="connsiteX6" fmla="*/ 370126 w 750517"/>
              <a:gd name="connsiteY6" fmla="*/ 1057386 h 1362654"/>
              <a:gd name="connsiteX7" fmla="*/ 106779 w 750517"/>
              <a:gd name="connsiteY7" fmla="*/ 1167114 h 1362654"/>
              <a:gd name="connsiteX8" fmla="*/ 26312 w 750517"/>
              <a:gd name="connsiteY8" fmla="*/ 1203690 h 1362654"/>
              <a:gd name="connsiteX9" fmla="*/ 0 w 750517"/>
              <a:gd name="connsiteY9" fmla="*/ 1218780 h 1362654"/>
              <a:gd name="connsiteX0" fmla="*/ 408599 w 992221"/>
              <a:gd name="connsiteY0" fmla="*/ 1115533 h 1118316"/>
              <a:gd name="connsiteX1" fmla="*/ 992221 w 992221"/>
              <a:gd name="connsiteY1" fmla="*/ 363917 h 1118316"/>
              <a:gd name="connsiteX2" fmla="*/ 684680 w 992221"/>
              <a:gd name="connsiteY2" fmla="*/ 0 h 1118316"/>
              <a:gd name="connsiteX3" fmla="*/ 750517 w 992221"/>
              <a:gd name="connsiteY3" fmla="*/ 182880 h 1118316"/>
              <a:gd name="connsiteX4" fmla="*/ 706626 w 992221"/>
              <a:gd name="connsiteY4" fmla="*/ 395021 h 1118316"/>
              <a:gd name="connsiteX5" fmla="*/ 648104 w 992221"/>
              <a:gd name="connsiteY5" fmla="*/ 504749 h 1118316"/>
              <a:gd name="connsiteX6" fmla="*/ 370126 w 992221"/>
              <a:gd name="connsiteY6" fmla="*/ 811987 h 1118316"/>
              <a:gd name="connsiteX7" fmla="*/ 106779 w 992221"/>
              <a:gd name="connsiteY7" fmla="*/ 921715 h 1118316"/>
              <a:gd name="connsiteX8" fmla="*/ 26312 w 992221"/>
              <a:gd name="connsiteY8" fmla="*/ 958291 h 1118316"/>
              <a:gd name="connsiteX9" fmla="*/ 0 w 992221"/>
              <a:gd name="connsiteY9" fmla="*/ 973381 h 1118316"/>
              <a:gd name="connsiteX0" fmla="*/ 408599 w 992221"/>
              <a:gd name="connsiteY0" fmla="*/ 1115533 h 1118316"/>
              <a:gd name="connsiteX1" fmla="*/ 992221 w 992221"/>
              <a:gd name="connsiteY1" fmla="*/ 363917 h 1118316"/>
              <a:gd name="connsiteX2" fmla="*/ 816847 w 992221"/>
              <a:gd name="connsiteY2" fmla="*/ 150442 h 1118316"/>
              <a:gd name="connsiteX3" fmla="*/ 684680 w 992221"/>
              <a:gd name="connsiteY3" fmla="*/ 0 h 1118316"/>
              <a:gd name="connsiteX4" fmla="*/ 750517 w 992221"/>
              <a:gd name="connsiteY4" fmla="*/ 182880 h 1118316"/>
              <a:gd name="connsiteX5" fmla="*/ 706626 w 992221"/>
              <a:gd name="connsiteY5" fmla="*/ 395021 h 1118316"/>
              <a:gd name="connsiteX6" fmla="*/ 648104 w 992221"/>
              <a:gd name="connsiteY6" fmla="*/ 504749 h 1118316"/>
              <a:gd name="connsiteX7" fmla="*/ 370126 w 992221"/>
              <a:gd name="connsiteY7" fmla="*/ 811987 h 1118316"/>
              <a:gd name="connsiteX8" fmla="*/ 106779 w 992221"/>
              <a:gd name="connsiteY8" fmla="*/ 921715 h 1118316"/>
              <a:gd name="connsiteX9" fmla="*/ 26312 w 992221"/>
              <a:gd name="connsiteY9" fmla="*/ 958291 h 1118316"/>
              <a:gd name="connsiteX10" fmla="*/ 0 w 992221"/>
              <a:gd name="connsiteY10" fmla="*/ 973381 h 1118316"/>
              <a:gd name="connsiteX0" fmla="*/ 408599 w 992221"/>
              <a:gd name="connsiteY0" fmla="*/ 2426987 h 2429770"/>
              <a:gd name="connsiteX1" fmla="*/ 992221 w 992221"/>
              <a:gd name="connsiteY1" fmla="*/ 1675371 h 2429770"/>
              <a:gd name="connsiteX2" fmla="*/ 122646 w 992221"/>
              <a:gd name="connsiteY2" fmla="*/ 0 h 2429770"/>
              <a:gd name="connsiteX3" fmla="*/ 684680 w 992221"/>
              <a:gd name="connsiteY3" fmla="*/ 1311454 h 2429770"/>
              <a:gd name="connsiteX4" fmla="*/ 750517 w 992221"/>
              <a:gd name="connsiteY4" fmla="*/ 1494334 h 2429770"/>
              <a:gd name="connsiteX5" fmla="*/ 706626 w 992221"/>
              <a:gd name="connsiteY5" fmla="*/ 1706475 h 2429770"/>
              <a:gd name="connsiteX6" fmla="*/ 648104 w 992221"/>
              <a:gd name="connsiteY6" fmla="*/ 1816203 h 2429770"/>
              <a:gd name="connsiteX7" fmla="*/ 370126 w 992221"/>
              <a:gd name="connsiteY7" fmla="*/ 2123441 h 2429770"/>
              <a:gd name="connsiteX8" fmla="*/ 106779 w 992221"/>
              <a:gd name="connsiteY8" fmla="*/ 2233169 h 2429770"/>
              <a:gd name="connsiteX9" fmla="*/ 26312 w 992221"/>
              <a:gd name="connsiteY9" fmla="*/ 2269745 h 2429770"/>
              <a:gd name="connsiteX10" fmla="*/ 0 w 992221"/>
              <a:gd name="connsiteY10" fmla="*/ 2284835 h 2429770"/>
              <a:gd name="connsiteX0" fmla="*/ 408599 w 992221"/>
              <a:gd name="connsiteY0" fmla="*/ 2426987 h 2429770"/>
              <a:gd name="connsiteX1" fmla="*/ 992221 w 992221"/>
              <a:gd name="connsiteY1" fmla="*/ 1675371 h 2429770"/>
              <a:gd name="connsiteX2" fmla="*/ 122646 w 992221"/>
              <a:gd name="connsiteY2" fmla="*/ 0 h 2429770"/>
              <a:gd name="connsiteX3" fmla="*/ 439121 w 992221"/>
              <a:gd name="connsiteY3" fmla="*/ 773945 h 2429770"/>
              <a:gd name="connsiteX4" fmla="*/ 684680 w 992221"/>
              <a:gd name="connsiteY4" fmla="*/ 1311454 h 2429770"/>
              <a:gd name="connsiteX5" fmla="*/ 750517 w 992221"/>
              <a:gd name="connsiteY5" fmla="*/ 1494334 h 2429770"/>
              <a:gd name="connsiteX6" fmla="*/ 706626 w 992221"/>
              <a:gd name="connsiteY6" fmla="*/ 1706475 h 2429770"/>
              <a:gd name="connsiteX7" fmla="*/ 648104 w 992221"/>
              <a:gd name="connsiteY7" fmla="*/ 1816203 h 2429770"/>
              <a:gd name="connsiteX8" fmla="*/ 370126 w 992221"/>
              <a:gd name="connsiteY8" fmla="*/ 2123441 h 2429770"/>
              <a:gd name="connsiteX9" fmla="*/ 106779 w 992221"/>
              <a:gd name="connsiteY9" fmla="*/ 2233169 h 2429770"/>
              <a:gd name="connsiteX10" fmla="*/ 26312 w 992221"/>
              <a:gd name="connsiteY10" fmla="*/ 2269745 h 2429770"/>
              <a:gd name="connsiteX11" fmla="*/ 0 w 992221"/>
              <a:gd name="connsiteY11" fmla="*/ 2284835 h 2429770"/>
              <a:gd name="connsiteX0" fmla="*/ 439084 w 1022706"/>
              <a:gd name="connsiteY0" fmla="*/ 2426987 h 2429770"/>
              <a:gd name="connsiteX1" fmla="*/ 1022706 w 1022706"/>
              <a:gd name="connsiteY1" fmla="*/ 1675371 h 2429770"/>
              <a:gd name="connsiteX2" fmla="*/ 153131 w 1022706"/>
              <a:gd name="connsiteY2" fmla="*/ 0 h 2429770"/>
              <a:gd name="connsiteX3" fmla="*/ 0 w 1022706"/>
              <a:gd name="connsiteY3" fmla="*/ 19110 h 2429770"/>
              <a:gd name="connsiteX4" fmla="*/ 715165 w 1022706"/>
              <a:gd name="connsiteY4" fmla="*/ 1311454 h 2429770"/>
              <a:gd name="connsiteX5" fmla="*/ 781002 w 1022706"/>
              <a:gd name="connsiteY5" fmla="*/ 1494334 h 2429770"/>
              <a:gd name="connsiteX6" fmla="*/ 737111 w 1022706"/>
              <a:gd name="connsiteY6" fmla="*/ 1706475 h 2429770"/>
              <a:gd name="connsiteX7" fmla="*/ 678589 w 1022706"/>
              <a:gd name="connsiteY7" fmla="*/ 1816203 h 2429770"/>
              <a:gd name="connsiteX8" fmla="*/ 400611 w 1022706"/>
              <a:gd name="connsiteY8" fmla="*/ 2123441 h 2429770"/>
              <a:gd name="connsiteX9" fmla="*/ 137264 w 1022706"/>
              <a:gd name="connsiteY9" fmla="*/ 2233169 h 2429770"/>
              <a:gd name="connsiteX10" fmla="*/ 56797 w 1022706"/>
              <a:gd name="connsiteY10" fmla="*/ 2269745 h 2429770"/>
              <a:gd name="connsiteX11" fmla="*/ 30485 w 1022706"/>
              <a:gd name="connsiteY11" fmla="*/ 2284835 h 2429770"/>
              <a:gd name="connsiteX0" fmla="*/ 439084 w 981871"/>
              <a:gd name="connsiteY0" fmla="*/ 2426987 h 2429616"/>
              <a:gd name="connsiteX1" fmla="*/ 981871 w 981871"/>
              <a:gd name="connsiteY1" fmla="*/ 1618042 h 2429616"/>
              <a:gd name="connsiteX2" fmla="*/ 153131 w 981871"/>
              <a:gd name="connsiteY2" fmla="*/ 0 h 2429616"/>
              <a:gd name="connsiteX3" fmla="*/ 0 w 981871"/>
              <a:gd name="connsiteY3" fmla="*/ 19110 h 2429616"/>
              <a:gd name="connsiteX4" fmla="*/ 715165 w 981871"/>
              <a:gd name="connsiteY4" fmla="*/ 1311454 h 2429616"/>
              <a:gd name="connsiteX5" fmla="*/ 781002 w 981871"/>
              <a:gd name="connsiteY5" fmla="*/ 1494334 h 2429616"/>
              <a:gd name="connsiteX6" fmla="*/ 737111 w 981871"/>
              <a:gd name="connsiteY6" fmla="*/ 1706475 h 2429616"/>
              <a:gd name="connsiteX7" fmla="*/ 678589 w 981871"/>
              <a:gd name="connsiteY7" fmla="*/ 1816203 h 2429616"/>
              <a:gd name="connsiteX8" fmla="*/ 400611 w 981871"/>
              <a:gd name="connsiteY8" fmla="*/ 2123441 h 2429616"/>
              <a:gd name="connsiteX9" fmla="*/ 137264 w 981871"/>
              <a:gd name="connsiteY9" fmla="*/ 2233169 h 2429616"/>
              <a:gd name="connsiteX10" fmla="*/ 56797 w 981871"/>
              <a:gd name="connsiteY10" fmla="*/ 2269745 h 2429616"/>
              <a:gd name="connsiteX11" fmla="*/ 30485 w 981871"/>
              <a:gd name="connsiteY11" fmla="*/ 2284835 h 2429616"/>
              <a:gd name="connsiteX0" fmla="*/ 439084 w 981871"/>
              <a:gd name="connsiteY0" fmla="*/ 2426987 h 2430653"/>
              <a:gd name="connsiteX1" fmla="*/ 981871 w 981871"/>
              <a:gd name="connsiteY1" fmla="*/ 1618042 h 2430653"/>
              <a:gd name="connsiteX2" fmla="*/ 153131 w 981871"/>
              <a:gd name="connsiteY2" fmla="*/ 0 h 2430653"/>
              <a:gd name="connsiteX3" fmla="*/ 0 w 981871"/>
              <a:gd name="connsiteY3" fmla="*/ 19110 h 2430653"/>
              <a:gd name="connsiteX4" fmla="*/ 715165 w 981871"/>
              <a:gd name="connsiteY4" fmla="*/ 1311454 h 2430653"/>
              <a:gd name="connsiteX5" fmla="*/ 781002 w 981871"/>
              <a:gd name="connsiteY5" fmla="*/ 1494334 h 2430653"/>
              <a:gd name="connsiteX6" fmla="*/ 737111 w 981871"/>
              <a:gd name="connsiteY6" fmla="*/ 1706475 h 2430653"/>
              <a:gd name="connsiteX7" fmla="*/ 678589 w 981871"/>
              <a:gd name="connsiteY7" fmla="*/ 1816203 h 2430653"/>
              <a:gd name="connsiteX8" fmla="*/ 400611 w 981871"/>
              <a:gd name="connsiteY8" fmla="*/ 2123441 h 2430653"/>
              <a:gd name="connsiteX9" fmla="*/ 137264 w 981871"/>
              <a:gd name="connsiteY9" fmla="*/ 2233169 h 2430653"/>
              <a:gd name="connsiteX10" fmla="*/ 56797 w 981871"/>
              <a:gd name="connsiteY10" fmla="*/ 2269745 h 2430653"/>
              <a:gd name="connsiteX11" fmla="*/ 30485 w 981871"/>
              <a:gd name="connsiteY11" fmla="*/ 2284835 h 2430653"/>
              <a:gd name="connsiteX0" fmla="*/ 439084 w 951244"/>
              <a:gd name="connsiteY0" fmla="*/ 2426987 h 2430474"/>
              <a:gd name="connsiteX1" fmla="*/ 951244 w 951244"/>
              <a:gd name="connsiteY1" fmla="*/ 1579822 h 2430474"/>
              <a:gd name="connsiteX2" fmla="*/ 153131 w 951244"/>
              <a:gd name="connsiteY2" fmla="*/ 0 h 2430474"/>
              <a:gd name="connsiteX3" fmla="*/ 0 w 951244"/>
              <a:gd name="connsiteY3" fmla="*/ 19110 h 2430474"/>
              <a:gd name="connsiteX4" fmla="*/ 715165 w 951244"/>
              <a:gd name="connsiteY4" fmla="*/ 1311454 h 2430474"/>
              <a:gd name="connsiteX5" fmla="*/ 781002 w 951244"/>
              <a:gd name="connsiteY5" fmla="*/ 1494334 h 2430474"/>
              <a:gd name="connsiteX6" fmla="*/ 737111 w 951244"/>
              <a:gd name="connsiteY6" fmla="*/ 1706475 h 2430474"/>
              <a:gd name="connsiteX7" fmla="*/ 678589 w 951244"/>
              <a:gd name="connsiteY7" fmla="*/ 1816203 h 2430474"/>
              <a:gd name="connsiteX8" fmla="*/ 400611 w 951244"/>
              <a:gd name="connsiteY8" fmla="*/ 2123441 h 2430474"/>
              <a:gd name="connsiteX9" fmla="*/ 137264 w 951244"/>
              <a:gd name="connsiteY9" fmla="*/ 2233169 h 2430474"/>
              <a:gd name="connsiteX10" fmla="*/ 56797 w 951244"/>
              <a:gd name="connsiteY10" fmla="*/ 2269745 h 2430474"/>
              <a:gd name="connsiteX11" fmla="*/ 30485 w 951244"/>
              <a:gd name="connsiteY11" fmla="*/ 2284835 h 2430474"/>
              <a:gd name="connsiteX0" fmla="*/ 439084 w 951244"/>
              <a:gd name="connsiteY0" fmla="*/ 2426987 h 2426987"/>
              <a:gd name="connsiteX1" fmla="*/ 951244 w 951244"/>
              <a:gd name="connsiteY1" fmla="*/ 1579822 h 2426987"/>
              <a:gd name="connsiteX2" fmla="*/ 153131 w 951244"/>
              <a:gd name="connsiteY2" fmla="*/ 0 h 2426987"/>
              <a:gd name="connsiteX3" fmla="*/ 0 w 951244"/>
              <a:gd name="connsiteY3" fmla="*/ 19110 h 2426987"/>
              <a:gd name="connsiteX4" fmla="*/ 715165 w 951244"/>
              <a:gd name="connsiteY4" fmla="*/ 1311454 h 2426987"/>
              <a:gd name="connsiteX5" fmla="*/ 781002 w 951244"/>
              <a:gd name="connsiteY5" fmla="*/ 1494334 h 2426987"/>
              <a:gd name="connsiteX6" fmla="*/ 737111 w 951244"/>
              <a:gd name="connsiteY6" fmla="*/ 1706475 h 2426987"/>
              <a:gd name="connsiteX7" fmla="*/ 678589 w 951244"/>
              <a:gd name="connsiteY7" fmla="*/ 1816203 h 2426987"/>
              <a:gd name="connsiteX8" fmla="*/ 400611 w 951244"/>
              <a:gd name="connsiteY8" fmla="*/ 2123441 h 2426987"/>
              <a:gd name="connsiteX9" fmla="*/ 137264 w 951244"/>
              <a:gd name="connsiteY9" fmla="*/ 2233169 h 2426987"/>
              <a:gd name="connsiteX10" fmla="*/ 56797 w 951244"/>
              <a:gd name="connsiteY10" fmla="*/ 2269745 h 2426987"/>
              <a:gd name="connsiteX11" fmla="*/ 30485 w 951244"/>
              <a:gd name="connsiteY11" fmla="*/ 2284835 h 2426987"/>
              <a:gd name="connsiteX0" fmla="*/ 439084 w 971662"/>
              <a:gd name="connsiteY0" fmla="*/ 2426987 h 2426987"/>
              <a:gd name="connsiteX1" fmla="*/ 971662 w 971662"/>
              <a:gd name="connsiteY1" fmla="*/ 1608486 h 2426987"/>
              <a:gd name="connsiteX2" fmla="*/ 153131 w 971662"/>
              <a:gd name="connsiteY2" fmla="*/ 0 h 2426987"/>
              <a:gd name="connsiteX3" fmla="*/ 0 w 971662"/>
              <a:gd name="connsiteY3" fmla="*/ 19110 h 2426987"/>
              <a:gd name="connsiteX4" fmla="*/ 715165 w 971662"/>
              <a:gd name="connsiteY4" fmla="*/ 1311454 h 2426987"/>
              <a:gd name="connsiteX5" fmla="*/ 781002 w 971662"/>
              <a:gd name="connsiteY5" fmla="*/ 1494334 h 2426987"/>
              <a:gd name="connsiteX6" fmla="*/ 737111 w 971662"/>
              <a:gd name="connsiteY6" fmla="*/ 1706475 h 2426987"/>
              <a:gd name="connsiteX7" fmla="*/ 678589 w 971662"/>
              <a:gd name="connsiteY7" fmla="*/ 1816203 h 2426987"/>
              <a:gd name="connsiteX8" fmla="*/ 400611 w 971662"/>
              <a:gd name="connsiteY8" fmla="*/ 2123441 h 2426987"/>
              <a:gd name="connsiteX9" fmla="*/ 137264 w 971662"/>
              <a:gd name="connsiteY9" fmla="*/ 2233169 h 2426987"/>
              <a:gd name="connsiteX10" fmla="*/ 56797 w 971662"/>
              <a:gd name="connsiteY10" fmla="*/ 2269745 h 2426987"/>
              <a:gd name="connsiteX11" fmla="*/ 30485 w 971662"/>
              <a:gd name="connsiteY11" fmla="*/ 2284835 h 2426987"/>
              <a:gd name="connsiteX0" fmla="*/ 439084 w 971662"/>
              <a:gd name="connsiteY0" fmla="*/ 2438343 h 2438343"/>
              <a:gd name="connsiteX1" fmla="*/ 971662 w 971662"/>
              <a:gd name="connsiteY1" fmla="*/ 1619842 h 2438343"/>
              <a:gd name="connsiteX2" fmla="*/ 153131 w 971662"/>
              <a:gd name="connsiteY2" fmla="*/ 11356 h 2438343"/>
              <a:gd name="connsiteX3" fmla="*/ 0 w 971662"/>
              <a:gd name="connsiteY3" fmla="*/ 30466 h 2438343"/>
              <a:gd name="connsiteX4" fmla="*/ 715165 w 971662"/>
              <a:gd name="connsiteY4" fmla="*/ 1322810 h 2438343"/>
              <a:gd name="connsiteX5" fmla="*/ 781002 w 971662"/>
              <a:gd name="connsiteY5" fmla="*/ 1505690 h 2438343"/>
              <a:gd name="connsiteX6" fmla="*/ 737111 w 971662"/>
              <a:gd name="connsiteY6" fmla="*/ 1717831 h 2438343"/>
              <a:gd name="connsiteX7" fmla="*/ 678589 w 971662"/>
              <a:gd name="connsiteY7" fmla="*/ 1827559 h 2438343"/>
              <a:gd name="connsiteX8" fmla="*/ 400611 w 971662"/>
              <a:gd name="connsiteY8" fmla="*/ 2134797 h 2438343"/>
              <a:gd name="connsiteX9" fmla="*/ 137264 w 971662"/>
              <a:gd name="connsiteY9" fmla="*/ 2244525 h 2438343"/>
              <a:gd name="connsiteX10" fmla="*/ 56797 w 971662"/>
              <a:gd name="connsiteY10" fmla="*/ 2281101 h 2438343"/>
              <a:gd name="connsiteX11" fmla="*/ 30485 w 971662"/>
              <a:gd name="connsiteY11" fmla="*/ 2296191 h 2438343"/>
              <a:gd name="connsiteX0" fmla="*/ 439084 w 971662"/>
              <a:gd name="connsiteY0" fmla="*/ 2453301 h 2453301"/>
              <a:gd name="connsiteX1" fmla="*/ 971662 w 971662"/>
              <a:gd name="connsiteY1" fmla="*/ 1634800 h 2453301"/>
              <a:gd name="connsiteX2" fmla="*/ 153131 w 971662"/>
              <a:gd name="connsiteY2" fmla="*/ 26314 h 2453301"/>
              <a:gd name="connsiteX3" fmla="*/ 0 w 971662"/>
              <a:gd name="connsiteY3" fmla="*/ 45424 h 2453301"/>
              <a:gd name="connsiteX4" fmla="*/ 715165 w 971662"/>
              <a:gd name="connsiteY4" fmla="*/ 1337768 h 2453301"/>
              <a:gd name="connsiteX5" fmla="*/ 781002 w 971662"/>
              <a:gd name="connsiteY5" fmla="*/ 1520648 h 2453301"/>
              <a:gd name="connsiteX6" fmla="*/ 737111 w 971662"/>
              <a:gd name="connsiteY6" fmla="*/ 1732789 h 2453301"/>
              <a:gd name="connsiteX7" fmla="*/ 678589 w 971662"/>
              <a:gd name="connsiteY7" fmla="*/ 1842517 h 2453301"/>
              <a:gd name="connsiteX8" fmla="*/ 400611 w 971662"/>
              <a:gd name="connsiteY8" fmla="*/ 2149755 h 2453301"/>
              <a:gd name="connsiteX9" fmla="*/ 137264 w 971662"/>
              <a:gd name="connsiteY9" fmla="*/ 2259483 h 2453301"/>
              <a:gd name="connsiteX10" fmla="*/ 56797 w 971662"/>
              <a:gd name="connsiteY10" fmla="*/ 2296059 h 2453301"/>
              <a:gd name="connsiteX11" fmla="*/ 30485 w 971662"/>
              <a:gd name="connsiteY11" fmla="*/ 2311149 h 2453301"/>
              <a:gd name="connsiteX0" fmla="*/ 439084 w 971662"/>
              <a:gd name="connsiteY0" fmla="*/ 2407877 h 2407877"/>
              <a:gd name="connsiteX1" fmla="*/ 971662 w 971662"/>
              <a:gd name="connsiteY1" fmla="*/ 1589376 h 2407877"/>
              <a:gd name="connsiteX2" fmla="*/ 0 w 971662"/>
              <a:gd name="connsiteY2" fmla="*/ 0 h 2407877"/>
              <a:gd name="connsiteX3" fmla="*/ 715165 w 971662"/>
              <a:gd name="connsiteY3" fmla="*/ 1292344 h 2407877"/>
              <a:gd name="connsiteX4" fmla="*/ 781002 w 971662"/>
              <a:gd name="connsiteY4" fmla="*/ 1475224 h 2407877"/>
              <a:gd name="connsiteX5" fmla="*/ 737111 w 971662"/>
              <a:gd name="connsiteY5" fmla="*/ 1687365 h 2407877"/>
              <a:gd name="connsiteX6" fmla="*/ 678589 w 971662"/>
              <a:gd name="connsiteY6" fmla="*/ 1797093 h 2407877"/>
              <a:gd name="connsiteX7" fmla="*/ 400611 w 971662"/>
              <a:gd name="connsiteY7" fmla="*/ 2104331 h 2407877"/>
              <a:gd name="connsiteX8" fmla="*/ 137264 w 971662"/>
              <a:gd name="connsiteY8" fmla="*/ 2214059 h 2407877"/>
              <a:gd name="connsiteX9" fmla="*/ 56797 w 971662"/>
              <a:gd name="connsiteY9" fmla="*/ 2250635 h 2407877"/>
              <a:gd name="connsiteX10" fmla="*/ 30485 w 971662"/>
              <a:gd name="connsiteY10" fmla="*/ 2265725 h 2407877"/>
              <a:gd name="connsiteX0" fmla="*/ 408599 w 941177"/>
              <a:gd name="connsiteY0" fmla="*/ 1115533 h 1115533"/>
              <a:gd name="connsiteX1" fmla="*/ 941177 w 941177"/>
              <a:gd name="connsiteY1" fmla="*/ 297032 h 1115533"/>
              <a:gd name="connsiteX2" fmla="*/ 684680 w 941177"/>
              <a:gd name="connsiteY2" fmla="*/ 0 h 1115533"/>
              <a:gd name="connsiteX3" fmla="*/ 750517 w 941177"/>
              <a:gd name="connsiteY3" fmla="*/ 182880 h 1115533"/>
              <a:gd name="connsiteX4" fmla="*/ 706626 w 941177"/>
              <a:gd name="connsiteY4" fmla="*/ 395021 h 1115533"/>
              <a:gd name="connsiteX5" fmla="*/ 648104 w 941177"/>
              <a:gd name="connsiteY5" fmla="*/ 504749 h 1115533"/>
              <a:gd name="connsiteX6" fmla="*/ 370126 w 941177"/>
              <a:gd name="connsiteY6" fmla="*/ 811987 h 1115533"/>
              <a:gd name="connsiteX7" fmla="*/ 106779 w 941177"/>
              <a:gd name="connsiteY7" fmla="*/ 921715 h 1115533"/>
              <a:gd name="connsiteX8" fmla="*/ 26312 w 941177"/>
              <a:gd name="connsiteY8" fmla="*/ 958291 h 1115533"/>
              <a:gd name="connsiteX9" fmla="*/ 0 w 941177"/>
              <a:gd name="connsiteY9" fmla="*/ 973381 h 1115533"/>
              <a:gd name="connsiteX0" fmla="*/ 408599 w 941177"/>
              <a:gd name="connsiteY0" fmla="*/ 932653 h 932653"/>
              <a:gd name="connsiteX1" fmla="*/ 941177 w 941177"/>
              <a:gd name="connsiteY1" fmla="*/ 114152 h 932653"/>
              <a:gd name="connsiteX2" fmla="*/ 750517 w 941177"/>
              <a:gd name="connsiteY2" fmla="*/ 0 h 932653"/>
              <a:gd name="connsiteX3" fmla="*/ 706626 w 941177"/>
              <a:gd name="connsiteY3" fmla="*/ 212141 h 932653"/>
              <a:gd name="connsiteX4" fmla="*/ 648104 w 941177"/>
              <a:gd name="connsiteY4" fmla="*/ 321869 h 932653"/>
              <a:gd name="connsiteX5" fmla="*/ 370126 w 941177"/>
              <a:gd name="connsiteY5" fmla="*/ 629107 h 932653"/>
              <a:gd name="connsiteX6" fmla="*/ 106779 w 941177"/>
              <a:gd name="connsiteY6" fmla="*/ 738835 h 932653"/>
              <a:gd name="connsiteX7" fmla="*/ 26312 w 941177"/>
              <a:gd name="connsiteY7" fmla="*/ 775411 h 932653"/>
              <a:gd name="connsiteX8" fmla="*/ 0 w 941177"/>
              <a:gd name="connsiteY8" fmla="*/ 790501 h 932653"/>
              <a:gd name="connsiteX0" fmla="*/ 408599 w 884370"/>
              <a:gd name="connsiteY0" fmla="*/ 932653 h 932653"/>
              <a:gd name="connsiteX1" fmla="*/ 884370 w 884370"/>
              <a:gd name="connsiteY1" fmla="*/ 238210 h 932653"/>
              <a:gd name="connsiteX2" fmla="*/ 750517 w 884370"/>
              <a:gd name="connsiteY2" fmla="*/ 0 h 932653"/>
              <a:gd name="connsiteX3" fmla="*/ 706626 w 884370"/>
              <a:gd name="connsiteY3" fmla="*/ 212141 h 932653"/>
              <a:gd name="connsiteX4" fmla="*/ 648104 w 884370"/>
              <a:gd name="connsiteY4" fmla="*/ 321869 h 932653"/>
              <a:gd name="connsiteX5" fmla="*/ 370126 w 884370"/>
              <a:gd name="connsiteY5" fmla="*/ 629107 h 932653"/>
              <a:gd name="connsiteX6" fmla="*/ 106779 w 884370"/>
              <a:gd name="connsiteY6" fmla="*/ 738835 h 932653"/>
              <a:gd name="connsiteX7" fmla="*/ 26312 w 884370"/>
              <a:gd name="connsiteY7" fmla="*/ 775411 h 932653"/>
              <a:gd name="connsiteX8" fmla="*/ 0 w 884370"/>
              <a:gd name="connsiteY8" fmla="*/ 790501 h 932653"/>
              <a:gd name="connsiteX0" fmla="*/ 408599 w 884370"/>
              <a:gd name="connsiteY0" fmla="*/ 720512 h 720512"/>
              <a:gd name="connsiteX1" fmla="*/ 884370 w 884370"/>
              <a:gd name="connsiteY1" fmla="*/ 26069 h 720512"/>
              <a:gd name="connsiteX2" fmla="*/ 706626 w 884370"/>
              <a:gd name="connsiteY2" fmla="*/ 0 h 720512"/>
              <a:gd name="connsiteX3" fmla="*/ 648104 w 884370"/>
              <a:gd name="connsiteY3" fmla="*/ 109728 h 720512"/>
              <a:gd name="connsiteX4" fmla="*/ 370126 w 884370"/>
              <a:gd name="connsiteY4" fmla="*/ 416966 h 720512"/>
              <a:gd name="connsiteX5" fmla="*/ 106779 w 884370"/>
              <a:gd name="connsiteY5" fmla="*/ 526694 h 720512"/>
              <a:gd name="connsiteX6" fmla="*/ 26312 w 884370"/>
              <a:gd name="connsiteY6" fmla="*/ 563270 h 720512"/>
              <a:gd name="connsiteX7" fmla="*/ 0 w 884370"/>
              <a:gd name="connsiteY7" fmla="*/ 578360 h 720512"/>
              <a:gd name="connsiteX0" fmla="*/ 408599 w 884370"/>
              <a:gd name="connsiteY0" fmla="*/ 736443 h 736443"/>
              <a:gd name="connsiteX1" fmla="*/ 884370 w 884370"/>
              <a:gd name="connsiteY1" fmla="*/ 42000 h 736443"/>
              <a:gd name="connsiteX2" fmla="*/ 706626 w 884370"/>
              <a:gd name="connsiteY2" fmla="*/ 15931 h 736443"/>
              <a:gd name="connsiteX3" fmla="*/ 648104 w 884370"/>
              <a:gd name="connsiteY3" fmla="*/ 125659 h 736443"/>
              <a:gd name="connsiteX4" fmla="*/ 370126 w 884370"/>
              <a:gd name="connsiteY4" fmla="*/ 432897 h 736443"/>
              <a:gd name="connsiteX5" fmla="*/ 106779 w 884370"/>
              <a:gd name="connsiteY5" fmla="*/ 542625 h 736443"/>
              <a:gd name="connsiteX6" fmla="*/ 26312 w 884370"/>
              <a:gd name="connsiteY6" fmla="*/ 579201 h 736443"/>
              <a:gd name="connsiteX7" fmla="*/ 0 w 884370"/>
              <a:gd name="connsiteY7" fmla="*/ 594291 h 73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4370" h="736443">
                <a:moveTo>
                  <a:pt x="408599" y="736443"/>
                </a:moveTo>
                <a:cubicBezTo>
                  <a:pt x="691639" y="338029"/>
                  <a:pt x="865580" y="211998"/>
                  <a:pt x="884370" y="42000"/>
                </a:cubicBezTo>
                <a:cubicBezTo>
                  <a:pt x="825122" y="33310"/>
                  <a:pt x="803745" y="-28547"/>
                  <a:pt x="706626" y="15931"/>
                </a:cubicBezTo>
                <a:lnTo>
                  <a:pt x="648104" y="125659"/>
                </a:lnTo>
                <a:lnTo>
                  <a:pt x="370126" y="432897"/>
                </a:lnTo>
                <a:lnTo>
                  <a:pt x="106779" y="542625"/>
                </a:lnTo>
                <a:lnTo>
                  <a:pt x="26312" y="579201"/>
                </a:lnTo>
                <a:lnTo>
                  <a:pt x="0" y="594291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Frihåndsform 5"/>
          <p:cNvSpPr/>
          <p:nvPr/>
        </p:nvSpPr>
        <p:spPr>
          <a:xfrm>
            <a:off x="4355976" y="2113470"/>
            <a:ext cx="1440160" cy="667457"/>
          </a:xfrm>
          <a:custGeom>
            <a:avLst/>
            <a:gdLst>
              <a:gd name="connsiteX0" fmla="*/ 1602029 w 1602029"/>
              <a:gd name="connsiteY0" fmla="*/ 226771 h 643738"/>
              <a:gd name="connsiteX1" fmla="*/ 1492301 w 1602029"/>
              <a:gd name="connsiteY1" fmla="*/ 373075 h 643738"/>
              <a:gd name="connsiteX2" fmla="*/ 1433780 w 1602029"/>
              <a:gd name="connsiteY2" fmla="*/ 497434 h 643738"/>
              <a:gd name="connsiteX3" fmla="*/ 1404519 w 1602029"/>
              <a:gd name="connsiteY3" fmla="*/ 621792 h 643738"/>
              <a:gd name="connsiteX4" fmla="*/ 1316736 w 1602029"/>
              <a:gd name="connsiteY4" fmla="*/ 614477 h 643738"/>
              <a:gd name="connsiteX5" fmla="*/ 1236269 w 1602029"/>
              <a:gd name="connsiteY5" fmla="*/ 643738 h 643738"/>
              <a:gd name="connsiteX6" fmla="*/ 1104596 w 1602029"/>
              <a:gd name="connsiteY6" fmla="*/ 643738 h 643738"/>
              <a:gd name="connsiteX7" fmla="*/ 980237 w 1602029"/>
              <a:gd name="connsiteY7" fmla="*/ 607162 h 643738"/>
              <a:gd name="connsiteX8" fmla="*/ 811988 w 1602029"/>
              <a:gd name="connsiteY8" fmla="*/ 548640 h 643738"/>
              <a:gd name="connsiteX9" fmla="*/ 716890 w 1602029"/>
              <a:gd name="connsiteY9" fmla="*/ 548640 h 643738"/>
              <a:gd name="connsiteX10" fmla="*/ 555956 w 1602029"/>
              <a:gd name="connsiteY10" fmla="*/ 512064 h 643738"/>
              <a:gd name="connsiteX11" fmla="*/ 490119 w 1602029"/>
              <a:gd name="connsiteY11" fmla="*/ 490118 h 643738"/>
              <a:gd name="connsiteX12" fmla="*/ 351130 w 1602029"/>
              <a:gd name="connsiteY12" fmla="*/ 519379 h 643738"/>
              <a:gd name="connsiteX13" fmla="*/ 277978 w 1602029"/>
              <a:gd name="connsiteY13" fmla="*/ 519379 h 643738"/>
              <a:gd name="connsiteX14" fmla="*/ 153620 w 1602029"/>
              <a:gd name="connsiteY14" fmla="*/ 475488 h 643738"/>
              <a:gd name="connsiteX15" fmla="*/ 58522 w 1602029"/>
              <a:gd name="connsiteY15" fmla="*/ 402336 h 643738"/>
              <a:gd name="connsiteX16" fmla="*/ 58522 w 1602029"/>
              <a:gd name="connsiteY16" fmla="*/ 402336 h 643738"/>
              <a:gd name="connsiteX17" fmla="*/ 0 w 1602029"/>
              <a:gd name="connsiteY17" fmla="*/ 365760 h 643738"/>
              <a:gd name="connsiteX18" fmla="*/ 7316 w 1602029"/>
              <a:gd name="connsiteY18" fmla="*/ 321869 h 643738"/>
              <a:gd name="connsiteX19" fmla="*/ 43892 w 1602029"/>
              <a:gd name="connsiteY19" fmla="*/ 292608 h 643738"/>
              <a:gd name="connsiteX20" fmla="*/ 102413 w 1602029"/>
              <a:gd name="connsiteY20" fmla="*/ 336499 h 643738"/>
              <a:gd name="connsiteX21" fmla="*/ 197511 w 1602029"/>
              <a:gd name="connsiteY21" fmla="*/ 395021 h 643738"/>
              <a:gd name="connsiteX22" fmla="*/ 358445 w 1602029"/>
              <a:gd name="connsiteY22" fmla="*/ 402336 h 643738"/>
              <a:gd name="connsiteX23" fmla="*/ 460858 w 1602029"/>
              <a:gd name="connsiteY23" fmla="*/ 351130 h 643738"/>
              <a:gd name="connsiteX24" fmla="*/ 548640 w 1602029"/>
              <a:gd name="connsiteY24" fmla="*/ 292608 h 643738"/>
              <a:gd name="connsiteX25" fmla="*/ 563271 w 1602029"/>
              <a:gd name="connsiteY25" fmla="*/ 197510 h 643738"/>
              <a:gd name="connsiteX26" fmla="*/ 738836 w 1602029"/>
              <a:gd name="connsiteY26" fmla="*/ 138989 h 643738"/>
              <a:gd name="connsiteX27" fmla="*/ 929031 w 1602029"/>
              <a:gd name="connsiteY27" fmla="*/ 102413 h 643738"/>
              <a:gd name="connsiteX28" fmla="*/ 1060704 w 1602029"/>
              <a:gd name="connsiteY28" fmla="*/ 51206 h 643738"/>
              <a:gd name="connsiteX29" fmla="*/ 1185063 w 1602029"/>
              <a:gd name="connsiteY29" fmla="*/ 29261 h 643738"/>
              <a:gd name="connsiteX30" fmla="*/ 1316736 w 1602029"/>
              <a:gd name="connsiteY30" fmla="*/ 0 h 643738"/>
              <a:gd name="connsiteX0" fmla="*/ 1602029 w 1602029"/>
              <a:gd name="connsiteY0" fmla="*/ 233627 h 650594"/>
              <a:gd name="connsiteX1" fmla="*/ 1492301 w 1602029"/>
              <a:gd name="connsiteY1" fmla="*/ 379931 h 650594"/>
              <a:gd name="connsiteX2" fmla="*/ 1433780 w 1602029"/>
              <a:gd name="connsiteY2" fmla="*/ 504290 h 650594"/>
              <a:gd name="connsiteX3" fmla="*/ 1404519 w 1602029"/>
              <a:gd name="connsiteY3" fmla="*/ 628648 h 650594"/>
              <a:gd name="connsiteX4" fmla="*/ 1316736 w 1602029"/>
              <a:gd name="connsiteY4" fmla="*/ 621333 h 650594"/>
              <a:gd name="connsiteX5" fmla="*/ 1236269 w 1602029"/>
              <a:gd name="connsiteY5" fmla="*/ 650594 h 650594"/>
              <a:gd name="connsiteX6" fmla="*/ 1104596 w 1602029"/>
              <a:gd name="connsiteY6" fmla="*/ 650594 h 650594"/>
              <a:gd name="connsiteX7" fmla="*/ 980237 w 1602029"/>
              <a:gd name="connsiteY7" fmla="*/ 614018 h 650594"/>
              <a:gd name="connsiteX8" fmla="*/ 811988 w 1602029"/>
              <a:gd name="connsiteY8" fmla="*/ 555496 h 650594"/>
              <a:gd name="connsiteX9" fmla="*/ 716890 w 1602029"/>
              <a:gd name="connsiteY9" fmla="*/ 555496 h 650594"/>
              <a:gd name="connsiteX10" fmla="*/ 555956 w 1602029"/>
              <a:gd name="connsiteY10" fmla="*/ 518920 h 650594"/>
              <a:gd name="connsiteX11" fmla="*/ 490119 w 1602029"/>
              <a:gd name="connsiteY11" fmla="*/ 496974 h 650594"/>
              <a:gd name="connsiteX12" fmla="*/ 351130 w 1602029"/>
              <a:gd name="connsiteY12" fmla="*/ 526235 h 650594"/>
              <a:gd name="connsiteX13" fmla="*/ 277978 w 1602029"/>
              <a:gd name="connsiteY13" fmla="*/ 526235 h 650594"/>
              <a:gd name="connsiteX14" fmla="*/ 153620 w 1602029"/>
              <a:gd name="connsiteY14" fmla="*/ 482344 h 650594"/>
              <a:gd name="connsiteX15" fmla="*/ 58522 w 1602029"/>
              <a:gd name="connsiteY15" fmla="*/ 409192 h 650594"/>
              <a:gd name="connsiteX16" fmla="*/ 58522 w 1602029"/>
              <a:gd name="connsiteY16" fmla="*/ 409192 h 650594"/>
              <a:gd name="connsiteX17" fmla="*/ 0 w 1602029"/>
              <a:gd name="connsiteY17" fmla="*/ 372616 h 650594"/>
              <a:gd name="connsiteX18" fmla="*/ 7316 w 1602029"/>
              <a:gd name="connsiteY18" fmla="*/ 328725 h 650594"/>
              <a:gd name="connsiteX19" fmla="*/ 43892 w 1602029"/>
              <a:gd name="connsiteY19" fmla="*/ 299464 h 650594"/>
              <a:gd name="connsiteX20" fmla="*/ 102413 w 1602029"/>
              <a:gd name="connsiteY20" fmla="*/ 343355 h 650594"/>
              <a:gd name="connsiteX21" fmla="*/ 197511 w 1602029"/>
              <a:gd name="connsiteY21" fmla="*/ 401877 h 650594"/>
              <a:gd name="connsiteX22" fmla="*/ 358445 w 1602029"/>
              <a:gd name="connsiteY22" fmla="*/ 409192 h 650594"/>
              <a:gd name="connsiteX23" fmla="*/ 460858 w 1602029"/>
              <a:gd name="connsiteY23" fmla="*/ 357986 h 650594"/>
              <a:gd name="connsiteX24" fmla="*/ 548640 w 1602029"/>
              <a:gd name="connsiteY24" fmla="*/ 299464 h 650594"/>
              <a:gd name="connsiteX25" fmla="*/ 563271 w 1602029"/>
              <a:gd name="connsiteY25" fmla="*/ 204366 h 650594"/>
              <a:gd name="connsiteX26" fmla="*/ 738836 w 1602029"/>
              <a:gd name="connsiteY26" fmla="*/ 145845 h 650594"/>
              <a:gd name="connsiteX27" fmla="*/ 929031 w 1602029"/>
              <a:gd name="connsiteY27" fmla="*/ 109269 h 650594"/>
              <a:gd name="connsiteX28" fmla="*/ 1060704 w 1602029"/>
              <a:gd name="connsiteY28" fmla="*/ 58062 h 650594"/>
              <a:gd name="connsiteX29" fmla="*/ 1185063 w 1602029"/>
              <a:gd name="connsiteY29" fmla="*/ 36117 h 650594"/>
              <a:gd name="connsiteX30" fmla="*/ 1385522 w 1602029"/>
              <a:gd name="connsiteY30" fmla="*/ 0 h 650594"/>
              <a:gd name="connsiteX0" fmla="*/ 1602029 w 1602029"/>
              <a:gd name="connsiteY0" fmla="*/ 305635 h 722602"/>
              <a:gd name="connsiteX1" fmla="*/ 1492301 w 1602029"/>
              <a:gd name="connsiteY1" fmla="*/ 451939 h 722602"/>
              <a:gd name="connsiteX2" fmla="*/ 1433780 w 1602029"/>
              <a:gd name="connsiteY2" fmla="*/ 576298 h 722602"/>
              <a:gd name="connsiteX3" fmla="*/ 1404519 w 1602029"/>
              <a:gd name="connsiteY3" fmla="*/ 700656 h 722602"/>
              <a:gd name="connsiteX4" fmla="*/ 1316736 w 1602029"/>
              <a:gd name="connsiteY4" fmla="*/ 693341 h 722602"/>
              <a:gd name="connsiteX5" fmla="*/ 1236269 w 1602029"/>
              <a:gd name="connsiteY5" fmla="*/ 722602 h 722602"/>
              <a:gd name="connsiteX6" fmla="*/ 1104596 w 1602029"/>
              <a:gd name="connsiteY6" fmla="*/ 722602 h 722602"/>
              <a:gd name="connsiteX7" fmla="*/ 980237 w 1602029"/>
              <a:gd name="connsiteY7" fmla="*/ 686026 h 722602"/>
              <a:gd name="connsiteX8" fmla="*/ 811988 w 1602029"/>
              <a:gd name="connsiteY8" fmla="*/ 627504 h 722602"/>
              <a:gd name="connsiteX9" fmla="*/ 716890 w 1602029"/>
              <a:gd name="connsiteY9" fmla="*/ 627504 h 722602"/>
              <a:gd name="connsiteX10" fmla="*/ 555956 w 1602029"/>
              <a:gd name="connsiteY10" fmla="*/ 590928 h 722602"/>
              <a:gd name="connsiteX11" fmla="*/ 490119 w 1602029"/>
              <a:gd name="connsiteY11" fmla="*/ 568982 h 722602"/>
              <a:gd name="connsiteX12" fmla="*/ 351130 w 1602029"/>
              <a:gd name="connsiteY12" fmla="*/ 598243 h 722602"/>
              <a:gd name="connsiteX13" fmla="*/ 277978 w 1602029"/>
              <a:gd name="connsiteY13" fmla="*/ 598243 h 722602"/>
              <a:gd name="connsiteX14" fmla="*/ 153620 w 1602029"/>
              <a:gd name="connsiteY14" fmla="*/ 554352 h 722602"/>
              <a:gd name="connsiteX15" fmla="*/ 58522 w 1602029"/>
              <a:gd name="connsiteY15" fmla="*/ 481200 h 722602"/>
              <a:gd name="connsiteX16" fmla="*/ 58522 w 1602029"/>
              <a:gd name="connsiteY16" fmla="*/ 481200 h 722602"/>
              <a:gd name="connsiteX17" fmla="*/ 0 w 1602029"/>
              <a:gd name="connsiteY17" fmla="*/ 444624 h 722602"/>
              <a:gd name="connsiteX18" fmla="*/ 7316 w 1602029"/>
              <a:gd name="connsiteY18" fmla="*/ 400733 h 722602"/>
              <a:gd name="connsiteX19" fmla="*/ 43892 w 1602029"/>
              <a:gd name="connsiteY19" fmla="*/ 371472 h 722602"/>
              <a:gd name="connsiteX20" fmla="*/ 102413 w 1602029"/>
              <a:gd name="connsiteY20" fmla="*/ 415363 h 722602"/>
              <a:gd name="connsiteX21" fmla="*/ 197511 w 1602029"/>
              <a:gd name="connsiteY21" fmla="*/ 473885 h 722602"/>
              <a:gd name="connsiteX22" fmla="*/ 358445 w 1602029"/>
              <a:gd name="connsiteY22" fmla="*/ 481200 h 722602"/>
              <a:gd name="connsiteX23" fmla="*/ 460858 w 1602029"/>
              <a:gd name="connsiteY23" fmla="*/ 429994 h 722602"/>
              <a:gd name="connsiteX24" fmla="*/ 548640 w 1602029"/>
              <a:gd name="connsiteY24" fmla="*/ 371472 h 722602"/>
              <a:gd name="connsiteX25" fmla="*/ 563271 w 1602029"/>
              <a:gd name="connsiteY25" fmla="*/ 276374 h 722602"/>
              <a:gd name="connsiteX26" fmla="*/ 738836 w 1602029"/>
              <a:gd name="connsiteY26" fmla="*/ 217853 h 722602"/>
              <a:gd name="connsiteX27" fmla="*/ 929031 w 1602029"/>
              <a:gd name="connsiteY27" fmla="*/ 181277 h 722602"/>
              <a:gd name="connsiteX28" fmla="*/ 1060704 w 1602029"/>
              <a:gd name="connsiteY28" fmla="*/ 130070 h 722602"/>
              <a:gd name="connsiteX29" fmla="*/ 1185063 w 1602029"/>
              <a:gd name="connsiteY29" fmla="*/ 108125 h 722602"/>
              <a:gd name="connsiteX30" fmla="*/ 1457530 w 1602029"/>
              <a:gd name="connsiteY30" fmla="*/ 0 h 722602"/>
              <a:gd name="connsiteX0" fmla="*/ 1602029 w 1602029"/>
              <a:gd name="connsiteY0" fmla="*/ 233627 h 650594"/>
              <a:gd name="connsiteX1" fmla="*/ 1492301 w 1602029"/>
              <a:gd name="connsiteY1" fmla="*/ 379931 h 650594"/>
              <a:gd name="connsiteX2" fmla="*/ 1433780 w 1602029"/>
              <a:gd name="connsiteY2" fmla="*/ 504290 h 650594"/>
              <a:gd name="connsiteX3" fmla="*/ 1404519 w 1602029"/>
              <a:gd name="connsiteY3" fmla="*/ 628648 h 650594"/>
              <a:gd name="connsiteX4" fmla="*/ 1316736 w 1602029"/>
              <a:gd name="connsiteY4" fmla="*/ 621333 h 650594"/>
              <a:gd name="connsiteX5" fmla="*/ 1236269 w 1602029"/>
              <a:gd name="connsiteY5" fmla="*/ 650594 h 650594"/>
              <a:gd name="connsiteX6" fmla="*/ 1104596 w 1602029"/>
              <a:gd name="connsiteY6" fmla="*/ 650594 h 650594"/>
              <a:gd name="connsiteX7" fmla="*/ 980237 w 1602029"/>
              <a:gd name="connsiteY7" fmla="*/ 614018 h 650594"/>
              <a:gd name="connsiteX8" fmla="*/ 811988 w 1602029"/>
              <a:gd name="connsiteY8" fmla="*/ 555496 h 650594"/>
              <a:gd name="connsiteX9" fmla="*/ 716890 w 1602029"/>
              <a:gd name="connsiteY9" fmla="*/ 555496 h 650594"/>
              <a:gd name="connsiteX10" fmla="*/ 555956 w 1602029"/>
              <a:gd name="connsiteY10" fmla="*/ 518920 h 650594"/>
              <a:gd name="connsiteX11" fmla="*/ 490119 w 1602029"/>
              <a:gd name="connsiteY11" fmla="*/ 496974 h 650594"/>
              <a:gd name="connsiteX12" fmla="*/ 351130 w 1602029"/>
              <a:gd name="connsiteY12" fmla="*/ 526235 h 650594"/>
              <a:gd name="connsiteX13" fmla="*/ 277978 w 1602029"/>
              <a:gd name="connsiteY13" fmla="*/ 526235 h 650594"/>
              <a:gd name="connsiteX14" fmla="*/ 153620 w 1602029"/>
              <a:gd name="connsiteY14" fmla="*/ 482344 h 650594"/>
              <a:gd name="connsiteX15" fmla="*/ 58522 w 1602029"/>
              <a:gd name="connsiteY15" fmla="*/ 409192 h 650594"/>
              <a:gd name="connsiteX16" fmla="*/ 58522 w 1602029"/>
              <a:gd name="connsiteY16" fmla="*/ 409192 h 650594"/>
              <a:gd name="connsiteX17" fmla="*/ 0 w 1602029"/>
              <a:gd name="connsiteY17" fmla="*/ 372616 h 650594"/>
              <a:gd name="connsiteX18" fmla="*/ 7316 w 1602029"/>
              <a:gd name="connsiteY18" fmla="*/ 328725 h 650594"/>
              <a:gd name="connsiteX19" fmla="*/ 43892 w 1602029"/>
              <a:gd name="connsiteY19" fmla="*/ 299464 h 650594"/>
              <a:gd name="connsiteX20" fmla="*/ 102413 w 1602029"/>
              <a:gd name="connsiteY20" fmla="*/ 343355 h 650594"/>
              <a:gd name="connsiteX21" fmla="*/ 197511 w 1602029"/>
              <a:gd name="connsiteY21" fmla="*/ 401877 h 650594"/>
              <a:gd name="connsiteX22" fmla="*/ 358445 w 1602029"/>
              <a:gd name="connsiteY22" fmla="*/ 409192 h 650594"/>
              <a:gd name="connsiteX23" fmla="*/ 460858 w 1602029"/>
              <a:gd name="connsiteY23" fmla="*/ 357986 h 650594"/>
              <a:gd name="connsiteX24" fmla="*/ 548640 w 1602029"/>
              <a:gd name="connsiteY24" fmla="*/ 299464 h 650594"/>
              <a:gd name="connsiteX25" fmla="*/ 563271 w 1602029"/>
              <a:gd name="connsiteY25" fmla="*/ 204366 h 650594"/>
              <a:gd name="connsiteX26" fmla="*/ 738836 w 1602029"/>
              <a:gd name="connsiteY26" fmla="*/ 145845 h 650594"/>
              <a:gd name="connsiteX27" fmla="*/ 929031 w 1602029"/>
              <a:gd name="connsiteY27" fmla="*/ 109269 h 650594"/>
              <a:gd name="connsiteX28" fmla="*/ 1060704 w 1602029"/>
              <a:gd name="connsiteY28" fmla="*/ 58062 h 650594"/>
              <a:gd name="connsiteX29" fmla="*/ 1185063 w 1602029"/>
              <a:gd name="connsiteY29" fmla="*/ 36117 h 650594"/>
              <a:gd name="connsiteX30" fmla="*/ 1385522 w 1602029"/>
              <a:gd name="connsiteY30" fmla="*/ 0 h 650594"/>
              <a:gd name="connsiteX0" fmla="*/ 1602029 w 1602029"/>
              <a:gd name="connsiteY0" fmla="*/ 233627 h 792088"/>
              <a:gd name="connsiteX1" fmla="*/ 1492301 w 1602029"/>
              <a:gd name="connsiteY1" fmla="*/ 379931 h 792088"/>
              <a:gd name="connsiteX2" fmla="*/ 1457530 w 1602029"/>
              <a:gd name="connsiteY2" fmla="*/ 792088 h 792088"/>
              <a:gd name="connsiteX3" fmla="*/ 1404519 w 1602029"/>
              <a:gd name="connsiteY3" fmla="*/ 628648 h 792088"/>
              <a:gd name="connsiteX4" fmla="*/ 1316736 w 1602029"/>
              <a:gd name="connsiteY4" fmla="*/ 621333 h 792088"/>
              <a:gd name="connsiteX5" fmla="*/ 1236269 w 1602029"/>
              <a:gd name="connsiteY5" fmla="*/ 650594 h 792088"/>
              <a:gd name="connsiteX6" fmla="*/ 1104596 w 1602029"/>
              <a:gd name="connsiteY6" fmla="*/ 650594 h 792088"/>
              <a:gd name="connsiteX7" fmla="*/ 980237 w 1602029"/>
              <a:gd name="connsiteY7" fmla="*/ 614018 h 792088"/>
              <a:gd name="connsiteX8" fmla="*/ 811988 w 1602029"/>
              <a:gd name="connsiteY8" fmla="*/ 555496 h 792088"/>
              <a:gd name="connsiteX9" fmla="*/ 716890 w 1602029"/>
              <a:gd name="connsiteY9" fmla="*/ 555496 h 792088"/>
              <a:gd name="connsiteX10" fmla="*/ 555956 w 1602029"/>
              <a:gd name="connsiteY10" fmla="*/ 518920 h 792088"/>
              <a:gd name="connsiteX11" fmla="*/ 490119 w 1602029"/>
              <a:gd name="connsiteY11" fmla="*/ 496974 h 792088"/>
              <a:gd name="connsiteX12" fmla="*/ 351130 w 1602029"/>
              <a:gd name="connsiteY12" fmla="*/ 526235 h 792088"/>
              <a:gd name="connsiteX13" fmla="*/ 277978 w 1602029"/>
              <a:gd name="connsiteY13" fmla="*/ 526235 h 792088"/>
              <a:gd name="connsiteX14" fmla="*/ 153620 w 1602029"/>
              <a:gd name="connsiteY14" fmla="*/ 482344 h 792088"/>
              <a:gd name="connsiteX15" fmla="*/ 58522 w 1602029"/>
              <a:gd name="connsiteY15" fmla="*/ 409192 h 792088"/>
              <a:gd name="connsiteX16" fmla="*/ 58522 w 1602029"/>
              <a:gd name="connsiteY16" fmla="*/ 409192 h 792088"/>
              <a:gd name="connsiteX17" fmla="*/ 0 w 1602029"/>
              <a:gd name="connsiteY17" fmla="*/ 372616 h 792088"/>
              <a:gd name="connsiteX18" fmla="*/ 7316 w 1602029"/>
              <a:gd name="connsiteY18" fmla="*/ 328725 h 792088"/>
              <a:gd name="connsiteX19" fmla="*/ 43892 w 1602029"/>
              <a:gd name="connsiteY19" fmla="*/ 299464 h 792088"/>
              <a:gd name="connsiteX20" fmla="*/ 102413 w 1602029"/>
              <a:gd name="connsiteY20" fmla="*/ 343355 h 792088"/>
              <a:gd name="connsiteX21" fmla="*/ 197511 w 1602029"/>
              <a:gd name="connsiteY21" fmla="*/ 401877 h 792088"/>
              <a:gd name="connsiteX22" fmla="*/ 358445 w 1602029"/>
              <a:gd name="connsiteY22" fmla="*/ 409192 h 792088"/>
              <a:gd name="connsiteX23" fmla="*/ 460858 w 1602029"/>
              <a:gd name="connsiteY23" fmla="*/ 357986 h 792088"/>
              <a:gd name="connsiteX24" fmla="*/ 548640 w 1602029"/>
              <a:gd name="connsiteY24" fmla="*/ 299464 h 792088"/>
              <a:gd name="connsiteX25" fmla="*/ 563271 w 1602029"/>
              <a:gd name="connsiteY25" fmla="*/ 204366 h 792088"/>
              <a:gd name="connsiteX26" fmla="*/ 738836 w 1602029"/>
              <a:gd name="connsiteY26" fmla="*/ 145845 h 792088"/>
              <a:gd name="connsiteX27" fmla="*/ 929031 w 1602029"/>
              <a:gd name="connsiteY27" fmla="*/ 109269 h 792088"/>
              <a:gd name="connsiteX28" fmla="*/ 1060704 w 1602029"/>
              <a:gd name="connsiteY28" fmla="*/ 58062 h 792088"/>
              <a:gd name="connsiteX29" fmla="*/ 1185063 w 1602029"/>
              <a:gd name="connsiteY29" fmla="*/ 36117 h 792088"/>
              <a:gd name="connsiteX30" fmla="*/ 1385522 w 1602029"/>
              <a:gd name="connsiteY30" fmla="*/ 0 h 792088"/>
              <a:gd name="connsiteX0" fmla="*/ 1602029 w 1920858"/>
              <a:gd name="connsiteY0" fmla="*/ 233627 h 1103451"/>
              <a:gd name="connsiteX1" fmla="*/ 1492301 w 1920858"/>
              <a:gd name="connsiteY1" fmla="*/ 379931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02029 w 1920858"/>
              <a:gd name="connsiteY0" fmla="*/ 233627 h 1103451"/>
              <a:gd name="connsiteX1" fmla="*/ 1889577 w 1920858"/>
              <a:gd name="connsiteY1" fmla="*/ 720080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02029 w 1920858"/>
              <a:gd name="connsiteY0" fmla="*/ 233627 h 1103451"/>
              <a:gd name="connsiteX1" fmla="*/ 1673553 w 1920858"/>
              <a:gd name="connsiteY1" fmla="*/ 864096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73553 w 1920858"/>
              <a:gd name="connsiteY0" fmla="*/ 72008 h 1103451"/>
              <a:gd name="connsiteX1" fmla="*/ 1673553 w 1920858"/>
              <a:gd name="connsiteY1" fmla="*/ 864096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73553 w 1920858"/>
              <a:gd name="connsiteY0" fmla="*/ 72008 h 1103451"/>
              <a:gd name="connsiteX1" fmla="*/ 1675180 w 1920858"/>
              <a:gd name="connsiteY1" fmla="*/ 248258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01545 w 1920858"/>
              <a:gd name="connsiteY0" fmla="*/ 0 h 1103451"/>
              <a:gd name="connsiteX1" fmla="*/ 1601545 w 1920858"/>
              <a:gd name="connsiteY1" fmla="*/ 216024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609343 w 1920858"/>
              <a:gd name="connsiteY2" fmla="*/ 357986 h 1103451"/>
              <a:gd name="connsiteX3" fmla="*/ 1673553 w 1920858"/>
              <a:gd name="connsiteY3" fmla="*/ 864096 h 1103451"/>
              <a:gd name="connsiteX4" fmla="*/ 1457530 w 1920858"/>
              <a:gd name="connsiteY4" fmla="*/ 792088 h 1103451"/>
              <a:gd name="connsiteX5" fmla="*/ 1404519 w 1920858"/>
              <a:gd name="connsiteY5" fmla="*/ 628648 h 1103451"/>
              <a:gd name="connsiteX6" fmla="*/ 1316736 w 1920858"/>
              <a:gd name="connsiteY6" fmla="*/ 621333 h 1103451"/>
              <a:gd name="connsiteX7" fmla="*/ 1236269 w 1920858"/>
              <a:gd name="connsiteY7" fmla="*/ 650594 h 1103451"/>
              <a:gd name="connsiteX8" fmla="*/ 1104596 w 1920858"/>
              <a:gd name="connsiteY8" fmla="*/ 650594 h 1103451"/>
              <a:gd name="connsiteX9" fmla="*/ 980237 w 1920858"/>
              <a:gd name="connsiteY9" fmla="*/ 614018 h 1103451"/>
              <a:gd name="connsiteX10" fmla="*/ 811988 w 1920858"/>
              <a:gd name="connsiteY10" fmla="*/ 555496 h 1103451"/>
              <a:gd name="connsiteX11" fmla="*/ 716890 w 1920858"/>
              <a:gd name="connsiteY11" fmla="*/ 555496 h 1103451"/>
              <a:gd name="connsiteX12" fmla="*/ 555956 w 1920858"/>
              <a:gd name="connsiteY12" fmla="*/ 518920 h 1103451"/>
              <a:gd name="connsiteX13" fmla="*/ 490119 w 1920858"/>
              <a:gd name="connsiteY13" fmla="*/ 496974 h 1103451"/>
              <a:gd name="connsiteX14" fmla="*/ 351130 w 1920858"/>
              <a:gd name="connsiteY14" fmla="*/ 526235 h 1103451"/>
              <a:gd name="connsiteX15" fmla="*/ 277978 w 1920858"/>
              <a:gd name="connsiteY15" fmla="*/ 526235 h 1103451"/>
              <a:gd name="connsiteX16" fmla="*/ 153620 w 1920858"/>
              <a:gd name="connsiteY16" fmla="*/ 482344 h 1103451"/>
              <a:gd name="connsiteX17" fmla="*/ 58522 w 1920858"/>
              <a:gd name="connsiteY17" fmla="*/ 409192 h 1103451"/>
              <a:gd name="connsiteX18" fmla="*/ 58522 w 1920858"/>
              <a:gd name="connsiteY18" fmla="*/ 409192 h 1103451"/>
              <a:gd name="connsiteX19" fmla="*/ 0 w 1920858"/>
              <a:gd name="connsiteY19" fmla="*/ 372616 h 1103451"/>
              <a:gd name="connsiteX20" fmla="*/ 7316 w 1920858"/>
              <a:gd name="connsiteY20" fmla="*/ 328725 h 1103451"/>
              <a:gd name="connsiteX21" fmla="*/ 43892 w 1920858"/>
              <a:gd name="connsiteY21" fmla="*/ 299464 h 1103451"/>
              <a:gd name="connsiteX22" fmla="*/ 102413 w 1920858"/>
              <a:gd name="connsiteY22" fmla="*/ 343355 h 1103451"/>
              <a:gd name="connsiteX23" fmla="*/ 197511 w 1920858"/>
              <a:gd name="connsiteY23" fmla="*/ 401877 h 1103451"/>
              <a:gd name="connsiteX24" fmla="*/ 358445 w 1920858"/>
              <a:gd name="connsiteY24" fmla="*/ 409192 h 1103451"/>
              <a:gd name="connsiteX25" fmla="*/ 460858 w 1920858"/>
              <a:gd name="connsiteY25" fmla="*/ 357986 h 1103451"/>
              <a:gd name="connsiteX26" fmla="*/ 548640 w 1920858"/>
              <a:gd name="connsiteY26" fmla="*/ 299464 h 1103451"/>
              <a:gd name="connsiteX27" fmla="*/ 563271 w 1920858"/>
              <a:gd name="connsiteY27" fmla="*/ 204366 h 1103451"/>
              <a:gd name="connsiteX28" fmla="*/ 738836 w 1920858"/>
              <a:gd name="connsiteY28" fmla="*/ 145845 h 1103451"/>
              <a:gd name="connsiteX29" fmla="*/ 929031 w 1920858"/>
              <a:gd name="connsiteY29" fmla="*/ 109269 h 1103451"/>
              <a:gd name="connsiteX30" fmla="*/ 1060704 w 1920858"/>
              <a:gd name="connsiteY30" fmla="*/ 58062 h 1103451"/>
              <a:gd name="connsiteX31" fmla="*/ 1185063 w 1920858"/>
              <a:gd name="connsiteY31" fmla="*/ 36117 h 1103451"/>
              <a:gd name="connsiteX32" fmla="*/ 1385522 w 1920858"/>
              <a:gd name="connsiteY32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673553 w 1920858"/>
              <a:gd name="connsiteY3" fmla="*/ 864096 h 1103451"/>
              <a:gd name="connsiteX4" fmla="*/ 1457530 w 1920858"/>
              <a:gd name="connsiteY4" fmla="*/ 792088 h 1103451"/>
              <a:gd name="connsiteX5" fmla="*/ 1404519 w 1920858"/>
              <a:gd name="connsiteY5" fmla="*/ 628648 h 1103451"/>
              <a:gd name="connsiteX6" fmla="*/ 1316736 w 1920858"/>
              <a:gd name="connsiteY6" fmla="*/ 621333 h 1103451"/>
              <a:gd name="connsiteX7" fmla="*/ 1236269 w 1920858"/>
              <a:gd name="connsiteY7" fmla="*/ 650594 h 1103451"/>
              <a:gd name="connsiteX8" fmla="*/ 1104596 w 1920858"/>
              <a:gd name="connsiteY8" fmla="*/ 650594 h 1103451"/>
              <a:gd name="connsiteX9" fmla="*/ 980237 w 1920858"/>
              <a:gd name="connsiteY9" fmla="*/ 614018 h 1103451"/>
              <a:gd name="connsiteX10" fmla="*/ 811988 w 1920858"/>
              <a:gd name="connsiteY10" fmla="*/ 555496 h 1103451"/>
              <a:gd name="connsiteX11" fmla="*/ 716890 w 1920858"/>
              <a:gd name="connsiteY11" fmla="*/ 555496 h 1103451"/>
              <a:gd name="connsiteX12" fmla="*/ 555956 w 1920858"/>
              <a:gd name="connsiteY12" fmla="*/ 518920 h 1103451"/>
              <a:gd name="connsiteX13" fmla="*/ 490119 w 1920858"/>
              <a:gd name="connsiteY13" fmla="*/ 496974 h 1103451"/>
              <a:gd name="connsiteX14" fmla="*/ 351130 w 1920858"/>
              <a:gd name="connsiteY14" fmla="*/ 526235 h 1103451"/>
              <a:gd name="connsiteX15" fmla="*/ 277978 w 1920858"/>
              <a:gd name="connsiteY15" fmla="*/ 526235 h 1103451"/>
              <a:gd name="connsiteX16" fmla="*/ 153620 w 1920858"/>
              <a:gd name="connsiteY16" fmla="*/ 482344 h 1103451"/>
              <a:gd name="connsiteX17" fmla="*/ 58522 w 1920858"/>
              <a:gd name="connsiteY17" fmla="*/ 409192 h 1103451"/>
              <a:gd name="connsiteX18" fmla="*/ 58522 w 1920858"/>
              <a:gd name="connsiteY18" fmla="*/ 409192 h 1103451"/>
              <a:gd name="connsiteX19" fmla="*/ 0 w 1920858"/>
              <a:gd name="connsiteY19" fmla="*/ 372616 h 1103451"/>
              <a:gd name="connsiteX20" fmla="*/ 7316 w 1920858"/>
              <a:gd name="connsiteY20" fmla="*/ 328725 h 1103451"/>
              <a:gd name="connsiteX21" fmla="*/ 43892 w 1920858"/>
              <a:gd name="connsiteY21" fmla="*/ 299464 h 1103451"/>
              <a:gd name="connsiteX22" fmla="*/ 102413 w 1920858"/>
              <a:gd name="connsiteY22" fmla="*/ 343355 h 1103451"/>
              <a:gd name="connsiteX23" fmla="*/ 197511 w 1920858"/>
              <a:gd name="connsiteY23" fmla="*/ 401877 h 1103451"/>
              <a:gd name="connsiteX24" fmla="*/ 358445 w 1920858"/>
              <a:gd name="connsiteY24" fmla="*/ 409192 h 1103451"/>
              <a:gd name="connsiteX25" fmla="*/ 460858 w 1920858"/>
              <a:gd name="connsiteY25" fmla="*/ 357986 h 1103451"/>
              <a:gd name="connsiteX26" fmla="*/ 548640 w 1920858"/>
              <a:gd name="connsiteY26" fmla="*/ 299464 h 1103451"/>
              <a:gd name="connsiteX27" fmla="*/ 563271 w 1920858"/>
              <a:gd name="connsiteY27" fmla="*/ 204366 h 1103451"/>
              <a:gd name="connsiteX28" fmla="*/ 738836 w 1920858"/>
              <a:gd name="connsiteY28" fmla="*/ 145845 h 1103451"/>
              <a:gd name="connsiteX29" fmla="*/ 929031 w 1920858"/>
              <a:gd name="connsiteY29" fmla="*/ 109269 h 1103451"/>
              <a:gd name="connsiteX30" fmla="*/ 1060704 w 1920858"/>
              <a:gd name="connsiteY30" fmla="*/ 58062 h 1103451"/>
              <a:gd name="connsiteX31" fmla="*/ 1185063 w 1920858"/>
              <a:gd name="connsiteY31" fmla="*/ 36117 h 1103451"/>
              <a:gd name="connsiteX32" fmla="*/ 1385522 w 1920858"/>
              <a:gd name="connsiteY32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594713 w 1920858"/>
              <a:gd name="connsiteY3" fmla="*/ 540866 h 1103451"/>
              <a:gd name="connsiteX4" fmla="*/ 1673553 w 1920858"/>
              <a:gd name="connsiteY4" fmla="*/ 864096 h 1103451"/>
              <a:gd name="connsiteX5" fmla="*/ 1457530 w 1920858"/>
              <a:gd name="connsiteY5" fmla="*/ 792088 h 1103451"/>
              <a:gd name="connsiteX6" fmla="*/ 1404519 w 1920858"/>
              <a:gd name="connsiteY6" fmla="*/ 628648 h 1103451"/>
              <a:gd name="connsiteX7" fmla="*/ 1316736 w 1920858"/>
              <a:gd name="connsiteY7" fmla="*/ 621333 h 1103451"/>
              <a:gd name="connsiteX8" fmla="*/ 1236269 w 1920858"/>
              <a:gd name="connsiteY8" fmla="*/ 650594 h 1103451"/>
              <a:gd name="connsiteX9" fmla="*/ 1104596 w 1920858"/>
              <a:gd name="connsiteY9" fmla="*/ 650594 h 1103451"/>
              <a:gd name="connsiteX10" fmla="*/ 980237 w 1920858"/>
              <a:gd name="connsiteY10" fmla="*/ 614018 h 1103451"/>
              <a:gd name="connsiteX11" fmla="*/ 811988 w 1920858"/>
              <a:gd name="connsiteY11" fmla="*/ 555496 h 1103451"/>
              <a:gd name="connsiteX12" fmla="*/ 716890 w 1920858"/>
              <a:gd name="connsiteY12" fmla="*/ 555496 h 1103451"/>
              <a:gd name="connsiteX13" fmla="*/ 555956 w 1920858"/>
              <a:gd name="connsiteY13" fmla="*/ 518920 h 1103451"/>
              <a:gd name="connsiteX14" fmla="*/ 490119 w 1920858"/>
              <a:gd name="connsiteY14" fmla="*/ 496974 h 1103451"/>
              <a:gd name="connsiteX15" fmla="*/ 351130 w 1920858"/>
              <a:gd name="connsiteY15" fmla="*/ 526235 h 1103451"/>
              <a:gd name="connsiteX16" fmla="*/ 277978 w 1920858"/>
              <a:gd name="connsiteY16" fmla="*/ 526235 h 1103451"/>
              <a:gd name="connsiteX17" fmla="*/ 153620 w 1920858"/>
              <a:gd name="connsiteY17" fmla="*/ 482344 h 1103451"/>
              <a:gd name="connsiteX18" fmla="*/ 58522 w 1920858"/>
              <a:gd name="connsiteY18" fmla="*/ 409192 h 1103451"/>
              <a:gd name="connsiteX19" fmla="*/ 58522 w 1920858"/>
              <a:gd name="connsiteY19" fmla="*/ 409192 h 1103451"/>
              <a:gd name="connsiteX20" fmla="*/ 0 w 1920858"/>
              <a:gd name="connsiteY20" fmla="*/ 372616 h 1103451"/>
              <a:gd name="connsiteX21" fmla="*/ 7316 w 1920858"/>
              <a:gd name="connsiteY21" fmla="*/ 328725 h 1103451"/>
              <a:gd name="connsiteX22" fmla="*/ 43892 w 1920858"/>
              <a:gd name="connsiteY22" fmla="*/ 299464 h 1103451"/>
              <a:gd name="connsiteX23" fmla="*/ 102413 w 1920858"/>
              <a:gd name="connsiteY23" fmla="*/ 343355 h 1103451"/>
              <a:gd name="connsiteX24" fmla="*/ 197511 w 1920858"/>
              <a:gd name="connsiteY24" fmla="*/ 401877 h 1103451"/>
              <a:gd name="connsiteX25" fmla="*/ 358445 w 1920858"/>
              <a:gd name="connsiteY25" fmla="*/ 409192 h 1103451"/>
              <a:gd name="connsiteX26" fmla="*/ 460858 w 1920858"/>
              <a:gd name="connsiteY26" fmla="*/ 357986 h 1103451"/>
              <a:gd name="connsiteX27" fmla="*/ 548640 w 1920858"/>
              <a:gd name="connsiteY27" fmla="*/ 299464 h 1103451"/>
              <a:gd name="connsiteX28" fmla="*/ 563271 w 1920858"/>
              <a:gd name="connsiteY28" fmla="*/ 204366 h 1103451"/>
              <a:gd name="connsiteX29" fmla="*/ 738836 w 1920858"/>
              <a:gd name="connsiteY29" fmla="*/ 145845 h 1103451"/>
              <a:gd name="connsiteX30" fmla="*/ 929031 w 1920858"/>
              <a:gd name="connsiteY30" fmla="*/ 109269 h 1103451"/>
              <a:gd name="connsiteX31" fmla="*/ 1060704 w 1920858"/>
              <a:gd name="connsiteY31" fmla="*/ 58062 h 1103451"/>
              <a:gd name="connsiteX32" fmla="*/ 1185063 w 1920858"/>
              <a:gd name="connsiteY32" fmla="*/ 36117 h 1103451"/>
              <a:gd name="connsiteX33" fmla="*/ 1385522 w 1920858"/>
              <a:gd name="connsiteY33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594713 w 1920858"/>
              <a:gd name="connsiteY3" fmla="*/ 540866 h 1103451"/>
              <a:gd name="connsiteX4" fmla="*/ 1645919 w 1920858"/>
              <a:gd name="connsiteY4" fmla="*/ 731061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594713 w 1920858"/>
              <a:gd name="connsiteY3" fmla="*/ 540866 h 1103451"/>
              <a:gd name="connsiteX4" fmla="*/ 1601545 w 1920858"/>
              <a:gd name="connsiteY4" fmla="*/ 720080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457529 w 1920858"/>
              <a:gd name="connsiteY3" fmla="*/ 576064 h 1103451"/>
              <a:gd name="connsiteX4" fmla="*/ 1601545 w 1920858"/>
              <a:gd name="connsiteY4" fmla="*/ 720080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457529 w 1920858"/>
              <a:gd name="connsiteY3" fmla="*/ 576064 h 1103451"/>
              <a:gd name="connsiteX4" fmla="*/ 1601545 w 1920858"/>
              <a:gd name="connsiteY4" fmla="*/ 720080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674095"/>
              <a:gd name="connsiteY0" fmla="*/ 72008 h 807327"/>
              <a:gd name="connsiteX1" fmla="*/ 1601545 w 1674095"/>
              <a:gd name="connsiteY1" fmla="*/ 216024 h 807327"/>
              <a:gd name="connsiteX2" fmla="*/ 1529537 w 1674095"/>
              <a:gd name="connsiteY2" fmla="*/ 360040 h 807327"/>
              <a:gd name="connsiteX3" fmla="*/ 1457529 w 1674095"/>
              <a:gd name="connsiteY3" fmla="*/ 576064 h 807327"/>
              <a:gd name="connsiteX4" fmla="*/ 1601545 w 1674095"/>
              <a:gd name="connsiteY4" fmla="*/ 720080 h 807327"/>
              <a:gd name="connsiteX5" fmla="*/ 1457530 w 1674095"/>
              <a:gd name="connsiteY5" fmla="*/ 792088 h 807327"/>
              <a:gd name="connsiteX6" fmla="*/ 1404519 w 1674095"/>
              <a:gd name="connsiteY6" fmla="*/ 628648 h 807327"/>
              <a:gd name="connsiteX7" fmla="*/ 1316736 w 1674095"/>
              <a:gd name="connsiteY7" fmla="*/ 621333 h 807327"/>
              <a:gd name="connsiteX8" fmla="*/ 1236269 w 1674095"/>
              <a:gd name="connsiteY8" fmla="*/ 650594 h 807327"/>
              <a:gd name="connsiteX9" fmla="*/ 1104596 w 1674095"/>
              <a:gd name="connsiteY9" fmla="*/ 650594 h 807327"/>
              <a:gd name="connsiteX10" fmla="*/ 980237 w 1674095"/>
              <a:gd name="connsiteY10" fmla="*/ 614018 h 807327"/>
              <a:gd name="connsiteX11" fmla="*/ 811988 w 1674095"/>
              <a:gd name="connsiteY11" fmla="*/ 555496 h 807327"/>
              <a:gd name="connsiteX12" fmla="*/ 716890 w 1674095"/>
              <a:gd name="connsiteY12" fmla="*/ 555496 h 807327"/>
              <a:gd name="connsiteX13" fmla="*/ 555956 w 1674095"/>
              <a:gd name="connsiteY13" fmla="*/ 518920 h 807327"/>
              <a:gd name="connsiteX14" fmla="*/ 490119 w 1674095"/>
              <a:gd name="connsiteY14" fmla="*/ 496974 h 807327"/>
              <a:gd name="connsiteX15" fmla="*/ 351130 w 1674095"/>
              <a:gd name="connsiteY15" fmla="*/ 526235 h 807327"/>
              <a:gd name="connsiteX16" fmla="*/ 277978 w 1674095"/>
              <a:gd name="connsiteY16" fmla="*/ 526235 h 807327"/>
              <a:gd name="connsiteX17" fmla="*/ 153620 w 1674095"/>
              <a:gd name="connsiteY17" fmla="*/ 482344 h 807327"/>
              <a:gd name="connsiteX18" fmla="*/ 58522 w 1674095"/>
              <a:gd name="connsiteY18" fmla="*/ 409192 h 807327"/>
              <a:gd name="connsiteX19" fmla="*/ 58522 w 1674095"/>
              <a:gd name="connsiteY19" fmla="*/ 409192 h 807327"/>
              <a:gd name="connsiteX20" fmla="*/ 0 w 1674095"/>
              <a:gd name="connsiteY20" fmla="*/ 372616 h 807327"/>
              <a:gd name="connsiteX21" fmla="*/ 7316 w 1674095"/>
              <a:gd name="connsiteY21" fmla="*/ 328725 h 807327"/>
              <a:gd name="connsiteX22" fmla="*/ 43892 w 1674095"/>
              <a:gd name="connsiteY22" fmla="*/ 299464 h 807327"/>
              <a:gd name="connsiteX23" fmla="*/ 102413 w 1674095"/>
              <a:gd name="connsiteY23" fmla="*/ 343355 h 807327"/>
              <a:gd name="connsiteX24" fmla="*/ 197511 w 1674095"/>
              <a:gd name="connsiteY24" fmla="*/ 401877 h 807327"/>
              <a:gd name="connsiteX25" fmla="*/ 358445 w 1674095"/>
              <a:gd name="connsiteY25" fmla="*/ 409192 h 807327"/>
              <a:gd name="connsiteX26" fmla="*/ 460858 w 1674095"/>
              <a:gd name="connsiteY26" fmla="*/ 357986 h 807327"/>
              <a:gd name="connsiteX27" fmla="*/ 548640 w 1674095"/>
              <a:gd name="connsiteY27" fmla="*/ 299464 h 807327"/>
              <a:gd name="connsiteX28" fmla="*/ 563271 w 1674095"/>
              <a:gd name="connsiteY28" fmla="*/ 204366 h 807327"/>
              <a:gd name="connsiteX29" fmla="*/ 738836 w 1674095"/>
              <a:gd name="connsiteY29" fmla="*/ 145845 h 807327"/>
              <a:gd name="connsiteX30" fmla="*/ 929031 w 1674095"/>
              <a:gd name="connsiteY30" fmla="*/ 109269 h 807327"/>
              <a:gd name="connsiteX31" fmla="*/ 1060704 w 1674095"/>
              <a:gd name="connsiteY31" fmla="*/ 58062 h 807327"/>
              <a:gd name="connsiteX32" fmla="*/ 1185063 w 1674095"/>
              <a:gd name="connsiteY32" fmla="*/ 36117 h 807327"/>
              <a:gd name="connsiteX33" fmla="*/ 1385522 w 1674095"/>
              <a:gd name="connsiteY33" fmla="*/ 0 h 807327"/>
              <a:gd name="connsiteX0" fmla="*/ 1673553 w 1674095"/>
              <a:gd name="connsiteY0" fmla="*/ 72008 h 816472"/>
              <a:gd name="connsiteX1" fmla="*/ 1601545 w 1674095"/>
              <a:gd name="connsiteY1" fmla="*/ 216024 h 816472"/>
              <a:gd name="connsiteX2" fmla="*/ 1529537 w 1674095"/>
              <a:gd name="connsiteY2" fmla="*/ 360040 h 816472"/>
              <a:gd name="connsiteX3" fmla="*/ 1457529 w 1674095"/>
              <a:gd name="connsiteY3" fmla="*/ 576064 h 816472"/>
              <a:gd name="connsiteX4" fmla="*/ 1601545 w 1674095"/>
              <a:gd name="connsiteY4" fmla="*/ 720080 h 816472"/>
              <a:gd name="connsiteX5" fmla="*/ 1543508 w 1674095"/>
              <a:gd name="connsiteY5" fmla="*/ 774952 h 816472"/>
              <a:gd name="connsiteX6" fmla="*/ 1457530 w 1674095"/>
              <a:gd name="connsiteY6" fmla="*/ 792088 h 816472"/>
              <a:gd name="connsiteX7" fmla="*/ 1404519 w 1674095"/>
              <a:gd name="connsiteY7" fmla="*/ 628648 h 816472"/>
              <a:gd name="connsiteX8" fmla="*/ 1316736 w 1674095"/>
              <a:gd name="connsiteY8" fmla="*/ 621333 h 816472"/>
              <a:gd name="connsiteX9" fmla="*/ 1236269 w 1674095"/>
              <a:gd name="connsiteY9" fmla="*/ 650594 h 816472"/>
              <a:gd name="connsiteX10" fmla="*/ 1104596 w 1674095"/>
              <a:gd name="connsiteY10" fmla="*/ 650594 h 816472"/>
              <a:gd name="connsiteX11" fmla="*/ 980237 w 1674095"/>
              <a:gd name="connsiteY11" fmla="*/ 614018 h 816472"/>
              <a:gd name="connsiteX12" fmla="*/ 811988 w 1674095"/>
              <a:gd name="connsiteY12" fmla="*/ 555496 h 816472"/>
              <a:gd name="connsiteX13" fmla="*/ 716890 w 1674095"/>
              <a:gd name="connsiteY13" fmla="*/ 555496 h 816472"/>
              <a:gd name="connsiteX14" fmla="*/ 555956 w 1674095"/>
              <a:gd name="connsiteY14" fmla="*/ 518920 h 816472"/>
              <a:gd name="connsiteX15" fmla="*/ 490119 w 1674095"/>
              <a:gd name="connsiteY15" fmla="*/ 496974 h 816472"/>
              <a:gd name="connsiteX16" fmla="*/ 351130 w 1674095"/>
              <a:gd name="connsiteY16" fmla="*/ 526235 h 816472"/>
              <a:gd name="connsiteX17" fmla="*/ 277978 w 1674095"/>
              <a:gd name="connsiteY17" fmla="*/ 526235 h 816472"/>
              <a:gd name="connsiteX18" fmla="*/ 153620 w 1674095"/>
              <a:gd name="connsiteY18" fmla="*/ 482344 h 816472"/>
              <a:gd name="connsiteX19" fmla="*/ 58522 w 1674095"/>
              <a:gd name="connsiteY19" fmla="*/ 409192 h 816472"/>
              <a:gd name="connsiteX20" fmla="*/ 58522 w 1674095"/>
              <a:gd name="connsiteY20" fmla="*/ 409192 h 816472"/>
              <a:gd name="connsiteX21" fmla="*/ 0 w 1674095"/>
              <a:gd name="connsiteY21" fmla="*/ 372616 h 816472"/>
              <a:gd name="connsiteX22" fmla="*/ 7316 w 1674095"/>
              <a:gd name="connsiteY22" fmla="*/ 328725 h 816472"/>
              <a:gd name="connsiteX23" fmla="*/ 43892 w 1674095"/>
              <a:gd name="connsiteY23" fmla="*/ 299464 h 816472"/>
              <a:gd name="connsiteX24" fmla="*/ 102413 w 1674095"/>
              <a:gd name="connsiteY24" fmla="*/ 343355 h 816472"/>
              <a:gd name="connsiteX25" fmla="*/ 197511 w 1674095"/>
              <a:gd name="connsiteY25" fmla="*/ 401877 h 816472"/>
              <a:gd name="connsiteX26" fmla="*/ 358445 w 1674095"/>
              <a:gd name="connsiteY26" fmla="*/ 409192 h 816472"/>
              <a:gd name="connsiteX27" fmla="*/ 460858 w 1674095"/>
              <a:gd name="connsiteY27" fmla="*/ 357986 h 816472"/>
              <a:gd name="connsiteX28" fmla="*/ 548640 w 1674095"/>
              <a:gd name="connsiteY28" fmla="*/ 299464 h 816472"/>
              <a:gd name="connsiteX29" fmla="*/ 563271 w 1674095"/>
              <a:gd name="connsiteY29" fmla="*/ 204366 h 816472"/>
              <a:gd name="connsiteX30" fmla="*/ 738836 w 1674095"/>
              <a:gd name="connsiteY30" fmla="*/ 145845 h 816472"/>
              <a:gd name="connsiteX31" fmla="*/ 929031 w 1674095"/>
              <a:gd name="connsiteY31" fmla="*/ 109269 h 816472"/>
              <a:gd name="connsiteX32" fmla="*/ 1060704 w 1674095"/>
              <a:gd name="connsiteY32" fmla="*/ 58062 h 816472"/>
              <a:gd name="connsiteX33" fmla="*/ 1185063 w 1674095"/>
              <a:gd name="connsiteY33" fmla="*/ 36117 h 816472"/>
              <a:gd name="connsiteX34" fmla="*/ 1385522 w 1674095"/>
              <a:gd name="connsiteY34" fmla="*/ 0 h 816472"/>
              <a:gd name="connsiteX0" fmla="*/ 1673553 w 1697557"/>
              <a:gd name="connsiteY0" fmla="*/ 72008 h 876096"/>
              <a:gd name="connsiteX1" fmla="*/ 1601545 w 1697557"/>
              <a:gd name="connsiteY1" fmla="*/ 216024 h 876096"/>
              <a:gd name="connsiteX2" fmla="*/ 1529537 w 1697557"/>
              <a:gd name="connsiteY2" fmla="*/ 360040 h 876096"/>
              <a:gd name="connsiteX3" fmla="*/ 1457529 w 1697557"/>
              <a:gd name="connsiteY3" fmla="*/ 576064 h 876096"/>
              <a:gd name="connsiteX4" fmla="*/ 1601545 w 1697557"/>
              <a:gd name="connsiteY4" fmla="*/ 720080 h 876096"/>
              <a:gd name="connsiteX5" fmla="*/ 1673554 w 1697557"/>
              <a:gd name="connsiteY5" fmla="*/ 864095 h 876096"/>
              <a:gd name="connsiteX6" fmla="*/ 1457530 w 1697557"/>
              <a:gd name="connsiteY6" fmla="*/ 792088 h 876096"/>
              <a:gd name="connsiteX7" fmla="*/ 1404519 w 1697557"/>
              <a:gd name="connsiteY7" fmla="*/ 628648 h 876096"/>
              <a:gd name="connsiteX8" fmla="*/ 1316736 w 1697557"/>
              <a:gd name="connsiteY8" fmla="*/ 621333 h 876096"/>
              <a:gd name="connsiteX9" fmla="*/ 1236269 w 1697557"/>
              <a:gd name="connsiteY9" fmla="*/ 650594 h 876096"/>
              <a:gd name="connsiteX10" fmla="*/ 1104596 w 1697557"/>
              <a:gd name="connsiteY10" fmla="*/ 650594 h 876096"/>
              <a:gd name="connsiteX11" fmla="*/ 980237 w 1697557"/>
              <a:gd name="connsiteY11" fmla="*/ 614018 h 876096"/>
              <a:gd name="connsiteX12" fmla="*/ 811988 w 1697557"/>
              <a:gd name="connsiteY12" fmla="*/ 555496 h 876096"/>
              <a:gd name="connsiteX13" fmla="*/ 716890 w 1697557"/>
              <a:gd name="connsiteY13" fmla="*/ 555496 h 876096"/>
              <a:gd name="connsiteX14" fmla="*/ 555956 w 1697557"/>
              <a:gd name="connsiteY14" fmla="*/ 518920 h 876096"/>
              <a:gd name="connsiteX15" fmla="*/ 490119 w 1697557"/>
              <a:gd name="connsiteY15" fmla="*/ 496974 h 876096"/>
              <a:gd name="connsiteX16" fmla="*/ 351130 w 1697557"/>
              <a:gd name="connsiteY16" fmla="*/ 526235 h 876096"/>
              <a:gd name="connsiteX17" fmla="*/ 277978 w 1697557"/>
              <a:gd name="connsiteY17" fmla="*/ 526235 h 876096"/>
              <a:gd name="connsiteX18" fmla="*/ 153620 w 1697557"/>
              <a:gd name="connsiteY18" fmla="*/ 482344 h 876096"/>
              <a:gd name="connsiteX19" fmla="*/ 58522 w 1697557"/>
              <a:gd name="connsiteY19" fmla="*/ 409192 h 876096"/>
              <a:gd name="connsiteX20" fmla="*/ 58522 w 1697557"/>
              <a:gd name="connsiteY20" fmla="*/ 409192 h 876096"/>
              <a:gd name="connsiteX21" fmla="*/ 0 w 1697557"/>
              <a:gd name="connsiteY21" fmla="*/ 372616 h 876096"/>
              <a:gd name="connsiteX22" fmla="*/ 7316 w 1697557"/>
              <a:gd name="connsiteY22" fmla="*/ 328725 h 876096"/>
              <a:gd name="connsiteX23" fmla="*/ 43892 w 1697557"/>
              <a:gd name="connsiteY23" fmla="*/ 299464 h 876096"/>
              <a:gd name="connsiteX24" fmla="*/ 102413 w 1697557"/>
              <a:gd name="connsiteY24" fmla="*/ 343355 h 876096"/>
              <a:gd name="connsiteX25" fmla="*/ 197511 w 1697557"/>
              <a:gd name="connsiteY25" fmla="*/ 401877 h 876096"/>
              <a:gd name="connsiteX26" fmla="*/ 358445 w 1697557"/>
              <a:gd name="connsiteY26" fmla="*/ 409192 h 876096"/>
              <a:gd name="connsiteX27" fmla="*/ 460858 w 1697557"/>
              <a:gd name="connsiteY27" fmla="*/ 357986 h 876096"/>
              <a:gd name="connsiteX28" fmla="*/ 548640 w 1697557"/>
              <a:gd name="connsiteY28" fmla="*/ 299464 h 876096"/>
              <a:gd name="connsiteX29" fmla="*/ 563271 w 1697557"/>
              <a:gd name="connsiteY29" fmla="*/ 204366 h 876096"/>
              <a:gd name="connsiteX30" fmla="*/ 738836 w 1697557"/>
              <a:gd name="connsiteY30" fmla="*/ 145845 h 876096"/>
              <a:gd name="connsiteX31" fmla="*/ 929031 w 1697557"/>
              <a:gd name="connsiteY31" fmla="*/ 109269 h 876096"/>
              <a:gd name="connsiteX32" fmla="*/ 1060704 w 1697557"/>
              <a:gd name="connsiteY32" fmla="*/ 58062 h 876096"/>
              <a:gd name="connsiteX33" fmla="*/ 1185063 w 1697557"/>
              <a:gd name="connsiteY33" fmla="*/ 36117 h 876096"/>
              <a:gd name="connsiteX34" fmla="*/ 1385522 w 1697557"/>
              <a:gd name="connsiteY34" fmla="*/ 0 h 876096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5 w 1697557"/>
              <a:gd name="connsiteY4" fmla="*/ 720080 h 884213"/>
              <a:gd name="connsiteX5" fmla="*/ 1673554 w 1697557"/>
              <a:gd name="connsiteY5" fmla="*/ 864095 h 884213"/>
              <a:gd name="connsiteX6" fmla="*/ 1558138 w 1697557"/>
              <a:gd name="connsiteY6" fmla="*/ 840788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5 w 1697557"/>
              <a:gd name="connsiteY4" fmla="*/ 720080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529538 w 1697557"/>
              <a:gd name="connsiteY4" fmla="*/ 720079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529538 w 1697557"/>
              <a:gd name="connsiteY4" fmla="*/ 720079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457529 w 1697557"/>
              <a:gd name="connsiteY2" fmla="*/ 576064 h 884213"/>
              <a:gd name="connsiteX3" fmla="*/ 1601546 w 1697557"/>
              <a:gd name="connsiteY3" fmla="*/ 792087 h 884213"/>
              <a:gd name="connsiteX4" fmla="*/ 1673554 w 1697557"/>
              <a:gd name="connsiteY4" fmla="*/ 864095 h 884213"/>
              <a:gd name="connsiteX5" fmla="*/ 1601546 w 1697557"/>
              <a:gd name="connsiteY5" fmla="*/ 864095 h 884213"/>
              <a:gd name="connsiteX6" fmla="*/ 1529538 w 1697557"/>
              <a:gd name="connsiteY6" fmla="*/ 792087 h 884213"/>
              <a:gd name="connsiteX7" fmla="*/ 1404519 w 1697557"/>
              <a:gd name="connsiteY7" fmla="*/ 628648 h 884213"/>
              <a:gd name="connsiteX8" fmla="*/ 1316736 w 1697557"/>
              <a:gd name="connsiteY8" fmla="*/ 621333 h 884213"/>
              <a:gd name="connsiteX9" fmla="*/ 1236269 w 1697557"/>
              <a:gd name="connsiteY9" fmla="*/ 650594 h 884213"/>
              <a:gd name="connsiteX10" fmla="*/ 1104596 w 1697557"/>
              <a:gd name="connsiteY10" fmla="*/ 650594 h 884213"/>
              <a:gd name="connsiteX11" fmla="*/ 980237 w 1697557"/>
              <a:gd name="connsiteY11" fmla="*/ 614018 h 884213"/>
              <a:gd name="connsiteX12" fmla="*/ 811988 w 1697557"/>
              <a:gd name="connsiteY12" fmla="*/ 555496 h 884213"/>
              <a:gd name="connsiteX13" fmla="*/ 716890 w 1697557"/>
              <a:gd name="connsiteY13" fmla="*/ 555496 h 884213"/>
              <a:gd name="connsiteX14" fmla="*/ 555956 w 1697557"/>
              <a:gd name="connsiteY14" fmla="*/ 518920 h 884213"/>
              <a:gd name="connsiteX15" fmla="*/ 490119 w 1697557"/>
              <a:gd name="connsiteY15" fmla="*/ 496974 h 884213"/>
              <a:gd name="connsiteX16" fmla="*/ 351130 w 1697557"/>
              <a:gd name="connsiteY16" fmla="*/ 526235 h 884213"/>
              <a:gd name="connsiteX17" fmla="*/ 277978 w 1697557"/>
              <a:gd name="connsiteY17" fmla="*/ 526235 h 884213"/>
              <a:gd name="connsiteX18" fmla="*/ 153620 w 1697557"/>
              <a:gd name="connsiteY18" fmla="*/ 482344 h 884213"/>
              <a:gd name="connsiteX19" fmla="*/ 58522 w 1697557"/>
              <a:gd name="connsiteY19" fmla="*/ 409192 h 884213"/>
              <a:gd name="connsiteX20" fmla="*/ 58522 w 1697557"/>
              <a:gd name="connsiteY20" fmla="*/ 409192 h 884213"/>
              <a:gd name="connsiteX21" fmla="*/ 0 w 1697557"/>
              <a:gd name="connsiteY21" fmla="*/ 372616 h 884213"/>
              <a:gd name="connsiteX22" fmla="*/ 7316 w 1697557"/>
              <a:gd name="connsiteY22" fmla="*/ 328725 h 884213"/>
              <a:gd name="connsiteX23" fmla="*/ 43892 w 1697557"/>
              <a:gd name="connsiteY23" fmla="*/ 299464 h 884213"/>
              <a:gd name="connsiteX24" fmla="*/ 102413 w 1697557"/>
              <a:gd name="connsiteY24" fmla="*/ 343355 h 884213"/>
              <a:gd name="connsiteX25" fmla="*/ 197511 w 1697557"/>
              <a:gd name="connsiteY25" fmla="*/ 401877 h 884213"/>
              <a:gd name="connsiteX26" fmla="*/ 358445 w 1697557"/>
              <a:gd name="connsiteY26" fmla="*/ 409192 h 884213"/>
              <a:gd name="connsiteX27" fmla="*/ 460858 w 1697557"/>
              <a:gd name="connsiteY27" fmla="*/ 357986 h 884213"/>
              <a:gd name="connsiteX28" fmla="*/ 548640 w 1697557"/>
              <a:gd name="connsiteY28" fmla="*/ 299464 h 884213"/>
              <a:gd name="connsiteX29" fmla="*/ 563271 w 1697557"/>
              <a:gd name="connsiteY29" fmla="*/ 204366 h 884213"/>
              <a:gd name="connsiteX30" fmla="*/ 738836 w 1697557"/>
              <a:gd name="connsiteY30" fmla="*/ 145845 h 884213"/>
              <a:gd name="connsiteX31" fmla="*/ 929031 w 1697557"/>
              <a:gd name="connsiteY31" fmla="*/ 109269 h 884213"/>
              <a:gd name="connsiteX32" fmla="*/ 1060704 w 1697557"/>
              <a:gd name="connsiteY32" fmla="*/ 58062 h 884213"/>
              <a:gd name="connsiteX33" fmla="*/ 1185063 w 1697557"/>
              <a:gd name="connsiteY33" fmla="*/ 36117 h 884213"/>
              <a:gd name="connsiteX34" fmla="*/ 1385522 w 1697557"/>
              <a:gd name="connsiteY34" fmla="*/ 0 h 884213"/>
              <a:gd name="connsiteX0" fmla="*/ 1673553 w 1697557"/>
              <a:gd name="connsiteY0" fmla="*/ 72008 h 884213"/>
              <a:gd name="connsiteX1" fmla="*/ 1601546 w 1697557"/>
              <a:gd name="connsiteY1" fmla="*/ 216023 h 884213"/>
              <a:gd name="connsiteX2" fmla="*/ 1457529 w 1697557"/>
              <a:gd name="connsiteY2" fmla="*/ 576064 h 884213"/>
              <a:gd name="connsiteX3" fmla="*/ 1601546 w 1697557"/>
              <a:gd name="connsiteY3" fmla="*/ 792087 h 884213"/>
              <a:gd name="connsiteX4" fmla="*/ 1673554 w 1697557"/>
              <a:gd name="connsiteY4" fmla="*/ 864095 h 884213"/>
              <a:gd name="connsiteX5" fmla="*/ 1601546 w 1697557"/>
              <a:gd name="connsiteY5" fmla="*/ 864095 h 884213"/>
              <a:gd name="connsiteX6" fmla="*/ 1529538 w 1697557"/>
              <a:gd name="connsiteY6" fmla="*/ 792087 h 884213"/>
              <a:gd name="connsiteX7" fmla="*/ 1404519 w 1697557"/>
              <a:gd name="connsiteY7" fmla="*/ 628648 h 884213"/>
              <a:gd name="connsiteX8" fmla="*/ 1316736 w 1697557"/>
              <a:gd name="connsiteY8" fmla="*/ 621333 h 884213"/>
              <a:gd name="connsiteX9" fmla="*/ 1236269 w 1697557"/>
              <a:gd name="connsiteY9" fmla="*/ 650594 h 884213"/>
              <a:gd name="connsiteX10" fmla="*/ 1104596 w 1697557"/>
              <a:gd name="connsiteY10" fmla="*/ 650594 h 884213"/>
              <a:gd name="connsiteX11" fmla="*/ 980237 w 1697557"/>
              <a:gd name="connsiteY11" fmla="*/ 614018 h 884213"/>
              <a:gd name="connsiteX12" fmla="*/ 811988 w 1697557"/>
              <a:gd name="connsiteY12" fmla="*/ 555496 h 884213"/>
              <a:gd name="connsiteX13" fmla="*/ 716890 w 1697557"/>
              <a:gd name="connsiteY13" fmla="*/ 555496 h 884213"/>
              <a:gd name="connsiteX14" fmla="*/ 555956 w 1697557"/>
              <a:gd name="connsiteY14" fmla="*/ 518920 h 884213"/>
              <a:gd name="connsiteX15" fmla="*/ 490119 w 1697557"/>
              <a:gd name="connsiteY15" fmla="*/ 496974 h 884213"/>
              <a:gd name="connsiteX16" fmla="*/ 351130 w 1697557"/>
              <a:gd name="connsiteY16" fmla="*/ 526235 h 884213"/>
              <a:gd name="connsiteX17" fmla="*/ 277978 w 1697557"/>
              <a:gd name="connsiteY17" fmla="*/ 526235 h 884213"/>
              <a:gd name="connsiteX18" fmla="*/ 153620 w 1697557"/>
              <a:gd name="connsiteY18" fmla="*/ 482344 h 884213"/>
              <a:gd name="connsiteX19" fmla="*/ 58522 w 1697557"/>
              <a:gd name="connsiteY19" fmla="*/ 409192 h 884213"/>
              <a:gd name="connsiteX20" fmla="*/ 58522 w 1697557"/>
              <a:gd name="connsiteY20" fmla="*/ 409192 h 884213"/>
              <a:gd name="connsiteX21" fmla="*/ 0 w 1697557"/>
              <a:gd name="connsiteY21" fmla="*/ 372616 h 884213"/>
              <a:gd name="connsiteX22" fmla="*/ 7316 w 1697557"/>
              <a:gd name="connsiteY22" fmla="*/ 328725 h 884213"/>
              <a:gd name="connsiteX23" fmla="*/ 43892 w 1697557"/>
              <a:gd name="connsiteY23" fmla="*/ 299464 h 884213"/>
              <a:gd name="connsiteX24" fmla="*/ 102413 w 1697557"/>
              <a:gd name="connsiteY24" fmla="*/ 343355 h 884213"/>
              <a:gd name="connsiteX25" fmla="*/ 197511 w 1697557"/>
              <a:gd name="connsiteY25" fmla="*/ 401877 h 884213"/>
              <a:gd name="connsiteX26" fmla="*/ 358445 w 1697557"/>
              <a:gd name="connsiteY26" fmla="*/ 409192 h 884213"/>
              <a:gd name="connsiteX27" fmla="*/ 460858 w 1697557"/>
              <a:gd name="connsiteY27" fmla="*/ 357986 h 884213"/>
              <a:gd name="connsiteX28" fmla="*/ 548640 w 1697557"/>
              <a:gd name="connsiteY28" fmla="*/ 299464 h 884213"/>
              <a:gd name="connsiteX29" fmla="*/ 563271 w 1697557"/>
              <a:gd name="connsiteY29" fmla="*/ 204366 h 884213"/>
              <a:gd name="connsiteX30" fmla="*/ 738836 w 1697557"/>
              <a:gd name="connsiteY30" fmla="*/ 145845 h 884213"/>
              <a:gd name="connsiteX31" fmla="*/ 929031 w 1697557"/>
              <a:gd name="connsiteY31" fmla="*/ 109269 h 884213"/>
              <a:gd name="connsiteX32" fmla="*/ 1060704 w 1697557"/>
              <a:gd name="connsiteY32" fmla="*/ 58062 h 884213"/>
              <a:gd name="connsiteX33" fmla="*/ 1185063 w 1697557"/>
              <a:gd name="connsiteY33" fmla="*/ 36117 h 884213"/>
              <a:gd name="connsiteX34" fmla="*/ 1385522 w 1697557"/>
              <a:gd name="connsiteY34" fmla="*/ 0 h 884213"/>
              <a:gd name="connsiteX0" fmla="*/ 1673553 w 1697557"/>
              <a:gd name="connsiteY0" fmla="*/ 72008 h 884213"/>
              <a:gd name="connsiteX1" fmla="*/ 1457529 w 1697557"/>
              <a:gd name="connsiteY1" fmla="*/ 576064 h 884213"/>
              <a:gd name="connsiteX2" fmla="*/ 1601546 w 1697557"/>
              <a:gd name="connsiteY2" fmla="*/ 792087 h 884213"/>
              <a:gd name="connsiteX3" fmla="*/ 1673554 w 1697557"/>
              <a:gd name="connsiteY3" fmla="*/ 864095 h 884213"/>
              <a:gd name="connsiteX4" fmla="*/ 1601546 w 1697557"/>
              <a:gd name="connsiteY4" fmla="*/ 864095 h 884213"/>
              <a:gd name="connsiteX5" fmla="*/ 1529538 w 1697557"/>
              <a:gd name="connsiteY5" fmla="*/ 792087 h 884213"/>
              <a:gd name="connsiteX6" fmla="*/ 1404519 w 1697557"/>
              <a:gd name="connsiteY6" fmla="*/ 628648 h 884213"/>
              <a:gd name="connsiteX7" fmla="*/ 1316736 w 1697557"/>
              <a:gd name="connsiteY7" fmla="*/ 621333 h 884213"/>
              <a:gd name="connsiteX8" fmla="*/ 1236269 w 1697557"/>
              <a:gd name="connsiteY8" fmla="*/ 650594 h 884213"/>
              <a:gd name="connsiteX9" fmla="*/ 1104596 w 1697557"/>
              <a:gd name="connsiteY9" fmla="*/ 650594 h 884213"/>
              <a:gd name="connsiteX10" fmla="*/ 980237 w 1697557"/>
              <a:gd name="connsiteY10" fmla="*/ 614018 h 884213"/>
              <a:gd name="connsiteX11" fmla="*/ 811988 w 1697557"/>
              <a:gd name="connsiteY11" fmla="*/ 555496 h 884213"/>
              <a:gd name="connsiteX12" fmla="*/ 716890 w 1697557"/>
              <a:gd name="connsiteY12" fmla="*/ 555496 h 884213"/>
              <a:gd name="connsiteX13" fmla="*/ 555956 w 1697557"/>
              <a:gd name="connsiteY13" fmla="*/ 518920 h 884213"/>
              <a:gd name="connsiteX14" fmla="*/ 490119 w 1697557"/>
              <a:gd name="connsiteY14" fmla="*/ 496974 h 884213"/>
              <a:gd name="connsiteX15" fmla="*/ 351130 w 1697557"/>
              <a:gd name="connsiteY15" fmla="*/ 526235 h 884213"/>
              <a:gd name="connsiteX16" fmla="*/ 277978 w 1697557"/>
              <a:gd name="connsiteY16" fmla="*/ 526235 h 884213"/>
              <a:gd name="connsiteX17" fmla="*/ 153620 w 1697557"/>
              <a:gd name="connsiteY17" fmla="*/ 482344 h 884213"/>
              <a:gd name="connsiteX18" fmla="*/ 58522 w 1697557"/>
              <a:gd name="connsiteY18" fmla="*/ 409192 h 884213"/>
              <a:gd name="connsiteX19" fmla="*/ 58522 w 1697557"/>
              <a:gd name="connsiteY19" fmla="*/ 409192 h 884213"/>
              <a:gd name="connsiteX20" fmla="*/ 0 w 1697557"/>
              <a:gd name="connsiteY20" fmla="*/ 372616 h 884213"/>
              <a:gd name="connsiteX21" fmla="*/ 7316 w 1697557"/>
              <a:gd name="connsiteY21" fmla="*/ 328725 h 884213"/>
              <a:gd name="connsiteX22" fmla="*/ 43892 w 1697557"/>
              <a:gd name="connsiteY22" fmla="*/ 299464 h 884213"/>
              <a:gd name="connsiteX23" fmla="*/ 102413 w 1697557"/>
              <a:gd name="connsiteY23" fmla="*/ 343355 h 884213"/>
              <a:gd name="connsiteX24" fmla="*/ 197511 w 1697557"/>
              <a:gd name="connsiteY24" fmla="*/ 401877 h 884213"/>
              <a:gd name="connsiteX25" fmla="*/ 358445 w 1697557"/>
              <a:gd name="connsiteY25" fmla="*/ 409192 h 884213"/>
              <a:gd name="connsiteX26" fmla="*/ 460858 w 1697557"/>
              <a:gd name="connsiteY26" fmla="*/ 357986 h 884213"/>
              <a:gd name="connsiteX27" fmla="*/ 548640 w 1697557"/>
              <a:gd name="connsiteY27" fmla="*/ 299464 h 884213"/>
              <a:gd name="connsiteX28" fmla="*/ 563271 w 1697557"/>
              <a:gd name="connsiteY28" fmla="*/ 204366 h 884213"/>
              <a:gd name="connsiteX29" fmla="*/ 738836 w 1697557"/>
              <a:gd name="connsiteY29" fmla="*/ 145845 h 884213"/>
              <a:gd name="connsiteX30" fmla="*/ 929031 w 1697557"/>
              <a:gd name="connsiteY30" fmla="*/ 109269 h 884213"/>
              <a:gd name="connsiteX31" fmla="*/ 1060704 w 1697557"/>
              <a:gd name="connsiteY31" fmla="*/ 58062 h 884213"/>
              <a:gd name="connsiteX32" fmla="*/ 1185063 w 1697557"/>
              <a:gd name="connsiteY32" fmla="*/ 36117 h 884213"/>
              <a:gd name="connsiteX33" fmla="*/ 1385522 w 1697557"/>
              <a:gd name="connsiteY33" fmla="*/ 0 h 884213"/>
              <a:gd name="connsiteX0" fmla="*/ 1457529 w 1697557"/>
              <a:gd name="connsiteY0" fmla="*/ 576064 h 884213"/>
              <a:gd name="connsiteX1" fmla="*/ 1601546 w 1697557"/>
              <a:gd name="connsiteY1" fmla="*/ 792087 h 884213"/>
              <a:gd name="connsiteX2" fmla="*/ 1673554 w 1697557"/>
              <a:gd name="connsiteY2" fmla="*/ 864095 h 884213"/>
              <a:gd name="connsiteX3" fmla="*/ 1601546 w 1697557"/>
              <a:gd name="connsiteY3" fmla="*/ 864095 h 884213"/>
              <a:gd name="connsiteX4" fmla="*/ 1529538 w 1697557"/>
              <a:gd name="connsiteY4" fmla="*/ 792087 h 884213"/>
              <a:gd name="connsiteX5" fmla="*/ 1404519 w 1697557"/>
              <a:gd name="connsiteY5" fmla="*/ 628648 h 884213"/>
              <a:gd name="connsiteX6" fmla="*/ 1316736 w 1697557"/>
              <a:gd name="connsiteY6" fmla="*/ 621333 h 884213"/>
              <a:gd name="connsiteX7" fmla="*/ 1236269 w 1697557"/>
              <a:gd name="connsiteY7" fmla="*/ 650594 h 884213"/>
              <a:gd name="connsiteX8" fmla="*/ 1104596 w 1697557"/>
              <a:gd name="connsiteY8" fmla="*/ 650594 h 884213"/>
              <a:gd name="connsiteX9" fmla="*/ 980237 w 1697557"/>
              <a:gd name="connsiteY9" fmla="*/ 614018 h 884213"/>
              <a:gd name="connsiteX10" fmla="*/ 811988 w 1697557"/>
              <a:gd name="connsiteY10" fmla="*/ 555496 h 884213"/>
              <a:gd name="connsiteX11" fmla="*/ 716890 w 1697557"/>
              <a:gd name="connsiteY11" fmla="*/ 555496 h 884213"/>
              <a:gd name="connsiteX12" fmla="*/ 555956 w 1697557"/>
              <a:gd name="connsiteY12" fmla="*/ 518920 h 884213"/>
              <a:gd name="connsiteX13" fmla="*/ 490119 w 1697557"/>
              <a:gd name="connsiteY13" fmla="*/ 496974 h 884213"/>
              <a:gd name="connsiteX14" fmla="*/ 351130 w 1697557"/>
              <a:gd name="connsiteY14" fmla="*/ 526235 h 884213"/>
              <a:gd name="connsiteX15" fmla="*/ 277978 w 1697557"/>
              <a:gd name="connsiteY15" fmla="*/ 526235 h 884213"/>
              <a:gd name="connsiteX16" fmla="*/ 153620 w 1697557"/>
              <a:gd name="connsiteY16" fmla="*/ 482344 h 884213"/>
              <a:gd name="connsiteX17" fmla="*/ 58522 w 1697557"/>
              <a:gd name="connsiteY17" fmla="*/ 409192 h 884213"/>
              <a:gd name="connsiteX18" fmla="*/ 58522 w 1697557"/>
              <a:gd name="connsiteY18" fmla="*/ 409192 h 884213"/>
              <a:gd name="connsiteX19" fmla="*/ 0 w 1697557"/>
              <a:gd name="connsiteY19" fmla="*/ 372616 h 884213"/>
              <a:gd name="connsiteX20" fmla="*/ 7316 w 1697557"/>
              <a:gd name="connsiteY20" fmla="*/ 328725 h 884213"/>
              <a:gd name="connsiteX21" fmla="*/ 43892 w 1697557"/>
              <a:gd name="connsiteY21" fmla="*/ 299464 h 884213"/>
              <a:gd name="connsiteX22" fmla="*/ 102413 w 1697557"/>
              <a:gd name="connsiteY22" fmla="*/ 343355 h 884213"/>
              <a:gd name="connsiteX23" fmla="*/ 197511 w 1697557"/>
              <a:gd name="connsiteY23" fmla="*/ 401877 h 884213"/>
              <a:gd name="connsiteX24" fmla="*/ 358445 w 1697557"/>
              <a:gd name="connsiteY24" fmla="*/ 409192 h 884213"/>
              <a:gd name="connsiteX25" fmla="*/ 460858 w 1697557"/>
              <a:gd name="connsiteY25" fmla="*/ 357986 h 884213"/>
              <a:gd name="connsiteX26" fmla="*/ 548640 w 1697557"/>
              <a:gd name="connsiteY26" fmla="*/ 299464 h 884213"/>
              <a:gd name="connsiteX27" fmla="*/ 563271 w 1697557"/>
              <a:gd name="connsiteY27" fmla="*/ 204366 h 884213"/>
              <a:gd name="connsiteX28" fmla="*/ 738836 w 1697557"/>
              <a:gd name="connsiteY28" fmla="*/ 145845 h 884213"/>
              <a:gd name="connsiteX29" fmla="*/ 929031 w 1697557"/>
              <a:gd name="connsiteY29" fmla="*/ 109269 h 884213"/>
              <a:gd name="connsiteX30" fmla="*/ 1060704 w 1697557"/>
              <a:gd name="connsiteY30" fmla="*/ 58062 h 884213"/>
              <a:gd name="connsiteX31" fmla="*/ 1185063 w 1697557"/>
              <a:gd name="connsiteY31" fmla="*/ 36117 h 884213"/>
              <a:gd name="connsiteX32" fmla="*/ 1385522 w 1697557"/>
              <a:gd name="connsiteY32" fmla="*/ 0 h 884213"/>
              <a:gd name="connsiteX0" fmla="*/ 1457530 w 1697557"/>
              <a:gd name="connsiteY0" fmla="*/ 576063 h 884213"/>
              <a:gd name="connsiteX1" fmla="*/ 1601546 w 1697557"/>
              <a:gd name="connsiteY1" fmla="*/ 792087 h 884213"/>
              <a:gd name="connsiteX2" fmla="*/ 1673554 w 1697557"/>
              <a:gd name="connsiteY2" fmla="*/ 864095 h 884213"/>
              <a:gd name="connsiteX3" fmla="*/ 1601546 w 1697557"/>
              <a:gd name="connsiteY3" fmla="*/ 864095 h 884213"/>
              <a:gd name="connsiteX4" fmla="*/ 1529538 w 1697557"/>
              <a:gd name="connsiteY4" fmla="*/ 792087 h 884213"/>
              <a:gd name="connsiteX5" fmla="*/ 1404519 w 1697557"/>
              <a:gd name="connsiteY5" fmla="*/ 628648 h 884213"/>
              <a:gd name="connsiteX6" fmla="*/ 1316736 w 1697557"/>
              <a:gd name="connsiteY6" fmla="*/ 621333 h 884213"/>
              <a:gd name="connsiteX7" fmla="*/ 1236269 w 1697557"/>
              <a:gd name="connsiteY7" fmla="*/ 650594 h 884213"/>
              <a:gd name="connsiteX8" fmla="*/ 1104596 w 1697557"/>
              <a:gd name="connsiteY8" fmla="*/ 650594 h 884213"/>
              <a:gd name="connsiteX9" fmla="*/ 980237 w 1697557"/>
              <a:gd name="connsiteY9" fmla="*/ 614018 h 884213"/>
              <a:gd name="connsiteX10" fmla="*/ 811988 w 1697557"/>
              <a:gd name="connsiteY10" fmla="*/ 555496 h 884213"/>
              <a:gd name="connsiteX11" fmla="*/ 716890 w 1697557"/>
              <a:gd name="connsiteY11" fmla="*/ 555496 h 884213"/>
              <a:gd name="connsiteX12" fmla="*/ 555956 w 1697557"/>
              <a:gd name="connsiteY12" fmla="*/ 518920 h 884213"/>
              <a:gd name="connsiteX13" fmla="*/ 490119 w 1697557"/>
              <a:gd name="connsiteY13" fmla="*/ 496974 h 884213"/>
              <a:gd name="connsiteX14" fmla="*/ 351130 w 1697557"/>
              <a:gd name="connsiteY14" fmla="*/ 526235 h 884213"/>
              <a:gd name="connsiteX15" fmla="*/ 277978 w 1697557"/>
              <a:gd name="connsiteY15" fmla="*/ 526235 h 884213"/>
              <a:gd name="connsiteX16" fmla="*/ 153620 w 1697557"/>
              <a:gd name="connsiteY16" fmla="*/ 482344 h 884213"/>
              <a:gd name="connsiteX17" fmla="*/ 58522 w 1697557"/>
              <a:gd name="connsiteY17" fmla="*/ 409192 h 884213"/>
              <a:gd name="connsiteX18" fmla="*/ 58522 w 1697557"/>
              <a:gd name="connsiteY18" fmla="*/ 409192 h 884213"/>
              <a:gd name="connsiteX19" fmla="*/ 0 w 1697557"/>
              <a:gd name="connsiteY19" fmla="*/ 372616 h 884213"/>
              <a:gd name="connsiteX20" fmla="*/ 7316 w 1697557"/>
              <a:gd name="connsiteY20" fmla="*/ 328725 h 884213"/>
              <a:gd name="connsiteX21" fmla="*/ 43892 w 1697557"/>
              <a:gd name="connsiteY21" fmla="*/ 299464 h 884213"/>
              <a:gd name="connsiteX22" fmla="*/ 102413 w 1697557"/>
              <a:gd name="connsiteY22" fmla="*/ 343355 h 884213"/>
              <a:gd name="connsiteX23" fmla="*/ 197511 w 1697557"/>
              <a:gd name="connsiteY23" fmla="*/ 401877 h 884213"/>
              <a:gd name="connsiteX24" fmla="*/ 358445 w 1697557"/>
              <a:gd name="connsiteY24" fmla="*/ 409192 h 884213"/>
              <a:gd name="connsiteX25" fmla="*/ 460858 w 1697557"/>
              <a:gd name="connsiteY25" fmla="*/ 357986 h 884213"/>
              <a:gd name="connsiteX26" fmla="*/ 548640 w 1697557"/>
              <a:gd name="connsiteY26" fmla="*/ 299464 h 884213"/>
              <a:gd name="connsiteX27" fmla="*/ 563271 w 1697557"/>
              <a:gd name="connsiteY27" fmla="*/ 204366 h 884213"/>
              <a:gd name="connsiteX28" fmla="*/ 738836 w 1697557"/>
              <a:gd name="connsiteY28" fmla="*/ 145845 h 884213"/>
              <a:gd name="connsiteX29" fmla="*/ 929031 w 1697557"/>
              <a:gd name="connsiteY29" fmla="*/ 109269 h 884213"/>
              <a:gd name="connsiteX30" fmla="*/ 1060704 w 1697557"/>
              <a:gd name="connsiteY30" fmla="*/ 58062 h 884213"/>
              <a:gd name="connsiteX31" fmla="*/ 1185063 w 1697557"/>
              <a:gd name="connsiteY31" fmla="*/ 36117 h 884213"/>
              <a:gd name="connsiteX32" fmla="*/ 1385522 w 1697557"/>
              <a:gd name="connsiteY32" fmla="*/ 0 h 884213"/>
              <a:gd name="connsiteX0" fmla="*/ 1457530 w 1697557"/>
              <a:gd name="connsiteY0" fmla="*/ 576063 h 884213"/>
              <a:gd name="connsiteX1" fmla="*/ 1457530 w 1697557"/>
              <a:gd name="connsiteY1" fmla="*/ 576063 h 884213"/>
              <a:gd name="connsiteX2" fmla="*/ 1601546 w 1697557"/>
              <a:gd name="connsiteY2" fmla="*/ 792087 h 884213"/>
              <a:gd name="connsiteX3" fmla="*/ 1673554 w 1697557"/>
              <a:gd name="connsiteY3" fmla="*/ 864095 h 884213"/>
              <a:gd name="connsiteX4" fmla="*/ 1601546 w 1697557"/>
              <a:gd name="connsiteY4" fmla="*/ 864095 h 884213"/>
              <a:gd name="connsiteX5" fmla="*/ 1529538 w 1697557"/>
              <a:gd name="connsiteY5" fmla="*/ 792087 h 884213"/>
              <a:gd name="connsiteX6" fmla="*/ 1404519 w 1697557"/>
              <a:gd name="connsiteY6" fmla="*/ 628648 h 884213"/>
              <a:gd name="connsiteX7" fmla="*/ 1316736 w 1697557"/>
              <a:gd name="connsiteY7" fmla="*/ 621333 h 884213"/>
              <a:gd name="connsiteX8" fmla="*/ 1236269 w 1697557"/>
              <a:gd name="connsiteY8" fmla="*/ 650594 h 884213"/>
              <a:gd name="connsiteX9" fmla="*/ 1104596 w 1697557"/>
              <a:gd name="connsiteY9" fmla="*/ 650594 h 884213"/>
              <a:gd name="connsiteX10" fmla="*/ 980237 w 1697557"/>
              <a:gd name="connsiteY10" fmla="*/ 614018 h 884213"/>
              <a:gd name="connsiteX11" fmla="*/ 811988 w 1697557"/>
              <a:gd name="connsiteY11" fmla="*/ 555496 h 884213"/>
              <a:gd name="connsiteX12" fmla="*/ 716890 w 1697557"/>
              <a:gd name="connsiteY12" fmla="*/ 555496 h 884213"/>
              <a:gd name="connsiteX13" fmla="*/ 555956 w 1697557"/>
              <a:gd name="connsiteY13" fmla="*/ 518920 h 884213"/>
              <a:gd name="connsiteX14" fmla="*/ 490119 w 1697557"/>
              <a:gd name="connsiteY14" fmla="*/ 496974 h 884213"/>
              <a:gd name="connsiteX15" fmla="*/ 351130 w 1697557"/>
              <a:gd name="connsiteY15" fmla="*/ 526235 h 884213"/>
              <a:gd name="connsiteX16" fmla="*/ 277978 w 1697557"/>
              <a:gd name="connsiteY16" fmla="*/ 526235 h 884213"/>
              <a:gd name="connsiteX17" fmla="*/ 153620 w 1697557"/>
              <a:gd name="connsiteY17" fmla="*/ 482344 h 884213"/>
              <a:gd name="connsiteX18" fmla="*/ 58522 w 1697557"/>
              <a:gd name="connsiteY18" fmla="*/ 409192 h 884213"/>
              <a:gd name="connsiteX19" fmla="*/ 58522 w 1697557"/>
              <a:gd name="connsiteY19" fmla="*/ 409192 h 884213"/>
              <a:gd name="connsiteX20" fmla="*/ 0 w 1697557"/>
              <a:gd name="connsiteY20" fmla="*/ 372616 h 884213"/>
              <a:gd name="connsiteX21" fmla="*/ 7316 w 1697557"/>
              <a:gd name="connsiteY21" fmla="*/ 328725 h 884213"/>
              <a:gd name="connsiteX22" fmla="*/ 43892 w 1697557"/>
              <a:gd name="connsiteY22" fmla="*/ 299464 h 884213"/>
              <a:gd name="connsiteX23" fmla="*/ 102413 w 1697557"/>
              <a:gd name="connsiteY23" fmla="*/ 343355 h 884213"/>
              <a:gd name="connsiteX24" fmla="*/ 197511 w 1697557"/>
              <a:gd name="connsiteY24" fmla="*/ 401877 h 884213"/>
              <a:gd name="connsiteX25" fmla="*/ 358445 w 1697557"/>
              <a:gd name="connsiteY25" fmla="*/ 409192 h 884213"/>
              <a:gd name="connsiteX26" fmla="*/ 460858 w 1697557"/>
              <a:gd name="connsiteY26" fmla="*/ 357986 h 884213"/>
              <a:gd name="connsiteX27" fmla="*/ 548640 w 1697557"/>
              <a:gd name="connsiteY27" fmla="*/ 299464 h 884213"/>
              <a:gd name="connsiteX28" fmla="*/ 563271 w 1697557"/>
              <a:gd name="connsiteY28" fmla="*/ 204366 h 884213"/>
              <a:gd name="connsiteX29" fmla="*/ 738836 w 1697557"/>
              <a:gd name="connsiteY29" fmla="*/ 145845 h 884213"/>
              <a:gd name="connsiteX30" fmla="*/ 929031 w 1697557"/>
              <a:gd name="connsiteY30" fmla="*/ 109269 h 884213"/>
              <a:gd name="connsiteX31" fmla="*/ 1060704 w 1697557"/>
              <a:gd name="connsiteY31" fmla="*/ 58062 h 884213"/>
              <a:gd name="connsiteX32" fmla="*/ 1185063 w 1697557"/>
              <a:gd name="connsiteY32" fmla="*/ 36117 h 884213"/>
              <a:gd name="connsiteX33" fmla="*/ 1385522 w 1697557"/>
              <a:gd name="connsiteY33" fmla="*/ 0 h 884213"/>
              <a:gd name="connsiteX0" fmla="*/ 1457530 w 1697557"/>
              <a:gd name="connsiteY0" fmla="*/ 576063 h 884213"/>
              <a:gd name="connsiteX1" fmla="*/ 1457530 w 1697557"/>
              <a:gd name="connsiteY1" fmla="*/ 576063 h 884213"/>
              <a:gd name="connsiteX2" fmla="*/ 1601546 w 1697557"/>
              <a:gd name="connsiteY2" fmla="*/ 792087 h 884213"/>
              <a:gd name="connsiteX3" fmla="*/ 1673554 w 1697557"/>
              <a:gd name="connsiteY3" fmla="*/ 864095 h 884213"/>
              <a:gd name="connsiteX4" fmla="*/ 1601546 w 1697557"/>
              <a:gd name="connsiteY4" fmla="*/ 864095 h 884213"/>
              <a:gd name="connsiteX5" fmla="*/ 1529538 w 1697557"/>
              <a:gd name="connsiteY5" fmla="*/ 792087 h 884213"/>
              <a:gd name="connsiteX6" fmla="*/ 1404519 w 1697557"/>
              <a:gd name="connsiteY6" fmla="*/ 628648 h 884213"/>
              <a:gd name="connsiteX7" fmla="*/ 1316736 w 1697557"/>
              <a:gd name="connsiteY7" fmla="*/ 621333 h 884213"/>
              <a:gd name="connsiteX8" fmla="*/ 1236269 w 1697557"/>
              <a:gd name="connsiteY8" fmla="*/ 650594 h 884213"/>
              <a:gd name="connsiteX9" fmla="*/ 1104596 w 1697557"/>
              <a:gd name="connsiteY9" fmla="*/ 650594 h 884213"/>
              <a:gd name="connsiteX10" fmla="*/ 980237 w 1697557"/>
              <a:gd name="connsiteY10" fmla="*/ 614018 h 884213"/>
              <a:gd name="connsiteX11" fmla="*/ 811988 w 1697557"/>
              <a:gd name="connsiteY11" fmla="*/ 555496 h 884213"/>
              <a:gd name="connsiteX12" fmla="*/ 716890 w 1697557"/>
              <a:gd name="connsiteY12" fmla="*/ 555496 h 884213"/>
              <a:gd name="connsiteX13" fmla="*/ 555956 w 1697557"/>
              <a:gd name="connsiteY13" fmla="*/ 518920 h 884213"/>
              <a:gd name="connsiteX14" fmla="*/ 490119 w 1697557"/>
              <a:gd name="connsiteY14" fmla="*/ 496974 h 884213"/>
              <a:gd name="connsiteX15" fmla="*/ 351130 w 1697557"/>
              <a:gd name="connsiteY15" fmla="*/ 526235 h 884213"/>
              <a:gd name="connsiteX16" fmla="*/ 277978 w 1697557"/>
              <a:gd name="connsiteY16" fmla="*/ 526235 h 884213"/>
              <a:gd name="connsiteX17" fmla="*/ 153620 w 1697557"/>
              <a:gd name="connsiteY17" fmla="*/ 482344 h 884213"/>
              <a:gd name="connsiteX18" fmla="*/ 58522 w 1697557"/>
              <a:gd name="connsiteY18" fmla="*/ 409192 h 884213"/>
              <a:gd name="connsiteX19" fmla="*/ 58522 w 1697557"/>
              <a:gd name="connsiteY19" fmla="*/ 409192 h 884213"/>
              <a:gd name="connsiteX20" fmla="*/ 0 w 1697557"/>
              <a:gd name="connsiteY20" fmla="*/ 372616 h 884213"/>
              <a:gd name="connsiteX21" fmla="*/ 7316 w 1697557"/>
              <a:gd name="connsiteY21" fmla="*/ 328725 h 884213"/>
              <a:gd name="connsiteX22" fmla="*/ 43892 w 1697557"/>
              <a:gd name="connsiteY22" fmla="*/ 299464 h 884213"/>
              <a:gd name="connsiteX23" fmla="*/ 102413 w 1697557"/>
              <a:gd name="connsiteY23" fmla="*/ 343355 h 884213"/>
              <a:gd name="connsiteX24" fmla="*/ 197511 w 1697557"/>
              <a:gd name="connsiteY24" fmla="*/ 401877 h 884213"/>
              <a:gd name="connsiteX25" fmla="*/ 358445 w 1697557"/>
              <a:gd name="connsiteY25" fmla="*/ 409192 h 884213"/>
              <a:gd name="connsiteX26" fmla="*/ 460858 w 1697557"/>
              <a:gd name="connsiteY26" fmla="*/ 357986 h 884213"/>
              <a:gd name="connsiteX27" fmla="*/ 548640 w 1697557"/>
              <a:gd name="connsiteY27" fmla="*/ 299464 h 884213"/>
              <a:gd name="connsiteX28" fmla="*/ 563271 w 1697557"/>
              <a:gd name="connsiteY28" fmla="*/ 204366 h 884213"/>
              <a:gd name="connsiteX29" fmla="*/ 738836 w 1697557"/>
              <a:gd name="connsiteY29" fmla="*/ 145845 h 884213"/>
              <a:gd name="connsiteX30" fmla="*/ 929031 w 1697557"/>
              <a:gd name="connsiteY30" fmla="*/ 109269 h 884213"/>
              <a:gd name="connsiteX31" fmla="*/ 1060704 w 1697557"/>
              <a:gd name="connsiteY31" fmla="*/ 58062 h 884213"/>
              <a:gd name="connsiteX32" fmla="*/ 1185063 w 1697557"/>
              <a:gd name="connsiteY32" fmla="*/ 36117 h 884213"/>
              <a:gd name="connsiteX33" fmla="*/ 1385522 w 1697557"/>
              <a:gd name="connsiteY33" fmla="*/ 0 h 884213"/>
              <a:gd name="connsiteX0" fmla="*/ 1457530 w 1697557"/>
              <a:gd name="connsiteY0" fmla="*/ 576063 h 884213"/>
              <a:gd name="connsiteX1" fmla="*/ 1601546 w 1697557"/>
              <a:gd name="connsiteY1" fmla="*/ 792087 h 884213"/>
              <a:gd name="connsiteX2" fmla="*/ 1673554 w 1697557"/>
              <a:gd name="connsiteY2" fmla="*/ 864095 h 884213"/>
              <a:gd name="connsiteX3" fmla="*/ 1601546 w 1697557"/>
              <a:gd name="connsiteY3" fmla="*/ 864095 h 884213"/>
              <a:gd name="connsiteX4" fmla="*/ 1529538 w 1697557"/>
              <a:gd name="connsiteY4" fmla="*/ 792087 h 884213"/>
              <a:gd name="connsiteX5" fmla="*/ 1404519 w 1697557"/>
              <a:gd name="connsiteY5" fmla="*/ 628648 h 884213"/>
              <a:gd name="connsiteX6" fmla="*/ 1316736 w 1697557"/>
              <a:gd name="connsiteY6" fmla="*/ 621333 h 884213"/>
              <a:gd name="connsiteX7" fmla="*/ 1236269 w 1697557"/>
              <a:gd name="connsiteY7" fmla="*/ 650594 h 884213"/>
              <a:gd name="connsiteX8" fmla="*/ 1104596 w 1697557"/>
              <a:gd name="connsiteY8" fmla="*/ 650594 h 884213"/>
              <a:gd name="connsiteX9" fmla="*/ 980237 w 1697557"/>
              <a:gd name="connsiteY9" fmla="*/ 614018 h 884213"/>
              <a:gd name="connsiteX10" fmla="*/ 811988 w 1697557"/>
              <a:gd name="connsiteY10" fmla="*/ 555496 h 884213"/>
              <a:gd name="connsiteX11" fmla="*/ 716890 w 1697557"/>
              <a:gd name="connsiteY11" fmla="*/ 555496 h 884213"/>
              <a:gd name="connsiteX12" fmla="*/ 555956 w 1697557"/>
              <a:gd name="connsiteY12" fmla="*/ 518920 h 884213"/>
              <a:gd name="connsiteX13" fmla="*/ 490119 w 1697557"/>
              <a:gd name="connsiteY13" fmla="*/ 496974 h 884213"/>
              <a:gd name="connsiteX14" fmla="*/ 351130 w 1697557"/>
              <a:gd name="connsiteY14" fmla="*/ 526235 h 884213"/>
              <a:gd name="connsiteX15" fmla="*/ 277978 w 1697557"/>
              <a:gd name="connsiteY15" fmla="*/ 526235 h 884213"/>
              <a:gd name="connsiteX16" fmla="*/ 153620 w 1697557"/>
              <a:gd name="connsiteY16" fmla="*/ 482344 h 884213"/>
              <a:gd name="connsiteX17" fmla="*/ 58522 w 1697557"/>
              <a:gd name="connsiteY17" fmla="*/ 409192 h 884213"/>
              <a:gd name="connsiteX18" fmla="*/ 58522 w 1697557"/>
              <a:gd name="connsiteY18" fmla="*/ 409192 h 884213"/>
              <a:gd name="connsiteX19" fmla="*/ 0 w 1697557"/>
              <a:gd name="connsiteY19" fmla="*/ 372616 h 884213"/>
              <a:gd name="connsiteX20" fmla="*/ 7316 w 1697557"/>
              <a:gd name="connsiteY20" fmla="*/ 328725 h 884213"/>
              <a:gd name="connsiteX21" fmla="*/ 43892 w 1697557"/>
              <a:gd name="connsiteY21" fmla="*/ 299464 h 884213"/>
              <a:gd name="connsiteX22" fmla="*/ 102413 w 1697557"/>
              <a:gd name="connsiteY22" fmla="*/ 343355 h 884213"/>
              <a:gd name="connsiteX23" fmla="*/ 197511 w 1697557"/>
              <a:gd name="connsiteY23" fmla="*/ 401877 h 884213"/>
              <a:gd name="connsiteX24" fmla="*/ 358445 w 1697557"/>
              <a:gd name="connsiteY24" fmla="*/ 409192 h 884213"/>
              <a:gd name="connsiteX25" fmla="*/ 460858 w 1697557"/>
              <a:gd name="connsiteY25" fmla="*/ 357986 h 884213"/>
              <a:gd name="connsiteX26" fmla="*/ 548640 w 1697557"/>
              <a:gd name="connsiteY26" fmla="*/ 299464 h 884213"/>
              <a:gd name="connsiteX27" fmla="*/ 563271 w 1697557"/>
              <a:gd name="connsiteY27" fmla="*/ 204366 h 884213"/>
              <a:gd name="connsiteX28" fmla="*/ 738836 w 1697557"/>
              <a:gd name="connsiteY28" fmla="*/ 145845 h 884213"/>
              <a:gd name="connsiteX29" fmla="*/ 929031 w 1697557"/>
              <a:gd name="connsiteY29" fmla="*/ 109269 h 884213"/>
              <a:gd name="connsiteX30" fmla="*/ 1060704 w 1697557"/>
              <a:gd name="connsiteY30" fmla="*/ 58062 h 884213"/>
              <a:gd name="connsiteX31" fmla="*/ 1185063 w 1697557"/>
              <a:gd name="connsiteY31" fmla="*/ 36117 h 884213"/>
              <a:gd name="connsiteX32" fmla="*/ 1385522 w 1697557"/>
              <a:gd name="connsiteY32" fmla="*/ 0 h 884213"/>
              <a:gd name="connsiteX0" fmla="*/ 1601546 w 1697557"/>
              <a:gd name="connsiteY0" fmla="*/ 792087 h 884213"/>
              <a:gd name="connsiteX1" fmla="*/ 1673554 w 1697557"/>
              <a:gd name="connsiteY1" fmla="*/ 864095 h 884213"/>
              <a:gd name="connsiteX2" fmla="*/ 1601546 w 1697557"/>
              <a:gd name="connsiteY2" fmla="*/ 864095 h 884213"/>
              <a:gd name="connsiteX3" fmla="*/ 1529538 w 1697557"/>
              <a:gd name="connsiteY3" fmla="*/ 792087 h 884213"/>
              <a:gd name="connsiteX4" fmla="*/ 1404519 w 1697557"/>
              <a:gd name="connsiteY4" fmla="*/ 628648 h 884213"/>
              <a:gd name="connsiteX5" fmla="*/ 1316736 w 1697557"/>
              <a:gd name="connsiteY5" fmla="*/ 621333 h 884213"/>
              <a:gd name="connsiteX6" fmla="*/ 1236269 w 1697557"/>
              <a:gd name="connsiteY6" fmla="*/ 650594 h 884213"/>
              <a:gd name="connsiteX7" fmla="*/ 1104596 w 1697557"/>
              <a:gd name="connsiteY7" fmla="*/ 650594 h 884213"/>
              <a:gd name="connsiteX8" fmla="*/ 980237 w 1697557"/>
              <a:gd name="connsiteY8" fmla="*/ 614018 h 884213"/>
              <a:gd name="connsiteX9" fmla="*/ 811988 w 1697557"/>
              <a:gd name="connsiteY9" fmla="*/ 555496 h 884213"/>
              <a:gd name="connsiteX10" fmla="*/ 716890 w 1697557"/>
              <a:gd name="connsiteY10" fmla="*/ 555496 h 884213"/>
              <a:gd name="connsiteX11" fmla="*/ 555956 w 1697557"/>
              <a:gd name="connsiteY11" fmla="*/ 518920 h 884213"/>
              <a:gd name="connsiteX12" fmla="*/ 490119 w 1697557"/>
              <a:gd name="connsiteY12" fmla="*/ 496974 h 884213"/>
              <a:gd name="connsiteX13" fmla="*/ 351130 w 1697557"/>
              <a:gd name="connsiteY13" fmla="*/ 526235 h 884213"/>
              <a:gd name="connsiteX14" fmla="*/ 277978 w 1697557"/>
              <a:gd name="connsiteY14" fmla="*/ 526235 h 884213"/>
              <a:gd name="connsiteX15" fmla="*/ 153620 w 1697557"/>
              <a:gd name="connsiteY15" fmla="*/ 482344 h 884213"/>
              <a:gd name="connsiteX16" fmla="*/ 58522 w 1697557"/>
              <a:gd name="connsiteY16" fmla="*/ 409192 h 884213"/>
              <a:gd name="connsiteX17" fmla="*/ 58522 w 1697557"/>
              <a:gd name="connsiteY17" fmla="*/ 409192 h 884213"/>
              <a:gd name="connsiteX18" fmla="*/ 0 w 1697557"/>
              <a:gd name="connsiteY18" fmla="*/ 372616 h 884213"/>
              <a:gd name="connsiteX19" fmla="*/ 7316 w 1697557"/>
              <a:gd name="connsiteY19" fmla="*/ 328725 h 884213"/>
              <a:gd name="connsiteX20" fmla="*/ 43892 w 1697557"/>
              <a:gd name="connsiteY20" fmla="*/ 299464 h 884213"/>
              <a:gd name="connsiteX21" fmla="*/ 102413 w 1697557"/>
              <a:gd name="connsiteY21" fmla="*/ 343355 h 884213"/>
              <a:gd name="connsiteX22" fmla="*/ 197511 w 1697557"/>
              <a:gd name="connsiteY22" fmla="*/ 401877 h 884213"/>
              <a:gd name="connsiteX23" fmla="*/ 358445 w 1697557"/>
              <a:gd name="connsiteY23" fmla="*/ 409192 h 884213"/>
              <a:gd name="connsiteX24" fmla="*/ 460858 w 1697557"/>
              <a:gd name="connsiteY24" fmla="*/ 357986 h 884213"/>
              <a:gd name="connsiteX25" fmla="*/ 548640 w 1697557"/>
              <a:gd name="connsiteY25" fmla="*/ 299464 h 884213"/>
              <a:gd name="connsiteX26" fmla="*/ 563271 w 1697557"/>
              <a:gd name="connsiteY26" fmla="*/ 204366 h 884213"/>
              <a:gd name="connsiteX27" fmla="*/ 738836 w 1697557"/>
              <a:gd name="connsiteY27" fmla="*/ 145845 h 884213"/>
              <a:gd name="connsiteX28" fmla="*/ 929031 w 1697557"/>
              <a:gd name="connsiteY28" fmla="*/ 109269 h 884213"/>
              <a:gd name="connsiteX29" fmla="*/ 1060704 w 1697557"/>
              <a:gd name="connsiteY29" fmla="*/ 58062 h 884213"/>
              <a:gd name="connsiteX30" fmla="*/ 1185063 w 1697557"/>
              <a:gd name="connsiteY30" fmla="*/ 36117 h 884213"/>
              <a:gd name="connsiteX31" fmla="*/ 1385522 w 1697557"/>
              <a:gd name="connsiteY31" fmla="*/ 0 h 884213"/>
              <a:gd name="connsiteX0" fmla="*/ 1673554 w 1673554"/>
              <a:gd name="connsiteY0" fmla="*/ 864095 h 884213"/>
              <a:gd name="connsiteX1" fmla="*/ 1601546 w 1673554"/>
              <a:gd name="connsiteY1" fmla="*/ 864095 h 884213"/>
              <a:gd name="connsiteX2" fmla="*/ 1529538 w 1673554"/>
              <a:gd name="connsiteY2" fmla="*/ 792087 h 884213"/>
              <a:gd name="connsiteX3" fmla="*/ 1404519 w 1673554"/>
              <a:gd name="connsiteY3" fmla="*/ 628648 h 884213"/>
              <a:gd name="connsiteX4" fmla="*/ 1316736 w 1673554"/>
              <a:gd name="connsiteY4" fmla="*/ 621333 h 884213"/>
              <a:gd name="connsiteX5" fmla="*/ 1236269 w 1673554"/>
              <a:gd name="connsiteY5" fmla="*/ 650594 h 884213"/>
              <a:gd name="connsiteX6" fmla="*/ 1104596 w 1673554"/>
              <a:gd name="connsiteY6" fmla="*/ 650594 h 884213"/>
              <a:gd name="connsiteX7" fmla="*/ 980237 w 1673554"/>
              <a:gd name="connsiteY7" fmla="*/ 614018 h 884213"/>
              <a:gd name="connsiteX8" fmla="*/ 811988 w 1673554"/>
              <a:gd name="connsiteY8" fmla="*/ 555496 h 884213"/>
              <a:gd name="connsiteX9" fmla="*/ 716890 w 1673554"/>
              <a:gd name="connsiteY9" fmla="*/ 555496 h 884213"/>
              <a:gd name="connsiteX10" fmla="*/ 555956 w 1673554"/>
              <a:gd name="connsiteY10" fmla="*/ 518920 h 884213"/>
              <a:gd name="connsiteX11" fmla="*/ 490119 w 1673554"/>
              <a:gd name="connsiteY11" fmla="*/ 496974 h 884213"/>
              <a:gd name="connsiteX12" fmla="*/ 351130 w 1673554"/>
              <a:gd name="connsiteY12" fmla="*/ 526235 h 884213"/>
              <a:gd name="connsiteX13" fmla="*/ 277978 w 1673554"/>
              <a:gd name="connsiteY13" fmla="*/ 526235 h 884213"/>
              <a:gd name="connsiteX14" fmla="*/ 153620 w 1673554"/>
              <a:gd name="connsiteY14" fmla="*/ 482344 h 884213"/>
              <a:gd name="connsiteX15" fmla="*/ 58522 w 1673554"/>
              <a:gd name="connsiteY15" fmla="*/ 409192 h 884213"/>
              <a:gd name="connsiteX16" fmla="*/ 58522 w 1673554"/>
              <a:gd name="connsiteY16" fmla="*/ 409192 h 884213"/>
              <a:gd name="connsiteX17" fmla="*/ 0 w 1673554"/>
              <a:gd name="connsiteY17" fmla="*/ 372616 h 884213"/>
              <a:gd name="connsiteX18" fmla="*/ 7316 w 1673554"/>
              <a:gd name="connsiteY18" fmla="*/ 328725 h 884213"/>
              <a:gd name="connsiteX19" fmla="*/ 43892 w 1673554"/>
              <a:gd name="connsiteY19" fmla="*/ 299464 h 884213"/>
              <a:gd name="connsiteX20" fmla="*/ 102413 w 1673554"/>
              <a:gd name="connsiteY20" fmla="*/ 343355 h 884213"/>
              <a:gd name="connsiteX21" fmla="*/ 197511 w 1673554"/>
              <a:gd name="connsiteY21" fmla="*/ 401877 h 884213"/>
              <a:gd name="connsiteX22" fmla="*/ 358445 w 1673554"/>
              <a:gd name="connsiteY22" fmla="*/ 409192 h 884213"/>
              <a:gd name="connsiteX23" fmla="*/ 460858 w 1673554"/>
              <a:gd name="connsiteY23" fmla="*/ 357986 h 884213"/>
              <a:gd name="connsiteX24" fmla="*/ 548640 w 1673554"/>
              <a:gd name="connsiteY24" fmla="*/ 299464 h 884213"/>
              <a:gd name="connsiteX25" fmla="*/ 563271 w 1673554"/>
              <a:gd name="connsiteY25" fmla="*/ 204366 h 884213"/>
              <a:gd name="connsiteX26" fmla="*/ 738836 w 1673554"/>
              <a:gd name="connsiteY26" fmla="*/ 145845 h 884213"/>
              <a:gd name="connsiteX27" fmla="*/ 929031 w 1673554"/>
              <a:gd name="connsiteY27" fmla="*/ 109269 h 884213"/>
              <a:gd name="connsiteX28" fmla="*/ 1060704 w 1673554"/>
              <a:gd name="connsiteY28" fmla="*/ 58062 h 884213"/>
              <a:gd name="connsiteX29" fmla="*/ 1185063 w 1673554"/>
              <a:gd name="connsiteY29" fmla="*/ 36117 h 884213"/>
              <a:gd name="connsiteX30" fmla="*/ 1385522 w 1673554"/>
              <a:gd name="connsiteY30" fmla="*/ 0 h 884213"/>
              <a:gd name="connsiteX0" fmla="*/ 1601546 w 1601546"/>
              <a:gd name="connsiteY0" fmla="*/ 864095 h 864095"/>
              <a:gd name="connsiteX1" fmla="*/ 1529538 w 1601546"/>
              <a:gd name="connsiteY1" fmla="*/ 792087 h 864095"/>
              <a:gd name="connsiteX2" fmla="*/ 1404519 w 1601546"/>
              <a:gd name="connsiteY2" fmla="*/ 628648 h 864095"/>
              <a:gd name="connsiteX3" fmla="*/ 1316736 w 1601546"/>
              <a:gd name="connsiteY3" fmla="*/ 621333 h 864095"/>
              <a:gd name="connsiteX4" fmla="*/ 1236269 w 1601546"/>
              <a:gd name="connsiteY4" fmla="*/ 650594 h 864095"/>
              <a:gd name="connsiteX5" fmla="*/ 1104596 w 1601546"/>
              <a:gd name="connsiteY5" fmla="*/ 650594 h 864095"/>
              <a:gd name="connsiteX6" fmla="*/ 980237 w 1601546"/>
              <a:gd name="connsiteY6" fmla="*/ 614018 h 864095"/>
              <a:gd name="connsiteX7" fmla="*/ 811988 w 1601546"/>
              <a:gd name="connsiteY7" fmla="*/ 555496 h 864095"/>
              <a:gd name="connsiteX8" fmla="*/ 716890 w 1601546"/>
              <a:gd name="connsiteY8" fmla="*/ 555496 h 864095"/>
              <a:gd name="connsiteX9" fmla="*/ 555956 w 1601546"/>
              <a:gd name="connsiteY9" fmla="*/ 518920 h 864095"/>
              <a:gd name="connsiteX10" fmla="*/ 490119 w 1601546"/>
              <a:gd name="connsiteY10" fmla="*/ 496974 h 864095"/>
              <a:gd name="connsiteX11" fmla="*/ 351130 w 1601546"/>
              <a:gd name="connsiteY11" fmla="*/ 526235 h 864095"/>
              <a:gd name="connsiteX12" fmla="*/ 277978 w 1601546"/>
              <a:gd name="connsiteY12" fmla="*/ 526235 h 864095"/>
              <a:gd name="connsiteX13" fmla="*/ 153620 w 1601546"/>
              <a:gd name="connsiteY13" fmla="*/ 482344 h 864095"/>
              <a:gd name="connsiteX14" fmla="*/ 58522 w 1601546"/>
              <a:gd name="connsiteY14" fmla="*/ 409192 h 864095"/>
              <a:gd name="connsiteX15" fmla="*/ 58522 w 1601546"/>
              <a:gd name="connsiteY15" fmla="*/ 409192 h 864095"/>
              <a:gd name="connsiteX16" fmla="*/ 0 w 1601546"/>
              <a:gd name="connsiteY16" fmla="*/ 372616 h 864095"/>
              <a:gd name="connsiteX17" fmla="*/ 7316 w 1601546"/>
              <a:gd name="connsiteY17" fmla="*/ 328725 h 864095"/>
              <a:gd name="connsiteX18" fmla="*/ 43892 w 1601546"/>
              <a:gd name="connsiteY18" fmla="*/ 299464 h 864095"/>
              <a:gd name="connsiteX19" fmla="*/ 102413 w 1601546"/>
              <a:gd name="connsiteY19" fmla="*/ 343355 h 864095"/>
              <a:gd name="connsiteX20" fmla="*/ 197511 w 1601546"/>
              <a:gd name="connsiteY20" fmla="*/ 401877 h 864095"/>
              <a:gd name="connsiteX21" fmla="*/ 358445 w 1601546"/>
              <a:gd name="connsiteY21" fmla="*/ 409192 h 864095"/>
              <a:gd name="connsiteX22" fmla="*/ 460858 w 1601546"/>
              <a:gd name="connsiteY22" fmla="*/ 357986 h 864095"/>
              <a:gd name="connsiteX23" fmla="*/ 548640 w 1601546"/>
              <a:gd name="connsiteY23" fmla="*/ 299464 h 864095"/>
              <a:gd name="connsiteX24" fmla="*/ 563271 w 1601546"/>
              <a:gd name="connsiteY24" fmla="*/ 204366 h 864095"/>
              <a:gd name="connsiteX25" fmla="*/ 738836 w 1601546"/>
              <a:gd name="connsiteY25" fmla="*/ 145845 h 864095"/>
              <a:gd name="connsiteX26" fmla="*/ 929031 w 1601546"/>
              <a:gd name="connsiteY26" fmla="*/ 109269 h 864095"/>
              <a:gd name="connsiteX27" fmla="*/ 1060704 w 1601546"/>
              <a:gd name="connsiteY27" fmla="*/ 58062 h 864095"/>
              <a:gd name="connsiteX28" fmla="*/ 1185063 w 1601546"/>
              <a:gd name="connsiteY28" fmla="*/ 36117 h 864095"/>
              <a:gd name="connsiteX29" fmla="*/ 1385522 w 1601546"/>
              <a:gd name="connsiteY29" fmla="*/ 0 h 864095"/>
              <a:gd name="connsiteX0" fmla="*/ 1728192 w 1728192"/>
              <a:gd name="connsiteY0" fmla="*/ 864095 h 864095"/>
              <a:gd name="connsiteX1" fmla="*/ 1656184 w 1728192"/>
              <a:gd name="connsiteY1" fmla="*/ 792087 h 864095"/>
              <a:gd name="connsiteX2" fmla="*/ 1531165 w 1728192"/>
              <a:gd name="connsiteY2" fmla="*/ 628648 h 864095"/>
              <a:gd name="connsiteX3" fmla="*/ 1443382 w 1728192"/>
              <a:gd name="connsiteY3" fmla="*/ 621333 h 864095"/>
              <a:gd name="connsiteX4" fmla="*/ 1362915 w 1728192"/>
              <a:gd name="connsiteY4" fmla="*/ 650594 h 864095"/>
              <a:gd name="connsiteX5" fmla="*/ 1231242 w 1728192"/>
              <a:gd name="connsiteY5" fmla="*/ 650594 h 864095"/>
              <a:gd name="connsiteX6" fmla="*/ 1106883 w 1728192"/>
              <a:gd name="connsiteY6" fmla="*/ 614018 h 864095"/>
              <a:gd name="connsiteX7" fmla="*/ 938634 w 1728192"/>
              <a:gd name="connsiteY7" fmla="*/ 555496 h 864095"/>
              <a:gd name="connsiteX8" fmla="*/ 843536 w 1728192"/>
              <a:gd name="connsiteY8" fmla="*/ 555496 h 864095"/>
              <a:gd name="connsiteX9" fmla="*/ 682602 w 1728192"/>
              <a:gd name="connsiteY9" fmla="*/ 518920 h 864095"/>
              <a:gd name="connsiteX10" fmla="*/ 616765 w 1728192"/>
              <a:gd name="connsiteY10" fmla="*/ 496974 h 864095"/>
              <a:gd name="connsiteX11" fmla="*/ 477776 w 1728192"/>
              <a:gd name="connsiteY11" fmla="*/ 526235 h 864095"/>
              <a:gd name="connsiteX12" fmla="*/ 404624 w 1728192"/>
              <a:gd name="connsiteY12" fmla="*/ 526235 h 864095"/>
              <a:gd name="connsiteX13" fmla="*/ 280266 w 1728192"/>
              <a:gd name="connsiteY13" fmla="*/ 482344 h 864095"/>
              <a:gd name="connsiteX14" fmla="*/ 185168 w 1728192"/>
              <a:gd name="connsiteY14" fmla="*/ 409192 h 864095"/>
              <a:gd name="connsiteX15" fmla="*/ 185168 w 1728192"/>
              <a:gd name="connsiteY15" fmla="*/ 409192 h 864095"/>
              <a:gd name="connsiteX16" fmla="*/ 126646 w 1728192"/>
              <a:gd name="connsiteY16" fmla="*/ 372616 h 864095"/>
              <a:gd name="connsiteX17" fmla="*/ 0 w 1728192"/>
              <a:gd name="connsiteY17" fmla="*/ 360039 h 864095"/>
              <a:gd name="connsiteX18" fmla="*/ 170538 w 1728192"/>
              <a:gd name="connsiteY18" fmla="*/ 299464 h 864095"/>
              <a:gd name="connsiteX19" fmla="*/ 229059 w 1728192"/>
              <a:gd name="connsiteY19" fmla="*/ 343355 h 864095"/>
              <a:gd name="connsiteX20" fmla="*/ 324157 w 1728192"/>
              <a:gd name="connsiteY20" fmla="*/ 401877 h 864095"/>
              <a:gd name="connsiteX21" fmla="*/ 485091 w 1728192"/>
              <a:gd name="connsiteY21" fmla="*/ 409192 h 864095"/>
              <a:gd name="connsiteX22" fmla="*/ 587504 w 1728192"/>
              <a:gd name="connsiteY22" fmla="*/ 357986 h 864095"/>
              <a:gd name="connsiteX23" fmla="*/ 675286 w 1728192"/>
              <a:gd name="connsiteY23" fmla="*/ 299464 h 864095"/>
              <a:gd name="connsiteX24" fmla="*/ 689917 w 1728192"/>
              <a:gd name="connsiteY24" fmla="*/ 204366 h 864095"/>
              <a:gd name="connsiteX25" fmla="*/ 865482 w 1728192"/>
              <a:gd name="connsiteY25" fmla="*/ 145845 h 864095"/>
              <a:gd name="connsiteX26" fmla="*/ 1055677 w 1728192"/>
              <a:gd name="connsiteY26" fmla="*/ 109269 h 864095"/>
              <a:gd name="connsiteX27" fmla="*/ 1187350 w 1728192"/>
              <a:gd name="connsiteY27" fmla="*/ 58062 h 864095"/>
              <a:gd name="connsiteX28" fmla="*/ 1311709 w 1728192"/>
              <a:gd name="connsiteY28" fmla="*/ 36117 h 864095"/>
              <a:gd name="connsiteX29" fmla="*/ 1512168 w 1728192"/>
              <a:gd name="connsiteY29" fmla="*/ 0 h 864095"/>
              <a:gd name="connsiteX0" fmla="*/ 1944216 w 1944216"/>
              <a:gd name="connsiteY0" fmla="*/ 864095 h 864095"/>
              <a:gd name="connsiteX1" fmla="*/ 1872208 w 1944216"/>
              <a:gd name="connsiteY1" fmla="*/ 792087 h 864095"/>
              <a:gd name="connsiteX2" fmla="*/ 1747189 w 1944216"/>
              <a:gd name="connsiteY2" fmla="*/ 628648 h 864095"/>
              <a:gd name="connsiteX3" fmla="*/ 1659406 w 1944216"/>
              <a:gd name="connsiteY3" fmla="*/ 621333 h 864095"/>
              <a:gd name="connsiteX4" fmla="*/ 1578939 w 1944216"/>
              <a:gd name="connsiteY4" fmla="*/ 650594 h 864095"/>
              <a:gd name="connsiteX5" fmla="*/ 1447266 w 1944216"/>
              <a:gd name="connsiteY5" fmla="*/ 650594 h 864095"/>
              <a:gd name="connsiteX6" fmla="*/ 1322907 w 1944216"/>
              <a:gd name="connsiteY6" fmla="*/ 614018 h 864095"/>
              <a:gd name="connsiteX7" fmla="*/ 1154658 w 1944216"/>
              <a:gd name="connsiteY7" fmla="*/ 555496 h 864095"/>
              <a:gd name="connsiteX8" fmla="*/ 1059560 w 1944216"/>
              <a:gd name="connsiteY8" fmla="*/ 555496 h 864095"/>
              <a:gd name="connsiteX9" fmla="*/ 898626 w 1944216"/>
              <a:gd name="connsiteY9" fmla="*/ 518920 h 864095"/>
              <a:gd name="connsiteX10" fmla="*/ 832789 w 1944216"/>
              <a:gd name="connsiteY10" fmla="*/ 496974 h 864095"/>
              <a:gd name="connsiteX11" fmla="*/ 693800 w 1944216"/>
              <a:gd name="connsiteY11" fmla="*/ 526235 h 864095"/>
              <a:gd name="connsiteX12" fmla="*/ 620648 w 1944216"/>
              <a:gd name="connsiteY12" fmla="*/ 526235 h 864095"/>
              <a:gd name="connsiteX13" fmla="*/ 496290 w 1944216"/>
              <a:gd name="connsiteY13" fmla="*/ 482344 h 864095"/>
              <a:gd name="connsiteX14" fmla="*/ 401192 w 1944216"/>
              <a:gd name="connsiteY14" fmla="*/ 409192 h 864095"/>
              <a:gd name="connsiteX15" fmla="*/ 401192 w 1944216"/>
              <a:gd name="connsiteY15" fmla="*/ 409192 h 864095"/>
              <a:gd name="connsiteX16" fmla="*/ 342670 w 1944216"/>
              <a:gd name="connsiteY16" fmla="*/ 372616 h 864095"/>
              <a:gd name="connsiteX17" fmla="*/ 216024 w 1944216"/>
              <a:gd name="connsiteY17" fmla="*/ 360039 h 864095"/>
              <a:gd name="connsiteX18" fmla="*/ 0 w 1944216"/>
              <a:gd name="connsiteY18" fmla="*/ 432047 h 864095"/>
              <a:gd name="connsiteX19" fmla="*/ 445083 w 1944216"/>
              <a:gd name="connsiteY19" fmla="*/ 343355 h 864095"/>
              <a:gd name="connsiteX20" fmla="*/ 540181 w 1944216"/>
              <a:gd name="connsiteY20" fmla="*/ 401877 h 864095"/>
              <a:gd name="connsiteX21" fmla="*/ 701115 w 1944216"/>
              <a:gd name="connsiteY21" fmla="*/ 409192 h 864095"/>
              <a:gd name="connsiteX22" fmla="*/ 803528 w 1944216"/>
              <a:gd name="connsiteY22" fmla="*/ 357986 h 864095"/>
              <a:gd name="connsiteX23" fmla="*/ 891310 w 1944216"/>
              <a:gd name="connsiteY23" fmla="*/ 299464 h 864095"/>
              <a:gd name="connsiteX24" fmla="*/ 905941 w 1944216"/>
              <a:gd name="connsiteY24" fmla="*/ 204366 h 864095"/>
              <a:gd name="connsiteX25" fmla="*/ 1081506 w 1944216"/>
              <a:gd name="connsiteY25" fmla="*/ 145845 h 864095"/>
              <a:gd name="connsiteX26" fmla="*/ 1271701 w 1944216"/>
              <a:gd name="connsiteY26" fmla="*/ 109269 h 864095"/>
              <a:gd name="connsiteX27" fmla="*/ 1403374 w 1944216"/>
              <a:gd name="connsiteY27" fmla="*/ 58062 h 864095"/>
              <a:gd name="connsiteX28" fmla="*/ 1527733 w 1944216"/>
              <a:gd name="connsiteY28" fmla="*/ 36117 h 864095"/>
              <a:gd name="connsiteX29" fmla="*/ 1728192 w 1944216"/>
              <a:gd name="connsiteY29" fmla="*/ 0 h 864095"/>
              <a:gd name="connsiteX0" fmla="*/ 2088232 w 2088232"/>
              <a:gd name="connsiteY0" fmla="*/ 864095 h 864095"/>
              <a:gd name="connsiteX1" fmla="*/ 2016224 w 2088232"/>
              <a:gd name="connsiteY1" fmla="*/ 792087 h 864095"/>
              <a:gd name="connsiteX2" fmla="*/ 1891205 w 2088232"/>
              <a:gd name="connsiteY2" fmla="*/ 628648 h 864095"/>
              <a:gd name="connsiteX3" fmla="*/ 1803422 w 2088232"/>
              <a:gd name="connsiteY3" fmla="*/ 621333 h 864095"/>
              <a:gd name="connsiteX4" fmla="*/ 1722955 w 2088232"/>
              <a:gd name="connsiteY4" fmla="*/ 650594 h 864095"/>
              <a:gd name="connsiteX5" fmla="*/ 1591282 w 2088232"/>
              <a:gd name="connsiteY5" fmla="*/ 650594 h 864095"/>
              <a:gd name="connsiteX6" fmla="*/ 1466923 w 2088232"/>
              <a:gd name="connsiteY6" fmla="*/ 614018 h 864095"/>
              <a:gd name="connsiteX7" fmla="*/ 1298674 w 2088232"/>
              <a:gd name="connsiteY7" fmla="*/ 555496 h 864095"/>
              <a:gd name="connsiteX8" fmla="*/ 1203576 w 2088232"/>
              <a:gd name="connsiteY8" fmla="*/ 555496 h 864095"/>
              <a:gd name="connsiteX9" fmla="*/ 1042642 w 2088232"/>
              <a:gd name="connsiteY9" fmla="*/ 518920 h 864095"/>
              <a:gd name="connsiteX10" fmla="*/ 976805 w 2088232"/>
              <a:gd name="connsiteY10" fmla="*/ 496974 h 864095"/>
              <a:gd name="connsiteX11" fmla="*/ 837816 w 2088232"/>
              <a:gd name="connsiteY11" fmla="*/ 526235 h 864095"/>
              <a:gd name="connsiteX12" fmla="*/ 764664 w 2088232"/>
              <a:gd name="connsiteY12" fmla="*/ 526235 h 864095"/>
              <a:gd name="connsiteX13" fmla="*/ 640306 w 2088232"/>
              <a:gd name="connsiteY13" fmla="*/ 482344 h 864095"/>
              <a:gd name="connsiteX14" fmla="*/ 545208 w 2088232"/>
              <a:gd name="connsiteY14" fmla="*/ 409192 h 864095"/>
              <a:gd name="connsiteX15" fmla="*/ 545208 w 2088232"/>
              <a:gd name="connsiteY15" fmla="*/ 409192 h 864095"/>
              <a:gd name="connsiteX16" fmla="*/ 486686 w 2088232"/>
              <a:gd name="connsiteY16" fmla="*/ 372616 h 864095"/>
              <a:gd name="connsiteX17" fmla="*/ 360040 w 2088232"/>
              <a:gd name="connsiteY17" fmla="*/ 360039 h 864095"/>
              <a:gd name="connsiteX18" fmla="*/ 144016 w 2088232"/>
              <a:gd name="connsiteY18" fmla="*/ 432047 h 864095"/>
              <a:gd name="connsiteX19" fmla="*/ 0 w 2088232"/>
              <a:gd name="connsiteY19" fmla="*/ 504055 h 864095"/>
              <a:gd name="connsiteX20" fmla="*/ 684197 w 2088232"/>
              <a:gd name="connsiteY20" fmla="*/ 401877 h 864095"/>
              <a:gd name="connsiteX21" fmla="*/ 845131 w 2088232"/>
              <a:gd name="connsiteY21" fmla="*/ 409192 h 864095"/>
              <a:gd name="connsiteX22" fmla="*/ 947544 w 2088232"/>
              <a:gd name="connsiteY22" fmla="*/ 357986 h 864095"/>
              <a:gd name="connsiteX23" fmla="*/ 1035326 w 2088232"/>
              <a:gd name="connsiteY23" fmla="*/ 299464 h 864095"/>
              <a:gd name="connsiteX24" fmla="*/ 1049957 w 2088232"/>
              <a:gd name="connsiteY24" fmla="*/ 204366 h 864095"/>
              <a:gd name="connsiteX25" fmla="*/ 1225522 w 2088232"/>
              <a:gd name="connsiteY25" fmla="*/ 145845 h 864095"/>
              <a:gd name="connsiteX26" fmla="*/ 1415717 w 2088232"/>
              <a:gd name="connsiteY26" fmla="*/ 109269 h 864095"/>
              <a:gd name="connsiteX27" fmla="*/ 1547390 w 2088232"/>
              <a:gd name="connsiteY27" fmla="*/ 58062 h 864095"/>
              <a:gd name="connsiteX28" fmla="*/ 1671749 w 2088232"/>
              <a:gd name="connsiteY28" fmla="*/ 36117 h 864095"/>
              <a:gd name="connsiteX29" fmla="*/ 1872208 w 2088232"/>
              <a:gd name="connsiteY29" fmla="*/ 0 h 864095"/>
              <a:gd name="connsiteX0" fmla="*/ 2304256 w 2304256"/>
              <a:gd name="connsiteY0" fmla="*/ 864095 h 864095"/>
              <a:gd name="connsiteX1" fmla="*/ 2232248 w 2304256"/>
              <a:gd name="connsiteY1" fmla="*/ 792087 h 864095"/>
              <a:gd name="connsiteX2" fmla="*/ 2107229 w 2304256"/>
              <a:gd name="connsiteY2" fmla="*/ 628648 h 864095"/>
              <a:gd name="connsiteX3" fmla="*/ 2019446 w 2304256"/>
              <a:gd name="connsiteY3" fmla="*/ 621333 h 864095"/>
              <a:gd name="connsiteX4" fmla="*/ 1938979 w 2304256"/>
              <a:gd name="connsiteY4" fmla="*/ 650594 h 864095"/>
              <a:gd name="connsiteX5" fmla="*/ 1807306 w 2304256"/>
              <a:gd name="connsiteY5" fmla="*/ 650594 h 864095"/>
              <a:gd name="connsiteX6" fmla="*/ 1682947 w 2304256"/>
              <a:gd name="connsiteY6" fmla="*/ 614018 h 864095"/>
              <a:gd name="connsiteX7" fmla="*/ 1514698 w 2304256"/>
              <a:gd name="connsiteY7" fmla="*/ 555496 h 864095"/>
              <a:gd name="connsiteX8" fmla="*/ 1419600 w 2304256"/>
              <a:gd name="connsiteY8" fmla="*/ 555496 h 864095"/>
              <a:gd name="connsiteX9" fmla="*/ 1258666 w 2304256"/>
              <a:gd name="connsiteY9" fmla="*/ 518920 h 864095"/>
              <a:gd name="connsiteX10" fmla="*/ 1192829 w 2304256"/>
              <a:gd name="connsiteY10" fmla="*/ 496974 h 864095"/>
              <a:gd name="connsiteX11" fmla="*/ 1053840 w 2304256"/>
              <a:gd name="connsiteY11" fmla="*/ 526235 h 864095"/>
              <a:gd name="connsiteX12" fmla="*/ 980688 w 2304256"/>
              <a:gd name="connsiteY12" fmla="*/ 526235 h 864095"/>
              <a:gd name="connsiteX13" fmla="*/ 856330 w 2304256"/>
              <a:gd name="connsiteY13" fmla="*/ 482344 h 864095"/>
              <a:gd name="connsiteX14" fmla="*/ 761232 w 2304256"/>
              <a:gd name="connsiteY14" fmla="*/ 409192 h 864095"/>
              <a:gd name="connsiteX15" fmla="*/ 761232 w 2304256"/>
              <a:gd name="connsiteY15" fmla="*/ 409192 h 864095"/>
              <a:gd name="connsiteX16" fmla="*/ 702710 w 2304256"/>
              <a:gd name="connsiteY16" fmla="*/ 372616 h 864095"/>
              <a:gd name="connsiteX17" fmla="*/ 576064 w 2304256"/>
              <a:gd name="connsiteY17" fmla="*/ 360039 h 864095"/>
              <a:gd name="connsiteX18" fmla="*/ 360040 w 2304256"/>
              <a:gd name="connsiteY18" fmla="*/ 432047 h 864095"/>
              <a:gd name="connsiteX19" fmla="*/ 216024 w 2304256"/>
              <a:gd name="connsiteY19" fmla="*/ 504055 h 864095"/>
              <a:gd name="connsiteX20" fmla="*/ 0 w 2304256"/>
              <a:gd name="connsiteY20" fmla="*/ 576063 h 864095"/>
              <a:gd name="connsiteX21" fmla="*/ 1061155 w 2304256"/>
              <a:gd name="connsiteY21" fmla="*/ 409192 h 864095"/>
              <a:gd name="connsiteX22" fmla="*/ 1163568 w 2304256"/>
              <a:gd name="connsiteY22" fmla="*/ 357986 h 864095"/>
              <a:gd name="connsiteX23" fmla="*/ 1251350 w 2304256"/>
              <a:gd name="connsiteY23" fmla="*/ 299464 h 864095"/>
              <a:gd name="connsiteX24" fmla="*/ 1265981 w 2304256"/>
              <a:gd name="connsiteY24" fmla="*/ 204366 h 864095"/>
              <a:gd name="connsiteX25" fmla="*/ 1441546 w 2304256"/>
              <a:gd name="connsiteY25" fmla="*/ 145845 h 864095"/>
              <a:gd name="connsiteX26" fmla="*/ 1631741 w 2304256"/>
              <a:gd name="connsiteY26" fmla="*/ 109269 h 864095"/>
              <a:gd name="connsiteX27" fmla="*/ 1763414 w 2304256"/>
              <a:gd name="connsiteY27" fmla="*/ 58062 h 864095"/>
              <a:gd name="connsiteX28" fmla="*/ 1887773 w 2304256"/>
              <a:gd name="connsiteY28" fmla="*/ 36117 h 864095"/>
              <a:gd name="connsiteX29" fmla="*/ 2088232 w 2304256"/>
              <a:gd name="connsiteY29" fmla="*/ 0 h 864095"/>
              <a:gd name="connsiteX0" fmla="*/ 2448272 w 2448272"/>
              <a:gd name="connsiteY0" fmla="*/ 864095 h 864095"/>
              <a:gd name="connsiteX1" fmla="*/ 2376264 w 2448272"/>
              <a:gd name="connsiteY1" fmla="*/ 792087 h 864095"/>
              <a:gd name="connsiteX2" fmla="*/ 2251245 w 2448272"/>
              <a:gd name="connsiteY2" fmla="*/ 628648 h 864095"/>
              <a:gd name="connsiteX3" fmla="*/ 2163462 w 2448272"/>
              <a:gd name="connsiteY3" fmla="*/ 621333 h 864095"/>
              <a:gd name="connsiteX4" fmla="*/ 2082995 w 2448272"/>
              <a:gd name="connsiteY4" fmla="*/ 650594 h 864095"/>
              <a:gd name="connsiteX5" fmla="*/ 1951322 w 2448272"/>
              <a:gd name="connsiteY5" fmla="*/ 650594 h 864095"/>
              <a:gd name="connsiteX6" fmla="*/ 1826963 w 2448272"/>
              <a:gd name="connsiteY6" fmla="*/ 614018 h 864095"/>
              <a:gd name="connsiteX7" fmla="*/ 1658714 w 2448272"/>
              <a:gd name="connsiteY7" fmla="*/ 555496 h 864095"/>
              <a:gd name="connsiteX8" fmla="*/ 1563616 w 2448272"/>
              <a:gd name="connsiteY8" fmla="*/ 555496 h 864095"/>
              <a:gd name="connsiteX9" fmla="*/ 1402682 w 2448272"/>
              <a:gd name="connsiteY9" fmla="*/ 518920 h 864095"/>
              <a:gd name="connsiteX10" fmla="*/ 1336845 w 2448272"/>
              <a:gd name="connsiteY10" fmla="*/ 496974 h 864095"/>
              <a:gd name="connsiteX11" fmla="*/ 1197856 w 2448272"/>
              <a:gd name="connsiteY11" fmla="*/ 526235 h 864095"/>
              <a:gd name="connsiteX12" fmla="*/ 1124704 w 2448272"/>
              <a:gd name="connsiteY12" fmla="*/ 526235 h 864095"/>
              <a:gd name="connsiteX13" fmla="*/ 1000346 w 2448272"/>
              <a:gd name="connsiteY13" fmla="*/ 482344 h 864095"/>
              <a:gd name="connsiteX14" fmla="*/ 905248 w 2448272"/>
              <a:gd name="connsiteY14" fmla="*/ 409192 h 864095"/>
              <a:gd name="connsiteX15" fmla="*/ 905248 w 2448272"/>
              <a:gd name="connsiteY15" fmla="*/ 409192 h 864095"/>
              <a:gd name="connsiteX16" fmla="*/ 846726 w 2448272"/>
              <a:gd name="connsiteY16" fmla="*/ 372616 h 864095"/>
              <a:gd name="connsiteX17" fmla="*/ 720080 w 2448272"/>
              <a:gd name="connsiteY17" fmla="*/ 360039 h 864095"/>
              <a:gd name="connsiteX18" fmla="*/ 504056 w 2448272"/>
              <a:gd name="connsiteY18" fmla="*/ 432047 h 864095"/>
              <a:gd name="connsiteX19" fmla="*/ 360040 w 2448272"/>
              <a:gd name="connsiteY19" fmla="*/ 504055 h 864095"/>
              <a:gd name="connsiteX20" fmla="*/ 144016 w 2448272"/>
              <a:gd name="connsiteY20" fmla="*/ 576063 h 864095"/>
              <a:gd name="connsiteX21" fmla="*/ 0 w 2448272"/>
              <a:gd name="connsiteY21" fmla="*/ 648071 h 864095"/>
              <a:gd name="connsiteX22" fmla="*/ 1307584 w 2448272"/>
              <a:gd name="connsiteY22" fmla="*/ 357986 h 864095"/>
              <a:gd name="connsiteX23" fmla="*/ 1395366 w 2448272"/>
              <a:gd name="connsiteY23" fmla="*/ 299464 h 864095"/>
              <a:gd name="connsiteX24" fmla="*/ 1409997 w 2448272"/>
              <a:gd name="connsiteY24" fmla="*/ 204366 h 864095"/>
              <a:gd name="connsiteX25" fmla="*/ 1585562 w 2448272"/>
              <a:gd name="connsiteY25" fmla="*/ 145845 h 864095"/>
              <a:gd name="connsiteX26" fmla="*/ 1775757 w 2448272"/>
              <a:gd name="connsiteY26" fmla="*/ 109269 h 864095"/>
              <a:gd name="connsiteX27" fmla="*/ 1907430 w 2448272"/>
              <a:gd name="connsiteY27" fmla="*/ 58062 h 864095"/>
              <a:gd name="connsiteX28" fmla="*/ 2031789 w 2448272"/>
              <a:gd name="connsiteY28" fmla="*/ 36117 h 864095"/>
              <a:gd name="connsiteX29" fmla="*/ 2232248 w 2448272"/>
              <a:gd name="connsiteY29" fmla="*/ 0 h 864095"/>
              <a:gd name="connsiteX0" fmla="*/ 2448272 w 2448272"/>
              <a:gd name="connsiteY0" fmla="*/ 864095 h 864095"/>
              <a:gd name="connsiteX1" fmla="*/ 2376264 w 2448272"/>
              <a:gd name="connsiteY1" fmla="*/ 792087 h 864095"/>
              <a:gd name="connsiteX2" fmla="*/ 2251245 w 2448272"/>
              <a:gd name="connsiteY2" fmla="*/ 628648 h 864095"/>
              <a:gd name="connsiteX3" fmla="*/ 2163462 w 2448272"/>
              <a:gd name="connsiteY3" fmla="*/ 621333 h 864095"/>
              <a:gd name="connsiteX4" fmla="*/ 2082995 w 2448272"/>
              <a:gd name="connsiteY4" fmla="*/ 650594 h 864095"/>
              <a:gd name="connsiteX5" fmla="*/ 1951322 w 2448272"/>
              <a:gd name="connsiteY5" fmla="*/ 650594 h 864095"/>
              <a:gd name="connsiteX6" fmla="*/ 1826963 w 2448272"/>
              <a:gd name="connsiteY6" fmla="*/ 614018 h 864095"/>
              <a:gd name="connsiteX7" fmla="*/ 1658714 w 2448272"/>
              <a:gd name="connsiteY7" fmla="*/ 555496 h 864095"/>
              <a:gd name="connsiteX8" fmla="*/ 1563616 w 2448272"/>
              <a:gd name="connsiteY8" fmla="*/ 555496 h 864095"/>
              <a:gd name="connsiteX9" fmla="*/ 1402682 w 2448272"/>
              <a:gd name="connsiteY9" fmla="*/ 518920 h 864095"/>
              <a:gd name="connsiteX10" fmla="*/ 1336845 w 2448272"/>
              <a:gd name="connsiteY10" fmla="*/ 496974 h 864095"/>
              <a:gd name="connsiteX11" fmla="*/ 1197856 w 2448272"/>
              <a:gd name="connsiteY11" fmla="*/ 526235 h 864095"/>
              <a:gd name="connsiteX12" fmla="*/ 1124704 w 2448272"/>
              <a:gd name="connsiteY12" fmla="*/ 526235 h 864095"/>
              <a:gd name="connsiteX13" fmla="*/ 1000346 w 2448272"/>
              <a:gd name="connsiteY13" fmla="*/ 482344 h 864095"/>
              <a:gd name="connsiteX14" fmla="*/ 905248 w 2448272"/>
              <a:gd name="connsiteY14" fmla="*/ 409192 h 864095"/>
              <a:gd name="connsiteX15" fmla="*/ 905248 w 2448272"/>
              <a:gd name="connsiteY15" fmla="*/ 409192 h 864095"/>
              <a:gd name="connsiteX16" fmla="*/ 846726 w 2448272"/>
              <a:gd name="connsiteY16" fmla="*/ 372616 h 864095"/>
              <a:gd name="connsiteX17" fmla="*/ 720080 w 2448272"/>
              <a:gd name="connsiteY17" fmla="*/ 360039 h 864095"/>
              <a:gd name="connsiteX18" fmla="*/ 504056 w 2448272"/>
              <a:gd name="connsiteY18" fmla="*/ 432047 h 864095"/>
              <a:gd name="connsiteX19" fmla="*/ 360040 w 2448272"/>
              <a:gd name="connsiteY19" fmla="*/ 504055 h 864095"/>
              <a:gd name="connsiteX20" fmla="*/ 144016 w 2448272"/>
              <a:gd name="connsiteY20" fmla="*/ 576063 h 864095"/>
              <a:gd name="connsiteX21" fmla="*/ 0 w 2448272"/>
              <a:gd name="connsiteY21" fmla="*/ 648071 h 864095"/>
              <a:gd name="connsiteX22" fmla="*/ 1307584 w 2448272"/>
              <a:gd name="connsiteY22" fmla="*/ 357986 h 864095"/>
              <a:gd name="connsiteX23" fmla="*/ 1395366 w 2448272"/>
              <a:gd name="connsiteY23" fmla="*/ 299464 h 864095"/>
              <a:gd name="connsiteX24" fmla="*/ 1409997 w 2448272"/>
              <a:gd name="connsiteY24" fmla="*/ 204366 h 864095"/>
              <a:gd name="connsiteX25" fmla="*/ 1585562 w 2448272"/>
              <a:gd name="connsiteY25" fmla="*/ 145845 h 864095"/>
              <a:gd name="connsiteX26" fmla="*/ 1775757 w 2448272"/>
              <a:gd name="connsiteY26" fmla="*/ 109269 h 864095"/>
              <a:gd name="connsiteX27" fmla="*/ 1907430 w 2448272"/>
              <a:gd name="connsiteY27" fmla="*/ 58062 h 864095"/>
              <a:gd name="connsiteX28" fmla="*/ 2031789 w 2448272"/>
              <a:gd name="connsiteY28" fmla="*/ 36117 h 864095"/>
              <a:gd name="connsiteX29" fmla="*/ 2232248 w 2448272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507869 w 2812125"/>
              <a:gd name="connsiteY20" fmla="*/ 576063 h 864095"/>
              <a:gd name="connsiteX21" fmla="*/ 363853 w 2812125"/>
              <a:gd name="connsiteY21" fmla="*/ 648071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291846 w 2812125"/>
              <a:gd name="connsiteY20" fmla="*/ 576063 h 864095"/>
              <a:gd name="connsiteX21" fmla="*/ 363853 w 2812125"/>
              <a:gd name="connsiteY21" fmla="*/ 648071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579878 w 2812125"/>
              <a:gd name="connsiteY20" fmla="*/ 648071 h 864095"/>
              <a:gd name="connsiteX21" fmla="*/ 363853 w 2812125"/>
              <a:gd name="connsiteY21" fmla="*/ 648071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579878 w 2812125"/>
              <a:gd name="connsiteY20" fmla="*/ 648071 h 864095"/>
              <a:gd name="connsiteX21" fmla="*/ 291846 w 2812125"/>
              <a:gd name="connsiteY21" fmla="*/ 576063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579878 w 2812125"/>
              <a:gd name="connsiteY20" fmla="*/ 648071 h 864095"/>
              <a:gd name="connsiteX21" fmla="*/ 291846 w 2812125"/>
              <a:gd name="connsiteY21" fmla="*/ 576063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520279 w 2520279"/>
              <a:gd name="connsiteY0" fmla="*/ 864095 h 864095"/>
              <a:gd name="connsiteX1" fmla="*/ 2448271 w 2520279"/>
              <a:gd name="connsiteY1" fmla="*/ 792087 h 864095"/>
              <a:gd name="connsiteX2" fmla="*/ 2323252 w 2520279"/>
              <a:gd name="connsiteY2" fmla="*/ 628648 h 864095"/>
              <a:gd name="connsiteX3" fmla="*/ 2235469 w 2520279"/>
              <a:gd name="connsiteY3" fmla="*/ 621333 h 864095"/>
              <a:gd name="connsiteX4" fmla="*/ 2155002 w 2520279"/>
              <a:gd name="connsiteY4" fmla="*/ 650594 h 864095"/>
              <a:gd name="connsiteX5" fmla="*/ 2023329 w 2520279"/>
              <a:gd name="connsiteY5" fmla="*/ 650594 h 864095"/>
              <a:gd name="connsiteX6" fmla="*/ 1898970 w 2520279"/>
              <a:gd name="connsiteY6" fmla="*/ 614018 h 864095"/>
              <a:gd name="connsiteX7" fmla="*/ 1730721 w 2520279"/>
              <a:gd name="connsiteY7" fmla="*/ 555496 h 864095"/>
              <a:gd name="connsiteX8" fmla="*/ 1635623 w 2520279"/>
              <a:gd name="connsiteY8" fmla="*/ 555496 h 864095"/>
              <a:gd name="connsiteX9" fmla="*/ 1474689 w 2520279"/>
              <a:gd name="connsiteY9" fmla="*/ 518920 h 864095"/>
              <a:gd name="connsiteX10" fmla="*/ 1408852 w 2520279"/>
              <a:gd name="connsiteY10" fmla="*/ 496974 h 864095"/>
              <a:gd name="connsiteX11" fmla="*/ 1269863 w 2520279"/>
              <a:gd name="connsiteY11" fmla="*/ 526235 h 864095"/>
              <a:gd name="connsiteX12" fmla="*/ 1196711 w 2520279"/>
              <a:gd name="connsiteY12" fmla="*/ 526235 h 864095"/>
              <a:gd name="connsiteX13" fmla="*/ 1072353 w 2520279"/>
              <a:gd name="connsiteY13" fmla="*/ 482344 h 864095"/>
              <a:gd name="connsiteX14" fmla="*/ 977255 w 2520279"/>
              <a:gd name="connsiteY14" fmla="*/ 409192 h 864095"/>
              <a:gd name="connsiteX15" fmla="*/ 977255 w 2520279"/>
              <a:gd name="connsiteY15" fmla="*/ 409192 h 864095"/>
              <a:gd name="connsiteX16" fmla="*/ 918733 w 2520279"/>
              <a:gd name="connsiteY16" fmla="*/ 372616 h 864095"/>
              <a:gd name="connsiteX17" fmla="*/ 792087 w 2520279"/>
              <a:gd name="connsiteY17" fmla="*/ 360039 h 864095"/>
              <a:gd name="connsiteX18" fmla="*/ 576063 w 2520279"/>
              <a:gd name="connsiteY18" fmla="*/ 432047 h 864095"/>
              <a:gd name="connsiteX19" fmla="*/ 432047 w 2520279"/>
              <a:gd name="connsiteY19" fmla="*/ 504055 h 864095"/>
              <a:gd name="connsiteX20" fmla="*/ 288032 w 2520279"/>
              <a:gd name="connsiteY20" fmla="*/ 648071 h 864095"/>
              <a:gd name="connsiteX21" fmla="*/ 0 w 2520279"/>
              <a:gd name="connsiteY21" fmla="*/ 576063 h 864095"/>
              <a:gd name="connsiteX22" fmla="*/ 504056 w 2520279"/>
              <a:gd name="connsiteY22" fmla="*/ 360039 h 864095"/>
              <a:gd name="connsiteX23" fmla="*/ 1467373 w 2520279"/>
              <a:gd name="connsiteY23" fmla="*/ 299464 h 864095"/>
              <a:gd name="connsiteX24" fmla="*/ 1482004 w 2520279"/>
              <a:gd name="connsiteY24" fmla="*/ 204366 h 864095"/>
              <a:gd name="connsiteX25" fmla="*/ 1657569 w 2520279"/>
              <a:gd name="connsiteY25" fmla="*/ 145845 h 864095"/>
              <a:gd name="connsiteX26" fmla="*/ 1847764 w 2520279"/>
              <a:gd name="connsiteY26" fmla="*/ 109269 h 864095"/>
              <a:gd name="connsiteX27" fmla="*/ 1979437 w 2520279"/>
              <a:gd name="connsiteY27" fmla="*/ 58062 h 864095"/>
              <a:gd name="connsiteX28" fmla="*/ 2103796 w 2520279"/>
              <a:gd name="connsiteY28" fmla="*/ 36117 h 864095"/>
              <a:gd name="connsiteX29" fmla="*/ 2304255 w 2520279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1543194 w 2596100"/>
              <a:gd name="connsiteY23" fmla="*/ 299464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1543194 w 2596100"/>
              <a:gd name="connsiteY23" fmla="*/ 299464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795901 w 2596100"/>
              <a:gd name="connsiteY23" fmla="*/ 72007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507869 w 2596100"/>
              <a:gd name="connsiteY23" fmla="*/ 216023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507869 w 2596100"/>
              <a:gd name="connsiteY23" fmla="*/ 216023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6 h 864096"/>
              <a:gd name="connsiteX1" fmla="*/ 2524092 w 2596100"/>
              <a:gd name="connsiteY1" fmla="*/ 792088 h 864096"/>
              <a:gd name="connsiteX2" fmla="*/ 2399073 w 2596100"/>
              <a:gd name="connsiteY2" fmla="*/ 628649 h 864096"/>
              <a:gd name="connsiteX3" fmla="*/ 2311290 w 2596100"/>
              <a:gd name="connsiteY3" fmla="*/ 621334 h 864096"/>
              <a:gd name="connsiteX4" fmla="*/ 2230823 w 2596100"/>
              <a:gd name="connsiteY4" fmla="*/ 650595 h 864096"/>
              <a:gd name="connsiteX5" fmla="*/ 2099150 w 2596100"/>
              <a:gd name="connsiteY5" fmla="*/ 650595 h 864096"/>
              <a:gd name="connsiteX6" fmla="*/ 1974791 w 2596100"/>
              <a:gd name="connsiteY6" fmla="*/ 614019 h 864096"/>
              <a:gd name="connsiteX7" fmla="*/ 1806542 w 2596100"/>
              <a:gd name="connsiteY7" fmla="*/ 555497 h 864096"/>
              <a:gd name="connsiteX8" fmla="*/ 1711444 w 2596100"/>
              <a:gd name="connsiteY8" fmla="*/ 555497 h 864096"/>
              <a:gd name="connsiteX9" fmla="*/ 1550510 w 2596100"/>
              <a:gd name="connsiteY9" fmla="*/ 518921 h 864096"/>
              <a:gd name="connsiteX10" fmla="*/ 1484673 w 2596100"/>
              <a:gd name="connsiteY10" fmla="*/ 496975 h 864096"/>
              <a:gd name="connsiteX11" fmla="*/ 1345684 w 2596100"/>
              <a:gd name="connsiteY11" fmla="*/ 526236 h 864096"/>
              <a:gd name="connsiteX12" fmla="*/ 1272532 w 2596100"/>
              <a:gd name="connsiteY12" fmla="*/ 526236 h 864096"/>
              <a:gd name="connsiteX13" fmla="*/ 1148174 w 2596100"/>
              <a:gd name="connsiteY13" fmla="*/ 482345 h 864096"/>
              <a:gd name="connsiteX14" fmla="*/ 1053076 w 2596100"/>
              <a:gd name="connsiteY14" fmla="*/ 409193 h 864096"/>
              <a:gd name="connsiteX15" fmla="*/ 1053076 w 2596100"/>
              <a:gd name="connsiteY15" fmla="*/ 409193 h 864096"/>
              <a:gd name="connsiteX16" fmla="*/ 994554 w 2596100"/>
              <a:gd name="connsiteY16" fmla="*/ 372617 h 864096"/>
              <a:gd name="connsiteX17" fmla="*/ 867908 w 2596100"/>
              <a:gd name="connsiteY17" fmla="*/ 360040 h 864096"/>
              <a:gd name="connsiteX18" fmla="*/ 651884 w 2596100"/>
              <a:gd name="connsiteY18" fmla="*/ 432048 h 864096"/>
              <a:gd name="connsiteX19" fmla="*/ 507868 w 2596100"/>
              <a:gd name="connsiteY19" fmla="*/ 504056 h 864096"/>
              <a:gd name="connsiteX20" fmla="*/ 363853 w 2596100"/>
              <a:gd name="connsiteY20" fmla="*/ 648072 h 864096"/>
              <a:gd name="connsiteX21" fmla="*/ 75821 w 2596100"/>
              <a:gd name="connsiteY21" fmla="*/ 576064 h 864096"/>
              <a:gd name="connsiteX22" fmla="*/ 435861 w 2596100"/>
              <a:gd name="connsiteY22" fmla="*/ 360040 h 864096"/>
              <a:gd name="connsiteX23" fmla="*/ 507869 w 2596100"/>
              <a:gd name="connsiteY23" fmla="*/ 216024 h 864096"/>
              <a:gd name="connsiteX24" fmla="*/ 867909 w 2596100"/>
              <a:gd name="connsiteY24" fmla="*/ 0 h 864096"/>
              <a:gd name="connsiteX25" fmla="*/ 1733390 w 2596100"/>
              <a:gd name="connsiteY25" fmla="*/ 145846 h 864096"/>
              <a:gd name="connsiteX26" fmla="*/ 1923585 w 2596100"/>
              <a:gd name="connsiteY26" fmla="*/ 109270 h 864096"/>
              <a:gd name="connsiteX27" fmla="*/ 2055258 w 2596100"/>
              <a:gd name="connsiteY27" fmla="*/ 58063 h 864096"/>
              <a:gd name="connsiteX28" fmla="*/ 2179617 w 2596100"/>
              <a:gd name="connsiteY28" fmla="*/ 36118 h 864096"/>
              <a:gd name="connsiteX29" fmla="*/ 2380076 w 2596100"/>
              <a:gd name="connsiteY29" fmla="*/ 1 h 864096"/>
              <a:gd name="connsiteX0" fmla="*/ 2596100 w 2596100"/>
              <a:gd name="connsiteY0" fmla="*/ 1152128 h 1152128"/>
              <a:gd name="connsiteX1" fmla="*/ 2524092 w 2596100"/>
              <a:gd name="connsiteY1" fmla="*/ 1080120 h 1152128"/>
              <a:gd name="connsiteX2" fmla="*/ 2399073 w 2596100"/>
              <a:gd name="connsiteY2" fmla="*/ 916681 h 1152128"/>
              <a:gd name="connsiteX3" fmla="*/ 2311290 w 2596100"/>
              <a:gd name="connsiteY3" fmla="*/ 909366 h 1152128"/>
              <a:gd name="connsiteX4" fmla="*/ 2230823 w 2596100"/>
              <a:gd name="connsiteY4" fmla="*/ 938627 h 1152128"/>
              <a:gd name="connsiteX5" fmla="*/ 2099150 w 2596100"/>
              <a:gd name="connsiteY5" fmla="*/ 938627 h 1152128"/>
              <a:gd name="connsiteX6" fmla="*/ 1974791 w 2596100"/>
              <a:gd name="connsiteY6" fmla="*/ 902051 h 1152128"/>
              <a:gd name="connsiteX7" fmla="*/ 1806542 w 2596100"/>
              <a:gd name="connsiteY7" fmla="*/ 843529 h 1152128"/>
              <a:gd name="connsiteX8" fmla="*/ 1711444 w 2596100"/>
              <a:gd name="connsiteY8" fmla="*/ 843529 h 1152128"/>
              <a:gd name="connsiteX9" fmla="*/ 1550510 w 2596100"/>
              <a:gd name="connsiteY9" fmla="*/ 806953 h 1152128"/>
              <a:gd name="connsiteX10" fmla="*/ 1484673 w 2596100"/>
              <a:gd name="connsiteY10" fmla="*/ 785007 h 1152128"/>
              <a:gd name="connsiteX11" fmla="*/ 1345684 w 2596100"/>
              <a:gd name="connsiteY11" fmla="*/ 814268 h 1152128"/>
              <a:gd name="connsiteX12" fmla="*/ 1272532 w 2596100"/>
              <a:gd name="connsiteY12" fmla="*/ 814268 h 1152128"/>
              <a:gd name="connsiteX13" fmla="*/ 1148174 w 2596100"/>
              <a:gd name="connsiteY13" fmla="*/ 770377 h 1152128"/>
              <a:gd name="connsiteX14" fmla="*/ 1053076 w 2596100"/>
              <a:gd name="connsiteY14" fmla="*/ 697225 h 1152128"/>
              <a:gd name="connsiteX15" fmla="*/ 1053076 w 2596100"/>
              <a:gd name="connsiteY15" fmla="*/ 697225 h 1152128"/>
              <a:gd name="connsiteX16" fmla="*/ 994554 w 2596100"/>
              <a:gd name="connsiteY16" fmla="*/ 660649 h 1152128"/>
              <a:gd name="connsiteX17" fmla="*/ 867908 w 2596100"/>
              <a:gd name="connsiteY17" fmla="*/ 648072 h 1152128"/>
              <a:gd name="connsiteX18" fmla="*/ 651884 w 2596100"/>
              <a:gd name="connsiteY18" fmla="*/ 720080 h 1152128"/>
              <a:gd name="connsiteX19" fmla="*/ 507868 w 2596100"/>
              <a:gd name="connsiteY19" fmla="*/ 792088 h 1152128"/>
              <a:gd name="connsiteX20" fmla="*/ 363853 w 2596100"/>
              <a:gd name="connsiteY20" fmla="*/ 936104 h 1152128"/>
              <a:gd name="connsiteX21" fmla="*/ 75821 w 2596100"/>
              <a:gd name="connsiteY21" fmla="*/ 864096 h 1152128"/>
              <a:gd name="connsiteX22" fmla="*/ 435861 w 2596100"/>
              <a:gd name="connsiteY22" fmla="*/ 648072 h 1152128"/>
              <a:gd name="connsiteX23" fmla="*/ 507869 w 2596100"/>
              <a:gd name="connsiteY23" fmla="*/ 504056 h 1152128"/>
              <a:gd name="connsiteX24" fmla="*/ 867909 w 2596100"/>
              <a:gd name="connsiteY24" fmla="*/ 288032 h 1152128"/>
              <a:gd name="connsiteX25" fmla="*/ 1011925 w 2596100"/>
              <a:gd name="connsiteY25" fmla="*/ 0 h 1152128"/>
              <a:gd name="connsiteX26" fmla="*/ 1923585 w 2596100"/>
              <a:gd name="connsiteY26" fmla="*/ 397302 h 1152128"/>
              <a:gd name="connsiteX27" fmla="*/ 2055258 w 2596100"/>
              <a:gd name="connsiteY27" fmla="*/ 346095 h 1152128"/>
              <a:gd name="connsiteX28" fmla="*/ 2179617 w 2596100"/>
              <a:gd name="connsiteY28" fmla="*/ 324150 h 1152128"/>
              <a:gd name="connsiteX29" fmla="*/ 2380076 w 2596100"/>
              <a:gd name="connsiteY29" fmla="*/ 288033 h 1152128"/>
              <a:gd name="connsiteX0" fmla="*/ 2596100 w 2596100"/>
              <a:gd name="connsiteY0" fmla="*/ 1584176 h 1584176"/>
              <a:gd name="connsiteX1" fmla="*/ 2524092 w 2596100"/>
              <a:gd name="connsiteY1" fmla="*/ 1512168 h 1584176"/>
              <a:gd name="connsiteX2" fmla="*/ 2399073 w 2596100"/>
              <a:gd name="connsiteY2" fmla="*/ 1348729 h 1584176"/>
              <a:gd name="connsiteX3" fmla="*/ 2311290 w 2596100"/>
              <a:gd name="connsiteY3" fmla="*/ 1341414 h 1584176"/>
              <a:gd name="connsiteX4" fmla="*/ 2230823 w 2596100"/>
              <a:gd name="connsiteY4" fmla="*/ 1370675 h 1584176"/>
              <a:gd name="connsiteX5" fmla="*/ 2099150 w 2596100"/>
              <a:gd name="connsiteY5" fmla="*/ 1370675 h 1584176"/>
              <a:gd name="connsiteX6" fmla="*/ 1974791 w 2596100"/>
              <a:gd name="connsiteY6" fmla="*/ 1334099 h 1584176"/>
              <a:gd name="connsiteX7" fmla="*/ 1806542 w 2596100"/>
              <a:gd name="connsiteY7" fmla="*/ 1275577 h 1584176"/>
              <a:gd name="connsiteX8" fmla="*/ 1711444 w 2596100"/>
              <a:gd name="connsiteY8" fmla="*/ 1275577 h 1584176"/>
              <a:gd name="connsiteX9" fmla="*/ 1550510 w 2596100"/>
              <a:gd name="connsiteY9" fmla="*/ 1239001 h 1584176"/>
              <a:gd name="connsiteX10" fmla="*/ 1484673 w 2596100"/>
              <a:gd name="connsiteY10" fmla="*/ 1217055 h 1584176"/>
              <a:gd name="connsiteX11" fmla="*/ 1345684 w 2596100"/>
              <a:gd name="connsiteY11" fmla="*/ 1246316 h 1584176"/>
              <a:gd name="connsiteX12" fmla="*/ 1272532 w 2596100"/>
              <a:gd name="connsiteY12" fmla="*/ 1246316 h 1584176"/>
              <a:gd name="connsiteX13" fmla="*/ 1148174 w 2596100"/>
              <a:gd name="connsiteY13" fmla="*/ 1202425 h 1584176"/>
              <a:gd name="connsiteX14" fmla="*/ 1053076 w 2596100"/>
              <a:gd name="connsiteY14" fmla="*/ 1129273 h 1584176"/>
              <a:gd name="connsiteX15" fmla="*/ 1053076 w 2596100"/>
              <a:gd name="connsiteY15" fmla="*/ 1129273 h 1584176"/>
              <a:gd name="connsiteX16" fmla="*/ 994554 w 2596100"/>
              <a:gd name="connsiteY16" fmla="*/ 1092697 h 1584176"/>
              <a:gd name="connsiteX17" fmla="*/ 867908 w 2596100"/>
              <a:gd name="connsiteY17" fmla="*/ 1080120 h 1584176"/>
              <a:gd name="connsiteX18" fmla="*/ 651884 w 2596100"/>
              <a:gd name="connsiteY18" fmla="*/ 1152128 h 1584176"/>
              <a:gd name="connsiteX19" fmla="*/ 507868 w 2596100"/>
              <a:gd name="connsiteY19" fmla="*/ 1224136 h 1584176"/>
              <a:gd name="connsiteX20" fmla="*/ 363853 w 2596100"/>
              <a:gd name="connsiteY20" fmla="*/ 1368152 h 1584176"/>
              <a:gd name="connsiteX21" fmla="*/ 75821 w 2596100"/>
              <a:gd name="connsiteY21" fmla="*/ 1296144 h 1584176"/>
              <a:gd name="connsiteX22" fmla="*/ 435861 w 2596100"/>
              <a:gd name="connsiteY22" fmla="*/ 1080120 h 1584176"/>
              <a:gd name="connsiteX23" fmla="*/ 507869 w 2596100"/>
              <a:gd name="connsiteY23" fmla="*/ 936104 h 1584176"/>
              <a:gd name="connsiteX24" fmla="*/ 867909 w 2596100"/>
              <a:gd name="connsiteY24" fmla="*/ 720080 h 1584176"/>
              <a:gd name="connsiteX25" fmla="*/ 1011925 w 2596100"/>
              <a:gd name="connsiteY25" fmla="*/ 432048 h 1584176"/>
              <a:gd name="connsiteX26" fmla="*/ 1155941 w 2596100"/>
              <a:gd name="connsiteY26" fmla="*/ 0 h 1584176"/>
              <a:gd name="connsiteX27" fmla="*/ 2055258 w 2596100"/>
              <a:gd name="connsiteY27" fmla="*/ 778143 h 1584176"/>
              <a:gd name="connsiteX28" fmla="*/ 2179617 w 2596100"/>
              <a:gd name="connsiteY28" fmla="*/ 756198 h 1584176"/>
              <a:gd name="connsiteX29" fmla="*/ 2380076 w 2596100"/>
              <a:gd name="connsiteY29" fmla="*/ 720081 h 1584176"/>
              <a:gd name="connsiteX0" fmla="*/ 2596100 w 2596100"/>
              <a:gd name="connsiteY0" fmla="*/ 2016224 h 2016224"/>
              <a:gd name="connsiteX1" fmla="*/ 2524092 w 2596100"/>
              <a:gd name="connsiteY1" fmla="*/ 1944216 h 2016224"/>
              <a:gd name="connsiteX2" fmla="*/ 2399073 w 2596100"/>
              <a:gd name="connsiteY2" fmla="*/ 1780777 h 2016224"/>
              <a:gd name="connsiteX3" fmla="*/ 2311290 w 2596100"/>
              <a:gd name="connsiteY3" fmla="*/ 1773462 h 2016224"/>
              <a:gd name="connsiteX4" fmla="*/ 2230823 w 2596100"/>
              <a:gd name="connsiteY4" fmla="*/ 1802723 h 2016224"/>
              <a:gd name="connsiteX5" fmla="*/ 2099150 w 2596100"/>
              <a:gd name="connsiteY5" fmla="*/ 1802723 h 2016224"/>
              <a:gd name="connsiteX6" fmla="*/ 1974791 w 2596100"/>
              <a:gd name="connsiteY6" fmla="*/ 1766147 h 2016224"/>
              <a:gd name="connsiteX7" fmla="*/ 1806542 w 2596100"/>
              <a:gd name="connsiteY7" fmla="*/ 1707625 h 2016224"/>
              <a:gd name="connsiteX8" fmla="*/ 1711444 w 2596100"/>
              <a:gd name="connsiteY8" fmla="*/ 1707625 h 2016224"/>
              <a:gd name="connsiteX9" fmla="*/ 1550510 w 2596100"/>
              <a:gd name="connsiteY9" fmla="*/ 1671049 h 2016224"/>
              <a:gd name="connsiteX10" fmla="*/ 1484673 w 2596100"/>
              <a:gd name="connsiteY10" fmla="*/ 1649103 h 2016224"/>
              <a:gd name="connsiteX11" fmla="*/ 1345684 w 2596100"/>
              <a:gd name="connsiteY11" fmla="*/ 1678364 h 2016224"/>
              <a:gd name="connsiteX12" fmla="*/ 1272532 w 2596100"/>
              <a:gd name="connsiteY12" fmla="*/ 1678364 h 2016224"/>
              <a:gd name="connsiteX13" fmla="*/ 1148174 w 2596100"/>
              <a:gd name="connsiteY13" fmla="*/ 1634473 h 2016224"/>
              <a:gd name="connsiteX14" fmla="*/ 1053076 w 2596100"/>
              <a:gd name="connsiteY14" fmla="*/ 1561321 h 2016224"/>
              <a:gd name="connsiteX15" fmla="*/ 1053076 w 2596100"/>
              <a:gd name="connsiteY15" fmla="*/ 1561321 h 2016224"/>
              <a:gd name="connsiteX16" fmla="*/ 994554 w 2596100"/>
              <a:gd name="connsiteY16" fmla="*/ 1524745 h 2016224"/>
              <a:gd name="connsiteX17" fmla="*/ 867908 w 2596100"/>
              <a:gd name="connsiteY17" fmla="*/ 1512168 h 2016224"/>
              <a:gd name="connsiteX18" fmla="*/ 651884 w 2596100"/>
              <a:gd name="connsiteY18" fmla="*/ 1584176 h 2016224"/>
              <a:gd name="connsiteX19" fmla="*/ 507868 w 2596100"/>
              <a:gd name="connsiteY19" fmla="*/ 1656184 h 2016224"/>
              <a:gd name="connsiteX20" fmla="*/ 363853 w 2596100"/>
              <a:gd name="connsiteY20" fmla="*/ 1800200 h 2016224"/>
              <a:gd name="connsiteX21" fmla="*/ 75821 w 2596100"/>
              <a:gd name="connsiteY21" fmla="*/ 1728192 h 2016224"/>
              <a:gd name="connsiteX22" fmla="*/ 435861 w 2596100"/>
              <a:gd name="connsiteY22" fmla="*/ 1512168 h 2016224"/>
              <a:gd name="connsiteX23" fmla="*/ 507869 w 2596100"/>
              <a:gd name="connsiteY23" fmla="*/ 1368152 h 2016224"/>
              <a:gd name="connsiteX24" fmla="*/ 867909 w 2596100"/>
              <a:gd name="connsiteY24" fmla="*/ 1152128 h 2016224"/>
              <a:gd name="connsiteX25" fmla="*/ 1011925 w 2596100"/>
              <a:gd name="connsiteY25" fmla="*/ 864096 h 2016224"/>
              <a:gd name="connsiteX26" fmla="*/ 1155941 w 2596100"/>
              <a:gd name="connsiteY26" fmla="*/ 432048 h 2016224"/>
              <a:gd name="connsiteX27" fmla="*/ 1299957 w 2596100"/>
              <a:gd name="connsiteY27" fmla="*/ 0 h 2016224"/>
              <a:gd name="connsiteX28" fmla="*/ 2179617 w 2596100"/>
              <a:gd name="connsiteY28" fmla="*/ 1188246 h 2016224"/>
              <a:gd name="connsiteX29" fmla="*/ 2380076 w 2596100"/>
              <a:gd name="connsiteY29" fmla="*/ 1152129 h 2016224"/>
              <a:gd name="connsiteX0" fmla="*/ 2596100 w 2596100"/>
              <a:gd name="connsiteY0" fmla="*/ 2232248 h 2232248"/>
              <a:gd name="connsiteX1" fmla="*/ 2524092 w 2596100"/>
              <a:gd name="connsiteY1" fmla="*/ 2160240 h 2232248"/>
              <a:gd name="connsiteX2" fmla="*/ 2399073 w 2596100"/>
              <a:gd name="connsiteY2" fmla="*/ 1996801 h 2232248"/>
              <a:gd name="connsiteX3" fmla="*/ 2311290 w 2596100"/>
              <a:gd name="connsiteY3" fmla="*/ 1989486 h 2232248"/>
              <a:gd name="connsiteX4" fmla="*/ 2230823 w 2596100"/>
              <a:gd name="connsiteY4" fmla="*/ 2018747 h 2232248"/>
              <a:gd name="connsiteX5" fmla="*/ 2099150 w 2596100"/>
              <a:gd name="connsiteY5" fmla="*/ 2018747 h 2232248"/>
              <a:gd name="connsiteX6" fmla="*/ 1974791 w 2596100"/>
              <a:gd name="connsiteY6" fmla="*/ 1982171 h 2232248"/>
              <a:gd name="connsiteX7" fmla="*/ 1806542 w 2596100"/>
              <a:gd name="connsiteY7" fmla="*/ 1923649 h 2232248"/>
              <a:gd name="connsiteX8" fmla="*/ 1711444 w 2596100"/>
              <a:gd name="connsiteY8" fmla="*/ 1923649 h 2232248"/>
              <a:gd name="connsiteX9" fmla="*/ 1550510 w 2596100"/>
              <a:gd name="connsiteY9" fmla="*/ 1887073 h 2232248"/>
              <a:gd name="connsiteX10" fmla="*/ 1484673 w 2596100"/>
              <a:gd name="connsiteY10" fmla="*/ 1865127 h 2232248"/>
              <a:gd name="connsiteX11" fmla="*/ 1345684 w 2596100"/>
              <a:gd name="connsiteY11" fmla="*/ 1894388 h 2232248"/>
              <a:gd name="connsiteX12" fmla="*/ 1272532 w 2596100"/>
              <a:gd name="connsiteY12" fmla="*/ 1894388 h 2232248"/>
              <a:gd name="connsiteX13" fmla="*/ 1148174 w 2596100"/>
              <a:gd name="connsiteY13" fmla="*/ 1850497 h 2232248"/>
              <a:gd name="connsiteX14" fmla="*/ 1053076 w 2596100"/>
              <a:gd name="connsiteY14" fmla="*/ 1777345 h 2232248"/>
              <a:gd name="connsiteX15" fmla="*/ 1053076 w 2596100"/>
              <a:gd name="connsiteY15" fmla="*/ 1777345 h 2232248"/>
              <a:gd name="connsiteX16" fmla="*/ 994554 w 2596100"/>
              <a:gd name="connsiteY16" fmla="*/ 1740769 h 2232248"/>
              <a:gd name="connsiteX17" fmla="*/ 867908 w 2596100"/>
              <a:gd name="connsiteY17" fmla="*/ 1728192 h 2232248"/>
              <a:gd name="connsiteX18" fmla="*/ 651884 w 2596100"/>
              <a:gd name="connsiteY18" fmla="*/ 1800200 h 2232248"/>
              <a:gd name="connsiteX19" fmla="*/ 507868 w 2596100"/>
              <a:gd name="connsiteY19" fmla="*/ 1872208 h 2232248"/>
              <a:gd name="connsiteX20" fmla="*/ 363853 w 2596100"/>
              <a:gd name="connsiteY20" fmla="*/ 2016224 h 2232248"/>
              <a:gd name="connsiteX21" fmla="*/ 75821 w 2596100"/>
              <a:gd name="connsiteY21" fmla="*/ 1944216 h 2232248"/>
              <a:gd name="connsiteX22" fmla="*/ 435861 w 2596100"/>
              <a:gd name="connsiteY22" fmla="*/ 1728192 h 2232248"/>
              <a:gd name="connsiteX23" fmla="*/ 507869 w 2596100"/>
              <a:gd name="connsiteY23" fmla="*/ 1584176 h 2232248"/>
              <a:gd name="connsiteX24" fmla="*/ 867909 w 2596100"/>
              <a:gd name="connsiteY24" fmla="*/ 1368152 h 2232248"/>
              <a:gd name="connsiteX25" fmla="*/ 1011925 w 2596100"/>
              <a:gd name="connsiteY25" fmla="*/ 1080120 h 2232248"/>
              <a:gd name="connsiteX26" fmla="*/ 1155941 w 2596100"/>
              <a:gd name="connsiteY26" fmla="*/ 648072 h 2232248"/>
              <a:gd name="connsiteX27" fmla="*/ 1299957 w 2596100"/>
              <a:gd name="connsiteY27" fmla="*/ 216024 h 2232248"/>
              <a:gd name="connsiteX28" fmla="*/ 1371965 w 2596100"/>
              <a:gd name="connsiteY28" fmla="*/ 0 h 2232248"/>
              <a:gd name="connsiteX29" fmla="*/ 2380076 w 2596100"/>
              <a:gd name="connsiteY29" fmla="*/ 1368153 h 2232248"/>
              <a:gd name="connsiteX0" fmla="*/ 2596100 w 2596100"/>
              <a:gd name="connsiteY0" fmla="*/ 2304256 h 2304256"/>
              <a:gd name="connsiteX1" fmla="*/ 2524092 w 2596100"/>
              <a:gd name="connsiteY1" fmla="*/ 2232248 h 2304256"/>
              <a:gd name="connsiteX2" fmla="*/ 2399073 w 2596100"/>
              <a:gd name="connsiteY2" fmla="*/ 2068809 h 2304256"/>
              <a:gd name="connsiteX3" fmla="*/ 2311290 w 2596100"/>
              <a:gd name="connsiteY3" fmla="*/ 2061494 h 2304256"/>
              <a:gd name="connsiteX4" fmla="*/ 2230823 w 2596100"/>
              <a:gd name="connsiteY4" fmla="*/ 2090755 h 2304256"/>
              <a:gd name="connsiteX5" fmla="*/ 2099150 w 2596100"/>
              <a:gd name="connsiteY5" fmla="*/ 2090755 h 2304256"/>
              <a:gd name="connsiteX6" fmla="*/ 1974791 w 2596100"/>
              <a:gd name="connsiteY6" fmla="*/ 2054179 h 2304256"/>
              <a:gd name="connsiteX7" fmla="*/ 1806542 w 2596100"/>
              <a:gd name="connsiteY7" fmla="*/ 1995657 h 2304256"/>
              <a:gd name="connsiteX8" fmla="*/ 1711444 w 2596100"/>
              <a:gd name="connsiteY8" fmla="*/ 1995657 h 2304256"/>
              <a:gd name="connsiteX9" fmla="*/ 1550510 w 2596100"/>
              <a:gd name="connsiteY9" fmla="*/ 1959081 h 2304256"/>
              <a:gd name="connsiteX10" fmla="*/ 1484673 w 2596100"/>
              <a:gd name="connsiteY10" fmla="*/ 1937135 h 2304256"/>
              <a:gd name="connsiteX11" fmla="*/ 1345684 w 2596100"/>
              <a:gd name="connsiteY11" fmla="*/ 1966396 h 2304256"/>
              <a:gd name="connsiteX12" fmla="*/ 1272532 w 2596100"/>
              <a:gd name="connsiteY12" fmla="*/ 1966396 h 2304256"/>
              <a:gd name="connsiteX13" fmla="*/ 1148174 w 2596100"/>
              <a:gd name="connsiteY13" fmla="*/ 1922505 h 2304256"/>
              <a:gd name="connsiteX14" fmla="*/ 1053076 w 2596100"/>
              <a:gd name="connsiteY14" fmla="*/ 1849353 h 2304256"/>
              <a:gd name="connsiteX15" fmla="*/ 1053076 w 2596100"/>
              <a:gd name="connsiteY15" fmla="*/ 1849353 h 2304256"/>
              <a:gd name="connsiteX16" fmla="*/ 994554 w 2596100"/>
              <a:gd name="connsiteY16" fmla="*/ 1812777 h 2304256"/>
              <a:gd name="connsiteX17" fmla="*/ 867908 w 2596100"/>
              <a:gd name="connsiteY17" fmla="*/ 1800200 h 2304256"/>
              <a:gd name="connsiteX18" fmla="*/ 651884 w 2596100"/>
              <a:gd name="connsiteY18" fmla="*/ 1872208 h 2304256"/>
              <a:gd name="connsiteX19" fmla="*/ 507868 w 2596100"/>
              <a:gd name="connsiteY19" fmla="*/ 1944216 h 2304256"/>
              <a:gd name="connsiteX20" fmla="*/ 363853 w 2596100"/>
              <a:gd name="connsiteY20" fmla="*/ 2088232 h 2304256"/>
              <a:gd name="connsiteX21" fmla="*/ 75821 w 2596100"/>
              <a:gd name="connsiteY21" fmla="*/ 2016224 h 2304256"/>
              <a:gd name="connsiteX22" fmla="*/ 435861 w 2596100"/>
              <a:gd name="connsiteY22" fmla="*/ 1800200 h 2304256"/>
              <a:gd name="connsiteX23" fmla="*/ 507869 w 2596100"/>
              <a:gd name="connsiteY23" fmla="*/ 1656184 h 2304256"/>
              <a:gd name="connsiteX24" fmla="*/ 867909 w 2596100"/>
              <a:gd name="connsiteY24" fmla="*/ 1440160 h 2304256"/>
              <a:gd name="connsiteX25" fmla="*/ 1011925 w 2596100"/>
              <a:gd name="connsiteY25" fmla="*/ 1152128 h 2304256"/>
              <a:gd name="connsiteX26" fmla="*/ 1155941 w 2596100"/>
              <a:gd name="connsiteY26" fmla="*/ 720080 h 2304256"/>
              <a:gd name="connsiteX27" fmla="*/ 1299957 w 2596100"/>
              <a:gd name="connsiteY27" fmla="*/ 288032 h 2304256"/>
              <a:gd name="connsiteX28" fmla="*/ 1371965 w 2596100"/>
              <a:gd name="connsiteY28" fmla="*/ 72008 h 2304256"/>
              <a:gd name="connsiteX29" fmla="*/ 1443973 w 2596100"/>
              <a:gd name="connsiteY29" fmla="*/ 0 h 2304256"/>
              <a:gd name="connsiteX0" fmla="*/ 2596100 w 2596100"/>
              <a:gd name="connsiteY0" fmla="*/ 2232248 h 2232248"/>
              <a:gd name="connsiteX1" fmla="*/ 2524092 w 2596100"/>
              <a:gd name="connsiteY1" fmla="*/ 2160240 h 2232248"/>
              <a:gd name="connsiteX2" fmla="*/ 2399073 w 2596100"/>
              <a:gd name="connsiteY2" fmla="*/ 1996801 h 2232248"/>
              <a:gd name="connsiteX3" fmla="*/ 2311290 w 2596100"/>
              <a:gd name="connsiteY3" fmla="*/ 1989486 h 2232248"/>
              <a:gd name="connsiteX4" fmla="*/ 2230823 w 2596100"/>
              <a:gd name="connsiteY4" fmla="*/ 2018747 h 2232248"/>
              <a:gd name="connsiteX5" fmla="*/ 2099150 w 2596100"/>
              <a:gd name="connsiteY5" fmla="*/ 2018747 h 2232248"/>
              <a:gd name="connsiteX6" fmla="*/ 1974791 w 2596100"/>
              <a:gd name="connsiteY6" fmla="*/ 1982171 h 2232248"/>
              <a:gd name="connsiteX7" fmla="*/ 1806542 w 2596100"/>
              <a:gd name="connsiteY7" fmla="*/ 1923649 h 2232248"/>
              <a:gd name="connsiteX8" fmla="*/ 1711444 w 2596100"/>
              <a:gd name="connsiteY8" fmla="*/ 1923649 h 2232248"/>
              <a:gd name="connsiteX9" fmla="*/ 1550510 w 2596100"/>
              <a:gd name="connsiteY9" fmla="*/ 1887073 h 2232248"/>
              <a:gd name="connsiteX10" fmla="*/ 1484673 w 2596100"/>
              <a:gd name="connsiteY10" fmla="*/ 1865127 h 2232248"/>
              <a:gd name="connsiteX11" fmla="*/ 1345684 w 2596100"/>
              <a:gd name="connsiteY11" fmla="*/ 1894388 h 2232248"/>
              <a:gd name="connsiteX12" fmla="*/ 1272532 w 2596100"/>
              <a:gd name="connsiteY12" fmla="*/ 1894388 h 2232248"/>
              <a:gd name="connsiteX13" fmla="*/ 1148174 w 2596100"/>
              <a:gd name="connsiteY13" fmla="*/ 1850497 h 2232248"/>
              <a:gd name="connsiteX14" fmla="*/ 1053076 w 2596100"/>
              <a:gd name="connsiteY14" fmla="*/ 1777345 h 2232248"/>
              <a:gd name="connsiteX15" fmla="*/ 1053076 w 2596100"/>
              <a:gd name="connsiteY15" fmla="*/ 1777345 h 2232248"/>
              <a:gd name="connsiteX16" fmla="*/ 994554 w 2596100"/>
              <a:gd name="connsiteY16" fmla="*/ 1740769 h 2232248"/>
              <a:gd name="connsiteX17" fmla="*/ 867908 w 2596100"/>
              <a:gd name="connsiteY17" fmla="*/ 1728192 h 2232248"/>
              <a:gd name="connsiteX18" fmla="*/ 651884 w 2596100"/>
              <a:gd name="connsiteY18" fmla="*/ 1800200 h 2232248"/>
              <a:gd name="connsiteX19" fmla="*/ 507868 w 2596100"/>
              <a:gd name="connsiteY19" fmla="*/ 1872208 h 2232248"/>
              <a:gd name="connsiteX20" fmla="*/ 363853 w 2596100"/>
              <a:gd name="connsiteY20" fmla="*/ 2016224 h 2232248"/>
              <a:gd name="connsiteX21" fmla="*/ 75821 w 2596100"/>
              <a:gd name="connsiteY21" fmla="*/ 1944216 h 2232248"/>
              <a:gd name="connsiteX22" fmla="*/ 435861 w 2596100"/>
              <a:gd name="connsiteY22" fmla="*/ 1728192 h 2232248"/>
              <a:gd name="connsiteX23" fmla="*/ 507869 w 2596100"/>
              <a:gd name="connsiteY23" fmla="*/ 1584176 h 2232248"/>
              <a:gd name="connsiteX24" fmla="*/ 867909 w 2596100"/>
              <a:gd name="connsiteY24" fmla="*/ 1368152 h 2232248"/>
              <a:gd name="connsiteX25" fmla="*/ 1011925 w 2596100"/>
              <a:gd name="connsiteY25" fmla="*/ 1080120 h 2232248"/>
              <a:gd name="connsiteX26" fmla="*/ 1155941 w 2596100"/>
              <a:gd name="connsiteY26" fmla="*/ 648072 h 2232248"/>
              <a:gd name="connsiteX27" fmla="*/ 1299957 w 2596100"/>
              <a:gd name="connsiteY27" fmla="*/ 216024 h 2232248"/>
              <a:gd name="connsiteX28" fmla="*/ 1371965 w 2596100"/>
              <a:gd name="connsiteY28" fmla="*/ 0 h 2232248"/>
              <a:gd name="connsiteX0" fmla="*/ 2596100 w 2596100"/>
              <a:gd name="connsiteY0" fmla="*/ 2232248 h 2232248"/>
              <a:gd name="connsiteX1" fmla="*/ 2524092 w 2596100"/>
              <a:gd name="connsiteY1" fmla="*/ 2160240 h 2232248"/>
              <a:gd name="connsiteX2" fmla="*/ 2399073 w 2596100"/>
              <a:gd name="connsiteY2" fmla="*/ 1996801 h 2232248"/>
              <a:gd name="connsiteX3" fmla="*/ 2311290 w 2596100"/>
              <a:gd name="connsiteY3" fmla="*/ 1989486 h 2232248"/>
              <a:gd name="connsiteX4" fmla="*/ 2230823 w 2596100"/>
              <a:gd name="connsiteY4" fmla="*/ 2018747 h 2232248"/>
              <a:gd name="connsiteX5" fmla="*/ 2099150 w 2596100"/>
              <a:gd name="connsiteY5" fmla="*/ 2018747 h 2232248"/>
              <a:gd name="connsiteX6" fmla="*/ 1974791 w 2596100"/>
              <a:gd name="connsiteY6" fmla="*/ 1982171 h 2232248"/>
              <a:gd name="connsiteX7" fmla="*/ 1806542 w 2596100"/>
              <a:gd name="connsiteY7" fmla="*/ 1923649 h 2232248"/>
              <a:gd name="connsiteX8" fmla="*/ 1711444 w 2596100"/>
              <a:gd name="connsiteY8" fmla="*/ 1923649 h 2232248"/>
              <a:gd name="connsiteX9" fmla="*/ 1550510 w 2596100"/>
              <a:gd name="connsiteY9" fmla="*/ 1887073 h 2232248"/>
              <a:gd name="connsiteX10" fmla="*/ 1484673 w 2596100"/>
              <a:gd name="connsiteY10" fmla="*/ 1865127 h 2232248"/>
              <a:gd name="connsiteX11" fmla="*/ 1345684 w 2596100"/>
              <a:gd name="connsiteY11" fmla="*/ 1894388 h 2232248"/>
              <a:gd name="connsiteX12" fmla="*/ 1272532 w 2596100"/>
              <a:gd name="connsiteY12" fmla="*/ 1894388 h 2232248"/>
              <a:gd name="connsiteX13" fmla="*/ 1148174 w 2596100"/>
              <a:gd name="connsiteY13" fmla="*/ 1850497 h 2232248"/>
              <a:gd name="connsiteX14" fmla="*/ 1053076 w 2596100"/>
              <a:gd name="connsiteY14" fmla="*/ 1777345 h 2232248"/>
              <a:gd name="connsiteX15" fmla="*/ 1053076 w 2596100"/>
              <a:gd name="connsiteY15" fmla="*/ 1777345 h 2232248"/>
              <a:gd name="connsiteX16" fmla="*/ 994554 w 2596100"/>
              <a:gd name="connsiteY16" fmla="*/ 1740769 h 2232248"/>
              <a:gd name="connsiteX17" fmla="*/ 867908 w 2596100"/>
              <a:gd name="connsiteY17" fmla="*/ 1728192 h 2232248"/>
              <a:gd name="connsiteX18" fmla="*/ 651884 w 2596100"/>
              <a:gd name="connsiteY18" fmla="*/ 1800200 h 2232248"/>
              <a:gd name="connsiteX19" fmla="*/ 507868 w 2596100"/>
              <a:gd name="connsiteY19" fmla="*/ 1872208 h 2232248"/>
              <a:gd name="connsiteX20" fmla="*/ 363853 w 2596100"/>
              <a:gd name="connsiteY20" fmla="*/ 2016224 h 2232248"/>
              <a:gd name="connsiteX21" fmla="*/ 75821 w 2596100"/>
              <a:gd name="connsiteY21" fmla="*/ 1944216 h 2232248"/>
              <a:gd name="connsiteX22" fmla="*/ 435861 w 2596100"/>
              <a:gd name="connsiteY22" fmla="*/ 1728192 h 2232248"/>
              <a:gd name="connsiteX23" fmla="*/ 507869 w 2596100"/>
              <a:gd name="connsiteY23" fmla="*/ 1584176 h 2232248"/>
              <a:gd name="connsiteX24" fmla="*/ 867909 w 2596100"/>
              <a:gd name="connsiteY24" fmla="*/ 1368152 h 2232248"/>
              <a:gd name="connsiteX25" fmla="*/ 1011925 w 2596100"/>
              <a:gd name="connsiteY25" fmla="*/ 1080120 h 2232248"/>
              <a:gd name="connsiteX26" fmla="*/ 1155941 w 2596100"/>
              <a:gd name="connsiteY26" fmla="*/ 648072 h 2232248"/>
              <a:gd name="connsiteX27" fmla="*/ 1299957 w 2596100"/>
              <a:gd name="connsiteY27" fmla="*/ 216024 h 2232248"/>
              <a:gd name="connsiteX28" fmla="*/ 1371965 w 2596100"/>
              <a:gd name="connsiteY28" fmla="*/ 0 h 2232248"/>
              <a:gd name="connsiteX0" fmla="*/ 2596100 w 2596100"/>
              <a:gd name="connsiteY0" fmla="*/ 2016224 h 2016224"/>
              <a:gd name="connsiteX1" fmla="*/ 2524092 w 2596100"/>
              <a:gd name="connsiteY1" fmla="*/ 1944216 h 2016224"/>
              <a:gd name="connsiteX2" fmla="*/ 2399073 w 2596100"/>
              <a:gd name="connsiteY2" fmla="*/ 1780777 h 2016224"/>
              <a:gd name="connsiteX3" fmla="*/ 2311290 w 2596100"/>
              <a:gd name="connsiteY3" fmla="*/ 1773462 h 2016224"/>
              <a:gd name="connsiteX4" fmla="*/ 2230823 w 2596100"/>
              <a:gd name="connsiteY4" fmla="*/ 1802723 h 2016224"/>
              <a:gd name="connsiteX5" fmla="*/ 2099150 w 2596100"/>
              <a:gd name="connsiteY5" fmla="*/ 1802723 h 2016224"/>
              <a:gd name="connsiteX6" fmla="*/ 1974791 w 2596100"/>
              <a:gd name="connsiteY6" fmla="*/ 1766147 h 2016224"/>
              <a:gd name="connsiteX7" fmla="*/ 1806542 w 2596100"/>
              <a:gd name="connsiteY7" fmla="*/ 1707625 h 2016224"/>
              <a:gd name="connsiteX8" fmla="*/ 1711444 w 2596100"/>
              <a:gd name="connsiteY8" fmla="*/ 1707625 h 2016224"/>
              <a:gd name="connsiteX9" fmla="*/ 1550510 w 2596100"/>
              <a:gd name="connsiteY9" fmla="*/ 1671049 h 2016224"/>
              <a:gd name="connsiteX10" fmla="*/ 1484673 w 2596100"/>
              <a:gd name="connsiteY10" fmla="*/ 1649103 h 2016224"/>
              <a:gd name="connsiteX11" fmla="*/ 1345684 w 2596100"/>
              <a:gd name="connsiteY11" fmla="*/ 1678364 h 2016224"/>
              <a:gd name="connsiteX12" fmla="*/ 1272532 w 2596100"/>
              <a:gd name="connsiteY12" fmla="*/ 1678364 h 2016224"/>
              <a:gd name="connsiteX13" fmla="*/ 1148174 w 2596100"/>
              <a:gd name="connsiteY13" fmla="*/ 1634473 h 2016224"/>
              <a:gd name="connsiteX14" fmla="*/ 1053076 w 2596100"/>
              <a:gd name="connsiteY14" fmla="*/ 1561321 h 2016224"/>
              <a:gd name="connsiteX15" fmla="*/ 1053076 w 2596100"/>
              <a:gd name="connsiteY15" fmla="*/ 1561321 h 2016224"/>
              <a:gd name="connsiteX16" fmla="*/ 994554 w 2596100"/>
              <a:gd name="connsiteY16" fmla="*/ 1524745 h 2016224"/>
              <a:gd name="connsiteX17" fmla="*/ 867908 w 2596100"/>
              <a:gd name="connsiteY17" fmla="*/ 1512168 h 2016224"/>
              <a:gd name="connsiteX18" fmla="*/ 651884 w 2596100"/>
              <a:gd name="connsiteY18" fmla="*/ 1584176 h 2016224"/>
              <a:gd name="connsiteX19" fmla="*/ 507868 w 2596100"/>
              <a:gd name="connsiteY19" fmla="*/ 1656184 h 2016224"/>
              <a:gd name="connsiteX20" fmla="*/ 363853 w 2596100"/>
              <a:gd name="connsiteY20" fmla="*/ 1800200 h 2016224"/>
              <a:gd name="connsiteX21" fmla="*/ 75821 w 2596100"/>
              <a:gd name="connsiteY21" fmla="*/ 1728192 h 2016224"/>
              <a:gd name="connsiteX22" fmla="*/ 435861 w 2596100"/>
              <a:gd name="connsiteY22" fmla="*/ 1512168 h 2016224"/>
              <a:gd name="connsiteX23" fmla="*/ 507869 w 2596100"/>
              <a:gd name="connsiteY23" fmla="*/ 1368152 h 2016224"/>
              <a:gd name="connsiteX24" fmla="*/ 867909 w 2596100"/>
              <a:gd name="connsiteY24" fmla="*/ 1152128 h 2016224"/>
              <a:gd name="connsiteX25" fmla="*/ 1011925 w 2596100"/>
              <a:gd name="connsiteY25" fmla="*/ 864096 h 2016224"/>
              <a:gd name="connsiteX26" fmla="*/ 1155941 w 2596100"/>
              <a:gd name="connsiteY26" fmla="*/ 432048 h 2016224"/>
              <a:gd name="connsiteX27" fmla="*/ 1299957 w 2596100"/>
              <a:gd name="connsiteY27" fmla="*/ 0 h 2016224"/>
              <a:gd name="connsiteX0" fmla="*/ 2596100 w 2596100"/>
              <a:gd name="connsiteY0" fmla="*/ 1584176 h 1584176"/>
              <a:gd name="connsiteX1" fmla="*/ 2524092 w 2596100"/>
              <a:gd name="connsiteY1" fmla="*/ 1512168 h 1584176"/>
              <a:gd name="connsiteX2" fmla="*/ 2399073 w 2596100"/>
              <a:gd name="connsiteY2" fmla="*/ 1348729 h 1584176"/>
              <a:gd name="connsiteX3" fmla="*/ 2311290 w 2596100"/>
              <a:gd name="connsiteY3" fmla="*/ 1341414 h 1584176"/>
              <a:gd name="connsiteX4" fmla="*/ 2230823 w 2596100"/>
              <a:gd name="connsiteY4" fmla="*/ 1370675 h 1584176"/>
              <a:gd name="connsiteX5" fmla="*/ 2099150 w 2596100"/>
              <a:gd name="connsiteY5" fmla="*/ 1370675 h 1584176"/>
              <a:gd name="connsiteX6" fmla="*/ 1974791 w 2596100"/>
              <a:gd name="connsiteY6" fmla="*/ 1334099 h 1584176"/>
              <a:gd name="connsiteX7" fmla="*/ 1806542 w 2596100"/>
              <a:gd name="connsiteY7" fmla="*/ 1275577 h 1584176"/>
              <a:gd name="connsiteX8" fmla="*/ 1711444 w 2596100"/>
              <a:gd name="connsiteY8" fmla="*/ 1275577 h 1584176"/>
              <a:gd name="connsiteX9" fmla="*/ 1550510 w 2596100"/>
              <a:gd name="connsiteY9" fmla="*/ 1239001 h 1584176"/>
              <a:gd name="connsiteX10" fmla="*/ 1484673 w 2596100"/>
              <a:gd name="connsiteY10" fmla="*/ 1217055 h 1584176"/>
              <a:gd name="connsiteX11" fmla="*/ 1345684 w 2596100"/>
              <a:gd name="connsiteY11" fmla="*/ 1246316 h 1584176"/>
              <a:gd name="connsiteX12" fmla="*/ 1272532 w 2596100"/>
              <a:gd name="connsiteY12" fmla="*/ 1246316 h 1584176"/>
              <a:gd name="connsiteX13" fmla="*/ 1148174 w 2596100"/>
              <a:gd name="connsiteY13" fmla="*/ 1202425 h 1584176"/>
              <a:gd name="connsiteX14" fmla="*/ 1053076 w 2596100"/>
              <a:gd name="connsiteY14" fmla="*/ 1129273 h 1584176"/>
              <a:gd name="connsiteX15" fmla="*/ 1053076 w 2596100"/>
              <a:gd name="connsiteY15" fmla="*/ 1129273 h 1584176"/>
              <a:gd name="connsiteX16" fmla="*/ 994554 w 2596100"/>
              <a:gd name="connsiteY16" fmla="*/ 1092697 h 1584176"/>
              <a:gd name="connsiteX17" fmla="*/ 867908 w 2596100"/>
              <a:gd name="connsiteY17" fmla="*/ 1080120 h 1584176"/>
              <a:gd name="connsiteX18" fmla="*/ 651884 w 2596100"/>
              <a:gd name="connsiteY18" fmla="*/ 1152128 h 1584176"/>
              <a:gd name="connsiteX19" fmla="*/ 507868 w 2596100"/>
              <a:gd name="connsiteY19" fmla="*/ 1224136 h 1584176"/>
              <a:gd name="connsiteX20" fmla="*/ 363853 w 2596100"/>
              <a:gd name="connsiteY20" fmla="*/ 1368152 h 1584176"/>
              <a:gd name="connsiteX21" fmla="*/ 75821 w 2596100"/>
              <a:gd name="connsiteY21" fmla="*/ 1296144 h 1584176"/>
              <a:gd name="connsiteX22" fmla="*/ 435861 w 2596100"/>
              <a:gd name="connsiteY22" fmla="*/ 1080120 h 1584176"/>
              <a:gd name="connsiteX23" fmla="*/ 507869 w 2596100"/>
              <a:gd name="connsiteY23" fmla="*/ 936104 h 1584176"/>
              <a:gd name="connsiteX24" fmla="*/ 867909 w 2596100"/>
              <a:gd name="connsiteY24" fmla="*/ 720080 h 1584176"/>
              <a:gd name="connsiteX25" fmla="*/ 1011925 w 2596100"/>
              <a:gd name="connsiteY25" fmla="*/ 432048 h 1584176"/>
              <a:gd name="connsiteX26" fmla="*/ 1155941 w 2596100"/>
              <a:gd name="connsiteY26" fmla="*/ 0 h 1584176"/>
              <a:gd name="connsiteX0" fmla="*/ 2596100 w 2596100"/>
              <a:gd name="connsiteY0" fmla="*/ 1152128 h 1152128"/>
              <a:gd name="connsiteX1" fmla="*/ 2524092 w 2596100"/>
              <a:gd name="connsiteY1" fmla="*/ 1080120 h 1152128"/>
              <a:gd name="connsiteX2" fmla="*/ 2399073 w 2596100"/>
              <a:gd name="connsiteY2" fmla="*/ 916681 h 1152128"/>
              <a:gd name="connsiteX3" fmla="*/ 2311290 w 2596100"/>
              <a:gd name="connsiteY3" fmla="*/ 909366 h 1152128"/>
              <a:gd name="connsiteX4" fmla="*/ 2230823 w 2596100"/>
              <a:gd name="connsiteY4" fmla="*/ 938627 h 1152128"/>
              <a:gd name="connsiteX5" fmla="*/ 2099150 w 2596100"/>
              <a:gd name="connsiteY5" fmla="*/ 938627 h 1152128"/>
              <a:gd name="connsiteX6" fmla="*/ 1974791 w 2596100"/>
              <a:gd name="connsiteY6" fmla="*/ 902051 h 1152128"/>
              <a:gd name="connsiteX7" fmla="*/ 1806542 w 2596100"/>
              <a:gd name="connsiteY7" fmla="*/ 843529 h 1152128"/>
              <a:gd name="connsiteX8" fmla="*/ 1711444 w 2596100"/>
              <a:gd name="connsiteY8" fmla="*/ 843529 h 1152128"/>
              <a:gd name="connsiteX9" fmla="*/ 1550510 w 2596100"/>
              <a:gd name="connsiteY9" fmla="*/ 806953 h 1152128"/>
              <a:gd name="connsiteX10" fmla="*/ 1484673 w 2596100"/>
              <a:gd name="connsiteY10" fmla="*/ 785007 h 1152128"/>
              <a:gd name="connsiteX11" fmla="*/ 1345684 w 2596100"/>
              <a:gd name="connsiteY11" fmla="*/ 814268 h 1152128"/>
              <a:gd name="connsiteX12" fmla="*/ 1272532 w 2596100"/>
              <a:gd name="connsiteY12" fmla="*/ 814268 h 1152128"/>
              <a:gd name="connsiteX13" fmla="*/ 1148174 w 2596100"/>
              <a:gd name="connsiteY13" fmla="*/ 770377 h 1152128"/>
              <a:gd name="connsiteX14" fmla="*/ 1053076 w 2596100"/>
              <a:gd name="connsiteY14" fmla="*/ 697225 h 1152128"/>
              <a:gd name="connsiteX15" fmla="*/ 1053076 w 2596100"/>
              <a:gd name="connsiteY15" fmla="*/ 697225 h 1152128"/>
              <a:gd name="connsiteX16" fmla="*/ 994554 w 2596100"/>
              <a:gd name="connsiteY16" fmla="*/ 660649 h 1152128"/>
              <a:gd name="connsiteX17" fmla="*/ 867908 w 2596100"/>
              <a:gd name="connsiteY17" fmla="*/ 648072 h 1152128"/>
              <a:gd name="connsiteX18" fmla="*/ 651884 w 2596100"/>
              <a:gd name="connsiteY18" fmla="*/ 720080 h 1152128"/>
              <a:gd name="connsiteX19" fmla="*/ 507868 w 2596100"/>
              <a:gd name="connsiteY19" fmla="*/ 792088 h 1152128"/>
              <a:gd name="connsiteX20" fmla="*/ 363853 w 2596100"/>
              <a:gd name="connsiteY20" fmla="*/ 936104 h 1152128"/>
              <a:gd name="connsiteX21" fmla="*/ 75821 w 2596100"/>
              <a:gd name="connsiteY21" fmla="*/ 864096 h 1152128"/>
              <a:gd name="connsiteX22" fmla="*/ 435861 w 2596100"/>
              <a:gd name="connsiteY22" fmla="*/ 648072 h 1152128"/>
              <a:gd name="connsiteX23" fmla="*/ 507869 w 2596100"/>
              <a:gd name="connsiteY23" fmla="*/ 504056 h 1152128"/>
              <a:gd name="connsiteX24" fmla="*/ 867909 w 2596100"/>
              <a:gd name="connsiteY24" fmla="*/ 288032 h 1152128"/>
              <a:gd name="connsiteX25" fmla="*/ 1011925 w 2596100"/>
              <a:gd name="connsiteY25" fmla="*/ 0 h 1152128"/>
              <a:gd name="connsiteX0" fmla="*/ 2596100 w 2596100"/>
              <a:gd name="connsiteY0" fmla="*/ 864096 h 864096"/>
              <a:gd name="connsiteX1" fmla="*/ 2524092 w 2596100"/>
              <a:gd name="connsiteY1" fmla="*/ 792088 h 864096"/>
              <a:gd name="connsiteX2" fmla="*/ 2399073 w 2596100"/>
              <a:gd name="connsiteY2" fmla="*/ 628649 h 864096"/>
              <a:gd name="connsiteX3" fmla="*/ 2311290 w 2596100"/>
              <a:gd name="connsiteY3" fmla="*/ 621334 h 864096"/>
              <a:gd name="connsiteX4" fmla="*/ 2230823 w 2596100"/>
              <a:gd name="connsiteY4" fmla="*/ 650595 h 864096"/>
              <a:gd name="connsiteX5" fmla="*/ 2099150 w 2596100"/>
              <a:gd name="connsiteY5" fmla="*/ 650595 h 864096"/>
              <a:gd name="connsiteX6" fmla="*/ 1974791 w 2596100"/>
              <a:gd name="connsiteY6" fmla="*/ 614019 h 864096"/>
              <a:gd name="connsiteX7" fmla="*/ 1806542 w 2596100"/>
              <a:gd name="connsiteY7" fmla="*/ 555497 h 864096"/>
              <a:gd name="connsiteX8" fmla="*/ 1711444 w 2596100"/>
              <a:gd name="connsiteY8" fmla="*/ 555497 h 864096"/>
              <a:gd name="connsiteX9" fmla="*/ 1550510 w 2596100"/>
              <a:gd name="connsiteY9" fmla="*/ 518921 h 864096"/>
              <a:gd name="connsiteX10" fmla="*/ 1484673 w 2596100"/>
              <a:gd name="connsiteY10" fmla="*/ 496975 h 864096"/>
              <a:gd name="connsiteX11" fmla="*/ 1345684 w 2596100"/>
              <a:gd name="connsiteY11" fmla="*/ 526236 h 864096"/>
              <a:gd name="connsiteX12" fmla="*/ 1272532 w 2596100"/>
              <a:gd name="connsiteY12" fmla="*/ 526236 h 864096"/>
              <a:gd name="connsiteX13" fmla="*/ 1148174 w 2596100"/>
              <a:gd name="connsiteY13" fmla="*/ 482345 h 864096"/>
              <a:gd name="connsiteX14" fmla="*/ 1053076 w 2596100"/>
              <a:gd name="connsiteY14" fmla="*/ 409193 h 864096"/>
              <a:gd name="connsiteX15" fmla="*/ 1053076 w 2596100"/>
              <a:gd name="connsiteY15" fmla="*/ 409193 h 864096"/>
              <a:gd name="connsiteX16" fmla="*/ 994554 w 2596100"/>
              <a:gd name="connsiteY16" fmla="*/ 372617 h 864096"/>
              <a:gd name="connsiteX17" fmla="*/ 867908 w 2596100"/>
              <a:gd name="connsiteY17" fmla="*/ 360040 h 864096"/>
              <a:gd name="connsiteX18" fmla="*/ 651884 w 2596100"/>
              <a:gd name="connsiteY18" fmla="*/ 432048 h 864096"/>
              <a:gd name="connsiteX19" fmla="*/ 507868 w 2596100"/>
              <a:gd name="connsiteY19" fmla="*/ 504056 h 864096"/>
              <a:gd name="connsiteX20" fmla="*/ 363853 w 2596100"/>
              <a:gd name="connsiteY20" fmla="*/ 648072 h 864096"/>
              <a:gd name="connsiteX21" fmla="*/ 75821 w 2596100"/>
              <a:gd name="connsiteY21" fmla="*/ 576064 h 864096"/>
              <a:gd name="connsiteX22" fmla="*/ 435861 w 2596100"/>
              <a:gd name="connsiteY22" fmla="*/ 360040 h 864096"/>
              <a:gd name="connsiteX23" fmla="*/ 507869 w 2596100"/>
              <a:gd name="connsiteY23" fmla="*/ 216024 h 864096"/>
              <a:gd name="connsiteX24" fmla="*/ 867909 w 2596100"/>
              <a:gd name="connsiteY24" fmla="*/ 0 h 864096"/>
              <a:gd name="connsiteX0" fmla="*/ 2596100 w 2596100"/>
              <a:gd name="connsiteY0" fmla="*/ 672606 h 672606"/>
              <a:gd name="connsiteX1" fmla="*/ 2524092 w 2596100"/>
              <a:gd name="connsiteY1" fmla="*/ 600598 h 672606"/>
              <a:gd name="connsiteX2" fmla="*/ 2399073 w 2596100"/>
              <a:gd name="connsiteY2" fmla="*/ 437159 h 672606"/>
              <a:gd name="connsiteX3" fmla="*/ 2311290 w 2596100"/>
              <a:gd name="connsiteY3" fmla="*/ 429844 h 672606"/>
              <a:gd name="connsiteX4" fmla="*/ 2230823 w 2596100"/>
              <a:gd name="connsiteY4" fmla="*/ 459105 h 672606"/>
              <a:gd name="connsiteX5" fmla="*/ 2099150 w 2596100"/>
              <a:gd name="connsiteY5" fmla="*/ 459105 h 672606"/>
              <a:gd name="connsiteX6" fmla="*/ 1974791 w 2596100"/>
              <a:gd name="connsiteY6" fmla="*/ 422529 h 672606"/>
              <a:gd name="connsiteX7" fmla="*/ 1806542 w 2596100"/>
              <a:gd name="connsiteY7" fmla="*/ 364007 h 672606"/>
              <a:gd name="connsiteX8" fmla="*/ 1711444 w 2596100"/>
              <a:gd name="connsiteY8" fmla="*/ 364007 h 672606"/>
              <a:gd name="connsiteX9" fmla="*/ 1550510 w 2596100"/>
              <a:gd name="connsiteY9" fmla="*/ 327431 h 672606"/>
              <a:gd name="connsiteX10" fmla="*/ 1484673 w 2596100"/>
              <a:gd name="connsiteY10" fmla="*/ 305485 h 672606"/>
              <a:gd name="connsiteX11" fmla="*/ 1345684 w 2596100"/>
              <a:gd name="connsiteY11" fmla="*/ 334746 h 672606"/>
              <a:gd name="connsiteX12" fmla="*/ 1272532 w 2596100"/>
              <a:gd name="connsiteY12" fmla="*/ 334746 h 672606"/>
              <a:gd name="connsiteX13" fmla="*/ 1148174 w 2596100"/>
              <a:gd name="connsiteY13" fmla="*/ 290855 h 672606"/>
              <a:gd name="connsiteX14" fmla="*/ 1053076 w 2596100"/>
              <a:gd name="connsiteY14" fmla="*/ 217703 h 672606"/>
              <a:gd name="connsiteX15" fmla="*/ 1053076 w 2596100"/>
              <a:gd name="connsiteY15" fmla="*/ 217703 h 672606"/>
              <a:gd name="connsiteX16" fmla="*/ 994554 w 2596100"/>
              <a:gd name="connsiteY16" fmla="*/ 181127 h 672606"/>
              <a:gd name="connsiteX17" fmla="*/ 867908 w 2596100"/>
              <a:gd name="connsiteY17" fmla="*/ 168550 h 672606"/>
              <a:gd name="connsiteX18" fmla="*/ 651884 w 2596100"/>
              <a:gd name="connsiteY18" fmla="*/ 240558 h 672606"/>
              <a:gd name="connsiteX19" fmla="*/ 507868 w 2596100"/>
              <a:gd name="connsiteY19" fmla="*/ 312566 h 672606"/>
              <a:gd name="connsiteX20" fmla="*/ 363853 w 2596100"/>
              <a:gd name="connsiteY20" fmla="*/ 456582 h 672606"/>
              <a:gd name="connsiteX21" fmla="*/ 75821 w 2596100"/>
              <a:gd name="connsiteY21" fmla="*/ 384574 h 672606"/>
              <a:gd name="connsiteX22" fmla="*/ 435861 w 2596100"/>
              <a:gd name="connsiteY22" fmla="*/ 168550 h 672606"/>
              <a:gd name="connsiteX23" fmla="*/ 507869 w 2596100"/>
              <a:gd name="connsiteY23" fmla="*/ 24534 h 672606"/>
              <a:gd name="connsiteX0" fmla="*/ 2596100 w 2596100"/>
              <a:gd name="connsiteY0" fmla="*/ 504056 h 504056"/>
              <a:gd name="connsiteX1" fmla="*/ 2524092 w 2596100"/>
              <a:gd name="connsiteY1" fmla="*/ 432048 h 504056"/>
              <a:gd name="connsiteX2" fmla="*/ 2399073 w 2596100"/>
              <a:gd name="connsiteY2" fmla="*/ 268609 h 504056"/>
              <a:gd name="connsiteX3" fmla="*/ 2311290 w 2596100"/>
              <a:gd name="connsiteY3" fmla="*/ 261294 h 504056"/>
              <a:gd name="connsiteX4" fmla="*/ 2230823 w 2596100"/>
              <a:gd name="connsiteY4" fmla="*/ 290555 h 504056"/>
              <a:gd name="connsiteX5" fmla="*/ 2099150 w 2596100"/>
              <a:gd name="connsiteY5" fmla="*/ 290555 h 504056"/>
              <a:gd name="connsiteX6" fmla="*/ 1974791 w 2596100"/>
              <a:gd name="connsiteY6" fmla="*/ 253979 h 504056"/>
              <a:gd name="connsiteX7" fmla="*/ 1806542 w 2596100"/>
              <a:gd name="connsiteY7" fmla="*/ 195457 h 504056"/>
              <a:gd name="connsiteX8" fmla="*/ 1711444 w 2596100"/>
              <a:gd name="connsiteY8" fmla="*/ 195457 h 504056"/>
              <a:gd name="connsiteX9" fmla="*/ 1550510 w 2596100"/>
              <a:gd name="connsiteY9" fmla="*/ 158881 h 504056"/>
              <a:gd name="connsiteX10" fmla="*/ 1484673 w 2596100"/>
              <a:gd name="connsiteY10" fmla="*/ 136935 h 504056"/>
              <a:gd name="connsiteX11" fmla="*/ 1345684 w 2596100"/>
              <a:gd name="connsiteY11" fmla="*/ 166196 h 504056"/>
              <a:gd name="connsiteX12" fmla="*/ 1272532 w 2596100"/>
              <a:gd name="connsiteY12" fmla="*/ 166196 h 504056"/>
              <a:gd name="connsiteX13" fmla="*/ 1148174 w 2596100"/>
              <a:gd name="connsiteY13" fmla="*/ 122305 h 504056"/>
              <a:gd name="connsiteX14" fmla="*/ 1053076 w 2596100"/>
              <a:gd name="connsiteY14" fmla="*/ 49153 h 504056"/>
              <a:gd name="connsiteX15" fmla="*/ 1053076 w 2596100"/>
              <a:gd name="connsiteY15" fmla="*/ 49153 h 504056"/>
              <a:gd name="connsiteX16" fmla="*/ 994554 w 2596100"/>
              <a:gd name="connsiteY16" fmla="*/ 12577 h 504056"/>
              <a:gd name="connsiteX17" fmla="*/ 867908 w 2596100"/>
              <a:gd name="connsiteY17" fmla="*/ 0 h 504056"/>
              <a:gd name="connsiteX18" fmla="*/ 651884 w 2596100"/>
              <a:gd name="connsiteY18" fmla="*/ 72008 h 504056"/>
              <a:gd name="connsiteX19" fmla="*/ 507868 w 2596100"/>
              <a:gd name="connsiteY19" fmla="*/ 144016 h 504056"/>
              <a:gd name="connsiteX20" fmla="*/ 363853 w 2596100"/>
              <a:gd name="connsiteY20" fmla="*/ 288032 h 504056"/>
              <a:gd name="connsiteX21" fmla="*/ 75821 w 2596100"/>
              <a:gd name="connsiteY21" fmla="*/ 216024 h 504056"/>
              <a:gd name="connsiteX22" fmla="*/ 435861 w 2596100"/>
              <a:gd name="connsiteY22" fmla="*/ 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88032 h 504056"/>
              <a:gd name="connsiteX21" fmla="*/ 0 w 2520279"/>
              <a:gd name="connsiteY21" fmla="*/ 216024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216024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216024 w 2448271"/>
              <a:gd name="connsiteY20" fmla="*/ 216024 h 504056"/>
              <a:gd name="connsiteX21" fmla="*/ 0 w 2448271"/>
              <a:gd name="connsiteY21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216024 w 2448271"/>
              <a:gd name="connsiteY20" fmla="*/ 216024 h 504056"/>
              <a:gd name="connsiteX21" fmla="*/ 0 w 2448271"/>
              <a:gd name="connsiteY21" fmla="*/ 288032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36004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36004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36004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36004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144016 w 2520279"/>
              <a:gd name="connsiteY20" fmla="*/ 288032 h 504056"/>
              <a:gd name="connsiteX21" fmla="*/ 0 w 2520279"/>
              <a:gd name="connsiteY21" fmla="*/ 360040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72008 w 2448271"/>
              <a:gd name="connsiteY20" fmla="*/ 288032 h 504056"/>
              <a:gd name="connsiteX21" fmla="*/ 0 w 2448271"/>
              <a:gd name="connsiteY21" fmla="*/ 288032 h 504056"/>
              <a:gd name="connsiteX0" fmla="*/ 2376263 w 2376263"/>
              <a:gd name="connsiteY0" fmla="*/ 504056 h 504056"/>
              <a:gd name="connsiteX1" fmla="*/ 2304255 w 2376263"/>
              <a:gd name="connsiteY1" fmla="*/ 432048 h 504056"/>
              <a:gd name="connsiteX2" fmla="*/ 2179236 w 2376263"/>
              <a:gd name="connsiteY2" fmla="*/ 268609 h 504056"/>
              <a:gd name="connsiteX3" fmla="*/ 2091453 w 2376263"/>
              <a:gd name="connsiteY3" fmla="*/ 261294 h 504056"/>
              <a:gd name="connsiteX4" fmla="*/ 2010986 w 2376263"/>
              <a:gd name="connsiteY4" fmla="*/ 290555 h 504056"/>
              <a:gd name="connsiteX5" fmla="*/ 1879313 w 2376263"/>
              <a:gd name="connsiteY5" fmla="*/ 290555 h 504056"/>
              <a:gd name="connsiteX6" fmla="*/ 1754954 w 2376263"/>
              <a:gd name="connsiteY6" fmla="*/ 253979 h 504056"/>
              <a:gd name="connsiteX7" fmla="*/ 1586705 w 2376263"/>
              <a:gd name="connsiteY7" fmla="*/ 195457 h 504056"/>
              <a:gd name="connsiteX8" fmla="*/ 1491607 w 2376263"/>
              <a:gd name="connsiteY8" fmla="*/ 195457 h 504056"/>
              <a:gd name="connsiteX9" fmla="*/ 1330673 w 2376263"/>
              <a:gd name="connsiteY9" fmla="*/ 158881 h 504056"/>
              <a:gd name="connsiteX10" fmla="*/ 1264836 w 2376263"/>
              <a:gd name="connsiteY10" fmla="*/ 136935 h 504056"/>
              <a:gd name="connsiteX11" fmla="*/ 1125847 w 2376263"/>
              <a:gd name="connsiteY11" fmla="*/ 166196 h 504056"/>
              <a:gd name="connsiteX12" fmla="*/ 1052695 w 2376263"/>
              <a:gd name="connsiteY12" fmla="*/ 166196 h 504056"/>
              <a:gd name="connsiteX13" fmla="*/ 928337 w 2376263"/>
              <a:gd name="connsiteY13" fmla="*/ 122305 h 504056"/>
              <a:gd name="connsiteX14" fmla="*/ 833239 w 2376263"/>
              <a:gd name="connsiteY14" fmla="*/ 49153 h 504056"/>
              <a:gd name="connsiteX15" fmla="*/ 833239 w 2376263"/>
              <a:gd name="connsiteY15" fmla="*/ 49153 h 504056"/>
              <a:gd name="connsiteX16" fmla="*/ 774717 w 2376263"/>
              <a:gd name="connsiteY16" fmla="*/ 12577 h 504056"/>
              <a:gd name="connsiteX17" fmla="*/ 648071 w 2376263"/>
              <a:gd name="connsiteY17" fmla="*/ 0 h 504056"/>
              <a:gd name="connsiteX18" fmla="*/ 432047 w 2376263"/>
              <a:gd name="connsiteY18" fmla="*/ 72008 h 504056"/>
              <a:gd name="connsiteX19" fmla="*/ 288031 w 2376263"/>
              <a:gd name="connsiteY19" fmla="*/ 144016 h 504056"/>
              <a:gd name="connsiteX20" fmla="*/ 0 w 2376263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0 w 2520279"/>
              <a:gd name="connsiteY20" fmla="*/ 360040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360039 w 2448271"/>
              <a:gd name="connsiteY18" fmla="*/ 144016 h 504056"/>
              <a:gd name="connsiteX19" fmla="*/ 0 w 2448271"/>
              <a:gd name="connsiteY19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0 w 2448271"/>
              <a:gd name="connsiteY18" fmla="*/ 288032 h 504056"/>
              <a:gd name="connsiteX0" fmla="*/ 1728192 w 1728192"/>
              <a:gd name="connsiteY0" fmla="*/ 504056 h 504056"/>
              <a:gd name="connsiteX1" fmla="*/ 1656184 w 1728192"/>
              <a:gd name="connsiteY1" fmla="*/ 432048 h 504056"/>
              <a:gd name="connsiteX2" fmla="*/ 1531165 w 1728192"/>
              <a:gd name="connsiteY2" fmla="*/ 268609 h 504056"/>
              <a:gd name="connsiteX3" fmla="*/ 1443382 w 1728192"/>
              <a:gd name="connsiteY3" fmla="*/ 261294 h 504056"/>
              <a:gd name="connsiteX4" fmla="*/ 1362915 w 1728192"/>
              <a:gd name="connsiteY4" fmla="*/ 290555 h 504056"/>
              <a:gd name="connsiteX5" fmla="*/ 1231242 w 1728192"/>
              <a:gd name="connsiteY5" fmla="*/ 290555 h 504056"/>
              <a:gd name="connsiteX6" fmla="*/ 1106883 w 1728192"/>
              <a:gd name="connsiteY6" fmla="*/ 253979 h 504056"/>
              <a:gd name="connsiteX7" fmla="*/ 938634 w 1728192"/>
              <a:gd name="connsiteY7" fmla="*/ 195457 h 504056"/>
              <a:gd name="connsiteX8" fmla="*/ 843536 w 1728192"/>
              <a:gd name="connsiteY8" fmla="*/ 195457 h 504056"/>
              <a:gd name="connsiteX9" fmla="*/ 682602 w 1728192"/>
              <a:gd name="connsiteY9" fmla="*/ 158881 h 504056"/>
              <a:gd name="connsiteX10" fmla="*/ 616765 w 1728192"/>
              <a:gd name="connsiteY10" fmla="*/ 136935 h 504056"/>
              <a:gd name="connsiteX11" fmla="*/ 477776 w 1728192"/>
              <a:gd name="connsiteY11" fmla="*/ 166196 h 504056"/>
              <a:gd name="connsiteX12" fmla="*/ 404624 w 1728192"/>
              <a:gd name="connsiteY12" fmla="*/ 166196 h 504056"/>
              <a:gd name="connsiteX13" fmla="*/ 280266 w 1728192"/>
              <a:gd name="connsiteY13" fmla="*/ 122305 h 504056"/>
              <a:gd name="connsiteX14" fmla="*/ 185168 w 1728192"/>
              <a:gd name="connsiteY14" fmla="*/ 49153 h 504056"/>
              <a:gd name="connsiteX15" fmla="*/ 185168 w 1728192"/>
              <a:gd name="connsiteY15" fmla="*/ 49153 h 504056"/>
              <a:gd name="connsiteX16" fmla="*/ 126646 w 1728192"/>
              <a:gd name="connsiteY16" fmla="*/ 12577 h 504056"/>
              <a:gd name="connsiteX17" fmla="*/ 0 w 1728192"/>
              <a:gd name="connsiteY17" fmla="*/ 0 h 504056"/>
              <a:gd name="connsiteX0" fmla="*/ 1601546 w 1601546"/>
              <a:gd name="connsiteY0" fmla="*/ 491479 h 491479"/>
              <a:gd name="connsiteX1" fmla="*/ 1529538 w 1601546"/>
              <a:gd name="connsiteY1" fmla="*/ 419471 h 491479"/>
              <a:gd name="connsiteX2" fmla="*/ 1404519 w 1601546"/>
              <a:gd name="connsiteY2" fmla="*/ 256032 h 491479"/>
              <a:gd name="connsiteX3" fmla="*/ 1316736 w 1601546"/>
              <a:gd name="connsiteY3" fmla="*/ 248717 h 491479"/>
              <a:gd name="connsiteX4" fmla="*/ 1236269 w 1601546"/>
              <a:gd name="connsiteY4" fmla="*/ 277978 h 491479"/>
              <a:gd name="connsiteX5" fmla="*/ 1104596 w 1601546"/>
              <a:gd name="connsiteY5" fmla="*/ 277978 h 491479"/>
              <a:gd name="connsiteX6" fmla="*/ 980237 w 1601546"/>
              <a:gd name="connsiteY6" fmla="*/ 241402 h 491479"/>
              <a:gd name="connsiteX7" fmla="*/ 811988 w 1601546"/>
              <a:gd name="connsiteY7" fmla="*/ 182880 h 491479"/>
              <a:gd name="connsiteX8" fmla="*/ 716890 w 1601546"/>
              <a:gd name="connsiteY8" fmla="*/ 182880 h 491479"/>
              <a:gd name="connsiteX9" fmla="*/ 555956 w 1601546"/>
              <a:gd name="connsiteY9" fmla="*/ 146304 h 491479"/>
              <a:gd name="connsiteX10" fmla="*/ 490119 w 1601546"/>
              <a:gd name="connsiteY10" fmla="*/ 124358 h 491479"/>
              <a:gd name="connsiteX11" fmla="*/ 351130 w 1601546"/>
              <a:gd name="connsiteY11" fmla="*/ 153619 h 491479"/>
              <a:gd name="connsiteX12" fmla="*/ 277978 w 1601546"/>
              <a:gd name="connsiteY12" fmla="*/ 153619 h 491479"/>
              <a:gd name="connsiteX13" fmla="*/ 153620 w 1601546"/>
              <a:gd name="connsiteY13" fmla="*/ 109728 h 491479"/>
              <a:gd name="connsiteX14" fmla="*/ 58522 w 1601546"/>
              <a:gd name="connsiteY14" fmla="*/ 36576 h 491479"/>
              <a:gd name="connsiteX15" fmla="*/ 58522 w 1601546"/>
              <a:gd name="connsiteY15" fmla="*/ 36576 h 491479"/>
              <a:gd name="connsiteX16" fmla="*/ 0 w 1601546"/>
              <a:gd name="connsiteY16" fmla="*/ 0 h 491479"/>
              <a:gd name="connsiteX0" fmla="*/ 1633246 w 1633246"/>
              <a:gd name="connsiteY0" fmla="*/ 568377 h 568377"/>
              <a:gd name="connsiteX1" fmla="*/ 1561238 w 1633246"/>
              <a:gd name="connsiteY1" fmla="*/ 496369 h 568377"/>
              <a:gd name="connsiteX2" fmla="*/ 1436219 w 1633246"/>
              <a:gd name="connsiteY2" fmla="*/ 332930 h 568377"/>
              <a:gd name="connsiteX3" fmla="*/ 1348436 w 1633246"/>
              <a:gd name="connsiteY3" fmla="*/ 325615 h 568377"/>
              <a:gd name="connsiteX4" fmla="*/ 1267969 w 1633246"/>
              <a:gd name="connsiteY4" fmla="*/ 354876 h 568377"/>
              <a:gd name="connsiteX5" fmla="*/ 1136296 w 1633246"/>
              <a:gd name="connsiteY5" fmla="*/ 354876 h 568377"/>
              <a:gd name="connsiteX6" fmla="*/ 1011937 w 1633246"/>
              <a:gd name="connsiteY6" fmla="*/ 318300 h 568377"/>
              <a:gd name="connsiteX7" fmla="*/ 843688 w 1633246"/>
              <a:gd name="connsiteY7" fmla="*/ 259778 h 568377"/>
              <a:gd name="connsiteX8" fmla="*/ 748590 w 1633246"/>
              <a:gd name="connsiteY8" fmla="*/ 259778 h 568377"/>
              <a:gd name="connsiteX9" fmla="*/ 587656 w 1633246"/>
              <a:gd name="connsiteY9" fmla="*/ 223202 h 568377"/>
              <a:gd name="connsiteX10" fmla="*/ 521819 w 1633246"/>
              <a:gd name="connsiteY10" fmla="*/ 201256 h 568377"/>
              <a:gd name="connsiteX11" fmla="*/ 382830 w 1633246"/>
              <a:gd name="connsiteY11" fmla="*/ 230517 h 568377"/>
              <a:gd name="connsiteX12" fmla="*/ 309678 w 1633246"/>
              <a:gd name="connsiteY12" fmla="*/ 230517 h 568377"/>
              <a:gd name="connsiteX13" fmla="*/ 185320 w 1633246"/>
              <a:gd name="connsiteY13" fmla="*/ 186626 h 568377"/>
              <a:gd name="connsiteX14" fmla="*/ 90222 w 1633246"/>
              <a:gd name="connsiteY14" fmla="*/ 113474 h 568377"/>
              <a:gd name="connsiteX15" fmla="*/ 90222 w 1633246"/>
              <a:gd name="connsiteY15" fmla="*/ 113474 h 568377"/>
              <a:gd name="connsiteX16" fmla="*/ 0 w 1633246"/>
              <a:gd name="connsiteY16" fmla="*/ 0 h 568377"/>
              <a:gd name="connsiteX0" fmla="*/ 1719206 w 1719206"/>
              <a:gd name="connsiteY0" fmla="*/ 487180 h 487180"/>
              <a:gd name="connsiteX1" fmla="*/ 1647198 w 1719206"/>
              <a:gd name="connsiteY1" fmla="*/ 415172 h 487180"/>
              <a:gd name="connsiteX2" fmla="*/ 1522179 w 1719206"/>
              <a:gd name="connsiteY2" fmla="*/ 251733 h 487180"/>
              <a:gd name="connsiteX3" fmla="*/ 1434396 w 1719206"/>
              <a:gd name="connsiteY3" fmla="*/ 244418 h 487180"/>
              <a:gd name="connsiteX4" fmla="*/ 1353929 w 1719206"/>
              <a:gd name="connsiteY4" fmla="*/ 273679 h 487180"/>
              <a:gd name="connsiteX5" fmla="*/ 1222256 w 1719206"/>
              <a:gd name="connsiteY5" fmla="*/ 273679 h 487180"/>
              <a:gd name="connsiteX6" fmla="*/ 1097897 w 1719206"/>
              <a:gd name="connsiteY6" fmla="*/ 237103 h 487180"/>
              <a:gd name="connsiteX7" fmla="*/ 929648 w 1719206"/>
              <a:gd name="connsiteY7" fmla="*/ 178581 h 487180"/>
              <a:gd name="connsiteX8" fmla="*/ 834550 w 1719206"/>
              <a:gd name="connsiteY8" fmla="*/ 178581 h 487180"/>
              <a:gd name="connsiteX9" fmla="*/ 673616 w 1719206"/>
              <a:gd name="connsiteY9" fmla="*/ 142005 h 487180"/>
              <a:gd name="connsiteX10" fmla="*/ 607779 w 1719206"/>
              <a:gd name="connsiteY10" fmla="*/ 120059 h 487180"/>
              <a:gd name="connsiteX11" fmla="*/ 468790 w 1719206"/>
              <a:gd name="connsiteY11" fmla="*/ 149320 h 487180"/>
              <a:gd name="connsiteX12" fmla="*/ 395638 w 1719206"/>
              <a:gd name="connsiteY12" fmla="*/ 149320 h 487180"/>
              <a:gd name="connsiteX13" fmla="*/ 271280 w 1719206"/>
              <a:gd name="connsiteY13" fmla="*/ 105429 h 487180"/>
              <a:gd name="connsiteX14" fmla="*/ 176182 w 1719206"/>
              <a:gd name="connsiteY14" fmla="*/ 32277 h 487180"/>
              <a:gd name="connsiteX15" fmla="*/ 176182 w 1719206"/>
              <a:gd name="connsiteY15" fmla="*/ 32277 h 487180"/>
              <a:gd name="connsiteX16" fmla="*/ 0 w 1719206"/>
              <a:gd name="connsiteY16" fmla="*/ 0 h 487180"/>
              <a:gd name="connsiteX0" fmla="*/ 1719206 w 1719206"/>
              <a:gd name="connsiteY0" fmla="*/ 487180 h 487180"/>
              <a:gd name="connsiteX1" fmla="*/ 1647198 w 1719206"/>
              <a:gd name="connsiteY1" fmla="*/ 415172 h 487180"/>
              <a:gd name="connsiteX2" fmla="*/ 1522179 w 1719206"/>
              <a:gd name="connsiteY2" fmla="*/ 251733 h 487180"/>
              <a:gd name="connsiteX3" fmla="*/ 1434396 w 1719206"/>
              <a:gd name="connsiteY3" fmla="*/ 244418 h 487180"/>
              <a:gd name="connsiteX4" fmla="*/ 1353929 w 1719206"/>
              <a:gd name="connsiteY4" fmla="*/ 273679 h 487180"/>
              <a:gd name="connsiteX5" fmla="*/ 1222256 w 1719206"/>
              <a:gd name="connsiteY5" fmla="*/ 273679 h 487180"/>
              <a:gd name="connsiteX6" fmla="*/ 1097897 w 1719206"/>
              <a:gd name="connsiteY6" fmla="*/ 237103 h 487180"/>
              <a:gd name="connsiteX7" fmla="*/ 929648 w 1719206"/>
              <a:gd name="connsiteY7" fmla="*/ 178581 h 487180"/>
              <a:gd name="connsiteX8" fmla="*/ 834550 w 1719206"/>
              <a:gd name="connsiteY8" fmla="*/ 178581 h 487180"/>
              <a:gd name="connsiteX9" fmla="*/ 673616 w 1719206"/>
              <a:gd name="connsiteY9" fmla="*/ 142005 h 487180"/>
              <a:gd name="connsiteX10" fmla="*/ 607779 w 1719206"/>
              <a:gd name="connsiteY10" fmla="*/ 120059 h 487180"/>
              <a:gd name="connsiteX11" fmla="*/ 468790 w 1719206"/>
              <a:gd name="connsiteY11" fmla="*/ 149320 h 487180"/>
              <a:gd name="connsiteX12" fmla="*/ 395638 w 1719206"/>
              <a:gd name="connsiteY12" fmla="*/ 149320 h 487180"/>
              <a:gd name="connsiteX13" fmla="*/ 271280 w 1719206"/>
              <a:gd name="connsiteY13" fmla="*/ 105429 h 487180"/>
              <a:gd name="connsiteX14" fmla="*/ 176182 w 1719206"/>
              <a:gd name="connsiteY14" fmla="*/ 32277 h 487180"/>
              <a:gd name="connsiteX15" fmla="*/ 0 w 1719206"/>
              <a:gd name="connsiteY15" fmla="*/ 0 h 487180"/>
              <a:gd name="connsiteX0" fmla="*/ 1719206 w 1719206"/>
              <a:gd name="connsiteY0" fmla="*/ 487180 h 487180"/>
              <a:gd name="connsiteX1" fmla="*/ 1647198 w 1719206"/>
              <a:gd name="connsiteY1" fmla="*/ 415172 h 487180"/>
              <a:gd name="connsiteX2" fmla="*/ 1522179 w 1719206"/>
              <a:gd name="connsiteY2" fmla="*/ 251733 h 487180"/>
              <a:gd name="connsiteX3" fmla="*/ 1598489 w 1719206"/>
              <a:gd name="connsiteY3" fmla="*/ 28766 h 487180"/>
              <a:gd name="connsiteX4" fmla="*/ 1353929 w 1719206"/>
              <a:gd name="connsiteY4" fmla="*/ 273679 h 487180"/>
              <a:gd name="connsiteX5" fmla="*/ 1222256 w 1719206"/>
              <a:gd name="connsiteY5" fmla="*/ 273679 h 487180"/>
              <a:gd name="connsiteX6" fmla="*/ 1097897 w 1719206"/>
              <a:gd name="connsiteY6" fmla="*/ 237103 h 487180"/>
              <a:gd name="connsiteX7" fmla="*/ 929648 w 1719206"/>
              <a:gd name="connsiteY7" fmla="*/ 178581 h 487180"/>
              <a:gd name="connsiteX8" fmla="*/ 834550 w 1719206"/>
              <a:gd name="connsiteY8" fmla="*/ 178581 h 487180"/>
              <a:gd name="connsiteX9" fmla="*/ 673616 w 1719206"/>
              <a:gd name="connsiteY9" fmla="*/ 142005 h 487180"/>
              <a:gd name="connsiteX10" fmla="*/ 607779 w 1719206"/>
              <a:gd name="connsiteY10" fmla="*/ 120059 h 487180"/>
              <a:gd name="connsiteX11" fmla="*/ 468790 w 1719206"/>
              <a:gd name="connsiteY11" fmla="*/ 149320 h 487180"/>
              <a:gd name="connsiteX12" fmla="*/ 395638 w 1719206"/>
              <a:gd name="connsiteY12" fmla="*/ 149320 h 487180"/>
              <a:gd name="connsiteX13" fmla="*/ 271280 w 1719206"/>
              <a:gd name="connsiteY13" fmla="*/ 105429 h 487180"/>
              <a:gd name="connsiteX14" fmla="*/ 176182 w 1719206"/>
              <a:gd name="connsiteY14" fmla="*/ 32277 h 487180"/>
              <a:gd name="connsiteX15" fmla="*/ 0 w 1719206"/>
              <a:gd name="connsiteY15" fmla="*/ 0 h 487180"/>
              <a:gd name="connsiteX0" fmla="*/ 1719206 w 1719206"/>
              <a:gd name="connsiteY0" fmla="*/ 752629 h 752629"/>
              <a:gd name="connsiteX1" fmla="*/ 1647198 w 1719206"/>
              <a:gd name="connsiteY1" fmla="*/ 680621 h 752629"/>
              <a:gd name="connsiteX2" fmla="*/ 1522179 w 1719206"/>
              <a:gd name="connsiteY2" fmla="*/ 517182 h 752629"/>
              <a:gd name="connsiteX3" fmla="*/ 1598489 w 1719206"/>
              <a:gd name="connsiteY3" fmla="*/ 294215 h 752629"/>
              <a:gd name="connsiteX4" fmla="*/ 1696384 w 1719206"/>
              <a:gd name="connsiteY4" fmla="*/ 0 h 752629"/>
              <a:gd name="connsiteX5" fmla="*/ 1222256 w 1719206"/>
              <a:gd name="connsiteY5" fmla="*/ 539128 h 752629"/>
              <a:gd name="connsiteX6" fmla="*/ 1097897 w 1719206"/>
              <a:gd name="connsiteY6" fmla="*/ 502552 h 752629"/>
              <a:gd name="connsiteX7" fmla="*/ 929648 w 1719206"/>
              <a:gd name="connsiteY7" fmla="*/ 444030 h 752629"/>
              <a:gd name="connsiteX8" fmla="*/ 834550 w 1719206"/>
              <a:gd name="connsiteY8" fmla="*/ 444030 h 752629"/>
              <a:gd name="connsiteX9" fmla="*/ 673616 w 1719206"/>
              <a:gd name="connsiteY9" fmla="*/ 407454 h 752629"/>
              <a:gd name="connsiteX10" fmla="*/ 607779 w 1719206"/>
              <a:gd name="connsiteY10" fmla="*/ 385508 h 752629"/>
              <a:gd name="connsiteX11" fmla="*/ 468790 w 1719206"/>
              <a:gd name="connsiteY11" fmla="*/ 414769 h 752629"/>
              <a:gd name="connsiteX12" fmla="*/ 395638 w 1719206"/>
              <a:gd name="connsiteY12" fmla="*/ 414769 h 752629"/>
              <a:gd name="connsiteX13" fmla="*/ 271280 w 1719206"/>
              <a:gd name="connsiteY13" fmla="*/ 370878 h 752629"/>
              <a:gd name="connsiteX14" fmla="*/ 176182 w 1719206"/>
              <a:gd name="connsiteY14" fmla="*/ 297726 h 752629"/>
              <a:gd name="connsiteX15" fmla="*/ 0 w 1719206"/>
              <a:gd name="connsiteY15" fmla="*/ 265449 h 752629"/>
              <a:gd name="connsiteX0" fmla="*/ 1719206 w 1719206"/>
              <a:gd name="connsiteY0" fmla="*/ 752629 h 752629"/>
              <a:gd name="connsiteX1" fmla="*/ 1647198 w 1719206"/>
              <a:gd name="connsiteY1" fmla="*/ 680621 h 752629"/>
              <a:gd name="connsiteX2" fmla="*/ 1522179 w 1719206"/>
              <a:gd name="connsiteY2" fmla="*/ 517182 h 752629"/>
              <a:gd name="connsiteX3" fmla="*/ 1598489 w 1719206"/>
              <a:gd name="connsiteY3" fmla="*/ 294215 h 752629"/>
              <a:gd name="connsiteX4" fmla="*/ 1696384 w 1719206"/>
              <a:gd name="connsiteY4" fmla="*/ 0 h 752629"/>
              <a:gd name="connsiteX5" fmla="*/ 1400618 w 1719206"/>
              <a:gd name="connsiteY5" fmla="*/ 390867 h 752629"/>
              <a:gd name="connsiteX6" fmla="*/ 1097897 w 1719206"/>
              <a:gd name="connsiteY6" fmla="*/ 502552 h 752629"/>
              <a:gd name="connsiteX7" fmla="*/ 929648 w 1719206"/>
              <a:gd name="connsiteY7" fmla="*/ 444030 h 752629"/>
              <a:gd name="connsiteX8" fmla="*/ 834550 w 1719206"/>
              <a:gd name="connsiteY8" fmla="*/ 444030 h 752629"/>
              <a:gd name="connsiteX9" fmla="*/ 673616 w 1719206"/>
              <a:gd name="connsiteY9" fmla="*/ 407454 h 752629"/>
              <a:gd name="connsiteX10" fmla="*/ 607779 w 1719206"/>
              <a:gd name="connsiteY10" fmla="*/ 385508 h 752629"/>
              <a:gd name="connsiteX11" fmla="*/ 468790 w 1719206"/>
              <a:gd name="connsiteY11" fmla="*/ 414769 h 752629"/>
              <a:gd name="connsiteX12" fmla="*/ 395638 w 1719206"/>
              <a:gd name="connsiteY12" fmla="*/ 414769 h 752629"/>
              <a:gd name="connsiteX13" fmla="*/ 271280 w 1719206"/>
              <a:gd name="connsiteY13" fmla="*/ 370878 h 752629"/>
              <a:gd name="connsiteX14" fmla="*/ 176182 w 1719206"/>
              <a:gd name="connsiteY14" fmla="*/ 297726 h 752629"/>
              <a:gd name="connsiteX15" fmla="*/ 0 w 1719206"/>
              <a:gd name="connsiteY15" fmla="*/ 265449 h 752629"/>
              <a:gd name="connsiteX0" fmla="*/ 1719206 w 1719206"/>
              <a:gd name="connsiteY0" fmla="*/ 752629 h 752629"/>
              <a:gd name="connsiteX1" fmla="*/ 1647198 w 1719206"/>
              <a:gd name="connsiteY1" fmla="*/ 680621 h 752629"/>
              <a:gd name="connsiteX2" fmla="*/ 1522179 w 1719206"/>
              <a:gd name="connsiteY2" fmla="*/ 517182 h 752629"/>
              <a:gd name="connsiteX3" fmla="*/ 1598489 w 1719206"/>
              <a:gd name="connsiteY3" fmla="*/ 294215 h 752629"/>
              <a:gd name="connsiteX4" fmla="*/ 1696384 w 1719206"/>
              <a:gd name="connsiteY4" fmla="*/ 0 h 752629"/>
              <a:gd name="connsiteX5" fmla="*/ 1400618 w 1719206"/>
              <a:gd name="connsiteY5" fmla="*/ 390867 h 752629"/>
              <a:gd name="connsiteX6" fmla="*/ 1097897 w 1719206"/>
              <a:gd name="connsiteY6" fmla="*/ 502552 h 752629"/>
              <a:gd name="connsiteX7" fmla="*/ 929648 w 1719206"/>
              <a:gd name="connsiteY7" fmla="*/ 444030 h 752629"/>
              <a:gd name="connsiteX8" fmla="*/ 834550 w 1719206"/>
              <a:gd name="connsiteY8" fmla="*/ 444030 h 752629"/>
              <a:gd name="connsiteX9" fmla="*/ 673616 w 1719206"/>
              <a:gd name="connsiteY9" fmla="*/ 407454 h 752629"/>
              <a:gd name="connsiteX10" fmla="*/ 607779 w 1719206"/>
              <a:gd name="connsiteY10" fmla="*/ 385508 h 752629"/>
              <a:gd name="connsiteX11" fmla="*/ 468790 w 1719206"/>
              <a:gd name="connsiteY11" fmla="*/ 414769 h 752629"/>
              <a:gd name="connsiteX12" fmla="*/ 395638 w 1719206"/>
              <a:gd name="connsiteY12" fmla="*/ 414769 h 752629"/>
              <a:gd name="connsiteX13" fmla="*/ 271280 w 1719206"/>
              <a:gd name="connsiteY13" fmla="*/ 370878 h 752629"/>
              <a:gd name="connsiteX14" fmla="*/ 176182 w 1719206"/>
              <a:gd name="connsiteY14" fmla="*/ 297726 h 752629"/>
              <a:gd name="connsiteX15" fmla="*/ 0 w 1719206"/>
              <a:gd name="connsiteY15" fmla="*/ 265449 h 752629"/>
              <a:gd name="connsiteX0" fmla="*/ 1719206 w 1719206"/>
              <a:gd name="connsiteY0" fmla="*/ 752629 h 752629"/>
              <a:gd name="connsiteX1" fmla="*/ 1647198 w 1719206"/>
              <a:gd name="connsiteY1" fmla="*/ 680621 h 752629"/>
              <a:gd name="connsiteX2" fmla="*/ 1522179 w 1719206"/>
              <a:gd name="connsiteY2" fmla="*/ 517182 h 752629"/>
              <a:gd name="connsiteX3" fmla="*/ 1598489 w 1719206"/>
              <a:gd name="connsiteY3" fmla="*/ 294215 h 752629"/>
              <a:gd name="connsiteX4" fmla="*/ 1696384 w 1719206"/>
              <a:gd name="connsiteY4" fmla="*/ 0 h 752629"/>
              <a:gd name="connsiteX5" fmla="*/ 1400618 w 1719206"/>
              <a:gd name="connsiteY5" fmla="*/ 390867 h 752629"/>
              <a:gd name="connsiteX6" fmla="*/ 1097897 w 1719206"/>
              <a:gd name="connsiteY6" fmla="*/ 502552 h 752629"/>
              <a:gd name="connsiteX7" fmla="*/ 929648 w 1719206"/>
              <a:gd name="connsiteY7" fmla="*/ 444030 h 752629"/>
              <a:gd name="connsiteX8" fmla="*/ 834550 w 1719206"/>
              <a:gd name="connsiteY8" fmla="*/ 444030 h 752629"/>
              <a:gd name="connsiteX9" fmla="*/ 673616 w 1719206"/>
              <a:gd name="connsiteY9" fmla="*/ 407454 h 752629"/>
              <a:gd name="connsiteX10" fmla="*/ 607779 w 1719206"/>
              <a:gd name="connsiteY10" fmla="*/ 385508 h 752629"/>
              <a:gd name="connsiteX11" fmla="*/ 468790 w 1719206"/>
              <a:gd name="connsiteY11" fmla="*/ 414769 h 752629"/>
              <a:gd name="connsiteX12" fmla="*/ 395638 w 1719206"/>
              <a:gd name="connsiteY12" fmla="*/ 414769 h 752629"/>
              <a:gd name="connsiteX13" fmla="*/ 271280 w 1719206"/>
              <a:gd name="connsiteY13" fmla="*/ 370878 h 752629"/>
              <a:gd name="connsiteX14" fmla="*/ 176182 w 1719206"/>
              <a:gd name="connsiteY14" fmla="*/ 297726 h 752629"/>
              <a:gd name="connsiteX15" fmla="*/ 0 w 1719206"/>
              <a:gd name="connsiteY15" fmla="*/ 265449 h 752629"/>
              <a:gd name="connsiteX0" fmla="*/ 1719206 w 1719206"/>
              <a:gd name="connsiteY0" fmla="*/ 752629 h 752629"/>
              <a:gd name="connsiteX1" fmla="*/ 1647198 w 1719206"/>
              <a:gd name="connsiteY1" fmla="*/ 680621 h 752629"/>
              <a:gd name="connsiteX2" fmla="*/ 1522179 w 1719206"/>
              <a:gd name="connsiteY2" fmla="*/ 517182 h 752629"/>
              <a:gd name="connsiteX3" fmla="*/ 1598489 w 1719206"/>
              <a:gd name="connsiteY3" fmla="*/ 294215 h 752629"/>
              <a:gd name="connsiteX4" fmla="*/ 1696384 w 1719206"/>
              <a:gd name="connsiteY4" fmla="*/ 0 h 752629"/>
              <a:gd name="connsiteX5" fmla="*/ 1400618 w 1719206"/>
              <a:gd name="connsiteY5" fmla="*/ 390867 h 752629"/>
              <a:gd name="connsiteX6" fmla="*/ 1097897 w 1719206"/>
              <a:gd name="connsiteY6" fmla="*/ 502552 h 752629"/>
              <a:gd name="connsiteX7" fmla="*/ 929648 w 1719206"/>
              <a:gd name="connsiteY7" fmla="*/ 444030 h 752629"/>
              <a:gd name="connsiteX8" fmla="*/ 834550 w 1719206"/>
              <a:gd name="connsiteY8" fmla="*/ 444030 h 752629"/>
              <a:gd name="connsiteX9" fmla="*/ 673616 w 1719206"/>
              <a:gd name="connsiteY9" fmla="*/ 407454 h 752629"/>
              <a:gd name="connsiteX10" fmla="*/ 607779 w 1719206"/>
              <a:gd name="connsiteY10" fmla="*/ 385508 h 752629"/>
              <a:gd name="connsiteX11" fmla="*/ 468790 w 1719206"/>
              <a:gd name="connsiteY11" fmla="*/ 414769 h 752629"/>
              <a:gd name="connsiteX12" fmla="*/ 395638 w 1719206"/>
              <a:gd name="connsiteY12" fmla="*/ 414769 h 752629"/>
              <a:gd name="connsiteX13" fmla="*/ 271280 w 1719206"/>
              <a:gd name="connsiteY13" fmla="*/ 370878 h 752629"/>
              <a:gd name="connsiteX14" fmla="*/ 176182 w 1719206"/>
              <a:gd name="connsiteY14" fmla="*/ 297726 h 752629"/>
              <a:gd name="connsiteX15" fmla="*/ 0 w 1719206"/>
              <a:gd name="connsiteY15" fmla="*/ 265449 h 752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19206" h="752629">
                <a:moveTo>
                  <a:pt x="1719206" y="752629"/>
                </a:moveTo>
                <a:cubicBezTo>
                  <a:pt x="1695203" y="740628"/>
                  <a:pt x="1672801" y="715978"/>
                  <a:pt x="1647198" y="680621"/>
                </a:cubicBezTo>
                <a:lnTo>
                  <a:pt x="1522179" y="517182"/>
                </a:lnTo>
                <a:lnTo>
                  <a:pt x="1598489" y="294215"/>
                </a:lnTo>
                <a:cubicBezTo>
                  <a:pt x="1631121" y="196143"/>
                  <a:pt x="1749366" y="84594"/>
                  <a:pt x="1696384" y="0"/>
                </a:cubicBezTo>
                <a:cubicBezTo>
                  <a:pt x="1604929" y="49420"/>
                  <a:pt x="1499207" y="260578"/>
                  <a:pt x="1400618" y="390867"/>
                </a:cubicBezTo>
                <a:cubicBezTo>
                  <a:pt x="1299711" y="428095"/>
                  <a:pt x="1284418" y="492280"/>
                  <a:pt x="1097897" y="502552"/>
                </a:cubicBezTo>
                <a:lnTo>
                  <a:pt x="929648" y="444030"/>
                </a:lnTo>
                <a:lnTo>
                  <a:pt x="834550" y="444030"/>
                </a:lnTo>
                <a:lnTo>
                  <a:pt x="673616" y="407454"/>
                </a:lnTo>
                <a:lnTo>
                  <a:pt x="607779" y="385508"/>
                </a:lnTo>
                <a:lnTo>
                  <a:pt x="468790" y="414769"/>
                </a:lnTo>
                <a:lnTo>
                  <a:pt x="395638" y="414769"/>
                </a:lnTo>
                <a:lnTo>
                  <a:pt x="271280" y="370878"/>
                </a:lnTo>
                <a:lnTo>
                  <a:pt x="176182" y="297726"/>
                </a:lnTo>
                <a:lnTo>
                  <a:pt x="0" y="265449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Frihåndsform 6"/>
          <p:cNvSpPr/>
          <p:nvPr/>
        </p:nvSpPr>
        <p:spPr>
          <a:xfrm>
            <a:off x="3995936" y="2780928"/>
            <a:ext cx="1800200" cy="1440159"/>
          </a:xfrm>
          <a:custGeom>
            <a:avLst/>
            <a:gdLst>
              <a:gd name="connsiteX0" fmla="*/ 1967789 w 1967789"/>
              <a:gd name="connsiteY0" fmla="*/ 0 h 1199692"/>
              <a:gd name="connsiteX1" fmla="*/ 1953158 w 1967789"/>
              <a:gd name="connsiteY1" fmla="*/ 65836 h 1199692"/>
              <a:gd name="connsiteX2" fmla="*/ 1836115 w 1967789"/>
              <a:gd name="connsiteY2" fmla="*/ 146304 h 1199692"/>
              <a:gd name="connsiteX3" fmla="*/ 1682496 w 1967789"/>
              <a:gd name="connsiteY3" fmla="*/ 175564 h 1199692"/>
              <a:gd name="connsiteX4" fmla="*/ 1543507 w 1967789"/>
              <a:gd name="connsiteY4" fmla="*/ 153619 h 1199692"/>
              <a:gd name="connsiteX5" fmla="*/ 1411833 w 1967789"/>
              <a:gd name="connsiteY5" fmla="*/ 138988 h 1199692"/>
              <a:gd name="connsiteX6" fmla="*/ 1280160 w 1967789"/>
              <a:gd name="connsiteY6" fmla="*/ 168249 h 1199692"/>
              <a:gd name="connsiteX7" fmla="*/ 1185062 w 1967789"/>
              <a:gd name="connsiteY7" fmla="*/ 277977 h 1199692"/>
              <a:gd name="connsiteX8" fmla="*/ 1046073 w 1967789"/>
              <a:gd name="connsiteY8" fmla="*/ 424281 h 1199692"/>
              <a:gd name="connsiteX9" fmla="*/ 936345 w 1967789"/>
              <a:gd name="connsiteY9" fmla="*/ 490118 h 1199692"/>
              <a:gd name="connsiteX10" fmla="*/ 833933 w 1967789"/>
              <a:gd name="connsiteY10" fmla="*/ 555955 h 1199692"/>
              <a:gd name="connsiteX11" fmla="*/ 672998 w 1967789"/>
              <a:gd name="connsiteY11" fmla="*/ 614476 h 1199692"/>
              <a:gd name="connsiteX12" fmla="*/ 555955 w 1967789"/>
              <a:gd name="connsiteY12" fmla="*/ 672998 h 1199692"/>
              <a:gd name="connsiteX13" fmla="*/ 373075 w 1967789"/>
              <a:gd name="connsiteY13" fmla="*/ 680313 h 1199692"/>
              <a:gd name="connsiteX14" fmla="*/ 190195 w 1967789"/>
              <a:gd name="connsiteY14" fmla="*/ 855878 h 1199692"/>
              <a:gd name="connsiteX15" fmla="*/ 58521 w 1967789"/>
              <a:gd name="connsiteY15" fmla="*/ 1038758 h 1199692"/>
              <a:gd name="connsiteX16" fmla="*/ 0 w 1967789"/>
              <a:gd name="connsiteY16" fmla="*/ 1126540 h 1199692"/>
              <a:gd name="connsiteX17" fmla="*/ 95097 w 1967789"/>
              <a:gd name="connsiteY17" fmla="*/ 1170432 h 1199692"/>
              <a:gd name="connsiteX18" fmla="*/ 182880 w 1967789"/>
              <a:gd name="connsiteY18" fmla="*/ 1199692 h 1199692"/>
              <a:gd name="connsiteX0" fmla="*/ 1994762 w 1994762"/>
              <a:gd name="connsiteY0" fmla="*/ 0 h 1290190"/>
              <a:gd name="connsiteX1" fmla="*/ 1980131 w 1994762"/>
              <a:gd name="connsiteY1" fmla="*/ 65836 h 1290190"/>
              <a:gd name="connsiteX2" fmla="*/ 1863088 w 1994762"/>
              <a:gd name="connsiteY2" fmla="*/ 146304 h 1290190"/>
              <a:gd name="connsiteX3" fmla="*/ 1709469 w 1994762"/>
              <a:gd name="connsiteY3" fmla="*/ 175564 h 1290190"/>
              <a:gd name="connsiteX4" fmla="*/ 1570480 w 1994762"/>
              <a:gd name="connsiteY4" fmla="*/ 153619 h 1290190"/>
              <a:gd name="connsiteX5" fmla="*/ 1438806 w 1994762"/>
              <a:gd name="connsiteY5" fmla="*/ 138988 h 1290190"/>
              <a:gd name="connsiteX6" fmla="*/ 1307133 w 1994762"/>
              <a:gd name="connsiteY6" fmla="*/ 168249 h 1290190"/>
              <a:gd name="connsiteX7" fmla="*/ 1212035 w 1994762"/>
              <a:gd name="connsiteY7" fmla="*/ 277977 h 1290190"/>
              <a:gd name="connsiteX8" fmla="*/ 1073046 w 1994762"/>
              <a:gd name="connsiteY8" fmla="*/ 424281 h 1290190"/>
              <a:gd name="connsiteX9" fmla="*/ 963318 w 1994762"/>
              <a:gd name="connsiteY9" fmla="*/ 490118 h 1290190"/>
              <a:gd name="connsiteX10" fmla="*/ 860906 w 1994762"/>
              <a:gd name="connsiteY10" fmla="*/ 555955 h 1290190"/>
              <a:gd name="connsiteX11" fmla="*/ 699971 w 1994762"/>
              <a:gd name="connsiteY11" fmla="*/ 614476 h 1290190"/>
              <a:gd name="connsiteX12" fmla="*/ 582928 w 1994762"/>
              <a:gd name="connsiteY12" fmla="*/ 672998 h 1290190"/>
              <a:gd name="connsiteX13" fmla="*/ 400048 w 1994762"/>
              <a:gd name="connsiteY13" fmla="*/ 680313 h 1290190"/>
              <a:gd name="connsiteX14" fmla="*/ 217168 w 1994762"/>
              <a:gd name="connsiteY14" fmla="*/ 855878 h 1290190"/>
              <a:gd name="connsiteX15" fmla="*/ 85494 w 1994762"/>
              <a:gd name="connsiteY15" fmla="*/ 1038758 h 1290190"/>
              <a:gd name="connsiteX16" fmla="*/ 26973 w 1994762"/>
              <a:gd name="connsiteY16" fmla="*/ 1126540 h 1290190"/>
              <a:gd name="connsiteX17" fmla="*/ 0 w 1994762"/>
              <a:gd name="connsiteY17" fmla="*/ 1290190 h 1290190"/>
              <a:gd name="connsiteX18" fmla="*/ 209853 w 1994762"/>
              <a:gd name="connsiteY18" fmla="*/ 1199692 h 1290190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07133 w 1994762"/>
              <a:gd name="connsiteY6" fmla="*/ 168249 h 1506214"/>
              <a:gd name="connsiteX7" fmla="*/ 1212035 w 1994762"/>
              <a:gd name="connsiteY7" fmla="*/ 277977 h 1506214"/>
              <a:gd name="connsiteX8" fmla="*/ 1073046 w 1994762"/>
              <a:gd name="connsiteY8" fmla="*/ 424281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212035 w 1994762"/>
              <a:gd name="connsiteY7" fmla="*/ 277977 h 1506214"/>
              <a:gd name="connsiteX8" fmla="*/ 1073046 w 1994762"/>
              <a:gd name="connsiteY8" fmla="*/ 424281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073046 w 1994762"/>
              <a:gd name="connsiteY8" fmla="*/ 424281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79790 w 1994762"/>
              <a:gd name="connsiteY16" fmla="*/ 1114951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0 w 1994762"/>
              <a:gd name="connsiteY16" fmla="*/ 1290190 h 1506214"/>
              <a:gd name="connsiteX17" fmla="*/ 0 w 1994762"/>
              <a:gd name="connsiteY17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0 w 1994762"/>
              <a:gd name="connsiteY16" fmla="*/ 1286482 h 1506214"/>
              <a:gd name="connsiteX17" fmla="*/ 0 w 1994762"/>
              <a:gd name="connsiteY17" fmla="*/ 1506214 h 1506214"/>
              <a:gd name="connsiteX0" fmla="*/ 1994762 w 1994762"/>
              <a:gd name="connsiteY0" fmla="*/ 0 h 1715310"/>
              <a:gd name="connsiteX1" fmla="*/ 1980131 w 1994762"/>
              <a:gd name="connsiteY1" fmla="*/ 65836 h 1715310"/>
              <a:gd name="connsiteX2" fmla="*/ 1863088 w 1994762"/>
              <a:gd name="connsiteY2" fmla="*/ 146304 h 1715310"/>
              <a:gd name="connsiteX3" fmla="*/ 1709469 w 1994762"/>
              <a:gd name="connsiteY3" fmla="*/ 175564 h 1715310"/>
              <a:gd name="connsiteX4" fmla="*/ 1570480 w 1994762"/>
              <a:gd name="connsiteY4" fmla="*/ 153619 h 1715310"/>
              <a:gd name="connsiteX5" fmla="*/ 1438806 w 1994762"/>
              <a:gd name="connsiteY5" fmla="*/ 138988 h 1715310"/>
              <a:gd name="connsiteX6" fmla="*/ 1356438 w 1994762"/>
              <a:gd name="connsiteY6" fmla="*/ 171531 h 1715310"/>
              <a:gd name="connsiteX7" fmla="*/ 1196857 w 1994762"/>
              <a:gd name="connsiteY7" fmla="*/ 343062 h 1715310"/>
              <a:gd name="connsiteX8" fmla="*/ 1117067 w 1994762"/>
              <a:gd name="connsiteY8" fmla="*/ 428827 h 1715310"/>
              <a:gd name="connsiteX9" fmla="*/ 1037276 w 1994762"/>
              <a:gd name="connsiteY9" fmla="*/ 514593 h 1715310"/>
              <a:gd name="connsiteX10" fmla="*/ 877695 w 1994762"/>
              <a:gd name="connsiteY10" fmla="*/ 600358 h 1715310"/>
              <a:gd name="connsiteX11" fmla="*/ 718114 w 1994762"/>
              <a:gd name="connsiteY11" fmla="*/ 686124 h 1715310"/>
              <a:gd name="connsiteX12" fmla="*/ 582928 w 1994762"/>
              <a:gd name="connsiteY12" fmla="*/ 672998 h 1715310"/>
              <a:gd name="connsiteX13" fmla="*/ 398952 w 1994762"/>
              <a:gd name="connsiteY13" fmla="*/ 771889 h 1715310"/>
              <a:gd name="connsiteX14" fmla="*/ 239371 w 1994762"/>
              <a:gd name="connsiteY14" fmla="*/ 943420 h 1715310"/>
              <a:gd name="connsiteX15" fmla="*/ 159581 w 1994762"/>
              <a:gd name="connsiteY15" fmla="*/ 1114951 h 1715310"/>
              <a:gd name="connsiteX16" fmla="*/ 0 w 1994762"/>
              <a:gd name="connsiteY16" fmla="*/ 1286482 h 1715310"/>
              <a:gd name="connsiteX17" fmla="*/ 79790 w 1994762"/>
              <a:gd name="connsiteY17" fmla="*/ 1715310 h 1715310"/>
              <a:gd name="connsiteX0" fmla="*/ 1994762 w 1994762"/>
              <a:gd name="connsiteY0" fmla="*/ 0 h 1715310"/>
              <a:gd name="connsiteX1" fmla="*/ 1980131 w 1994762"/>
              <a:gd name="connsiteY1" fmla="*/ 65836 h 1715310"/>
              <a:gd name="connsiteX2" fmla="*/ 1863088 w 1994762"/>
              <a:gd name="connsiteY2" fmla="*/ 146304 h 1715310"/>
              <a:gd name="connsiteX3" fmla="*/ 1709469 w 1994762"/>
              <a:gd name="connsiteY3" fmla="*/ 175564 h 1715310"/>
              <a:gd name="connsiteX4" fmla="*/ 1570480 w 1994762"/>
              <a:gd name="connsiteY4" fmla="*/ 153619 h 1715310"/>
              <a:gd name="connsiteX5" fmla="*/ 1438806 w 1994762"/>
              <a:gd name="connsiteY5" fmla="*/ 138988 h 1715310"/>
              <a:gd name="connsiteX6" fmla="*/ 1356438 w 1994762"/>
              <a:gd name="connsiteY6" fmla="*/ 171531 h 1715310"/>
              <a:gd name="connsiteX7" fmla="*/ 1196857 w 1994762"/>
              <a:gd name="connsiteY7" fmla="*/ 343062 h 1715310"/>
              <a:gd name="connsiteX8" fmla="*/ 1117067 w 1994762"/>
              <a:gd name="connsiteY8" fmla="*/ 428827 h 1715310"/>
              <a:gd name="connsiteX9" fmla="*/ 1037276 w 1994762"/>
              <a:gd name="connsiteY9" fmla="*/ 514593 h 1715310"/>
              <a:gd name="connsiteX10" fmla="*/ 877695 w 1994762"/>
              <a:gd name="connsiteY10" fmla="*/ 600358 h 1715310"/>
              <a:gd name="connsiteX11" fmla="*/ 718114 w 1994762"/>
              <a:gd name="connsiteY11" fmla="*/ 686124 h 1715310"/>
              <a:gd name="connsiteX12" fmla="*/ 582928 w 1994762"/>
              <a:gd name="connsiteY12" fmla="*/ 672998 h 1715310"/>
              <a:gd name="connsiteX13" fmla="*/ 398952 w 1994762"/>
              <a:gd name="connsiteY13" fmla="*/ 771889 h 1715310"/>
              <a:gd name="connsiteX14" fmla="*/ 239371 w 1994762"/>
              <a:gd name="connsiteY14" fmla="*/ 943420 h 1715310"/>
              <a:gd name="connsiteX15" fmla="*/ 159581 w 1994762"/>
              <a:gd name="connsiteY15" fmla="*/ 1114951 h 1715310"/>
              <a:gd name="connsiteX16" fmla="*/ 0 w 1994762"/>
              <a:gd name="connsiteY16" fmla="*/ 1286481 h 1715310"/>
              <a:gd name="connsiteX17" fmla="*/ 79790 w 1994762"/>
              <a:gd name="connsiteY17" fmla="*/ 1715310 h 1715310"/>
              <a:gd name="connsiteX0" fmla="*/ 1994762 w 1994762"/>
              <a:gd name="connsiteY0" fmla="*/ 0 h 1715309"/>
              <a:gd name="connsiteX1" fmla="*/ 1980131 w 1994762"/>
              <a:gd name="connsiteY1" fmla="*/ 65836 h 1715309"/>
              <a:gd name="connsiteX2" fmla="*/ 1863088 w 1994762"/>
              <a:gd name="connsiteY2" fmla="*/ 146304 h 1715309"/>
              <a:gd name="connsiteX3" fmla="*/ 1709469 w 1994762"/>
              <a:gd name="connsiteY3" fmla="*/ 175564 h 1715309"/>
              <a:gd name="connsiteX4" fmla="*/ 1570480 w 1994762"/>
              <a:gd name="connsiteY4" fmla="*/ 153619 h 1715309"/>
              <a:gd name="connsiteX5" fmla="*/ 1438806 w 1994762"/>
              <a:gd name="connsiteY5" fmla="*/ 138988 h 1715309"/>
              <a:gd name="connsiteX6" fmla="*/ 1356438 w 1994762"/>
              <a:gd name="connsiteY6" fmla="*/ 171531 h 1715309"/>
              <a:gd name="connsiteX7" fmla="*/ 1196857 w 1994762"/>
              <a:gd name="connsiteY7" fmla="*/ 343062 h 1715309"/>
              <a:gd name="connsiteX8" fmla="*/ 1117067 w 1994762"/>
              <a:gd name="connsiteY8" fmla="*/ 428827 h 1715309"/>
              <a:gd name="connsiteX9" fmla="*/ 1037276 w 1994762"/>
              <a:gd name="connsiteY9" fmla="*/ 514593 h 1715309"/>
              <a:gd name="connsiteX10" fmla="*/ 877695 w 1994762"/>
              <a:gd name="connsiteY10" fmla="*/ 600358 h 1715309"/>
              <a:gd name="connsiteX11" fmla="*/ 718114 w 1994762"/>
              <a:gd name="connsiteY11" fmla="*/ 686124 h 1715309"/>
              <a:gd name="connsiteX12" fmla="*/ 582928 w 1994762"/>
              <a:gd name="connsiteY12" fmla="*/ 672998 h 1715309"/>
              <a:gd name="connsiteX13" fmla="*/ 398952 w 1994762"/>
              <a:gd name="connsiteY13" fmla="*/ 771889 h 1715309"/>
              <a:gd name="connsiteX14" fmla="*/ 239371 w 1994762"/>
              <a:gd name="connsiteY14" fmla="*/ 943420 h 1715309"/>
              <a:gd name="connsiteX15" fmla="*/ 159581 w 1994762"/>
              <a:gd name="connsiteY15" fmla="*/ 1114951 h 1715309"/>
              <a:gd name="connsiteX16" fmla="*/ 0 w 1994762"/>
              <a:gd name="connsiteY16" fmla="*/ 1286481 h 1715309"/>
              <a:gd name="connsiteX17" fmla="*/ 79790 w 1994762"/>
              <a:gd name="connsiteY17" fmla="*/ 1715309 h 171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94762" h="1715309">
                <a:moveTo>
                  <a:pt x="1994762" y="0"/>
                </a:moveTo>
                <a:lnTo>
                  <a:pt x="1980131" y="65836"/>
                </a:lnTo>
                <a:lnTo>
                  <a:pt x="1863088" y="146304"/>
                </a:lnTo>
                <a:lnTo>
                  <a:pt x="1709469" y="175564"/>
                </a:lnTo>
                <a:lnTo>
                  <a:pt x="1570480" y="153619"/>
                </a:lnTo>
                <a:lnTo>
                  <a:pt x="1438806" y="138988"/>
                </a:lnTo>
                <a:lnTo>
                  <a:pt x="1356438" y="171531"/>
                </a:lnTo>
                <a:lnTo>
                  <a:pt x="1196857" y="343062"/>
                </a:lnTo>
                <a:lnTo>
                  <a:pt x="1117067" y="428827"/>
                </a:lnTo>
                <a:lnTo>
                  <a:pt x="1037276" y="514593"/>
                </a:lnTo>
                <a:lnTo>
                  <a:pt x="877695" y="600358"/>
                </a:lnTo>
                <a:lnTo>
                  <a:pt x="718114" y="686124"/>
                </a:lnTo>
                <a:lnTo>
                  <a:pt x="582928" y="672998"/>
                </a:lnTo>
                <a:lnTo>
                  <a:pt x="398952" y="771889"/>
                </a:lnTo>
                <a:lnTo>
                  <a:pt x="239371" y="943420"/>
                </a:lnTo>
                <a:lnTo>
                  <a:pt x="159581" y="1114951"/>
                </a:lnTo>
                <a:lnTo>
                  <a:pt x="0" y="1286481"/>
                </a:lnTo>
                <a:lnTo>
                  <a:pt x="79790" y="1715309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Frihåndsform 7"/>
          <p:cNvSpPr/>
          <p:nvPr/>
        </p:nvSpPr>
        <p:spPr>
          <a:xfrm>
            <a:off x="4139952" y="2204863"/>
            <a:ext cx="2054307" cy="2304257"/>
          </a:xfrm>
          <a:custGeom>
            <a:avLst/>
            <a:gdLst>
              <a:gd name="connsiteX0" fmla="*/ 2099462 w 2406701"/>
              <a:gd name="connsiteY0" fmla="*/ 0 h 2699309"/>
              <a:gd name="connsiteX1" fmla="*/ 2099462 w 2406701"/>
              <a:gd name="connsiteY1" fmla="*/ 0 h 2699309"/>
              <a:gd name="connsiteX2" fmla="*/ 1953158 w 2406701"/>
              <a:gd name="connsiteY2" fmla="*/ 197510 h 2699309"/>
              <a:gd name="connsiteX3" fmla="*/ 1872691 w 2406701"/>
              <a:gd name="connsiteY3" fmla="*/ 409651 h 2699309"/>
              <a:gd name="connsiteX4" fmla="*/ 1865376 w 2406701"/>
              <a:gd name="connsiteY4" fmla="*/ 526694 h 2699309"/>
              <a:gd name="connsiteX5" fmla="*/ 1989734 w 2406701"/>
              <a:gd name="connsiteY5" fmla="*/ 694944 h 2699309"/>
              <a:gd name="connsiteX6" fmla="*/ 2150669 w 2406701"/>
              <a:gd name="connsiteY6" fmla="*/ 768096 h 2699309"/>
              <a:gd name="connsiteX7" fmla="*/ 2296973 w 2406701"/>
              <a:gd name="connsiteY7" fmla="*/ 885139 h 2699309"/>
              <a:gd name="connsiteX8" fmla="*/ 2370125 w 2406701"/>
              <a:gd name="connsiteY8" fmla="*/ 965606 h 2699309"/>
              <a:gd name="connsiteX9" fmla="*/ 2406701 w 2406701"/>
              <a:gd name="connsiteY9" fmla="*/ 1068019 h 2699309"/>
              <a:gd name="connsiteX10" fmla="*/ 2275027 w 2406701"/>
              <a:gd name="connsiteY10" fmla="*/ 1141171 h 2699309"/>
              <a:gd name="connsiteX11" fmla="*/ 2165299 w 2406701"/>
              <a:gd name="connsiteY11" fmla="*/ 1214323 h 2699309"/>
              <a:gd name="connsiteX12" fmla="*/ 2040941 w 2406701"/>
              <a:gd name="connsiteY12" fmla="*/ 1265530 h 2699309"/>
              <a:gd name="connsiteX13" fmla="*/ 1894637 w 2406701"/>
              <a:gd name="connsiteY13" fmla="*/ 1367942 h 2699309"/>
              <a:gd name="connsiteX14" fmla="*/ 1777594 w 2406701"/>
              <a:gd name="connsiteY14" fmla="*/ 1521562 h 2699309"/>
              <a:gd name="connsiteX15" fmla="*/ 1653235 w 2406701"/>
              <a:gd name="connsiteY15" fmla="*/ 1631290 h 2699309"/>
              <a:gd name="connsiteX16" fmla="*/ 1448410 w 2406701"/>
              <a:gd name="connsiteY16" fmla="*/ 1704442 h 2699309"/>
              <a:gd name="connsiteX17" fmla="*/ 1309421 w 2406701"/>
              <a:gd name="connsiteY17" fmla="*/ 1755648 h 2699309"/>
              <a:gd name="connsiteX18" fmla="*/ 1221638 w 2406701"/>
              <a:gd name="connsiteY18" fmla="*/ 1814170 h 2699309"/>
              <a:gd name="connsiteX19" fmla="*/ 980237 w 2406701"/>
              <a:gd name="connsiteY19" fmla="*/ 1865376 h 2699309"/>
              <a:gd name="connsiteX20" fmla="*/ 782726 w 2406701"/>
              <a:gd name="connsiteY20" fmla="*/ 1953158 h 2699309"/>
              <a:gd name="connsiteX21" fmla="*/ 621792 w 2406701"/>
              <a:gd name="connsiteY21" fmla="*/ 2040941 h 2699309"/>
              <a:gd name="connsiteX22" fmla="*/ 563270 w 2406701"/>
              <a:gd name="connsiteY22" fmla="*/ 2245766 h 2699309"/>
              <a:gd name="connsiteX23" fmla="*/ 548640 w 2406701"/>
              <a:gd name="connsiteY23" fmla="*/ 2362810 h 2699309"/>
              <a:gd name="connsiteX24" fmla="*/ 387706 w 2406701"/>
              <a:gd name="connsiteY24" fmla="*/ 2509114 h 2699309"/>
              <a:gd name="connsiteX25" fmla="*/ 204826 w 2406701"/>
              <a:gd name="connsiteY25" fmla="*/ 2655418 h 2699309"/>
              <a:gd name="connsiteX26" fmla="*/ 131674 w 2406701"/>
              <a:gd name="connsiteY26" fmla="*/ 2691994 h 2699309"/>
              <a:gd name="connsiteX27" fmla="*/ 131674 w 2406701"/>
              <a:gd name="connsiteY27" fmla="*/ 2691994 h 2699309"/>
              <a:gd name="connsiteX28" fmla="*/ 51206 w 2406701"/>
              <a:gd name="connsiteY28" fmla="*/ 2699309 h 2699309"/>
              <a:gd name="connsiteX29" fmla="*/ 14630 w 2406701"/>
              <a:gd name="connsiteY29" fmla="*/ 2662733 h 2699309"/>
              <a:gd name="connsiteX30" fmla="*/ 0 w 2406701"/>
              <a:gd name="connsiteY30" fmla="*/ 2596896 h 2699309"/>
              <a:gd name="connsiteX31" fmla="*/ 14630 w 2406701"/>
              <a:gd name="connsiteY31" fmla="*/ 2479853 h 2699309"/>
              <a:gd name="connsiteX32" fmla="*/ 0 w 2406701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75027 w 2370125"/>
              <a:gd name="connsiteY10" fmla="*/ 1141171 h 2699309"/>
              <a:gd name="connsiteX11" fmla="*/ 2165299 w 2370125"/>
              <a:gd name="connsiteY11" fmla="*/ 121432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563270 w 2370125"/>
              <a:gd name="connsiteY22" fmla="*/ 2245766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165299 w 2370125"/>
              <a:gd name="connsiteY11" fmla="*/ 121432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563270 w 2370125"/>
              <a:gd name="connsiteY22" fmla="*/ 2245766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563270 w 2370125"/>
              <a:gd name="connsiteY22" fmla="*/ 2245766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8179 w 2370125"/>
              <a:gd name="connsiteY24" fmla="*/ 2525160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8179 w 2370125"/>
              <a:gd name="connsiteY24" fmla="*/ 2525160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0 w 2370125"/>
              <a:gd name="connsiteY31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8179 w 2370125"/>
              <a:gd name="connsiteY24" fmla="*/ 2525160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0" fmla="*/ 2084831 w 2355494"/>
              <a:gd name="connsiteY0" fmla="*/ 0 h 2699309"/>
              <a:gd name="connsiteX1" fmla="*/ 2084831 w 2355494"/>
              <a:gd name="connsiteY1" fmla="*/ 0 h 2699309"/>
              <a:gd name="connsiteX2" fmla="*/ 1938527 w 2355494"/>
              <a:gd name="connsiteY2" fmla="*/ 197510 h 2699309"/>
              <a:gd name="connsiteX3" fmla="*/ 1858060 w 2355494"/>
              <a:gd name="connsiteY3" fmla="*/ 409651 h 2699309"/>
              <a:gd name="connsiteX4" fmla="*/ 1850745 w 2355494"/>
              <a:gd name="connsiteY4" fmla="*/ 526694 h 2699309"/>
              <a:gd name="connsiteX5" fmla="*/ 1975103 w 2355494"/>
              <a:gd name="connsiteY5" fmla="*/ 694944 h 2699309"/>
              <a:gd name="connsiteX6" fmla="*/ 2136038 w 2355494"/>
              <a:gd name="connsiteY6" fmla="*/ 768096 h 2699309"/>
              <a:gd name="connsiteX7" fmla="*/ 2282342 w 2355494"/>
              <a:gd name="connsiteY7" fmla="*/ 885139 h 2699309"/>
              <a:gd name="connsiteX8" fmla="*/ 2355494 w 2355494"/>
              <a:gd name="connsiteY8" fmla="*/ 965606 h 2699309"/>
              <a:gd name="connsiteX9" fmla="*/ 2314434 w 2355494"/>
              <a:gd name="connsiteY9" fmla="*/ 1044894 h 2699309"/>
              <a:gd name="connsiteX10" fmla="*/ 2236800 w 2355494"/>
              <a:gd name="connsiteY10" fmla="*/ 1131968 h 2699309"/>
              <a:gd name="connsiteX11" fmla="*/ 2081529 w 2355494"/>
              <a:gd name="connsiteY11" fmla="*/ 1219043 h 2699309"/>
              <a:gd name="connsiteX12" fmla="*/ 2026310 w 2355494"/>
              <a:gd name="connsiteY12" fmla="*/ 1265530 h 2699309"/>
              <a:gd name="connsiteX13" fmla="*/ 1880006 w 2355494"/>
              <a:gd name="connsiteY13" fmla="*/ 1367942 h 2699309"/>
              <a:gd name="connsiteX14" fmla="*/ 1762963 w 2355494"/>
              <a:gd name="connsiteY14" fmla="*/ 1521562 h 2699309"/>
              <a:gd name="connsiteX15" fmla="*/ 1638604 w 2355494"/>
              <a:gd name="connsiteY15" fmla="*/ 1631290 h 2699309"/>
              <a:gd name="connsiteX16" fmla="*/ 1433779 w 2355494"/>
              <a:gd name="connsiteY16" fmla="*/ 1704442 h 2699309"/>
              <a:gd name="connsiteX17" fmla="*/ 1294790 w 2355494"/>
              <a:gd name="connsiteY17" fmla="*/ 1755648 h 2699309"/>
              <a:gd name="connsiteX18" fmla="*/ 1207007 w 2355494"/>
              <a:gd name="connsiteY18" fmla="*/ 1814170 h 2699309"/>
              <a:gd name="connsiteX19" fmla="*/ 965606 w 2355494"/>
              <a:gd name="connsiteY19" fmla="*/ 1865376 h 2699309"/>
              <a:gd name="connsiteX20" fmla="*/ 768095 w 2355494"/>
              <a:gd name="connsiteY20" fmla="*/ 1953158 h 2699309"/>
              <a:gd name="connsiteX21" fmla="*/ 607161 w 2355494"/>
              <a:gd name="connsiteY21" fmla="*/ 2040941 h 2699309"/>
              <a:gd name="connsiteX22" fmla="*/ 606454 w 2355494"/>
              <a:gd name="connsiteY22" fmla="*/ 2263937 h 2699309"/>
              <a:gd name="connsiteX23" fmla="*/ 528819 w 2355494"/>
              <a:gd name="connsiteY23" fmla="*/ 2438086 h 2699309"/>
              <a:gd name="connsiteX24" fmla="*/ 373548 w 2355494"/>
              <a:gd name="connsiteY24" fmla="*/ 2525160 h 2699309"/>
              <a:gd name="connsiteX25" fmla="*/ 190195 w 2355494"/>
              <a:gd name="connsiteY25" fmla="*/ 2655418 h 2699309"/>
              <a:gd name="connsiteX26" fmla="*/ 117043 w 2355494"/>
              <a:gd name="connsiteY26" fmla="*/ 2691994 h 2699309"/>
              <a:gd name="connsiteX27" fmla="*/ 117043 w 2355494"/>
              <a:gd name="connsiteY27" fmla="*/ 2691994 h 2699309"/>
              <a:gd name="connsiteX28" fmla="*/ 36575 w 2355494"/>
              <a:gd name="connsiteY28" fmla="*/ 2699309 h 2699309"/>
              <a:gd name="connsiteX29" fmla="*/ -1 w 2355494"/>
              <a:gd name="connsiteY29" fmla="*/ 2662733 h 2699309"/>
              <a:gd name="connsiteX0" fmla="*/ 2048256 w 2318919"/>
              <a:gd name="connsiteY0" fmla="*/ 0 h 2699309"/>
              <a:gd name="connsiteX1" fmla="*/ 2048256 w 2318919"/>
              <a:gd name="connsiteY1" fmla="*/ 0 h 2699309"/>
              <a:gd name="connsiteX2" fmla="*/ 1901952 w 2318919"/>
              <a:gd name="connsiteY2" fmla="*/ 197510 h 2699309"/>
              <a:gd name="connsiteX3" fmla="*/ 1821485 w 2318919"/>
              <a:gd name="connsiteY3" fmla="*/ 409651 h 2699309"/>
              <a:gd name="connsiteX4" fmla="*/ 1814170 w 2318919"/>
              <a:gd name="connsiteY4" fmla="*/ 526694 h 2699309"/>
              <a:gd name="connsiteX5" fmla="*/ 1938528 w 2318919"/>
              <a:gd name="connsiteY5" fmla="*/ 694944 h 2699309"/>
              <a:gd name="connsiteX6" fmla="*/ 2099463 w 2318919"/>
              <a:gd name="connsiteY6" fmla="*/ 768096 h 2699309"/>
              <a:gd name="connsiteX7" fmla="*/ 2245767 w 2318919"/>
              <a:gd name="connsiteY7" fmla="*/ 885139 h 2699309"/>
              <a:gd name="connsiteX8" fmla="*/ 2318919 w 2318919"/>
              <a:gd name="connsiteY8" fmla="*/ 965606 h 2699309"/>
              <a:gd name="connsiteX9" fmla="*/ 2277859 w 2318919"/>
              <a:gd name="connsiteY9" fmla="*/ 1044894 h 2699309"/>
              <a:gd name="connsiteX10" fmla="*/ 2200225 w 2318919"/>
              <a:gd name="connsiteY10" fmla="*/ 1131968 h 2699309"/>
              <a:gd name="connsiteX11" fmla="*/ 2044954 w 2318919"/>
              <a:gd name="connsiteY11" fmla="*/ 1219043 h 2699309"/>
              <a:gd name="connsiteX12" fmla="*/ 1989735 w 2318919"/>
              <a:gd name="connsiteY12" fmla="*/ 1265530 h 2699309"/>
              <a:gd name="connsiteX13" fmla="*/ 1843431 w 2318919"/>
              <a:gd name="connsiteY13" fmla="*/ 1367942 h 2699309"/>
              <a:gd name="connsiteX14" fmla="*/ 1726388 w 2318919"/>
              <a:gd name="connsiteY14" fmla="*/ 1521562 h 2699309"/>
              <a:gd name="connsiteX15" fmla="*/ 1602029 w 2318919"/>
              <a:gd name="connsiteY15" fmla="*/ 1631290 h 2699309"/>
              <a:gd name="connsiteX16" fmla="*/ 1397204 w 2318919"/>
              <a:gd name="connsiteY16" fmla="*/ 1704442 h 2699309"/>
              <a:gd name="connsiteX17" fmla="*/ 1258215 w 2318919"/>
              <a:gd name="connsiteY17" fmla="*/ 1755648 h 2699309"/>
              <a:gd name="connsiteX18" fmla="*/ 1170432 w 2318919"/>
              <a:gd name="connsiteY18" fmla="*/ 1814170 h 2699309"/>
              <a:gd name="connsiteX19" fmla="*/ 929031 w 2318919"/>
              <a:gd name="connsiteY19" fmla="*/ 1865376 h 2699309"/>
              <a:gd name="connsiteX20" fmla="*/ 731520 w 2318919"/>
              <a:gd name="connsiteY20" fmla="*/ 1953158 h 2699309"/>
              <a:gd name="connsiteX21" fmla="*/ 570586 w 2318919"/>
              <a:gd name="connsiteY21" fmla="*/ 2040941 h 2699309"/>
              <a:gd name="connsiteX22" fmla="*/ 569879 w 2318919"/>
              <a:gd name="connsiteY22" fmla="*/ 2263937 h 2699309"/>
              <a:gd name="connsiteX23" fmla="*/ 492244 w 2318919"/>
              <a:gd name="connsiteY23" fmla="*/ 2438086 h 2699309"/>
              <a:gd name="connsiteX24" fmla="*/ 336973 w 2318919"/>
              <a:gd name="connsiteY24" fmla="*/ 2525160 h 2699309"/>
              <a:gd name="connsiteX25" fmla="*/ 153620 w 2318919"/>
              <a:gd name="connsiteY25" fmla="*/ 2655418 h 2699309"/>
              <a:gd name="connsiteX26" fmla="*/ 80468 w 2318919"/>
              <a:gd name="connsiteY26" fmla="*/ 2691994 h 2699309"/>
              <a:gd name="connsiteX27" fmla="*/ 80468 w 2318919"/>
              <a:gd name="connsiteY27" fmla="*/ 2691994 h 2699309"/>
              <a:gd name="connsiteX28" fmla="*/ 0 w 2318919"/>
              <a:gd name="connsiteY28" fmla="*/ 2699309 h 2699309"/>
              <a:gd name="connsiteX0" fmla="*/ 1967788 w 2238451"/>
              <a:gd name="connsiteY0" fmla="*/ 0 h 2691994"/>
              <a:gd name="connsiteX1" fmla="*/ 1967788 w 2238451"/>
              <a:gd name="connsiteY1" fmla="*/ 0 h 2691994"/>
              <a:gd name="connsiteX2" fmla="*/ 1821484 w 2238451"/>
              <a:gd name="connsiteY2" fmla="*/ 197510 h 2691994"/>
              <a:gd name="connsiteX3" fmla="*/ 1741017 w 2238451"/>
              <a:gd name="connsiteY3" fmla="*/ 409651 h 2691994"/>
              <a:gd name="connsiteX4" fmla="*/ 1733702 w 2238451"/>
              <a:gd name="connsiteY4" fmla="*/ 526694 h 2691994"/>
              <a:gd name="connsiteX5" fmla="*/ 1858060 w 2238451"/>
              <a:gd name="connsiteY5" fmla="*/ 694944 h 2691994"/>
              <a:gd name="connsiteX6" fmla="*/ 2018995 w 2238451"/>
              <a:gd name="connsiteY6" fmla="*/ 768096 h 2691994"/>
              <a:gd name="connsiteX7" fmla="*/ 2165299 w 2238451"/>
              <a:gd name="connsiteY7" fmla="*/ 885139 h 2691994"/>
              <a:gd name="connsiteX8" fmla="*/ 2238451 w 2238451"/>
              <a:gd name="connsiteY8" fmla="*/ 965606 h 2691994"/>
              <a:gd name="connsiteX9" fmla="*/ 2197391 w 2238451"/>
              <a:gd name="connsiteY9" fmla="*/ 1044894 h 2691994"/>
              <a:gd name="connsiteX10" fmla="*/ 2119757 w 2238451"/>
              <a:gd name="connsiteY10" fmla="*/ 1131968 h 2691994"/>
              <a:gd name="connsiteX11" fmla="*/ 1964486 w 2238451"/>
              <a:gd name="connsiteY11" fmla="*/ 1219043 h 2691994"/>
              <a:gd name="connsiteX12" fmla="*/ 1909267 w 2238451"/>
              <a:gd name="connsiteY12" fmla="*/ 1265530 h 2691994"/>
              <a:gd name="connsiteX13" fmla="*/ 1762963 w 2238451"/>
              <a:gd name="connsiteY13" fmla="*/ 1367942 h 2691994"/>
              <a:gd name="connsiteX14" fmla="*/ 1645920 w 2238451"/>
              <a:gd name="connsiteY14" fmla="*/ 1521562 h 2691994"/>
              <a:gd name="connsiteX15" fmla="*/ 1521561 w 2238451"/>
              <a:gd name="connsiteY15" fmla="*/ 1631290 h 2691994"/>
              <a:gd name="connsiteX16" fmla="*/ 1316736 w 2238451"/>
              <a:gd name="connsiteY16" fmla="*/ 1704442 h 2691994"/>
              <a:gd name="connsiteX17" fmla="*/ 1177747 w 2238451"/>
              <a:gd name="connsiteY17" fmla="*/ 1755648 h 2691994"/>
              <a:gd name="connsiteX18" fmla="*/ 1089964 w 2238451"/>
              <a:gd name="connsiteY18" fmla="*/ 1814170 h 2691994"/>
              <a:gd name="connsiteX19" fmla="*/ 848563 w 2238451"/>
              <a:gd name="connsiteY19" fmla="*/ 1865376 h 2691994"/>
              <a:gd name="connsiteX20" fmla="*/ 651052 w 2238451"/>
              <a:gd name="connsiteY20" fmla="*/ 1953158 h 2691994"/>
              <a:gd name="connsiteX21" fmla="*/ 490118 w 2238451"/>
              <a:gd name="connsiteY21" fmla="*/ 2040941 h 2691994"/>
              <a:gd name="connsiteX22" fmla="*/ 489411 w 2238451"/>
              <a:gd name="connsiteY22" fmla="*/ 2263937 h 2691994"/>
              <a:gd name="connsiteX23" fmla="*/ 411776 w 2238451"/>
              <a:gd name="connsiteY23" fmla="*/ 2438086 h 2691994"/>
              <a:gd name="connsiteX24" fmla="*/ 256505 w 2238451"/>
              <a:gd name="connsiteY24" fmla="*/ 2525160 h 2691994"/>
              <a:gd name="connsiteX25" fmla="*/ 73152 w 2238451"/>
              <a:gd name="connsiteY25" fmla="*/ 2655418 h 2691994"/>
              <a:gd name="connsiteX26" fmla="*/ 0 w 2238451"/>
              <a:gd name="connsiteY26" fmla="*/ 2691994 h 2691994"/>
              <a:gd name="connsiteX27" fmla="*/ 0 w 2238451"/>
              <a:gd name="connsiteY27" fmla="*/ 2691994 h 2691994"/>
              <a:gd name="connsiteX0" fmla="*/ 1967788 w 2238451"/>
              <a:gd name="connsiteY0" fmla="*/ 0 h 2691994"/>
              <a:gd name="connsiteX1" fmla="*/ 1967788 w 2238451"/>
              <a:gd name="connsiteY1" fmla="*/ 0 h 2691994"/>
              <a:gd name="connsiteX2" fmla="*/ 1821484 w 2238451"/>
              <a:gd name="connsiteY2" fmla="*/ 197510 h 2691994"/>
              <a:gd name="connsiteX3" fmla="*/ 1741017 w 2238451"/>
              <a:gd name="connsiteY3" fmla="*/ 409651 h 2691994"/>
              <a:gd name="connsiteX4" fmla="*/ 1733702 w 2238451"/>
              <a:gd name="connsiteY4" fmla="*/ 526694 h 2691994"/>
              <a:gd name="connsiteX5" fmla="*/ 1858060 w 2238451"/>
              <a:gd name="connsiteY5" fmla="*/ 694944 h 2691994"/>
              <a:gd name="connsiteX6" fmla="*/ 2018995 w 2238451"/>
              <a:gd name="connsiteY6" fmla="*/ 768096 h 2691994"/>
              <a:gd name="connsiteX7" fmla="*/ 2165299 w 2238451"/>
              <a:gd name="connsiteY7" fmla="*/ 885139 h 2691994"/>
              <a:gd name="connsiteX8" fmla="*/ 2238451 w 2238451"/>
              <a:gd name="connsiteY8" fmla="*/ 965606 h 2691994"/>
              <a:gd name="connsiteX9" fmla="*/ 2197391 w 2238451"/>
              <a:gd name="connsiteY9" fmla="*/ 1044894 h 2691994"/>
              <a:gd name="connsiteX10" fmla="*/ 2119757 w 2238451"/>
              <a:gd name="connsiteY10" fmla="*/ 1131968 h 2691994"/>
              <a:gd name="connsiteX11" fmla="*/ 1964486 w 2238451"/>
              <a:gd name="connsiteY11" fmla="*/ 1219043 h 2691994"/>
              <a:gd name="connsiteX12" fmla="*/ 1909267 w 2238451"/>
              <a:gd name="connsiteY12" fmla="*/ 1265530 h 2691994"/>
              <a:gd name="connsiteX13" fmla="*/ 1762963 w 2238451"/>
              <a:gd name="connsiteY13" fmla="*/ 1367942 h 2691994"/>
              <a:gd name="connsiteX14" fmla="*/ 1645920 w 2238451"/>
              <a:gd name="connsiteY14" fmla="*/ 1521562 h 2691994"/>
              <a:gd name="connsiteX15" fmla="*/ 1521561 w 2238451"/>
              <a:gd name="connsiteY15" fmla="*/ 1631290 h 2691994"/>
              <a:gd name="connsiteX16" fmla="*/ 1316736 w 2238451"/>
              <a:gd name="connsiteY16" fmla="*/ 1704442 h 2691994"/>
              <a:gd name="connsiteX17" fmla="*/ 1177747 w 2238451"/>
              <a:gd name="connsiteY17" fmla="*/ 1755648 h 2691994"/>
              <a:gd name="connsiteX18" fmla="*/ 1089964 w 2238451"/>
              <a:gd name="connsiteY18" fmla="*/ 1814170 h 2691994"/>
              <a:gd name="connsiteX19" fmla="*/ 848563 w 2238451"/>
              <a:gd name="connsiteY19" fmla="*/ 1865376 h 2691994"/>
              <a:gd name="connsiteX20" fmla="*/ 651052 w 2238451"/>
              <a:gd name="connsiteY20" fmla="*/ 1953158 h 2691994"/>
              <a:gd name="connsiteX21" fmla="*/ 490118 w 2238451"/>
              <a:gd name="connsiteY21" fmla="*/ 2040941 h 2691994"/>
              <a:gd name="connsiteX22" fmla="*/ 489411 w 2238451"/>
              <a:gd name="connsiteY22" fmla="*/ 2263937 h 2691994"/>
              <a:gd name="connsiteX23" fmla="*/ 411776 w 2238451"/>
              <a:gd name="connsiteY23" fmla="*/ 2438086 h 2691994"/>
              <a:gd name="connsiteX24" fmla="*/ 256504 w 2238451"/>
              <a:gd name="connsiteY24" fmla="*/ 2525161 h 2691994"/>
              <a:gd name="connsiteX25" fmla="*/ 73152 w 2238451"/>
              <a:gd name="connsiteY25" fmla="*/ 2655418 h 2691994"/>
              <a:gd name="connsiteX26" fmla="*/ 0 w 2238451"/>
              <a:gd name="connsiteY26" fmla="*/ 2691994 h 2691994"/>
              <a:gd name="connsiteX27" fmla="*/ 0 w 2238451"/>
              <a:gd name="connsiteY27" fmla="*/ 2691994 h 2691994"/>
              <a:gd name="connsiteX0" fmla="*/ 1967788 w 2238451"/>
              <a:gd name="connsiteY0" fmla="*/ 0 h 2699310"/>
              <a:gd name="connsiteX1" fmla="*/ 1967788 w 2238451"/>
              <a:gd name="connsiteY1" fmla="*/ 0 h 2699310"/>
              <a:gd name="connsiteX2" fmla="*/ 1821484 w 2238451"/>
              <a:gd name="connsiteY2" fmla="*/ 197510 h 2699310"/>
              <a:gd name="connsiteX3" fmla="*/ 1741017 w 2238451"/>
              <a:gd name="connsiteY3" fmla="*/ 409651 h 2699310"/>
              <a:gd name="connsiteX4" fmla="*/ 1733702 w 2238451"/>
              <a:gd name="connsiteY4" fmla="*/ 526694 h 2699310"/>
              <a:gd name="connsiteX5" fmla="*/ 1858060 w 2238451"/>
              <a:gd name="connsiteY5" fmla="*/ 694944 h 2699310"/>
              <a:gd name="connsiteX6" fmla="*/ 2018995 w 2238451"/>
              <a:gd name="connsiteY6" fmla="*/ 768096 h 2699310"/>
              <a:gd name="connsiteX7" fmla="*/ 2165299 w 2238451"/>
              <a:gd name="connsiteY7" fmla="*/ 885139 h 2699310"/>
              <a:gd name="connsiteX8" fmla="*/ 2238451 w 2238451"/>
              <a:gd name="connsiteY8" fmla="*/ 965606 h 2699310"/>
              <a:gd name="connsiteX9" fmla="*/ 2197391 w 2238451"/>
              <a:gd name="connsiteY9" fmla="*/ 1044894 h 2699310"/>
              <a:gd name="connsiteX10" fmla="*/ 2119757 w 2238451"/>
              <a:gd name="connsiteY10" fmla="*/ 1131968 h 2699310"/>
              <a:gd name="connsiteX11" fmla="*/ 1964486 w 2238451"/>
              <a:gd name="connsiteY11" fmla="*/ 1219043 h 2699310"/>
              <a:gd name="connsiteX12" fmla="*/ 1909267 w 2238451"/>
              <a:gd name="connsiteY12" fmla="*/ 1265530 h 2699310"/>
              <a:gd name="connsiteX13" fmla="*/ 1762963 w 2238451"/>
              <a:gd name="connsiteY13" fmla="*/ 1367942 h 2699310"/>
              <a:gd name="connsiteX14" fmla="*/ 1645920 w 2238451"/>
              <a:gd name="connsiteY14" fmla="*/ 1521562 h 2699310"/>
              <a:gd name="connsiteX15" fmla="*/ 1521561 w 2238451"/>
              <a:gd name="connsiteY15" fmla="*/ 1631290 h 2699310"/>
              <a:gd name="connsiteX16" fmla="*/ 1316736 w 2238451"/>
              <a:gd name="connsiteY16" fmla="*/ 1704442 h 2699310"/>
              <a:gd name="connsiteX17" fmla="*/ 1177747 w 2238451"/>
              <a:gd name="connsiteY17" fmla="*/ 1755648 h 2699310"/>
              <a:gd name="connsiteX18" fmla="*/ 1089964 w 2238451"/>
              <a:gd name="connsiteY18" fmla="*/ 1814170 h 2699310"/>
              <a:gd name="connsiteX19" fmla="*/ 848563 w 2238451"/>
              <a:gd name="connsiteY19" fmla="*/ 1865376 h 2699310"/>
              <a:gd name="connsiteX20" fmla="*/ 651052 w 2238451"/>
              <a:gd name="connsiteY20" fmla="*/ 1953158 h 2699310"/>
              <a:gd name="connsiteX21" fmla="*/ 490118 w 2238451"/>
              <a:gd name="connsiteY21" fmla="*/ 2040941 h 2699310"/>
              <a:gd name="connsiteX22" fmla="*/ 489411 w 2238451"/>
              <a:gd name="connsiteY22" fmla="*/ 2263937 h 2699310"/>
              <a:gd name="connsiteX23" fmla="*/ 411776 w 2238451"/>
              <a:gd name="connsiteY23" fmla="*/ 2438086 h 2699310"/>
              <a:gd name="connsiteX24" fmla="*/ 256504 w 2238451"/>
              <a:gd name="connsiteY24" fmla="*/ 2525161 h 2699310"/>
              <a:gd name="connsiteX25" fmla="*/ 101233 w 2238451"/>
              <a:gd name="connsiteY25" fmla="*/ 2699310 h 2699310"/>
              <a:gd name="connsiteX26" fmla="*/ 0 w 2238451"/>
              <a:gd name="connsiteY26" fmla="*/ 2691994 h 2699310"/>
              <a:gd name="connsiteX27" fmla="*/ 0 w 2238451"/>
              <a:gd name="connsiteY27" fmla="*/ 2691994 h 2699310"/>
              <a:gd name="connsiteX0" fmla="*/ 1967788 w 2238451"/>
              <a:gd name="connsiteY0" fmla="*/ 0 h 2699310"/>
              <a:gd name="connsiteX1" fmla="*/ 1967788 w 2238451"/>
              <a:gd name="connsiteY1" fmla="*/ 0 h 2699310"/>
              <a:gd name="connsiteX2" fmla="*/ 1821484 w 2238451"/>
              <a:gd name="connsiteY2" fmla="*/ 197510 h 2699310"/>
              <a:gd name="connsiteX3" fmla="*/ 1741017 w 2238451"/>
              <a:gd name="connsiteY3" fmla="*/ 409651 h 2699310"/>
              <a:gd name="connsiteX4" fmla="*/ 1733702 w 2238451"/>
              <a:gd name="connsiteY4" fmla="*/ 526694 h 2699310"/>
              <a:gd name="connsiteX5" fmla="*/ 1858060 w 2238451"/>
              <a:gd name="connsiteY5" fmla="*/ 694944 h 2699310"/>
              <a:gd name="connsiteX6" fmla="*/ 2018995 w 2238451"/>
              <a:gd name="connsiteY6" fmla="*/ 768096 h 2699310"/>
              <a:gd name="connsiteX7" fmla="*/ 2165299 w 2238451"/>
              <a:gd name="connsiteY7" fmla="*/ 885139 h 2699310"/>
              <a:gd name="connsiteX8" fmla="*/ 2238451 w 2238451"/>
              <a:gd name="connsiteY8" fmla="*/ 965606 h 2699310"/>
              <a:gd name="connsiteX9" fmla="*/ 2197391 w 2238451"/>
              <a:gd name="connsiteY9" fmla="*/ 1044894 h 2699310"/>
              <a:gd name="connsiteX10" fmla="*/ 2119757 w 2238451"/>
              <a:gd name="connsiteY10" fmla="*/ 1131968 h 2699310"/>
              <a:gd name="connsiteX11" fmla="*/ 1964486 w 2238451"/>
              <a:gd name="connsiteY11" fmla="*/ 1219043 h 2699310"/>
              <a:gd name="connsiteX12" fmla="*/ 1909267 w 2238451"/>
              <a:gd name="connsiteY12" fmla="*/ 1265530 h 2699310"/>
              <a:gd name="connsiteX13" fmla="*/ 1762963 w 2238451"/>
              <a:gd name="connsiteY13" fmla="*/ 1367942 h 2699310"/>
              <a:gd name="connsiteX14" fmla="*/ 1645920 w 2238451"/>
              <a:gd name="connsiteY14" fmla="*/ 1521562 h 2699310"/>
              <a:gd name="connsiteX15" fmla="*/ 1521561 w 2238451"/>
              <a:gd name="connsiteY15" fmla="*/ 1631290 h 2699310"/>
              <a:gd name="connsiteX16" fmla="*/ 1316736 w 2238451"/>
              <a:gd name="connsiteY16" fmla="*/ 1704442 h 2699310"/>
              <a:gd name="connsiteX17" fmla="*/ 1177747 w 2238451"/>
              <a:gd name="connsiteY17" fmla="*/ 1755648 h 2699310"/>
              <a:gd name="connsiteX18" fmla="*/ 1089964 w 2238451"/>
              <a:gd name="connsiteY18" fmla="*/ 1814170 h 2699310"/>
              <a:gd name="connsiteX19" fmla="*/ 848563 w 2238451"/>
              <a:gd name="connsiteY19" fmla="*/ 1865376 h 2699310"/>
              <a:gd name="connsiteX20" fmla="*/ 651052 w 2238451"/>
              <a:gd name="connsiteY20" fmla="*/ 1953158 h 2699310"/>
              <a:gd name="connsiteX21" fmla="*/ 490118 w 2238451"/>
              <a:gd name="connsiteY21" fmla="*/ 2040941 h 2699310"/>
              <a:gd name="connsiteX22" fmla="*/ 489411 w 2238451"/>
              <a:gd name="connsiteY22" fmla="*/ 2263937 h 2699310"/>
              <a:gd name="connsiteX23" fmla="*/ 411776 w 2238451"/>
              <a:gd name="connsiteY23" fmla="*/ 2438086 h 2699310"/>
              <a:gd name="connsiteX24" fmla="*/ 256504 w 2238451"/>
              <a:gd name="connsiteY24" fmla="*/ 2525161 h 2699310"/>
              <a:gd name="connsiteX25" fmla="*/ 101233 w 2238451"/>
              <a:gd name="connsiteY25" fmla="*/ 2699310 h 2699310"/>
              <a:gd name="connsiteX26" fmla="*/ 0 w 2238451"/>
              <a:gd name="connsiteY26" fmla="*/ 2691994 h 2699310"/>
              <a:gd name="connsiteX27" fmla="*/ 0 w 2238451"/>
              <a:gd name="connsiteY27" fmla="*/ 2691994 h 2699310"/>
              <a:gd name="connsiteX0" fmla="*/ 1967788 w 2238451"/>
              <a:gd name="connsiteY0" fmla="*/ 0 h 2960533"/>
              <a:gd name="connsiteX1" fmla="*/ 1967788 w 2238451"/>
              <a:gd name="connsiteY1" fmla="*/ 0 h 2960533"/>
              <a:gd name="connsiteX2" fmla="*/ 1821484 w 2238451"/>
              <a:gd name="connsiteY2" fmla="*/ 197510 h 2960533"/>
              <a:gd name="connsiteX3" fmla="*/ 1741017 w 2238451"/>
              <a:gd name="connsiteY3" fmla="*/ 409651 h 2960533"/>
              <a:gd name="connsiteX4" fmla="*/ 1733702 w 2238451"/>
              <a:gd name="connsiteY4" fmla="*/ 526694 h 2960533"/>
              <a:gd name="connsiteX5" fmla="*/ 1858060 w 2238451"/>
              <a:gd name="connsiteY5" fmla="*/ 694944 h 2960533"/>
              <a:gd name="connsiteX6" fmla="*/ 2018995 w 2238451"/>
              <a:gd name="connsiteY6" fmla="*/ 768096 h 2960533"/>
              <a:gd name="connsiteX7" fmla="*/ 2165299 w 2238451"/>
              <a:gd name="connsiteY7" fmla="*/ 885139 h 2960533"/>
              <a:gd name="connsiteX8" fmla="*/ 2238451 w 2238451"/>
              <a:gd name="connsiteY8" fmla="*/ 965606 h 2960533"/>
              <a:gd name="connsiteX9" fmla="*/ 2197391 w 2238451"/>
              <a:gd name="connsiteY9" fmla="*/ 1044894 h 2960533"/>
              <a:gd name="connsiteX10" fmla="*/ 2119757 w 2238451"/>
              <a:gd name="connsiteY10" fmla="*/ 1131968 h 2960533"/>
              <a:gd name="connsiteX11" fmla="*/ 1964486 w 2238451"/>
              <a:gd name="connsiteY11" fmla="*/ 1219043 h 2960533"/>
              <a:gd name="connsiteX12" fmla="*/ 1909267 w 2238451"/>
              <a:gd name="connsiteY12" fmla="*/ 1265530 h 2960533"/>
              <a:gd name="connsiteX13" fmla="*/ 1762963 w 2238451"/>
              <a:gd name="connsiteY13" fmla="*/ 1367942 h 2960533"/>
              <a:gd name="connsiteX14" fmla="*/ 1645920 w 2238451"/>
              <a:gd name="connsiteY14" fmla="*/ 1521562 h 2960533"/>
              <a:gd name="connsiteX15" fmla="*/ 1521561 w 2238451"/>
              <a:gd name="connsiteY15" fmla="*/ 1631290 h 2960533"/>
              <a:gd name="connsiteX16" fmla="*/ 1316736 w 2238451"/>
              <a:gd name="connsiteY16" fmla="*/ 1704442 h 2960533"/>
              <a:gd name="connsiteX17" fmla="*/ 1177747 w 2238451"/>
              <a:gd name="connsiteY17" fmla="*/ 1755648 h 2960533"/>
              <a:gd name="connsiteX18" fmla="*/ 1089964 w 2238451"/>
              <a:gd name="connsiteY18" fmla="*/ 1814170 h 2960533"/>
              <a:gd name="connsiteX19" fmla="*/ 848563 w 2238451"/>
              <a:gd name="connsiteY19" fmla="*/ 1865376 h 2960533"/>
              <a:gd name="connsiteX20" fmla="*/ 651052 w 2238451"/>
              <a:gd name="connsiteY20" fmla="*/ 1953158 h 2960533"/>
              <a:gd name="connsiteX21" fmla="*/ 490118 w 2238451"/>
              <a:gd name="connsiteY21" fmla="*/ 2040941 h 2960533"/>
              <a:gd name="connsiteX22" fmla="*/ 489411 w 2238451"/>
              <a:gd name="connsiteY22" fmla="*/ 2263937 h 2960533"/>
              <a:gd name="connsiteX23" fmla="*/ 411776 w 2238451"/>
              <a:gd name="connsiteY23" fmla="*/ 2438086 h 2960533"/>
              <a:gd name="connsiteX24" fmla="*/ 256504 w 2238451"/>
              <a:gd name="connsiteY24" fmla="*/ 2525161 h 2960533"/>
              <a:gd name="connsiteX25" fmla="*/ 101233 w 2238451"/>
              <a:gd name="connsiteY25" fmla="*/ 2699310 h 2960533"/>
              <a:gd name="connsiteX26" fmla="*/ 0 w 2238451"/>
              <a:gd name="connsiteY26" fmla="*/ 2691994 h 2960533"/>
              <a:gd name="connsiteX27" fmla="*/ 178869 w 2238451"/>
              <a:gd name="connsiteY27" fmla="*/ 2960533 h 2960533"/>
              <a:gd name="connsiteX0" fmla="*/ 1944191 w 2214854"/>
              <a:gd name="connsiteY0" fmla="*/ 0 h 2960533"/>
              <a:gd name="connsiteX1" fmla="*/ 1944191 w 2214854"/>
              <a:gd name="connsiteY1" fmla="*/ 0 h 2960533"/>
              <a:gd name="connsiteX2" fmla="*/ 1797887 w 2214854"/>
              <a:gd name="connsiteY2" fmla="*/ 197510 h 2960533"/>
              <a:gd name="connsiteX3" fmla="*/ 1717420 w 2214854"/>
              <a:gd name="connsiteY3" fmla="*/ 409651 h 2960533"/>
              <a:gd name="connsiteX4" fmla="*/ 1710105 w 2214854"/>
              <a:gd name="connsiteY4" fmla="*/ 526694 h 2960533"/>
              <a:gd name="connsiteX5" fmla="*/ 1834463 w 2214854"/>
              <a:gd name="connsiteY5" fmla="*/ 694944 h 2960533"/>
              <a:gd name="connsiteX6" fmla="*/ 1995398 w 2214854"/>
              <a:gd name="connsiteY6" fmla="*/ 768096 h 2960533"/>
              <a:gd name="connsiteX7" fmla="*/ 2141702 w 2214854"/>
              <a:gd name="connsiteY7" fmla="*/ 885139 h 2960533"/>
              <a:gd name="connsiteX8" fmla="*/ 2214854 w 2214854"/>
              <a:gd name="connsiteY8" fmla="*/ 965606 h 2960533"/>
              <a:gd name="connsiteX9" fmla="*/ 2173794 w 2214854"/>
              <a:gd name="connsiteY9" fmla="*/ 1044894 h 2960533"/>
              <a:gd name="connsiteX10" fmla="*/ 2096160 w 2214854"/>
              <a:gd name="connsiteY10" fmla="*/ 1131968 h 2960533"/>
              <a:gd name="connsiteX11" fmla="*/ 1940889 w 2214854"/>
              <a:gd name="connsiteY11" fmla="*/ 1219043 h 2960533"/>
              <a:gd name="connsiteX12" fmla="*/ 1885670 w 2214854"/>
              <a:gd name="connsiteY12" fmla="*/ 1265530 h 2960533"/>
              <a:gd name="connsiteX13" fmla="*/ 1739366 w 2214854"/>
              <a:gd name="connsiteY13" fmla="*/ 1367942 h 2960533"/>
              <a:gd name="connsiteX14" fmla="*/ 1622323 w 2214854"/>
              <a:gd name="connsiteY14" fmla="*/ 1521562 h 2960533"/>
              <a:gd name="connsiteX15" fmla="*/ 1497964 w 2214854"/>
              <a:gd name="connsiteY15" fmla="*/ 1631290 h 2960533"/>
              <a:gd name="connsiteX16" fmla="*/ 1293139 w 2214854"/>
              <a:gd name="connsiteY16" fmla="*/ 1704442 h 2960533"/>
              <a:gd name="connsiteX17" fmla="*/ 1154150 w 2214854"/>
              <a:gd name="connsiteY17" fmla="*/ 1755648 h 2960533"/>
              <a:gd name="connsiteX18" fmla="*/ 1066367 w 2214854"/>
              <a:gd name="connsiteY18" fmla="*/ 1814170 h 2960533"/>
              <a:gd name="connsiteX19" fmla="*/ 824966 w 2214854"/>
              <a:gd name="connsiteY19" fmla="*/ 1865376 h 2960533"/>
              <a:gd name="connsiteX20" fmla="*/ 627455 w 2214854"/>
              <a:gd name="connsiteY20" fmla="*/ 1953158 h 2960533"/>
              <a:gd name="connsiteX21" fmla="*/ 466521 w 2214854"/>
              <a:gd name="connsiteY21" fmla="*/ 2040941 h 2960533"/>
              <a:gd name="connsiteX22" fmla="*/ 465814 w 2214854"/>
              <a:gd name="connsiteY22" fmla="*/ 2263937 h 2960533"/>
              <a:gd name="connsiteX23" fmla="*/ 388179 w 2214854"/>
              <a:gd name="connsiteY23" fmla="*/ 2438086 h 2960533"/>
              <a:gd name="connsiteX24" fmla="*/ 232907 w 2214854"/>
              <a:gd name="connsiteY24" fmla="*/ 2525161 h 2960533"/>
              <a:gd name="connsiteX25" fmla="*/ 77636 w 2214854"/>
              <a:gd name="connsiteY25" fmla="*/ 2699310 h 2960533"/>
              <a:gd name="connsiteX26" fmla="*/ 0 w 2214854"/>
              <a:gd name="connsiteY26" fmla="*/ 2786384 h 2960533"/>
              <a:gd name="connsiteX27" fmla="*/ 155272 w 2214854"/>
              <a:gd name="connsiteY27" fmla="*/ 2960533 h 2960533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155271 w 2214854"/>
              <a:gd name="connsiteY27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155271 w 2214854"/>
              <a:gd name="connsiteY27" fmla="*/ 2786384 h 2786384"/>
              <a:gd name="connsiteX0" fmla="*/ 1944191 w 2214854"/>
              <a:gd name="connsiteY0" fmla="*/ 0 h 3047607"/>
              <a:gd name="connsiteX1" fmla="*/ 1944191 w 2214854"/>
              <a:gd name="connsiteY1" fmla="*/ 0 h 3047607"/>
              <a:gd name="connsiteX2" fmla="*/ 1797887 w 2214854"/>
              <a:gd name="connsiteY2" fmla="*/ 197510 h 3047607"/>
              <a:gd name="connsiteX3" fmla="*/ 1717420 w 2214854"/>
              <a:gd name="connsiteY3" fmla="*/ 409651 h 3047607"/>
              <a:gd name="connsiteX4" fmla="*/ 1710105 w 2214854"/>
              <a:gd name="connsiteY4" fmla="*/ 526694 h 3047607"/>
              <a:gd name="connsiteX5" fmla="*/ 1834463 w 2214854"/>
              <a:gd name="connsiteY5" fmla="*/ 694944 h 3047607"/>
              <a:gd name="connsiteX6" fmla="*/ 1995398 w 2214854"/>
              <a:gd name="connsiteY6" fmla="*/ 768096 h 3047607"/>
              <a:gd name="connsiteX7" fmla="*/ 2141702 w 2214854"/>
              <a:gd name="connsiteY7" fmla="*/ 885139 h 3047607"/>
              <a:gd name="connsiteX8" fmla="*/ 2214854 w 2214854"/>
              <a:gd name="connsiteY8" fmla="*/ 965606 h 3047607"/>
              <a:gd name="connsiteX9" fmla="*/ 2173794 w 2214854"/>
              <a:gd name="connsiteY9" fmla="*/ 1044894 h 3047607"/>
              <a:gd name="connsiteX10" fmla="*/ 2096160 w 2214854"/>
              <a:gd name="connsiteY10" fmla="*/ 1131968 h 3047607"/>
              <a:gd name="connsiteX11" fmla="*/ 1940889 w 2214854"/>
              <a:gd name="connsiteY11" fmla="*/ 1219043 h 3047607"/>
              <a:gd name="connsiteX12" fmla="*/ 1885670 w 2214854"/>
              <a:gd name="connsiteY12" fmla="*/ 1265530 h 3047607"/>
              <a:gd name="connsiteX13" fmla="*/ 1739366 w 2214854"/>
              <a:gd name="connsiteY13" fmla="*/ 1367942 h 3047607"/>
              <a:gd name="connsiteX14" fmla="*/ 1622323 w 2214854"/>
              <a:gd name="connsiteY14" fmla="*/ 1521562 h 3047607"/>
              <a:gd name="connsiteX15" fmla="*/ 1497964 w 2214854"/>
              <a:gd name="connsiteY15" fmla="*/ 1631290 h 3047607"/>
              <a:gd name="connsiteX16" fmla="*/ 1293139 w 2214854"/>
              <a:gd name="connsiteY16" fmla="*/ 1704442 h 3047607"/>
              <a:gd name="connsiteX17" fmla="*/ 1154150 w 2214854"/>
              <a:gd name="connsiteY17" fmla="*/ 1755648 h 3047607"/>
              <a:gd name="connsiteX18" fmla="*/ 1066367 w 2214854"/>
              <a:gd name="connsiteY18" fmla="*/ 1814170 h 3047607"/>
              <a:gd name="connsiteX19" fmla="*/ 824966 w 2214854"/>
              <a:gd name="connsiteY19" fmla="*/ 1865376 h 3047607"/>
              <a:gd name="connsiteX20" fmla="*/ 627455 w 2214854"/>
              <a:gd name="connsiteY20" fmla="*/ 1953158 h 3047607"/>
              <a:gd name="connsiteX21" fmla="*/ 466521 w 2214854"/>
              <a:gd name="connsiteY21" fmla="*/ 2040941 h 3047607"/>
              <a:gd name="connsiteX22" fmla="*/ 465814 w 2214854"/>
              <a:gd name="connsiteY22" fmla="*/ 2263937 h 3047607"/>
              <a:gd name="connsiteX23" fmla="*/ 388179 w 2214854"/>
              <a:gd name="connsiteY23" fmla="*/ 2438086 h 3047607"/>
              <a:gd name="connsiteX24" fmla="*/ 232907 w 2214854"/>
              <a:gd name="connsiteY24" fmla="*/ 2525161 h 3047607"/>
              <a:gd name="connsiteX25" fmla="*/ 77636 w 2214854"/>
              <a:gd name="connsiteY25" fmla="*/ 2699310 h 3047607"/>
              <a:gd name="connsiteX26" fmla="*/ 0 w 2214854"/>
              <a:gd name="connsiteY26" fmla="*/ 2786384 h 3047607"/>
              <a:gd name="connsiteX27" fmla="*/ 232907 w 2214854"/>
              <a:gd name="connsiteY27" fmla="*/ 3047607 h 3047607"/>
              <a:gd name="connsiteX0" fmla="*/ 1944191 w 2214854"/>
              <a:gd name="connsiteY0" fmla="*/ 0 h 3047607"/>
              <a:gd name="connsiteX1" fmla="*/ 1944191 w 2214854"/>
              <a:gd name="connsiteY1" fmla="*/ 0 h 3047607"/>
              <a:gd name="connsiteX2" fmla="*/ 1797887 w 2214854"/>
              <a:gd name="connsiteY2" fmla="*/ 197510 h 3047607"/>
              <a:gd name="connsiteX3" fmla="*/ 1717420 w 2214854"/>
              <a:gd name="connsiteY3" fmla="*/ 409651 h 3047607"/>
              <a:gd name="connsiteX4" fmla="*/ 1710105 w 2214854"/>
              <a:gd name="connsiteY4" fmla="*/ 526694 h 3047607"/>
              <a:gd name="connsiteX5" fmla="*/ 1834463 w 2214854"/>
              <a:gd name="connsiteY5" fmla="*/ 694944 h 3047607"/>
              <a:gd name="connsiteX6" fmla="*/ 1995398 w 2214854"/>
              <a:gd name="connsiteY6" fmla="*/ 768096 h 3047607"/>
              <a:gd name="connsiteX7" fmla="*/ 2141702 w 2214854"/>
              <a:gd name="connsiteY7" fmla="*/ 885139 h 3047607"/>
              <a:gd name="connsiteX8" fmla="*/ 2214854 w 2214854"/>
              <a:gd name="connsiteY8" fmla="*/ 965606 h 3047607"/>
              <a:gd name="connsiteX9" fmla="*/ 2173794 w 2214854"/>
              <a:gd name="connsiteY9" fmla="*/ 1044894 h 3047607"/>
              <a:gd name="connsiteX10" fmla="*/ 2096160 w 2214854"/>
              <a:gd name="connsiteY10" fmla="*/ 1131968 h 3047607"/>
              <a:gd name="connsiteX11" fmla="*/ 1940889 w 2214854"/>
              <a:gd name="connsiteY11" fmla="*/ 1219043 h 3047607"/>
              <a:gd name="connsiteX12" fmla="*/ 1885670 w 2214854"/>
              <a:gd name="connsiteY12" fmla="*/ 1265530 h 3047607"/>
              <a:gd name="connsiteX13" fmla="*/ 1739366 w 2214854"/>
              <a:gd name="connsiteY13" fmla="*/ 1367942 h 3047607"/>
              <a:gd name="connsiteX14" fmla="*/ 1622323 w 2214854"/>
              <a:gd name="connsiteY14" fmla="*/ 1521562 h 3047607"/>
              <a:gd name="connsiteX15" fmla="*/ 1497964 w 2214854"/>
              <a:gd name="connsiteY15" fmla="*/ 1631290 h 3047607"/>
              <a:gd name="connsiteX16" fmla="*/ 1293139 w 2214854"/>
              <a:gd name="connsiteY16" fmla="*/ 1704442 h 3047607"/>
              <a:gd name="connsiteX17" fmla="*/ 1154150 w 2214854"/>
              <a:gd name="connsiteY17" fmla="*/ 1755648 h 3047607"/>
              <a:gd name="connsiteX18" fmla="*/ 1066367 w 2214854"/>
              <a:gd name="connsiteY18" fmla="*/ 1814170 h 3047607"/>
              <a:gd name="connsiteX19" fmla="*/ 824966 w 2214854"/>
              <a:gd name="connsiteY19" fmla="*/ 1865376 h 3047607"/>
              <a:gd name="connsiteX20" fmla="*/ 627455 w 2214854"/>
              <a:gd name="connsiteY20" fmla="*/ 1953158 h 3047607"/>
              <a:gd name="connsiteX21" fmla="*/ 466521 w 2214854"/>
              <a:gd name="connsiteY21" fmla="*/ 2040941 h 3047607"/>
              <a:gd name="connsiteX22" fmla="*/ 465814 w 2214854"/>
              <a:gd name="connsiteY22" fmla="*/ 2263937 h 3047607"/>
              <a:gd name="connsiteX23" fmla="*/ 388179 w 2214854"/>
              <a:gd name="connsiteY23" fmla="*/ 2438086 h 3047607"/>
              <a:gd name="connsiteX24" fmla="*/ 232907 w 2214854"/>
              <a:gd name="connsiteY24" fmla="*/ 2525161 h 3047607"/>
              <a:gd name="connsiteX25" fmla="*/ 77636 w 2214854"/>
              <a:gd name="connsiteY25" fmla="*/ 2699310 h 3047607"/>
              <a:gd name="connsiteX26" fmla="*/ 0 w 2214854"/>
              <a:gd name="connsiteY26" fmla="*/ 2786384 h 3047607"/>
              <a:gd name="connsiteX27" fmla="*/ 0 w 2214854"/>
              <a:gd name="connsiteY27" fmla="*/ 2786384 h 3047607"/>
              <a:gd name="connsiteX28" fmla="*/ 232907 w 2214854"/>
              <a:gd name="connsiteY28" fmla="*/ 3047607 h 3047607"/>
              <a:gd name="connsiteX0" fmla="*/ 1944191 w 2214854"/>
              <a:gd name="connsiteY0" fmla="*/ 0 h 3047607"/>
              <a:gd name="connsiteX1" fmla="*/ 1944191 w 2214854"/>
              <a:gd name="connsiteY1" fmla="*/ 0 h 3047607"/>
              <a:gd name="connsiteX2" fmla="*/ 1797887 w 2214854"/>
              <a:gd name="connsiteY2" fmla="*/ 197510 h 3047607"/>
              <a:gd name="connsiteX3" fmla="*/ 1717420 w 2214854"/>
              <a:gd name="connsiteY3" fmla="*/ 409651 h 3047607"/>
              <a:gd name="connsiteX4" fmla="*/ 1710105 w 2214854"/>
              <a:gd name="connsiteY4" fmla="*/ 526694 h 3047607"/>
              <a:gd name="connsiteX5" fmla="*/ 1834463 w 2214854"/>
              <a:gd name="connsiteY5" fmla="*/ 694944 h 3047607"/>
              <a:gd name="connsiteX6" fmla="*/ 1995398 w 2214854"/>
              <a:gd name="connsiteY6" fmla="*/ 768096 h 3047607"/>
              <a:gd name="connsiteX7" fmla="*/ 2141702 w 2214854"/>
              <a:gd name="connsiteY7" fmla="*/ 885139 h 3047607"/>
              <a:gd name="connsiteX8" fmla="*/ 2214854 w 2214854"/>
              <a:gd name="connsiteY8" fmla="*/ 965606 h 3047607"/>
              <a:gd name="connsiteX9" fmla="*/ 2173794 w 2214854"/>
              <a:gd name="connsiteY9" fmla="*/ 1044894 h 3047607"/>
              <a:gd name="connsiteX10" fmla="*/ 2096160 w 2214854"/>
              <a:gd name="connsiteY10" fmla="*/ 1131968 h 3047607"/>
              <a:gd name="connsiteX11" fmla="*/ 1940889 w 2214854"/>
              <a:gd name="connsiteY11" fmla="*/ 1219043 h 3047607"/>
              <a:gd name="connsiteX12" fmla="*/ 1885670 w 2214854"/>
              <a:gd name="connsiteY12" fmla="*/ 1265530 h 3047607"/>
              <a:gd name="connsiteX13" fmla="*/ 1739366 w 2214854"/>
              <a:gd name="connsiteY13" fmla="*/ 1367942 h 3047607"/>
              <a:gd name="connsiteX14" fmla="*/ 1622323 w 2214854"/>
              <a:gd name="connsiteY14" fmla="*/ 1521562 h 3047607"/>
              <a:gd name="connsiteX15" fmla="*/ 1497964 w 2214854"/>
              <a:gd name="connsiteY15" fmla="*/ 1631290 h 3047607"/>
              <a:gd name="connsiteX16" fmla="*/ 1293139 w 2214854"/>
              <a:gd name="connsiteY16" fmla="*/ 1704442 h 3047607"/>
              <a:gd name="connsiteX17" fmla="*/ 1154150 w 2214854"/>
              <a:gd name="connsiteY17" fmla="*/ 1755648 h 3047607"/>
              <a:gd name="connsiteX18" fmla="*/ 1066367 w 2214854"/>
              <a:gd name="connsiteY18" fmla="*/ 1814170 h 3047607"/>
              <a:gd name="connsiteX19" fmla="*/ 824966 w 2214854"/>
              <a:gd name="connsiteY19" fmla="*/ 1865376 h 3047607"/>
              <a:gd name="connsiteX20" fmla="*/ 627455 w 2214854"/>
              <a:gd name="connsiteY20" fmla="*/ 1953158 h 3047607"/>
              <a:gd name="connsiteX21" fmla="*/ 466521 w 2214854"/>
              <a:gd name="connsiteY21" fmla="*/ 2040941 h 3047607"/>
              <a:gd name="connsiteX22" fmla="*/ 465814 w 2214854"/>
              <a:gd name="connsiteY22" fmla="*/ 2263937 h 3047607"/>
              <a:gd name="connsiteX23" fmla="*/ 388179 w 2214854"/>
              <a:gd name="connsiteY23" fmla="*/ 2438086 h 3047607"/>
              <a:gd name="connsiteX24" fmla="*/ 232907 w 2214854"/>
              <a:gd name="connsiteY24" fmla="*/ 2525161 h 3047607"/>
              <a:gd name="connsiteX25" fmla="*/ 77636 w 2214854"/>
              <a:gd name="connsiteY25" fmla="*/ 2699310 h 3047607"/>
              <a:gd name="connsiteX26" fmla="*/ 0 w 2214854"/>
              <a:gd name="connsiteY26" fmla="*/ 2786384 h 3047607"/>
              <a:gd name="connsiteX27" fmla="*/ 0 w 2214854"/>
              <a:gd name="connsiteY27" fmla="*/ 2786384 h 3047607"/>
              <a:gd name="connsiteX28" fmla="*/ 77636 w 2214854"/>
              <a:gd name="connsiteY28" fmla="*/ 2873458 h 3047607"/>
              <a:gd name="connsiteX29" fmla="*/ 232907 w 2214854"/>
              <a:gd name="connsiteY29" fmla="*/ 3047607 h 3047607"/>
              <a:gd name="connsiteX0" fmla="*/ 1944191 w 2214854"/>
              <a:gd name="connsiteY0" fmla="*/ 0 h 2873458"/>
              <a:gd name="connsiteX1" fmla="*/ 1944191 w 2214854"/>
              <a:gd name="connsiteY1" fmla="*/ 0 h 2873458"/>
              <a:gd name="connsiteX2" fmla="*/ 1797887 w 2214854"/>
              <a:gd name="connsiteY2" fmla="*/ 197510 h 2873458"/>
              <a:gd name="connsiteX3" fmla="*/ 1717420 w 2214854"/>
              <a:gd name="connsiteY3" fmla="*/ 409651 h 2873458"/>
              <a:gd name="connsiteX4" fmla="*/ 1710105 w 2214854"/>
              <a:gd name="connsiteY4" fmla="*/ 526694 h 2873458"/>
              <a:gd name="connsiteX5" fmla="*/ 1834463 w 2214854"/>
              <a:gd name="connsiteY5" fmla="*/ 694944 h 2873458"/>
              <a:gd name="connsiteX6" fmla="*/ 1995398 w 2214854"/>
              <a:gd name="connsiteY6" fmla="*/ 768096 h 2873458"/>
              <a:gd name="connsiteX7" fmla="*/ 2141702 w 2214854"/>
              <a:gd name="connsiteY7" fmla="*/ 885139 h 2873458"/>
              <a:gd name="connsiteX8" fmla="*/ 2214854 w 2214854"/>
              <a:gd name="connsiteY8" fmla="*/ 965606 h 2873458"/>
              <a:gd name="connsiteX9" fmla="*/ 2173794 w 2214854"/>
              <a:gd name="connsiteY9" fmla="*/ 1044894 h 2873458"/>
              <a:gd name="connsiteX10" fmla="*/ 2096160 w 2214854"/>
              <a:gd name="connsiteY10" fmla="*/ 1131968 h 2873458"/>
              <a:gd name="connsiteX11" fmla="*/ 1940889 w 2214854"/>
              <a:gd name="connsiteY11" fmla="*/ 1219043 h 2873458"/>
              <a:gd name="connsiteX12" fmla="*/ 1885670 w 2214854"/>
              <a:gd name="connsiteY12" fmla="*/ 1265530 h 2873458"/>
              <a:gd name="connsiteX13" fmla="*/ 1739366 w 2214854"/>
              <a:gd name="connsiteY13" fmla="*/ 1367942 h 2873458"/>
              <a:gd name="connsiteX14" fmla="*/ 1622323 w 2214854"/>
              <a:gd name="connsiteY14" fmla="*/ 1521562 h 2873458"/>
              <a:gd name="connsiteX15" fmla="*/ 1497964 w 2214854"/>
              <a:gd name="connsiteY15" fmla="*/ 1631290 h 2873458"/>
              <a:gd name="connsiteX16" fmla="*/ 1293139 w 2214854"/>
              <a:gd name="connsiteY16" fmla="*/ 1704442 h 2873458"/>
              <a:gd name="connsiteX17" fmla="*/ 1154150 w 2214854"/>
              <a:gd name="connsiteY17" fmla="*/ 1755648 h 2873458"/>
              <a:gd name="connsiteX18" fmla="*/ 1066367 w 2214854"/>
              <a:gd name="connsiteY18" fmla="*/ 1814170 h 2873458"/>
              <a:gd name="connsiteX19" fmla="*/ 824966 w 2214854"/>
              <a:gd name="connsiteY19" fmla="*/ 1865376 h 2873458"/>
              <a:gd name="connsiteX20" fmla="*/ 627455 w 2214854"/>
              <a:gd name="connsiteY20" fmla="*/ 1953158 h 2873458"/>
              <a:gd name="connsiteX21" fmla="*/ 466521 w 2214854"/>
              <a:gd name="connsiteY21" fmla="*/ 2040941 h 2873458"/>
              <a:gd name="connsiteX22" fmla="*/ 465814 w 2214854"/>
              <a:gd name="connsiteY22" fmla="*/ 2263937 h 2873458"/>
              <a:gd name="connsiteX23" fmla="*/ 388179 w 2214854"/>
              <a:gd name="connsiteY23" fmla="*/ 2438086 h 2873458"/>
              <a:gd name="connsiteX24" fmla="*/ 232907 w 2214854"/>
              <a:gd name="connsiteY24" fmla="*/ 2525161 h 2873458"/>
              <a:gd name="connsiteX25" fmla="*/ 77636 w 2214854"/>
              <a:gd name="connsiteY25" fmla="*/ 2699310 h 2873458"/>
              <a:gd name="connsiteX26" fmla="*/ 0 w 2214854"/>
              <a:gd name="connsiteY26" fmla="*/ 2786384 h 2873458"/>
              <a:gd name="connsiteX27" fmla="*/ 0 w 2214854"/>
              <a:gd name="connsiteY27" fmla="*/ 2786384 h 2873458"/>
              <a:gd name="connsiteX28" fmla="*/ 77636 w 2214854"/>
              <a:gd name="connsiteY28" fmla="*/ 2873458 h 2873458"/>
              <a:gd name="connsiteX29" fmla="*/ 232907 w 2214854"/>
              <a:gd name="connsiteY29" fmla="*/ 2786384 h 2873458"/>
              <a:gd name="connsiteX0" fmla="*/ 1944191 w 2214854"/>
              <a:gd name="connsiteY0" fmla="*/ 0 h 2873458"/>
              <a:gd name="connsiteX1" fmla="*/ 1944191 w 2214854"/>
              <a:gd name="connsiteY1" fmla="*/ 0 h 2873458"/>
              <a:gd name="connsiteX2" fmla="*/ 1797887 w 2214854"/>
              <a:gd name="connsiteY2" fmla="*/ 197510 h 2873458"/>
              <a:gd name="connsiteX3" fmla="*/ 1717420 w 2214854"/>
              <a:gd name="connsiteY3" fmla="*/ 409651 h 2873458"/>
              <a:gd name="connsiteX4" fmla="*/ 1710105 w 2214854"/>
              <a:gd name="connsiteY4" fmla="*/ 526694 h 2873458"/>
              <a:gd name="connsiteX5" fmla="*/ 1834463 w 2214854"/>
              <a:gd name="connsiteY5" fmla="*/ 694944 h 2873458"/>
              <a:gd name="connsiteX6" fmla="*/ 1995398 w 2214854"/>
              <a:gd name="connsiteY6" fmla="*/ 768096 h 2873458"/>
              <a:gd name="connsiteX7" fmla="*/ 2141702 w 2214854"/>
              <a:gd name="connsiteY7" fmla="*/ 885139 h 2873458"/>
              <a:gd name="connsiteX8" fmla="*/ 2214854 w 2214854"/>
              <a:gd name="connsiteY8" fmla="*/ 965606 h 2873458"/>
              <a:gd name="connsiteX9" fmla="*/ 2173794 w 2214854"/>
              <a:gd name="connsiteY9" fmla="*/ 1044894 h 2873458"/>
              <a:gd name="connsiteX10" fmla="*/ 2096160 w 2214854"/>
              <a:gd name="connsiteY10" fmla="*/ 1131968 h 2873458"/>
              <a:gd name="connsiteX11" fmla="*/ 1940889 w 2214854"/>
              <a:gd name="connsiteY11" fmla="*/ 1219043 h 2873458"/>
              <a:gd name="connsiteX12" fmla="*/ 1885670 w 2214854"/>
              <a:gd name="connsiteY12" fmla="*/ 1265530 h 2873458"/>
              <a:gd name="connsiteX13" fmla="*/ 1739366 w 2214854"/>
              <a:gd name="connsiteY13" fmla="*/ 1367942 h 2873458"/>
              <a:gd name="connsiteX14" fmla="*/ 1622323 w 2214854"/>
              <a:gd name="connsiteY14" fmla="*/ 1521562 h 2873458"/>
              <a:gd name="connsiteX15" fmla="*/ 1497964 w 2214854"/>
              <a:gd name="connsiteY15" fmla="*/ 1631290 h 2873458"/>
              <a:gd name="connsiteX16" fmla="*/ 1293139 w 2214854"/>
              <a:gd name="connsiteY16" fmla="*/ 1704442 h 2873458"/>
              <a:gd name="connsiteX17" fmla="*/ 1154150 w 2214854"/>
              <a:gd name="connsiteY17" fmla="*/ 1755648 h 2873458"/>
              <a:gd name="connsiteX18" fmla="*/ 1066367 w 2214854"/>
              <a:gd name="connsiteY18" fmla="*/ 1814170 h 2873458"/>
              <a:gd name="connsiteX19" fmla="*/ 824966 w 2214854"/>
              <a:gd name="connsiteY19" fmla="*/ 1865376 h 2873458"/>
              <a:gd name="connsiteX20" fmla="*/ 627455 w 2214854"/>
              <a:gd name="connsiteY20" fmla="*/ 1953158 h 2873458"/>
              <a:gd name="connsiteX21" fmla="*/ 466521 w 2214854"/>
              <a:gd name="connsiteY21" fmla="*/ 2040941 h 2873458"/>
              <a:gd name="connsiteX22" fmla="*/ 465814 w 2214854"/>
              <a:gd name="connsiteY22" fmla="*/ 2263937 h 2873458"/>
              <a:gd name="connsiteX23" fmla="*/ 388179 w 2214854"/>
              <a:gd name="connsiteY23" fmla="*/ 2438086 h 2873458"/>
              <a:gd name="connsiteX24" fmla="*/ 232907 w 2214854"/>
              <a:gd name="connsiteY24" fmla="*/ 2525161 h 2873458"/>
              <a:gd name="connsiteX25" fmla="*/ 77636 w 2214854"/>
              <a:gd name="connsiteY25" fmla="*/ 2699310 h 2873458"/>
              <a:gd name="connsiteX26" fmla="*/ 0 w 2214854"/>
              <a:gd name="connsiteY26" fmla="*/ 2786384 h 2873458"/>
              <a:gd name="connsiteX27" fmla="*/ 0 w 2214854"/>
              <a:gd name="connsiteY27" fmla="*/ 2699309 h 2873458"/>
              <a:gd name="connsiteX28" fmla="*/ 77636 w 2214854"/>
              <a:gd name="connsiteY28" fmla="*/ 2873458 h 2873458"/>
              <a:gd name="connsiteX29" fmla="*/ 232907 w 2214854"/>
              <a:gd name="connsiteY29" fmla="*/ 2786384 h 2873458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0 w 2214854"/>
              <a:gd name="connsiteY27" fmla="*/ 2699309 h 2786384"/>
              <a:gd name="connsiteX28" fmla="*/ 77636 w 2214854"/>
              <a:gd name="connsiteY28" fmla="*/ 2786384 h 2786384"/>
              <a:gd name="connsiteX29" fmla="*/ 232907 w 2214854"/>
              <a:gd name="connsiteY29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0 w 2214854"/>
              <a:gd name="connsiteY27" fmla="*/ 2699310 h 2786384"/>
              <a:gd name="connsiteX28" fmla="*/ 77636 w 2214854"/>
              <a:gd name="connsiteY28" fmla="*/ 2786384 h 2786384"/>
              <a:gd name="connsiteX29" fmla="*/ 232907 w 2214854"/>
              <a:gd name="connsiteY29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77636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699310 h 2786384"/>
              <a:gd name="connsiteX27" fmla="*/ 77636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699310 h 2786384"/>
              <a:gd name="connsiteX27" fmla="*/ 77636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699310 h 2786384"/>
              <a:gd name="connsiteX27" fmla="*/ 0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155271 w 2214854"/>
              <a:gd name="connsiteY25" fmla="*/ 2612235 h 2786384"/>
              <a:gd name="connsiteX26" fmla="*/ 0 w 2214854"/>
              <a:gd name="connsiteY26" fmla="*/ 2699310 h 2786384"/>
              <a:gd name="connsiteX27" fmla="*/ 0 w 2214854"/>
              <a:gd name="connsiteY27" fmla="*/ 2786384 h 2786384"/>
              <a:gd name="connsiteX28" fmla="*/ 232907 w 2214854"/>
              <a:gd name="connsiteY28" fmla="*/ 2786384 h 27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214854" h="2786384">
                <a:moveTo>
                  <a:pt x="1944191" y="0"/>
                </a:moveTo>
                <a:lnTo>
                  <a:pt x="1944191" y="0"/>
                </a:lnTo>
                <a:lnTo>
                  <a:pt x="1797887" y="197510"/>
                </a:lnTo>
                <a:lnTo>
                  <a:pt x="1717420" y="409651"/>
                </a:lnTo>
                <a:lnTo>
                  <a:pt x="1710105" y="526694"/>
                </a:lnTo>
                <a:lnTo>
                  <a:pt x="1834463" y="694944"/>
                </a:lnTo>
                <a:lnTo>
                  <a:pt x="1995398" y="768096"/>
                </a:lnTo>
                <a:lnTo>
                  <a:pt x="2141702" y="885139"/>
                </a:lnTo>
                <a:lnTo>
                  <a:pt x="2214854" y="965606"/>
                </a:lnTo>
                <a:lnTo>
                  <a:pt x="2173794" y="1044894"/>
                </a:lnTo>
                <a:lnTo>
                  <a:pt x="2096160" y="1131968"/>
                </a:lnTo>
                <a:lnTo>
                  <a:pt x="1940889" y="1219043"/>
                </a:lnTo>
                <a:lnTo>
                  <a:pt x="1885670" y="1265530"/>
                </a:lnTo>
                <a:lnTo>
                  <a:pt x="1739366" y="1367942"/>
                </a:lnTo>
                <a:lnTo>
                  <a:pt x="1622323" y="1521562"/>
                </a:lnTo>
                <a:lnTo>
                  <a:pt x="1497964" y="1631290"/>
                </a:lnTo>
                <a:lnTo>
                  <a:pt x="1293139" y="1704442"/>
                </a:lnTo>
                <a:lnTo>
                  <a:pt x="1154150" y="1755648"/>
                </a:lnTo>
                <a:lnTo>
                  <a:pt x="1066367" y="1814170"/>
                </a:lnTo>
                <a:lnTo>
                  <a:pt x="824966" y="1865376"/>
                </a:lnTo>
                <a:lnTo>
                  <a:pt x="627455" y="1953158"/>
                </a:lnTo>
                <a:lnTo>
                  <a:pt x="466521" y="2040941"/>
                </a:lnTo>
                <a:cubicBezTo>
                  <a:pt x="466285" y="2115273"/>
                  <a:pt x="466050" y="2189605"/>
                  <a:pt x="465814" y="2263937"/>
                </a:cubicBezTo>
                <a:lnTo>
                  <a:pt x="388179" y="2438086"/>
                </a:lnTo>
                <a:lnTo>
                  <a:pt x="232907" y="2525161"/>
                </a:lnTo>
                <a:lnTo>
                  <a:pt x="155271" y="2612235"/>
                </a:lnTo>
                <a:lnTo>
                  <a:pt x="0" y="2699310"/>
                </a:lnTo>
                <a:lnTo>
                  <a:pt x="0" y="2786384"/>
                </a:lnTo>
                <a:lnTo>
                  <a:pt x="232907" y="2786384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Frihåndsform 8"/>
          <p:cNvSpPr/>
          <p:nvPr/>
        </p:nvSpPr>
        <p:spPr>
          <a:xfrm>
            <a:off x="2109167" y="1638458"/>
            <a:ext cx="3614958" cy="1975870"/>
          </a:xfrm>
          <a:custGeom>
            <a:avLst/>
            <a:gdLst>
              <a:gd name="connsiteX0" fmla="*/ 2157984 w 2157984"/>
              <a:gd name="connsiteY0" fmla="*/ 1382573 h 1931213"/>
              <a:gd name="connsiteX1" fmla="*/ 2157984 w 2157984"/>
              <a:gd name="connsiteY1" fmla="*/ 1382573 h 1931213"/>
              <a:gd name="connsiteX2" fmla="*/ 2018995 w 2157984"/>
              <a:gd name="connsiteY2" fmla="*/ 1411833 h 1931213"/>
              <a:gd name="connsiteX3" fmla="*/ 1843430 w 2157984"/>
              <a:gd name="connsiteY3" fmla="*/ 1441094 h 1931213"/>
              <a:gd name="connsiteX4" fmla="*/ 1675180 w 2157984"/>
              <a:gd name="connsiteY4" fmla="*/ 1484985 h 1931213"/>
              <a:gd name="connsiteX5" fmla="*/ 1514246 w 2157984"/>
              <a:gd name="connsiteY5" fmla="*/ 1550822 h 1931213"/>
              <a:gd name="connsiteX6" fmla="*/ 1360627 w 2157984"/>
              <a:gd name="connsiteY6" fmla="*/ 1572768 h 1931213"/>
              <a:gd name="connsiteX7" fmla="*/ 1324051 w 2157984"/>
              <a:gd name="connsiteY7" fmla="*/ 1602029 h 1931213"/>
              <a:gd name="connsiteX8" fmla="*/ 1280160 w 2157984"/>
              <a:gd name="connsiteY8" fmla="*/ 1682496 h 1931213"/>
              <a:gd name="connsiteX9" fmla="*/ 1214323 w 2157984"/>
              <a:gd name="connsiteY9" fmla="*/ 1748333 h 1931213"/>
              <a:gd name="connsiteX10" fmla="*/ 1133856 w 2157984"/>
              <a:gd name="connsiteY10" fmla="*/ 1784909 h 1931213"/>
              <a:gd name="connsiteX11" fmla="*/ 1024128 w 2157984"/>
              <a:gd name="connsiteY11" fmla="*/ 1806854 h 1931213"/>
              <a:gd name="connsiteX12" fmla="*/ 863193 w 2157984"/>
              <a:gd name="connsiteY12" fmla="*/ 1748333 h 1931213"/>
              <a:gd name="connsiteX13" fmla="*/ 775411 w 2157984"/>
              <a:gd name="connsiteY13" fmla="*/ 1653235 h 1931213"/>
              <a:gd name="connsiteX14" fmla="*/ 790041 w 2157984"/>
              <a:gd name="connsiteY14" fmla="*/ 1484985 h 1931213"/>
              <a:gd name="connsiteX15" fmla="*/ 914400 w 2157984"/>
              <a:gd name="connsiteY15" fmla="*/ 1324051 h 1931213"/>
              <a:gd name="connsiteX16" fmla="*/ 1002182 w 2157984"/>
              <a:gd name="connsiteY16" fmla="*/ 1185062 h 1931213"/>
              <a:gd name="connsiteX17" fmla="*/ 1053388 w 2157984"/>
              <a:gd name="connsiteY17" fmla="*/ 929030 h 1931213"/>
              <a:gd name="connsiteX18" fmla="*/ 1133856 w 2157984"/>
              <a:gd name="connsiteY18" fmla="*/ 658368 h 1931213"/>
              <a:gd name="connsiteX19" fmla="*/ 1199692 w 2157984"/>
              <a:gd name="connsiteY19" fmla="*/ 534009 h 1931213"/>
              <a:gd name="connsiteX20" fmla="*/ 1272844 w 2157984"/>
              <a:gd name="connsiteY20" fmla="*/ 490118 h 1931213"/>
              <a:gd name="connsiteX21" fmla="*/ 1426464 w 2157984"/>
              <a:gd name="connsiteY21" fmla="*/ 519379 h 1931213"/>
              <a:gd name="connsiteX22" fmla="*/ 1609344 w 2157984"/>
              <a:gd name="connsiteY22" fmla="*/ 614477 h 1931213"/>
              <a:gd name="connsiteX23" fmla="*/ 1784908 w 2157984"/>
              <a:gd name="connsiteY23" fmla="*/ 687629 h 1931213"/>
              <a:gd name="connsiteX24" fmla="*/ 1967788 w 2157984"/>
              <a:gd name="connsiteY24" fmla="*/ 702259 h 1931213"/>
              <a:gd name="connsiteX25" fmla="*/ 2070201 w 2157984"/>
              <a:gd name="connsiteY25" fmla="*/ 672998 h 1931213"/>
              <a:gd name="connsiteX26" fmla="*/ 2092147 w 2157984"/>
              <a:gd name="connsiteY26" fmla="*/ 570585 h 1931213"/>
              <a:gd name="connsiteX27" fmla="*/ 2062886 w 2157984"/>
              <a:gd name="connsiteY27" fmla="*/ 475488 h 1931213"/>
              <a:gd name="connsiteX28" fmla="*/ 1953158 w 2157984"/>
              <a:gd name="connsiteY28" fmla="*/ 453542 h 1931213"/>
              <a:gd name="connsiteX29" fmla="*/ 1836115 w 2157984"/>
              <a:gd name="connsiteY29" fmla="*/ 438912 h 1931213"/>
              <a:gd name="connsiteX30" fmla="*/ 1616659 w 2157984"/>
              <a:gd name="connsiteY30" fmla="*/ 241401 h 1931213"/>
              <a:gd name="connsiteX31" fmla="*/ 1375257 w 2157984"/>
              <a:gd name="connsiteY31" fmla="*/ 87782 h 1931213"/>
              <a:gd name="connsiteX32" fmla="*/ 1228953 w 2157984"/>
              <a:gd name="connsiteY32" fmla="*/ 0 h 1931213"/>
              <a:gd name="connsiteX33" fmla="*/ 1163116 w 2157984"/>
              <a:gd name="connsiteY33" fmla="*/ 146304 h 1931213"/>
              <a:gd name="connsiteX34" fmla="*/ 1097280 w 2157984"/>
              <a:gd name="connsiteY34" fmla="*/ 358445 h 1931213"/>
              <a:gd name="connsiteX35" fmla="*/ 994867 w 2157984"/>
              <a:gd name="connsiteY35" fmla="*/ 658368 h 1931213"/>
              <a:gd name="connsiteX36" fmla="*/ 892454 w 2157984"/>
              <a:gd name="connsiteY36" fmla="*/ 994867 h 1931213"/>
              <a:gd name="connsiteX37" fmla="*/ 768096 w 2157984"/>
              <a:gd name="connsiteY37" fmla="*/ 1258214 h 1931213"/>
              <a:gd name="connsiteX38" fmla="*/ 694944 w 2157984"/>
              <a:gd name="connsiteY38" fmla="*/ 1419149 h 1931213"/>
              <a:gd name="connsiteX39" fmla="*/ 555955 w 2157984"/>
              <a:gd name="connsiteY39" fmla="*/ 1528877 h 1931213"/>
              <a:gd name="connsiteX40" fmla="*/ 343814 w 2157984"/>
              <a:gd name="connsiteY40" fmla="*/ 1667865 h 1931213"/>
              <a:gd name="connsiteX41" fmla="*/ 270662 w 2157984"/>
              <a:gd name="connsiteY41" fmla="*/ 1770278 h 1931213"/>
              <a:gd name="connsiteX42" fmla="*/ 153619 w 2157984"/>
              <a:gd name="connsiteY42" fmla="*/ 1828800 h 1931213"/>
              <a:gd name="connsiteX43" fmla="*/ 0 w 2157984"/>
              <a:gd name="connsiteY43" fmla="*/ 1931213 h 1931213"/>
              <a:gd name="connsiteX0" fmla="*/ 2157984 w 2157984"/>
              <a:gd name="connsiteY0" fmla="*/ 1382573 h 1931213"/>
              <a:gd name="connsiteX1" fmla="*/ 2157984 w 2157984"/>
              <a:gd name="connsiteY1" fmla="*/ 1382573 h 1931213"/>
              <a:gd name="connsiteX2" fmla="*/ 2018995 w 2157984"/>
              <a:gd name="connsiteY2" fmla="*/ 1411833 h 1931213"/>
              <a:gd name="connsiteX3" fmla="*/ 1843430 w 2157984"/>
              <a:gd name="connsiteY3" fmla="*/ 1441094 h 1931213"/>
              <a:gd name="connsiteX4" fmla="*/ 1675180 w 2157984"/>
              <a:gd name="connsiteY4" fmla="*/ 1484985 h 1931213"/>
              <a:gd name="connsiteX5" fmla="*/ 1514246 w 2157984"/>
              <a:gd name="connsiteY5" fmla="*/ 1550822 h 1931213"/>
              <a:gd name="connsiteX6" fmla="*/ 1360627 w 2157984"/>
              <a:gd name="connsiteY6" fmla="*/ 1572768 h 1931213"/>
              <a:gd name="connsiteX7" fmla="*/ 1324051 w 2157984"/>
              <a:gd name="connsiteY7" fmla="*/ 1602029 h 1931213"/>
              <a:gd name="connsiteX8" fmla="*/ 1280160 w 2157984"/>
              <a:gd name="connsiteY8" fmla="*/ 1682496 h 1931213"/>
              <a:gd name="connsiteX9" fmla="*/ 1214323 w 2157984"/>
              <a:gd name="connsiteY9" fmla="*/ 1748333 h 1931213"/>
              <a:gd name="connsiteX10" fmla="*/ 1133856 w 2157984"/>
              <a:gd name="connsiteY10" fmla="*/ 1784909 h 1931213"/>
              <a:gd name="connsiteX11" fmla="*/ 1024128 w 2157984"/>
              <a:gd name="connsiteY11" fmla="*/ 1806854 h 1931213"/>
              <a:gd name="connsiteX12" fmla="*/ 863193 w 2157984"/>
              <a:gd name="connsiteY12" fmla="*/ 1748333 h 1931213"/>
              <a:gd name="connsiteX13" fmla="*/ 775411 w 2157984"/>
              <a:gd name="connsiteY13" fmla="*/ 1653235 h 1931213"/>
              <a:gd name="connsiteX14" fmla="*/ 790041 w 2157984"/>
              <a:gd name="connsiteY14" fmla="*/ 1484985 h 1931213"/>
              <a:gd name="connsiteX15" fmla="*/ 914400 w 2157984"/>
              <a:gd name="connsiteY15" fmla="*/ 1324051 h 1931213"/>
              <a:gd name="connsiteX16" fmla="*/ 1002182 w 2157984"/>
              <a:gd name="connsiteY16" fmla="*/ 1185062 h 1931213"/>
              <a:gd name="connsiteX17" fmla="*/ 1053388 w 2157984"/>
              <a:gd name="connsiteY17" fmla="*/ 929030 h 1931213"/>
              <a:gd name="connsiteX18" fmla="*/ 1133856 w 2157984"/>
              <a:gd name="connsiteY18" fmla="*/ 658368 h 1931213"/>
              <a:gd name="connsiteX19" fmla="*/ 1199692 w 2157984"/>
              <a:gd name="connsiteY19" fmla="*/ 534009 h 1931213"/>
              <a:gd name="connsiteX20" fmla="*/ 1272844 w 2157984"/>
              <a:gd name="connsiteY20" fmla="*/ 490118 h 1931213"/>
              <a:gd name="connsiteX21" fmla="*/ 1426464 w 2157984"/>
              <a:gd name="connsiteY21" fmla="*/ 519379 h 1931213"/>
              <a:gd name="connsiteX22" fmla="*/ 1609344 w 2157984"/>
              <a:gd name="connsiteY22" fmla="*/ 614477 h 1931213"/>
              <a:gd name="connsiteX23" fmla="*/ 1784908 w 2157984"/>
              <a:gd name="connsiteY23" fmla="*/ 687629 h 1931213"/>
              <a:gd name="connsiteX24" fmla="*/ 1967788 w 2157984"/>
              <a:gd name="connsiteY24" fmla="*/ 702259 h 1931213"/>
              <a:gd name="connsiteX25" fmla="*/ 2070201 w 2157984"/>
              <a:gd name="connsiteY25" fmla="*/ 672998 h 1931213"/>
              <a:gd name="connsiteX26" fmla="*/ 2092147 w 2157984"/>
              <a:gd name="connsiteY26" fmla="*/ 570585 h 1931213"/>
              <a:gd name="connsiteX27" fmla="*/ 2062886 w 2157984"/>
              <a:gd name="connsiteY27" fmla="*/ 475488 h 1931213"/>
              <a:gd name="connsiteX28" fmla="*/ 1953158 w 2157984"/>
              <a:gd name="connsiteY28" fmla="*/ 453542 h 1931213"/>
              <a:gd name="connsiteX29" fmla="*/ 1836115 w 2157984"/>
              <a:gd name="connsiteY29" fmla="*/ 438912 h 1931213"/>
              <a:gd name="connsiteX30" fmla="*/ 1616659 w 2157984"/>
              <a:gd name="connsiteY30" fmla="*/ 241401 h 1931213"/>
              <a:gd name="connsiteX31" fmla="*/ 1375257 w 2157984"/>
              <a:gd name="connsiteY31" fmla="*/ 87782 h 1931213"/>
              <a:gd name="connsiteX32" fmla="*/ 1228953 w 2157984"/>
              <a:gd name="connsiteY32" fmla="*/ 0 h 1931213"/>
              <a:gd name="connsiteX33" fmla="*/ 1163116 w 2157984"/>
              <a:gd name="connsiteY33" fmla="*/ 146304 h 1931213"/>
              <a:gd name="connsiteX34" fmla="*/ 1097280 w 2157984"/>
              <a:gd name="connsiteY34" fmla="*/ 358445 h 1931213"/>
              <a:gd name="connsiteX35" fmla="*/ 994867 w 2157984"/>
              <a:gd name="connsiteY35" fmla="*/ 658368 h 1931213"/>
              <a:gd name="connsiteX36" fmla="*/ 892454 w 2157984"/>
              <a:gd name="connsiteY36" fmla="*/ 994867 h 1931213"/>
              <a:gd name="connsiteX37" fmla="*/ 768096 w 2157984"/>
              <a:gd name="connsiteY37" fmla="*/ 1258214 h 1931213"/>
              <a:gd name="connsiteX38" fmla="*/ 694944 w 2157984"/>
              <a:gd name="connsiteY38" fmla="*/ 1419149 h 1931213"/>
              <a:gd name="connsiteX39" fmla="*/ 555955 w 2157984"/>
              <a:gd name="connsiteY39" fmla="*/ 1528877 h 1931213"/>
              <a:gd name="connsiteX40" fmla="*/ 343814 w 2157984"/>
              <a:gd name="connsiteY40" fmla="*/ 1667865 h 1931213"/>
              <a:gd name="connsiteX41" fmla="*/ 270662 w 2157984"/>
              <a:gd name="connsiteY41" fmla="*/ 1770278 h 1931213"/>
              <a:gd name="connsiteX42" fmla="*/ 153619 w 2157984"/>
              <a:gd name="connsiteY42" fmla="*/ 1828800 h 1931213"/>
              <a:gd name="connsiteX43" fmla="*/ 58070 w 2157984"/>
              <a:gd name="connsiteY43" fmla="*/ 1894403 h 1931213"/>
              <a:gd name="connsiteX44" fmla="*/ 0 w 2157984"/>
              <a:gd name="connsiteY44" fmla="*/ 1931213 h 1931213"/>
              <a:gd name="connsiteX0" fmla="*/ 2243930 w 2243930"/>
              <a:gd name="connsiteY0" fmla="*/ 1382573 h 1966411"/>
              <a:gd name="connsiteX1" fmla="*/ 2243930 w 2243930"/>
              <a:gd name="connsiteY1" fmla="*/ 1382573 h 1966411"/>
              <a:gd name="connsiteX2" fmla="*/ 2104941 w 2243930"/>
              <a:gd name="connsiteY2" fmla="*/ 1411833 h 1966411"/>
              <a:gd name="connsiteX3" fmla="*/ 1929376 w 2243930"/>
              <a:gd name="connsiteY3" fmla="*/ 1441094 h 1966411"/>
              <a:gd name="connsiteX4" fmla="*/ 1761126 w 2243930"/>
              <a:gd name="connsiteY4" fmla="*/ 1484985 h 1966411"/>
              <a:gd name="connsiteX5" fmla="*/ 1600192 w 2243930"/>
              <a:gd name="connsiteY5" fmla="*/ 1550822 h 1966411"/>
              <a:gd name="connsiteX6" fmla="*/ 1446573 w 2243930"/>
              <a:gd name="connsiteY6" fmla="*/ 1572768 h 1966411"/>
              <a:gd name="connsiteX7" fmla="*/ 1409997 w 2243930"/>
              <a:gd name="connsiteY7" fmla="*/ 1602029 h 1966411"/>
              <a:gd name="connsiteX8" fmla="*/ 1366106 w 2243930"/>
              <a:gd name="connsiteY8" fmla="*/ 1682496 h 1966411"/>
              <a:gd name="connsiteX9" fmla="*/ 1300269 w 2243930"/>
              <a:gd name="connsiteY9" fmla="*/ 1748333 h 1966411"/>
              <a:gd name="connsiteX10" fmla="*/ 1219802 w 2243930"/>
              <a:gd name="connsiteY10" fmla="*/ 1784909 h 1966411"/>
              <a:gd name="connsiteX11" fmla="*/ 1110074 w 2243930"/>
              <a:gd name="connsiteY11" fmla="*/ 1806854 h 1966411"/>
              <a:gd name="connsiteX12" fmla="*/ 949139 w 2243930"/>
              <a:gd name="connsiteY12" fmla="*/ 1748333 h 1966411"/>
              <a:gd name="connsiteX13" fmla="*/ 861357 w 2243930"/>
              <a:gd name="connsiteY13" fmla="*/ 1653235 h 1966411"/>
              <a:gd name="connsiteX14" fmla="*/ 875987 w 2243930"/>
              <a:gd name="connsiteY14" fmla="*/ 1484985 h 1966411"/>
              <a:gd name="connsiteX15" fmla="*/ 1000346 w 2243930"/>
              <a:gd name="connsiteY15" fmla="*/ 1324051 h 1966411"/>
              <a:gd name="connsiteX16" fmla="*/ 1088128 w 2243930"/>
              <a:gd name="connsiteY16" fmla="*/ 1185062 h 1966411"/>
              <a:gd name="connsiteX17" fmla="*/ 1139334 w 2243930"/>
              <a:gd name="connsiteY17" fmla="*/ 929030 h 1966411"/>
              <a:gd name="connsiteX18" fmla="*/ 1219802 w 2243930"/>
              <a:gd name="connsiteY18" fmla="*/ 658368 h 1966411"/>
              <a:gd name="connsiteX19" fmla="*/ 1285638 w 2243930"/>
              <a:gd name="connsiteY19" fmla="*/ 534009 h 1966411"/>
              <a:gd name="connsiteX20" fmla="*/ 1358790 w 2243930"/>
              <a:gd name="connsiteY20" fmla="*/ 490118 h 1966411"/>
              <a:gd name="connsiteX21" fmla="*/ 1512410 w 2243930"/>
              <a:gd name="connsiteY21" fmla="*/ 519379 h 1966411"/>
              <a:gd name="connsiteX22" fmla="*/ 1695290 w 2243930"/>
              <a:gd name="connsiteY22" fmla="*/ 614477 h 1966411"/>
              <a:gd name="connsiteX23" fmla="*/ 1870854 w 2243930"/>
              <a:gd name="connsiteY23" fmla="*/ 687629 h 1966411"/>
              <a:gd name="connsiteX24" fmla="*/ 2053734 w 2243930"/>
              <a:gd name="connsiteY24" fmla="*/ 702259 h 1966411"/>
              <a:gd name="connsiteX25" fmla="*/ 2156147 w 2243930"/>
              <a:gd name="connsiteY25" fmla="*/ 672998 h 1966411"/>
              <a:gd name="connsiteX26" fmla="*/ 2178093 w 2243930"/>
              <a:gd name="connsiteY26" fmla="*/ 570585 h 1966411"/>
              <a:gd name="connsiteX27" fmla="*/ 2148832 w 2243930"/>
              <a:gd name="connsiteY27" fmla="*/ 475488 h 1966411"/>
              <a:gd name="connsiteX28" fmla="*/ 2039104 w 2243930"/>
              <a:gd name="connsiteY28" fmla="*/ 453542 h 1966411"/>
              <a:gd name="connsiteX29" fmla="*/ 1922061 w 2243930"/>
              <a:gd name="connsiteY29" fmla="*/ 438912 h 1966411"/>
              <a:gd name="connsiteX30" fmla="*/ 1702605 w 2243930"/>
              <a:gd name="connsiteY30" fmla="*/ 241401 h 1966411"/>
              <a:gd name="connsiteX31" fmla="*/ 1461203 w 2243930"/>
              <a:gd name="connsiteY31" fmla="*/ 87782 h 1966411"/>
              <a:gd name="connsiteX32" fmla="*/ 1314899 w 2243930"/>
              <a:gd name="connsiteY32" fmla="*/ 0 h 1966411"/>
              <a:gd name="connsiteX33" fmla="*/ 1249062 w 2243930"/>
              <a:gd name="connsiteY33" fmla="*/ 146304 h 1966411"/>
              <a:gd name="connsiteX34" fmla="*/ 1183226 w 2243930"/>
              <a:gd name="connsiteY34" fmla="*/ 358445 h 1966411"/>
              <a:gd name="connsiteX35" fmla="*/ 1080813 w 2243930"/>
              <a:gd name="connsiteY35" fmla="*/ 658368 h 1966411"/>
              <a:gd name="connsiteX36" fmla="*/ 978400 w 2243930"/>
              <a:gd name="connsiteY36" fmla="*/ 994867 h 1966411"/>
              <a:gd name="connsiteX37" fmla="*/ 854042 w 2243930"/>
              <a:gd name="connsiteY37" fmla="*/ 1258214 h 1966411"/>
              <a:gd name="connsiteX38" fmla="*/ 780890 w 2243930"/>
              <a:gd name="connsiteY38" fmla="*/ 1419149 h 1966411"/>
              <a:gd name="connsiteX39" fmla="*/ 641901 w 2243930"/>
              <a:gd name="connsiteY39" fmla="*/ 1528877 h 1966411"/>
              <a:gd name="connsiteX40" fmla="*/ 429760 w 2243930"/>
              <a:gd name="connsiteY40" fmla="*/ 1667865 h 1966411"/>
              <a:gd name="connsiteX41" fmla="*/ 356608 w 2243930"/>
              <a:gd name="connsiteY41" fmla="*/ 1770278 h 1966411"/>
              <a:gd name="connsiteX42" fmla="*/ 239565 w 2243930"/>
              <a:gd name="connsiteY42" fmla="*/ 1828800 h 1966411"/>
              <a:gd name="connsiteX43" fmla="*/ 144016 w 2243930"/>
              <a:gd name="connsiteY43" fmla="*/ 1894403 h 1966411"/>
              <a:gd name="connsiteX44" fmla="*/ 0 w 2243930"/>
              <a:gd name="connsiteY44" fmla="*/ 1966411 h 1966411"/>
              <a:gd name="connsiteX0" fmla="*/ 2243930 w 2243930"/>
              <a:gd name="connsiteY0" fmla="*/ 1382573 h 1966411"/>
              <a:gd name="connsiteX1" fmla="*/ 2243930 w 2243930"/>
              <a:gd name="connsiteY1" fmla="*/ 1382573 h 1966411"/>
              <a:gd name="connsiteX2" fmla="*/ 2104941 w 2243930"/>
              <a:gd name="connsiteY2" fmla="*/ 1411833 h 1966411"/>
              <a:gd name="connsiteX3" fmla="*/ 1929376 w 2243930"/>
              <a:gd name="connsiteY3" fmla="*/ 1441094 h 1966411"/>
              <a:gd name="connsiteX4" fmla="*/ 1761126 w 2243930"/>
              <a:gd name="connsiteY4" fmla="*/ 1484985 h 1966411"/>
              <a:gd name="connsiteX5" fmla="*/ 1600192 w 2243930"/>
              <a:gd name="connsiteY5" fmla="*/ 1550822 h 1966411"/>
              <a:gd name="connsiteX6" fmla="*/ 1446573 w 2243930"/>
              <a:gd name="connsiteY6" fmla="*/ 1572768 h 1966411"/>
              <a:gd name="connsiteX7" fmla="*/ 1409997 w 2243930"/>
              <a:gd name="connsiteY7" fmla="*/ 1602029 h 1966411"/>
              <a:gd name="connsiteX8" fmla="*/ 1366106 w 2243930"/>
              <a:gd name="connsiteY8" fmla="*/ 1682496 h 1966411"/>
              <a:gd name="connsiteX9" fmla="*/ 1300269 w 2243930"/>
              <a:gd name="connsiteY9" fmla="*/ 1748333 h 1966411"/>
              <a:gd name="connsiteX10" fmla="*/ 1219802 w 2243930"/>
              <a:gd name="connsiteY10" fmla="*/ 1784909 h 1966411"/>
              <a:gd name="connsiteX11" fmla="*/ 1110074 w 2243930"/>
              <a:gd name="connsiteY11" fmla="*/ 1806854 h 1966411"/>
              <a:gd name="connsiteX12" fmla="*/ 949139 w 2243930"/>
              <a:gd name="connsiteY12" fmla="*/ 1748333 h 1966411"/>
              <a:gd name="connsiteX13" fmla="*/ 861357 w 2243930"/>
              <a:gd name="connsiteY13" fmla="*/ 1653235 h 1966411"/>
              <a:gd name="connsiteX14" fmla="*/ 875987 w 2243930"/>
              <a:gd name="connsiteY14" fmla="*/ 1484985 h 1966411"/>
              <a:gd name="connsiteX15" fmla="*/ 1000346 w 2243930"/>
              <a:gd name="connsiteY15" fmla="*/ 1324051 h 1966411"/>
              <a:gd name="connsiteX16" fmla="*/ 1088128 w 2243930"/>
              <a:gd name="connsiteY16" fmla="*/ 1185062 h 1966411"/>
              <a:gd name="connsiteX17" fmla="*/ 1139334 w 2243930"/>
              <a:gd name="connsiteY17" fmla="*/ 929030 h 1966411"/>
              <a:gd name="connsiteX18" fmla="*/ 1219802 w 2243930"/>
              <a:gd name="connsiteY18" fmla="*/ 658368 h 1966411"/>
              <a:gd name="connsiteX19" fmla="*/ 1285638 w 2243930"/>
              <a:gd name="connsiteY19" fmla="*/ 534009 h 1966411"/>
              <a:gd name="connsiteX20" fmla="*/ 1358790 w 2243930"/>
              <a:gd name="connsiteY20" fmla="*/ 490118 h 1966411"/>
              <a:gd name="connsiteX21" fmla="*/ 1512410 w 2243930"/>
              <a:gd name="connsiteY21" fmla="*/ 519379 h 1966411"/>
              <a:gd name="connsiteX22" fmla="*/ 1695290 w 2243930"/>
              <a:gd name="connsiteY22" fmla="*/ 614477 h 1966411"/>
              <a:gd name="connsiteX23" fmla="*/ 1870854 w 2243930"/>
              <a:gd name="connsiteY23" fmla="*/ 687629 h 1966411"/>
              <a:gd name="connsiteX24" fmla="*/ 2053734 w 2243930"/>
              <a:gd name="connsiteY24" fmla="*/ 702259 h 1966411"/>
              <a:gd name="connsiteX25" fmla="*/ 2156147 w 2243930"/>
              <a:gd name="connsiteY25" fmla="*/ 672998 h 1966411"/>
              <a:gd name="connsiteX26" fmla="*/ 2178093 w 2243930"/>
              <a:gd name="connsiteY26" fmla="*/ 570585 h 1966411"/>
              <a:gd name="connsiteX27" fmla="*/ 2148832 w 2243930"/>
              <a:gd name="connsiteY27" fmla="*/ 475488 h 1966411"/>
              <a:gd name="connsiteX28" fmla="*/ 2039104 w 2243930"/>
              <a:gd name="connsiteY28" fmla="*/ 453542 h 1966411"/>
              <a:gd name="connsiteX29" fmla="*/ 1922061 w 2243930"/>
              <a:gd name="connsiteY29" fmla="*/ 438912 h 1966411"/>
              <a:gd name="connsiteX30" fmla="*/ 1702605 w 2243930"/>
              <a:gd name="connsiteY30" fmla="*/ 241401 h 1966411"/>
              <a:gd name="connsiteX31" fmla="*/ 1461203 w 2243930"/>
              <a:gd name="connsiteY31" fmla="*/ 87782 h 1966411"/>
              <a:gd name="connsiteX32" fmla="*/ 1314899 w 2243930"/>
              <a:gd name="connsiteY32" fmla="*/ 0 h 1966411"/>
              <a:gd name="connsiteX33" fmla="*/ 1249062 w 2243930"/>
              <a:gd name="connsiteY33" fmla="*/ 146304 h 1966411"/>
              <a:gd name="connsiteX34" fmla="*/ 1183226 w 2243930"/>
              <a:gd name="connsiteY34" fmla="*/ 358445 h 1966411"/>
              <a:gd name="connsiteX35" fmla="*/ 1080813 w 2243930"/>
              <a:gd name="connsiteY35" fmla="*/ 658368 h 1966411"/>
              <a:gd name="connsiteX36" fmla="*/ 978400 w 2243930"/>
              <a:gd name="connsiteY36" fmla="*/ 994867 h 1966411"/>
              <a:gd name="connsiteX37" fmla="*/ 854042 w 2243930"/>
              <a:gd name="connsiteY37" fmla="*/ 1258214 h 1966411"/>
              <a:gd name="connsiteX38" fmla="*/ 780890 w 2243930"/>
              <a:gd name="connsiteY38" fmla="*/ 1419149 h 1966411"/>
              <a:gd name="connsiteX39" fmla="*/ 641901 w 2243930"/>
              <a:gd name="connsiteY39" fmla="*/ 1528877 h 1966411"/>
              <a:gd name="connsiteX40" fmla="*/ 429760 w 2243930"/>
              <a:gd name="connsiteY40" fmla="*/ 1667865 h 1966411"/>
              <a:gd name="connsiteX41" fmla="*/ 356608 w 2243930"/>
              <a:gd name="connsiteY41" fmla="*/ 1770278 h 1966411"/>
              <a:gd name="connsiteX42" fmla="*/ 239565 w 2243930"/>
              <a:gd name="connsiteY42" fmla="*/ 1828800 h 1966411"/>
              <a:gd name="connsiteX43" fmla="*/ 144016 w 2243930"/>
              <a:gd name="connsiteY43" fmla="*/ 1894403 h 1966411"/>
              <a:gd name="connsiteX44" fmla="*/ 0 w 2243930"/>
              <a:gd name="connsiteY44" fmla="*/ 1966411 h 1966411"/>
              <a:gd name="connsiteX0" fmla="*/ 2243930 w 2243930"/>
              <a:gd name="connsiteY0" fmla="*/ 1382573 h 1966411"/>
              <a:gd name="connsiteX1" fmla="*/ 2243930 w 2243930"/>
              <a:gd name="connsiteY1" fmla="*/ 1382573 h 1966411"/>
              <a:gd name="connsiteX2" fmla="*/ 2104941 w 2243930"/>
              <a:gd name="connsiteY2" fmla="*/ 1411833 h 1966411"/>
              <a:gd name="connsiteX3" fmla="*/ 1929376 w 2243930"/>
              <a:gd name="connsiteY3" fmla="*/ 1441094 h 1966411"/>
              <a:gd name="connsiteX4" fmla="*/ 1761126 w 2243930"/>
              <a:gd name="connsiteY4" fmla="*/ 1484985 h 1966411"/>
              <a:gd name="connsiteX5" fmla="*/ 1600192 w 2243930"/>
              <a:gd name="connsiteY5" fmla="*/ 1550822 h 1966411"/>
              <a:gd name="connsiteX6" fmla="*/ 1446573 w 2243930"/>
              <a:gd name="connsiteY6" fmla="*/ 1572768 h 1966411"/>
              <a:gd name="connsiteX7" fmla="*/ 1409997 w 2243930"/>
              <a:gd name="connsiteY7" fmla="*/ 1602029 h 1966411"/>
              <a:gd name="connsiteX8" fmla="*/ 1366106 w 2243930"/>
              <a:gd name="connsiteY8" fmla="*/ 1682496 h 1966411"/>
              <a:gd name="connsiteX9" fmla="*/ 1300269 w 2243930"/>
              <a:gd name="connsiteY9" fmla="*/ 1748333 h 1966411"/>
              <a:gd name="connsiteX10" fmla="*/ 1219802 w 2243930"/>
              <a:gd name="connsiteY10" fmla="*/ 1784909 h 1966411"/>
              <a:gd name="connsiteX11" fmla="*/ 1110074 w 2243930"/>
              <a:gd name="connsiteY11" fmla="*/ 1806854 h 1966411"/>
              <a:gd name="connsiteX12" fmla="*/ 949139 w 2243930"/>
              <a:gd name="connsiteY12" fmla="*/ 1748333 h 1966411"/>
              <a:gd name="connsiteX13" fmla="*/ 861357 w 2243930"/>
              <a:gd name="connsiteY13" fmla="*/ 1653235 h 1966411"/>
              <a:gd name="connsiteX14" fmla="*/ 875987 w 2243930"/>
              <a:gd name="connsiteY14" fmla="*/ 1484985 h 1966411"/>
              <a:gd name="connsiteX15" fmla="*/ 1000346 w 2243930"/>
              <a:gd name="connsiteY15" fmla="*/ 1324051 h 1966411"/>
              <a:gd name="connsiteX16" fmla="*/ 1088128 w 2243930"/>
              <a:gd name="connsiteY16" fmla="*/ 1185062 h 1966411"/>
              <a:gd name="connsiteX17" fmla="*/ 1139334 w 2243930"/>
              <a:gd name="connsiteY17" fmla="*/ 929030 h 1966411"/>
              <a:gd name="connsiteX18" fmla="*/ 1219802 w 2243930"/>
              <a:gd name="connsiteY18" fmla="*/ 658368 h 1966411"/>
              <a:gd name="connsiteX19" fmla="*/ 1285638 w 2243930"/>
              <a:gd name="connsiteY19" fmla="*/ 534009 h 1966411"/>
              <a:gd name="connsiteX20" fmla="*/ 1358790 w 2243930"/>
              <a:gd name="connsiteY20" fmla="*/ 490118 h 1966411"/>
              <a:gd name="connsiteX21" fmla="*/ 1512410 w 2243930"/>
              <a:gd name="connsiteY21" fmla="*/ 519379 h 1966411"/>
              <a:gd name="connsiteX22" fmla="*/ 1695290 w 2243930"/>
              <a:gd name="connsiteY22" fmla="*/ 614477 h 1966411"/>
              <a:gd name="connsiteX23" fmla="*/ 1870854 w 2243930"/>
              <a:gd name="connsiteY23" fmla="*/ 687629 h 1966411"/>
              <a:gd name="connsiteX24" fmla="*/ 2053734 w 2243930"/>
              <a:gd name="connsiteY24" fmla="*/ 702259 h 1966411"/>
              <a:gd name="connsiteX25" fmla="*/ 2156147 w 2243930"/>
              <a:gd name="connsiteY25" fmla="*/ 672998 h 1966411"/>
              <a:gd name="connsiteX26" fmla="*/ 2178093 w 2243930"/>
              <a:gd name="connsiteY26" fmla="*/ 570585 h 1966411"/>
              <a:gd name="connsiteX27" fmla="*/ 2148832 w 2243930"/>
              <a:gd name="connsiteY27" fmla="*/ 475488 h 1966411"/>
              <a:gd name="connsiteX28" fmla="*/ 2039104 w 2243930"/>
              <a:gd name="connsiteY28" fmla="*/ 453542 h 1966411"/>
              <a:gd name="connsiteX29" fmla="*/ 1922061 w 2243930"/>
              <a:gd name="connsiteY29" fmla="*/ 438912 h 1966411"/>
              <a:gd name="connsiteX30" fmla="*/ 1702605 w 2243930"/>
              <a:gd name="connsiteY30" fmla="*/ 241401 h 1966411"/>
              <a:gd name="connsiteX31" fmla="*/ 1461203 w 2243930"/>
              <a:gd name="connsiteY31" fmla="*/ 87782 h 1966411"/>
              <a:gd name="connsiteX32" fmla="*/ 1314899 w 2243930"/>
              <a:gd name="connsiteY32" fmla="*/ 0 h 1966411"/>
              <a:gd name="connsiteX33" fmla="*/ 1249062 w 2243930"/>
              <a:gd name="connsiteY33" fmla="*/ 146304 h 1966411"/>
              <a:gd name="connsiteX34" fmla="*/ 1183226 w 2243930"/>
              <a:gd name="connsiteY34" fmla="*/ 358445 h 1966411"/>
              <a:gd name="connsiteX35" fmla="*/ 1080813 w 2243930"/>
              <a:gd name="connsiteY35" fmla="*/ 658368 h 1966411"/>
              <a:gd name="connsiteX36" fmla="*/ 978400 w 2243930"/>
              <a:gd name="connsiteY36" fmla="*/ 994867 h 1966411"/>
              <a:gd name="connsiteX37" fmla="*/ 854042 w 2243930"/>
              <a:gd name="connsiteY37" fmla="*/ 1258214 h 1966411"/>
              <a:gd name="connsiteX38" fmla="*/ 780890 w 2243930"/>
              <a:gd name="connsiteY38" fmla="*/ 1419149 h 1966411"/>
              <a:gd name="connsiteX39" fmla="*/ 641901 w 2243930"/>
              <a:gd name="connsiteY39" fmla="*/ 1528877 h 1966411"/>
              <a:gd name="connsiteX40" fmla="*/ 429760 w 2243930"/>
              <a:gd name="connsiteY40" fmla="*/ 1667865 h 1966411"/>
              <a:gd name="connsiteX41" fmla="*/ 356608 w 2243930"/>
              <a:gd name="connsiteY41" fmla="*/ 1770278 h 1966411"/>
              <a:gd name="connsiteX42" fmla="*/ 239565 w 2243930"/>
              <a:gd name="connsiteY42" fmla="*/ 1828800 h 1966411"/>
              <a:gd name="connsiteX43" fmla="*/ 144016 w 2243930"/>
              <a:gd name="connsiteY43" fmla="*/ 1894403 h 1966411"/>
              <a:gd name="connsiteX44" fmla="*/ 78630 w 2243930"/>
              <a:gd name="connsiteY44" fmla="*/ 1923897 h 1966411"/>
              <a:gd name="connsiteX45" fmla="*/ 0 w 2243930"/>
              <a:gd name="connsiteY45" fmla="*/ 1966411 h 1966411"/>
              <a:gd name="connsiteX0" fmla="*/ 2243930 w 2243930"/>
              <a:gd name="connsiteY0" fmla="*/ 1382573 h 2038419"/>
              <a:gd name="connsiteX1" fmla="*/ 2243930 w 2243930"/>
              <a:gd name="connsiteY1" fmla="*/ 1382573 h 2038419"/>
              <a:gd name="connsiteX2" fmla="*/ 2104941 w 2243930"/>
              <a:gd name="connsiteY2" fmla="*/ 1411833 h 2038419"/>
              <a:gd name="connsiteX3" fmla="*/ 1929376 w 2243930"/>
              <a:gd name="connsiteY3" fmla="*/ 1441094 h 2038419"/>
              <a:gd name="connsiteX4" fmla="*/ 1761126 w 2243930"/>
              <a:gd name="connsiteY4" fmla="*/ 1484985 h 2038419"/>
              <a:gd name="connsiteX5" fmla="*/ 1600192 w 2243930"/>
              <a:gd name="connsiteY5" fmla="*/ 1550822 h 2038419"/>
              <a:gd name="connsiteX6" fmla="*/ 1446573 w 2243930"/>
              <a:gd name="connsiteY6" fmla="*/ 1572768 h 2038419"/>
              <a:gd name="connsiteX7" fmla="*/ 1409997 w 2243930"/>
              <a:gd name="connsiteY7" fmla="*/ 1602029 h 2038419"/>
              <a:gd name="connsiteX8" fmla="*/ 1366106 w 2243930"/>
              <a:gd name="connsiteY8" fmla="*/ 1682496 h 2038419"/>
              <a:gd name="connsiteX9" fmla="*/ 1300269 w 2243930"/>
              <a:gd name="connsiteY9" fmla="*/ 1748333 h 2038419"/>
              <a:gd name="connsiteX10" fmla="*/ 1219802 w 2243930"/>
              <a:gd name="connsiteY10" fmla="*/ 1784909 h 2038419"/>
              <a:gd name="connsiteX11" fmla="*/ 1110074 w 2243930"/>
              <a:gd name="connsiteY11" fmla="*/ 1806854 h 2038419"/>
              <a:gd name="connsiteX12" fmla="*/ 949139 w 2243930"/>
              <a:gd name="connsiteY12" fmla="*/ 1748333 h 2038419"/>
              <a:gd name="connsiteX13" fmla="*/ 861357 w 2243930"/>
              <a:gd name="connsiteY13" fmla="*/ 1653235 h 2038419"/>
              <a:gd name="connsiteX14" fmla="*/ 875987 w 2243930"/>
              <a:gd name="connsiteY14" fmla="*/ 1484985 h 2038419"/>
              <a:gd name="connsiteX15" fmla="*/ 1000346 w 2243930"/>
              <a:gd name="connsiteY15" fmla="*/ 1324051 h 2038419"/>
              <a:gd name="connsiteX16" fmla="*/ 1088128 w 2243930"/>
              <a:gd name="connsiteY16" fmla="*/ 1185062 h 2038419"/>
              <a:gd name="connsiteX17" fmla="*/ 1139334 w 2243930"/>
              <a:gd name="connsiteY17" fmla="*/ 929030 h 2038419"/>
              <a:gd name="connsiteX18" fmla="*/ 1219802 w 2243930"/>
              <a:gd name="connsiteY18" fmla="*/ 658368 h 2038419"/>
              <a:gd name="connsiteX19" fmla="*/ 1285638 w 2243930"/>
              <a:gd name="connsiteY19" fmla="*/ 534009 h 2038419"/>
              <a:gd name="connsiteX20" fmla="*/ 1358790 w 2243930"/>
              <a:gd name="connsiteY20" fmla="*/ 490118 h 2038419"/>
              <a:gd name="connsiteX21" fmla="*/ 1512410 w 2243930"/>
              <a:gd name="connsiteY21" fmla="*/ 519379 h 2038419"/>
              <a:gd name="connsiteX22" fmla="*/ 1695290 w 2243930"/>
              <a:gd name="connsiteY22" fmla="*/ 614477 h 2038419"/>
              <a:gd name="connsiteX23" fmla="*/ 1870854 w 2243930"/>
              <a:gd name="connsiteY23" fmla="*/ 687629 h 2038419"/>
              <a:gd name="connsiteX24" fmla="*/ 2053734 w 2243930"/>
              <a:gd name="connsiteY24" fmla="*/ 702259 h 2038419"/>
              <a:gd name="connsiteX25" fmla="*/ 2156147 w 2243930"/>
              <a:gd name="connsiteY25" fmla="*/ 672998 h 2038419"/>
              <a:gd name="connsiteX26" fmla="*/ 2178093 w 2243930"/>
              <a:gd name="connsiteY26" fmla="*/ 570585 h 2038419"/>
              <a:gd name="connsiteX27" fmla="*/ 2148832 w 2243930"/>
              <a:gd name="connsiteY27" fmla="*/ 475488 h 2038419"/>
              <a:gd name="connsiteX28" fmla="*/ 2039104 w 2243930"/>
              <a:gd name="connsiteY28" fmla="*/ 453542 h 2038419"/>
              <a:gd name="connsiteX29" fmla="*/ 1922061 w 2243930"/>
              <a:gd name="connsiteY29" fmla="*/ 438912 h 2038419"/>
              <a:gd name="connsiteX30" fmla="*/ 1702605 w 2243930"/>
              <a:gd name="connsiteY30" fmla="*/ 241401 h 2038419"/>
              <a:gd name="connsiteX31" fmla="*/ 1461203 w 2243930"/>
              <a:gd name="connsiteY31" fmla="*/ 87782 h 2038419"/>
              <a:gd name="connsiteX32" fmla="*/ 1314899 w 2243930"/>
              <a:gd name="connsiteY32" fmla="*/ 0 h 2038419"/>
              <a:gd name="connsiteX33" fmla="*/ 1249062 w 2243930"/>
              <a:gd name="connsiteY33" fmla="*/ 146304 h 2038419"/>
              <a:gd name="connsiteX34" fmla="*/ 1183226 w 2243930"/>
              <a:gd name="connsiteY34" fmla="*/ 358445 h 2038419"/>
              <a:gd name="connsiteX35" fmla="*/ 1080813 w 2243930"/>
              <a:gd name="connsiteY35" fmla="*/ 658368 h 2038419"/>
              <a:gd name="connsiteX36" fmla="*/ 978400 w 2243930"/>
              <a:gd name="connsiteY36" fmla="*/ 994867 h 2038419"/>
              <a:gd name="connsiteX37" fmla="*/ 854042 w 2243930"/>
              <a:gd name="connsiteY37" fmla="*/ 1258214 h 2038419"/>
              <a:gd name="connsiteX38" fmla="*/ 780890 w 2243930"/>
              <a:gd name="connsiteY38" fmla="*/ 1419149 h 2038419"/>
              <a:gd name="connsiteX39" fmla="*/ 641901 w 2243930"/>
              <a:gd name="connsiteY39" fmla="*/ 1528877 h 2038419"/>
              <a:gd name="connsiteX40" fmla="*/ 429760 w 2243930"/>
              <a:gd name="connsiteY40" fmla="*/ 1667865 h 2038419"/>
              <a:gd name="connsiteX41" fmla="*/ 356608 w 2243930"/>
              <a:gd name="connsiteY41" fmla="*/ 1770278 h 2038419"/>
              <a:gd name="connsiteX42" fmla="*/ 239565 w 2243930"/>
              <a:gd name="connsiteY42" fmla="*/ 1828800 h 2038419"/>
              <a:gd name="connsiteX43" fmla="*/ 144016 w 2243930"/>
              <a:gd name="connsiteY43" fmla="*/ 1894403 h 2038419"/>
              <a:gd name="connsiteX44" fmla="*/ 78630 w 2243930"/>
              <a:gd name="connsiteY44" fmla="*/ 1923897 h 2038419"/>
              <a:gd name="connsiteX45" fmla="*/ 0 w 2243930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804893 w 2267933"/>
              <a:gd name="connsiteY38" fmla="*/ 1419149 h 2038419"/>
              <a:gd name="connsiteX39" fmla="*/ 665904 w 2267933"/>
              <a:gd name="connsiteY39" fmla="*/ 1528877 h 2038419"/>
              <a:gd name="connsiteX40" fmla="*/ 453763 w 2267933"/>
              <a:gd name="connsiteY40" fmla="*/ 1667865 h 2038419"/>
              <a:gd name="connsiteX41" fmla="*/ 380611 w 2267933"/>
              <a:gd name="connsiteY41" fmla="*/ 1770278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804893 w 2267933"/>
              <a:gd name="connsiteY38" fmla="*/ 1419149 h 2038419"/>
              <a:gd name="connsiteX39" fmla="*/ 665904 w 2267933"/>
              <a:gd name="connsiteY39" fmla="*/ 1528877 h 2038419"/>
              <a:gd name="connsiteX40" fmla="*/ 453763 w 2267933"/>
              <a:gd name="connsiteY40" fmla="*/ 1667865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804893 w 2267933"/>
              <a:gd name="connsiteY38" fmla="*/ 1419149 h 2038419"/>
              <a:gd name="connsiteX39" fmla="*/ 665904 w 2267933"/>
              <a:gd name="connsiteY39" fmla="*/ 1528877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804893 w 2267933"/>
              <a:gd name="connsiteY38" fmla="*/ 1419149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960108 w 2267933"/>
              <a:gd name="connsiteY36" fmla="*/ 103030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124 w 2267933"/>
              <a:gd name="connsiteY35" fmla="*/ 598259 h 2038419"/>
              <a:gd name="connsiteX36" fmla="*/ 960108 w 2267933"/>
              <a:gd name="connsiteY36" fmla="*/ 103030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176132 w 2267933"/>
              <a:gd name="connsiteY34" fmla="*/ 310227 h 2038419"/>
              <a:gd name="connsiteX35" fmla="*/ 1104124 w 2267933"/>
              <a:gd name="connsiteY35" fmla="*/ 598259 h 2038419"/>
              <a:gd name="connsiteX36" fmla="*/ 960108 w 2267933"/>
              <a:gd name="connsiteY36" fmla="*/ 103030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48140 w 2267933"/>
              <a:gd name="connsiteY33" fmla="*/ 94203 h 2038419"/>
              <a:gd name="connsiteX34" fmla="*/ 1176132 w 2267933"/>
              <a:gd name="connsiteY34" fmla="*/ 310227 h 2038419"/>
              <a:gd name="connsiteX35" fmla="*/ 1104124 w 2267933"/>
              <a:gd name="connsiteY35" fmla="*/ 598259 h 2038419"/>
              <a:gd name="connsiteX36" fmla="*/ 960108 w 2267933"/>
              <a:gd name="connsiteY36" fmla="*/ 103030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49306 h 2105152"/>
              <a:gd name="connsiteX1" fmla="*/ 2267933 w 2267933"/>
              <a:gd name="connsiteY1" fmla="*/ 1449306 h 2105152"/>
              <a:gd name="connsiteX2" fmla="*/ 2128944 w 2267933"/>
              <a:gd name="connsiteY2" fmla="*/ 1478566 h 2105152"/>
              <a:gd name="connsiteX3" fmla="*/ 1953379 w 2267933"/>
              <a:gd name="connsiteY3" fmla="*/ 1507827 h 2105152"/>
              <a:gd name="connsiteX4" fmla="*/ 1785129 w 2267933"/>
              <a:gd name="connsiteY4" fmla="*/ 1551718 h 2105152"/>
              <a:gd name="connsiteX5" fmla="*/ 1624195 w 2267933"/>
              <a:gd name="connsiteY5" fmla="*/ 1617555 h 2105152"/>
              <a:gd name="connsiteX6" fmla="*/ 1470576 w 2267933"/>
              <a:gd name="connsiteY6" fmla="*/ 1639501 h 2105152"/>
              <a:gd name="connsiteX7" fmla="*/ 1434000 w 2267933"/>
              <a:gd name="connsiteY7" fmla="*/ 1668762 h 2105152"/>
              <a:gd name="connsiteX8" fmla="*/ 1390109 w 2267933"/>
              <a:gd name="connsiteY8" fmla="*/ 1749229 h 2105152"/>
              <a:gd name="connsiteX9" fmla="*/ 1324272 w 2267933"/>
              <a:gd name="connsiteY9" fmla="*/ 1815066 h 2105152"/>
              <a:gd name="connsiteX10" fmla="*/ 1243805 w 2267933"/>
              <a:gd name="connsiteY10" fmla="*/ 1851642 h 2105152"/>
              <a:gd name="connsiteX11" fmla="*/ 1134077 w 2267933"/>
              <a:gd name="connsiteY11" fmla="*/ 1873587 h 2105152"/>
              <a:gd name="connsiteX12" fmla="*/ 973142 w 2267933"/>
              <a:gd name="connsiteY12" fmla="*/ 1815066 h 2105152"/>
              <a:gd name="connsiteX13" fmla="*/ 885360 w 2267933"/>
              <a:gd name="connsiteY13" fmla="*/ 1719968 h 2105152"/>
              <a:gd name="connsiteX14" fmla="*/ 899990 w 2267933"/>
              <a:gd name="connsiteY14" fmla="*/ 1551718 h 2105152"/>
              <a:gd name="connsiteX15" fmla="*/ 1024349 w 2267933"/>
              <a:gd name="connsiteY15" fmla="*/ 1390784 h 2105152"/>
              <a:gd name="connsiteX16" fmla="*/ 1112131 w 2267933"/>
              <a:gd name="connsiteY16" fmla="*/ 1251795 h 2105152"/>
              <a:gd name="connsiteX17" fmla="*/ 1163337 w 2267933"/>
              <a:gd name="connsiteY17" fmla="*/ 995763 h 2105152"/>
              <a:gd name="connsiteX18" fmla="*/ 1243805 w 2267933"/>
              <a:gd name="connsiteY18" fmla="*/ 725101 h 2105152"/>
              <a:gd name="connsiteX19" fmla="*/ 1309641 w 2267933"/>
              <a:gd name="connsiteY19" fmla="*/ 600742 h 2105152"/>
              <a:gd name="connsiteX20" fmla="*/ 1382793 w 2267933"/>
              <a:gd name="connsiteY20" fmla="*/ 556851 h 2105152"/>
              <a:gd name="connsiteX21" fmla="*/ 1536413 w 2267933"/>
              <a:gd name="connsiteY21" fmla="*/ 586112 h 2105152"/>
              <a:gd name="connsiteX22" fmla="*/ 1719293 w 2267933"/>
              <a:gd name="connsiteY22" fmla="*/ 681210 h 2105152"/>
              <a:gd name="connsiteX23" fmla="*/ 1894857 w 2267933"/>
              <a:gd name="connsiteY23" fmla="*/ 754362 h 2105152"/>
              <a:gd name="connsiteX24" fmla="*/ 2077737 w 2267933"/>
              <a:gd name="connsiteY24" fmla="*/ 768992 h 2105152"/>
              <a:gd name="connsiteX25" fmla="*/ 2180150 w 2267933"/>
              <a:gd name="connsiteY25" fmla="*/ 739731 h 2105152"/>
              <a:gd name="connsiteX26" fmla="*/ 2202096 w 2267933"/>
              <a:gd name="connsiteY26" fmla="*/ 637318 h 2105152"/>
              <a:gd name="connsiteX27" fmla="*/ 2172835 w 2267933"/>
              <a:gd name="connsiteY27" fmla="*/ 542221 h 2105152"/>
              <a:gd name="connsiteX28" fmla="*/ 2063107 w 2267933"/>
              <a:gd name="connsiteY28" fmla="*/ 520275 h 2105152"/>
              <a:gd name="connsiteX29" fmla="*/ 1946064 w 2267933"/>
              <a:gd name="connsiteY29" fmla="*/ 505645 h 2105152"/>
              <a:gd name="connsiteX30" fmla="*/ 1726608 w 2267933"/>
              <a:gd name="connsiteY30" fmla="*/ 308134 h 2105152"/>
              <a:gd name="connsiteX31" fmla="*/ 1485206 w 2267933"/>
              <a:gd name="connsiteY31" fmla="*/ 154515 h 2105152"/>
              <a:gd name="connsiteX32" fmla="*/ 1368164 w 2267933"/>
              <a:gd name="connsiteY32" fmla="*/ 59418 h 2105152"/>
              <a:gd name="connsiteX33" fmla="*/ 1327463 w 2267933"/>
              <a:gd name="connsiteY33" fmla="*/ 16920 h 2105152"/>
              <a:gd name="connsiteX34" fmla="*/ 1248140 w 2267933"/>
              <a:gd name="connsiteY34" fmla="*/ 160936 h 2105152"/>
              <a:gd name="connsiteX35" fmla="*/ 1176132 w 2267933"/>
              <a:gd name="connsiteY35" fmla="*/ 376960 h 2105152"/>
              <a:gd name="connsiteX36" fmla="*/ 1104124 w 2267933"/>
              <a:gd name="connsiteY36" fmla="*/ 664992 h 2105152"/>
              <a:gd name="connsiteX37" fmla="*/ 960108 w 2267933"/>
              <a:gd name="connsiteY37" fmla="*/ 1097040 h 2105152"/>
              <a:gd name="connsiteX38" fmla="*/ 816092 w 2267933"/>
              <a:gd name="connsiteY38" fmla="*/ 1313064 h 2105152"/>
              <a:gd name="connsiteX39" fmla="*/ 744084 w 2267933"/>
              <a:gd name="connsiteY39" fmla="*/ 1457080 h 2105152"/>
              <a:gd name="connsiteX40" fmla="*/ 672076 w 2267933"/>
              <a:gd name="connsiteY40" fmla="*/ 1529088 h 2105152"/>
              <a:gd name="connsiteX41" fmla="*/ 384044 w 2267933"/>
              <a:gd name="connsiteY41" fmla="*/ 1673104 h 2105152"/>
              <a:gd name="connsiteX42" fmla="*/ 312036 w 2267933"/>
              <a:gd name="connsiteY42" fmla="*/ 1817120 h 2105152"/>
              <a:gd name="connsiteX43" fmla="*/ 263568 w 2267933"/>
              <a:gd name="connsiteY43" fmla="*/ 1895533 h 2105152"/>
              <a:gd name="connsiteX44" fmla="*/ 168019 w 2267933"/>
              <a:gd name="connsiteY44" fmla="*/ 1961136 h 2105152"/>
              <a:gd name="connsiteX45" fmla="*/ 24003 w 2267933"/>
              <a:gd name="connsiteY45" fmla="*/ 2033144 h 2105152"/>
              <a:gd name="connsiteX46" fmla="*/ 24003 w 2267933"/>
              <a:gd name="connsiteY46" fmla="*/ 2105152 h 2105152"/>
              <a:gd name="connsiteX0" fmla="*/ 2267933 w 2267933"/>
              <a:gd name="connsiteY0" fmla="*/ 1449306 h 2105152"/>
              <a:gd name="connsiteX1" fmla="*/ 2267933 w 2267933"/>
              <a:gd name="connsiteY1" fmla="*/ 1449306 h 2105152"/>
              <a:gd name="connsiteX2" fmla="*/ 2128944 w 2267933"/>
              <a:gd name="connsiteY2" fmla="*/ 1478566 h 2105152"/>
              <a:gd name="connsiteX3" fmla="*/ 1953379 w 2267933"/>
              <a:gd name="connsiteY3" fmla="*/ 1507827 h 2105152"/>
              <a:gd name="connsiteX4" fmla="*/ 1785129 w 2267933"/>
              <a:gd name="connsiteY4" fmla="*/ 1551718 h 2105152"/>
              <a:gd name="connsiteX5" fmla="*/ 1624195 w 2267933"/>
              <a:gd name="connsiteY5" fmla="*/ 1617555 h 2105152"/>
              <a:gd name="connsiteX6" fmla="*/ 1470576 w 2267933"/>
              <a:gd name="connsiteY6" fmla="*/ 1639501 h 2105152"/>
              <a:gd name="connsiteX7" fmla="*/ 1434000 w 2267933"/>
              <a:gd name="connsiteY7" fmla="*/ 1668762 h 2105152"/>
              <a:gd name="connsiteX8" fmla="*/ 1390109 w 2267933"/>
              <a:gd name="connsiteY8" fmla="*/ 1749229 h 2105152"/>
              <a:gd name="connsiteX9" fmla="*/ 1324272 w 2267933"/>
              <a:gd name="connsiteY9" fmla="*/ 1815066 h 2105152"/>
              <a:gd name="connsiteX10" fmla="*/ 1243805 w 2267933"/>
              <a:gd name="connsiteY10" fmla="*/ 1851642 h 2105152"/>
              <a:gd name="connsiteX11" fmla="*/ 1134077 w 2267933"/>
              <a:gd name="connsiteY11" fmla="*/ 1873587 h 2105152"/>
              <a:gd name="connsiteX12" fmla="*/ 973142 w 2267933"/>
              <a:gd name="connsiteY12" fmla="*/ 1815066 h 2105152"/>
              <a:gd name="connsiteX13" fmla="*/ 885360 w 2267933"/>
              <a:gd name="connsiteY13" fmla="*/ 1719968 h 2105152"/>
              <a:gd name="connsiteX14" fmla="*/ 899990 w 2267933"/>
              <a:gd name="connsiteY14" fmla="*/ 1551718 h 2105152"/>
              <a:gd name="connsiteX15" fmla="*/ 1024349 w 2267933"/>
              <a:gd name="connsiteY15" fmla="*/ 1390784 h 2105152"/>
              <a:gd name="connsiteX16" fmla="*/ 1112131 w 2267933"/>
              <a:gd name="connsiteY16" fmla="*/ 1251795 h 2105152"/>
              <a:gd name="connsiteX17" fmla="*/ 1163337 w 2267933"/>
              <a:gd name="connsiteY17" fmla="*/ 995763 h 2105152"/>
              <a:gd name="connsiteX18" fmla="*/ 1243805 w 2267933"/>
              <a:gd name="connsiteY18" fmla="*/ 725101 h 2105152"/>
              <a:gd name="connsiteX19" fmla="*/ 1309641 w 2267933"/>
              <a:gd name="connsiteY19" fmla="*/ 600742 h 2105152"/>
              <a:gd name="connsiteX20" fmla="*/ 1382793 w 2267933"/>
              <a:gd name="connsiteY20" fmla="*/ 556851 h 2105152"/>
              <a:gd name="connsiteX21" fmla="*/ 1536413 w 2267933"/>
              <a:gd name="connsiteY21" fmla="*/ 586112 h 2105152"/>
              <a:gd name="connsiteX22" fmla="*/ 1719293 w 2267933"/>
              <a:gd name="connsiteY22" fmla="*/ 681210 h 2105152"/>
              <a:gd name="connsiteX23" fmla="*/ 1894857 w 2267933"/>
              <a:gd name="connsiteY23" fmla="*/ 754362 h 2105152"/>
              <a:gd name="connsiteX24" fmla="*/ 2077737 w 2267933"/>
              <a:gd name="connsiteY24" fmla="*/ 768992 h 2105152"/>
              <a:gd name="connsiteX25" fmla="*/ 2180150 w 2267933"/>
              <a:gd name="connsiteY25" fmla="*/ 739731 h 2105152"/>
              <a:gd name="connsiteX26" fmla="*/ 2202096 w 2267933"/>
              <a:gd name="connsiteY26" fmla="*/ 637318 h 2105152"/>
              <a:gd name="connsiteX27" fmla="*/ 2172835 w 2267933"/>
              <a:gd name="connsiteY27" fmla="*/ 542221 h 2105152"/>
              <a:gd name="connsiteX28" fmla="*/ 2063107 w 2267933"/>
              <a:gd name="connsiteY28" fmla="*/ 520275 h 2105152"/>
              <a:gd name="connsiteX29" fmla="*/ 1946064 w 2267933"/>
              <a:gd name="connsiteY29" fmla="*/ 505645 h 2105152"/>
              <a:gd name="connsiteX30" fmla="*/ 1726608 w 2267933"/>
              <a:gd name="connsiteY30" fmla="*/ 308134 h 2105152"/>
              <a:gd name="connsiteX31" fmla="*/ 1485206 w 2267933"/>
              <a:gd name="connsiteY31" fmla="*/ 154515 h 2105152"/>
              <a:gd name="connsiteX32" fmla="*/ 1368164 w 2267933"/>
              <a:gd name="connsiteY32" fmla="*/ 59418 h 2105152"/>
              <a:gd name="connsiteX33" fmla="*/ 1255455 w 2267933"/>
              <a:gd name="connsiteY33" fmla="*/ 16920 h 2105152"/>
              <a:gd name="connsiteX34" fmla="*/ 1248140 w 2267933"/>
              <a:gd name="connsiteY34" fmla="*/ 160936 h 2105152"/>
              <a:gd name="connsiteX35" fmla="*/ 1176132 w 2267933"/>
              <a:gd name="connsiteY35" fmla="*/ 376960 h 2105152"/>
              <a:gd name="connsiteX36" fmla="*/ 1104124 w 2267933"/>
              <a:gd name="connsiteY36" fmla="*/ 664992 h 2105152"/>
              <a:gd name="connsiteX37" fmla="*/ 960108 w 2267933"/>
              <a:gd name="connsiteY37" fmla="*/ 1097040 h 2105152"/>
              <a:gd name="connsiteX38" fmla="*/ 816092 w 2267933"/>
              <a:gd name="connsiteY38" fmla="*/ 1313064 h 2105152"/>
              <a:gd name="connsiteX39" fmla="*/ 744084 w 2267933"/>
              <a:gd name="connsiteY39" fmla="*/ 1457080 h 2105152"/>
              <a:gd name="connsiteX40" fmla="*/ 672076 w 2267933"/>
              <a:gd name="connsiteY40" fmla="*/ 1529088 h 2105152"/>
              <a:gd name="connsiteX41" fmla="*/ 384044 w 2267933"/>
              <a:gd name="connsiteY41" fmla="*/ 1673104 h 2105152"/>
              <a:gd name="connsiteX42" fmla="*/ 312036 w 2267933"/>
              <a:gd name="connsiteY42" fmla="*/ 1817120 h 2105152"/>
              <a:gd name="connsiteX43" fmla="*/ 263568 w 2267933"/>
              <a:gd name="connsiteY43" fmla="*/ 1895533 h 2105152"/>
              <a:gd name="connsiteX44" fmla="*/ 168019 w 2267933"/>
              <a:gd name="connsiteY44" fmla="*/ 1961136 h 2105152"/>
              <a:gd name="connsiteX45" fmla="*/ 24003 w 2267933"/>
              <a:gd name="connsiteY45" fmla="*/ 2033144 h 2105152"/>
              <a:gd name="connsiteX46" fmla="*/ 24003 w 2267933"/>
              <a:gd name="connsiteY46" fmla="*/ 2105152 h 2105152"/>
              <a:gd name="connsiteX0" fmla="*/ 2267933 w 2267933"/>
              <a:gd name="connsiteY0" fmla="*/ 1449306 h 2105152"/>
              <a:gd name="connsiteX1" fmla="*/ 2267933 w 2267933"/>
              <a:gd name="connsiteY1" fmla="*/ 1449306 h 2105152"/>
              <a:gd name="connsiteX2" fmla="*/ 2128944 w 2267933"/>
              <a:gd name="connsiteY2" fmla="*/ 1478566 h 2105152"/>
              <a:gd name="connsiteX3" fmla="*/ 1953379 w 2267933"/>
              <a:gd name="connsiteY3" fmla="*/ 1507827 h 2105152"/>
              <a:gd name="connsiteX4" fmla="*/ 1785129 w 2267933"/>
              <a:gd name="connsiteY4" fmla="*/ 1551718 h 2105152"/>
              <a:gd name="connsiteX5" fmla="*/ 1624195 w 2267933"/>
              <a:gd name="connsiteY5" fmla="*/ 1617555 h 2105152"/>
              <a:gd name="connsiteX6" fmla="*/ 1470576 w 2267933"/>
              <a:gd name="connsiteY6" fmla="*/ 1639501 h 2105152"/>
              <a:gd name="connsiteX7" fmla="*/ 1434000 w 2267933"/>
              <a:gd name="connsiteY7" fmla="*/ 1668762 h 2105152"/>
              <a:gd name="connsiteX8" fmla="*/ 1390109 w 2267933"/>
              <a:gd name="connsiteY8" fmla="*/ 1749229 h 2105152"/>
              <a:gd name="connsiteX9" fmla="*/ 1324272 w 2267933"/>
              <a:gd name="connsiteY9" fmla="*/ 1815066 h 2105152"/>
              <a:gd name="connsiteX10" fmla="*/ 1243805 w 2267933"/>
              <a:gd name="connsiteY10" fmla="*/ 1851642 h 2105152"/>
              <a:gd name="connsiteX11" fmla="*/ 1134077 w 2267933"/>
              <a:gd name="connsiteY11" fmla="*/ 1873587 h 2105152"/>
              <a:gd name="connsiteX12" fmla="*/ 973142 w 2267933"/>
              <a:gd name="connsiteY12" fmla="*/ 1815066 h 2105152"/>
              <a:gd name="connsiteX13" fmla="*/ 885360 w 2267933"/>
              <a:gd name="connsiteY13" fmla="*/ 1719968 h 2105152"/>
              <a:gd name="connsiteX14" fmla="*/ 899990 w 2267933"/>
              <a:gd name="connsiteY14" fmla="*/ 1551718 h 2105152"/>
              <a:gd name="connsiteX15" fmla="*/ 1024349 w 2267933"/>
              <a:gd name="connsiteY15" fmla="*/ 1390784 h 2105152"/>
              <a:gd name="connsiteX16" fmla="*/ 1112131 w 2267933"/>
              <a:gd name="connsiteY16" fmla="*/ 1251795 h 2105152"/>
              <a:gd name="connsiteX17" fmla="*/ 1163337 w 2267933"/>
              <a:gd name="connsiteY17" fmla="*/ 995763 h 2105152"/>
              <a:gd name="connsiteX18" fmla="*/ 1243805 w 2267933"/>
              <a:gd name="connsiteY18" fmla="*/ 725101 h 2105152"/>
              <a:gd name="connsiteX19" fmla="*/ 1309641 w 2267933"/>
              <a:gd name="connsiteY19" fmla="*/ 600742 h 2105152"/>
              <a:gd name="connsiteX20" fmla="*/ 1382793 w 2267933"/>
              <a:gd name="connsiteY20" fmla="*/ 556851 h 2105152"/>
              <a:gd name="connsiteX21" fmla="*/ 1536413 w 2267933"/>
              <a:gd name="connsiteY21" fmla="*/ 586112 h 2105152"/>
              <a:gd name="connsiteX22" fmla="*/ 1719293 w 2267933"/>
              <a:gd name="connsiteY22" fmla="*/ 681210 h 2105152"/>
              <a:gd name="connsiteX23" fmla="*/ 1894857 w 2267933"/>
              <a:gd name="connsiteY23" fmla="*/ 754362 h 2105152"/>
              <a:gd name="connsiteX24" fmla="*/ 2077737 w 2267933"/>
              <a:gd name="connsiteY24" fmla="*/ 768992 h 2105152"/>
              <a:gd name="connsiteX25" fmla="*/ 2180150 w 2267933"/>
              <a:gd name="connsiteY25" fmla="*/ 739731 h 2105152"/>
              <a:gd name="connsiteX26" fmla="*/ 2202096 w 2267933"/>
              <a:gd name="connsiteY26" fmla="*/ 637318 h 2105152"/>
              <a:gd name="connsiteX27" fmla="*/ 2172835 w 2267933"/>
              <a:gd name="connsiteY27" fmla="*/ 542221 h 2105152"/>
              <a:gd name="connsiteX28" fmla="*/ 2063107 w 2267933"/>
              <a:gd name="connsiteY28" fmla="*/ 520275 h 2105152"/>
              <a:gd name="connsiteX29" fmla="*/ 1946064 w 2267933"/>
              <a:gd name="connsiteY29" fmla="*/ 505645 h 2105152"/>
              <a:gd name="connsiteX30" fmla="*/ 1726608 w 2267933"/>
              <a:gd name="connsiteY30" fmla="*/ 308134 h 2105152"/>
              <a:gd name="connsiteX31" fmla="*/ 1485206 w 2267933"/>
              <a:gd name="connsiteY31" fmla="*/ 154515 h 2105152"/>
              <a:gd name="connsiteX32" fmla="*/ 1368164 w 2267933"/>
              <a:gd name="connsiteY32" fmla="*/ 59418 h 2105152"/>
              <a:gd name="connsiteX33" fmla="*/ 1327463 w 2267933"/>
              <a:gd name="connsiteY33" fmla="*/ 16920 h 2105152"/>
              <a:gd name="connsiteX34" fmla="*/ 1248140 w 2267933"/>
              <a:gd name="connsiteY34" fmla="*/ 160936 h 2105152"/>
              <a:gd name="connsiteX35" fmla="*/ 1176132 w 2267933"/>
              <a:gd name="connsiteY35" fmla="*/ 376960 h 2105152"/>
              <a:gd name="connsiteX36" fmla="*/ 1104124 w 2267933"/>
              <a:gd name="connsiteY36" fmla="*/ 664992 h 2105152"/>
              <a:gd name="connsiteX37" fmla="*/ 960108 w 2267933"/>
              <a:gd name="connsiteY37" fmla="*/ 1097040 h 2105152"/>
              <a:gd name="connsiteX38" fmla="*/ 816092 w 2267933"/>
              <a:gd name="connsiteY38" fmla="*/ 1313064 h 2105152"/>
              <a:gd name="connsiteX39" fmla="*/ 744084 w 2267933"/>
              <a:gd name="connsiteY39" fmla="*/ 1457080 h 2105152"/>
              <a:gd name="connsiteX40" fmla="*/ 672076 w 2267933"/>
              <a:gd name="connsiteY40" fmla="*/ 1529088 h 2105152"/>
              <a:gd name="connsiteX41" fmla="*/ 384044 w 2267933"/>
              <a:gd name="connsiteY41" fmla="*/ 1673104 h 2105152"/>
              <a:gd name="connsiteX42" fmla="*/ 312036 w 2267933"/>
              <a:gd name="connsiteY42" fmla="*/ 1817120 h 2105152"/>
              <a:gd name="connsiteX43" fmla="*/ 263568 w 2267933"/>
              <a:gd name="connsiteY43" fmla="*/ 1895533 h 2105152"/>
              <a:gd name="connsiteX44" fmla="*/ 168019 w 2267933"/>
              <a:gd name="connsiteY44" fmla="*/ 1961136 h 2105152"/>
              <a:gd name="connsiteX45" fmla="*/ 24003 w 2267933"/>
              <a:gd name="connsiteY45" fmla="*/ 2033144 h 2105152"/>
              <a:gd name="connsiteX46" fmla="*/ 24003 w 2267933"/>
              <a:gd name="connsiteY46" fmla="*/ 2105152 h 2105152"/>
              <a:gd name="connsiteX0" fmla="*/ 2267933 w 2267933"/>
              <a:gd name="connsiteY0" fmla="*/ 1449306 h 2105152"/>
              <a:gd name="connsiteX1" fmla="*/ 2267933 w 2267933"/>
              <a:gd name="connsiteY1" fmla="*/ 1449306 h 2105152"/>
              <a:gd name="connsiteX2" fmla="*/ 2128944 w 2267933"/>
              <a:gd name="connsiteY2" fmla="*/ 1478566 h 2105152"/>
              <a:gd name="connsiteX3" fmla="*/ 1953379 w 2267933"/>
              <a:gd name="connsiteY3" fmla="*/ 1507827 h 2105152"/>
              <a:gd name="connsiteX4" fmla="*/ 1785129 w 2267933"/>
              <a:gd name="connsiteY4" fmla="*/ 1551718 h 2105152"/>
              <a:gd name="connsiteX5" fmla="*/ 1624195 w 2267933"/>
              <a:gd name="connsiteY5" fmla="*/ 1617555 h 2105152"/>
              <a:gd name="connsiteX6" fmla="*/ 1470576 w 2267933"/>
              <a:gd name="connsiteY6" fmla="*/ 1639501 h 2105152"/>
              <a:gd name="connsiteX7" fmla="*/ 1434000 w 2267933"/>
              <a:gd name="connsiteY7" fmla="*/ 1668762 h 2105152"/>
              <a:gd name="connsiteX8" fmla="*/ 1390109 w 2267933"/>
              <a:gd name="connsiteY8" fmla="*/ 1749229 h 2105152"/>
              <a:gd name="connsiteX9" fmla="*/ 1324272 w 2267933"/>
              <a:gd name="connsiteY9" fmla="*/ 1815066 h 2105152"/>
              <a:gd name="connsiteX10" fmla="*/ 1243805 w 2267933"/>
              <a:gd name="connsiteY10" fmla="*/ 1851642 h 2105152"/>
              <a:gd name="connsiteX11" fmla="*/ 1134077 w 2267933"/>
              <a:gd name="connsiteY11" fmla="*/ 1873587 h 2105152"/>
              <a:gd name="connsiteX12" fmla="*/ 973142 w 2267933"/>
              <a:gd name="connsiteY12" fmla="*/ 1815066 h 2105152"/>
              <a:gd name="connsiteX13" fmla="*/ 885360 w 2267933"/>
              <a:gd name="connsiteY13" fmla="*/ 1719968 h 2105152"/>
              <a:gd name="connsiteX14" fmla="*/ 899990 w 2267933"/>
              <a:gd name="connsiteY14" fmla="*/ 1551718 h 2105152"/>
              <a:gd name="connsiteX15" fmla="*/ 1024349 w 2267933"/>
              <a:gd name="connsiteY15" fmla="*/ 1390784 h 2105152"/>
              <a:gd name="connsiteX16" fmla="*/ 1112131 w 2267933"/>
              <a:gd name="connsiteY16" fmla="*/ 1251795 h 2105152"/>
              <a:gd name="connsiteX17" fmla="*/ 1163337 w 2267933"/>
              <a:gd name="connsiteY17" fmla="*/ 995763 h 2105152"/>
              <a:gd name="connsiteX18" fmla="*/ 1243805 w 2267933"/>
              <a:gd name="connsiteY18" fmla="*/ 725101 h 2105152"/>
              <a:gd name="connsiteX19" fmla="*/ 1309641 w 2267933"/>
              <a:gd name="connsiteY19" fmla="*/ 600742 h 2105152"/>
              <a:gd name="connsiteX20" fmla="*/ 1382793 w 2267933"/>
              <a:gd name="connsiteY20" fmla="*/ 556851 h 2105152"/>
              <a:gd name="connsiteX21" fmla="*/ 1536413 w 2267933"/>
              <a:gd name="connsiteY21" fmla="*/ 586112 h 2105152"/>
              <a:gd name="connsiteX22" fmla="*/ 1719293 w 2267933"/>
              <a:gd name="connsiteY22" fmla="*/ 681210 h 2105152"/>
              <a:gd name="connsiteX23" fmla="*/ 1894857 w 2267933"/>
              <a:gd name="connsiteY23" fmla="*/ 754362 h 2105152"/>
              <a:gd name="connsiteX24" fmla="*/ 2077737 w 2267933"/>
              <a:gd name="connsiteY24" fmla="*/ 768992 h 2105152"/>
              <a:gd name="connsiteX25" fmla="*/ 2180150 w 2267933"/>
              <a:gd name="connsiteY25" fmla="*/ 739731 h 2105152"/>
              <a:gd name="connsiteX26" fmla="*/ 2202096 w 2267933"/>
              <a:gd name="connsiteY26" fmla="*/ 637318 h 2105152"/>
              <a:gd name="connsiteX27" fmla="*/ 2172835 w 2267933"/>
              <a:gd name="connsiteY27" fmla="*/ 542221 h 2105152"/>
              <a:gd name="connsiteX28" fmla="*/ 2063107 w 2267933"/>
              <a:gd name="connsiteY28" fmla="*/ 520275 h 2105152"/>
              <a:gd name="connsiteX29" fmla="*/ 1946064 w 2267933"/>
              <a:gd name="connsiteY29" fmla="*/ 505645 h 2105152"/>
              <a:gd name="connsiteX30" fmla="*/ 1726608 w 2267933"/>
              <a:gd name="connsiteY30" fmla="*/ 308134 h 2105152"/>
              <a:gd name="connsiteX31" fmla="*/ 1485206 w 2267933"/>
              <a:gd name="connsiteY31" fmla="*/ 154515 h 2105152"/>
              <a:gd name="connsiteX32" fmla="*/ 1399471 w 2267933"/>
              <a:gd name="connsiteY32" fmla="*/ 88928 h 2105152"/>
              <a:gd name="connsiteX33" fmla="*/ 1327463 w 2267933"/>
              <a:gd name="connsiteY33" fmla="*/ 16920 h 2105152"/>
              <a:gd name="connsiteX34" fmla="*/ 1248140 w 2267933"/>
              <a:gd name="connsiteY34" fmla="*/ 160936 h 2105152"/>
              <a:gd name="connsiteX35" fmla="*/ 1176132 w 2267933"/>
              <a:gd name="connsiteY35" fmla="*/ 376960 h 2105152"/>
              <a:gd name="connsiteX36" fmla="*/ 1104124 w 2267933"/>
              <a:gd name="connsiteY36" fmla="*/ 664992 h 2105152"/>
              <a:gd name="connsiteX37" fmla="*/ 960108 w 2267933"/>
              <a:gd name="connsiteY37" fmla="*/ 1097040 h 2105152"/>
              <a:gd name="connsiteX38" fmla="*/ 816092 w 2267933"/>
              <a:gd name="connsiteY38" fmla="*/ 1313064 h 2105152"/>
              <a:gd name="connsiteX39" fmla="*/ 744084 w 2267933"/>
              <a:gd name="connsiteY39" fmla="*/ 1457080 h 2105152"/>
              <a:gd name="connsiteX40" fmla="*/ 672076 w 2267933"/>
              <a:gd name="connsiteY40" fmla="*/ 1529088 h 2105152"/>
              <a:gd name="connsiteX41" fmla="*/ 384044 w 2267933"/>
              <a:gd name="connsiteY41" fmla="*/ 1673104 h 2105152"/>
              <a:gd name="connsiteX42" fmla="*/ 312036 w 2267933"/>
              <a:gd name="connsiteY42" fmla="*/ 1817120 h 2105152"/>
              <a:gd name="connsiteX43" fmla="*/ 263568 w 2267933"/>
              <a:gd name="connsiteY43" fmla="*/ 1895533 h 2105152"/>
              <a:gd name="connsiteX44" fmla="*/ 168019 w 2267933"/>
              <a:gd name="connsiteY44" fmla="*/ 1961136 h 2105152"/>
              <a:gd name="connsiteX45" fmla="*/ 24003 w 2267933"/>
              <a:gd name="connsiteY45" fmla="*/ 2033144 h 2105152"/>
              <a:gd name="connsiteX46" fmla="*/ 24003 w 2267933"/>
              <a:gd name="connsiteY46" fmla="*/ 2105152 h 2105152"/>
              <a:gd name="connsiteX0" fmla="*/ 2267933 w 2267933"/>
              <a:gd name="connsiteY0" fmla="*/ 1377298 h 2033144"/>
              <a:gd name="connsiteX1" fmla="*/ 2267933 w 2267933"/>
              <a:gd name="connsiteY1" fmla="*/ 1377298 h 2033144"/>
              <a:gd name="connsiteX2" fmla="*/ 2128944 w 2267933"/>
              <a:gd name="connsiteY2" fmla="*/ 1406558 h 2033144"/>
              <a:gd name="connsiteX3" fmla="*/ 1953379 w 2267933"/>
              <a:gd name="connsiteY3" fmla="*/ 1435819 h 2033144"/>
              <a:gd name="connsiteX4" fmla="*/ 1785129 w 2267933"/>
              <a:gd name="connsiteY4" fmla="*/ 1479710 h 2033144"/>
              <a:gd name="connsiteX5" fmla="*/ 1624195 w 2267933"/>
              <a:gd name="connsiteY5" fmla="*/ 1545547 h 2033144"/>
              <a:gd name="connsiteX6" fmla="*/ 1470576 w 2267933"/>
              <a:gd name="connsiteY6" fmla="*/ 1567493 h 2033144"/>
              <a:gd name="connsiteX7" fmla="*/ 1434000 w 2267933"/>
              <a:gd name="connsiteY7" fmla="*/ 1596754 h 2033144"/>
              <a:gd name="connsiteX8" fmla="*/ 1390109 w 2267933"/>
              <a:gd name="connsiteY8" fmla="*/ 1677221 h 2033144"/>
              <a:gd name="connsiteX9" fmla="*/ 1324272 w 2267933"/>
              <a:gd name="connsiteY9" fmla="*/ 1743058 h 2033144"/>
              <a:gd name="connsiteX10" fmla="*/ 1243805 w 2267933"/>
              <a:gd name="connsiteY10" fmla="*/ 1779634 h 2033144"/>
              <a:gd name="connsiteX11" fmla="*/ 1134077 w 2267933"/>
              <a:gd name="connsiteY11" fmla="*/ 1801579 h 2033144"/>
              <a:gd name="connsiteX12" fmla="*/ 973142 w 2267933"/>
              <a:gd name="connsiteY12" fmla="*/ 1743058 h 2033144"/>
              <a:gd name="connsiteX13" fmla="*/ 885360 w 2267933"/>
              <a:gd name="connsiteY13" fmla="*/ 1647960 h 2033144"/>
              <a:gd name="connsiteX14" fmla="*/ 899990 w 2267933"/>
              <a:gd name="connsiteY14" fmla="*/ 1479710 h 2033144"/>
              <a:gd name="connsiteX15" fmla="*/ 1024349 w 2267933"/>
              <a:gd name="connsiteY15" fmla="*/ 1318776 h 2033144"/>
              <a:gd name="connsiteX16" fmla="*/ 1112131 w 2267933"/>
              <a:gd name="connsiteY16" fmla="*/ 1179787 h 2033144"/>
              <a:gd name="connsiteX17" fmla="*/ 1163337 w 2267933"/>
              <a:gd name="connsiteY17" fmla="*/ 923755 h 2033144"/>
              <a:gd name="connsiteX18" fmla="*/ 1243805 w 2267933"/>
              <a:gd name="connsiteY18" fmla="*/ 653093 h 2033144"/>
              <a:gd name="connsiteX19" fmla="*/ 1309641 w 2267933"/>
              <a:gd name="connsiteY19" fmla="*/ 528734 h 2033144"/>
              <a:gd name="connsiteX20" fmla="*/ 1382793 w 2267933"/>
              <a:gd name="connsiteY20" fmla="*/ 484843 h 2033144"/>
              <a:gd name="connsiteX21" fmla="*/ 1536413 w 2267933"/>
              <a:gd name="connsiteY21" fmla="*/ 514104 h 2033144"/>
              <a:gd name="connsiteX22" fmla="*/ 1719293 w 2267933"/>
              <a:gd name="connsiteY22" fmla="*/ 609202 h 2033144"/>
              <a:gd name="connsiteX23" fmla="*/ 1894857 w 2267933"/>
              <a:gd name="connsiteY23" fmla="*/ 682354 h 2033144"/>
              <a:gd name="connsiteX24" fmla="*/ 2077737 w 2267933"/>
              <a:gd name="connsiteY24" fmla="*/ 696984 h 2033144"/>
              <a:gd name="connsiteX25" fmla="*/ 2180150 w 2267933"/>
              <a:gd name="connsiteY25" fmla="*/ 667723 h 2033144"/>
              <a:gd name="connsiteX26" fmla="*/ 2202096 w 2267933"/>
              <a:gd name="connsiteY26" fmla="*/ 565310 h 2033144"/>
              <a:gd name="connsiteX27" fmla="*/ 2172835 w 2267933"/>
              <a:gd name="connsiteY27" fmla="*/ 470213 h 2033144"/>
              <a:gd name="connsiteX28" fmla="*/ 2063107 w 2267933"/>
              <a:gd name="connsiteY28" fmla="*/ 448267 h 2033144"/>
              <a:gd name="connsiteX29" fmla="*/ 1946064 w 2267933"/>
              <a:gd name="connsiteY29" fmla="*/ 433637 h 2033144"/>
              <a:gd name="connsiteX30" fmla="*/ 1726608 w 2267933"/>
              <a:gd name="connsiteY30" fmla="*/ 236126 h 2033144"/>
              <a:gd name="connsiteX31" fmla="*/ 1485206 w 2267933"/>
              <a:gd name="connsiteY31" fmla="*/ 82507 h 2033144"/>
              <a:gd name="connsiteX32" fmla="*/ 1399471 w 2267933"/>
              <a:gd name="connsiteY32" fmla="*/ 16920 h 2033144"/>
              <a:gd name="connsiteX33" fmla="*/ 1255455 w 2267933"/>
              <a:gd name="connsiteY33" fmla="*/ 16920 h 2033144"/>
              <a:gd name="connsiteX34" fmla="*/ 1248140 w 2267933"/>
              <a:gd name="connsiteY34" fmla="*/ 88928 h 2033144"/>
              <a:gd name="connsiteX35" fmla="*/ 1176132 w 2267933"/>
              <a:gd name="connsiteY35" fmla="*/ 304952 h 2033144"/>
              <a:gd name="connsiteX36" fmla="*/ 1104124 w 2267933"/>
              <a:gd name="connsiteY36" fmla="*/ 592984 h 2033144"/>
              <a:gd name="connsiteX37" fmla="*/ 960108 w 2267933"/>
              <a:gd name="connsiteY37" fmla="*/ 1025032 h 2033144"/>
              <a:gd name="connsiteX38" fmla="*/ 816092 w 2267933"/>
              <a:gd name="connsiteY38" fmla="*/ 1241056 h 2033144"/>
              <a:gd name="connsiteX39" fmla="*/ 744084 w 2267933"/>
              <a:gd name="connsiteY39" fmla="*/ 1385072 h 2033144"/>
              <a:gd name="connsiteX40" fmla="*/ 672076 w 2267933"/>
              <a:gd name="connsiteY40" fmla="*/ 1457080 h 2033144"/>
              <a:gd name="connsiteX41" fmla="*/ 384044 w 2267933"/>
              <a:gd name="connsiteY41" fmla="*/ 1601096 h 2033144"/>
              <a:gd name="connsiteX42" fmla="*/ 312036 w 2267933"/>
              <a:gd name="connsiteY42" fmla="*/ 1745112 h 2033144"/>
              <a:gd name="connsiteX43" fmla="*/ 263568 w 2267933"/>
              <a:gd name="connsiteY43" fmla="*/ 1823525 h 2033144"/>
              <a:gd name="connsiteX44" fmla="*/ 168019 w 2267933"/>
              <a:gd name="connsiteY44" fmla="*/ 1889128 h 2033144"/>
              <a:gd name="connsiteX45" fmla="*/ 24003 w 2267933"/>
              <a:gd name="connsiteY45" fmla="*/ 1961136 h 2033144"/>
              <a:gd name="connsiteX46" fmla="*/ 24003 w 2267933"/>
              <a:gd name="connsiteY46" fmla="*/ 2033144 h 2033144"/>
              <a:gd name="connsiteX0" fmla="*/ 2267933 w 2267933"/>
              <a:gd name="connsiteY0" fmla="*/ 1377298 h 2033144"/>
              <a:gd name="connsiteX1" fmla="*/ 2267933 w 2267933"/>
              <a:gd name="connsiteY1" fmla="*/ 1377298 h 2033144"/>
              <a:gd name="connsiteX2" fmla="*/ 2128944 w 2267933"/>
              <a:gd name="connsiteY2" fmla="*/ 1406558 h 2033144"/>
              <a:gd name="connsiteX3" fmla="*/ 1953379 w 2267933"/>
              <a:gd name="connsiteY3" fmla="*/ 1435819 h 2033144"/>
              <a:gd name="connsiteX4" fmla="*/ 1785129 w 2267933"/>
              <a:gd name="connsiteY4" fmla="*/ 1479710 h 2033144"/>
              <a:gd name="connsiteX5" fmla="*/ 1624195 w 2267933"/>
              <a:gd name="connsiteY5" fmla="*/ 1545547 h 2033144"/>
              <a:gd name="connsiteX6" fmla="*/ 1470576 w 2267933"/>
              <a:gd name="connsiteY6" fmla="*/ 1567493 h 2033144"/>
              <a:gd name="connsiteX7" fmla="*/ 1434000 w 2267933"/>
              <a:gd name="connsiteY7" fmla="*/ 1596754 h 2033144"/>
              <a:gd name="connsiteX8" fmla="*/ 1390109 w 2267933"/>
              <a:gd name="connsiteY8" fmla="*/ 1677221 h 2033144"/>
              <a:gd name="connsiteX9" fmla="*/ 1324272 w 2267933"/>
              <a:gd name="connsiteY9" fmla="*/ 1743058 h 2033144"/>
              <a:gd name="connsiteX10" fmla="*/ 1243805 w 2267933"/>
              <a:gd name="connsiteY10" fmla="*/ 1779634 h 2033144"/>
              <a:gd name="connsiteX11" fmla="*/ 1134077 w 2267933"/>
              <a:gd name="connsiteY11" fmla="*/ 1801579 h 2033144"/>
              <a:gd name="connsiteX12" fmla="*/ 973142 w 2267933"/>
              <a:gd name="connsiteY12" fmla="*/ 1743058 h 2033144"/>
              <a:gd name="connsiteX13" fmla="*/ 885360 w 2267933"/>
              <a:gd name="connsiteY13" fmla="*/ 1647960 h 2033144"/>
              <a:gd name="connsiteX14" fmla="*/ 899990 w 2267933"/>
              <a:gd name="connsiteY14" fmla="*/ 1479710 h 2033144"/>
              <a:gd name="connsiteX15" fmla="*/ 1024349 w 2267933"/>
              <a:gd name="connsiteY15" fmla="*/ 1318776 h 2033144"/>
              <a:gd name="connsiteX16" fmla="*/ 1112131 w 2267933"/>
              <a:gd name="connsiteY16" fmla="*/ 1179787 h 2033144"/>
              <a:gd name="connsiteX17" fmla="*/ 1163337 w 2267933"/>
              <a:gd name="connsiteY17" fmla="*/ 923755 h 2033144"/>
              <a:gd name="connsiteX18" fmla="*/ 1243805 w 2267933"/>
              <a:gd name="connsiteY18" fmla="*/ 653093 h 2033144"/>
              <a:gd name="connsiteX19" fmla="*/ 1309641 w 2267933"/>
              <a:gd name="connsiteY19" fmla="*/ 528734 h 2033144"/>
              <a:gd name="connsiteX20" fmla="*/ 1382793 w 2267933"/>
              <a:gd name="connsiteY20" fmla="*/ 484843 h 2033144"/>
              <a:gd name="connsiteX21" fmla="*/ 1536413 w 2267933"/>
              <a:gd name="connsiteY21" fmla="*/ 514104 h 2033144"/>
              <a:gd name="connsiteX22" fmla="*/ 1719293 w 2267933"/>
              <a:gd name="connsiteY22" fmla="*/ 609202 h 2033144"/>
              <a:gd name="connsiteX23" fmla="*/ 1894857 w 2267933"/>
              <a:gd name="connsiteY23" fmla="*/ 682354 h 2033144"/>
              <a:gd name="connsiteX24" fmla="*/ 2077737 w 2267933"/>
              <a:gd name="connsiteY24" fmla="*/ 696984 h 2033144"/>
              <a:gd name="connsiteX25" fmla="*/ 2180150 w 2267933"/>
              <a:gd name="connsiteY25" fmla="*/ 667723 h 2033144"/>
              <a:gd name="connsiteX26" fmla="*/ 2202096 w 2267933"/>
              <a:gd name="connsiteY26" fmla="*/ 565310 h 2033144"/>
              <a:gd name="connsiteX27" fmla="*/ 2172835 w 2267933"/>
              <a:gd name="connsiteY27" fmla="*/ 470213 h 2033144"/>
              <a:gd name="connsiteX28" fmla="*/ 2063107 w 2267933"/>
              <a:gd name="connsiteY28" fmla="*/ 448267 h 2033144"/>
              <a:gd name="connsiteX29" fmla="*/ 1946064 w 2267933"/>
              <a:gd name="connsiteY29" fmla="*/ 433637 h 2033144"/>
              <a:gd name="connsiteX30" fmla="*/ 1726608 w 2267933"/>
              <a:gd name="connsiteY30" fmla="*/ 236126 h 2033144"/>
              <a:gd name="connsiteX31" fmla="*/ 1485206 w 2267933"/>
              <a:gd name="connsiteY31" fmla="*/ 82507 h 2033144"/>
              <a:gd name="connsiteX32" fmla="*/ 1399471 w 2267933"/>
              <a:gd name="connsiteY32" fmla="*/ 16920 h 2033144"/>
              <a:gd name="connsiteX33" fmla="*/ 1255455 w 2267933"/>
              <a:gd name="connsiteY33" fmla="*/ 16920 h 2033144"/>
              <a:gd name="connsiteX34" fmla="*/ 1248140 w 2267933"/>
              <a:gd name="connsiteY34" fmla="*/ 88928 h 2033144"/>
              <a:gd name="connsiteX35" fmla="*/ 1176132 w 2267933"/>
              <a:gd name="connsiteY35" fmla="*/ 304952 h 2033144"/>
              <a:gd name="connsiteX36" fmla="*/ 1104124 w 2267933"/>
              <a:gd name="connsiteY36" fmla="*/ 592984 h 2033144"/>
              <a:gd name="connsiteX37" fmla="*/ 960108 w 2267933"/>
              <a:gd name="connsiteY37" fmla="*/ 1025032 h 2033144"/>
              <a:gd name="connsiteX38" fmla="*/ 816092 w 2267933"/>
              <a:gd name="connsiteY38" fmla="*/ 1241056 h 2033144"/>
              <a:gd name="connsiteX39" fmla="*/ 744084 w 2267933"/>
              <a:gd name="connsiteY39" fmla="*/ 1385072 h 2033144"/>
              <a:gd name="connsiteX40" fmla="*/ 672076 w 2267933"/>
              <a:gd name="connsiteY40" fmla="*/ 1457080 h 2033144"/>
              <a:gd name="connsiteX41" fmla="*/ 384044 w 2267933"/>
              <a:gd name="connsiteY41" fmla="*/ 1601096 h 2033144"/>
              <a:gd name="connsiteX42" fmla="*/ 312036 w 2267933"/>
              <a:gd name="connsiteY42" fmla="*/ 1745112 h 2033144"/>
              <a:gd name="connsiteX43" fmla="*/ 263568 w 2267933"/>
              <a:gd name="connsiteY43" fmla="*/ 1823525 h 2033144"/>
              <a:gd name="connsiteX44" fmla="*/ 168019 w 2267933"/>
              <a:gd name="connsiteY44" fmla="*/ 1889128 h 2033144"/>
              <a:gd name="connsiteX45" fmla="*/ 24003 w 2267933"/>
              <a:gd name="connsiteY45" fmla="*/ 1961136 h 2033144"/>
              <a:gd name="connsiteX46" fmla="*/ 24003 w 2267933"/>
              <a:gd name="connsiteY46" fmla="*/ 2033144 h 2033144"/>
              <a:gd name="connsiteX0" fmla="*/ 2452638 w 2452638"/>
              <a:gd name="connsiteY0" fmla="*/ 1377298 h 2033144"/>
              <a:gd name="connsiteX1" fmla="*/ 2452638 w 2452638"/>
              <a:gd name="connsiteY1" fmla="*/ 1377298 h 2033144"/>
              <a:gd name="connsiteX2" fmla="*/ 2313649 w 2452638"/>
              <a:gd name="connsiteY2" fmla="*/ 1406558 h 2033144"/>
              <a:gd name="connsiteX3" fmla="*/ 2138084 w 2452638"/>
              <a:gd name="connsiteY3" fmla="*/ 1435819 h 2033144"/>
              <a:gd name="connsiteX4" fmla="*/ 1969834 w 2452638"/>
              <a:gd name="connsiteY4" fmla="*/ 1479710 h 2033144"/>
              <a:gd name="connsiteX5" fmla="*/ 1808900 w 2452638"/>
              <a:gd name="connsiteY5" fmla="*/ 1545547 h 2033144"/>
              <a:gd name="connsiteX6" fmla="*/ 1655281 w 2452638"/>
              <a:gd name="connsiteY6" fmla="*/ 1567493 h 2033144"/>
              <a:gd name="connsiteX7" fmla="*/ 1618705 w 2452638"/>
              <a:gd name="connsiteY7" fmla="*/ 1596754 h 2033144"/>
              <a:gd name="connsiteX8" fmla="*/ 1574814 w 2452638"/>
              <a:gd name="connsiteY8" fmla="*/ 1677221 h 2033144"/>
              <a:gd name="connsiteX9" fmla="*/ 1508977 w 2452638"/>
              <a:gd name="connsiteY9" fmla="*/ 1743058 h 2033144"/>
              <a:gd name="connsiteX10" fmla="*/ 1428510 w 2452638"/>
              <a:gd name="connsiteY10" fmla="*/ 1779634 h 2033144"/>
              <a:gd name="connsiteX11" fmla="*/ 1318782 w 2452638"/>
              <a:gd name="connsiteY11" fmla="*/ 1801579 h 2033144"/>
              <a:gd name="connsiteX12" fmla="*/ 1157847 w 2452638"/>
              <a:gd name="connsiteY12" fmla="*/ 1743058 h 2033144"/>
              <a:gd name="connsiteX13" fmla="*/ 1070065 w 2452638"/>
              <a:gd name="connsiteY13" fmla="*/ 1647960 h 2033144"/>
              <a:gd name="connsiteX14" fmla="*/ 1084695 w 2452638"/>
              <a:gd name="connsiteY14" fmla="*/ 1479710 h 2033144"/>
              <a:gd name="connsiteX15" fmla="*/ 1209054 w 2452638"/>
              <a:gd name="connsiteY15" fmla="*/ 1318776 h 2033144"/>
              <a:gd name="connsiteX16" fmla="*/ 1296836 w 2452638"/>
              <a:gd name="connsiteY16" fmla="*/ 1179787 h 2033144"/>
              <a:gd name="connsiteX17" fmla="*/ 1348042 w 2452638"/>
              <a:gd name="connsiteY17" fmla="*/ 923755 h 2033144"/>
              <a:gd name="connsiteX18" fmla="*/ 1428510 w 2452638"/>
              <a:gd name="connsiteY18" fmla="*/ 653093 h 2033144"/>
              <a:gd name="connsiteX19" fmla="*/ 1494346 w 2452638"/>
              <a:gd name="connsiteY19" fmla="*/ 528734 h 2033144"/>
              <a:gd name="connsiteX20" fmla="*/ 1567498 w 2452638"/>
              <a:gd name="connsiteY20" fmla="*/ 484843 h 2033144"/>
              <a:gd name="connsiteX21" fmla="*/ 1721118 w 2452638"/>
              <a:gd name="connsiteY21" fmla="*/ 514104 h 2033144"/>
              <a:gd name="connsiteX22" fmla="*/ 1903998 w 2452638"/>
              <a:gd name="connsiteY22" fmla="*/ 609202 h 2033144"/>
              <a:gd name="connsiteX23" fmla="*/ 2079562 w 2452638"/>
              <a:gd name="connsiteY23" fmla="*/ 682354 h 2033144"/>
              <a:gd name="connsiteX24" fmla="*/ 2262442 w 2452638"/>
              <a:gd name="connsiteY24" fmla="*/ 696984 h 2033144"/>
              <a:gd name="connsiteX25" fmla="*/ 2364855 w 2452638"/>
              <a:gd name="connsiteY25" fmla="*/ 667723 h 2033144"/>
              <a:gd name="connsiteX26" fmla="*/ 2386801 w 2452638"/>
              <a:gd name="connsiteY26" fmla="*/ 565310 h 2033144"/>
              <a:gd name="connsiteX27" fmla="*/ 2357540 w 2452638"/>
              <a:gd name="connsiteY27" fmla="*/ 470213 h 2033144"/>
              <a:gd name="connsiteX28" fmla="*/ 2247812 w 2452638"/>
              <a:gd name="connsiteY28" fmla="*/ 448267 h 2033144"/>
              <a:gd name="connsiteX29" fmla="*/ 2130769 w 2452638"/>
              <a:gd name="connsiteY29" fmla="*/ 433637 h 2033144"/>
              <a:gd name="connsiteX30" fmla="*/ 1911313 w 2452638"/>
              <a:gd name="connsiteY30" fmla="*/ 236126 h 2033144"/>
              <a:gd name="connsiteX31" fmla="*/ 1669911 w 2452638"/>
              <a:gd name="connsiteY31" fmla="*/ 82507 h 2033144"/>
              <a:gd name="connsiteX32" fmla="*/ 1584176 w 2452638"/>
              <a:gd name="connsiteY32" fmla="*/ 16920 h 2033144"/>
              <a:gd name="connsiteX33" fmla="*/ 1440160 w 2452638"/>
              <a:gd name="connsiteY33" fmla="*/ 16920 h 2033144"/>
              <a:gd name="connsiteX34" fmla="*/ 1432845 w 2452638"/>
              <a:gd name="connsiteY34" fmla="*/ 88928 h 2033144"/>
              <a:gd name="connsiteX35" fmla="*/ 1360837 w 2452638"/>
              <a:gd name="connsiteY35" fmla="*/ 304952 h 2033144"/>
              <a:gd name="connsiteX36" fmla="*/ 1288829 w 2452638"/>
              <a:gd name="connsiteY36" fmla="*/ 592984 h 2033144"/>
              <a:gd name="connsiteX37" fmla="*/ 1144813 w 2452638"/>
              <a:gd name="connsiteY37" fmla="*/ 1025032 h 2033144"/>
              <a:gd name="connsiteX38" fmla="*/ 1000797 w 2452638"/>
              <a:gd name="connsiteY38" fmla="*/ 1241056 h 2033144"/>
              <a:gd name="connsiteX39" fmla="*/ 928789 w 2452638"/>
              <a:gd name="connsiteY39" fmla="*/ 1385072 h 2033144"/>
              <a:gd name="connsiteX40" fmla="*/ 856781 w 2452638"/>
              <a:gd name="connsiteY40" fmla="*/ 1457080 h 2033144"/>
              <a:gd name="connsiteX41" fmla="*/ 568749 w 2452638"/>
              <a:gd name="connsiteY41" fmla="*/ 1601096 h 2033144"/>
              <a:gd name="connsiteX42" fmla="*/ 496741 w 2452638"/>
              <a:gd name="connsiteY42" fmla="*/ 1745112 h 2033144"/>
              <a:gd name="connsiteX43" fmla="*/ 448273 w 2452638"/>
              <a:gd name="connsiteY43" fmla="*/ 1823525 h 2033144"/>
              <a:gd name="connsiteX44" fmla="*/ 352724 w 2452638"/>
              <a:gd name="connsiteY44" fmla="*/ 1889128 h 2033144"/>
              <a:gd name="connsiteX45" fmla="*/ 208708 w 2452638"/>
              <a:gd name="connsiteY45" fmla="*/ 1961136 h 2033144"/>
              <a:gd name="connsiteX46" fmla="*/ 0 w 2452638"/>
              <a:gd name="connsiteY46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084695 w 2593243"/>
              <a:gd name="connsiteY14" fmla="*/ 1479710 h 2033144"/>
              <a:gd name="connsiteX15" fmla="*/ 1209054 w 2593243"/>
              <a:gd name="connsiteY15" fmla="*/ 1318776 h 2033144"/>
              <a:gd name="connsiteX16" fmla="*/ 1296836 w 2593243"/>
              <a:gd name="connsiteY16" fmla="*/ 1179787 h 2033144"/>
              <a:gd name="connsiteX17" fmla="*/ 1348042 w 2593243"/>
              <a:gd name="connsiteY17" fmla="*/ 923755 h 2033144"/>
              <a:gd name="connsiteX18" fmla="*/ 1428510 w 2593243"/>
              <a:gd name="connsiteY18" fmla="*/ 653093 h 2033144"/>
              <a:gd name="connsiteX19" fmla="*/ 1494346 w 2593243"/>
              <a:gd name="connsiteY19" fmla="*/ 528734 h 2033144"/>
              <a:gd name="connsiteX20" fmla="*/ 1567498 w 2593243"/>
              <a:gd name="connsiteY20" fmla="*/ 484843 h 2033144"/>
              <a:gd name="connsiteX21" fmla="*/ 1721118 w 2593243"/>
              <a:gd name="connsiteY21" fmla="*/ 514104 h 2033144"/>
              <a:gd name="connsiteX22" fmla="*/ 1903998 w 2593243"/>
              <a:gd name="connsiteY22" fmla="*/ 609202 h 2033144"/>
              <a:gd name="connsiteX23" fmla="*/ 2079562 w 2593243"/>
              <a:gd name="connsiteY23" fmla="*/ 682354 h 2033144"/>
              <a:gd name="connsiteX24" fmla="*/ 2262442 w 2593243"/>
              <a:gd name="connsiteY24" fmla="*/ 696984 h 2033144"/>
              <a:gd name="connsiteX25" fmla="*/ 2364855 w 2593243"/>
              <a:gd name="connsiteY25" fmla="*/ 667723 h 2033144"/>
              <a:gd name="connsiteX26" fmla="*/ 2386801 w 2593243"/>
              <a:gd name="connsiteY26" fmla="*/ 565310 h 2033144"/>
              <a:gd name="connsiteX27" fmla="*/ 2357540 w 2593243"/>
              <a:gd name="connsiteY27" fmla="*/ 470213 h 2033144"/>
              <a:gd name="connsiteX28" fmla="*/ 2247812 w 2593243"/>
              <a:gd name="connsiteY28" fmla="*/ 448267 h 2033144"/>
              <a:gd name="connsiteX29" fmla="*/ 2130769 w 2593243"/>
              <a:gd name="connsiteY29" fmla="*/ 433637 h 2033144"/>
              <a:gd name="connsiteX30" fmla="*/ 1911313 w 2593243"/>
              <a:gd name="connsiteY30" fmla="*/ 236126 h 2033144"/>
              <a:gd name="connsiteX31" fmla="*/ 1669911 w 2593243"/>
              <a:gd name="connsiteY31" fmla="*/ 82507 h 2033144"/>
              <a:gd name="connsiteX32" fmla="*/ 1584176 w 2593243"/>
              <a:gd name="connsiteY32" fmla="*/ 16920 h 2033144"/>
              <a:gd name="connsiteX33" fmla="*/ 1440160 w 2593243"/>
              <a:gd name="connsiteY33" fmla="*/ 16920 h 2033144"/>
              <a:gd name="connsiteX34" fmla="*/ 1432845 w 2593243"/>
              <a:gd name="connsiteY34" fmla="*/ 88928 h 2033144"/>
              <a:gd name="connsiteX35" fmla="*/ 1360837 w 2593243"/>
              <a:gd name="connsiteY35" fmla="*/ 304952 h 2033144"/>
              <a:gd name="connsiteX36" fmla="*/ 1288829 w 2593243"/>
              <a:gd name="connsiteY36" fmla="*/ 592984 h 2033144"/>
              <a:gd name="connsiteX37" fmla="*/ 1144813 w 2593243"/>
              <a:gd name="connsiteY37" fmla="*/ 1025032 h 2033144"/>
              <a:gd name="connsiteX38" fmla="*/ 1000797 w 2593243"/>
              <a:gd name="connsiteY38" fmla="*/ 1241056 h 2033144"/>
              <a:gd name="connsiteX39" fmla="*/ 928789 w 2593243"/>
              <a:gd name="connsiteY39" fmla="*/ 1385072 h 2033144"/>
              <a:gd name="connsiteX40" fmla="*/ 856781 w 2593243"/>
              <a:gd name="connsiteY40" fmla="*/ 1457080 h 2033144"/>
              <a:gd name="connsiteX41" fmla="*/ 568749 w 2593243"/>
              <a:gd name="connsiteY41" fmla="*/ 1601096 h 2033144"/>
              <a:gd name="connsiteX42" fmla="*/ 496741 w 2593243"/>
              <a:gd name="connsiteY42" fmla="*/ 1745112 h 2033144"/>
              <a:gd name="connsiteX43" fmla="*/ 448273 w 2593243"/>
              <a:gd name="connsiteY43" fmla="*/ 1823525 h 2033144"/>
              <a:gd name="connsiteX44" fmla="*/ 352724 w 2593243"/>
              <a:gd name="connsiteY44" fmla="*/ 1889128 h 2033144"/>
              <a:gd name="connsiteX45" fmla="*/ 208708 w 2593243"/>
              <a:gd name="connsiteY45" fmla="*/ 1961136 h 2033144"/>
              <a:gd name="connsiteX46" fmla="*/ 0 w 2593243"/>
              <a:gd name="connsiteY46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084695 w 2593243"/>
              <a:gd name="connsiteY14" fmla="*/ 1479710 h 2033144"/>
              <a:gd name="connsiteX15" fmla="*/ 1098218 w 2593243"/>
              <a:gd name="connsiteY15" fmla="*/ 1475346 h 2033144"/>
              <a:gd name="connsiteX16" fmla="*/ 1209054 w 2593243"/>
              <a:gd name="connsiteY16" fmla="*/ 1318776 h 2033144"/>
              <a:gd name="connsiteX17" fmla="*/ 1296836 w 2593243"/>
              <a:gd name="connsiteY17" fmla="*/ 1179787 h 2033144"/>
              <a:gd name="connsiteX18" fmla="*/ 1348042 w 2593243"/>
              <a:gd name="connsiteY18" fmla="*/ 923755 h 2033144"/>
              <a:gd name="connsiteX19" fmla="*/ 1428510 w 2593243"/>
              <a:gd name="connsiteY19" fmla="*/ 653093 h 2033144"/>
              <a:gd name="connsiteX20" fmla="*/ 1494346 w 2593243"/>
              <a:gd name="connsiteY20" fmla="*/ 528734 h 2033144"/>
              <a:gd name="connsiteX21" fmla="*/ 1567498 w 2593243"/>
              <a:gd name="connsiteY21" fmla="*/ 484843 h 2033144"/>
              <a:gd name="connsiteX22" fmla="*/ 1721118 w 2593243"/>
              <a:gd name="connsiteY22" fmla="*/ 514104 h 2033144"/>
              <a:gd name="connsiteX23" fmla="*/ 1903998 w 2593243"/>
              <a:gd name="connsiteY23" fmla="*/ 609202 h 2033144"/>
              <a:gd name="connsiteX24" fmla="*/ 2079562 w 2593243"/>
              <a:gd name="connsiteY24" fmla="*/ 682354 h 2033144"/>
              <a:gd name="connsiteX25" fmla="*/ 2262442 w 2593243"/>
              <a:gd name="connsiteY25" fmla="*/ 696984 h 2033144"/>
              <a:gd name="connsiteX26" fmla="*/ 2364855 w 2593243"/>
              <a:gd name="connsiteY26" fmla="*/ 667723 h 2033144"/>
              <a:gd name="connsiteX27" fmla="*/ 2386801 w 2593243"/>
              <a:gd name="connsiteY27" fmla="*/ 565310 h 2033144"/>
              <a:gd name="connsiteX28" fmla="*/ 2357540 w 2593243"/>
              <a:gd name="connsiteY28" fmla="*/ 470213 h 2033144"/>
              <a:gd name="connsiteX29" fmla="*/ 2247812 w 2593243"/>
              <a:gd name="connsiteY29" fmla="*/ 448267 h 2033144"/>
              <a:gd name="connsiteX30" fmla="*/ 2130769 w 2593243"/>
              <a:gd name="connsiteY30" fmla="*/ 433637 h 2033144"/>
              <a:gd name="connsiteX31" fmla="*/ 1911313 w 2593243"/>
              <a:gd name="connsiteY31" fmla="*/ 236126 h 2033144"/>
              <a:gd name="connsiteX32" fmla="*/ 1669911 w 2593243"/>
              <a:gd name="connsiteY32" fmla="*/ 82507 h 2033144"/>
              <a:gd name="connsiteX33" fmla="*/ 1584176 w 2593243"/>
              <a:gd name="connsiteY33" fmla="*/ 16920 h 2033144"/>
              <a:gd name="connsiteX34" fmla="*/ 1440160 w 2593243"/>
              <a:gd name="connsiteY34" fmla="*/ 16920 h 2033144"/>
              <a:gd name="connsiteX35" fmla="*/ 1432845 w 2593243"/>
              <a:gd name="connsiteY35" fmla="*/ 88928 h 2033144"/>
              <a:gd name="connsiteX36" fmla="*/ 1360837 w 2593243"/>
              <a:gd name="connsiteY36" fmla="*/ 304952 h 2033144"/>
              <a:gd name="connsiteX37" fmla="*/ 1288829 w 2593243"/>
              <a:gd name="connsiteY37" fmla="*/ 592984 h 2033144"/>
              <a:gd name="connsiteX38" fmla="*/ 1144813 w 2593243"/>
              <a:gd name="connsiteY38" fmla="*/ 1025032 h 2033144"/>
              <a:gd name="connsiteX39" fmla="*/ 1000797 w 2593243"/>
              <a:gd name="connsiteY39" fmla="*/ 1241056 h 2033144"/>
              <a:gd name="connsiteX40" fmla="*/ 928789 w 2593243"/>
              <a:gd name="connsiteY40" fmla="*/ 1385072 h 2033144"/>
              <a:gd name="connsiteX41" fmla="*/ 856781 w 2593243"/>
              <a:gd name="connsiteY41" fmla="*/ 1457080 h 2033144"/>
              <a:gd name="connsiteX42" fmla="*/ 568749 w 2593243"/>
              <a:gd name="connsiteY42" fmla="*/ 1601096 h 2033144"/>
              <a:gd name="connsiteX43" fmla="*/ 496741 w 2593243"/>
              <a:gd name="connsiteY43" fmla="*/ 1745112 h 2033144"/>
              <a:gd name="connsiteX44" fmla="*/ 448273 w 2593243"/>
              <a:gd name="connsiteY44" fmla="*/ 1823525 h 2033144"/>
              <a:gd name="connsiteX45" fmla="*/ 352724 w 2593243"/>
              <a:gd name="connsiteY45" fmla="*/ 1889128 h 2033144"/>
              <a:gd name="connsiteX46" fmla="*/ 208708 w 2593243"/>
              <a:gd name="connsiteY46" fmla="*/ 1961136 h 2033144"/>
              <a:gd name="connsiteX47" fmla="*/ 0 w 2593243"/>
              <a:gd name="connsiteY47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084695 w 2593243"/>
              <a:gd name="connsiteY14" fmla="*/ 1479710 h 2033144"/>
              <a:gd name="connsiteX15" fmla="*/ 1209054 w 2593243"/>
              <a:gd name="connsiteY15" fmla="*/ 1318776 h 2033144"/>
              <a:gd name="connsiteX16" fmla="*/ 1296836 w 2593243"/>
              <a:gd name="connsiteY16" fmla="*/ 1179787 h 2033144"/>
              <a:gd name="connsiteX17" fmla="*/ 1348042 w 2593243"/>
              <a:gd name="connsiteY17" fmla="*/ 923755 h 2033144"/>
              <a:gd name="connsiteX18" fmla="*/ 1428510 w 2593243"/>
              <a:gd name="connsiteY18" fmla="*/ 653093 h 2033144"/>
              <a:gd name="connsiteX19" fmla="*/ 1494346 w 2593243"/>
              <a:gd name="connsiteY19" fmla="*/ 528734 h 2033144"/>
              <a:gd name="connsiteX20" fmla="*/ 1567498 w 2593243"/>
              <a:gd name="connsiteY20" fmla="*/ 484843 h 2033144"/>
              <a:gd name="connsiteX21" fmla="*/ 1721118 w 2593243"/>
              <a:gd name="connsiteY21" fmla="*/ 514104 h 2033144"/>
              <a:gd name="connsiteX22" fmla="*/ 1903998 w 2593243"/>
              <a:gd name="connsiteY22" fmla="*/ 609202 h 2033144"/>
              <a:gd name="connsiteX23" fmla="*/ 2079562 w 2593243"/>
              <a:gd name="connsiteY23" fmla="*/ 682354 h 2033144"/>
              <a:gd name="connsiteX24" fmla="*/ 2262442 w 2593243"/>
              <a:gd name="connsiteY24" fmla="*/ 696984 h 2033144"/>
              <a:gd name="connsiteX25" fmla="*/ 2364855 w 2593243"/>
              <a:gd name="connsiteY25" fmla="*/ 667723 h 2033144"/>
              <a:gd name="connsiteX26" fmla="*/ 2386801 w 2593243"/>
              <a:gd name="connsiteY26" fmla="*/ 565310 h 2033144"/>
              <a:gd name="connsiteX27" fmla="*/ 2357540 w 2593243"/>
              <a:gd name="connsiteY27" fmla="*/ 470213 h 2033144"/>
              <a:gd name="connsiteX28" fmla="*/ 2247812 w 2593243"/>
              <a:gd name="connsiteY28" fmla="*/ 448267 h 2033144"/>
              <a:gd name="connsiteX29" fmla="*/ 2130769 w 2593243"/>
              <a:gd name="connsiteY29" fmla="*/ 433637 h 2033144"/>
              <a:gd name="connsiteX30" fmla="*/ 1911313 w 2593243"/>
              <a:gd name="connsiteY30" fmla="*/ 236126 h 2033144"/>
              <a:gd name="connsiteX31" fmla="*/ 1669911 w 2593243"/>
              <a:gd name="connsiteY31" fmla="*/ 82507 h 2033144"/>
              <a:gd name="connsiteX32" fmla="*/ 1584176 w 2593243"/>
              <a:gd name="connsiteY32" fmla="*/ 16920 h 2033144"/>
              <a:gd name="connsiteX33" fmla="*/ 1440160 w 2593243"/>
              <a:gd name="connsiteY33" fmla="*/ 16920 h 2033144"/>
              <a:gd name="connsiteX34" fmla="*/ 1432845 w 2593243"/>
              <a:gd name="connsiteY34" fmla="*/ 88928 h 2033144"/>
              <a:gd name="connsiteX35" fmla="*/ 1360837 w 2593243"/>
              <a:gd name="connsiteY35" fmla="*/ 304952 h 2033144"/>
              <a:gd name="connsiteX36" fmla="*/ 1288829 w 2593243"/>
              <a:gd name="connsiteY36" fmla="*/ 592984 h 2033144"/>
              <a:gd name="connsiteX37" fmla="*/ 1144813 w 2593243"/>
              <a:gd name="connsiteY37" fmla="*/ 1025032 h 2033144"/>
              <a:gd name="connsiteX38" fmla="*/ 1000797 w 2593243"/>
              <a:gd name="connsiteY38" fmla="*/ 1241056 h 2033144"/>
              <a:gd name="connsiteX39" fmla="*/ 928789 w 2593243"/>
              <a:gd name="connsiteY39" fmla="*/ 1385072 h 2033144"/>
              <a:gd name="connsiteX40" fmla="*/ 856781 w 2593243"/>
              <a:gd name="connsiteY40" fmla="*/ 1457080 h 2033144"/>
              <a:gd name="connsiteX41" fmla="*/ 568749 w 2593243"/>
              <a:gd name="connsiteY41" fmla="*/ 1601096 h 2033144"/>
              <a:gd name="connsiteX42" fmla="*/ 496741 w 2593243"/>
              <a:gd name="connsiteY42" fmla="*/ 1745112 h 2033144"/>
              <a:gd name="connsiteX43" fmla="*/ 448273 w 2593243"/>
              <a:gd name="connsiteY43" fmla="*/ 1823525 h 2033144"/>
              <a:gd name="connsiteX44" fmla="*/ 352724 w 2593243"/>
              <a:gd name="connsiteY44" fmla="*/ 1889128 h 2033144"/>
              <a:gd name="connsiteX45" fmla="*/ 208708 w 2593243"/>
              <a:gd name="connsiteY45" fmla="*/ 1961136 h 2033144"/>
              <a:gd name="connsiteX46" fmla="*/ 0 w 2593243"/>
              <a:gd name="connsiteY46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084695 w 2593243"/>
              <a:gd name="connsiteY14" fmla="*/ 1479710 h 2033144"/>
              <a:gd name="connsiteX15" fmla="*/ 1296836 w 2593243"/>
              <a:gd name="connsiteY15" fmla="*/ 1179787 h 2033144"/>
              <a:gd name="connsiteX16" fmla="*/ 1348042 w 2593243"/>
              <a:gd name="connsiteY16" fmla="*/ 923755 h 2033144"/>
              <a:gd name="connsiteX17" fmla="*/ 1428510 w 2593243"/>
              <a:gd name="connsiteY17" fmla="*/ 653093 h 2033144"/>
              <a:gd name="connsiteX18" fmla="*/ 1494346 w 2593243"/>
              <a:gd name="connsiteY18" fmla="*/ 528734 h 2033144"/>
              <a:gd name="connsiteX19" fmla="*/ 1567498 w 2593243"/>
              <a:gd name="connsiteY19" fmla="*/ 484843 h 2033144"/>
              <a:gd name="connsiteX20" fmla="*/ 1721118 w 2593243"/>
              <a:gd name="connsiteY20" fmla="*/ 514104 h 2033144"/>
              <a:gd name="connsiteX21" fmla="*/ 1903998 w 2593243"/>
              <a:gd name="connsiteY21" fmla="*/ 609202 h 2033144"/>
              <a:gd name="connsiteX22" fmla="*/ 2079562 w 2593243"/>
              <a:gd name="connsiteY22" fmla="*/ 682354 h 2033144"/>
              <a:gd name="connsiteX23" fmla="*/ 2262442 w 2593243"/>
              <a:gd name="connsiteY23" fmla="*/ 696984 h 2033144"/>
              <a:gd name="connsiteX24" fmla="*/ 2364855 w 2593243"/>
              <a:gd name="connsiteY24" fmla="*/ 667723 h 2033144"/>
              <a:gd name="connsiteX25" fmla="*/ 2386801 w 2593243"/>
              <a:gd name="connsiteY25" fmla="*/ 565310 h 2033144"/>
              <a:gd name="connsiteX26" fmla="*/ 2357540 w 2593243"/>
              <a:gd name="connsiteY26" fmla="*/ 470213 h 2033144"/>
              <a:gd name="connsiteX27" fmla="*/ 2247812 w 2593243"/>
              <a:gd name="connsiteY27" fmla="*/ 448267 h 2033144"/>
              <a:gd name="connsiteX28" fmla="*/ 2130769 w 2593243"/>
              <a:gd name="connsiteY28" fmla="*/ 433637 h 2033144"/>
              <a:gd name="connsiteX29" fmla="*/ 1911313 w 2593243"/>
              <a:gd name="connsiteY29" fmla="*/ 236126 h 2033144"/>
              <a:gd name="connsiteX30" fmla="*/ 1669911 w 2593243"/>
              <a:gd name="connsiteY30" fmla="*/ 82507 h 2033144"/>
              <a:gd name="connsiteX31" fmla="*/ 1584176 w 2593243"/>
              <a:gd name="connsiteY31" fmla="*/ 16920 h 2033144"/>
              <a:gd name="connsiteX32" fmla="*/ 1440160 w 2593243"/>
              <a:gd name="connsiteY32" fmla="*/ 16920 h 2033144"/>
              <a:gd name="connsiteX33" fmla="*/ 1432845 w 2593243"/>
              <a:gd name="connsiteY33" fmla="*/ 88928 h 2033144"/>
              <a:gd name="connsiteX34" fmla="*/ 1360837 w 2593243"/>
              <a:gd name="connsiteY34" fmla="*/ 304952 h 2033144"/>
              <a:gd name="connsiteX35" fmla="*/ 1288829 w 2593243"/>
              <a:gd name="connsiteY35" fmla="*/ 592984 h 2033144"/>
              <a:gd name="connsiteX36" fmla="*/ 1144813 w 2593243"/>
              <a:gd name="connsiteY36" fmla="*/ 1025032 h 2033144"/>
              <a:gd name="connsiteX37" fmla="*/ 1000797 w 2593243"/>
              <a:gd name="connsiteY37" fmla="*/ 1241056 h 2033144"/>
              <a:gd name="connsiteX38" fmla="*/ 928789 w 2593243"/>
              <a:gd name="connsiteY38" fmla="*/ 1385072 h 2033144"/>
              <a:gd name="connsiteX39" fmla="*/ 856781 w 2593243"/>
              <a:gd name="connsiteY39" fmla="*/ 1457080 h 2033144"/>
              <a:gd name="connsiteX40" fmla="*/ 568749 w 2593243"/>
              <a:gd name="connsiteY40" fmla="*/ 1601096 h 2033144"/>
              <a:gd name="connsiteX41" fmla="*/ 496741 w 2593243"/>
              <a:gd name="connsiteY41" fmla="*/ 1745112 h 2033144"/>
              <a:gd name="connsiteX42" fmla="*/ 448273 w 2593243"/>
              <a:gd name="connsiteY42" fmla="*/ 1823525 h 2033144"/>
              <a:gd name="connsiteX43" fmla="*/ 352724 w 2593243"/>
              <a:gd name="connsiteY43" fmla="*/ 1889128 h 2033144"/>
              <a:gd name="connsiteX44" fmla="*/ 208708 w 2593243"/>
              <a:gd name="connsiteY44" fmla="*/ 1961136 h 2033144"/>
              <a:gd name="connsiteX45" fmla="*/ 0 w 2593243"/>
              <a:gd name="connsiteY45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296836 w 2593243"/>
              <a:gd name="connsiteY14" fmla="*/ 1179787 h 2033144"/>
              <a:gd name="connsiteX15" fmla="*/ 1348042 w 2593243"/>
              <a:gd name="connsiteY15" fmla="*/ 923755 h 2033144"/>
              <a:gd name="connsiteX16" fmla="*/ 1428510 w 2593243"/>
              <a:gd name="connsiteY16" fmla="*/ 653093 h 2033144"/>
              <a:gd name="connsiteX17" fmla="*/ 1494346 w 2593243"/>
              <a:gd name="connsiteY17" fmla="*/ 528734 h 2033144"/>
              <a:gd name="connsiteX18" fmla="*/ 1567498 w 2593243"/>
              <a:gd name="connsiteY18" fmla="*/ 484843 h 2033144"/>
              <a:gd name="connsiteX19" fmla="*/ 1721118 w 2593243"/>
              <a:gd name="connsiteY19" fmla="*/ 514104 h 2033144"/>
              <a:gd name="connsiteX20" fmla="*/ 1903998 w 2593243"/>
              <a:gd name="connsiteY20" fmla="*/ 609202 h 2033144"/>
              <a:gd name="connsiteX21" fmla="*/ 2079562 w 2593243"/>
              <a:gd name="connsiteY21" fmla="*/ 682354 h 2033144"/>
              <a:gd name="connsiteX22" fmla="*/ 2262442 w 2593243"/>
              <a:gd name="connsiteY22" fmla="*/ 696984 h 2033144"/>
              <a:gd name="connsiteX23" fmla="*/ 2364855 w 2593243"/>
              <a:gd name="connsiteY23" fmla="*/ 667723 h 2033144"/>
              <a:gd name="connsiteX24" fmla="*/ 2386801 w 2593243"/>
              <a:gd name="connsiteY24" fmla="*/ 565310 h 2033144"/>
              <a:gd name="connsiteX25" fmla="*/ 2357540 w 2593243"/>
              <a:gd name="connsiteY25" fmla="*/ 470213 h 2033144"/>
              <a:gd name="connsiteX26" fmla="*/ 2247812 w 2593243"/>
              <a:gd name="connsiteY26" fmla="*/ 448267 h 2033144"/>
              <a:gd name="connsiteX27" fmla="*/ 2130769 w 2593243"/>
              <a:gd name="connsiteY27" fmla="*/ 433637 h 2033144"/>
              <a:gd name="connsiteX28" fmla="*/ 1911313 w 2593243"/>
              <a:gd name="connsiteY28" fmla="*/ 236126 h 2033144"/>
              <a:gd name="connsiteX29" fmla="*/ 1669911 w 2593243"/>
              <a:gd name="connsiteY29" fmla="*/ 82507 h 2033144"/>
              <a:gd name="connsiteX30" fmla="*/ 1584176 w 2593243"/>
              <a:gd name="connsiteY30" fmla="*/ 16920 h 2033144"/>
              <a:gd name="connsiteX31" fmla="*/ 1440160 w 2593243"/>
              <a:gd name="connsiteY31" fmla="*/ 16920 h 2033144"/>
              <a:gd name="connsiteX32" fmla="*/ 1432845 w 2593243"/>
              <a:gd name="connsiteY32" fmla="*/ 88928 h 2033144"/>
              <a:gd name="connsiteX33" fmla="*/ 1360837 w 2593243"/>
              <a:gd name="connsiteY33" fmla="*/ 304952 h 2033144"/>
              <a:gd name="connsiteX34" fmla="*/ 1288829 w 2593243"/>
              <a:gd name="connsiteY34" fmla="*/ 592984 h 2033144"/>
              <a:gd name="connsiteX35" fmla="*/ 1144813 w 2593243"/>
              <a:gd name="connsiteY35" fmla="*/ 1025032 h 2033144"/>
              <a:gd name="connsiteX36" fmla="*/ 1000797 w 2593243"/>
              <a:gd name="connsiteY36" fmla="*/ 1241056 h 2033144"/>
              <a:gd name="connsiteX37" fmla="*/ 928789 w 2593243"/>
              <a:gd name="connsiteY37" fmla="*/ 1385072 h 2033144"/>
              <a:gd name="connsiteX38" fmla="*/ 856781 w 2593243"/>
              <a:gd name="connsiteY38" fmla="*/ 1457080 h 2033144"/>
              <a:gd name="connsiteX39" fmla="*/ 568749 w 2593243"/>
              <a:gd name="connsiteY39" fmla="*/ 1601096 h 2033144"/>
              <a:gd name="connsiteX40" fmla="*/ 496741 w 2593243"/>
              <a:gd name="connsiteY40" fmla="*/ 1745112 h 2033144"/>
              <a:gd name="connsiteX41" fmla="*/ 448273 w 2593243"/>
              <a:gd name="connsiteY41" fmla="*/ 1823525 h 2033144"/>
              <a:gd name="connsiteX42" fmla="*/ 352724 w 2593243"/>
              <a:gd name="connsiteY42" fmla="*/ 1889128 h 2033144"/>
              <a:gd name="connsiteX43" fmla="*/ 208708 w 2593243"/>
              <a:gd name="connsiteY43" fmla="*/ 1961136 h 2033144"/>
              <a:gd name="connsiteX44" fmla="*/ 0 w 2593243"/>
              <a:gd name="connsiteY44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348042 w 2593243"/>
              <a:gd name="connsiteY14" fmla="*/ 923755 h 2033144"/>
              <a:gd name="connsiteX15" fmla="*/ 1428510 w 2593243"/>
              <a:gd name="connsiteY15" fmla="*/ 653093 h 2033144"/>
              <a:gd name="connsiteX16" fmla="*/ 1494346 w 2593243"/>
              <a:gd name="connsiteY16" fmla="*/ 528734 h 2033144"/>
              <a:gd name="connsiteX17" fmla="*/ 1567498 w 2593243"/>
              <a:gd name="connsiteY17" fmla="*/ 484843 h 2033144"/>
              <a:gd name="connsiteX18" fmla="*/ 1721118 w 2593243"/>
              <a:gd name="connsiteY18" fmla="*/ 514104 h 2033144"/>
              <a:gd name="connsiteX19" fmla="*/ 1903998 w 2593243"/>
              <a:gd name="connsiteY19" fmla="*/ 609202 h 2033144"/>
              <a:gd name="connsiteX20" fmla="*/ 2079562 w 2593243"/>
              <a:gd name="connsiteY20" fmla="*/ 682354 h 2033144"/>
              <a:gd name="connsiteX21" fmla="*/ 2262442 w 2593243"/>
              <a:gd name="connsiteY21" fmla="*/ 696984 h 2033144"/>
              <a:gd name="connsiteX22" fmla="*/ 2364855 w 2593243"/>
              <a:gd name="connsiteY22" fmla="*/ 667723 h 2033144"/>
              <a:gd name="connsiteX23" fmla="*/ 2386801 w 2593243"/>
              <a:gd name="connsiteY23" fmla="*/ 565310 h 2033144"/>
              <a:gd name="connsiteX24" fmla="*/ 2357540 w 2593243"/>
              <a:gd name="connsiteY24" fmla="*/ 470213 h 2033144"/>
              <a:gd name="connsiteX25" fmla="*/ 2247812 w 2593243"/>
              <a:gd name="connsiteY25" fmla="*/ 448267 h 2033144"/>
              <a:gd name="connsiteX26" fmla="*/ 2130769 w 2593243"/>
              <a:gd name="connsiteY26" fmla="*/ 433637 h 2033144"/>
              <a:gd name="connsiteX27" fmla="*/ 1911313 w 2593243"/>
              <a:gd name="connsiteY27" fmla="*/ 236126 h 2033144"/>
              <a:gd name="connsiteX28" fmla="*/ 1669911 w 2593243"/>
              <a:gd name="connsiteY28" fmla="*/ 82507 h 2033144"/>
              <a:gd name="connsiteX29" fmla="*/ 1584176 w 2593243"/>
              <a:gd name="connsiteY29" fmla="*/ 16920 h 2033144"/>
              <a:gd name="connsiteX30" fmla="*/ 1440160 w 2593243"/>
              <a:gd name="connsiteY30" fmla="*/ 16920 h 2033144"/>
              <a:gd name="connsiteX31" fmla="*/ 1432845 w 2593243"/>
              <a:gd name="connsiteY31" fmla="*/ 88928 h 2033144"/>
              <a:gd name="connsiteX32" fmla="*/ 1360837 w 2593243"/>
              <a:gd name="connsiteY32" fmla="*/ 304952 h 2033144"/>
              <a:gd name="connsiteX33" fmla="*/ 1288829 w 2593243"/>
              <a:gd name="connsiteY33" fmla="*/ 592984 h 2033144"/>
              <a:gd name="connsiteX34" fmla="*/ 1144813 w 2593243"/>
              <a:gd name="connsiteY34" fmla="*/ 1025032 h 2033144"/>
              <a:gd name="connsiteX35" fmla="*/ 1000797 w 2593243"/>
              <a:gd name="connsiteY35" fmla="*/ 1241056 h 2033144"/>
              <a:gd name="connsiteX36" fmla="*/ 928789 w 2593243"/>
              <a:gd name="connsiteY36" fmla="*/ 1385072 h 2033144"/>
              <a:gd name="connsiteX37" fmla="*/ 856781 w 2593243"/>
              <a:gd name="connsiteY37" fmla="*/ 1457080 h 2033144"/>
              <a:gd name="connsiteX38" fmla="*/ 568749 w 2593243"/>
              <a:gd name="connsiteY38" fmla="*/ 1601096 h 2033144"/>
              <a:gd name="connsiteX39" fmla="*/ 496741 w 2593243"/>
              <a:gd name="connsiteY39" fmla="*/ 1745112 h 2033144"/>
              <a:gd name="connsiteX40" fmla="*/ 448273 w 2593243"/>
              <a:gd name="connsiteY40" fmla="*/ 1823525 h 2033144"/>
              <a:gd name="connsiteX41" fmla="*/ 352724 w 2593243"/>
              <a:gd name="connsiteY41" fmla="*/ 1889128 h 2033144"/>
              <a:gd name="connsiteX42" fmla="*/ 208708 w 2593243"/>
              <a:gd name="connsiteY42" fmla="*/ 1961136 h 2033144"/>
              <a:gd name="connsiteX43" fmla="*/ 0 w 2593243"/>
              <a:gd name="connsiteY43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428510 w 2593243"/>
              <a:gd name="connsiteY14" fmla="*/ 653093 h 2033144"/>
              <a:gd name="connsiteX15" fmla="*/ 1494346 w 2593243"/>
              <a:gd name="connsiteY15" fmla="*/ 528734 h 2033144"/>
              <a:gd name="connsiteX16" fmla="*/ 1567498 w 2593243"/>
              <a:gd name="connsiteY16" fmla="*/ 484843 h 2033144"/>
              <a:gd name="connsiteX17" fmla="*/ 1721118 w 2593243"/>
              <a:gd name="connsiteY17" fmla="*/ 514104 h 2033144"/>
              <a:gd name="connsiteX18" fmla="*/ 1903998 w 2593243"/>
              <a:gd name="connsiteY18" fmla="*/ 609202 h 2033144"/>
              <a:gd name="connsiteX19" fmla="*/ 2079562 w 2593243"/>
              <a:gd name="connsiteY19" fmla="*/ 682354 h 2033144"/>
              <a:gd name="connsiteX20" fmla="*/ 2262442 w 2593243"/>
              <a:gd name="connsiteY20" fmla="*/ 696984 h 2033144"/>
              <a:gd name="connsiteX21" fmla="*/ 2364855 w 2593243"/>
              <a:gd name="connsiteY21" fmla="*/ 667723 h 2033144"/>
              <a:gd name="connsiteX22" fmla="*/ 2386801 w 2593243"/>
              <a:gd name="connsiteY22" fmla="*/ 565310 h 2033144"/>
              <a:gd name="connsiteX23" fmla="*/ 2357540 w 2593243"/>
              <a:gd name="connsiteY23" fmla="*/ 470213 h 2033144"/>
              <a:gd name="connsiteX24" fmla="*/ 2247812 w 2593243"/>
              <a:gd name="connsiteY24" fmla="*/ 448267 h 2033144"/>
              <a:gd name="connsiteX25" fmla="*/ 2130769 w 2593243"/>
              <a:gd name="connsiteY25" fmla="*/ 433637 h 2033144"/>
              <a:gd name="connsiteX26" fmla="*/ 1911313 w 2593243"/>
              <a:gd name="connsiteY26" fmla="*/ 236126 h 2033144"/>
              <a:gd name="connsiteX27" fmla="*/ 1669911 w 2593243"/>
              <a:gd name="connsiteY27" fmla="*/ 82507 h 2033144"/>
              <a:gd name="connsiteX28" fmla="*/ 1584176 w 2593243"/>
              <a:gd name="connsiteY28" fmla="*/ 16920 h 2033144"/>
              <a:gd name="connsiteX29" fmla="*/ 1440160 w 2593243"/>
              <a:gd name="connsiteY29" fmla="*/ 16920 h 2033144"/>
              <a:gd name="connsiteX30" fmla="*/ 1432845 w 2593243"/>
              <a:gd name="connsiteY30" fmla="*/ 88928 h 2033144"/>
              <a:gd name="connsiteX31" fmla="*/ 1360837 w 2593243"/>
              <a:gd name="connsiteY31" fmla="*/ 304952 h 2033144"/>
              <a:gd name="connsiteX32" fmla="*/ 1288829 w 2593243"/>
              <a:gd name="connsiteY32" fmla="*/ 592984 h 2033144"/>
              <a:gd name="connsiteX33" fmla="*/ 1144813 w 2593243"/>
              <a:gd name="connsiteY33" fmla="*/ 1025032 h 2033144"/>
              <a:gd name="connsiteX34" fmla="*/ 1000797 w 2593243"/>
              <a:gd name="connsiteY34" fmla="*/ 1241056 h 2033144"/>
              <a:gd name="connsiteX35" fmla="*/ 928789 w 2593243"/>
              <a:gd name="connsiteY35" fmla="*/ 1385072 h 2033144"/>
              <a:gd name="connsiteX36" fmla="*/ 856781 w 2593243"/>
              <a:gd name="connsiteY36" fmla="*/ 1457080 h 2033144"/>
              <a:gd name="connsiteX37" fmla="*/ 568749 w 2593243"/>
              <a:gd name="connsiteY37" fmla="*/ 1601096 h 2033144"/>
              <a:gd name="connsiteX38" fmla="*/ 496741 w 2593243"/>
              <a:gd name="connsiteY38" fmla="*/ 1745112 h 2033144"/>
              <a:gd name="connsiteX39" fmla="*/ 448273 w 2593243"/>
              <a:gd name="connsiteY39" fmla="*/ 1823525 h 2033144"/>
              <a:gd name="connsiteX40" fmla="*/ 352724 w 2593243"/>
              <a:gd name="connsiteY40" fmla="*/ 1889128 h 2033144"/>
              <a:gd name="connsiteX41" fmla="*/ 208708 w 2593243"/>
              <a:gd name="connsiteY41" fmla="*/ 1961136 h 2033144"/>
              <a:gd name="connsiteX42" fmla="*/ 0 w 2593243"/>
              <a:gd name="connsiteY42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494346 w 2593243"/>
              <a:gd name="connsiteY14" fmla="*/ 528734 h 2033144"/>
              <a:gd name="connsiteX15" fmla="*/ 1567498 w 2593243"/>
              <a:gd name="connsiteY15" fmla="*/ 484843 h 2033144"/>
              <a:gd name="connsiteX16" fmla="*/ 1721118 w 2593243"/>
              <a:gd name="connsiteY16" fmla="*/ 514104 h 2033144"/>
              <a:gd name="connsiteX17" fmla="*/ 1903998 w 2593243"/>
              <a:gd name="connsiteY17" fmla="*/ 609202 h 2033144"/>
              <a:gd name="connsiteX18" fmla="*/ 2079562 w 2593243"/>
              <a:gd name="connsiteY18" fmla="*/ 682354 h 2033144"/>
              <a:gd name="connsiteX19" fmla="*/ 2262442 w 2593243"/>
              <a:gd name="connsiteY19" fmla="*/ 696984 h 2033144"/>
              <a:gd name="connsiteX20" fmla="*/ 2364855 w 2593243"/>
              <a:gd name="connsiteY20" fmla="*/ 667723 h 2033144"/>
              <a:gd name="connsiteX21" fmla="*/ 2386801 w 2593243"/>
              <a:gd name="connsiteY21" fmla="*/ 565310 h 2033144"/>
              <a:gd name="connsiteX22" fmla="*/ 2357540 w 2593243"/>
              <a:gd name="connsiteY22" fmla="*/ 470213 h 2033144"/>
              <a:gd name="connsiteX23" fmla="*/ 2247812 w 2593243"/>
              <a:gd name="connsiteY23" fmla="*/ 448267 h 2033144"/>
              <a:gd name="connsiteX24" fmla="*/ 2130769 w 2593243"/>
              <a:gd name="connsiteY24" fmla="*/ 433637 h 2033144"/>
              <a:gd name="connsiteX25" fmla="*/ 1911313 w 2593243"/>
              <a:gd name="connsiteY25" fmla="*/ 236126 h 2033144"/>
              <a:gd name="connsiteX26" fmla="*/ 1669911 w 2593243"/>
              <a:gd name="connsiteY26" fmla="*/ 82507 h 2033144"/>
              <a:gd name="connsiteX27" fmla="*/ 1584176 w 2593243"/>
              <a:gd name="connsiteY27" fmla="*/ 16920 h 2033144"/>
              <a:gd name="connsiteX28" fmla="*/ 1440160 w 2593243"/>
              <a:gd name="connsiteY28" fmla="*/ 16920 h 2033144"/>
              <a:gd name="connsiteX29" fmla="*/ 1432845 w 2593243"/>
              <a:gd name="connsiteY29" fmla="*/ 88928 h 2033144"/>
              <a:gd name="connsiteX30" fmla="*/ 1360837 w 2593243"/>
              <a:gd name="connsiteY30" fmla="*/ 304952 h 2033144"/>
              <a:gd name="connsiteX31" fmla="*/ 1288829 w 2593243"/>
              <a:gd name="connsiteY31" fmla="*/ 592984 h 2033144"/>
              <a:gd name="connsiteX32" fmla="*/ 1144813 w 2593243"/>
              <a:gd name="connsiteY32" fmla="*/ 1025032 h 2033144"/>
              <a:gd name="connsiteX33" fmla="*/ 1000797 w 2593243"/>
              <a:gd name="connsiteY33" fmla="*/ 1241056 h 2033144"/>
              <a:gd name="connsiteX34" fmla="*/ 928789 w 2593243"/>
              <a:gd name="connsiteY34" fmla="*/ 1385072 h 2033144"/>
              <a:gd name="connsiteX35" fmla="*/ 856781 w 2593243"/>
              <a:gd name="connsiteY35" fmla="*/ 1457080 h 2033144"/>
              <a:gd name="connsiteX36" fmla="*/ 568749 w 2593243"/>
              <a:gd name="connsiteY36" fmla="*/ 1601096 h 2033144"/>
              <a:gd name="connsiteX37" fmla="*/ 496741 w 2593243"/>
              <a:gd name="connsiteY37" fmla="*/ 1745112 h 2033144"/>
              <a:gd name="connsiteX38" fmla="*/ 448273 w 2593243"/>
              <a:gd name="connsiteY38" fmla="*/ 1823525 h 2033144"/>
              <a:gd name="connsiteX39" fmla="*/ 352724 w 2593243"/>
              <a:gd name="connsiteY39" fmla="*/ 1889128 h 2033144"/>
              <a:gd name="connsiteX40" fmla="*/ 208708 w 2593243"/>
              <a:gd name="connsiteY40" fmla="*/ 1961136 h 2033144"/>
              <a:gd name="connsiteX41" fmla="*/ 0 w 2593243"/>
              <a:gd name="connsiteY41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567498 w 2593243"/>
              <a:gd name="connsiteY14" fmla="*/ 484843 h 2033144"/>
              <a:gd name="connsiteX15" fmla="*/ 1721118 w 2593243"/>
              <a:gd name="connsiteY15" fmla="*/ 514104 h 2033144"/>
              <a:gd name="connsiteX16" fmla="*/ 1903998 w 2593243"/>
              <a:gd name="connsiteY16" fmla="*/ 609202 h 2033144"/>
              <a:gd name="connsiteX17" fmla="*/ 2079562 w 2593243"/>
              <a:gd name="connsiteY17" fmla="*/ 682354 h 2033144"/>
              <a:gd name="connsiteX18" fmla="*/ 2262442 w 2593243"/>
              <a:gd name="connsiteY18" fmla="*/ 696984 h 2033144"/>
              <a:gd name="connsiteX19" fmla="*/ 2364855 w 2593243"/>
              <a:gd name="connsiteY19" fmla="*/ 667723 h 2033144"/>
              <a:gd name="connsiteX20" fmla="*/ 2386801 w 2593243"/>
              <a:gd name="connsiteY20" fmla="*/ 565310 h 2033144"/>
              <a:gd name="connsiteX21" fmla="*/ 2357540 w 2593243"/>
              <a:gd name="connsiteY21" fmla="*/ 470213 h 2033144"/>
              <a:gd name="connsiteX22" fmla="*/ 2247812 w 2593243"/>
              <a:gd name="connsiteY22" fmla="*/ 448267 h 2033144"/>
              <a:gd name="connsiteX23" fmla="*/ 2130769 w 2593243"/>
              <a:gd name="connsiteY23" fmla="*/ 433637 h 2033144"/>
              <a:gd name="connsiteX24" fmla="*/ 1911313 w 2593243"/>
              <a:gd name="connsiteY24" fmla="*/ 236126 h 2033144"/>
              <a:gd name="connsiteX25" fmla="*/ 1669911 w 2593243"/>
              <a:gd name="connsiteY25" fmla="*/ 82507 h 2033144"/>
              <a:gd name="connsiteX26" fmla="*/ 1584176 w 2593243"/>
              <a:gd name="connsiteY26" fmla="*/ 16920 h 2033144"/>
              <a:gd name="connsiteX27" fmla="*/ 1440160 w 2593243"/>
              <a:gd name="connsiteY27" fmla="*/ 16920 h 2033144"/>
              <a:gd name="connsiteX28" fmla="*/ 1432845 w 2593243"/>
              <a:gd name="connsiteY28" fmla="*/ 88928 h 2033144"/>
              <a:gd name="connsiteX29" fmla="*/ 1360837 w 2593243"/>
              <a:gd name="connsiteY29" fmla="*/ 304952 h 2033144"/>
              <a:gd name="connsiteX30" fmla="*/ 1288829 w 2593243"/>
              <a:gd name="connsiteY30" fmla="*/ 592984 h 2033144"/>
              <a:gd name="connsiteX31" fmla="*/ 1144813 w 2593243"/>
              <a:gd name="connsiteY31" fmla="*/ 1025032 h 2033144"/>
              <a:gd name="connsiteX32" fmla="*/ 1000797 w 2593243"/>
              <a:gd name="connsiteY32" fmla="*/ 1241056 h 2033144"/>
              <a:gd name="connsiteX33" fmla="*/ 928789 w 2593243"/>
              <a:gd name="connsiteY33" fmla="*/ 1385072 h 2033144"/>
              <a:gd name="connsiteX34" fmla="*/ 856781 w 2593243"/>
              <a:gd name="connsiteY34" fmla="*/ 1457080 h 2033144"/>
              <a:gd name="connsiteX35" fmla="*/ 568749 w 2593243"/>
              <a:gd name="connsiteY35" fmla="*/ 1601096 h 2033144"/>
              <a:gd name="connsiteX36" fmla="*/ 496741 w 2593243"/>
              <a:gd name="connsiteY36" fmla="*/ 1745112 h 2033144"/>
              <a:gd name="connsiteX37" fmla="*/ 448273 w 2593243"/>
              <a:gd name="connsiteY37" fmla="*/ 1823525 h 2033144"/>
              <a:gd name="connsiteX38" fmla="*/ 352724 w 2593243"/>
              <a:gd name="connsiteY38" fmla="*/ 1889128 h 2033144"/>
              <a:gd name="connsiteX39" fmla="*/ 208708 w 2593243"/>
              <a:gd name="connsiteY39" fmla="*/ 1961136 h 2033144"/>
              <a:gd name="connsiteX40" fmla="*/ 0 w 2593243"/>
              <a:gd name="connsiteY40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721118 w 2593243"/>
              <a:gd name="connsiteY14" fmla="*/ 514104 h 2033144"/>
              <a:gd name="connsiteX15" fmla="*/ 1903998 w 2593243"/>
              <a:gd name="connsiteY15" fmla="*/ 609202 h 2033144"/>
              <a:gd name="connsiteX16" fmla="*/ 2079562 w 2593243"/>
              <a:gd name="connsiteY16" fmla="*/ 682354 h 2033144"/>
              <a:gd name="connsiteX17" fmla="*/ 2262442 w 2593243"/>
              <a:gd name="connsiteY17" fmla="*/ 696984 h 2033144"/>
              <a:gd name="connsiteX18" fmla="*/ 2364855 w 2593243"/>
              <a:gd name="connsiteY18" fmla="*/ 667723 h 2033144"/>
              <a:gd name="connsiteX19" fmla="*/ 2386801 w 2593243"/>
              <a:gd name="connsiteY19" fmla="*/ 565310 h 2033144"/>
              <a:gd name="connsiteX20" fmla="*/ 2357540 w 2593243"/>
              <a:gd name="connsiteY20" fmla="*/ 470213 h 2033144"/>
              <a:gd name="connsiteX21" fmla="*/ 2247812 w 2593243"/>
              <a:gd name="connsiteY21" fmla="*/ 448267 h 2033144"/>
              <a:gd name="connsiteX22" fmla="*/ 2130769 w 2593243"/>
              <a:gd name="connsiteY22" fmla="*/ 433637 h 2033144"/>
              <a:gd name="connsiteX23" fmla="*/ 1911313 w 2593243"/>
              <a:gd name="connsiteY23" fmla="*/ 236126 h 2033144"/>
              <a:gd name="connsiteX24" fmla="*/ 1669911 w 2593243"/>
              <a:gd name="connsiteY24" fmla="*/ 82507 h 2033144"/>
              <a:gd name="connsiteX25" fmla="*/ 1584176 w 2593243"/>
              <a:gd name="connsiteY25" fmla="*/ 16920 h 2033144"/>
              <a:gd name="connsiteX26" fmla="*/ 1440160 w 2593243"/>
              <a:gd name="connsiteY26" fmla="*/ 16920 h 2033144"/>
              <a:gd name="connsiteX27" fmla="*/ 1432845 w 2593243"/>
              <a:gd name="connsiteY27" fmla="*/ 88928 h 2033144"/>
              <a:gd name="connsiteX28" fmla="*/ 1360837 w 2593243"/>
              <a:gd name="connsiteY28" fmla="*/ 304952 h 2033144"/>
              <a:gd name="connsiteX29" fmla="*/ 1288829 w 2593243"/>
              <a:gd name="connsiteY29" fmla="*/ 592984 h 2033144"/>
              <a:gd name="connsiteX30" fmla="*/ 1144813 w 2593243"/>
              <a:gd name="connsiteY30" fmla="*/ 1025032 h 2033144"/>
              <a:gd name="connsiteX31" fmla="*/ 1000797 w 2593243"/>
              <a:gd name="connsiteY31" fmla="*/ 1241056 h 2033144"/>
              <a:gd name="connsiteX32" fmla="*/ 928789 w 2593243"/>
              <a:gd name="connsiteY32" fmla="*/ 1385072 h 2033144"/>
              <a:gd name="connsiteX33" fmla="*/ 856781 w 2593243"/>
              <a:gd name="connsiteY33" fmla="*/ 1457080 h 2033144"/>
              <a:gd name="connsiteX34" fmla="*/ 568749 w 2593243"/>
              <a:gd name="connsiteY34" fmla="*/ 1601096 h 2033144"/>
              <a:gd name="connsiteX35" fmla="*/ 496741 w 2593243"/>
              <a:gd name="connsiteY35" fmla="*/ 1745112 h 2033144"/>
              <a:gd name="connsiteX36" fmla="*/ 448273 w 2593243"/>
              <a:gd name="connsiteY36" fmla="*/ 1823525 h 2033144"/>
              <a:gd name="connsiteX37" fmla="*/ 352724 w 2593243"/>
              <a:gd name="connsiteY37" fmla="*/ 1889128 h 2033144"/>
              <a:gd name="connsiteX38" fmla="*/ 208708 w 2593243"/>
              <a:gd name="connsiteY38" fmla="*/ 1961136 h 2033144"/>
              <a:gd name="connsiteX39" fmla="*/ 0 w 2593243"/>
              <a:gd name="connsiteY39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903998 w 2593243"/>
              <a:gd name="connsiteY14" fmla="*/ 609202 h 2033144"/>
              <a:gd name="connsiteX15" fmla="*/ 2079562 w 2593243"/>
              <a:gd name="connsiteY15" fmla="*/ 682354 h 2033144"/>
              <a:gd name="connsiteX16" fmla="*/ 2262442 w 2593243"/>
              <a:gd name="connsiteY16" fmla="*/ 696984 h 2033144"/>
              <a:gd name="connsiteX17" fmla="*/ 2364855 w 2593243"/>
              <a:gd name="connsiteY17" fmla="*/ 667723 h 2033144"/>
              <a:gd name="connsiteX18" fmla="*/ 2386801 w 2593243"/>
              <a:gd name="connsiteY18" fmla="*/ 565310 h 2033144"/>
              <a:gd name="connsiteX19" fmla="*/ 2357540 w 2593243"/>
              <a:gd name="connsiteY19" fmla="*/ 470213 h 2033144"/>
              <a:gd name="connsiteX20" fmla="*/ 2247812 w 2593243"/>
              <a:gd name="connsiteY20" fmla="*/ 448267 h 2033144"/>
              <a:gd name="connsiteX21" fmla="*/ 2130769 w 2593243"/>
              <a:gd name="connsiteY21" fmla="*/ 433637 h 2033144"/>
              <a:gd name="connsiteX22" fmla="*/ 1911313 w 2593243"/>
              <a:gd name="connsiteY22" fmla="*/ 236126 h 2033144"/>
              <a:gd name="connsiteX23" fmla="*/ 1669911 w 2593243"/>
              <a:gd name="connsiteY23" fmla="*/ 82507 h 2033144"/>
              <a:gd name="connsiteX24" fmla="*/ 1584176 w 2593243"/>
              <a:gd name="connsiteY24" fmla="*/ 16920 h 2033144"/>
              <a:gd name="connsiteX25" fmla="*/ 1440160 w 2593243"/>
              <a:gd name="connsiteY25" fmla="*/ 16920 h 2033144"/>
              <a:gd name="connsiteX26" fmla="*/ 1432845 w 2593243"/>
              <a:gd name="connsiteY26" fmla="*/ 88928 h 2033144"/>
              <a:gd name="connsiteX27" fmla="*/ 1360837 w 2593243"/>
              <a:gd name="connsiteY27" fmla="*/ 304952 h 2033144"/>
              <a:gd name="connsiteX28" fmla="*/ 1288829 w 2593243"/>
              <a:gd name="connsiteY28" fmla="*/ 592984 h 2033144"/>
              <a:gd name="connsiteX29" fmla="*/ 1144813 w 2593243"/>
              <a:gd name="connsiteY29" fmla="*/ 1025032 h 2033144"/>
              <a:gd name="connsiteX30" fmla="*/ 1000797 w 2593243"/>
              <a:gd name="connsiteY30" fmla="*/ 1241056 h 2033144"/>
              <a:gd name="connsiteX31" fmla="*/ 928789 w 2593243"/>
              <a:gd name="connsiteY31" fmla="*/ 1385072 h 2033144"/>
              <a:gd name="connsiteX32" fmla="*/ 856781 w 2593243"/>
              <a:gd name="connsiteY32" fmla="*/ 1457080 h 2033144"/>
              <a:gd name="connsiteX33" fmla="*/ 568749 w 2593243"/>
              <a:gd name="connsiteY33" fmla="*/ 1601096 h 2033144"/>
              <a:gd name="connsiteX34" fmla="*/ 496741 w 2593243"/>
              <a:gd name="connsiteY34" fmla="*/ 1745112 h 2033144"/>
              <a:gd name="connsiteX35" fmla="*/ 448273 w 2593243"/>
              <a:gd name="connsiteY35" fmla="*/ 1823525 h 2033144"/>
              <a:gd name="connsiteX36" fmla="*/ 352724 w 2593243"/>
              <a:gd name="connsiteY36" fmla="*/ 1889128 h 2033144"/>
              <a:gd name="connsiteX37" fmla="*/ 208708 w 2593243"/>
              <a:gd name="connsiteY37" fmla="*/ 1961136 h 2033144"/>
              <a:gd name="connsiteX38" fmla="*/ 0 w 2593243"/>
              <a:gd name="connsiteY38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079562 w 2593243"/>
              <a:gd name="connsiteY14" fmla="*/ 682354 h 2033144"/>
              <a:gd name="connsiteX15" fmla="*/ 2262442 w 2593243"/>
              <a:gd name="connsiteY15" fmla="*/ 696984 h 2033144"/>
              <a:gd name="connsiteX16" fmla="*/ 2364855 w 2593243"/>
              <a:gd name="connsiteY16" fmla="*/ 667723 h 2033144"/>
              <a:gd name="connsiteX17" fmla="*/ 2386801 w 2593243"/>
              <a:gd name="connsiteY17" fmla="*/ 565310 h 2033144"/>
              <a:gd name="connsiteX18" fmla="*/ 2357540 w 2593243"/>
              <a:gd name="connsiteY18" fmla="*/ 470213 h 2033144"/>
              <a:gd name="connsiteX19" fmla="*/ 2247812 w 2593243"/>
              <a:gd name="connsiteY19" fmla="*/ 448267 h 2033144"/>
              <a:gd name="connsiteX20" fmla="*/ 2130769 w 2593243"/>
              <a:gd name="connsiteY20" fmla="*/ 433637 h 2033144"/>
              <a:gd name="connsiteX21" fmla="*/ 1911313 w 2593243"/>
              <a:gd name="connsiteY21" fmla="*/ 236126 h 2033144"/>
              <a:gd name="connsiteX22" fmla="*/ 1669911 w 2593243"/>
              <a:gd name="connsiteY22" fmla="*/ 82507 h 2033144"/>
              <a:gd name="connsiteX23" fmla="*/ 1584176 w 2593243"/>
              <a:gd name="connsiteY23" fmla="*/ 16920 h 2033144"/>
              <a:gd name="connsiteX24" fmla="*/ 1440160 w 2593243"/>
              <a:gd name="connsiteY24" fmla="*/ 16920 h 2033144"/>
              <a:gd name="connsiteX25" fmla="*/ 1432845 w 2593243"/>
              <a:gd name="connsiteY25" fmla="*/ 88928 h 2033144"/>
              <a:gd name="connsiteX26" fmla="*/ 1360837 w 2593243"/>
              <a:gd name="connsiteY26" fmla="*/ 304952 h 2033144"/>
              <a:gd name="connsiteX27" fmla="*/ 1288829 w 2593243"/>
              <a:gd name="connsiteY27" fmla="*/ 592984 h 2033144"/>
              <a:gd name="connsiteX28" fmla="*/ 1144813 w 2593243"/>
              <a:gd name="connsiteY28" fmla="*/ 1025032 h 2033144"/>
              <a:gd name="connsiteX29" fmla="*/ 1000797 w 2593243"/>
              <a:gd name="connsiteY29" fmla="*/ 1241056 h 2033144"/>
              <a:gd name="connsiteX30" fmla="*/ 928789 w 2593243"/>
              <a:gd name="connsiteY30" fmla="*/ 1385072 h 2033144"/>
              <a:gd name="connsiteX31" fmla="*/ 856781 w 2593243"/>
              <a:gd name="connsiteY31" fmla="*/ 1457080 h 2033144"/>
              <a:gd name="connsiteX32" fmla="*/ 568749 w 2593243"/>
              <a:gd name="connsiteY32" fmla="*/ 1601096 h 2033144"/>
              <a:gd name="connsiteX33" fmla="*/ 496741 w 2593243"/>
              <a:gd name="connsiteY33" fmla="*/ 1745112 h 2033144"/>
              <a:gd name="connsiteX34" fmla="*/ 448273 w 2593243"/>
              <a:gd name="connsiteY34" fmla="*/ 1823525 h 2033144"/>
              <a:gd name="connsiteX35" fmla="*/ 352724 w 2593243"/>
              <a:gd name="connsiteY35" fmla="*/ 1889128 h 2033144"/>
              <a:gd name="connsiteX36" fmla="*/ 208708 w 2593243"/>
              <a:gd name="connsiteY36" fmla="*/ 1961136 h 2033144"/>
              <a:gd name="connsiteX37" fmla="*/ 0 w 2593243"/>
              <a:gd name="connsiteY37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262442 w 2593243"/>
              <a:gd name="connsiteY14" fmla="*/ 696984 h 2033144"/>
              <a:gd name="connsiteX15" fmla="*/ 2364855 w 2593243"/>
              <a:gd name="connsiteY15" fmla="*/ 667723 h 2033144"/>
              <a:gd name="connsiteX16" fmla="*/ 2386801 w 2593243"/>
              <a:gd name="connsiteY16" fmla="*/ 565310 h 2033144"/>
              <a:gd name="connsiteX17" fmla="*/ 2357540 w 2593243"/>
              <a:gd name="connsiteY17" fmla="*/ 470213 h 2033144"/>
              <a:gd name="connsiteX18" fmla="*/ 2247812 w 2593243"/>
              <a:gd name="connsiteY18" fmla="*/ 448267 h 2033144"/>
              <a:gd name="connsiteX19" fmla="*/ 2130769 w 2593243"/>
              <a:gd name="connsiteY19" fmla="*/ 433637 h 2033144"/>
              <a:gd name="connsiteX20" fmla="*/ 1911313 w 2593243"/>
              <a:gd name="connsiteY20" fmla="*/ 236126 h 2033144"/>
              <a:gd name="connsiteX21" fmla="*/ 1669911 w 2593243"/>
              <a:gd name="connsiteY21" fmla="*/ 82507 h 2033144"/>
              <a:gd name="connsiteX22" fmla="*/ 1584176 w 2593243"/>
              <a:gd name="connsiteY22" fmla="*/ 16920 h 2033144"/>
              <a:gd name="connsiteX23" fmla="*/ 1440160 w 2593243"/>
              <a:gd name="connsiteY23" fmla="*/ 16920 h 2033144"/>
              <a:gd name="connsiteX24" fmla="*/ 1432845 w 2593243"/>
              <a:gd name="connsiteY24" fmla="*/ 88928 h 2033144"/>
              <a:gd name="connsiteX25" fmla="*/ 1360837 w 2593243"/>
              <a:gd name="connsiteY25" fmla="*/ 304952 h 2033144"/>
              <a:gd name="connsiteX26" fmla="*/ 1288829 w 2593243"/>
              <a:gd name="connsiteY26" fmla="*/ 592984 h 2033144"/>
              <a:gd name="connsiteX27" fmla="*/ 1144813 w 2593243"/>
              <a:gd name="connsiteY27" fmla="*/ 1025032 h 2033144"/>
              <a:gd name="connsiteX28" fmla="*/ 1000797 w 2593243"/>
              <a:gd name="connsiteY28" fmla="*/ 1241056 h 2033144"/>
              <a:gd name="connsiteX29" fmla="*/ 928789 w 2593243"/>
              <a:gd name="connsiteY29" fmla="*/ 1385072 h 2033144"/>
              <a:gd name="connsiteX30" fmla="*/ 856781 w 2593243"/>
              <a:gd name="connsiteY30" fmla="*/ 1457080 h 2033144"/>
              <a:gd name="connsiteX31" fmla="*/ 568749 w 2593243"/>
              <a:gd name="connsiteY31" fmla="*/ 1601096 h 2033144"/>
              <a:gd name="connsiteX32" fmla="*/ 496741 w 2593243"/>
              <a:gd name="connsiteY32" fmla="*/ 1745112 h 2033144"/>
              <a:gd name="connsiteX33" fmla="*/ 448273 w 2593243"/>
              <a:gd name="connsiteY33" fmla="*/ 1823525 h 2033144"/>
              <a:gd name="connsiteX34" fmla="*/ 352724 w 2593243"/>
              <a:gd name="connsiteY34" fmla="*/ 1889128 h 2033144"/>
              <a:gd name="connsiteX35" fmla="*/ 208708 w 2593243"/>
              <a:gd name="connsiteY35" fmla="*/ 1961136 h 2033144"/>
              <a:gd name="connsiteX36" fmla="*/ 0 w 2593243"/>
              <a:gd name="connsiteY36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364855 w 2593243"/>
              <a:gd name="connsiteY14" fmla="*/ 667723 h 2033144"/>
              <a:gd name="connsiteX15" fmla="*/ 2386801 w 2593243"/>
              <a:gd name="connsiteY15" fmla="*/ 565310 h 2033144"/>
              <a:gd name="connsiteX16" fmla="*/ 2357540 w 2593243"/>
              <a:gd name="connsiteY16" fmla="*/ 470213 h 2033144"/>
              <a:gd name="connsiteX17" fmla="*/ 2247812 w 2593243"/>
              <a:gd name="connsiteY17" fmla="*/ 448267 h 2033144"/>
              <a:gd name="connsiteX18" fmla="*/ 2130769 w 2593243"/>
              <a:gd name="connsiteY18" fmla="*/ 433637 h 2033144"/>
              <a:gd name="connsiteX19" fmla="*/ 1911313 w 2593243"/>
              <a:gd name="connsiteY19" fmla="*/ 236126 h 2033144"/>
              <a:gd name="connsiteX20" fmla="*/ 1669911 w 2593243"/>
              <a:gd name="connsiteY20" fmla="*/ 82507 h 2033144"/>
              <a:gd name="connsiteX21" fmla="*/ 1584176 w 2593243"/>
              <a:gd name="connsiteY21" fmla="*/ 16920 h 2033144"/>
              <a:gd name="connsiteX22" fmla="*/ 1440160 w 2593243"/>
              <a:gd name="connsiteY22" fmla="*/ 16920 h 2033144"/>
              <a:gd name="connsiteX23" fmla="*/ 1432845 w 2593243"/>
              <a:gd name="connsiteY23" fmla="*/ 88928 h 2033144"/>
              <a:gd name="connsiteX24" fmla="*/ 1360837 w 2593243"/>
              <a:gd name="connsiteY24" fmla="*/ 304952 h 2033144"/>
              <a:gd name="connsiteX25" fmla="*/ 1288829 w 2593243"/>
              <a:gd name="connsiteY25" fmla="*/ 592984 h 2033144"/>
              <a:gd name="connsiteX26" fmla="*/ 1144813 w 2593243"/>
              <a:gd name="connsiteY26" fmla="*/ 1025032 h 2033144"/>
              <a:gd name="connsiteX27" fmla="*/ 1000797 w 2593243"/>
              <a:gd name="connsiteY27" fmla="*/ 1241056 h 2033144"/>
              <a:gd name="connsiteX28" fmla="*/ 928789 w 2593243"/>
              <a:gd name="connsiteY28" fmla="*/ 1385072 h 2033144"/>
              <a:gd name="connsiteX29" fmla="*/ 856781 w 2593243"/>
              <a:gd name="connsiteY29" fmla="*/ 1457080 h 2033144"/>
              <a:gd name="connsiteX30" fmla="*/ 568749 w 2593243"/>
              <a:gd name="connsiteY30" fmla="*/ 1601096 h 2033144"/>
              <a:gd name="connsiteX31" fmla="*/ 496741 w 2593243"/>
              <a:gd name="connsiteY31" fmla="*/ 1745112 h 2033144"/>
              <a:gd name="connsiteX32" fmla="*/ 448273 w 2593243"/>
              <a:gd name="connsiteY32" fmla="*/ 1823525 h 2033144"/>
              <a:gd name="connsiteX33" fmla="*/ 352724 w 2593243"/>
              <a:gd name="connsiteY33" fmla="*/ 1889128 h 2033144"/>
              <a:gd name="connsiteX34" fmla="*/ 208708 w 2593243"/>
              <a:gd name="connsiteY34" fmla="*/ 1961136 h 2033144"/>
              <a:gd name="connsiteX35" fmla="*/ 0 w 2593243"/>
              <a:gd name="connsiteY35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386801 w 2593243"/>
              <a:gd name="connsiteY14" fmla="*/ 565310 h 2033144"/>
              <a:gd name="connsiteX15" fmla="*/ 2357540 w 2593243"/>
              <a:gd name="connsiteY15" fmla="*/ 470213 h 2033144"/>
              <a:gd name="connsiteX16" fmla="*/ 2247812 w 2593243"/>
              <a:gd name="connsiteY16" fmla="*/ 448267 h 2033144"/>
              <a:gd name="connsiteX17" fmla="*/ 2130769 w 2593243"/>
              <a:gd name="connsiteY17" fmla="*/ 433637 h 2033144"/>
              <a:gd name="connsiteX18" fmla="*/ 1911313 w 2593243"/>
              <a:gd name="connsiteY18" fmla="*/ 236126 h 2033144"/>
              <a:gd name="connsiteX19" fmla="*/ 1669911 w 2593243"/>
              <a:gd name="connsiteY19" fmla="*/ 82507 h 2033144"/>
              <a:gd name="connsiteX20" fmla="*/ 1584176 w 2593243"/>
              <a:gd name="connsiteY20" fmla="*/ 16920 h 2033144"/>
              <a:gd name="connsiteX21" fmla="*/ 1440160 w 2593243"/>
              <a:gd name="connsiteY21" fmla="*/ 16920 h 2033144"/>
              <a:gd name="connsiteX22" fmla="*/ 1432845 w 2593243"/>
              <a:gd name="connsiteY22" fmla="*/ 88928 h 2033144"/>
              <a:gd name="connsiteX23" fmla="*/ 1360837 w 2593243"/>
              <a:gd name="connsiteY23" fmla="*/ 304952 h 2033144"/>
              <a:gd name="connsiteX24" fmla="*/ 1288829 w 2593243"/>
              <a:gd name="connsiteY24" fmla="*/ 592984 h 2033144"/>
              <a:gd name="connsiteX25" fmla="*/ 1144813 w 2593243"/>
              <a:gd name="connsiteY25" fmla="*/ 1025032 h 2033144"/>
              <a:gd name="connsiteX26" fmla="*/ 1000797 w 2593243"/>
              <a:gd name="connsiteY26" fmla="*/ 1241056 h 2033144"/>
              <a:gd name="connsiteX27" fmla="*/ 928789 w 2593243"/>
              <a:gd name="connsiteY27" fmla="*/ 1385072 h 2033144"/>
              <a:gd name="connsiteX28" fmla="*/ 856781 w 2593243"/>
              <a:gd name="connsiteY28" fmla="*/ 1457080 h 2033144"/>
              <a:gd name="connsiteX29" fmla="*/ 568749 w 2593243"/>
              <a:gd name="connsiteY29" fmla="*/ 1601096 h 2033144"/>
              <a:gd name="connsiteX30" fmla="*/ 496741 w 2593243"/>
              <a:gd name="connsiteY30" fmla="*/ 1745112 h 2033144"/>
              <a:gd name="connsiteX31" fmla="*/ 448273 w 2593243"/>
              <a:gd name="connsiteY31" fmla="*/ 1823525 h 2033144"/>
              <a:gd name="connsiteX32" fmla="*/ 352724 w 2593243"/>
              <a:gd name="connsiteY32" fmla="*/ 1889128 h 2033144"/>
              <a:gd name="connsiteX33" fmla="*/ 208708 w 2593243"/>
              <a:gd name="connsiteY33" fmla="*/ 1961136 h 2033144"/>
              <a:gd name="connsiteX34" fmla="*/ 0 w 2593243"/>
              <a:gd name="connsiteY34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357540 w 2593243"/>
              <a:gd name="connsiteY14" fmla="*/ 470213 h 2033144"/>
              <a:gd name="connsiteX15" fmla="*/ 2247812 w 2593243"/>
              <a:gd name="connsiteY15" fmla="*/ 448267 h 2033144"/>
              <a:gd name="connsiteX16" fmla="*/ 2130769 w 2593243"/>
              <a:gd name="connsiteY16" fmla="*/ 433637 h 2033144"/>
              <a:gd name="connsiteX17" fmla="*/ 1911313 w 2593243"/>
              <a:gd name="connsiteY17" fmla="*/ 236126 h 2033144"/>
              <a:gd name="connsiteX18" fmla="*/ 1669911 w 2593243"/>
              <a:gd name="connsiteY18" fmla="*/ 82507 h 2033144"/>
              <a:gd name="connsiteX19" fmla="*/ 1584176 w 2593243"/>
              <a:gd name="connsiteY19" fmla="*/ 16920 h 2033144"/>
              <a:gd name="connsiteX20" fmla="*/ 1440160 w 2593243"/>
              <a:gd name="connsiteY20" fmla="*/ 16920 h 2033144"/>
              <a:gd name="connsiteX21" fmla="*/ 1432845 w 2593243"/>
              <a:gd name="connsiteY21" fmla="*/ 88928 h 2033144"/>
              <a:gd name="connsiteX22" fmla="*/ 1360837 w 2593243"/>
              <a:gd name="connsiteY22" fmla="*/ 304952 h 2033144"/>
              <a:gd name="connsiteX23" fmla="*/ 1288829 w 2593243"/>
              <a:gd name="connsiteY23" fmla="*/ 592984 h 2033144"/>
              <a:gd name="connsiteX24" fmla="*/ 1144813 w 2593243"/>
              <a:gd name="connsiteY24" fmla="*/ 1025032 h 2033144"/>
              <a:gd name="connsiteX25" fmla="*/ 1000797 w 2593243"/>
              <a:gd name="connsiteY25" fmla="*/ 1241056 h 2033144"/>
              <a:gd name="connsiteX26" fmla="*/ 928789 w 2593243"/>
              <a:gd name="connsiteY26" fmla="*/ 1385072 h 2033144"/>
              <a:gd name="connsiteX27" fmla="*/ 856781 w 2593243"/>
              <a:gd name="connsiteY27" fmla="*/ 1457080 h 2033144"/>
              <a:gd name="connsiteX28" fmla="*/ 568749 w 2593243"/>
              <a:gd name="connsiteY28" fmla="*/ 1601096 h 2033144"/>
              <a:gd name="connsiteX29" fmla="*/ 496741 w 2593243"/>
              <a:gd name="connsiteY29" fmla="*/ 1745112 h 2033144"/>
              <a:gd name="connsiteX30" fmla="*/ 448273 w 2593243"/>
              <a:gd name="connsiteY30" fmla="*/ 1823525 h 2033144"/>
              <a:gd name="connsiteX31" fmla="*/ 352724 w 2593243"/>
              <a:gd name="connsiteY31" fmla="*/ 1889128 h 2033144"/>
              <a:gd name="connsiteX32" fmla="*/ 208708 w 2593243"/>
              <a:gd name="connsiteY32" fmla="*/ 1961136 h 2033144"/>
              <a:gd name="connsiteX33" fmla="*/ 0 w 2593243"/>
              <a:gd name="connsiteY33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247812 w 2593243"/>
              <a:gd name="connsiteY14" fmla="*/ 448267 h 2033144"/>
              <a:gd name="connsiteX15" fmla="*/ 2130769 w 2593243"/>
              <a:gd name="connsiteY15" fmla="*/ 433637 h 2033144"/>
              <a:gd name="connsiteX16" fmla="*/ 1911313 w 2593243"/>
              <a:gd name="connsiteY16" fmla="*/ 236126 h 2033144"/>
              <a:gd name="connsiteX17" fmla="*/ 1669911 w 2593243"/>
              <a:gd name="connsiteY17" fmla="*/ 82507 h 2033144"/>
              <a:gd name="connsiteX18" fmla="*/ 1584176 w 2593243"/>
              <a:gd name="connsiteY18" fmla="*/ 16920 h 2033144"/>
              <a:gd name="connsiteX19" fmla="*/ 1440160 w 2593243"/>
              <a:gd name="connsiteY19" fmla="*/ 16920 h 2033144"/>
              <a:gd name="connsiteX20" fmla="*/ 1432845 w 2593243"/>
              <a:gd name="connsiteY20" fmla="*/ 88928 h 2033144"/>
              <a:gd name="connsiteX21" fmla="*/ 1360837 w 2593243"/>
              <a:gd name="connsiteY21" fmla="*/ 304952 h 2033144"/>
              <a:gd name="connsiteX22" fmla="*/ 1288829 w 2593243"/>
              <a:gd name="connsiteY22" fmla="*/ 592984 h 2033144"/>
              <a:gd name="connsiteX23" fmla="*/ 1144813 w 2593243"/>
              <a:gd name="connsiteY23" fmla="*/ 1025032 h 2033144"/>
              <a:gd name="connsiteX24" fmla="*/ 1000797 w 2593243"/>
              <a:gd name="connsiteY24" fmla="*/ 1241056 h 2033144"/>
              <a:gd name="connsiteX25" fmla="*/ 928789 w 2593243"/>
              <a:gd name="connsiteY25" fmla="*/ 1385072 h 2033144"/>
              <a:gd name="connsiteX26" fmla="*/ 856781 w 2593243"/>
              <a:gd name="connsiteY26" fmla="*/ 1457080 h 2033144"/>
              <a:gd name="connsiteX27" fmla="*/ 568749 w 2593243"/>
              <a:gd name="connsiteY27" fmla="*/ 1601096 h 2033144"/>
              <a:gd name="connsiteX28" fmla="*/ 496741 w 2593243"/>
              <a:gd name="connsiteY28" fmla="*/ 1745112 h 2033144"/>
              <a:gd name="connsiteX29" fmla="*/ 448273 w 2593243"/>
              <a:gd name="connsiteY29" fmla="*/ 1823525 h 2033144"/>
              <a:gd name="connsiteX30" fmla="*/ 352724 w 2593243"/>
              <a:gd name="connsiteY30" fmla="*/ 1889128 h 2033144"/>
              <a:gd name="connsiteX31" fmla="*/ 208708 w 2593243"/>
              <a:gd name="connsiteY31" fmla="*/ 1961136 h 2033144"/>
              <a:gd name="connsiteX32" fmla="*/ 0 w 2593243"/>
              <a:gd name="connsiteY32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130769 w 2593243"/>
              <a:gd name="connsiteY14" fmla="*/ 433637 h 2033144"/>
              <a:gd name="connsiteX15" fmla="*/ 1911313 w 2593243"/>
              <a:gd name="connsiteY15" fmla="*/ 236126 h 2033144"/>
              <a:gd name="connsiteX16" fmla="*/ 1669911 w 2593243"/>
              <a:gd name="connsiteY16" fmla="*/ 82507 h 2033144"/>
              <a:gd name="connsiteX17" fmla="*/ 1584176 w 2593243"/>
              <a:gd name="connsiteY17" fmla="*/ 16920 h 2033144"/>
              <a:gd name="connsiteX18" fmla="*/ 1440160 w 2593243"/>
              <a:gd name="connsiteY18" fmla="*/ 16920 h 2033144"/>
              <a:gd name="connsiteX19" fmla="*/ 1432845 w 2593243"/>
              <a:gd name="connsiteY19" fmla="*/ 88928 h 2033144"/>
              <a:gd name="connsiteX20" fmla="*/ 1360837 w 2593243"/>
              <a:gd name="connsiteY20" fmla="*/ 304952 h 2033144"/>
              <a:gd name="connsiteX21" fmla="*/ 1288829 w 2593243"/>
              <a:gd name="connsiteY21" fmla="*/ 592984 h 2033144"/>
              <a:gd name="connsiteX22" fmla="*/ 1144813 w 2593243"/>
              <a:gd name="connsiteY22" fmla="*/ 1025032 h 2033144"/>
              <a:gd name="connsiteX23" fmla="*/ 1000797 w 2593243"/>
              <a:gd name="connsiteY23" fmla="*/ 1241056 h 2033144"/>
              <a:gd name="connsiteX24" fmla="*/ 928789 w 2593243"/>
              <a:gd name="connsiteY24" fmla="*/ 1385072 h 2033144"/>
              <a:gd name="connsiteX25" fmla="*/ 856781 w 2593243"/>
              <a:gd name="connsiteY25" fmla="*/ 1457080 h 2033144"/>
              <a:gd name="connsiteX26" fmla="*/ 568749 w 2593243"/>
              <a:gd name="connsiteY26" fmla="*/ 1601096 h 2033144"/>
              <a:gd name="connsiteX27" fmla="*/ 496741 w 2593243"/>
              <a:gd name="connsiteY27" fmla="*/ 1745112 h 2033144"/>
              <a:gd name="connsiteX28" fmla="*/ 448273 w 2593243"/>
              <a:gd name="connsiteY28" fmla="*/ 1823525 h 2033144"/>
              <a:gd name="connsiteX29" fmla="*/ 352724 w 2593243"/>
              <a:gd name="connsiteY29" fmla="*/ 1889128 h 2033144"/>
              <a:gd name="connsiteX30" fmla="*/ 208708 w 2593243"/>
              <a:gd name="connsiteY30" fmla="*/ 1961136 h 2033144"/>
              <a:gd name="connsiteX31" fmla="*/ 0 w 2593243"/>
              <a:gd name="connsiteY31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911313 w 2593243"/>
              <a:gd name="connsiteY14" fmla="*/ 236126 h 2033144"/>
              <a:gd name="connsiteX15" fmla="*/ 1669911 w 2593243"/>
              <a:gd name="connsiteY15" fmla="*/ 82507 h 2033144"/>
              <a:gd name="connsiteX16" fmla="*/ 1584176 w 2593243"/>
              <a:gd name="connsiteY16" fmla="*/ 16920 h 2033144"/>
              <a:gd name="connsiteX17" fmla="*/ 1440160 w 2593243"/>
              <a:gd name="connsiteY17" fmla="*/ 16920 h 2033144"/>
              <a:gd name="connsiteX18" fmla="*/ 1432845 w 2593243"/>
              <a:gd name="connsiteY18" fmla="*/ 88928 h 2033144"/>
              <a:gd name="connsiteX19" fmla="*/ 1360837 w 2593243"/>
              <a:gd name="connsiteY19" fmla="*/ 304952 h 2033144"/>
              <a:gd name="connsiteX20" fmla="*/ 1288829 w 2593243"/>
              <a:gd name="connsiteY20" fmla="*/ 592984 h 2033144"/>
              <a:gd name="connsiteX21" fmla="*/ 1144813 w 2593243"/>
              <a:gd name="connsiteY21" fmla="*/ 1025032 h 2033144"/>
              <a:gd name="connsiteX22" fmla="*/ 1000797 w 2593243"/>
              <a:gd name="connsiteY22" fmla="*/ 1241056 h 2033144"/>
              <a:gd name="connsiteX23" fmla="*/ 928789 w 2593243"/>
              <a:gd name="connsiteY23" fmla="*/ 1385072 h 2033144"/>
              <a:gd name="connsiteX24" fmla="*/ 856781 w 2593243"/>
              <a:gd name="connsiteY24" fmla="*/ 1457080 h 2033144"/>
              <a:gd name="connsiteX25" fmla="*/ 568749 w 2593243"/>
              <a:gd name="connsiteY25" fmla="*/ 1601096 h 2033144"/>
              <a:gd name="connsiteX26" fmla="*/ 496741 w 2593243"/>
              <a:gd name="connsiteY26" fmla="*/ 1745112 h 2033144"/>
              <a:gd name="connsiteX27" fmla="*/ 448273 w 2593243"/>
              <a:gd name="connsiteY27" fmla="*/ 1823525 h 2033144"/>
              <a:gd name="connsiteX28" fmla="*/ 352724 w 2593243"/>
              <a:gd name="connsiteY28" fmla="*/ 1889128 h 2033144"/>
              <a:gd name="connsiteX29" fmla="*/ 208708 w 2593243"/>
              <a:gd name="connsiteY29" fmla="*/ 1961136 h 2033144"/>
              <a:gd name="connsiteX30" fmla="*/ 0 w 2593243"/>
              <a:gd name="connsiteY30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669911 w 2593243"/>
              <a:gd name="connsiteY14" fmla="*/ 82507 h 2033144"/>
              <a:gd name="connsiteX15" fmla="*/ 1584176 w 2593243"/>
              <a:gd name="connsiteY15" fmla="*/ 16920 h 2033144"/>
              <a:gd name="connsiteX16" fmla="*/ 1440160 w 2593243"/>
              <a:gd name="connsiteY16" fmla="*/ 16920 h 2033144"/>
              <a:gd name="connsiteX17" fmla="*/ 1432845 w 2593243"/>
              <a:gd name="connsiteY17" fmla="*/ 88928 h 2033144"/>
              <a:gd name="connsiteX18" fmla="*/ 1360837 w 2593243"/>
              <a:gd name="connsiteY18" fmla="*/ 304952 h 2033144"/>
              <a:gd name="connsiteX19" fmla="*/ 1288829 w 2593243"/>
              <a:gd name="connsiteY19" fmla="*/ 592984 h 2033144"/>
              <a:gd name="connsiteX20" fmla="*/ 1144813 w 2593243"/>
              <a:gd name="connsiteY20" fmla="*/ 1025032 h 2033144"/>
              <a:gd name="connsiteX21" fmla="*/ 1000797 w 2593243"/>
              <a:gd name="connsiteY21" fmla="*/ 1241056 h 2033144"/>
              <a:gd name="connsiteX22" fmla="*/ 928789 w 2593243"/>
              <a:gd name="connsiteY22" fmla="*/ 1385072 h 2033144"/>
              <a:gd name="connsiteX23" fmla="*/ 856781 w 2593243"/>
              <a:gd name="connsiteY23" fmla="*/ 1457080 h 2033144"/>
              <a:gd name="connsiteX24" fmla="*/ 568749 w 2593243"/>
              <a:gd name="connsiteY24" fmla="*/ 1601096 h 2033144"/>
              <a:gd name="connsiteX25" fmla="*/ 496741 w 2593243"/>
              <a:gd name="connsiteY25" fmla="*/ 1745112 h 2033144"/>
              <a:gd name="connsiteX26" fmla="*/ 448273 w 2593243"/>
              <a:gd name="connsiteY26" fmla="*/ 1823525 h 2033144"/>
              <a:gd name="connsiteX27" fmla="*/ 352724 w 2593243"/>
              <a:gd name="connsiteY27" fmla="*/ 1889128 h 2033144"/>
              <a:gd name="connsiteX28" fmla="*/ 208708 w 2593243"/>
              <a:gd name="connsiteY28" fmla="*/ 1961136 h 2033144"/>
              <a:gd name="connsiteX29" fmla="*/ 0 w 2593243"/>
              <a:gd name="connsiteY29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584176 w 2593243"/>
              <a:gd name="connsiteY14" fmla="*/ 16920 h 2033144"/>
              <a:gd name="connsiteX15" fmla="*/ 1440160 w 2593243"/>
              <a:gd name="connsiteY15" fmla="*/ 16920 h 2033144"/>
              <a:gd name="connsiteX16" fmla="*/ 1432845 w 2593243"/>
              <a:gd name="connsiteY16" fmla="*/ 88928 h 2033144"/>
              <a:gd name="connsiteX17" fmla="*/ 1360837 w 2593243"/>
              <a:gd name="connsiteY17" fmla="*/ 304952 h 2033144"/>
              <a:gd name="connsiteX18" fmla="*/ 1288829 w 2593243"/>
              <a:gd name="connsiteY18" fmla="*/ 592984 h 2033144"/>
              <a:gd name="connsiteX19" fmla="*/ 1144813 w 2593243"/>
              <a:gd name="connsiteY19" fmla="*/ 1025032 h 2033144"/>
              <a:gd name="connsiteX20" fmla="*/ 1000797 w 2593243"/>
              <a:gd name="connsiteY20" fmla="*/ 1241056 h 2033144"/>
              <a:gd name="connsiteX21" fmla="*/ 928789 w 2593243"/>
              <a:gd name="connsiteY21" fmla="*/ 1385072 h 2033144"/>
              <a:gd name="connsiteX22" fmla="*/ 856781 w 2593243"/>
              <a:gd name="connsiteY22" fmla="*/ 1457080 h 2033144"/>
              <a:gd name="connsiteX23" fmla="*/ 568749 w 2593243"/>
              <a:gd name="connsiteY23" fmla="*/ 1601096 h 2033144"/>
              <a:gd name="connsiteX24" fmla="*/ 496741 w 2593243"/>
              <a:gd name="connsiteY24" fmla="*/ 1745112 h 2033144"/>
              <a:gd name="connsiteX25" fmla="*/ 448273 w 2593243"/>
              <a:gd name="connsiteY25" fmla="*/ 1823525 h 2033144"/>
              <a:gd name="connsiteX26" fmla="*/ 352724 w 2593243"/>
              <a:gd name="connsiteY26" fmla="*/ 1889128 h 2033144"/>
              <a:gd name="connsiteX27" fmla="*/ 208708 w 2593243"/>
              <a:gd name="connsiteY27" fmla="*/ 1961136 h 2033144"/>
              <a:gd name="connsiteX28" fmla="*/ 0 w 2593243"/>
              <a:gd name="connsiteY28" fmla="*/ 2033144 h 2033144"/>
              <a:gd name="connsiteX0" fmla="*/ 2452638 w 2593243"/>
              <a:gd name="connsiteY0" fmla="*/ 1360378 h 2016224"/>
              <a:gd name="connsiteX1" fmla="*/ 2593243 w 2593243"/>
              <a:gd name="connsiteY1" fmla="*/ 1356638 h 2016224"/>
              <a:gd name="connsiteX2" fmla="*/ 2313649 w 2593243"/>
              <a:gd name="connsiteY2" fmla="*/ 1389638 h 2016224"/>
              <a:gd name="connsiteX3" fmla="*/ 2138084 w 2593243"/>
              <a:gd name="connsiteY3" fmla="*/ 1418899 h 2016224"/>
              <a:gd name="connsiteX4" fmla="*/ 1969834 w 2593243"/>
              <a:gd name="connsiteY4" fmla="*/ 1462790 h 2016224"/>
              <a:gd name="connsiteX5" fmla="*/ 1808900 w 2593243"/>
              <a:gd name="connsiteY5" fmla="*/ 1528627 h 2016224"/>
              <a:gd name="connsiteX6" fmla="*/ 1655281 w 2593243"/>
              <a:gd name="connsiteY6" fmla="*/ 1550573 h 2016224"/>
              <a:gd name="connsiteX7" fmla="*/ 1618705 w 2593243"/>
              <a:gd name="connsiteY7" fmla="*/ 1579834 h 2016224"/>
              <a:gd name="connsiteX8" fmla="*/ 1574814 w 2593243"/>
              <a:gd name="connsiteY8" fmla="*/ 1660301 h 2016224"/>
              <a:gd name="connsiteX9" fmla="*/ 1508977 w 2593243"/>
              <a:gd name="connsiteY9" fmla="*/ 1726138 h 2016224"/>
              <a:gd name="connsiteX10" fmla="*/ 1428510 w 2593243"/>
              <a:gd name="connsiteY10" fmla="*/ 1762714 h 2016224"/>
              <a:gd name="connsiteX11" fmla="*/ 1318782 w 2593243"/>
              <a:gd name="connsiteY11" fmla="*/ 1784659 h 2016224"/>
              <a:gd name="connsiteX12" fmla="*/ 1157847 w 2593243"/>
              <a:gd name="connsiteY12" fmla="*/ 1726138 h 2016224"/>
              <a:gd name="connsiteX13" fmla="*/ 1070065 w 2593243"/>
              <a:gd name="connsiteY13" fmla="*/ 1631040 h 2016224"/>
              <a:gd name="connsiteX14" fmla="*/ 1440160 w 2593243"/>
              <a:gd name="connsiteY14" fmla="*/ 0 h 2016224"/>
              <a:gd name="connsiteX15" fmla="*/ 1432845 w 2593243"/>
              <a:gd name="connsiteY15" fmla="*/ 72008 h 2016224"/>
              <a:gd name="connsiteX16" fmla="*/ 1360837 w 2593243"/>
              <a:gd name="connsiteY16" fmla="*/ 288032 h 2016224"/>
              <a:gd name="connsiteX17" fmla="*/ 1288829 w 2593243"/>
              <a:gd name="connsiteY17" fmla="*/ 576064 h 2016224"/>
              <a:gd name="connsiteX18" fmla="*/ 1144813 w 2593243"/>
              <a:gd name="connsiteY18" fmla="*/ 1008112 h 2016224"/>
              <a:gd name="connsiteX19" fmla="*/ 1000797 w 2593243"/>
              <a:gd name="connsiteY19" fmla="*/ 1224136 h 2016224"/>
              <a:gd name="connsiteX20" fmla="*/ 928789 w 2593243"/>
              <a:gd name="connsiteY20" fmla="*/ 1368152 h 2016224"/>
              <a:gd name="connsiteX21" fmla="*/ 856781 w 2593243"/>
              <a:gd name="connsiteY21" fmla="*/ 1440160 h 2016224"/>
              <a:gd name="connsiteX22" fmla="*/ 568749 w 2593243"/>
              <a:gd name="connsiteY22" fmla="*/ 1584176 h 2016224"/>
              <a:gd name="connsiteX23" fmla="*/ 496741 w 2593243"/>
              <a:gd name="connsiteY23" fmla="*/ 1728192 h 2016224"/>
              <a:gd name="connsiteX24" fmla="*/ 448273 w 2593243"/>
              <a:gd name="connsiteY24" fmla="*/ 1806605 h 2016224"/>
              <a:gd name="connsiteX25" fmla="*/ 352724 w 2593243"/>
              <a:gd name="connsiteY25" fmla="*/ 1872208 h 2016224"/>
              <a:gd name="connsiteX26" fmla="*/ 208708 w 2593243"/>
              <a:gd name="connsiteY26" fmla="*/ 1944216 h 2016224"/>
              <a:gd name="connsiteX27" fmla="*/ 0 w 2593243"/>
              <a:gd name="connsiteY27" fmla="*/ 2016224 h 2016224"/>
              <a:gd name="connsiteX0" fmla="*/ 2452638 w 2593243"/>
              <a:gd name="connsiteY0" fmla="*/ 1288370 h 1944216"/>
              <a:gd name="connsiteX1" fmla="*/ 2593243 w 2593243"/>
              <a:gd name="connsiteY1" fmla="*/ 1284630 h 1944216"/>
              <a:gd name="connsiteX2" fmla="*/ 2313649 w 2593243"/>
              <a:gd name="connsiteY2" fmla="*/ 1317630 h 1944216"/>
              <a:gd name="connsiteX3" fmla="*/ 2138084 w 2593243"/>
              <a:gd name="connsiteY3" fmla="*/ 1346891 h 1944216"/>
              <a:gd name="connsiteX4" fmla="*/ 1969834 w 2593243"/>
              <a:gd name="connsiteY4" fmla="*/ 1390782 h 1944216"/>
              <a:gd name="connsiteX5" fmla="*/ 1808900 w 2593243"/>
              <a:gd name="connsiteY5" fmla="*/ 1456619 h 1944216"/>
              <a:gd name="connsiteX6" fmla="*/ 1655281 w 2593243"/>
              <a:gd name="connsiteY6" fmla="*/ 1478565 h 1944216"/>
              <a:gd name="connsiteX7" fmla="*/ 1618705 w 2593243"/>
              <a:gd name="connsiteY7" fmla="*/ 1507826 h 1944216"/>
              <a:gd name="connsiteX8" fmla="*/ 1574814 w 2593243"/>
              <a:gd name="connsiteY8" fmla="*/ 1588293 h 1944216"/>
              <a:gd name="connsiteX9" fmla="*/ 1508977 w 2593243"/>
              <a:gd name="connsiteY9" fmla="*/ 1654130 h 1944216"/>
              <a:gd name="connsiteX10" fmla="*/ 1428510 w 2593243"/>
              <a:gd name="connsiteY10" fmla="*/ 1690706 h 1944216"/>
              <a:gd name="connsiteX11" fmla="*/ 1318782 w 2593243"/>
              <a:gd name="connsiteY11" fmla="*/ 1712651 h 1944216"/>
              <a:gd name="connsiteX12" fmla="*/ 1157847 w 2593243"/>
              <a:gd name="connsiteY12" fmla="*/ 1654130 h 1944216"/>
              <a:gd name="connsiteX13" fmla="*/ 1070065 w 2593243"/>
              <a:gd name="connsiteY13" fmla="*/ 1559032 h 1944216"/>
              <a:gd name="connsiteX14" fmla="*/ 1432845 w 2593243"/>
              <a:gd name="connsiteY14" fmla="*/ 0 h 1944216"/>
              <a:gd name="connsiteX15" fmla="*/ 1360837 w 2593243"/>
              <a:gd name="connsiteY15" fmla="*/ 216024 h 1944216"/>
              <a:gd name="connsiteX16" fmla="*/ 1288829 w 2593243"/>
              <a:gd name="connsiteY16" fmla="*/ 504056 h 1944216"/>
              <a:gd name="connsiteX17" fmla="*/ 1144813 w 2593243"/>
              <a:gd name="connsiteY17" fmla="*/ 936104 h 1944216"/>
              <a:gd name="connsiteX18" fmla="*/ 1000797 w 2593243"/>
              <a:gd name="connsiteY18" fmla="*/ 1152128 h 1944216"/>
              <a:gd name="connsiteX19" fmla="*/ 928789 w 2593243"/>
              <a:gd name="connsiteY19" fmla="*/ 1296144 h 1944216"/>
              <a:gd name="connsiteX20" fmla="*/ 856781 w 2593243"/>
              <a:gd name="connsiteY20" fmla="*/ 1368152 h 1944216"/>
              <a:gd name="connsiteX21" fmla="*/ 568749 w 2593243"/>
              <a:gd name="connsiteY21" fmla="*/ 1512168 h 1944216"/>
              <a:gd name="connsiteX22" fmla="*/ 496741 w 2593243"/>
              <a:gd name="connsiteY22" fmla="*/ 1656184 h 1944216"/>
              <a:gd name="connsiteX23" fmla="*/ 448273 w 2593243"/>
              <a:gd name="connsiteY23" fmla="*/ 1734597 h 1944216"/>
              <a:gd name="connsiteX24" fmla="*/ 352724 w 2593243"/>
              <a:gd name="connsiteY24" fmla="*/ 1800200 h 1944216"/>
              <a:gd name="connsiteX25" fmla="*/ 208708 w 2593243"/>
              <a:gd name="connsiteY25" fmla="*/ 1872208 h 1944216"/>
              <a:gd name="connsiteX26" fmla="*/ 0 w 2593243"/>
              <a:gd name="connsiteY26" fmla="*/ 1944216 h 1944216"/>
              <a:gd name="connsiteX0" fmla="*/ 2452638 w 2593243"/>
              <a:gd name="connsiteY0" fmla="*/ 1072347 h 1728193"/>
              <a:gd name="connsiteX1" fmla="*/ 2593243 w 2593243"/>
              <a:gd name="connsiteY1" fmla="*/ 1068607 h 1728193"/>
              <a:gd name="connsiteX2" fmla="*/ 2313649 w 2593243"/>
              <a:gd name="connsiteY2" fmla="*/ 1101607 h 1728193"/>
              <a:gd name="connsiteX3" fmla="*/ 2138084 w 2593243"/>
              <a:gd name="connsiteY3" fmla="*/ 1130868 h 1728193"/>
              <a:gd name="connsiteX4" fmla="*/ 1969834 w 2593243"/>
              <a:gd name="connsiteY4" fmla="*/ 1174759 h 1728193"/>
              <a:gd name="connsiteX5" fmla="*/ 1808900 w 2593243"/>
              <a:gd name="connsiteY5" fmla="*/ 1240596 h 1728193"/>
              <a:gd name="connsiteX6" fmla="*/ 1655281 w 2593243"/>
              <a:gd name="connsiteY6" fmla="*/ 1262542 h 1728193"/>
              <a:gd name="connsiteX7" fmla="*/ 1618705 w 2593243"/>
              <a:gd name="connsiteY7" fmla="*/ 1291803 h 1728193"/>
              <a:gd name="connsiteX8" fmla="*/ 1574814 w 2593243"/>
              <a:gd name="connsiteY8" fmla="*/ 1372270 h 1728193"/>
              <a:gd name="connsiteX9" fmla="*/ 1508977 w 2593243"/>
              <a:gd name="connsiteY9" fmla="*/ 1438107 h 1728193"/>
              <a:gd name="connsiteX10" fmla="*/ 1428510 w 2593243"/>
              <a:gd name="connsiteY10" fmla="*/ 1474683 h 1728193"/>
              <a:gd name="connsiteX11" fmla="*/ 1318782 w 2593243"/>
              <a:gd name="connsiteY11" fmla="*/ 1496628 h 1728193"/>
              <a:gd name="connsiteX12" fmla="*/ 1157847 w 2593243"/>
              <a:gd name="connsiteY12" fmla="*/ 1438107 h 1728193"/>
              <a:gd name="connsiteX13" fmla="*/ 1070065 w 2593243"/>
              <a:gd name="connsiteY13" fmla="*/ 1343009 h 1728193"/>
              <a:gd name="connsiteX14" fmla="*/ 1360837 w 2593243"/>
              <a:gd name="connsiteY14" fmla="*/ 1 h 1728193"/>
              <a:gd name="connsiteX15" fmla="*/ 1288829 w 2593243"/>
              <a:gd name="connsiteY15" fmla="*/ 288033 h 1728193"/>
              <a:gd name="connsiteX16" fmla="*/ 1144813 w 2593243"/>
              <a:gd name="connsiteY16" fmla="*/ 720081 h 1728193"/>
              <a:gd name="connsiteX17" fmla="*/ 1000797 w 2593243"/>
              <a:gd name="connsiteY17" fmla="*/ 936105 h 1728193"/>
              <a:gd name="connsiteX18" fmla="*/ 928789 w 2593243"/>
              <a:gd name="connsiteY18" fmla="*/ 1080121 h 1728193"/>
              <a:gd name="connsiteX19" fmla="*/ 856781 w 2593243"/>
              <a:gd name="connsiteY19" fmla="*/ 1152129 h 1728193"/>
              <a:gd name="connsiteX20" fmla="*/ 568749 w 2593243"/>
              <a:gd name="connsiteY20" fmla="*/ 1296145 h 1728193"/>
              <a:gd name="connsiteX21" fmla="*/ 496741 w 2593243"/>
              <a:gd name="connsiteY21" fmla="*/ 1440161 h 1728193"/>
              <a:gd name="connsiteX22" fmla="*/ 448273 w 2593243"/>
              <a:gd name="connsiteY22" fmla="*/ 1518574 h 1728193"/>
              <a:gd name="connsiteX23" fmla="*/ 352724 w 2593243"/>
              <a:gd name="connsiteY23" fmla="*/ 1584177 h 1728193"/>
              <a:gd name="connsiteX24" fmla="*/ 208708 w 2593243"/>
              <a:gd name="connsiteY24" fmla="*/ 1656185 h 1728193"/>
              <a:gd name="connsiteX25" fmla="*/ 0 w 2593243"/>
              <a:gd name="connsiteY25" fmla="*/ 1728193 h 1728193"/>
              <a:gd name="connsiteX0" fmla="*/ 2452638 w 2593243"/>
              <a:gd name="connsiteY0" fmla="*/ 784314 h 1440160"/>
              <a:gd name="connsiteX1" fmla="*/ 2593243 w 2593243"/>
              <a:gd name="connsiteY1" fmla="*/ 780574 h 1440160"/>
              <a:gd name="connsiteX2" fmla="*/ 2313649 w 2593243"/>
              <a:gd name="connsiteY2" fmla="*/ 813574 h 1440160"/>
              <a:gd name="connsiteX3" fmla="*/ 2138084 w 2593243"/>
              <a:gd name="connsiteY3" fmla="*/ 842835 h 1440160"/>
              <a:gd name="connsiteX4" fmla="*/ 1969834 w 2593243"/>
              <a:gd name="connsiteY4" fmla="*/ 886726 h 1440160"/>
              <a:gd name="connsiteX5" fmla="*/ 1808900 w 2593243"/>
              <a:gd name="connsiteY5" fmla="*/ 952563 h 1440160"/>
              <a:gd name="connsiteX6" fmla="*/ 1655281 w 2593243"/>
              <a:gd name="connsiteY6" fmla="*/ 974509 h 1440160"/>
              <a:gd name="connsiteX7" fmla="*/ 1618705 w 2593243"/>
              <a:gd name="connsiteY7" fmla="*/ 1003770 h 1440160"/>
              <a:gd name="connsiteX8" fmla="*/ 1574814 w 2593243"/>
              <a:gd name="connsiteY8" fmla="*/ 1084237 h 1440160"/>
              <a:gd name="connsiteX9" fmla="*/ 1508977 w 2593243"/>
              <a:gd name="connsiteY9" fmla="*/ 1150074 h 1440160"/>
              <a:gd name="connsiteX10" fmla="*/ 1428510 w 2593243"/>
              <a:gd name="connsiteY10" fmla="*/ 1186650 h 1440160"/>
              <a:gd name="connsiteX11" fmla="*/ 1318782 w 2593243"/>
              <a:gd name="connsiteY11" fmla="*/ 1208595 h 1440160"/>
              <a:gd name="connsiteX12" fmla="*/ 1157847 w 2593243"/>
              <a:gd name="connsiteY12" fmla="*/ 1150074 h 1440160"/>
              <a:gd name="connsiteX13" fmla="*/ 1070065 w 2593243"/>
              <a:gd name="connsiteY13" fmla="*/ 1054976 h 1440160"/>
              <a:gd name="connsiteX14" fmla="*/ 1288829 w 2593243"/>
              <a:gd name="connsiteY14" fmla="*/ 0 h 1440160"/>
              <a:gd name="connsiteX15" fmla="*/ 1144813 w 2593243"/>
              <a:gd name="connsiteY15" fmla="*/ 432048 h 1440160"/>
              <a:gd name="connsiteX16" fmla="*/ 1000797 w 2593243"/>
              <a:gd name="connsiteY16" fmla="*/ 648072 h 1440160"/>
              <a:gd name="connsiteX17" fmla="*/ 928789 w 2593243"/>
              <a:gd name="connsiteY17" fmla="*/ 792088 h 1440160"/>
              <a:gd name="connsiteX18" fmla="*/ 856781 w 2593243"/>
              <a:gd name="connsiteY18" fmla="*/ 864096 h 1440160"/>
              <a:gd name="connsiteX19" fmla="*/ 568749 w 2593243"/>
              <a:gd name="connsiteY19" fmla="*/ 1008112 h 1440160"/>
              <a:gd name="connsiteX20" fmla="*/ 496741 w 2593243"/>
              <a:gd name="connsiteY20" fmla="*/ 1152128 h 1440160"/>
              <a:gd name="connsiteX21" fmla="*/ 448273 w 2593243"/>
              <a:gd name="connsiteY21" fmla="*/ 1230541 h 1440160"/>
              <a:gd name="connsiteX22" fmla="*/ 352724 w 2593243"/>
              <a:gd name="connsiteY22" fmla="*/ 1296144 h 1440160"/>
              <a:gd name="connsiteX23" fmla="*/ 208708 w 2593243"/>
              <a:gd name="connsiteY23" fmla="*/ 1368152 h 1440160"/>
              <a:gd name="connsiteX24" fmla="*/ 0 w 2593243"/>
              <a:gd name="connsiteY24" fmla="*/ 1440160 h 1440160"/>
              <a:gd name="connsiteX0" fmla="*/ 2452638 w 2593243"/>
              <a:gd name="connsiteY0" fmla="*/ 352266 h 1008112"/>
              <a:gd name="connsiteX1" fmla="*/ 2593243 w 2593243"/>
              <a:gd name="connsiteY1" fmla="*/ 348526 h 1008112"/>
              <a:gd name="connsiteX2" fmla="*/ 2313649 w 2593243"/>
              <a:gd name="connsiteY2" fmla="*/ 381526 h 1008112"/>
              <a:gd name="connsiteX3" fmla="*/ 2138084 w 2593243"/>
              <a:gd name="connsiteY3" fmla="*/ 410787 h 1008112"/>
              <a:gd name="connsiteX4" fmla="*/ 1969834 w 2593243"/>
              <a:gd name="connsiteY4" fmla="*/ 454678 h 1008112"/>
              <a:gd name="connsiteX5" fmla="*/ 1808900 w 2593243"/>
              <a:gd name="connsiteY5" fmla="*/ 520515 h 1008112"/>
              <a:gd name="connsiteX6" fmla="*/ 1655281 w 2593243"/>
              <a:gd name="connsiteY6" fmla="*/ 542461 h 1008112"/>
              <a:gd name="connsiteX7" fmla="*/ 1618705 w 2593243"/>
              <a:gd name="connsiteY7" fmla="*/ 571722 h 1008112"/>
              <a:gd name="connsiteX8" fmla="*/ 1574814 w 2593243"/>
              <a:gd name="connsiteY8" fmla="*/ 652189 h 1008112"/>
              <a:gd name="connsiteX9" fmla="*/ 1508977 w 2593243"/>
              <a:gd name="connsiteY9" fmla="*/ 718026 h 1008112"/>
              <a:gd name="connsiteX10" fmla="*/ 1428510 w 2593243"/>
              <a:gd name="connsiteY10" fmla="*/ 754602 h 1008112"/>
              <a:gd name="connsiteX11" fmla="*/ 1318782 w 2593243"/>
              <a:gd name="connsiteY11" fmla="*/ 776547 h 1008112"/>
              <a:gd name="connsiteX12" fmla="*/ 1157847 w 2593243"/>
              <a:gd name="connsiteY12" fmla="*/ 718026 h 1008112"/>
              <a:gd name="connsiteX13" fmla="*/ 1070065 w 2593243"/>
              <a:gd name="connsiteY13" fmla="*/ 622928 h 1008112"/>
              <a:gd name="connsiteX14" fmla="*/ 1144813 w 2593243"/>
              <a:gd name="connsiteY14" fmla="*/ 0 h 1008112"/>
              <a:gd name="connsiteX15" fmla="*/ 1000797 w 2593243"/>
              <a:gd name="connsiteY15" fmla="*/ 216024 h 1008112"/>
              <a:gd name="connsiteX16" fmla="*/ 928789 w 2593243"/>
              <a:gd name="connsiteY16" fmla="*/ 360040 h 1008112"/>
              <a:gd name="connsiteX17" fmla="*/ 856781 w 2593243"/>
              <a:gd name="connsiteY17" fmla="*/ 432048 h 1008112"/>
              <a:gd name="connsiteX18" fmla="*/ 568749 w 2593243"/>
              <a:gd name="connsiteY18" fmla="*/ 576064 h 1008112"/>
              <a:gd name="connsiteX19" fmla="*/ 496741 w 2593243"/>
              <a:gd name="connsiteY19" fmla="*/ 720080 h 1008112"/>
              <a:gd name="connsiteX20" fmla="*/ 448273 w 2593243"/>
              <a:gd name="connsiteY20" fmla="*/ 798493 h 1008112"/>
              <a:gd name="connsiteX21" fmla="*/ 352724 w 2593243"/>
              <a:gd name="connsiteY21" fmla="*/ 864096 h 1008112"/>
              <a:gd name="connsiteX22" fmla="*/ 208708 w 2593243"/>
              <a:gd name="connsiteY22" fmla="*/ 936104 h 1008112"/>
              <a:gd name="connsiteX23" fmla="*/ 0 w 2593243"/>
              <a:gd name="connsiteY23" fmla="*/ 1008112 h 1008112"/>
              <a:gd name="connsiteX0" fmla="*/ 2452638 w 2593243"/>
              <a:gd name="connsiteY0" fmla="*/ 136242 h 792088"/>
              <a:gd name="connsiteX1" fmla="*/ 2593243 w 2593243"/>
              <a:gd name="connsiteY1" fmla="*/ 132502 h 792088"/>
              <a:gd name="connsiteX2" fmla="*/ 2313649 w 2593243"/>
              <a:gd name="connsiteY2" fmla="*/ 165502 h 792088"/>
              <a:gd name="connsiteX3" fmla="*/ 2138084 w 2593243"/>
              <a:gd name="connsiteY3" fmla="*/ 194763 h 792088"/>
              <a:gd name="connsiteX4" fmla="*/ 1969834 w 2593243"/>
              <a:gd name="connsiteY4" fmla="*/ 238654 h 792088"/>
              <a:gd name="connsiteX5" fmla="*/ 1808900 w 2593243"/>
              <a:gd name="connsiteY5" fmla="*/ 304491 h 792088"/>
              <a:gd name="connsiteX6" fmla="*/ 1655281 w 2593243"/>
              <a:gd name="connsiteY6" fmla="*/ 326437 h 792088"/>
              <a:gd name="connsiteX7" fmla="*/ 1618705 w 2593243"/>
              <a:gd name="connsiteY7" fmla="*/ 355698 h 792088"/>
              <a:gd name="connsiteX8" fmla="*/ 1574814 w 2593243"/>
              <a:gd name="connsiteY8" fmla="*/ 436165 h 792088"/>
              <a:gd name="connsiteX9" fmla="*/ 1508977 w 2593243"/>
              <a:gd name="connsiteY9" fmla="*/ 502002 h 792088"/>
              <a:gd name="connsiteX10" fmla="*/ 1428510 w 2593243"/>
              <a:gd name="connsiteY10" fmla="*/ 538578 h 792088"/>
              <a:gd name="connsiteX11" fmla="*/ 1318782 w 2593243"/>
              <a:gd name="connsiteY11" fmla="*/ 560523 h 792088"/>
              <a:gd name="connsiteX12" fmla="*/ 1157847 w 2593243"/>
              <a:gd name="connsiteY12" fmla="*/ 502002 h 792088"/>
              <a:gd name="connsiteX13" fmla="*/ 1070065 w 2593243"/>
              <a:gd name="connsiteY13" fmla="*/ 406904 h 792088"/>
              <a:gd name="connsiteX14" fmla="*/ 1000797 w 2593243"/>
              <a:gd name="connsiteY14" fmla="*/ 0 h 792088"/>
              <a:gd name="connsiteX15" fmla="*/ 928789 w 2593243"/>
              <a:gd name="connsiteY15" fmla="*/ 144016 h 792088"/>
              <a:gd name="connsiteX16" fmla="*/ 856781 w 2593243"/>
              <a:gd name="connsiteY16" fmla="*/ 216024 h 792088"/>
              <a:gd name="connsiteX17" fmla="*/ 568749 w 2593243"/>
              <a:gd name="connsiteY17" fmla="*/ 360040 h 792088"/>
              <a:gd name="connsiteX18" fmla="*/ 496741 w 2593243"/>
              <a:gd name="connsiteY18" fmla="*/ 504056 h 792088"/>
              <a:gd name="connsiteX19" fmla="*/ 448273 w 2593243"/>
              <a:gd name="connsiteY19" fmla="*/ 582469 h 792088"/>
              <a:gd name="connsiteX20" fmla="*/ 352724 w 2593243"/>
              <a:gd name="connsiteY20" fmla="*/ 648072 h 792088"/>
              <a:gd name="connsiteX21" fmla="*/ 208708 w 2593243"/>
              <a:gd name="connsiteY21" fmla="*/ 720080 h 792088"/>
              <a:gd name="connsiteX22" fmla="*/ 0 w 2593243"/>
              <a:gd name="connsiteY22" fmla="*/ 792088 h 792088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928789 w 2593243"/>
              <a:gd name="connsiteY14" fmla="*/ 11514 h 659586"/>
              <a:gd name="connsiteX15" fmla="*/ 856781 w 2593243"/>
              <a:gd name="connsiteY15" fmla="*/ 83522 h 659586"/>
              <a:gd name="connsiteX16" fmla="*/ 568749 w 2593243"/>
              <a:gd name="connsiteY16" fmla="*/ 227538 h 659586"/>
              <a:gd name="connsiteX17" fmla="*/ 496741 w 2593243"/>
              <a:gd name="connsiteY17" fmla="*/ 371554 h 659586"/>
              <a:gd name="connsiteX18" fmla="*/ 448273 w 2593243"/>
              <a:gd name="connsiteY18" fmla="*/ 449967 h 659586"/>
              <a:gd name="connsiteX19" fmla="*/ 352724 w 2593243"/>
              <a:gd name="connsiteY19" fmla="*/ 515570 h 659586"/>
              <a:gd name="connsiteX20" fmla="*/ 208708 w 2593243"/>
              <a:gd name="connsiteY20" fmla="*/ 587578 h 659586"/>
              <a:gd name="connsiteX21" fmla="*/ 0 w 2593243"/>
              <a:gd name="connsiteY21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856781 w 2593243"/>
              <a:gd name="connsiteY14" fmla="*/ 83522 h 659586"/>
              <a:gd name="connsiteX15" fmla="*/ 568749 w 2593243"/>
              <a:gd name="connsiteY15" fmla="*/ 227538 h 659586"/>
              <a:gd name="connsiteX16" fmla="*/ 496741 w 2593243"/>
              <a:gd name="connsiteY16" fmla="*/ 371554 h 659586"/>
              <a:gd name="connsiteX17" fmla="*/ 448273 w 2593243"/>
              <a:gd name="connsiteY17" fmla="*/ 449967 h 659586"/>
              <a:gd name="connsiteX18" fmla="*/ 352724 w 2593243"/>
              <a:gd name="connsiteY18" fmla="*/ 515570 h 659586"/>
              <a:gd name="connsiteX19" fmla="*/ 208708 w 2593243"/>
              <a:gd name="connsiteY19" fmla="*/ 587578 h 659586"/>
              <a:gd name="connsiteX20" fmla="*/ 0 w 2593243"/>
              <a:gd name="connsiteY20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568749 w 2593243"/>
              <a:gd name="connsiteY14" fmla="*/ 227538 h 659586"/>
              <a:gd name="connsiteX15" fmla="*/ 496741 w 2593243"/>
              <a:gd name="connsiteY15" fmla="*/ 371554 h 659586"/>
              <a:gd name="connsiteX16" fmla="*/ 448273 w 2593243"/>
              <a:gd name="connsiteY16" fmla="*/ 449967 h 659586"/>
              <a:gd name="connsiteX17" fmla="*/ 352724 w 2593243"/>
              <a:gd name="connsiteY17" fmla="*/ 515570 h 659586"/>
              <a:gd name="connsiteX18" fmla="*/ 208708 w 2593243"/>
              <a:gd name="connsiteY18" fmla="*/ 587578 h 659586"/>
              <a:gd name="connsiteX19" fmla="*/ 0 w 2593243"/>
              <a:gd name="connsiteY19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496741 w 2593243"/>
              <a:gd name="connsiteY14" fmla="*/ 371554 h 659586"/>
              <a:gd name="connsiteX15" fmla="*/ 448273 w 2593243"/>
              <a:gd name="connsiteY15" fmla="*/ 449967 h 659586"/>
              <a:gd name="connsiteX16" fmla="*/ 352724 w 2593243"/>
              <a:gd name="connsiteY16" fmla="*/ 515570 h 659586"/>
              <a:gd name="connsiteX17" fmla="*/ 208708 w 2593243"/>
              <a:gd name="connsiteY17" fmla="*/ 587578 h 659586"/>
              <a:gd name="connsiteX18" fmla="*/ 0 w 2593243"/>
              <a:gd name="connsiteY18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448273 w 2593243"/>
              <a:gd name="connsiteY14" fmla="*/ 449967 h 659586"/>
              <a:gd name="connsiteX15" fmla="*/ 352724 w 2593243"/>
              <a:gd name="connsiteY15" fmla="*/ 515570 h 659586"/>
              <a:gd name="connsiteX16" fmla="*/ 208708 w 2593243"/>
              <a:gd name="connsiteY16" fmla="*/ 587578 h 659586"/>
              <a:gd name="connsiteX17" fmla="*/ 0 w 2593243"/>
              <a:gd name="connsiteY17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352724 w 2593243"/>
              <a:gd name="connsiteY14" fmla="*/ 515570 h 659586"/>
              <a:gd name="connsiteX15" fmla="*/ 208708 w 2593243"/>
              <a:gd name="connsiteY15" fmla="*/ 587578 h 659586"/>
              <a:gd name="connsiteX16" fmla="*/ 0 w 2593243"/>
              <a:gd name="connsiteY16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208708 w 2593243"/>
              <a:gd name="connsiteY14" fmla="*/ 587578 h 659586"/>
              <a:gd name="connsiteX15" fmla="*/ 0 w 2593243"/>
              <a:gd name="connsiteY15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0 w 2593243"/>
              <a:gd name="connsiteY14" fmla="*/ 659586 h 659586"/>
              <a:gd name="connsiteX0" fmla="*/ 1466296 w 1606901"/>
              <a:gd name="connsiteY0" fmla="*/ 3740 h 428021"/>
              <a:gd name="connsiteX1" fmla="*/ 1606901 w 1606901"/>
              <a:gd name="connsiteY1" fmla="*/ 0 h 428021"/>
              <a:gd name="connsiteX2" fmla="*/ 1327307 w 1606901"/>
              <a:gd name="connsiteY2" fmla="*/ 33000 h 428021"/>
              <a:gd name="connsiteX3" fmla="*/ 1151742 w 1606901"/>
              <a:gd name="connsiteY3" fmla="*/ 62261 h 428021"/>
              <a:gd name="connsiteX4" fmla="*/ 983492 w 1606901"/>
              <a:gd name="connsiteY4" fmla="*/ 106152 h 428021"/>
              <a:gd name="connsiteX5" fmla="*/ 822558 w 1606901"/>
              <a:gd name="connsiteY5" fmla="*/ 171989 h 428021"/>
              <a:gd name="connsiteX6" fmla="*/ 668939 w 1606901"/>
              <a:gd name="connsiteY6" fmla="*/ 193935 h 428021"/>
              <a:gd name="connsiteX7" fmla="*/ 632363 w 1606901"/>
              <a:gd name="connsiteY7" fmla="*/ 223196 h 428021"/>
              <a:gd name="connsiteX8" fmla="*/ 588472 w 1606901"/>
              <a:gd name="connsiteY8" fmla="*/ 303663 h 428021"/>
              <a:gd name="connsiteX9" fmla="*/ 522635 w 1606901"/>
              <a:gd name="connsiteY9" fmla="*/ 369500 h 428021"/>
              <a:gd name="connsiteX10" fmla="*/ 442168 w 1606901"/>
              <a:gd name="connsiteY10" fmla="*/ 406076 h 428021"/>
              <a:gd name="connsiteX11" fmla="*/ 332440 w 1606901"/>
              <a:gd name="connsiteY11" fmla="*/ 428021 h 428021"/>
              <a:gd name="connsiteX12" fmla="*/ 171505 w 1606901"/>
              <a:gd name="connsiteY12" fmla="*/ 369500 h 428021"/>
              <a:gd name="connsiteX13" fmla="*/ 83723 w 1606901"/>
              <a:gd name="connsiteY13" fmla="*/ 274402 h 428021"/>
              <a:gd name="connsiteX14" fmla="*/ 0 w 1606901"/>
              <a:gd name="connsiteY14" fmla="*/ 406627 h 428021"/>
              <a:gd name="connsiteX0" fmla="*/ 1466296 w 1606901"/>
              <a:gd name="connsiteY0" fmla="*/ 3740 h 428021"/>
              <a:gd name="connsiteX1" fmla="*/ 1606901 w 1606901"/>
              <a:gd name="connsiteY1" fmla="*/ 0 h 428021"/>
              <a:gd name="connsiteX2" fmla="*/ 1327307 w 1606901"/>
              <a:gd name="connsiteY2" fmla="*/ 33000 h 428021"/>
              <a:gd name="connsiteX3" fmla="*/ 1151742 w 1606901"/>
              <a:gd name="connsiteY3" fmla="*/ 62261 h 428021"/>
              <a:gd name="connsiteX4" fmla="*/ 983492 w 1606901"/>
              <a:gd name="connsiteY4" fmla="*/ 106152 h 428021"/>
              <a:gd name="connsiteX5" fmla="*/ 822558 w 1606901"/>
              <a:gd name="connsiteY5" fmla="*/ 171989 h 428021"/>
              <a:gd name="connsiteX6" fmla="*/ 668939 w 1606901"/>
              <a:gd name="connsiteY6" fmla="*/ 193935 h 428021"/>
              <a:gd name="connsiteX7" fmla="*/ 632363 w 1606901"/>
              <a:gd name="connsiteY7" fmla="*/ 223196 h 428021"/>
              <a:gd name="connsiteX8" fmla="*/ 588472 w 1606901"/>
              <a:gd name="connsiteY8" fmla="*/ 303663 h 428021"/>
              <a:gd name="connsiteX9" fmla="*/ 522635 w 1606901"/>
              <a:gd name="connsiteY9" fmla="*/ 369500 h 428021"/>
              <a:gd name="connsiteX10" fmla="*/ 442168 w 1606901"/>
              <a:gd name="connsiteY10" fmla="*/ 406076 h 428021"/>
              <a:gd name="connsiteX11" fmla="*/ 332440 w 1606901"/>
              <a:gd name="connsiteY11" fmla="*/ 428021 h 428021"/>
              <a:gd name="connsiteX12" fmla="*/ 171505 w 1606901"/>
              <a:gd name="connsiteY12" fmla="*/ 369500 h 428021"/>
              <a:gd name="connsiteX13" fmla="*/ 0 w 1606901"/>
              <a:gd name="connsiteY13" fmla="*/ 406627 h 428021"/>
              <a:gd name="connsiteX0" fmla="*/ 1466296 w 1606901"/>
              <a:gd name="connsiteY0" fmla="*/ 3740 h 428021"/>
              <a:gd name="connsiteX1" fmla="*/ 1606901 w 1606901"/>
              <a:gd name="connsiteY1" fmla="*/ 0 h 428021"/>
              <a:gd name="connsiteX2" fmla="*/ 1327307 w 1606901"/>
              <a:gd name="connsiteY2" fmla="*/ 33000 h 428021"/>
              <a:gd name="connsiteX3" fmla="*/ 1151742 w 1606901"/>
              <a:gd name="connsiteY3" fmla="*/ 62261 h 428021"/>
              <a:gd name="connsiteX4" fmla="*/ 983492 w 1606901"/>
              <a:gd name="connsiteY4" fmla="*/ 106152 h 428021"/>
              <a:gd name="connsiteX5" fmla="*/ 822558 w 1606901"/>
              <a:gd name="connsiteY5" fmla="*/ 171989 h 428021"/>
              <a:gd name="connsiteX6" fmla="*/ 668939 w 1606901"/>
              <a:gd name="connsiteY6" fmla="*/ 193935 h 428021"/>
              <a:gd name="connsiteX7" fmla="*/ 632363 w 1606901"/>
              <a:gd name="connsiteY7" fmla="*/ 223196 h 428021"/>
              <a:gd name="connsiteX8" fmla="*/ 588472 w 1606901"/>
              <a:gd name="connsiteY8" fmla="*/ 303663 h 428021"/>
              <a:gd name="connsiteX9" fmla="*/ 522635 w 1606901"/>
              <a:gd name="connsiteY9" fmla="*/ 369500 h 428021"/>
              <a:gd name="connsiteX10" fmla="*/ 442168 w 1606901"/>
              <a:gd name="connsiteY10" fmla="*/ 406076 h 428021"/>
              <a:gd name="connsiteX11" fmla="*/ 332440 w 1606901"/>
              <a:gd name="connsiteY11" fmla="*/ 428021 h 428021"/>
              <a:gd name="connsiteX12" fmla="*/ 171505 w 1606901"/>
              <a:gd name="connsiteY12" fmla="*/ 369500 h 428021"/>
              <a:gd name="connsiteX13" fmla="*/ 0 w 1606901"/>
              <a:gd name="connsiteY13" fmla="*/ 406627 h 428021"/>
              <a:gd name="connsiteX0" fmla="*/ 1957146 w 2097751"/>
              <a:gd name="connsiteY0" fmla="*/ 3740 h 562597"/>
              <a:gd name="connsiteX1" fmla="*/ 2097751 w 2097751"/>
              <a:gd name="connsiteY1" fmla="*/ 0 h 562597"/>
              <a:gd name="connsiteX2" fmla="*/ 1818157 w 2097751"/>
              <a:gd name="connsiteY2" fmla="*/ 33000 h 562597"/>
              <a:gd name="connsiteX3" fmla="*/ 1642592 w 2097751"/>
              <a:gd name="connsiteY3" fmla="*/ 62261 h 562597"/>
              <a:gd name="connsiteX4" fmla="*/ 1474342 w 2097751"/>
              <a:gd name="connsiteY4" fmla="*/ 106152 h 562597"/>
              <a:gd name="connsiteX5" fmla="*/ 1313408 w 2097751"/>
              <a:gd name="connsiteY5" fmla="*/ 171989 h 562597"/>
              <a:gd name="connsiteX6" fmla="*/ 1159789 w 2097751"/>
              <a:gd name="connsiteY6" fmla="*/ 193935 h 562597"/>
              <a:gd name="connsiteX7" fmla="*/ 1123213 w 2097751"/>
              <a:gd name="connsiteY7" fmla="*/ 223196 h 562597"/>
              <a:gd name="connsiteX8" fmla="*/ 1079322 w 2097751"/>
              <a:gd name="connsiteY8" fmla="*/ 303663 h 562597"/>
              <a:gd name="connsiteX9" fmla="*/ 1013485 w 2097751"/>
              <a:gd name="connsiteY9" fmla="*/ 369500 h 562597"/>
              <a:gd name="connsiteX10" fmla="*/ 933018 w 2097751"/>
              <a:gd name="connsiteY10" fmla="*/ 406076 h 562597"/>
              <a:gd name="connsiteX11" fmla="*/ 823290 w 2097751"/>
              <a:gd name="connsiteY11" fmla="*/ 428021 h 562597"/>
              <a:gd name="connsiteX12" fmla="*/ 4116 w 2097751"/>
              <a:gd name="connsiteY12" fmla="*/ 561053 h 562597"/>
              <a:gd name="connsiteX13" fmla="*/ 490850 w 2097751"/>
              <a:gd name="connsiteY13" fmla="*/ 406627 h 562597"/>
              <a:gd name="connsiteX0" fmla="*/ 2102837 w 2243442"/>
              <a:gd name="connsiteY0" fmla="*/ 3740 h 564435"/>
              <a:gd name="connsiteX1" fmla="*/ 2243442 w 2243442"/>
              <a:gd name="connsiteY1" fmla="*/ 0 h 564435"/>
              <a:gd name="connsiteX2" fmla="*/ 1963848 w 2243442"/>
              <a:gd name="connsiteY2" fmla="*/ 33000 h 564435"/>
              <a:gd name="connsiteX3" fmla="*/ 1788283 w 2243442"/>
              <a:gd name="connsiteY3" fmla="*/ 62261 h 564435"/>
              <a:gd name="connsiteX4" fmla="*/ 1620033 w 2243442"/>
              <a:gd name="connsiteY4" fmla="*/ 106152 h 564435"/>
              <a:gd name="connsiteX5" fmla="*/ 1459099 w 2243442"/>
              <a:gd name="connsiteY5" fmla="*/ 171989 h 564435"/>
              <a:gd name="connsiteX6" fmla="*/ 1305480 w 2243442"/>
              <a:gd name="connsiteY6" fmla="*/ 193935 h 564435"/>
              <a:gd name="connsiteX7" fmla="*/ 1268904 w 2243442"/>
              <a:gd name="connsiteY7" fmla="*/ 223196 h 564435"/>
              <a:gd name="connsiteX8" fmla="*/ 1225013 w 2243442"/>
              <a:gd name="connsiteY8" fmla="*/ 303663 h 564435"/>
              <a:gd name="connsiteX9" fmla="*/ 1159176 w 2243442"/>
              <a:gd name="connsiteY9" fmla="*/ 369500 h 564435"/>
              <a:gd name="connsiteX10" fmla="*/ 1078709 w 2243442"/>
              <a:gd name="connsiteY10" fmla="*/ 406076 h 564435"/>
              <a:gd name="connsiteX11" fmla="*/ 7608 w 2243442"/>
              <a:gd name="connsiteY11" fmla="*/ 527962 h 564435"/>
              <a:gd name="connsiteX12" fmla="*/ 149807 w 2243442"/>
              <a:gd name="connsiteY12" fmla="*/ 561053 h 564435"/>
              <a:gd name="connsiteX13" fmla="*/ 636541 w 2243442"/>
              <a:gd name="connsiteY13" fmla="*/ 406627 h 564435"/>
              <a:gd name="connsiteX0" fmla="*/ 2102837 w 2243442"/>
              <a:gd name="connsiteY0" fmla="*/ 3740 h 564434"/>
              <a:gd name="connsiteX1" fmla="*/ 2243442 w 2243442"/>
              <a:gd name="connsiteY1" fmla="*/ 0 h 564434"/>
              <a:gd name="connsiteX2" fmla="*/ 1963848 w 2243442"/>
              <a:gd name="connsiteY2" fmla="*/ 33000 h 564434"/>
              <a:gd name="connsiteX3" fmla="*/ 1788283 w 2243442"/>
              <a:gd name="connsiteY3" fmla="*/ 62261 h 564434"/>
              <a:gd name="connsiteX4" fmla="*/ 1620033 w 2243442"/>
              <a:gd name="connsiteY4" fmla="*/ 106152 h 564434"/>
              <a:gd name="connsiteX5" fmla="*/ 1459099 w 2243442"/>
              <a:gd name="connsiteY5" fmla="*/ 171989 h 564434"/>
              <a:gd name="connsiteX6" fmla="*/ 1305480 w 2243442"/>
              <a:gd name="connsiteY6" fmla="*/ 193935 h 564434"/>
              <a:gd name="connsiteX7" fmla="*/ 1268904 w 2243442"/>
              <a:gd name="connsiteY7" fmla="*/ 223196 h 564434"/>
              <a:gd name="connsiteX8" fmla="*/ 1225013 w 2243442"/>
              <a:gd name="connsiteY8" fmla="*/ 303663 h 564434"/>
              <a:gd name="connsiteX9" fmla="*/ 1159176 w 2243442"/>
              <a:gd name="connsiteY9" fmla="*/ 369500 h 564434"/>
              <a:gd name="connsiteX10" fmla="*/ 195286 w 2243442"/>
              <a:gd name="connsiteY10" fmla="*/ 222850 h 564434"/>
              <a:gd name="connsiteX11" fmla="*/ 7608 w 2243442"/>
              <a:gd name="connsiteY11" fmla="*/ 527962 h 564434"/>
              <a:gd name="connsiteX12" fmla="*/ 149807 w 2243442"/>
              <a:gd name="connsiteY12" fmla="*/ 561053 h 564434"/>
              <a:gd name="connsiteX13" fmla="*/ 636541 w 2243442"/>
              <a:gd name="connsiteY13" fmla="*/ 406627 h 564434"/>
              <a:gd name="connsiteX0" fmla="*/ 2102837 w 2243442"/>
              <a:gd name="connsiteY0" fmla="*/ 158930 h 719624"/>
              <a:gd name="connsiteX1" fmla="*/ 2243442 w 2243442"/>
              <a:gd name="connsiteY1" fmla="*/ 155190 h 719624"/>
              <a:gd name="connsiteX2" fmla="*/ 1963848 w 2243442"/>
              <a:gd name="connsiteY2" fmla="*/ 188190 h 719624"/>
              <a:gd name="connsiteX3" fmla="*/ 1788283 w 2243442"/>
              <a:gd name="connsiteY3" fmla="*/ 217451 h 719624"/>
              <a:gd name="connsiteX4" fmla="*/ 1620033 w 2243442"/>
              <a:gd name="connsiteY4" fmla="*/ 261342 h 719624"/>
              <a:gd name="connsiteX5" fmla="*/ 1459099 w 2243442"/>
              <a:gd name="connsiteY5" fmla="*/ 327179 h 719624"/>
              <a:gd name="connsiteX6" fmla="*/ 1305480 w 2243442"/>
              <a:gd name="connsiteY6" fmla="*/ 349125 h 719624"/>
              <a:gd name="connsiteX7" fmla="*/ 1268904 w 2243442"/>
              <a:gd name="connsiteY7" fmla="*/ 378386 h 719624"/>
              <a:gd name="connsiteX8" fmla="*/ 1225013 w 2243442"/>
              <a:gd name="connsiteY8" fmla="*/ 458853 h 719624"/>
              <a:gd name="connsiteX9" fmla="*/ 717464 w 2243442"/>
              <a:gd name="connsiteY9" fmla="*/ 0 h 719624"/>
              <a:gd name="connsiteX10" fmla="*/ 195286 w 2243442"/>
              <a:gd name="connsiteY10" fmla="*/ 378040 h 719624"/>
              <a:gd name="connsiteX11" fmla="*/ 7608 w 2243442"/>
              <a:gd name="connsiteY11" fmla="*/ 683152 h 719624"/>
              <a:gd name="connsiteX12" fmla="*/ 149807 w 2243442"/>
              <a:gd name="connsiteY12" fmla="*/ 716243 h 719624"/>
              <a:gd name="connsiteX13" fmla="*/ 636541 w 2243442"/>
              <a:gd name="connsiteY13" fmla="*/ 561817 h 719624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459099 w 2243442"/>
              <a:gd name="connsiteY5" fmla="*/ 567913 h 960358"/>
              <a:gd name="connsiteX6" fmla="*/ 1305480 w 2243442"/>
              <a:gd name="connsiteY6" fmla="*/ 589859 h 960358"/>
              <a:gd name="connsiteX7" fmla="*/ 1268904 w 2243442"/>
              <a:gd name="connsiteY7" fmla="*/ 619120 h 960358"/>
              <a:gd name="connsiteX8" fmla="*/ 791961 w 2243442"/>
              <a:gd name="connsiteY8" fmla="*/ 0 h 960358"/>
              <a:gd name="connsiteX9" fmla="*/ 717464 w 2243442"/>
              <a:gd name="connsiteY9" fmla="*/ 240734 h 960358"/>
              <a:gd name="connsiteX10" fmla="*/ 195286 w 2243442"/>
              <a:gd name="connsiteY10" fmla="*/ 618774 h 960358"/>
              <a:gd name="connsiteX11" fmla="*/ 7608 w 2243442"/>
              <a:gd name="connsiteY11" fmla="*/ 923886 h 960358"/>
              <a:gd name="connsiteX12" fmla="*/ 149807 w 2243442"/>
              <a:gd name="connsiteY12" fmla="*/ 956977 h 960358"/>
              <a:gd name="connsiteX13" fmla="*/ 636541 w 2243442"/>
              <a:gd name="connsiteY13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459099 w 2243442"/>
              <a:gd name="connsiteY5" fmla="*/ 567913 h 960358"/>
              <a:gd name="connsiteX6" fmla="*/ 1305480 w 2243442"/>
              <a:gd name="connsiteY6" fmla="*/ 589859 h 960358"/>
              <a:gd name="connsiteX7" fmla="*/ 1000412 w 2243442"/>
              <a:gd name="connsiteY7" fmla="*/ 61115 h 960358"/>
              <a:gd name="connsiteX8" fmla="*/ 791961 w 2243442"/>
              <a:gd name="connsiteY8" fmla="*/ 0 h 960358"/>
              <a:gd name="connsiteX9" fmla="*/ 717464 w 2243442"/>
              <a:gd name="connsiteY9" fmla="*/ 240734 h 960358"/>
              <a:gd name="connsiteX10" fmla="*/ 195286 w 2243442"/>
              <a:gd name="connsiteY10" fmla="*/ 618774 h 960358"/>
              <a:gd name="connsiteX11" fmla="*/ 7608 w 2243442"/>
              <a:gd name="connsiteY11" fmla="*/ 923886 h 960358"/>
              <a:gd name="connsiteX12" fmla="*/ 149807 w 2243442"/>
              <a:gd name="connsiteY12" fmla="*/ 956977 h 960358"/>
              <a:gd name="connsiteX13" fmla="*/ 636541 w 2243442"/>
              <a:gd name="connsiteY13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459099 w 2243442"/>
              <a:gd name="connsiteY5" fmla="*/ 567913 h 960358"/>
              <a:gd name="connsiteX6" fmla="*/ 1305480 w 2243442"/>
              <a:gd name="connsiteY6" fmla="*/ 589859 h 960358"/>
              <a:gd name="connsiteX7" fmla="*/ 1184739 w 2243442"/>
              <a:gd name="connsiteY7" fmla="*/ 381741 h 960358"/>
              <a:gd name="connsiteX8" fmla="*/ 1000412 w 2243442"/>
              <a:gd name="connsiteY8" fmla="*/ 61115 h 960358"/>
              <a:gd name="connsiteX9" fmla="*/ 791961 w 2243442"/>
              <a:gd name="connsiteY9" fmla="*/ 0 h 960358"/>
              <a:gd name="connsiteX10" fmla="*/ 717464 w 2243442"/>
              <a:gd name="connsiteY10" fmla="*/ 240734 h 960358"/>
              <a:gd name="connsiteX11" fmla="*/ 195286 w 2243442"/>
              <a:gd name="connsiteY11" fmla="*/ 618774 h 960358"/>
              <a:gd name="connsiteX12" fmla="*/ 7608 w 2243442"/>
              <a:gd name="connsiteY12" fmla="*/ 923886 h 960358"/>
              <a:gd name="connsiteX13" fmla="*/ 149807 w 2243442"/>
              <a:gd name="connsiteY13" fmla="*/ 956977 h 960358"/>
              <a:gd name="connsiteX14" fmla="*/ 636541 w 2243442"/>
              <a:gd name="connsiteY14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459099 w 2243442"/>
              <a:gd name="connsiteY5" fmla="*/ 567913 h 960358"/>
              <a:gd name="connsiteX6" fmla="*/ 1305480 w 2243442"/>
              <a:gd name="connsiteY6" fmla="*/ 589859 h 960358"/>
              <a:gd name="connsiteX7" fmla="*/ 820976 w 2243442"/>
              <a:gd name="connsiteY7" fmla="*/ 506667 h 960358"/>
              <a:gd name="connsiteX8" fmla="*/ 1000412 w 2243442"/>
              <a:gd name="connsiteY8" fmla="*/ 61115 h 960358"/>
              <a:gd name="connsiteX9" fmla="*/ 791961 w 2243442"/>
              <a:gd name="connsiteY9" fmla="*/ 0 h 960358"/>
              <a:gd name="connsiteX10" fmla="*/ 717464 w 2243442"/>
              <a:gd name="connsiteY10" fmla="*/ 240734 h 960358"/>
              <a:gd name="connsiteX11" fmla="*/ 195286 w 2243442"/>
              <a:gd name="connsiteY11" fmla="*/ 618774 h 960358"/>
              <a:gd name="connsiteX12" fmla="*/ 7608 w 2243442"/>
              <a:gd name="connsiteY12" fmla="*/ 923886 h 960358"/>
              <a:gd name="connsiteX13" fmla="*/ 149807 w 2243442"/>
              <a:gd name="connsiteY13" fmla="*/ 956977 h 960358"/>
              <a:gd name="connsiteX14" fmla="*/ 636541 w 2243442"/>
              <a:gd name="connsiteY14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459099 w 2243442"/>
              <a:gd name="connsiteY5" fmla="*/ 567913 h 960358"/>
              <a:gd name="connsiteX6" fmla="*/ 829124 w 2243442"/>
              <a:gd name="connsiteY6" fmla="*/ 789742 h 960358"/>
              <a:gd name="connsiteX7" fmla="*/ 820976 w 2243442"/>
              <a:gd name="connsiteY7" fmla="*/ 506667 h 960358"/>
              <a:gd name="connsiteX8" fmla="*/ 1000412 w 2243442"/>
              <a:gd name="connsiteY8" fmla="*/ 61115 h 960358"/>
              <a:gd name="connsiteX9" fmla="*/ 791961 w 2243442"/>
              <a:gd name="connsiteY9" fmla="*/ 0 h 960358"/>
              <a:gd name="connsiteX10" fmla="*/ 717464 w 2243442"/>
              <a:gd name="connsiteY10" fmla="*/ 240734 h 960358"/>
              <a:gd name="connsiteX11" fmla="*/ 195286 w 2243442"/>
              <a:gd name="connsiteY11" fmla="*/ 618774 h 960358"/>
              <a:gd name="connsiteX12" fmla="*/ 7608 w 2243442"/>
              <a:gd name="connsiteY12" fmla="*/ 923886 h 960358"/>
              <a:gd name="connsiteX13" fmla="*/ 149807 w 2243442"/>
              <a:gd name="connsiteY13" fmla="*/ 956977 h 960358"/>
              <a:gd name="connsiteX14" fmla="*/ 636541 w 2243442"/>
              <a:gd name="connsiteY14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207930 w 2243442"/>
              <a:gd name="connsiteY5" fmla="*/ 759467 h 960358"/>
              <a:gd name="connsiteX6" fmla="*/ 829124 w 2243442"/>
              <a:gd name="connsiteY6" fmla="*/ 789742 h 960358"/>
              <a:gd name="connsiteX7" fmla="*/ 820976 w 2243442"/>
              <a:gd name="connsiteY7" fmla="*/ 506667 h 960358"/>
              <a:gd name="connsiteX8" fmla="*/ 1000412 w 2243442"/>
              <a:gd name="connsiteY8" fmla="*/ 61115 h 960358"/>
              <a:gd name="connsiteX9" fmla="*/ 791961 w 2243442"/>
              <a:gd name="connsiteY9" fmla="*/ 0 h 960358"/>
              <a:gd name="connsiteX10" fmla="*/ 717464 w 2243442"/>
              <a:gd name="connsiteY10" fmla="*/ 240734 h 960358"/>
              <a:gd name="connsiteX11" fmla="*/ 195286 w 2243442"/>
              <a:gd name="connsiteY11" fmla="*/ 618774 h 960358"/>
              <a:gd name="connsiteX12" fmla="*/ 7608 w 2243442"/>
              <a:gd name="connsiteY12" fmla="*/ 923886 h 960358"/>
              <a:gd name="connsiteX13" fmla="*/ 149807 w 2243442"/>
              <a:gd name="connsiteY13" fmla="*/ 956977 h 960358"/>
              <a:gd name="connsiteX14" fmla="*/ 636541 w 2243442"/>
              <a:gd name="connsiteY14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464135 w 2243442"/>
              <a:gd name="connsiteY4" fmla="*/ 577032 h 960358"/>
              <a:gd name="connsiteX5" fmla="*/ 1207930 w 2243442"/>
              <a:gd name="connsiteY5" fmla="*/ 759467 h 960358"/>
              <a:gd name="connsiteX6" fmla="*/ 829124 w 2243442"/>
              <a:gd name="connsiteY6" fmla="*/ 789742 h 960358"/>
              <a:gd name="connsiteX7" fmla="*/ 820976 w 2243442"/>
              <a:gd name="connsiteY7" fmla="*/ 506667 h 960358"/>
              <a:gd name="connsiteX8" fmla="*/ 1000412 w 2243442"/>
              <a:gd name="connsiteY8" fmla="*/ 61115 h 960358"/>
              <a:gd name="connsiteX9" fmla="*/ 791961 w 2243442"/>
              <a:gd name="connsiteY9" fmla="*/ 0 h 960358"/>
              <a:gd name="connsiteX10" fmla="*/ 717464 w 2243442"/>
              <a:gd name="connsiteY10" fmla="*/ 240734 h 960358"/>
              <a:gd name="connsiteX11" fmla="*/ 195286 w 2243442"/>
              <a:gd name="connsiteY11" fmla="*/ 618774 h 960358"/>
              <a:gd name="connsiteX12" fmla="*/ 7608 w 2243442"/>
              <a:gd name="connsiteY12" fmla="*/ 923886 h 960358"/>
              <a:gd name="connsiteX13" fmla="*/ 149807 w 2243442"/>
              <a:gd name="connsiteY13" fmla="*/ 956977 h 960358"/>
              <a:gd name="connsiteX14" fmla="*/ 636541 w 2243442"/>
              <a:gd name="connsiteY14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464135 w 2243442"/>
              <a:gd name="connsiteY3" fmla="*/ 577032 h 960358"/>
              <a:gd name="connsiteX4" fmla="*/ 1207930 w 2243442"/>
              <a:gd name="connsiteY4" fmla="*/ 759467 h 960358"/>
              <a:gd name="connsiteX5" fmla="*/ 829124 w 2243442"/>
              <a:gd name="connsiteY5" fmla="*/ 789742 h 960358"/>
              <a:gd name="connsiteX6" fmla="*/ 820976 w 2243442"/>
              <a:gd name="connsiteY6" fmla="*/ 506667 h 960358"/>
              <a:gd name="connsiteX7" fmla="*/ 1000412 w 2243442"/>
              <a:gd name="connsiteY7" fmla="*/ 61115 h 960358"/>
              <a:gd name="connsiteX8" fmla="*/ 791961 w 2243442"/>
              <a:gd name="connsiteY8" fmla="*/ 0 h 960358"/>
              <a:gd name="connsiteX9" fmla="*/ 717464 w 2243442"/>
              <a:gd name="connsiteY9" fmla="*/ 240734 h 960358"/>
              <a:gd name="connsiteX10" fmla="*/ 195286 w 2243442"/>
              <a:gd name="connsiteY10" fmla="*/ 618774 h 960358"/>
              <a:gd name="connsiteX11" fmla="*/ 7608 w 2243442"/>
              <a:gd name="connsiteY11" fmla="*/ 923886 h 960358"/>
              <a:gd name="connsiteX12" fmla="*/ 149807 w 2243442"/>
              <a:gd name="connsiteY12" fmla="*/ 956977 h 960358"/>
              <a:gd name="connsiteX13" fmla="*/ 636541 w 2243442"/>
              <a:gd name="connsiteY13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20976 w 2243442"/>
              <a:gd name="connsiteY5" fmla="*/ 506667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20976 w 2243442"/>
              <a:gd name="connsiteY5" fmla="*/ 506667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20976 w 2243442"/>
              <a:gd name="connsiteY5" fmla="*/ 506667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20976 w 2243442"/>
              <a:gd name="connsiteY5" fmla="*/ 506667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20976 w 2243442"/>
              <a:gd name="connsiteY5" fmla="*/ 506667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8545 w 2248545"/>
              <a:gd name="connsiteY0" fmla="*/ 395924 h 984566"/>
              <a:gd name="connsiteX1" fmla="*/ 1968951 w 2248545"/>
              <a:gd name="connsiteY1" fmla="*/ 428924 h 984566"/>
              <a:gd name="connsiteX2" fmla="*/ 1469238 w 2248545"/>
              <a:gd name="connsiteY2" fmla="*/ 577032 h 984566"/>
              <a:gd name="connsiteX3" fmla="*/ 1213033 w 2248545"/>
              <a:gd name="connsiteY3" fmla="*/ 759467 h 984566"/>
              <a:gd name="connsiteX4" fmla="*/ 834227 w 2248545"/>
              <a:gd name="connsiteY4" fmla="*/ 789742 h 984566"/>
              <a:gd name="connsiteX5" fmla="*/ 817418 w 2248545"/>
              <a:gd name="connsiteY5" fmla="*/ 473353 h 984566"/>
              <a:gd name="connsiteX6" fmla="*/ 1005515 w 2248545"/>
              <a:gd name="connsiteY6" fmla="*/ 61115 h 984566"/>
              <a:gd name="connsiteX7" fmla="*/ 797064 w 2248545"/>
              <a:gd name="connsiteY7" fmla="*/ 0 h 984566"/>
              <a:gd name="connsiteX8" fmla="*/ 722567 w 2248545"/>
              <a:gd name="connsiteY8" fmla="*/ 240734 h 984566"/>
              <a:gd name="connsiteX9" fmla="*/ 200389 w 2248545"/>
              <a:gd name="connsiteY9" fmla="*/ 618774 h 984566"/>
              <a:gd name="connsiteX10" fmla="*/ 12711 w 2248545"/>
              <a:gd name="connsiteY10" fmla="*/ 923886 h 984566"/>
              <a:gd name="connsiteX11" fmla="*/ 42316 w 2248545"/>
              <a:gd name="connsiteY11" fmla="*/ 981962 h 984566"/>
              <a:gd name="connsiteX12" fmla="*/ 641644 w 2248545"/>
              <a:gd name="connsiteY12" fmla="*/ 802551 h 984566"/>
              <a:gd name="connsiteX0" fmla="*/ 2281005 w 2281005"/>
              <a:gd name="connsiteY0" fmla="*/ 395924 h 984782"/>
              <a:gd name="connsiteX1" fmla="*/ 2001411 w 2281005"/>
              <a:gd name="connsiteY1" fmla="*/ 428924 h 984782"/>
              <a:gd name="connsiteX2" fmla="*/ 1501698 w 2281005"/>
              <a:gd name="connsiteY2" fmla="*/ 577032 h 984782"/>
              <a:gd name="connsiteX3" fmla="*/ 1245493 w 2281005"/>
              <a:gd name="connsiteY3" fmla="*/ 759467 h 984782"/>
              <a:gd name="connsiteX4" fmla="*/ 866687 w 2281005"/>
              <a:gd name="connsiteY4" fmla="*/ 789742 h 984782"/>
              <a:gd name="connsiteX5" fmla="*/ 849878 w 2281005"/>
              <a:gd name="connsiteY5" fmla="*/ 473353 h 984782"/>
              <a:gd name="connsiteX6" fmla="*/ 1037975 w 2281005"/>
              <a:gd name="connsiteY6" fmla="*/ 61115 h 984782"/>
              <a:gd name="connsiteX7" fmla="*/ 829524 w 2281005"/>
              <a:gd name="connsiteY7" fmla="*/ 0 h 984782"/>
              <a:gd name="connsiteX8" fmla="*/ 755027 w 2281005"/>
              <a:gd name="connsiteY8" fmla="*/ 240734 h 984782"/>
              <a:gd name="connsiteX9" fmla="*/ 232849 w 2281005"/>
              <a:gd name="connsiteY9" fmla="*/ 618774 h 984782"/>
              <a:gd name="connsiteX10" fmla="*/ 10527 w 2281005"/>
              <a:gd name="connsiteY10" fmla="*/ 932214 h 984782"/>
              <a:gd name="connsiteX11" fmla="*/ 74776 w 2281005"/>
              <a:gd name="connsiteY11" fmla="*/ 981962 h 984782"/>
              <a:gd name="connsiteX12" fmla="*/ 674104 w 2281005"/>
              <a:gd name="connsiteY12" fmla="*/ 802551 h 984782"/>
              <a:gd name="connsiteX0" fmla="*/ 2281005 w 2281005"/>
              <a:gd name="connsiteY0" fmla="*/ 395924 h 984782"/>
              <a:gd name="connsiteX1" fmla="*/ 2001411 w 2281005"/>
              <a:gd name="connsiteY1" fmla="*/ 428924 h 984782"/>
              <a:gd name="connsiteX2" fmla="*/ 1501698 w 2281005"/>
              <a:gd name="connsiteY2" fmla="*/ 577032 h 984782"/>
              <a:gd name="connsiteX3" fmla="*/ 1245493 w 2281005"/>
              <a:gd name="connsiteY3" fmla="*/ 759467 h 984782"/>
              <a:gd name="connsiteX4" fmla="*/ 866687 w 2281005"/>
              <a:gd name="connsiteY4" fmla="*/ 789742 h 984782"/>
              <a:gd name="connsiteX5" fmla="*/ 849878 w 2281005"/>
              <a:gd name="connsiteY5" fmla="*/ 473353 h 984782"/>
              <a:gd name="connsiteX6" fmla="*/ 1037975 w 2281005"/>
              <a:gd name="connsiteY6" fmla="*/ 61115 h 984782"/>
              <a:gd name="connsiteX7" fmla="*/ 829524 w 2281005"/>
              <a:gd name="connsiteY7" fmla="*/ 0 h 984782"/>
              <a:gd name="connsiteX8" fmla="*/ 755027 w 2281005"/>
              <a:gd name="connsiteY8" fmla="*/ 240734 h 984782"/>
              <a:gd name="connsiteX9" fmla="*/ 232849 w 2281005"/>
              <a:gd name="connsiteY9" fmla="*/ 618774 h 984782"/>
              <a:gd name="connsiteX10" fmla="*/ 10527 w 2281005"/>
              <a:gd name="connsiteY10" fmla="*/ 932214 h 984782"/>
              <a:gd name="connsiteX11" fmla="*/ 74776 w 2281005"/>
              <a:gd name="connsiteY11" fmla="*/ 981962 h 984782"/>
              <a:gd name="connsiteX12" fmla="*/ 674104 w 2281005"/>
              <a:gd name="connsiteY12" fmla="*/ 802551 h 984782"/>
              <a:gd name="connsiteX0" fmla="*/ 2281005 w 2281005"/>
              <a:gd name="connsiteY0" fmla="*/ 395924 h 984782"/>
              <a:gd name="connsiteX1" fmla="*/ 2001411 w 2281005"/>
              <a:gd name="connsiteY1" fmla="*/ 428924 h 984782"/>
              <a:gd name="connsiteX2" fmla="*/ 1501698 w 2281005"/>
              <a:gd name="connsiteY2" fmla="*/ 577032 h 984782"/>
              <a:gd name="connsiteX3" fmla="*/ 1245493 w 2281005"/>
              <a:gd name="connsiteY3" fmla="*/ 759467 h 984782"/>
              <a:gd name="connsiteX4" fmla="*/ 866687 w 2281005"/>
              <a:gd name="connsiteY4" fmla="*/ 789742 h 984782"/>
              <a:gd name="connsiteX5" fmla="*/ 849878 w 2281005"/>
              <a:gd name="connsiteY5" fmla="*/ 473353 h 984782"/>
              <a:gd name="connsiteX6" fmla="*/ 1037975 w 2281005"/>
              <a:gd name="connsiteY6" fmla="*/ 61115 h 984782"/>
              <a:gd name="connsiteX7" fmla="*/ 829524 w 2281005"/>
              <a:gd name="connsiteY7" fmla="*/ 0 h 984782"/>
              <a:gd name="connsiteX8" fmla="*/ 755027 w 2281005"/>
              <a:gd name="connsiteY8" fmla="*/ 240734 h 984782"/>
              <a:gd name="connsiteX9" fmla="*/ 232849 w 2281005"/>
              <a:gd name="connsiteY9" fmla="*/ 618774 h 984782"/>
              <a:gd name="connsiteX10" fmla="*/ 10527 w 2281005"/>
              <a:gd name="connsiteY10" fmla="*/ 932214 h 984782"/>
              <a:gd name="connsiteX11" fmla="*/ 74776 w 2281005"/>
              <a:gd name="connsiteY11" fmla="*/ 981962 h 984782"/>
              <a:gd name="connsiteX12" fmla="*/ 674104 w 2281005"/>
              <a:gd name="connsiteY12" fmla="*/ 802551 h 984782"/>
              <a:gd name="connsiteX0" fmla="*/ 2281005 w 2281005"/>
              <a:gd name="connsiteY0" fmla="*/ 411881 h 1000739"/>
              <a:gd name="connsiteX1" fmla="*/ 2001411 w 2281005"/>
              <a:gd name="connsiteY1" fmla="*/ 444881 h 1000739"/>
              <a:gd name="connsiteX2" fmla="*/ 1501698 w 2281005"/>
              <a:gd name="connsiteY2" fmla="*/ 592989 h 1000739"/>
              <a:gd name="connsiteX3" fmla="*/ 1245493 w 2281005"/>
              <a:gd name="connsiteY3" fmla="*/ 775424 h 1000739"/>
              <a:gd name="connsiteX4" fmla="*/ 866687 w 2281005"/>
              <a:gd name="connsiteY4" fmla="*/ 805699 h 1000739"/>
              <a:gd name="connsiteX5" fmla="*/ 849878 w 2281005"/>
              <a:gd name="connsiteY5" fmla="*/ 489310 h 1000739"/>
              <a:gd name="connsiteX6" fmla="*/ 1037975 w 2281005"/>
              <a:gd name="connsiteY6" fmla="*/ 77072 h 1000739"/>
              <a:gd name="connsiteX7" fmla="*/ 934847 w 2281005"/>
              <a:gd name="connsiteY7" fmla="*/ 28633 h 1000739"/>
              <a:gd name="connsiteX8" fmla="*/ 829524 w 2281005"/>
              <a:gd name="connsiteY8" fmla="*/ 15957 h 1000739"/>
              <a:gd name="connsiteX9" fmla="*/ 755027 w 2281005"/>
              <a:gd name="connsiteY9" fmla="*/ 256691 h 1000739"/>
              <a:gd name="connsiteX10" fmla="*/ 232849 w 2281005"/>
              <a:gd name="connsiteY10" fmla="*/ 634731 h 1000739"/>
              <a:gd name="connsiteX11" fmla="*/ 10527 w 2281005"/>
              <a:gd name="connsiteY11" fmla="*/ 948171 h 1000739"/>
              <a:gd name="connsiteX12" fmla="*/ 74776 w 2281005"/>
              <a:gd name="connsiteY12" fmla="*/ 997919 h 1000739"/>
              <a:gd name="connsiteX13" fmla="*/ 674104 w 2281005"/>
              <a:gd name="connsiteY13" fmla="*/ 818508 h 1000739"/>
              <a:gd name="connsiteX0" fmla="*/ 2281005 w 2281005"/>
              <a:gd name="connsiteY0" fmla="*/ 1314812 h 1903670"/>
              <a:gd name="connsiteX1" fmla="*/ 2001411 w 2281005"/>
              <a:gd name="connsiteY1" fmla="*/ 1347812 h 1903670"/>
              <a:gd name="connsiteX2" fmla="*/ 1501698 w 2281005"/>
              <a:gd name="connsiteY2" fmla="*/ 1495920 h 1903670"/>
              <a:gd name="connsiteX3" fmla="*/ 1245493 w 2281005"/>
              <a:gd name="connsiteY3" fmla="*/ 1678355 h 1903670"/>
              <a:gd name="connsiteX4" fmla="*/ 866687 w 2281005"/>
              <a:gd name="connsiteY4" fmla="*/ 1708630 h 1903670"/>
              <a:gd name="connsiteX5" fmla="*/ 849878 w 2281005"/>
              <a:gd name="connsiteY5" fmla="*/ 1392241 h 1903670"/>
              <a:gd name="connsiteX6" fmla="*/ 1037975 w 2281005"/>
              <a:gd name="connsiteY6" fmla="*/ 980003 h 1903670"/>
              <a:gd name="connsiteX7" fmla="*/ 1243700 w 2281005"/>
              <a:gd name="connsiteY7" fmla="*/ 86 h 1903670"/>
              <a:gd name="connsiteX8" fmla="*/ 829524 w 2281005"/>
              <a:gd name="connsiteY8" fmla="*/ 918888 h 1903670"/>
              <a:gd name="connsiteX9" fmla="*/ 755027 w 2281005"/>
              <a:gd name="connsiteY9" fmla="*/ 1159622 h 1903670"/>
              <a:gd name="connsiteX10" fmla="*/ 232849 w 2281005"/>
              <a:gd name="connsiteY10" fmla="*/ 1537662 h 1903670"/>
              <a:gd name="connsiteX11" fmla="*/ 10527 w 2281005"/>
              <a:gd name="connsiteY11" fmla="*/ 1851102 h 1903670"/>
              <a:gd name="connsiteX12" fmla="*/ 74776 w 2281005"/>
              <a:gd name="connsiteY12" fmla="*/ 1900850 h 1903670"/>
              <a:gd name="connsiteX13" fmla="*/ 674104 w 2281005"/>
              <a:gd name="connsiteY13" fmla="*/ 1721439 h 1903670"/>
              <a:gd name="connsiteX0" fmla="*/ 2281005 w 2281005"/>
              <a:gd name="connsiteY0" fmla="*/ 1316356 h 1905214"/>
              <a:gd name="connsiteX1" fmla="*/ 2001411 w 2281005"/>
              <a:gd name="connsiteY1" fmla="*/ 1349356 h 1905214"/>
              <a:gd name="connsiteX2" fmla="*/ 1501698 w 2281005"/>
              <a:gd name="connsiteY2" fmla="*/ 1497464 h 1905214"/>
              <a:gd name="connsiteX3" fmla="*/ 1245493 w 2281005"/>
              <a:gd name="connsiteY3" fmla="*/ 1679899 h 1905214"/>
              <a:gd name="connsiteX4" fmla="*/ 866687 w 2281005"/>
              <a:gd name="connsiteY4" fmla="*/ 1710174 h 1905214"/>
              <a:gd name="connsiteX5" fmla="*/ 849878 w 2281005"/>
              <a:gd name="connsiteY5" fmla="*/ 1393785 h 1905214"/>
              <a:gd name="connsiteX6" fmla="*/ 1037975 w 2281005"/>
              <a:gd name="connsiteY6" fmla="*/ 981547 h 1905214"/>
              <a:gd name="connsiteX7" fmla="*/ 1117352 w 2281005"/>
              <a:gd name="connsiteY7" fmla="*/ 703615 h 1905214"/>
              <a:gd name="connsiteX8" fmla="*/ 1243700 w 2281005"/>
              <a:gd name="connsiteY8" fmla="*/ 1630 h 1905214"/>
              <a:gd name="connsiteX9" fmla="*/ 829524 w 2281005"/>
              <a:gd name="connsiteY9" fmla="*/ 920432 h 1905214"/>
              <a:gd name="connsiteX10" fmla="*/ 755027 w 2281005"/>
              <a:gd name="connsiteY10" fmla="*/ 1161166 h 1905214"/>
              <a:gd name="connsiteX11" fmla="*/ 232849 w 2281005"/>
              <a:gd name="connsiteY11" fmla="*/ 1539206 h 1905214"/>
              <a:gd name="connsiteX12" fmla="*/ 10527 w 2281005"/>
              <a:gd name="connsiteY12" fmla="*/ 1852646 h 1905214"/>
              <a:gd name="connsiteX13" fmla="*/ 74776 w 2281005"/>
              <a:gd name="connsiteY13" fmla="*/ 1902394 h 1905214"/>
              <a:gd name="connsiteX14" fmla="*/ 674104 w 2281005"/>
              <a:gd name="connsiteY14" fmla="*/ 1722983 h 1905214"/>
              <a:gd name="connsiteX0" fmla="*/ 2281005 w 2281005"/>
              <a:gd name="connsiteY0" fmla="*/ 1318608 h 1907466"/>
              <a:gd name="connsiteX1" fmla="*/ 2001411 w 2281005"/>
              <a:gd name="connsiteY1" fmla="*/ 1351608 h 1907466"/>
              <a:gd name="connsiteX2" fmla="*/ 1501698 w 2281005"/>
              <a:gd name="connsiteY2" fmla="*/ 1499716 h 1907466"/>
              <a:gd name="connsiteX3" fmla="*/ 1245493 w 2281005"/>
              <a:gd name="connsiteY3" fmla="*/ 1682151 h 1907466"/>
              <a:gd name="connsiteX4" fmla="*/ 866687 w 2281005"/>
              <a:gd name="connsiteY4" fmla="*/ 1712426 h 1907466"/>
              <a:gd name="connsiteX5" fmla="*/ 849878 w 2281005"/>
              <a:gd name="connsiteY5" fmla="*/ 1396037 h 1907466"/>
              <a:gd name="connsiteX6" fmla="*/ 1037975 w 2281005"/>
              <a:gd name="connsiteY6" fmla="*/ 983799 h 1907466"/>
              <a:gd name="connsiteX7" fmla="*/ 1777174 w 2281005"/>
              <a:gd name="connsiteY7" fmla="*/ 354876 h 1907466"/>
              <a:gd name="connsiteX8" fmla="*/ 1243700 w 2281005"/>
              <a:gd name="connsiteY8" fmla="*/ 3882 h 1907466"/>
              <a:gd name="connsiteX9" fmla="*/ 829524 w 2281005"/>
              <a:gd name="connsiteY9" fmla="*/ 922684 h 1907466"/>
              <a:gd name="connsiteX10" fmla="*/ 755027 w 2281005"/>
              <a:gd name="connsiteY10" fmla="*/ 1163418 h 1907466"/>
              <a:gd name="connsiteX11" fmla="*/ 232849 w 2281005"/>
              <a:gd name="connsiteY11" fmla="*/ 1541458 h 1907466"/>
              <a:gd name="connsiteX12" fmla="*/ 10527 w 2281005"/>
              <a:gd name="connsiteY12" fmla="*/ 1854898 h 1907466"/>
              <a:gd name="connsiteX13" fmla="*/ 74776 w 2281005"/>
              <a:gd name="connsiteY13" fmla="*/ 1904646 h 1907466"/>
              <a:gd name="connsiteX14" fmla="*/ 674104 w 2281005"/>
              <a:gd name="connsiteY14" fmla="*/ 1725235 h 1907466"/>
              <a:gd name="connsiteX0" fmla="*/ 2281005 w 2281005"/>
              <a:gd name="connsiteY0" fmla="*/ 1318713 h 1907571"/>
              <a:gd name="connsiteX1" fmla="*/ 2001411 w 2281005"/>
              <a:gd name="connsiteY1" fmla="*/ 1351713 h 1907571"/>
              <a:gd name="connsiteX2" fmla="*/ 1501698 w 2281005"/>
              <a:gd name="connsiteY2" fmla="*/ 1499821 h 1907571"/>
              <a:gd name="connsiteX3" fmla="*/ 1245493 w 2281005"/>
              <a:gd name="connsiteY3" fmla="*/ 1682256 h 1907571"/>
              <a:gd name="connsiteX4" fmla="*/ 866687 w 2281005"/>
              <a:gd name="connsiteY4" fmla="*/ 1712531 h 1907571"/>
              <a:gd name="connsiteX5" fmla="*/ 849878 w 2281005"/>
              <a:gd name="connsiteY5" fmla="*/ 1396142 h 1907571"/>
              <a:gd name="connsiteX6" fmla="*/ 1037975 w 2281005"/>
              <a:gd name="connsiteY6" fmla="*/ 983904 h 1907571"/>
              <a:gd name="connsiteX7" fmla="*/ 1833330 w 2281005"/>
              <a:gd name="connsiteY7" fmla="*/ 348232 h 1907571"/>
              <a:gd name="connsiteX8" fmla="*/ 1243700 w 2281005"/>
              <a:gd name="connsiteY8" fmla="*/ 3987 h 1907571"/>
              <a:gd name="connsiteX9" fmla="*/ 829524 w 2281005"/>
              <a:gd name="connsiteY9" fmla="*/ 922789 h 1907571"/>
              <a:gd name="connsiteX10" fmla="*/ 755027 w 2281005"/>
              <a:gd name="connsiteY10" fmla="*/ 1163523 h 1907571"/>
              <a:gd name="connsiteX11" fmla="*/ 232849 w 2281005"/>
              <a:gd name="connsiteY11" fmla="*/ 1541563 h 1907571"/>
              <a:gd name="connsiteX12" fmla="*/ 10527 w 2281005"/>
              <a:gd name="connsiteY12" fmla="*/ 1855003 h 1907571"/>
              <a:gd name="connsiteX13" fmla="*/ 74776 w 2281005"/>
              <a:gd name="connsiteY13" fmla="*/ 1904751 h 1907571"/>
              <a:gd name="connsiteX14" fmla="*/ 674104 w 2281005"/>
              <a:gd name="connsiteY14" fmla="*/ 1725340 h 1907571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833330 w 2281005"/>
              <a:gd name="connsiteY7" fmla="*/ 348131 h 1907470"/>
              <a:gd name="connsiteX8" fmla="*/ 1243700 w 2281005"/>
              <a:gd name="connsiteY8" fmla="*/ 3886 h 1907470"/>
              <a:gd name="connsiteX9" fmla="*/ 829524 w 2281005"/>
              <a:gd name="connsiteY9" fmla="*/ 922688 h 1907470"/>
              <a:gd name="connsiteX10" fmla="*/ 755027 w 2281005"/>
              <a:gd name="connsiteY10" fmla="*/ 1163422 h 1907470"/>
              <a:gd name="connsiteX11" fmla="*/ 232849 w 2281005"/>
              <a:gd name="connsiteY11" fmla="*/ 1541462 h 1907470"/>
              <a:gd name="connsiteX12" fmla="*/ 10527 w 2281005"/>
              <a:gd name="connsiteY12" fmla="*/ 1854902 h 1907470"/>
              <a:gd name="connsiteX13" fmla="*/ 74776 w 2281005"/>
              <a:gd name="connsiteY13" fmla="*/ 1904650 h 1907470"/>
              <a:gd name="connsiteX14" fmla="*/ 674104 w 2281005"/>
              <a:gd name="connsiteY14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615728 w 2281005"/>
              <a:gd name="connsiteY7" fmla="*/ 543877 h 1907470"/>
              <a:gd name="connsiteX8" fmla="*/ 1833330 w 2281005"/>
              <a:gd name="connsiteY8" fmla="*/ 348131 h 1907470"/>
              <a:gd name="connsiteX9" fmla="*/ 1243700 w 2281005"/>
              <a:gd name="connsiteY9" fmla="*/ 3886 h 1907470"/>
              <a:gd name="connsiteX10" fmla="*/ 829524 w 2281005"/>
              <a:gd name="connsiteY10" fmla="*/ 922688 h 1907470"/>
              <a:gd name="connsiteX11" fmla="*/ 755027 w 2281005"/>
              <a:gd name="connsiteY11" fmla="*/ 1163422 h 1907470"/>
              <a:gd name="connsiteX12" fmla="*/ 232849 w 2281005"/>
              <a:gd name="connsiteY12" fmla="*/ 1541462 h 1907470"/>
              <a:gd name="connsiteX13" fmla="*/ 10527 w 2281005"/>
              <a:gd name="connsiteY13" fmla="*/ 1854902 h 1907470"/>
              <a:gd name="connsiteX14" fmla="*/ 74776 w 2281005"/>
              <a:gd name="connsiteY14" fmla="*/ 1904650 h 1907470"/>
              <a:gd name="connsiteX15" fmla="*/ 674104 w 2281005"/>
              <a:gd name="connsiteY15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2107086 w 2281005"/>
              <a:gd name="connsiteY7" fmla="*/ 550626 h 1907470"/>
              <a:gd name="connsiteX8" fmla="*/ 1833330 w 2281005"/>
              <a:gd name="connsiteY8" fmla="*/ 348131 h 1907470"/>
              <a:gd name="connsiteX9" fmla="*/ 1243700 w 2281005"/>
              <a:gd name="connsiteY9" fmla="*/ 3886 h 1907470"/>
              <a:gd name="connsiteX10" fmla="*/ 829524 w 2281005"/>
              <a:gd name="connsiteY10" fmla="*/ 922688 h 1907470"/>
              <a:gd name="connsiteX11" fmla="*/ 755027 w 2281005"/>
              <a:gd name="connsiteY11" fmla="*/ 1163422 h 1907470"/>
              <a:gd name="connsiteX12" fmla="*/ 232849 w 2281005"/>
              <a:gd name="connsiteY12" fmla="*/ 1541462 h 1907470"/>
              <a:gd name="connsiteX13" fmla="*/ 10527 w 2281005"/>
              <a:gd name="connsiteY13" fmla="*/ 1854902 h 1907470"/>
              <a:gd name="connsiteX14" fmla="*/ 74776 w 2281005"/>
              <a:gd name="connsiteY14" fmla="*/ 1904650 h 1907470"/>
              <a:gd name="connsiteX15" fmla="*/ 674104 w 2281005"/>
              <a:gd name="connsiteY15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538515 w 2281005"/>
              <a:gd name="connsiteY7" fmla="*/ 759872 h 1907470"/>
              <a:gd name="connsiteX8" fmla="*/ 2107086 w 2281005"/>
              <a:gd name="connsiteY8" fmla="*/ 550626 h 1907470"/>
              <a:gd name="connsiteX9" fmla="*/ 1833330 w 2281005"/>
              <a:gd name="connsiteY9" fmla="*/ 348131 h 1907470"/>
              <a:gd name="connsiteX10" fmla="*/ 1243700 w 2281005"/>
              <a:gd name="connsiteY10" fmla="*/ 3886 h 1907470"/>
              <a:gd name="connsiteX11" fmla="*/ 829524 w 2281005"/>
              <a:gd name="connsiteY11" fmla="*/ 922688 h 1907470"/>
              <a:gd name="connsiteX12" fmla="*/ 755027 w 2281005"/>
              <a:gd name="connsiteY12" fmla="*/ 1163422 h 1907470"/>
              <a:gd name="connsiteX13" fmla="*/ 232849 w 2281005"/>
              <a:gd name="connsiteY13" fmla="*/ 1541462 h 1907470"/>
              <a:gd name="connsiteX14" fmla="*/ 10527 w 2281005"/>
              <a:gd name="connsiteY14" fmla="*/ 1854902 h 1907470"/>
              <a:gd name="connsiteX15" fmla="*/ 74776 w 2281005"/>
              <a:gd name="connsiteY15" fmla="*/ 1904650 h 1907470"/>
              <a:gd name="connsiteX16" fmla="*/ 674104 w 2281005"/>
              <a:gd name="connsiteY16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917563 w 2281005"/>
              <a:gd name="connsiteY7" fmla="*/ 678874 h 1907470"/>
              <a:gd name="connsiteX8" fmla="*/ 2107086 w 2281005"/>
              <a:gd name="connsiteY8" fmla="*/ 550626 h 1907470"/>
              <a:gd name="connsiteX9" fmla="*/ 1833330 w 2281005"/>
              <a:gd name="connsiteY9" fmla="*/ 348131 h 1907470"/>
              <a:gd name="connsiteX10" fmla="*/ 1243700 w 2281005"/>
              <a:gd name="connsiteY10" fmla="*/ 3886 h 1907470"/>
              <a:gd name="connsiteX11" fmla="*/ 829524 w 2281005"/>
              <a:gd name="connsiteY11" fmla="*/ 922688 h 1907470"/>
              <a:gd name="connsiteX12" fmla="*/ 755027 w 2281005"/>
              <a:gd name="connsiteY12" fmla="*/ 1163422 h 1907470"/>
              <a:gd name="connsiteX13" fmla="*/ 232849 w 2281005"/>
              <a:gd name="connsiteY13" fmla="*/ 1541462 h 1907470"/>
              <a:gd name="connsiteX14" fmla="*/ 10527 w 2281005"/>
              <a:gd name="connsiteY14" fmla="*/ 1854902 h 1907470"/>
              <a:gd name="connsiteX15" fmla="*/ 74776 w 2281005"/>
              <a:gd name="connsiteY15" fmla="*/ 1904650 h 1907470"/>
              <a:gd name="connsiteX16" fmla="*/ 674104 w 2281005"/>
              <a:gd name="connsiteY16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524476 w 2281005"/>
              <a:gd name="connsiteY7" fmla="*/ 807120 h 1907470"/>
              <a:gd name="connsiteX8" fmla="*/ 1917563 w 2281005"/>
              <a:gd name="connsiteY8" fmla="*/ 678874 h 1907470"/>
              <a:gd name="connsiteX9" fmla="*/ 2107086 w 2281005"/>
              <a:gd name="connsiteY9" fmla="*/ 550626 h 1907470"/>
              <a:gd name="connsiteX10" fmla="*/ 1833330 w 2281005"/>
              <a:gd name="connsiteY10" fmla="*/ 348131 h 1907470"/>
              <a:gd name="connsiteX11" fmla="*/ 1243700 w 2281005"/>
              <a:gd name="connsiteY11" fmla="*/ 3886 h 1907470"/>
              <a:gd name="connsiteX12" fmla="*/ 829524 w 2281005"/>
              <a:gd name="connsiteY12" fmla="*/ 922688 h 1907470"/>
              <a:gd name="connsiteX13" fmla="*/ 755027 w 2281005"/>
              <a:gd name="connsiteY13" fmla="*/ 1163422 h 1907470"/>
              <a:gd name="connsiteX14" fmla="*/ 232849 w 2281005"/>
              <a:gd name="connsiteY14" fmla="*/ 1541462 h 1907470"/>
              <a:gd name="connsiteX15" fmla="*/ 10527 w 2281005"/>
              <a:gd name="connsiteY15" fmla="*/ 1854902 h 1907470"/>
              <a:gd name="connsiteX16" fmla="*/ 74776 w 2281005"/>
              <a:gd name="connsiteY16" fmla="*/ 1904650 h 1907470"/>
              <a:gd name="connsiteX17" fmla="*/ 674104 w 2281005"/>
              <a:gd name="connsiteY17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320913 w 2281005"/>
              <a:gd name="connsiteY7" fmla="*/ 462878 h 1907470"/>
              <a:gd name="connsiteX8" fmla="*/ 1917563 w 2281005"/>
              <a:gd name="connsiteY8" fmla="*/ 678874 h 1907470"/>
              <a:gd name="connsiteX9" fmla="*/ 2107086 w 2281005"/>
              <a:gd name="connsiteY9" fmla="*/ 550626 h 1907470"/>
              <a:gd name="connsiteX10" fmla="*/ 1833330 w 2281005"/>
              <a:gd name="connsiteY10" fmla="*/ 348131 h 1907470"/>
              <a:gd name="connsiteX11" fmla="*/ 1243700 w 2281005"/>
              <a:gd name="connsiteY11" fmla="*/ 3886 h 1907470"/>
              <a:gd name="connsiteX12" fmla="*/ 829524 w 2281005"/>
              <a:gd name="connsiteY12" fmla="*/ 922688 h 1907470"/>
              <a:gd name="connsiteX13" fmla="*/ 755027 w 2281005"/>
              <a:gd name="connsiteY13" fmla="*/ 1163422 h 1907470"/>
              <a:gd name="connsiteX14" fmla="*/ 232849 w 2281005"/>
              <a:gd name="connsiteY14" fmla="*/ 1541462 h 1907470"/>
              <a:gd name="connsiteX15" fmla="*/ 10527 w 2281005"/>
              <a:gd name="connsiteY15" fmla="*/ 1854902 h 1907470"/>
              <a:gd name="connsiteX16" fmla="*/ 74776 w 2281005"/>
              <a:gd name="connsiteY16" fmla="*/ 1904650 h 1907470"/>
              <a:gd name="connsiteX17" fmla="*/ 674104 w 2281005"/>
              <a:gd name="connsiteY17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320913 w 2281005"/>
              <a:gd name="connsiteY7" fmla="*/ 462878 h 1907470"/>
              <a:gd name="connsiteX8" fmla="*/ 1917563 w 2281005"/>
              <a:gd name="connsiteY8" fmla="*/ 678874 h 1907470"/>
              <a:gd name="connsiteX9" fmla="*/ 2107086 w 2281005"/>
              <a:gd name="connsiteY9" fmla="*/ 550626 h 1907470"/>
              <a:gd name="connsiteX10" fmla="*/ 1833330 w 2281005"/>
              <a:gd name="connsiteY10" fmla="*/ 348131 h 1907470"/>
              <a:gd name="connsiteX11" fmla="*/ 1243700 w 2281005"/>
              <a:gd name="connsiteY11" fmla="*/ 3886 h 1907470"/>
              <a:gd name="connsiteX12" fmla="*/ 829524 w 2281005"/>
              <a:gd name="connsiteY12" fmla="*/ 922688 h 1907470"/>
              <a:gd name="connsiteX13" fmla="*/ 755027 w 2281005"/>
              <a:gd name="connsiteY13" fmla="*/ 1163422 h 1907470"/>
              <a:gd name="connsiteX14" fmla="*/ 232849 w 2281005"/>
              <a:gd name="connsiteY14" fmla="*/ 1541462 h 1907470"/>
              <a:gd name="connsiteX15" fmla="*/ 10527 w 2281005"/>
              <a:gd name="connsiteY15" fmla="*/ 1854902 h 1907470"/>
              <a:gd name="connsiteX16" fmla="*/ 74776 w 2281005"/>
              <a:gd name="connsiteY16" fmla="*/ 1904650 h 1907470"/>
              <a:gd name="connsiteX17" fmla="*/ 674104 w 2281005"/>
              <a:gd name="connsiteY17" fmla="*/ 1725239 h 1907470"/>
              <a:gd name="connsiteX0" fmla="*/ 2622681 w 2622681"/>
              <a:gd name="connsiteY0" fmla="*/ 1318612 h 2050282"/>
              <a:gd name="connsiteX1" fmla="*/ 2343087 w 2622681"/>
              <a:gd name="connsiteY1" fmla="*/ 1351612 h 2050282"/>
              <a:gd name="connsiteX2" fmla="*/ 1843374 w 2622681"/>
              <a:gd name="connsiteY2" fmla="*/ 1499720 h 2050282"/>
              <a:gd name="connsiteX3" fmla="*/ 1587169 w 2622681"/>
              <a:gd name="connsiteY3" fmla="*/ 1682155 h 2050282"/>
              <a:gd name="connsiteX4" fmla="*/ 1208363 w 2622681"/>
              <a:gd name="connsiteY4" fmla="*/ 1712430 h 2050282"/>
              <a:gd name="connsiteX5" fmla="*/ 1191554 w 2622681"/>
              <a:gd name="connsiteY5" fmla="*/ 1396041 h 2050282"/>
              <a:gd name="connsiteX6" fmla="*/ 1379651 w 2622681"/>
              <a:gd name="connsiteY6" fmla="*/ 983803 h 2050282"/>
              <a:gd name="connsiteX7" fmla="*/ 1662589 w 2622681"/>
              <a:gd name="connsiteY7" fmla="*/ 462878 h 2050282"/>
              <a:gd name="connsiteX8" fmla="*/ 2259239 w 2622681"/>
              <a:gd name="connsiteY8" fmla="*/ 678874 h 2050282"/>
              <a:gd name="connsiteX9" fmla="*/ 2448762 w 2622681"/>
              <a:gd name="connsiteY9" fmla="*/ 550626 h 2050282"/>
              <a:gd name="connsiteX10" fmla="*/ 2175006 w 2622681"/>
              <a:gd name="connsiteY10" fmla="*/ 348131 h 2050282"/>
              <a:gd name="connsiteX11" fmla="*/ 1585376 w 2622681"/>
              <a:gd name="connsiteY11" fmla="*/ 3886 h 2050282"/>
              <a:gd name="connsiteX12" fmla="*/ 1171200 w 2622681"/>
              <a:gd name="connsiteY12" fmla="*/ 922688 h 2050282"/>
              <a:gd name="connsiteX13" fmla="*/ 1096703 w 2622681"/>
              <a:gd name="connsiteY13" fmla="*/ 1163422 h 2050282"/>
              <a:gd name="connsiteX14" fmla="*/ 574525 w 2622681"/>
              <a:gd name="connsiteY14" fmla="*/ 1541462 h 2050282"/>
              <a:gd name="connsiteX15" fmla="*/ 3889 w 2622681"/>
              <a:gd name="connsiteY15" fmla="*/ 2050282 h 2050282"/>
              <a:gd name="connsiteX16" fmla="*/ 416452 w 2622681"/>
              <a:gd name="connsiteY16" fmla="*/ 1904650 h 2050282"/>
              <a:gd name="connsiteX17" fmla="*/ 1015780 w 2622681"/>
              <a:gd name="connsiteY17" fmla="*/ 1725239 h 2050282"/>
              <a:gd name="connsiteX0" fmla="*/ 3377789 w 3377789"/>
              <a:gd name="connsiteY0" fmla="*/ 1318612 h 2584111"/>
              <a:gd name="connsiteX1" fmla="*/ 3098195 w 3377789"/>
              <a:gd name="connsiteY1" fmla="*/ 1351612 h 2584111"/>
              <a:gd name="connsiteX2" fmla="*/ 2598482 w 3377789"/>
              <a:gd name="connsiteY2" fmla="*/ 1499720 h 2584111"/>
              <a:gd name="connsiteX3" fmla="*/ 2342277 w 3377789"/>
              <a:gd name="connsiteY3" fmla="*/ 1682155 h 2584111"/>
              <a:gd name="connsiteX4" fmla="*/ 1963471 w 3377789"/>
              <a:gd name="connsiteY4" fmla="*/ 1712430 h 2584111"/>
              <a:gd name="connsiteX5" fmla="*/ 1946662 w 3377789"/>
              <a:gd name="connsiteY5" fmla="*/ 1396041 h 2584111"/>
              <a:gd name="connsiteX6" fmla="*/ 2134759 w 3377789"/>
              <a:gd name="connsiteY6" fmla="*/ 983803 h 2584111"/>
              <a:gd name="connsiteX7" fmla="*/ 2417697 w 3377789"/>
              <a:gd name="connsiteY7" fmla="*/ 462878 h 2584111"/>
              <a:gd name="connsiteX8" fmla="*/ 3014347 w 3377789"/>
              <a:gd name="connsiteY8" fmla="*/ 678874 h 2584111"/>
              <a:gd name="connsiteX9" fmla="*/ 3203870 w 3377789"/>
              <a:gd name="connsiteY9" fmla="*/ 550626 h 2584111"/>
              <a:gd name="connsiteX10" fmla="*/ 2930114 w 3377789"/>
              <a:gd name="connsiteY10" fmla="*/ 348131 h 2584111"/>
              <a:gd name="connsiteX11" fmla="*/ 2340484 w 3377789"/>
              <a:gd name="connsiteY11" fmla="*/ 3886 h 2584111"/>
              <a:gd name="connsiteX12" fmla="*/ 1926308 w 3377789"/>
              <a:gd name="connsiteY12" fmla="*/ 922688 h 2584111"/>
              <a:gd name="connsiteX13" fmla="*/ 1851811 w 3377789"/>
              <a:gd name="connsiteY13" fmla="*/ 1163422 h 2584111"/>
              <a:gd name="connsiteX14" fmla="*/ 4106 w 3377789"/>
              <a:gd name="connsiteY14" fmla="*/ 2574187 h 2584111"/>
              <a:gd name="connsiteX15" fmla="*/ 758997 w 3377789"/>
              <a:gd name="connsiteY15" fmla="*/ 2050282 h 2584111"/>
              <a:gd name="connsiteX16" fmla="*/ 1171560 w 3377789"/>
              <a:gd name="connsiteY16" fmla="*/ 1904650 h 2584111"/>
              <a:gd name="connsiteX17" fmla="*/ 1770888 w 3377789"/>
              <a:gd name="connsiteY17" fmla="*/ 1725239 h 2584111"/>
              <a:gd name="connsiteX0" fmla="*/ 4078754 w 4078754"/>
              <a:gd name="connsiteY0" fmla="*/ 1318612 h 3050337"/>
              <a:gd name="connsiteX1" fmla="*/ 3799160 w 4078754"/>
              <a:gd name="connsiteY1" fmla="*/ 1351612 h 3050337"/>
              <a:gd name="connsiteX2" fmla="*/ 3299447 w 4078754"/>
              <a:gd name="connsiteY2" fmla="*/ 1499720 h 3050337"/>
              <a:gd name="connsiteX3" fmla="*/ 3043242 w 4078754"/>
              <a:gd name="connsiteY3" fmla="*/ 1682155 h 3050337"/>
              <a:gd name="connsiteX4" fmla="*/ 2664436 w 4078754"/>
              <a:gd name="connsiteY4" fmla="*/ 1712430 h 3050337"/>
              <a:gd name="connsiteX5" fmla="*/ 2647627 w 4078754"/>
              <a:gd name="connsiteY5" fmla="*/ 1396041 h 3050337"/>
              <a:gd name="connsiteX6" fmla="*/ 2835724 w 4078754"/>
              <a:gd name="connsiteY6" fmla="*/ 983803 h 3050337"/>
              <a:gd name="connsiteX7" fmla="*/ 3118662 w 4078754"/>
              <a:gd name="connsiteY7" fmla="*/ 462878 h 3050337"/>
              <a:gd name="connsiteX8" fmla="*/ 3715312 w 4078754"/>
              <a:gd name="connsiteY8" fmla="*/ 678874 h 3050337"/>
              <a:gd name="connsiteX9" fmla="*/ 3904835 w 4078754"/>
              <a:gd name="connsiteY9" fmla="*/ 550626 h 3050337"/>
              <a:gd name="connsiteX10" fmla="*/ 3631079 w 4078754"/>
              <a:gd name="connsiteY10" fmla="*/ 348131 h 3050337"/>
              <a:gd name="connsiteX11" fmla="*/ 3041449 w 4078754"/>
              <a:gd name="connsiteY11" fmla="*/ 3886 h 3050337"/>
              <a:gd name="connsiteX12" fmla="*/ 2627273 w 4078754"/>
              <a:gd name="connsiteY12" fmla="*/ 922688 h 3050337"/>
              <a:gd name="connsiteX13" fmla="*/ 17827 w 4078754"/>
              <a:gd name="connsiteY13" fmla="*/ 3005580 h 3050337"/>
              <a:gd name="connsiteX14" fmla="*/ 705071 w 4078754"/>
              <a:gd name="connsiteY14" fmla="*/ 2574187 h 3050337"/>
              <a:gd name="connsiteX15" fmla="*/ 1459962 w 4078754"/>
              <a:gd name="connsiteY15" fmla="*/ 2050282 h 3050337"/>
              <a:gd name="connsiteX16" fmla="*/ 1872525 w 4078754"/>
              <a:gd name="connsiteY16" fmla="*/ 1904650 h 3050337"/>
              <a:gd name="connsiteX17" fmla="*/ 2471853 w 4078754"/>
              <a:gd name="connsiteY17" fmla="*/ 1725239 h 3050337"/>
              <a:gd name="connsiteX0" fmla="*/ 4217107 w 4217107"/>
              <a:gd name="connsiteY0" fmla="*/ 1462039 h 3193764"/>
              <a:gd name="connsiteX1" fmla="*/ 3937513 w 4217107"/>
              <a:gd name="connsiteY1" fmla="*/ 1495039 h 3193764"/>
              <a:gd name="connsiteX2" fmla="*/ 3437800 w 4217107"/>
              <a:gd name="connsiteY2" fmla="*/ 1643147 h 3193764"/>
              <a:gd name="connsiteX3" fmla="*/ 3181595 w 4217107"/>
              <a:gd name="connsiteY3" fmla="*/ 1825582 h 3193764"/>
              <a:gd name="connsiteX4" fmla="*/ 2802789 w 4217107"/>
              <a:gd name="connsiteY4" fmla="*/ 1855857 h 3193764"/>
              <a:gd name="connsiteX5" fmla="*/ 2785980 w 4217107"/>
              <a:gd name="connsiteY5" fmla="*/ 1539468 h 3193764"/>
              <a:gd name="connsiteX6" fmla="*/ 2974077 w 4217107"/>
              <a:gd name="connsiteY6" fmla="*/ 1127230 h 3193764"/>
              <a:gd name="connsiteX7" fmla="*/ 3257015 w 4217107"/>
              <a:gd name="connsiteY7" fmla="*/ 606305 h 3193764"/>
              <a:gd name="connsiteX8" fmla="*/ 3853665 w 4217107"/>
              <a:gd name="connsiteY8" fmla="*/ 822301 h 3193764"/>
              <a:gd name="connsiteX9" fmla="*/ 4043188 w 4217107"/>
              <a:gd name="connsiteY9" fmla="*/ 694053 h 3193764"/>
              <a:gd name="connsiteX10" fmla="*/ 3769432 w 4217107"/>
              <a:gd name="connsiteY10" fmla="*/ 491558 h 3193764"/>
              <a:gd name="connsiteX11" fmla="*/ 3179802 w 4217107"/>
              <a:gd name="connsiteY11" fmla="*/ 147313 h 3193764"/>
              <a:gd name="connsiteX12" fmla="*/ 27495 w 4217107"/>
              <a:gd name="connsiteY12" fmla="*/ 3038527 h 3193764"/>
              <a:gd name="connsiteX13" fmla="*/ 156180 w 4217107"/>
              <a:gd name="connsiteY13" fmla="*/ 3149007 h 3193764"/>
              <a:gd name="connsiteX14" fmla="*/ 843424 w 4217107"/>
              <a:gd name="connsiteY14" fmla="*/ 2717614 h 3193764"/>
              <a:gd name="connsiteX15" fmla="*/ 1598315 w 4217107"/>
              <a:gd name="connsiteY15" fmla="*/ 2193709 h 3193764"/>
              <a:gd name="connsiteX16" fmla="*/ 2010878 w 4217107"/>
              <a:gd name="connsiteY16" fmla="*/ 2048077 h 3193764"/>
              <a:gd name="connsiteX17" fmla="*/ 2610206 w 4217107"/>
              <a:gd name="connsiteY17" fmla="*/ 1868666 h 3193764"/>
              <a:gd name="connsiteX0" fmla="*/ 4226660 w 4226660"/>
              <a:gd name="connsiteY0" fmla="*/ 1462039 h 3336374"/>
              <a:gd name="connsiteX1" fmla="*/ 3947066 w 4226660"/>
              <a:gd name="connsiteY1" fmla="*/ 1495039 h 3336374"/>
              <a:gd name="connsiteX2" fmla="*/ 3447353 w 4226660"/>
              <a:gd name="connsiteY2" fmla="*/ 1643147 h 3336374"/>
              <a:gd name="connsiteX3" fmla="*/ 3191148 w 4226660"/>
              <a:gd name="connsiteY3" fmla="*/ 1825582 h 3336374"/>
              <a:gd name="connsiteX4" fmla="*/ 2812342 w 4226660"/>
              <a:gd name="connsiteY4" fmla="*/ 1855857 h 3336374"/>
              <a:gd name="connsiteX5" fmla="*/ 2795533 w 4226660"/>
              <a:gd name="connsiteY5" fmla="*/ 1539468 h 3336374"/>
              <a:gd name="connsiteX6" fmla="*/ 2983630 w 4226660"/>
              <a:gd name="connsiteY6" fmla="*/ 1127230 h 3336374"/>
              <a:gd name="connsiteX7" fmla="*/ 3266568 w 4226660"/>
              <a:gd name="connsiteY7" fmla="*/ 606305 h 3336374"/>
              <a:gd name="connsiteX8" fmla="*/ 3863218 w 4226660"/>
              <a:gd name="connsiteY8" fmla="*/ 822301 h 3336374"/>
              <a:gd name="connsiteX9" fmla="*/ 4052741 w 4226660"/>
              <a:gd name="connsiteY9" fmla="*/ 694053 h 3336374"/>
              <a:gd name="connsiteX10" fmla="*/ 3778985 w 4226660"/>
              <a:gd name="connsiteY10" fmla="*/ 491558 h 3336374"/>
              <a:gd name="connsiteX11" fmla="*/ 3189355 w 4226660"/>
              <a:gd name="connsiteY11" fmla="*/ 147313 h 3336374"/>
              <a:gd name="connsiteX12" fmla="*/ 37048 w 4226660"/>
              <a:gd name="connsiteY12" fmla="*/ 3038527 h 3336374"/>
              <a:gd name="connsiteX13" fmla="*/ 78654 w 4226660"/>
              <a:gd name="connsiteY13" fmla="*/ 3297869 h 3336374"/>
              <a:gd name="connsiteX14" fmla="*/ 852977 w 4226660"/>
              <a:gd name="connsiteY14" fmla="*/ 2717614 h 3336374"/>
              <a:gd name="connsiteX15" fmla="*/ 1607868 w 4226660"/>
              <a:gd name="connsiteY15" fmla="*/ 2193709 h 3336374"/>
              <a:gd name="connsiteX16" fmla="*/ 2020431 w 4226660"/>
              <a:gd name="connsiteY16" fmla="*/ 2048077 h 3336374"/>
              <a:gd name="connsiteX17" fmla="*/ 2619759 w 4226660"/>
              <a:gd name="connsiteY17" fmla="*/ 1868666 h 3336374"/>
              <a:gd name="connsiteX0" fmla="*/ 4226661 w 4226661"/>
              <a:gd name="connsiteY0" fmla="*/ 984652 h 2858986"/>
              <a:gd name="connsiteX1" fmla="*/ 3947067 w 4226661"/>
              <a:gd name="connsiteY1" fmla="*/ 1017652 h 2858986"/>
              <a:gd name="connsiteX2" fmla="*/ 3447354 w 4226661"/>
              <a:gd name="connsiteY2" fmla="*/ 1165760 h 2858986"/>
              <a:gd name="connsiteX3" fmla="*/ 3191149 w 4226661"/>
              <a:gd name="connsiteY3" fmla="*/ 1348195 h 2858986"/>
              <a:gd name="connsiteX4" fmla="*/ 2812343 w 4226661"/>
              <a:gd name="connsiteY4" fmla="*/ 1378470 h 2858986"/>
              <a:gd name="connsiteX5" fmla="*/ 2795534 w 4226661"/>
              <a:gd name="connsiteY5" fmla="*/ 1062081 h 2858986"/>
              <a:gd name="connsiteX6" fmla="*/ 2983631 w 4226661"/>
              <a:gd name="connsiteY6" fmla="*/ 649843 h 2858986"/>
              <a:gd name="connsiteX7" fmla="*/ 3266569 w 4226661"/>
              <a:gd name="connsiteY7" fmla="*/ 128918 h 2858986"/>
              <a:gd name="connsiteX8" fmla="*/ 3863219 w 4226661"/>
              <a:gd name="connsiteY8" fmla="*/ 344914 h 2858986"/>
              <a:gd name="connsiteX9" fmla="*/ 4052742 w 4226661"/>
              <a:gd name="connsiteY9" fmla="*/ 216666 h 2858986"/>
              <a:gd name="connsiteX10" fmla="*/ 3778986 w 4226661"/>
              <a:gd name="connsiteY10" fmla="*/ 14171 h 2858986"/>
              <a:gd name="connsiteX11" fmla="*/ 2008961 w 4226661"/>
              <a:gd name="connsiteY11" fmla="*/ 1465566 h 2858986"/>
              <a:gd name="connsiteX12" fmla="*/ 37049 w 4226661"/>
              <a:gd name="connsiteY12" fmla="*/ 2561140 h 2858986"/>
              <a:gd name="connsiteX13" fmla="*/ 78655 w 4226661"/>
              <a:gd name="connsiteY13" fmla="*/ 2820482 h 2858986"/>
              <a:gd name="connsiteX14" fmla="*/ 852978 w 4226661"/>
              <a:gd name="connsiteY14" fmla="*/ 2240227 h 2858986"/>
              <a:gd name="connsiteX15" fmla="*/ 1607869 w 4226661"/>
              <a:gd name="connsiteY15" fmla="*/ 1716322 h 2858986"/>
              <a:gd name="connsiteX16" fmla="*/ 2020432 w 4226661"/>
              <a:gd name="connsiteY16" fmla="*/ 1570690 h 2858986"/>
              <a:gd name="connsiteX17" fmla="*/ 2619760 w 4226661"/>
              <a:gd name="connsiteY17" fmla="*/ 1391279 h 2858986"/>
              <a:gd name="connsiteX0" fmla="*/ 4226661 w 4226661"/>
              <a:gd name="connsiteY0" fmla="*/ 861390 h 2735724"/>
              <a:gd name="connsiteX1" fmla="*/ 3947067 w 4226661"/>
              <a:gd name="connsiteY1" fmla="*/ 894390 h 2735724"/>
              <a:gd name="connsiteX2" fmla="*/ 3447354 w 4226661"/>
              <a:gd name="connsiteY2" fmla="*/ 1042498 h 2735724"/>
              <a:gd name="connsiteX3" fmla="*/ 3191149 w 4226661"/>
              <a:gd name="connsiteY3" fmla="*/ 1224933 h 2735724"/>
              <a:gd name="connsiteX4" fmla="*/ 2812343 w 4226661"/>
              <a:gd name="connsiteY4" fmla="*/ 1255208 h 2735724"/>
              <a:gd name="connsiteX5" fmla="*/ 2795534 w 4226661"/>
              <a:gd name="connsiteY5" fmla="*/ 938819 h 2735724"/>
              <a:gd name="connsiteX6" fmla="*/ 2983631 w 4226661"/>
              <a:gd name="connsiteY6" fmla="*/ 526581 h 2735724"/>
              <a:gd name="connsiteX7" fmla="*/ 3266569 w 4226661"/>
              <a:gd name="connsiteY7" fmla="*/ 5656 h 2735724"/>
              <a:gd name="connsiteX8" fmla="*/ 3863219 w 4226661"/>
              <a:gd name="connsiteY8" fmla="*/ 221652 h 2735724"/>
              <a:gd name="connsiteX9" fmla="*/ 4052742 w 4226661"/>
              <a:gd name="connsiteY9" fmla="*/ 93404 h 2735724"/>
              <a:gd name="connsiteX10" fmla="*/ 2143847 w 4226661"/>
              <a:gd name="connsiteY10" fmla="*/ 1044584 h 2735724"/>
              <a:gd name="connsiteX11" fmla="*/ 2008961 w 4226661"/>
              <a:gd name="connsiteY11" fmla="*/ 1342304 h 2735724"/>
              <a:gd name="connsiteX12" fmla="*/ 37049 w 4226661"/>
              <a:gd name="connsiteY12" fmla="*/ 2437878 h 2735724"/>
              <a:gd name="connsiteX13" fmla="*/ 78655 w 4226661"/>
              <a:gd name="connsiteY13" fmla="*/ 2697220 h 2735724"/>
              <a:gd name="connsiteX14" fmla="*/ 852978 w 4226661"/>
              <a:gd name="connsiteY14" fmla="*/ 2116965 h 2735724"/>
              <a:gd name="connsiteX15" fmla="*/ 1607869 w 4226661"/>
              <a:gd name="connsiteY15" fmla="*/ 1593060 h 2735724"/>
              <a:gd name="connsiteX16" fmla="*/ 2020432 w 4226661"/>
              <a:gd name="connsiteY16" fmla="*/ 1447428 h 2735724"/>
              <a:gd name="connsiteX17" fmla="*/ 2619760 w 4226661"/>
              <a:gd name="connsiteY17" fmla="*/ 1268017 h 2735724"/>
              <a:gd name="connsiteX0" fmla="*/ 4226661 w 4226661"/>
              <a:gd name="connsiteY0" fmla="*/ 865414 h 2739748"/>
              <a:gd name="connsiteX1" fmla="*/ 3947067 w 4226661"/>
              <a:gd name="connsiteY1" fmla="*/ 898414 h 2739748"/>
              <a:gd name="connsiteX2" fmla="*/ 3447354 w 4226661"/>
              <a:gd name="connsiteY2" fmla="*/ 1046522 h 2739748"/>
              <a:gd name="connsiteX3" fmla="*/ 3191149 w 4226661"/>
              <a:gd name="connsiteY3" fmla="*/ 1228957 h 2739748"/>
              <a:gd name="connsiteX4" fmla="*/ 2812343 w 4226661"/>
              <a:gd name="connsiteY4" fmla="*/ 1259232 h 2739748"/>
              <a:gd name="connsiteX5" fmla="*/ 2795534 w 4226661"/>
              <a:gd name="connsiteY5" fmla="*/ 942843 h 2739748"/>
              <a:gd name="connsiteX6" fmla="*/ 2983631 w 4226661"/>
              <a:gd name="connsiteY6" fmla="*/ 530605 h 2739748"/>
              <a:gd name="connsiteX7" fmla="*/ 3266569 w 4226661"/>
              <a:gd name="connsiteY7" fmla="*/ 9680 h 2739748"/>
              <a:gd name="connsiteX8" fmla="*/ 3863219 w 4226661"/>
              <a:gd name="connsiteY8" fmla="*/ 225676 h 2739748"/>
              <a:gd name="connsiteX9" fmla="*/ 2920723 w 4226661"/>
              <a:gd name="connsiteY9" fmla="*/ 646353 h 2739748"/>
              <a:gd name="connsiteX10" fmla="*/ 2143847 w 4226661"/>
              <a:gd name="connsiteY10" fmla="*/ 1048608 h 2739748"/>
              <a:gd name="connsiteX11" fmla="*/ 2008961 w 4226661"/>
              <a:gd name="connsiteY11" fmla="*/ 1346328 h 2739748"/>
              <a:gd name="connsiteX12" fmla="*/ 37049 w 4226661"/>
              <a:gd name="connsiteY12" fmla="*/ 2441902 h 2739748"/>
              <a:gd name="connsiteX13" fmla="*/ 78655 w 4226661"/>
              <a:gd name="connsiteY13" fmla="*/ 2701244 h 2739748"/>
              <a:gd name="connsiteX14" fmla="*/ 852978 w 4226661"/>
              <a:gd name="connsiteY14" fmla="*/ 2120989 h 2739748"/>
              <a:gd name="connsiteX15" fmla="*/ 1607869 w 4226661"/>
              <a:gd name="connsiteY15" fmla="*/ 1597084 h 2739748"/>
              <a:gd name="connsiteX16" fmla="*/ 2020432 w 4226661"/>
              <a:gd name="connsiteY16" fmla="*/ 1451452 h 2739748"/>
              <a:gd name="connsiteX17" fmla="*/ 2619760 w 4226661"/>
              <a:gd name="connsiteY17" fmla="*/ 1272041 h 2739748"/>
              <a:gd name="connsiteX0" fmla="*/ 4226661 w 4226661"/>
              <a:gd name="connsiteY0" fmla="*/ 907413 h 2781747"/>
              <a:gd name="connsiteX1" fmla="*/ 3947067 w 4226661"/>
              <a:gd name="connsiteY1" fmla="*/ 940413 h 2781747"/>
              <a:gd name="connsiteX2" fmla="*/ 3447354 w 4226661"/>
              <a:gd name="connsiteY2" fmla="*/ 1088521 h 2781747"/>
              <a:gd name="connsiteX3" fmla="*/ 3191149 w 4226661"/>
              <a:gd name="connsiteY3" fmla="*/ 1270956 h 2781747"/>
              <a:gd name="connsiteX4" fmla="*/ 2812343 w 4226661"/>
              <a:gd name="connsiteY4" fmla="*/ 1301231 h 2781747"/>
              <a:gd name="connsiteX5" fmla="*/ 2795534 w 4226661"/>
              <a:gd name="connsiteY5" fmla="*/ 984842 h 2781747"/>
              <a:gd name="connsiteX6" fmla="*/ 2983631 w 4226661"/>
              <a:gd name="connsiteY6" fmla="*/ 572604 h 2781747"/>
              <a:gd name="connsiteX7" fmla="*/ 3266569 w 4226661"/>
              <a:gd name="connsiteY7" fmla="*/ 51679 h 2781747"/>
              <a:gd name="connsiteX8" fmla="*/ 2944059 w 4226661"/>
              <a:gd name="connsiteY8" fmla="*/ 90902 h 2781747"/>
              <a:gd name="connsiteX9" fmla="*/ 2920723 w 4226661"/>
              <a:gd name="connsiteY9" fmla="*/ 688352 h 2781747"/>
              <a:gd name="connsiteX10" fmla="*/ 2143847 w 4226661"/>
              <a:gd name="connsiteY10" fmla="*/ 1090607 h 2781747"/>
              <a:gd name="connsiteX11" fmla="*/ 2008961 w 4226661"/>
              <a:gd name="connsiteY11" fmla="*/ 1388327 h 2781747"/>
              <a:gd name="connsiteX12" fmla="*/ 37049 w 4226661"/>
              <a:gd name="connsiteY12" fmla="*/ 2483901 h 2781747"/>
              <a:gd name="connsiteX13" fmla="*/ 78655 w 4226661"/>
              <a:gd name="connsiteY13" fmla="*/ 2743243 h 2781747"/>
              <a:gd name="connsiteX14" fmla="*/ 852978 w 4226661"/>
              <a:gd name="connsiteY14" fmla="*/ 2162988 h 2781747"/>
              <a:gd name="connsiteX15" fmla="*/ 1607869 w 4226661"/>
              <a:gd name="connsiteY15" fmla="*/ 1639083 h 2781747"/>
              <a:gd name="connsiteX16" fmla="*/ 2020432 w 4226661"/>
              <a:gd name="connsiteY16" fmla="*/ 1493451 h 2781747"/>
              <a:gd name="connsiteX17" fmla="*/ 2619760 w 4226661"/>
              <a:gd name="connsiteY17" fmla="*/ 1314040 h 2781747"/>
              <a:gd name="connsiteX0" fmla="*/ 4226661 w 4226661"/>
              <a:gd name="connsiteY0" fmla="*/ 903532 h 2777866"/>
              <a:gd name="connsiteX1" fmla="*/ 3947067 w 4226661"/>
              <a:gd name="connsiteY1" fmla="*/ 936532 h 2777866"/>
              <a:gd name="connsiteX2" fmla="*/ 3447354 w 4226661"/>
              <a:gd name="connsiteY2" fmla="*/ 1084640 h 2777866"/>
              <a:gd name="connsiteX3" fmla="*/ 3191149 w 4226661"/>
              <a:gd name="connsiteY3" fmla="*/ 1267075 h 2777866"/>
              <a:gd name="connsiteX4" fmla="*/ 2812343 w 4226661"/>
              <a:gd name="connsiteY4" fmla="*/ 1297350 h 2777866"/>
              <a:gd name="connsiteX5" fmla="*/ 2795534 w 4226661"/>
              <a:gd name="connsiteY5" fmla="*/ 980961 h 2777866"/>
              <a:gd name="connsiteX6" fmla="*/ 2732072 w 4226661"/>
              <a:gd name="connsiteY6" fmla="*/ 512900 h 2777866"/>
              <a:gd name="connsiteX7" fmla="*/ 3266569 w 4226661"/>
              <a:gd name="connsiteY7" fmla="*/ 47798 h 2777866"/>
              <a:gd name="connsiteX8" fmla="*/ 2944059 w 4226661"/>
              <a:gd name="connsiteY8" fmla="*/ 87021 h 2777866"/>
              <a:gd name="connsiteX9" fmla="*/ 2920723 w 4226661"/>
              <a:gd name="connsiteY9" fmla="*/ 684471 h 2777866"/>
              <a:gd name="connsiteX10" fmla="*/ 2143847 w 4226661"/>
              <a:gd name="connsiteY10" fmla="*/ 1086726 h 2777866"/>
              <a:gd name="connsiteX11" fmla="*/ 2008961 w 4226661"/>
              <a:gd name="connsiteY11" fmla="*/ 1384446 h 2777866"/>
              <a:gd name="connsiteX12" fmla="*/ 37049 w 4226661"/>
              <a:gd name="connsiteY12" fmla="*/ 2480020 h 2777866"/>
              <a:gd name="connsiteX13" fmla="*/ 78655 w 4226661"/>
              <a:gd name="connsiteY13" fmla="*/ 2739362 h 2777866"/>
              <a:gd name="connsiteX14" fmla="*/ 852978 w 4226661"/>
              <a:gd name="connsiteY14" fmla="*/ 2159107 h 2777866"/>
              <a:gd name="connsiteX15" fmla="*/ 1607869 w 4226661"/>
              <a:gd name="connsiteY15" fmla="*/ 1635202 h 2777866"/>
              <a:gd name="connsiteX16" fmla="*/ 2020432 w 4226661"/>
              <a:gd name="connsiteY16" fmla="*/ 1489570 h 2777866"/>
              <a:gd name="connsiteX17" fmla="*/ 2619760 w 4226661"/>
              <a:gd name="connsiteY17" fmla="*/ 1310159 h 2777866"/>
              <a:gd name="connsiteX0" fmla="*/ 4226661 w 4226661"/>
              <a:gd name="connsiteY0" fmla="*/ 893097 h 2767431"/>
              <a:gd name="connsiteX1" fmla="*/ 3947067 w 4226661"/>
              <a:gd name="connsiteY1" fmla="*/ 926097 h 2767431"/>
              <a:gd name="connsiteX2" fmla="*/ 3447354 w 4226661"/>
              <a:gd name="connsiteY2" fmla="*/ 1074205 h 2767431"/>
              <a:gd name="connsiteX3" fmla="*/ 3191149 w 4226661"/>
              <a:gd name="connsiteY3" fmla="*/ 1256640 h 2767431"/>
              <a:gd name="connsiteX4" fmla="*/ 2812343 w 4226661"/>
              <a:gd name="connsiteY4" fmla="*/ 1286915 h 2767431"/>
              <a:gd name="connsiteX5" fmla="*/ 2795534 w 4226661"/>
              <a:gd name="connsiteY5" fmla="*/ 970526 h 2767431"/>
              <a:gd name="connsiteX6" fmla="*/ 2732072 w 4226661"/>
              <a:gd name="connsiteY6" fmla="*/ 502465 h 2767431"/>
              <a:gd name="connsiteX7" fmla="*/ 3266569 w 4226661"/>
              <a:gd name="connsiteY7" fmla="*/ 37363 h 2767431"/>
              <a:gd name="connsiteX8" fmla="*/ 2944059 w 4226661"/>
              <a:gd name="connsiteY8" fmla="*/ 76586 h 2767431"/>
              <a:gd name="connsiteX9" fmla="*/ 2427278 w 4226661"/>
              <a:gd name="connsiteY9" fmla="*/ 460049 h 2767431"/>
              <a:gd name="connsiteX10" fmla="*/ 2143847 w 4226661"/>
              <a:gd name="connsiteY10" fmla="*/ 1076291 h 2767431"/>
              <a:gd name="connsiteX11" fmla="*/ 2008961 w 4226661"/>
              <a:gd name="connsiteY11" fmla="*/ 1374011 h 2767431"/>
              <a:gd name="connsiteX12" fmla="*/ 37049 w 4226661"/>
              <a:gd name="connsiteY12" fmla="*/ 2469585 h 2767431"/>
              <a:gd name="connsiteX13" fmla="*/ 78655 w 4226661"/>
              <a:gd name="connsiteY13" fmla="*/ 2728927 h 2767431"/>
              <a:gd name="connsiteX14" fmla="*/ 852978 w 4226661"/>
              <a:gd name="connsiteY14" fmla="*/ 2148672 h 2767431"/>
              <a:gd name="connsiteX15" fmla="*/ 1607869 w 4226661"/>
              <a:gd name="connsiteY15" fmla="*/ 1624767 h 2767431"/>
              <a:gd name="connsiteX16" fmla="*/ 2020432 w 4226661"/>
              <a:gd name="connsiteY16" fmla="*/ 1479135 h 2767431"/>
              <a:gd name="connsiteX17" fmla="*/ 2619760 w 4226661"/>
              <a:gd name="connsiteY17" fmla="*/ 1299724 h 2767431"/>
              <a:gd name="connsiteX0" fmla="*/ 4226661 w 4226661"/>
              <a:gd name="connsiteY0" fmla="*/ 902678 h 2777012"/>
              <a:gd name="connsiteX1" fmla="*/ 3947067 w 4226661"/>
              <a:gd name="connsiteY1" fmla="*/ 935678 h 2777012"/>
              <a:gd name="connsiteX2" fmla="*/ 3447354 w 4226661"/>
              <a:gd name="connsiteY2" fmla="*/ 1083786 h 2777012"/>
              <a:gd name="connsiteX3" fmla="*/ 3191149 w 4226661"/>
              <a:gd name="connsiteY3" fmla="*/ 1266221 h 2777012"/>
              <a:gd name="connsiteX4" fmla="*/ 2812343 w 4226661"/>
              <a:gd name="connsiteY4" fmla="*/ 1296496 h 2777012"/>
              <a:gd name="connsiteX5" fmla="*/ 2795534 w 4226661"/>
              <a:gd name="connsiteY5" fmla="*/ 980107 h 2777012"/>
              <a:gd name="connsiteX6" fmla="*/ 2973956 w 4226661"/>
              <a:gd name="connsiteY6" fmla="*/ 642300 h 2777012"/>
              <a:gd name="connsiteX7" fmla="*/ 3266569 w 4226661"/>
              <a:gd name="connsiteY7" fmla="*/ 46944 h 2777012"/>
              <a:gd name="connsiteX8" fmla="*/ 2944059 w 4226661"/>
              <a:gd name="connsiteY8" fmla="*/ 86167 h 2777012"/>
              <a:gd name="connsiteX9" fmla="*/ 2427278 w 4226661"/>
              <a:gd name="connsiteY9" fmla="*/ 469630 h 2777012"/>
              <a:gd name="connsiteX10" fmla="*/ 2143847 w 4226661"/>
              <a:gd name="connsiteY10" fmla="*/ 1085872 h 2777012"/>
              <a:gd name="connsiteX11" fmla="*/ 2008961 w 4226661"/>
              <a:gd name="connsiteY11" fmla="*/ 1383592 h 2777012"/>
              <a:gd name="connsiteX12" fmla="*/ 37049 w 4226661"/>
              <a:gd name="connsiteY12" fmla="*/ 2479166 h 2777012"/>
              <a:gd name="connsiteX13" fmla="*/ 78655 w 4226661"/>
              <a:gd name="connsiteY13" fmla="*/ 2738508 h 2777012"/>
              <a:gd name="connsiteX14" fmla="*/ 852978 w 4226661"/>
              <a:gd name="connsiteY14" fmla="*/ 2158253 h 2777012"/>
              <a:gd name="connsiteX15" fmla="*/ 1607869 w 4226661"/>
              <a:gd name="connsiteY15" fmla="*/ 1634348 h 2777012"/>
              <a:gd name="connsiteX16" fmla="*/ 2020432 w 4226661"/>
              <a:gd name="connsiteY16" fmla="*/ 1488716 h 2777012"/>
              <a:gd name="connsiteX17" fmla="*/ 2619760 w 4226661"/>
              <a:gd name="connsiteY17" fmla="*/ 1309305 h 2777012"/>
              <a:gd name="connsiteX0" fmla="*/ 4226661 w 4226661"/>
              <a:gd name="connsiteY0" fmla="*/ 902678 h 2777012"/>
              <a:gd name="connsiteX1" fmla="*/ 3947067 w 4226661"/>
              <a:gd name="connsiteY1" fmla="*/ 935678 h 2777012"/>
              <a:gd name="connsiteX2" fmla="*/ 3447354 w 4226661"/>
              <a:gd name="connsiteY2" fmla="*/ 1083786 h 2777012"/>
              <a:gd name="connsiteX3" fmla="*/ 3191149 w 4226661"/>
              <a:gd name="connsiteY3" fmla="*/ 1266221 h 2777012"/>
              <a:gd name="connsiteX4" fmla="*/ 2812343 w 4226661"/>
              <a:gd name="connsiteY4" fmla="*/ 1296496 h 2777012"/>
              <a:gd name="connsiteX5" fmla="*/ 2795534 w 4226661"/>
              <a:gd name="connsiteY5" fmla="*/ 980107 h 2777012"/>
              <a:gd name="connsiteX6" fmla="*/ 2973956 w 4226661"/>
              <a:gd name="connsiteY6" fmla="*/ 642300 h 2777012"/>
              <a:gd name="connsiteX7" fmla="*/ 3266569 w 4226661"/>
              <a:gd name="connsiteY7" fmla="*/ 46944 h 2777012"/>
              <a:gd name="connsiteX8" fmla="*/ 2944059 w 4226661"/>
              <a:gd name="connsiteY8" fmla="*/ 86167 h 2777012"/>
              <a:gd name="connsiteX9" fmla="*/ 2427278 w 4226661"/>
              <a:gd name="connsiteY9" fmla="*/ 469630 h 2777012"/>
              <a:gd name="connsiteX10" fmla="*/ 2143847 w 4226661"/>
              <a:gd name="connsiteY10" fmla="*/ 1085872 h 2777012"/>
              <a:gd name="connsiteX11" fmla="*/ 2008961 w 4226661"/>
              <a:gd name="connsiteY11" fmla="*/ 1383592 h 2777012"/>
              <a:gd name="connsiteX12" fmla="*/ 37049 w 4226661"/>
              <a:gd name="connsiteY12" fmla="*/ 2479166 h 2777012"/>
              <a:gd name="connsiteX13" fmla="*/ 78655 w 4226661"/>
              <a:gd name="connsiteY13" fmla="*/ 2738508 h 2777012"/>
              <a:gd name="connsiteX14" fmla="*/ 852978 w 4226661"/>
              <a:gd name="connsiteY14" fmla="*/ 2158253 h 2777012"/>
              <a:gd name="connsiteX15" fmla="*/ 1607869 w 4226661"/>
              <a:gd name="connsiteY15" fmla="*/ 1634348 h 2777012"/>
              <a:gd name="connsiteX16" fmla="*/ 2020432 w 4226661"/>
              <a:gd name="connsiteY16" fmla="*/ 1488716 h 2777012"/>
              <a:gd name="connsiteX17" fmla="*/ 2619760 w 4226661"/>
              <a:gd name="connsiteY17" fmla="*/ 1309305 h 2777012"/>
              <a:gd name="connsiteX0" fmla="*/ 4226661 w 4226661"/>
              <a:gd name="connsiteY0" fmla="*/ 818829 h 2693163"/>
              <a:gd name="connsiteX1" fmla="*/ 3947067 w 4226661"/>
              <a:gd name="connsiteY1" fmla="*/ 851829 h 2693163"/>
              <a:gd name="connsiteX2" fmla="*/ 3447354 w 4226661"/>
              <a:gd name="connsiteY2" fmla="*/ 999937 h 2693163"/>
              <a:gd name="connsiteX3" fmla="*/ 3191149 w 4226661"/>
              <a:gd name="connsiteY3" fmla="*/ 1182372 h 2693163"/>
              <a:gd name="connsiteX4" fmla="*/ 2812343 w 4226661"/>
              <a:gd name="connsiteY4" fmla="*/ 1212647 h 2693163"/>
              <a:gd name="connsiteX5" fmla="*/ 2795534 w 4226661"/>
              <a:gd name="connsiteY5" fmla="*/ 896258 h 2693163"/>
              <a:gd name="connsiteX6" fmla="*/ 2973956 w 4226661"/>
              <a:gd name="connsiteY6" fmla="*/ 558451 h 2693163"/>
              <a:gd name="connsiteX7" fmla="*/ 2944059 w 4226661"/>
              <a:gd name="connsiteY7" fmla="*/ 2318 h 2693163"/>
              <a:gd name="connsiteX8" fmla="*/ 2427278 w 4226661"/>
              <a:gd name="connsiteY8" fmla="*/ 385781 h 2693163"/>
              <a:gd name="connsiteX9" fmla="*/ 2143847 w 4226661"/>
              <a:gd name="connsiteY9" fmla="*/ 1002023 h 2693163"/>
              <a:gd name="connsiteX10" fmla="*/ 2008961 w 4226661"/>
              <a:gd name="connsiteY10" fmla="*/ 1299743 h 2693163"/>
              <a:gd name="connsiteX11" fmla="*/ 37049 w 4226661"/>
              <a:gd name="connsiteY11" fmla="*/ 2395317 h 2693163"/>
              <a:gd name="connsiteX12" fmla="*/ 78655 w 4226661"/>
              <a:gd name="connsiteY12" fmla="*/ 2654659 h 2693163"/>
              <a:gd name="connsiteX13" fmla="*/ 852978 w 4226661"/>
              <a:gd name="connsiteY13" fmla="*/ 2074404 h 2693163"/>
              <a:gd name="connsiteX14" fmla="*/ 1607869 w 4226661"/>
              <a:gd name="connsiteY14" fmla="*/ 1550499 h 2693163"/>
              <a:gd name="connsiteX15" fmla="*/ 2020432 w 4226661"/>
              <a:gd name="connsiteY15" fmla="*/ 1404867 h 2693163"/>
              <a:gd name="connsiteX16" fmla="*/ 2619760 w 4226661"/>
              <a:gd name="connsiteY16" fmla="*/ 1225456 h 2693163"/>
              <a:gd name="connsiteX0" fmla="*/ 4226661 w 4226661"/>
              <a:gd name="connsiteY0" fmla="*/ 468459 h 2342793"/>
              <a:gd name="connsiteX1" fmla="*/ 3947067 w 4226661"/>
              <a:gd name="connsiteY1" fmla="*/ 501459 h 2342793"/>
              <a:gd name="connsiteX2" fmla="*/ 3447354 w 4226661"/>
              <a:gd name="connsiteY2" fmla="*/ 649567 h 2342793"/>
              <a:gd name="connsiteX3" fmla="*/ 3191149 w 4226661"/>
              <a:gd name="connsiteY3" fmla="*/ 832002 h 2342793"/>
              <a:gd name="connsiteX4" fmla="*/ 2812343 w 4226661"/>
              <a:gd name="connsiteY4" fmla="*/ 862277 h 2342793"/>
              <a:gd name="connsiteX5" fmla="*/ 2795534 w 4226661"/>
              <a:gd name="connsiteY5" fmla="*/ 545888 h 2342793"/>
              <a:gd name="connsiteX6" fmla="*/ 2973956 w 4226661"/>
              <a:gd name="connsiteY6" fmla="*/ 208081 h 2342793"/>
              <a:gd name="connsiteX7" fmla="*/ 2876331 w 4226661"/>
              <a:gd name="connsiteY7" fmla="*/ 89228 h 2342793"/>
              <a:gd name="connsiteX8" fmla="*/ 2427278 w 4226661"/>
              <a:gd name="connsiteY8" fmla="*/ 35411 h 2342793"/>
              <a:gd name="connsiteX9" fmla="*/ 2143847 w 4226661"/>
              <a:gd name="connsiteY9" fmla="*/ 651653 h 2342793"/>
              <a:gd name="connsiteX10" fmla="*/ 2008961 w 4226661"/>
              <a:gd name="connsiteY10" fmla="*/ 949373 h 2342793"/>
              <a:gd name="connsiteX11" fmla="*/ 37049 w 4226661"/>
              <a:gd name="connsiteY11" fmla="*/ 2044947 h 2342793"/>
              <a:gd name="connsiteX12" fmla="*/ 78655 w 4226661"/>
              <a:gd name="connsiteY12" fmla="*/ 2304289 h 2342793"/>
              <a:gd name="connsiteX13" fmla="*/ 852978 w 4226661"/>
              <a:gd name="connsiteY13" fmla="*/ 1724034 h 2342793"/>
              <a:gd name="connsiteX14" fmla="*/ 1607869 w 4226661"/>
              <a:gd name="connsiteY14" fmla="*/ 1200129 h 2342793"/>
              <a:gd name="connsiteX15" fmla="*/ 2020432 w 4226661"/>
              <a:gd name="connsiteY15" fmla="*/ 1054497 h 2342793"/>
              <a:gd name="connsiteX16" fmla="*/ 2619760 w 4226661"/>
              <a:gd name="connsiteY16" fmla="*/ 875086 h 2342793"/>
              <a:gd name="connsiteX0" fmla="*/ 4226661 w 4226661"/>
              <a:gd name="connsiteY0" fmla="*/ 395721 h 2270055"/>
              <a:gd name="connsiteX1" fmla="*/ 3947067 w 4226661"/>
              <a:gd name="connsiteY1" fmla="*/ 428721 h 2270055"/>
              <a:gd name="connsiteX2" fmla="*/ 3447354 w 4226661"/>
              <a:gd name="connsiteY2" fmla="*/ 576829 h 2270055"/>
              <a:gd name="connsiteX3" fmla="*/ 3191149 w 4226661"/>
              <a:gd name="connsiteY3" fmla="*/ 759264 h 2270055"/>
              <a:gd name="connsiteX4" fmla="*/ 2812343 w 4226661"/>
              <a:gd name="connsiteY4" fmla="*/ 789539 h 2270055"/>
              <a:gd name="connsiteX5" fmla="*/ 2795534 w 4226661"/>
              <a:gd name="connsiteY5" fmla="*/ 473150 h 2270055"/>
              <a:gd name="connsiteX6" fmla="*/ 2973956 w 4226661"/>
              <a:gd name="connsiteY6" fmla="*/ 135343 h 2270055"/>
              <a:gd name="connsiteX7" fmla="*/ 2876331 w 4226661"/>
              <a:gd name="connsiteY7" fmla="*/ 16490 h 2270055"/>
              <a:gd name="connsiteX8" fmla="*/ 2620786 w 4226661"/>
              <a:gd name="connsiteY8" fmla="*/ 325523 h 2270055"/>
              <a:gd name="connsiteX9" fmla="*/ 2143847 w 4226661"/>
              <a:gd name="connsiteY9" fmla="*/ 578915 h 2270055"/>
              <a:gd name="connsiteX10" fmla="*/ 2008961 w 4226661"/>
              <a:gd name="connsiteY10" fmla="*/ 876635 h 2270055"/>
              <a:gd name="connsiteX11" fmla="*/ 37049 w 4226661"/>
              <a:gd name="connsiteY11" fmla="*/ 1972209 h 2270055"/>
              <a:gd name="connsiteX12" fmla="*/ 78655 w 4226661"/>
              <a:gd name="connsiteY12" fmla="*/ 2231551 h 2270055"/>
              <a:gd name="connsiteX13" fmla="*/ 852978 w 4226661"/>
              <a:gd name="connsiteY13" fmla="*/ 1651296 h 2270055"/>
              <a:gd name="connsiteX14" fmla="*/ 1607869 w 4226661"/>
              <a:gd name="connsiteY14" fmla="*/ 1127391 h 2270055"/>
              <a:gd name="connsiteX15" fmla="*/ 2020432 w 4226661"/>
              <a:gd name="connsiteY15" fmla="*/ 981759 h 2270055"/>
              <a:gd name="connsiteX16" fmla="*/ 2619760 w 4226661"/>
              <a:gd name="connsiteY16" fmla="*/ 802348 h 2270055"/>
              <a:gd name="connsiteX0" fmla="*/ 4226661 w 4226661"/>
              <a:gd name="connsiteY0" fmla="*/ 418598 h 2292932"/>
              <a:gd name="connsiteX1" fmla="*/ 3947067 w 4226661"/>
              <a:gd name="connsiteY1" fmla="*/ 451598 h 2292932"/>
              <a:gd name="connsiteX2" fmla="*/ 3447354 w 4226661"/>
              <a:gd name="connsiteY2" fmla="*/ 599706 h 2292932"/>
              <a:gd name="connsiteX3" fmla="*/ 3191149 w 4226661"/>
              <a:gd name="connsiteY3" fmla="*/ 782141 h 2292932"/>
              <a:gd name="connsiteX4" fmla="*/ 2812343 w 4226661"/>
              <a:gd name="connsiteY4" fmla="*/ 812416 h 2292932"/>
              <a:gd name="connsiteX5" fmla="*/ 2795534 w 4226661"/>
              <a:gd name="connsiteY5" fmla="*/ 496027 h 2292932"/>
              <a:gd name="connsiteX6" fmla="*/ 2973956 w 4226661"/>
              <a:gd name="connsiteY6" fmla="*/ 158220 h 2292932"/>
              <a:gd name="connsiteX7" fmla="*/ 2827955 w 4226661"/>
              <a:gd name="connsiteY7" fmla="*/ 11455 h 2292932"/>
              <a:gd name="connsiteX8" fmla="*/ 2620786 w 4226661"/>
              <a:gd name="connsiteY8" fmla="*/ 348400 h 2292932"/>
              <a:gd name="connsiteX9" fmla="*/ 2143847 w 4226661"/>
              <a:gd name="connsiteY9" fmla="*/ 601792 h 2292932"/>
              <a:gd name="connsiteX10" fmla="*/ 2008961 w 4226661"/>
              <a:gd name="connsiteY10" fmla="*/ 899512 h 2292932"/>
              <a:gd name="connsiteX11" fmla="*/ 37049 w 4226661"/>
              <a:gd name="connsiteY11" fmla="*/ 1995086 h 2292932"/>
              <a:gd name="connsiteX12" fmla="*/ 78655 w 4226661"/>
              <a:gd name="connsiteY12" fmla="*/ 2254428 h 2292932"/>
              <a:gd name="connsiteX13" fmla="*/ 852978 w 4226661"/>
              <a:gd name="connsiteY13" fmla="*/ 1674173 h 2292932"/>
              <a:gd name="connsiteX14" fmla="*/ 1607869 w 4226661"/>
              <a:gd name="connsiteY14" fmla="*/ 1150268 h 2292932"/>
              <a:gd name="connsiteX15" fmla="*/ 2020432 w 4226661"/>
              <a:gd name="connsiteY15" fmla="*/ 1004636 h 2292932"/>
              <a:gd name="connsiteX16" fmla="*/ 2619760 w 4226661"/>
              <a:gd name="connsiteY16" fmla="*/ 825225 h 2292932"/>
              <a:gd name="connsiteX0" fmla="*/ 4226661 w 4226661"/>
              <a:gd name="connsiteY0" fmla="*/ 418598 h 2292932"/>
              <a:gd name="connsiteX1" fmla="*/ 3947067 w 4226661"/>
              <a:gd name="connsiteY1" fmla="*/ 451598 h 2292932"/>
              <a:gd name="connsiteX2" fmla="*/ 3447354 w 4226661"/>
              <a:gd name="connsiteY2" fmla="*/ 599706 h 2292932"/>
              <a:gd name="connsiteX3" fmla="*/ 3191149 w 4226661"/>
              <a:gd name="connsiteY3" fmla="*/ 782141 h 2292932"/>
              <a:gd name="connsiteX4" fmla="*/ 2812343 w 4226661"/>
              <a:gd name="connsiteY4" fmla="*/ 812416 h 2292932"/>
              <a:gd name="connsiteX5" fmla="*/ 2795534 w 4226661"/>
              <a:gd name="connsiteY5" fmla="*/ 496027 h 2292932"/>
              <a:gd name="connsiteX6" fmla="*/ 2973956 w 4226661"/>
              <a:gd name="connsiteY6" fmla="*/ 158220 h 2292932"/>
              <a:gd name="connsiteX7" fmla="*/ 2827955 w 4226661"/>
              <a:gd name="connsiteY7" fmla="*/ 11455 h 2292932"/>
              <a:gd name="connsiteX8" fmla="*/ 2620786 w 4226661"/>
              <a:gd name="connsiteY8" fmla="*/ 348400 h 2292932"/>
              <a:gd name="connsiteX9" fmla="*/ 2008961 w 4226661"/>
              <a:gd name="connsiteY9" fmla="*/ 899512 h 2292932"/>
              <a:gd name="connsiteX10" fmla="*/ 37049 w 4226661"/>
              <a:gd name="connsiteY10" fmla="*/ 1995086 h 2292932"/>
              <a:gd name="connsiteX11" fmla="*/ 78655 w 4226661"/>
              <a:gd name="connsiteY11" fmla="*/ 2254428 h 2292932"/>
              <a:gd name="connsiteX12" fmla="*/ 852978 w 4226661"/>
              <a:gd name="connsiteY12" fmla="*/ 1674173 h 2292932"/>
              <a:gd name="connsiteX13" fmla="*/ 1607869 w 4226661"/>
              <a:gd name="connsiteY13" fmla="*/ 1150268 h 2292932"/>
              <a:gd name="connsiteX14" fmla="*/ 2020432 w 4226661"/>
              <a:gd name="connsiteY14" fmla="*/ 1004636 h 2292932"/>
              <a:gd name="connsiteX15" fmla="*/ 2619760 w 4226661"/>
              <a:gd name="connsiteY15" fmla="*/ 825225 h 2292932"/>
              <a:gd name="connsiteX0" fmla="*/ 4226661 w 4226661"/>
              <a:gd name="connsiteY0" fmla="*/ 418598 h 2292932"/>
              <a:gd name="connsiteX1" fmla="*/ 3947067 w 4226661"/>
              <a:gd name="connsiteY1" fmla="*/ 451598 h 2292932"/>
              <a:gd name="connsiteX2" fmla="*/ 3447354 w 4226661"/>
              <a:gd name="connsiteY2" fmla="*/ 599706 h 2292932"/>
              <a:gd name="connsiteX3" fmla="*/ 3191149 w 4226661"/>
              <a:gd name="connsiteY3" fmla="*/ 782141 h 2292932"/>
              <a:gd name="connsiteX4" fmla="*/ 2812343 w 4226661"/>
              <a:gd name="connsiteY4" fmla="*/ 812416 h 2292932"/>
              <a:gd name="connsiteX5" fmla="*/ 2795534 w 4226661"/>
              <a:gd name="connsiteY5" fmla="*/ 496027 h 2292932"/>
              <a:gd name="connsiteX6" fmla="*/ 2973956 w 4226661"/>
              <a:gd name="connsiteY6" fmla="*/ 158220 h 2292932"/>
              <a:gd name="connsiteX7" fmla="*/ 2827955 w 4226661"/>
              <a:gd name="connsiteY7" fmla="*/ 11455 h 2292932"/>
              <a:gd name="connsiteX8" fmla="*/ 2620786 w 4226661"/>
              <a:gd name="connsiteY8" fmla="*/ 348400 h 2292932"/>
              <a:gd name="connsiteX9" fmla="*/ 2234912 w 4226661"/>
              <a:gd name="connsiteY9" fmla="*/ 628610 h 2292932"/>
              <a:gd name="connsiteX10" fmla="*/ 2008961 w 4226661"/>
              <a:gd name="connsiteY10" fmla="*/ 899512 h 2292932"/>
              <a:gd name="connsiteX11" fmla="*/ 37049 w 4226661"/>
              <a:gd name="connsiteY11" fmla="*/ 1995086 h 2292932"/>
              <a:gd name="connsiteX12" fmla="*/ 78655 w 4226661"/>
              <a:gd name="connsiteY12" fmla="*/ 2254428 h 2292932"/>
              <a:gd name="connsiteX13" fmla="*/ 852978 w 4226661"/>
              <a:gd name="connsiteY13" fmla="*/ 1674173 h 2292932"/>
              <a:gd name="connsiteX14" fmla="*/ 1607869 w 4226661"/>
              <a:gd name="connsiteY14" fmla="*/ 1150268 h 2292932"/>
              <a:gd name="connsiteX15" fmla="*/ 2020432 w 4226661"/>
              <a:gd name="connsiteY15" fmla="*/ 1004636 h 2292932"/>
              <a:gd name="connsiteX16" fmla="*/ 2619760 w 4226661"/>
              <a:gd name="connsiteY16" fmla="*/ 825225 h 2292932"/>
              <a:gd name="connsiteX0" fmla="*/ 4226661 w 4226661"/>
              <a:gd name="connsiteY0" fmla="*/ 418598 h 2292932"/>
              <a:gd name="connsiteX1" fmla="*/ 3947067 w 4226661"/>
              <a:gd name="connsiteY1" fmla="*/ 451598 h 2292932"/>
              <a:gd name="connsiteX2" fmla="*/ 3447354 w 4226661"/>
              <a:gd name="connsiteY2" fmla="*/ 599706 h 2292932"/>
              <a:gd name="connsiteX3" fmla="*/ 3191149 w 4226661"/>
              <a:gd name="connsiteY3" fmla="*/ 782141 h 2292932"/>
              <a:gd name="connsiteX4" fmla="*/ 2812343 w 4226661"/>
              <a:gd name="connsiteY4" fmla="*/ 812416 h 2292932"/>
              <a:gd name="connsiteX5" fmla="*/ 2795534 w 4226661"/>
              <a:gd name="connsiteY5" fmla="*/ 496027 h 2292932"/>
              <a:gd name="connsiteX6" fmla="*/ 2973956 w 4226661"/>
              <a:gd name="connsiteY6" fmla="*/ 158220 h 2292932"/>
              <a:gd name="connsiteX7" fmla="*/ 2827955 w 4226661"/>
              <a:gd name="connsiteY7" fmla="*/ 11455 h 2292932"/>
              <a:gd name="connsiteX8" fmla="*/ 2620786 w 4226661"/>
              <a:gd name="connsiteY8" fmla="*/ 348400 h 2292932"/>
              <a:gd name="connsiteX9" fmla="*/ 2234912 w 4226661"/>
              <a:gd name="connsiteY9" fmla="*/ 628610 h 2292932"/>
              <a:gd name="connsiteX10" fmla="*/ 2008961 w 4226661"/>
              <a:gd name="connsiteY10" fmla="*/ 899512 h 2292932"/>
              <a:gd name="connsiteX11" fmla="*/ 37049 w 4226661"/>
              <a:gd name="connsiteY11" fmla="*/ 1995086 h 2292932"/>
              <a:gd name="connsiteX12" fmla="*/ 78655 w 4226661"/>
              <a:gd name="connsiteY12" fmla="*/ 2254428 h 2292932"/>
              <a:gd name="connsiteX13" fmla="*/ 852978 w 4226661"/>
              <a:gd name="connsiteY13" fmla="*/ 1674173 h 2292932"/>
              <a:gd name="connsiteX14" fmla="*/ 1607869 w 4226661"/>
              <a:gd name="connsiteY14" fmla="*/ 1150268 h 2292932"/>
              <a:gd name="connsiteX15" fmla="*/ 2020432 w 4226661"/>
              <a:gd name="connsiteY15" fmla="*/ 1004636 h 2292932"/>
              <a:gd name="connsiteX16" fmla="*/ 2619760 w 4226661"/>
              <a:gd name="connsiteY16" fmla="*/ 825225 h 2292932"/>
              <a:gd name="connsiteX0" fmla="*/ 4226661 w 4226661"/>
              <a:gd name="connsiteY0" fmla="*/ 418598 h 2292932"/>
              <a:gd name="connsiteX1" fmla="*/ 3947067 w 4226661"/>
              <a:gd name="connsiteY1" fmla="*/ 451598 h 2292932"/>
              <a:gd name="connsiteX2" fmla="*/ 3447354 w 4226661"/>
              <a:gd name="connsiteY2" fmla="*/ 599706 h 2292932"/>
              <a:gd name="connsiteX3" fmla="*/ 3191149 w 4226661"/>
              <a:gd name="connsiteY3" fmla="*/ 782141 h 2292932"/>
              <a:gd name="connsiteX4" fmla="*/ 2812343 w 4226661"/>
              <a:gd name="connsiteY4" fmla="*/ 812416 h 2292932"/>
              <a:gd name="connsiteX5" fmla="*/ 2795534 w 4226661"/>
              <a:gd name="connsiteY5" fmla="*/ 496027 h 2292932"/>
              <a:gd name="connsiteX6" fmla="*/ 2973956 w 4226661"/>
              <a:gd name="connsiteY6" fmla="*/ 158220 h 2292932"/>
              <a:gd name="connsiteX7" fmla="*/ 2827955 w 4226661"/>
              <a:gd name="connsiteY7" fmla="*/ 11455 h 2292932"/>
              <a:gd name="connsiteX8" fmla="*/ 2620786 w 4226661"/>
              <a:gd name="connsiteY8" fmla="*/ 348400 h 2292932"/>
              <a:gd name="connsiteX9" fmla="*/ 2234912 w 4226661"/>
              <a:gd name="connsiteY9" fmla="*/ 628610 h 2292932"/>
              <a:gd name="connsiteX10" fmla="*/ 2008961 w 4226661"/>
              <a:gd name="connsiteY10" fmla="*/ 899512 h 2292932"/>
              <a:gd name="connsiteX11" fmla="*/ 37049 w 4226661"/>
              <a:gd name="connsiteY11" fmla="*/ 1995086 h 2292932"/>
              <a:gd name="connsiteX12" fmla="*/ 78655 w 4226661"/>
              <a:gd name="connsiteY12" fmla="*/ 2254428 h 2292932"/>
              <a:gd name="connsiteX13" fmla="*/ 852978 w 4226661"/>
              <a:gd name="connsiteY13" fmla="*/ 1674173 h 2292932"/>
              <a:gd name="connsiteX14" fmla="*/ 1627220 w 4226661"/>
              <a:gd name="connsiteY14" fmla="*/ 1261914 h 2292932"/>
              <a:gd name="connsiteX15" fmla="*/ 2020432 w 4226661"/>
              <a:gd name="connsiteY15" fmla="*/ 1004636 h 2292932"/>
              <a:gd name="connsiteX16" fmla="*/ 2619760 w 4226661"/>
              <a:gd name="connsiteY16" fmla="*/ 825225 h 2292932"/>
              <a:gd name="connsiteX0" fmla="*/ 4226661 w 4226661"/>
              <a:gd name="connsiteY0" fmla="*/ 418598 h 2291949"/>
              <a:gd name="connsiteX1" fmla="*/ 3947067 w 4226661"/>
              <a:gd name="connsiteY1" fmla="*/ 451598 h 2291949"/>
              <a:gd name="connsiteX2" fmla="*/ 3447354 w 4226661"/>
              <a:gd name="connsiteY2" fmla="*/ 599706 h 2291949"/>
              <a:gd name="connsiteX3" fmla="*/ 3191149 w 4226661"/>
              <a:gd name="connsiteY3" fmla="*/ 782141 h 2291949"/>
              <a:gd name="connsiteX4" fmla="*/ 2812343 w 4226661"/>
              <a:gd name="connsiteY4" fmla="*/ 812416 h 2291949"/>
              <a:gd name="connsiteX5" fmla="*/ 2795534 w 4226661"/>
              <a:gd name="connsiteY5" fmla="*/ 496027 h 2291949"/>
              <a:gd name="connsiteX6" fmla="*/ 2973956 w 4226661"/>
              <a:gd name="connsiteY6" fmla="*/ 158220 h 2291949"/>
              <a:gd name="connsiteX7" fmla="*/ 2827955 w 4226661"/>
              <a:gd name="connsiteY7" fmla="*/ 11455 h 2291949"/>
              <a:gd name="connsiteX8" fmla="*/ 2620786 w 4226661"/>
              <a:gd name="connsiteY8" fmla="*/ 348400 h 2291949"/>
              <a:gd name="connsiteX9" fmla="*/ 2234912 w 4226661"/>
              <a:gd name="connsiteY9" fmla="*/ 628610 h 2291949"/>
              <a:gd name="connsiteX10" fmla="*/ 2008961 w 4226661"/>
              <a:gd name="connsiteY10" fmla="*/ 899512 h 2291949"/>
              <a:gd name="connsiteX11" fmla="*/ 37049 w 4226661"/>
              <a:gd name="connsiteY11" fmla="*/ 1995086 h 2291949"/>
              <a:gd name="connsiteX12" fmla="*/ 78655 w 4226661"/>
              <a:gd name="connsiteY12" fmla="*/ 2254428 h 2291949"/>
              <a:gd name="connsiteX13" fmla="*/ 804601 w 4226661"/>
              <a:gd name="connsiteY13" fmla="*/ 1646262 h 2291949"/>
              <a:gd name="connsiteX14" fmla="*/ 1627220 w 4226661"/>
              <a:gd name="connsiteY14" fmla="*/ 1261914 h 2291949"/>
              <a:gd name="connsiteX15" fmla="*/ 2020432 w 4226661"/>
              <a:gd name="connsiteY15" fmla="*/ 1004636 h 2291949"/>
              <a:gd name="connsiteX16" fmla="*/ 2619760 w 4226661"/>
              <a:gd name="connsiteY16" fmla="*/ 825225 h 2291949"/>
              <a:gd name="connsiteX0" fmla="*/ 4226661 w 4226661"/>
              <a:gd name="connsiteY0" fmla="*/ 418598 h 2291052"/>
              <a:gd name="connsiteX1" fmla="*/ 3947067 w 4226661"/>
              <a:gd name="connsiteY1" fmla="*/ 451598 h 2291052"/>
              <a:gd name="connsiteX2" fmla="*/ 3447354 w 4226661"/>
              <a:gd name="connsiteY2" fmla="*/ 599706 h 2291052"/>
              <a:gd name="connsiteX3" fmla="*/ 3191149 w 4226661"/>
              <a:gd name="connsiteY3" fmla="*/ 782141 h 2291052"/>
              <a:gd name="connsiteX4" fmla="*/ 2812343 w 4226661"/>
              <a:gd name="connsiteY4" fmla="*/ 812416 h 2291052"/>
              <a:gd name="connsiteX5" fmla="*/ 2795534 w 4226661"/>
              <a:gd name="connsiteY5" fmla="*/ 496027 h 2291052"/>
              <a:gd name="connsiteX6" fmla="*/ 2973956 w 4226661"/>
              <a:gd name="connsiteY6" fmla="*/ 158220 h 2291052"/>
              <a:gd name="connsiteX7" fmla="*/ 2827955 w 4226661"/>
              <a:gd name="connsiteY7" fmla="*/ 11455 h 2291052"/>
              <a:gd name="connsiteX8" fmla="*/ 2620786 w 4226661"/>
              <a:gd name="connsiteY8" fmla="*/ 348400 h 2291052"/>
              <a:gd name="connsiteX9" fmla="*/ 2234912 w 4226661"/>
              <a:gd name="connsiteY9" fmla="*/ 628610 h 2291052"/>
              <a:gd name="connsiteX10" fmla="*/ 2008961 w 4226661"/>
              <a:gd name="connsiteY10" fmla="*/ 899512 h 2291052"/>
              <a:gd name="connsiteX11" fmla="*/ 37049 w 4226661"/>
              <a:gd name="connsiteY11" fmla="*/ 1995086 h 2291052"/>
              <a:gd name="connsiteX12" fmla="*/ 78655 w 4226661"/>
              <a:gd name="connsiteY12" fmla="*/ 2254428 h 2291052"/>
              <a:gd name="connsiteX13" fmla="*/ 804601 w 4226661"/>
              <a:gd name="connsiteY13" fmla="*/ 1646262 h 2291052"/>
              <a:gd name="connsiteX14" fmla="*/ 1627220 w 4226661"/>
              <a:gd name="connsiteY14" fmla="*/ 1261914 h 2291052"/>
              <a:gd name="connsiteX15" fmla="*/ 2020432 w 4226661"/>
              <a:gd name="connsiteY15" fmla="*/ 1004636 h 2291052"/>
              <a:gd name="connsiteX16" fmla="*/ 2619760 w 4226661"/>
              <a:gd name="connsiteY16" fmla="*/ 825225 h 2291052"/>
              <a:gd name="connsiteX0" fmla="*/ 4226661 w 4226661"/>
              <a:gd name="connsiteY0" fmla="*/ 418598 h 2291052"/>
              <a:gd name="connsiteX1" fmla="*/ 3947067 w 4226661"/>
              <a:gd name="connsiteY1" fmla="*/ 451598 h 2291052"/>
              <a:gd name="connsiteX2" fmla="*/ 3447354 w 4226661"/>
              <a:gd name="connsiteY2" fmla="*/ 599706 h 2291052"/>
              <a:gd name="connsiteX3" fmla="*/ 3191149 w 4226661"/>
              <a:gd name="connsiteY3" fmla="*/ 782141 h 2291052"/>
              <a:gd name="connsiteX4" fmla="*/ 2812343 w 4226661"/>
              <a:gd name="connsiteY4" fmla="*/ 812416 h 2291052"/>
              <a:gd name="connsiteX5" fmla="*/ 2795534 w 4226661"/>
              <a:gd name="connsiteY5" fmla="*/ 496027 h 2291052"/>
              <a:gd name="connsiteX6" fmla="*/ 2973956 w 4226661"/>
              <a:gd name="connsiteY6" fmla="*/ 158220 h 2291052"/>
              <a:gd name="connsiteX7" fmla="*/ 2827955 w 4226661"/>
              <a:gd name="connsiteY7" fmla="*/ 11455 h 2291052"/>
              <a:gd name="connsiteX8" fmla="*/ 2620786 w 4226661"/>
              <a:gd name="connsiteY8" fmla="*/ 348400 h 2291052"/>
              <a:gd name="connsiteX9" fmla="*/ 2234912 w 4226661"/>
              <a:gd name="connsiteY9" fmla="*/ 628610 h 2291052"/>
              <a:gd name="connsiteX10" fmla="*/ 2008961 w 4226661"/>
              <a:gd name="connsiteY10" fmla="*/ 899512 h 2291052"/>
              <a:gd name="connsiteX11" fmla="*/ 37049 w 4226661"/>
              <a:gd name="connsiteY11" fmla="*/ 1995086 h 2291052"/>
              <a:gd name="connsiteX12" fmla="*/ 78655 w 4226661"/>
              <a:gd name="connsiteY12" fmla="*/ 2254428 h 2291052"/>
              <a:gd name="connsiteX13" fmla="*/ 804601 w 4226661"/>
              <a:gd name="connsiteY13" fmla="*/ 1646262 h 2291052"/>
              <a:gd name="connsiteX14" fmla="*/ 1627220 w 4226661"/>
              <a:gd name="connsiteY14" fmla="*/ 1261914 h 2291052"/>
              <a:gd name="connsiteX15" fmla="*/ 2020432 w 4226661"/>
              <a:gd name="connsiteY15" fmla="*/ 1004636 h 2291052"/>
              <a:gd name="connsiteX16" fmla="*/ 2619760 w 4226661"/>
              <a:gd name="connsiteY16" fmla="*/ 825225 h 2291052"/>
              <a:gd name="connsiteX0" fmla="*/ 4226661 w 4226661"/>
              <a:gd name="connsiteY0" fmla="*/ 418598 h 2307162"/>
              <a:gd name="connsiteX1" fmla="*/ 3947067 w 4226661"/>
              <a:gd name="connsiteY1" fmla="*/ 451598 h 2307162"/>
              <a:gd name="connsiteX2" fmla="*/ 3447354 w 4226661"/>
              <a:gd name="connsiteY2" fmla="*/ 599706 h 2307162"/>
              <a:gd name="connsiteX3" fmla="*/ 3191149 w 4226661"/>
              <a:gd name="connsiteY3" fmla="*/ 782141 h 2307162"/>
              <a:gd name="connsiteX4" fmla="*/ 2812343 w 4226661"/>
              <a:gd name="connsiteY4" fmla="*/ 812416 h 2307162"/>
              <a:gd name="connsiteX5" fmla="*/ 2795534 w 4226661"/>
              <a:gd name="connsiteY5" fmla="*/ 496027 h 2307162"/>
              <a:gd name="connsiteX6" fmla="*/ 2973956 w 4226661"/>
              <a:gd name="connsiteY6" fmla="*/ 158220 h 2307162"/>
              <a:gd name="connsiteX7" fmla="*/ 2827955 w 4226661"/>
              <a:gd name="connsiteY7" fmla="*/ 11455 h 2307162"/>
              <a:gd name="connsiteX8" fmla="*/ 2620786 w 4226661"/>
              <a:gd name="connsiteY8" fmla="*/ 348400 h 2307162"/>
              <a:gd name="connsiteX9" fmla="*/ 2234912 w 4226661"/>
              <a:gd name="connsiteY9" fmla="*/ 628610 h 2307162"/>
              <a:gd name="connsiteX10" fmla="*/ 2008961 w 4226661"/>
              <a:gd name="connsiteY10" fmla="*/ 899512 h 2307162"/>
              <a:gd name="connsiteX11" fmla="*/ 37049 w 4226661"/>
              <a:gd name="connsiteY11" fmla="*/ 1995086 h 2307162"/>
              <a:gd name="connsiteX12" fmla="*/ 78655 w 4226661"/>
              <a:gd name="connsiteY12" fmla="*/ 2254428 h 2307162"/>
              <a:gd name="connsiteX13" fmla="*/ 804601 w 4226661"/>
              <a:gd name="connsiteY13" fmla="*/ 1646262 h 2307162"/>
              <a:gd name="connsiteX14" fmla="*/ 1627220 w 4226661"/>
              <a:gd name="connsiteY14" fmla="*/ 1261914 h 2307162"/>
              <a:gd name="connsiteX15" fmla="*/ 2020432 w 4226661"/>
              <a:gd name="connsiteY15" fmla="*/ 1004636 h 2307162"/>
              <a:gd name="connsiteX16" fmla="*/ 2619760 w 4226661"/>
              <a:gd name="connsiteY16" fmla="*/ 825225 h 2307162"/>
              <a:gd name="connsiteX0" fmla="*/ 4226661 w 4226661"/>
              <a:gd name="connsiteY0" fmla="*/ 418598 h 2309070"/>
              <a:gd name="connsiteX1" fmla="*/ 3947067 w 4226661"/>
              <a:gd name="connsiteY1" fmla="*/ 451598 h 2309070"/>
              <a:gd name="connsiteX2" fmla="*/ 3447354 w 4226661"/>
              <a:gd name="connsiteY2" fmla="*/ 599706 h 2309070"/>
              <a:gd name="connsiteX3" fmla="*/ 3191149 w 4226661"/>
              <a:gd name="connsiteY3" fmla="*/ 782141 h 2309070"/>
              <a:gd name="connsiteX4" fmla="*/ 2812343 w 4226661"/>
              <a:gd name="connsiteY4" fmla="*/ 812416 h 2309070"/>
              <a:gd name="connsiteX5" fmla="*/ 2795534 w 4226661"/>
              <a:gd name="connsiteY5" fmla="*/ 496027 h 2309070"/>
              <a:gd name="connsiteX6" fmla="*/ 2973956 w 4226661"/>
              <a:gd name="connsiteY6" fmla="*/ 158220 h 2309070"/>
              <a:gd name="connsiteX7" fmla="*/ 2827955 w 4226661"/>
              <a:gd name="connsiteY7" fmla="*/ 11455 h 2309070"/>
              <a:gd name="connsiteX8" fmla="*/ 2620786 w 4226661"/>
              <a:gd name="connsiteY8" fmla="*/ 348400 h 2309070"/>
              <a:gd name="connsiteX9" fmla="*/ 2234912 w 4226661"/>
              <a:gd name="connsiteY9" fmla="*/ 628610 h 2309070"/>
              <a:gd name="connsiteX10" fmla="*/ 2008961 w 4226661"/>
              <a:gd name="connsiteY10" fmla="*/ 899512 h 2309070"/>
              <a:gd name="connsiteX11" fmla="*/ 37049 w 4226661"/>
              <a:gd name="connsiteY11" fmla="*/ 1995086 h 2309070"/>
              <a:gd name="connsiteX12" fmla="*/ 78655 w 4226661"/>
              <a:gd name="connsiteY12" fmla="*/ 2254428 h 2309070"/>
              <a:gd name="connsiteX13" fmla="*/ 833627 w 4226661"/>
              <a:gd name="connsiteY13" fmla="*/ 1674174 h 2309070"/>
              <a:gd name="connsiteX14" fmla="*/ 1627220 w 4226661"/>
              <a:gd name="connsiteY14" fmla="*/ 1261914 h 2309070"/>
              <a:gd name="connsiteX15" fmla="*/ 2020432 w 4226661"/>
              <a:gd name="connsiteY15" fmla="*/ 1004636 h 2309070"/>
              <a:gd name="connsiteX16" fmla="*/ 2619760 w 4226661"/>
              <a:gd name="connsiteY16" fmla="*/ 825225 h 2309070"/>
              <a:gd name="connsiteX0" fmla="*/ 4226661 w 4226661"/>
              <a:gd name="connsiteY0" fmla="*/ 418598 h 2309069"/>
              <a:gd name="connsiteX1" fmla="*/ 3947067 w 4226661"/>
              <a:gd name="connsiteY1" fmla="*/ 451598 h 2309069"/>
              <a:gd name="connsiteX2" fmla="*/ 3447354 w 4226661"/>
              <a:gd name="connsiteY2" fmla="*/ 599706 h 2309069"/>
              <a:gd name="connsiteX3" fmla="*/ 3191149 w 4226661"/>
              <a:gd name="connsiteY3" fmla="*/ 782141 h 2309069"/>
              <a:gd name="connsiteX4" fmla="*/ 2812343 w 4226661"/>
              <a:gd name="connsiteY4" fmla="*/ 812416 h 2309069"/>
              <a:gd name="connsiteX5" fmla="*/ 2795534 w 4226661"/>
              <a:gd name="connsiteY5" fmla="*/ 496027 h 2309069"/>
              <a:gd name="connsiteX6" fmla="*/ 2973956 w 4226661"/>
              <a:gd name="connsiteY6" fmla="*/ 158220 h 2309069"/>
              <a:gd name="connsiteX7" fmla="*/ 2827955 w 4226661"/>
              <a:gd name="connsiteY7" fmla="*/ 11455 h 2309069"/>
              <a:gd name="connsiteX8" fmla="*/ 2620786 w 4226661"/>
              <a:gd name="connsiteY8" fmla="*/ 348400 h 2309069"/>
              <a:gd name="connsiteX9" fmla="*/ 2234912 w 4226661"/>
              <a:gd name="connsiteY9" fmla="*/ 628610 h 2309069"/>
              <a:gd name="connsiteX10" fmla="*/ 2008961 w 4226661"/>
              <a:gd name="connsiteY10" fmla="*/ 899512 h 2309069"/>
              <a:gd name="connsiteX11" fmla="*/ 37049 w 4226661"/>
              <a:gd name="connsiteY11" fmla="*/ 1995086 h 2309069"/>
              <a:gd name="connsiteX12" fmla="*/ 78655 w 4226661"/>
              <a:gd name="connsiteY12" fmla="*/ 2254428 h 2309069"/>
              <a:gd name="connsiteX13" fmla="*/ 833627 w 4226661"/>
              <a:gd name="connsiteY13" fmla="*/ 1674174 h 2309069"/>
              <a:gd name="connsiteX14" fmla="*/ 1627220 w 4226661"/>
              <a:gd name="connsiteY14" fmla="*/ 1261914 h 2309069"/>
              <a:gd name="connsiteX15" fmla="*/ 2020432 w 4226661"/>
              <a:gd name="connsiteY15" fmla="*/ 1004636 h 2309069"/>
              <a:gd name="connsiteX16" fmla="*/ 2619760 w 4226661"/>
              <a:gd name="connsiteY16" fmla="*/ 825225 h 2309069"/>
              <a:gd name="connsiteX0" fmla="*/ 4226661 w 4226661"/>
              <a:gd name="connsiteY0" fmla="*/ 418598 h 2254429"/>
              <a:gd name="connsiteX1" fmla="*/ 3947067 w 4226661"/>
              <a:gd name="connsiteY1" fmla="*/ 451598 h 2254429"/>
              <a:gd name="connsiteX2" fmla="*/ 3447354 w 4226661"/>
              <a:gd name="connsiteY2" fmla="*/ 599706 h 2254429"/>
              <a:gd name="connsiteX3" fmla="*/ 3191149 w 4226661"/>
              <a:gd name="connsiteY3" fmla="*/ 782141 h 2254429"/>
              <a:gd name="connsiteX4" fmla="*/ 2812343 w 4226661"/>
              <a:gd name="connsiteY4" fmla="*/ 812416 h 2254429"/>
              <a:gd name="connsiteX5" fmla="*/ 2795534 w 4226661"/>
              <a:gd name="connsiteY5" fmla="*/ 496027 h 2254429"/>
              <a:gd name="connsiteX6" fmla="*/ 2973956 w 4226661"/>
              <a:gd name="connsiteY6" fmla="*/ 158220 h 2254429"/>
              <a:gd name="connsiteX7" fmla="*/ 2827955 w 4226661"/>
              <a:gd name="connsiteY7" fmla="*/ 11455 h 2254429"/>
              <a:gd name="connsiteX8" fmla="*/ 2620786 w 4226661"/>
              <a:gd name="connsiteY8" fmla="*/ 348400 h 2254429"/>
              <a:gd name="connsiteX9" fmla="*/ 2234912 w 4226661"/>
              <a:gd name="connsiteY9" fmla="*/ 628610 h 2254429"/>
              <a:gd name="connsiteX10" fmla="*/ 2008961 w 4226661"/>
              <a:gd name="connsiteY10" fmla="*/ 899512 h 2254429"/>
              <a:gd name="connsiteX11" fmla="*/ 37049 w 4226661"/>
              <a:gd name="connsiteY11" fmla="*/ 1995086 h 2254429"/>
              <a:gd name="connsiteX12" fmla="*/ 78655 w 4226661"/>
              <a:gd name="connsiteY12" fmla="*/ 2254428 h 2254429"/>
              <a:gd name="connsiteX13" fmla="*/ 833627 w 4226661"/>
              <a:gd name="connsiteY13" fmla="*/ 1674174 h 2254429"/>
              <a:gd name="connsiteX14" fmla="*/ 1627220 w 4226661"/>
              <a:gd name="connsiteY14" fmla="*/ 1261914 h 2254429"/>
              <a:gd name="connsiteX15" fmla="*/ 2020432 w 4226661"/>
              <a:gd name="connsiteY15" fmla="*/ 1004636 h 2254429"/>
              <a:gd name="connsiteX16" fmla="*/ 2619760 w 4226661"/>
              <a:gd name="connsiteY16" fmla="*/ 825225 h 2254429"/>
              <a:gd name="connsiteX0" fmla="*/ 4257920 w 4257920"/>
              <a:gd name="connsiteY0" fmla="*/ 418598 h 2254428"/>
              <a:gd name="connsiteX1" fmla="*/ 3978326 w 4257920"/>
              <a:gd name="connsiteY1" fmla="*/ 451598 h 2254428"/>
              <a:gd name="connsiteX2" fmla="*/ 3478613 w 4257920"/>
              <a:gd name="connsiteY2" fmla="*/ 599706 h 2254428"/>
              <a:gd name="connsiteX3" fmla="*/ 3222408 w 4257920"/>
              <a:gd name="connsiteY3" fmla="*/ 782141 h 2254428"/>
              <a:gd name="connsiteX4" fmla="*/ 2843602 w 4257920"/>
              <a:gd name="connsiteY4" fmla="*/ 812416 h 2254428"/>
              <a:gd name="connsiteX5" fmla="*/ 2826793 w 4257920"/>
              <a:gd name="connsiteY5" fmla="*/ 496027 h 2254428"/>
              <a:gd name="connsiteX6" fmla="*/ 3005215 w 4257920"/>
              <a:gd name="connsiteY6" fmla="*/ 158220 h 2254428"/>
              <a:gd name="connsiteX7" fmla="*/ 2859214 w 4257920"/>
              <a:gd name="connsiteY7" fmla="*/ 11455 h 2254428"/>
              <a:gd name="connsiteX8" fmla="*/ 2652045 w 4257920"/>
              <a:gd name="connsiteY8" fmla="*/ 348400 h 2254428"/>
              <a:gd name="connsiteX9" fmla="*/ 2266171 w 4257920"/>
              <a:gd name="connsiteY9" fmla="*/ 628610 h 2254428"/>
              <a:gd name="connsiteX10" fmla="*/ 2040220 w 4257920"/>
              <a:gd name="connsiteY10" fmla="*/ 899512 h 2254428"/>
              <a:gd name="connsiteX11" fmla="*/ 68308 w 4257920"/>
              <a:gd name="connsiteY11" fmla="*/ 1995086 h 2254428"/>
              <a:gd name="connsiteX12" fmla="*/ 109914 w 4257920"/>
              <a:gd name="connsiteY12" fmla="*/ 2254428 h 2254428"/>
              <a:gd name="connsiteX13" fmla="*/ 864886 w 4257920"/>
              <a:gd name="connsiteY13" fmla="*/ 1674174 h 2254428"/>
              <a:gd name="connsiteX14" fmla="*/ 1658479 w 4257920"/>
              <a:gd name="connsiteY14" fmla="*/ 1261914 h 2254428"/>
              <a:gd name="connsiteX15" fmla="*/ 2051691 w 4257920"/>
              <a:gd name="connsiteY15" fmla="*/ 1004636 h 2254428"/>
              <a:gd name="connsiteX16" fmla="*/ 2651019 w 4257920"/>
              <a:gd name="connsiteY16" fmla="*/ 825225 h 2254428"/>
              <a:gd name="connsiteX0" fmla="*/ 4257920 w 4257920"/>
              <a:gd name="connsiteY0" fmla="*/ 418598 h 2254428"/>
              <a:gd name="connsiteX1" fmla="*/ 3978326 w 4257920"/>
              <a:gd name="connsiteY1" fmla="*/ 451598 h 2254428"/>
              <a:gd name="connsiteX2" fmla="*/ 3478613 w 4257920"/>
              <a:gd name="connsiteY2" fmla="*/ 599706 h 2254428"/>
              <a:gd name="connsiteX3" fmla="*/ 3222408 w 4257920"/>
              <a:gd name="connsiteY3" fmla="*/ 782141 h 2254428"/>
              <a:gd name="connsiteX4" fmla="*/ 2843602 w 4257920"/>
              <a:gd name="connsiteY4" fmla="*/ 812416 h 2254428"/>
              <a:gd name="connsiteX5" fmla="*/ 2826793 w 4257920"/>
              <a:gd name="connsiteY5" fmla="*/ 496027 h 2254428"/>
              <a:gd name="connsiteX6" fmla="*/ 3005215 w 4257920"/>
              <a:gd name="connsiteY6" fmla="*/ 158220 h 2254428"/>
              <a:gd name="connsiteX7" fmla="*/ 2859214 w 4257920"/>
              <a:gd name="connsiteY7" fmla="*/ 11455 h 2254428"/>
              <a:gd name="connsiteX8" fmla="*/ 2652045 w 4257920"/>
              <a:gd name="connsiteY8" fmla="*/ 348400 h 2254428"/>
              <a:gd name="connsiteX9" fmla="*/ 2266171 w 4257920"/>
              <a:gd name="connsiteY9" fmla="*/ 628610 h 2254428"/>
              <a:gd name="connsiteX10" fmla="*/ 2040220 w 4257920"/>
              <a:gd name="connsiteY10" fmla="*/ 899512 h 2254428"/>
              <a:gd name="connsiteX11" fmla="*/ 68308 w 4257920"/>
              <a:gd name="connsiteY11" fmla="*/ 1995086 h 2254428"/>
              <a:gd name="connsiteX12" fmla="*/ 109914 w 4257920"/>
              <a:gd name="connsiteY12" fmla="*/ 2254428 h 2254428"/>
              <a:gd name="connsiteX13" fmla="*/ 864886 w 4257920"/>
              <a:gd name="connsiteY13" fmla="*/ 1674174 h 2254428"/>
              <a:gd name="connsiteX14" fmla="*/ 1658479 w 4257920"/>
              <a:gd name="connsiteY14" fmla="*/ 1261914 h 2254428"/>
              <a:gd name="connsiteX15" fmla="*/ 2051691 w 4257920"/>
              <a:gd name="connsiteY15" fmla="*/ 1004636 h 2254428"/>
              <a:gd name="connsiteX16" fmla="*/ 2651019 w 4257920"/>
              <a:gd name="connsiteY16" fmla="*/ 825225 h 2254428"/>
              <a:gd name="connsiteX0" fmla="*/ 4267338 w 4267338"/>
              <a:gd name="connsiteY0" fmla="*/ 418598 h 2254428"/>
              <a:gd name="connsiteX1" fmla="*/ 3987744 w 4267338"/>
              <a:gd name="connsiteY1" fmla="*/ 451598 h 2254428"/>
              <a:gd name="connsiteX2" fmla="*/ 3488031 w 4267338"/>
              <a:gd name="connsiteY2" fmla="*/ 599706 h 2254428"/>
              <a:gd name="connsiteX3" fmla="*/ 3231826 w 4267338"/>
              <a:gd name="connsiteY3" fmla="*/ 782141 h 2254428"/>
              <a:gd name="connsiteX4" fmla="*/ 2853020 w 4267338"/>
              <a:gd name="connsiteY4" fmla="*/ 812416 h 2254428"/>
              <a:gd name="connsiteX5" fmla="*/ 2836211 w 4267338"/>
              <a:gd name="connsiteY5" fmla="*/ 496027 h 2254428"/>
              <a:gd name="connsiteX6" fmla="*/ 3014633 w 4267338"/>
              <a:gd name="connsiteY6" fmla="*/ 158220 h 2254428"/>
              <a:gd name="connsiteX7" fmla="*/ 2868632 w 4267338"/>
              <a:gd name="connsiteY7" fmla="*/ 11455 h 2254428"/>
              <a:gd name="connsiteX8" fmla="*/ 2661463 w 4267338"/>
              <a:gd name="connsiteY8" fmla="*/ 348400 h 2254428"/>
              <a:gd name="connsiteX9" fmla="*/ 2275589 w 4267338"/>
              <a:gd name="connsiteY9" fmla="*/ 628610 h 2254428"/>
              <a:gd name="connsiteX10" fmla="*/ 2049638 w 4267338"/>
              <a:gd name="connsiteY10" fmla="*/ 899512 h 2254428"/>
              <a:gd name="connsiteX11" fmla="*/ 77726 w 4267338"/>
              <a:gd name="connsiteY11" fmla="*/ 1995086 h 2254428"/>
              <a:gd name="connsiteX12" fmla="*/ 119332 w 4267338"/>
              <a:gd name="connsiteY12" fmla="*/ 2254428 h 2254428"/>
              <a:gd name="connsiteX13" fmla="*/ 874304 w 4267338"/>
              <a:gd name="connsiteY13" fmla="*/ 1674174 h 2254428"/>
              <a:gd name="connsiteX14" fmla="*/ 1667897 w 4267338"/>
              <a:gd name="connsiteY14" fmla="*/ 1261914 h 2254428"/>
              <a:gd name="connsiteX15" fmla="*/ 2061109 w 4267338"/>
              <a:gd name="connsiteY15" fmla="*/ 1004636 h 2254428"/>
              <a:gd name="connsiteX16" fmla="*/ 2660437 w 4267338"/>
              <a:gd name="connsiteY16" fmla="*/ 825225 h 2254428"/>
              <a:gd name="connsiteX0" fmla="*/ 4252104 w 4252104"/>
              <a:gd name="connsiteY0" fmla="*/ 418598 h 2254428"/>
              <a:gd name="connsiteX1" fmla="*/ 3972510 w 4252104"/>
              <a:gd name="connsiteY1" fmla="*/ 451598 h 2254428"/>
              <a:gd name="connsiteX2" fmla="*/ 3472797 w 4252104"/>
              <a:gd name="connsiteY2" fmla="*/ 599706 h 2254428"/>
              <a:gd name="connsiteX3" fmla="*/ 3216592 w 4252104"/>
              <a:gd name="connsiteY3" fmla="*/ 782141 h 2254428"/>
              <a:gd name="connsiteX4" fmla="*/ 2837786 w 4252104"/>
              <a:gd name="connsiteY4" fmla="*/ 812416 h 2254428"/>
              <a:gd name="connsiteX5" fmla="*/ 2820977 w 4252104"/>
              <a:gd name="connsiteY5" fmla="*/ 496027 h 2254428"/>
              <a:gd name="connsiteX6" fmla="*/ 2999399 w 4252104"/>
              <a:gd name="connsiteY6" fmla="*/ 158220 h 2254428"/>
              <a:gd name="connsiteX7" fmla="*/ 2853398 w 4252104"/>
              <a:gd name="connsiteY7" fmla="*/ 11455 h 2254428"/>
              <a:gd name="connsiteX8" fmla="*/ 2646229 w 4252104"/>
              <a:gd name="connsiteY8" fmla="*/ 348400 h 2254428"/>
              <a:gd name="connsiteX9" fmla="*/ 2260355 w 4252104"/>
              <a:gd name="connsiteY9" fmla="*/ 628610 h 2254428"/>
              <a:gd name="connsiteX10" fmla="*/ 2034404 w 4252104"/>
              <a:gd name="connsiteY10" fmla="*/ 899512 h 2254428"/>
              <a:gd name="connsiteX11" fmla="*/ 62492 w 4252104"/>
              <a:gd name="connsiteY11" fmla="*/ 1995086 h 2254428"/>
              <a:gd name="connsiteX12" fmla="*/ 104098 w 4252104"/>
              <a:gd name="connsiteY12" fmla="*/ 2254428 h 2254428"/>
              <a:gd name="connsiteX13" fmla="*/ 859070 w 4252104"/>
              <a:gd name="connsiteY13" fmla="*/ 1674174 h 2254428"/>
              <a:gd name="connsiteX14" fmla="*/ 1652663 w 4252104"/>
              <a:gd name="connsiteY14" fmla="*/ 1261914 h 2254428"/>
              <a:gd name="connsiteX15" fmla="*/ 2045875 w 4252104"/>
              <a:gd name="connsiteY15" fmla="*/ 1004636 h 2254428"/>
              <a:gd name="connsiteX16" fmla="*/ 2645203 w 4252104"/>
              <a:gd name="connsiteY16" fmla="*/ 825225 h 2254428"/>
              <a:gd name="connsiteX0" fmla="*/ 4252103 w 4252103"/>
              <a:gd name="connsiteY0" fmla="*/ 418598 h 2254428"/>
              <a:gd name="connsiteX1" fmla="*/ 3972509 w 4252103"/>
              <a:gd name="connsiteY1" fmla="*/ 451598 h 2254428"/>
              <a:gd name="connsiteX2" fmla="*/ 3472796 w 4252103"/>
              <a:gd name="connsiteY2" fmla="*/ 599706 h 2254428"/>
              <a:gd name="connsiteX3" fmla="*/ 3216591 w 4252103"/>
              <a:gd name="connsiteY3" fmla="*/ 782141 h 2254428"/>
              <a:gd name="connsiteX4" fmla="*/ 2837785 w 4252103"/>
              <a:gd name="connsiteY4" fmla="*/ 812416 h 2254428"/>
              <a:gd name="connsiteX5" fmla="*/ 2820976 w 4252103"/>
              <a:gd name="connsiteY5" fmla="*/ 496027 h 2254428"/>
              <a:gd name="connsiteX6" fmla="*/ 2999398 w 4252103"/>
              <a:gd name="connsiteY6" fmla="*/ 158220 h 2254428"/>
              <a:gd name="connsiteX7" fmla="*/ 2853397 w 4252103"/>
              <a:gd name="connsiteY7" fmla="*/ 11455 h 2254428"/>
              <a:gd name="connsiteX8" fmla="*/ 2646228 w 4252103"/>
              <a:gd name="connsiteY8" fmla="*/ 348400 h 2254428"/>
              <a:gd name="connsiteX9" fmla="*/ 2260354 w 4252103"/>
              <a:gd name="connsiteY9" fmla="*/ 628610 h 2254428"/>
              <a:gd name="connsiteX10" fmla="*/ 2034403 w 4252103"/>
              <a:gd name="connsiteY10" fmla="*/ 899512 h 2254428"/>
              <a:gd name="connsiteX11" fmla="*/ 62491 w 4252103"/>
              <a:gd name="connsiteY11" fmla="*/ 1995086 h 2254428"/>
              <a:gd name="connsiteX12" fmla="*/ 104097 w 4252103"/>
              <a:gd name="connsiteY12" fmla="*/ 2254428 h 2254428"/>
              <a:gd name="connsiteX13" fmla="*/ 859069 w 4252103"/>
              <a:gd name="connsiteY13" fmla="*/ 1674174 h 2254428"/>
              <a:gd name="connsiteX14" fmla="*/ 1652662 w 4252103"/>
              <a:gd name="connsiteY14" fmla="*/ 1261914 h 2254428"/>
              <a:gd name="connsiteX15" fmla="*/ 2045874 w 4252103"/>
              <a:gd name="connsiteY15" fmla="*/ 1004636 h 2254428"/>
              <a:gd name="connsiteX16" fmla="*/ 2645202 w 4252103"/>
              <a:gd name="connsiteY16" fmla="*/ 825225 h 2254428"/>
              <a:gd name="connsiteX0" fmla="*/ 4241823 w 4241823"/>
              <a:gd name="connsiteY0" fmla="*/ 418598 h 2254428"/>
              <a:gd name="connsiteX1" fmla="*/ 3962229 w 4241823"/>
              <a:gd name="connsiteY1" fmla="*/ 451598 h 2254428"/>
              <a:gd name="connsiteX2" fmla="*/ 3462516 w 4241823"/>
              <a:gd name="connsiteY2" fmla="*/ 599706 h 2254428"/>
              <a:gd name="connsiteX3" fmla="*/ 3206311 w 4241823"/>
              <a:gd name="connsiteY3" fmla="*/ 782141 h 2254428"/>
              <a:gd name="connsiteX4" fmla="*/ 2827505 w 4241823"/>
              <a:gd name="connsiteY4" fmla="*/ 812416 h 2254428"/>
              <a:gd name="connsiteX5" fmla="*/ 2810696 w 4241823"/>
              <a:gd name="connsiteY5" fmla="*/ 496027 h 2254428"/>
              <a:gd name="connsiteX6" fmla="*/ 2989118 w 4241823"/>
              <a:gd name="connsiteY6" fmla="*/ 158220 h 2254428"/>
              <a:gd name="connsiteX7" fmla="*/ 2843117 w 4241823"/>
              <a:gd name="connsiteY7" fmla="*/ 11455 h 2254428"/>
              <a:gd name="connsiteX8" fmla="*/ 2635948 w 4241823"/>
              <a:gd name="connsiteY8" fmla="*/ 348400 h 2254428"/>
              <a:gd name="connsiteX9" fmla="*/ 2250074 w 4241823"/>
              <a:gd name="connsiteY9" fmla="*/ 628610 h 2254428"/>
              <a:gd name="connsiteX10" fmla="*/ 2024123 w 4241823"/>
              <a:gd name="connsiteY10" fmla="*/ 899512 h 2254428"/>
              <a:gd name="connsiteX11" fmla="*/ 52211 w 4241823"/>
              <a:gd name="connsiteY11" fmla="*/ 1995086 h 2254428"/>
              <a:gd name="connsiteX12" fmla="*/ 93817 w 4241823"/>
              <a:gd name="connsiteY12" fmla="*/ 2254428 h 2254428"/>
              <a:gd name="connsiteX13" fmla="*/ 848789 w 4241823"/>
              <a:gd name="connsiteY13" fmla="*/ 1674174 h 2254428"/>
              <a:gd name="connsiteX14" fmla="*/ 1642382 w 4241823"/>
              <a:gd name="connsiteY14" fmla="*/ 1261914 h 2254428"/>
              <a:gd name="connsiteX15" fmla="*/ 2035594 w 4241823"/>
              <a:gd name="connsiteY15" fmla="*/ 1004636 h 2254428"/>
              <a:gd name="connsiteX16" fmla="*/ 2634922 w 4241823"/>
              <a:gd name="connsiteY16" fmla="*/ 825225 h 2254428"/>
              <a:gd name="connsiteX0" fmla="*/ 4245783 w 4245783"/>
              <a:gd name="connsiteY0" fmla="*/ 418598 h 2254428"/>
              <a:gd name="connsiteX1" fmla="*/ 3966189 w 4245783"/>
              <a:gd name="connsiteY1" fmla="*/ 451598 h 2254428"/>
              <a:gd name="connsiteX2" fmla="*/ 3466476 w 4245783"/>
              <a:gd name="connsiteY2" fmla="*/ 599706 h 2254428"/>
              <a:gd name="connsiteX3" fmla="*/ 3210271 w 4245783"/>
              <a:gd name="connsiteY3" fmla="*/ 782141 h 2254428"/>
              <a:gd name="connsiteX4" fmla="*/ 2831465 w 4245783"/>
              <a:gd name="connsiteY4" fmla="*/ 812416 h 2254428"/>
              <a:gd name="connsiteX5" fmla="*/ 2814656 w 4245783"/>
              <a:gd name="connsiteY5" fmla="*/ 496027 h 2254428"/>
              <a:gd name="connsiteX6" fmla="*/ 2993078 w 4245783"/>
              <a:gd name="connsiteY6" fmla="*/ 158220 h 2254428"/>
              <a:gd name="connsiteX7" fmla="*/ 2847077 w 4245783"/>
              <a:gd name="connsiteY7" fmla="*/ 11455 h 2254428"/>
              <a:gd name="connsiteX8" fmla="*/ 2639908 w 4245783"/>
              <a:gd name="connsiteY8" fmla="*/ 348400 h 2254428"/>
              <a:gd name="connsiteX9" fmla="*/ 2254034 w 4245783"/>
              <a:gd name="connsiteY9" fmla="*/ 628610 h 2254428"/>
              <a:gd name="connsiteX10" fmla="*/ 2028083 w 4245783"/>
              <a:gd name="connsiteY10" fmla="*/ 899512 h 2254428"/>
              <a:gd name="connsiteX11" fmla="*/ 56171 w 4245783"/>
              <a:gd name="connsiteY11" fmla="*/ 1995086 h 2254428"/>
              <a:gd name="connsiteX12" fmla="*/ 97777 w 4245783"/>
              <a:gd name="connsiteY12" fmla="*/ 2254428 h 2254428"/>
              <a:gd name="connsiteX13" fmla="*/ 852749 w 4245783"/>
              <a:gd name="connsiteY13" fmla="*/ 1674174 h 2254428"/>
              <a:gd name="connsiteX14" fmla="*/ 1646342 w 4245783"/>
              <a:gd name="connsiteY14" fmla="*/ 1261914 h 2254428"/>
              <a:gd name="connsiteX15" fmla="*/ 2039554 w 4245783"/>
              <a:gd name="connsiteY15" fmla="*/ 1004636 h 2254428"/>
              <a:gd name="connsiteX16" fmla="*/ 2638882 w 4245783"/>
              <a:gd name="connsiteY16" fmla="*/ 825225 h 2254428"/>
              <a:gd name="connsiteX0" fmla="*/ 4245783 w 4245783"/>
              <a:gd name="connsiteY0" fmla="*/ 418598 h 2254428"/>
              <a:gd name="connsiteX1" fmla="*/ 3966189 w 4245783"/>
              <a:gd name="connsiteY1" fmla="*/ 451598 h 2254428"/>
              <a:gd name="connsiteX2" fmla="*/ 3466476 w 4245783"/>
              <a:gd name="connsiteY2" fmla="*/ 599706 h 2254428"/>
              <a:gd name="connsiteX3" fmla="*/ 3210271 w 4245783"/>
              <a:gd name="connsiteY3" fmla="*/ 782141 h 2254428"/>
              <a:gd name="connsiteX4" fmla="*/ 2831465 w 4245783"/>
              <a:gd name="connsiteY4" fmla="*/ 812416 h 2254428"/>
              <a:gd name="connsiteX5" fmla="*/ 2814656 w 4245783"/>
              <a:gd name="connsiteY5" fmla="*/ 496027 h 2254428"/>
              <a:gd name="connsiteX6" fmla="*/ 2993078 w 4245783"/>
              <a:gd name="connsiteY6" fmla="*/ 158220 h 2254428"/>
              <a:gd name="connsiteX7" fmla="*/ 2847077 w 4245783"/>
              <a:gd name="connsiteY7" fmla="*/ 11455 h 2254428"/>
              <a:gd name="connsiteX8" fmla="*/ 2639908 w 4245783"/>
              <a:gd name="connsiteY8" fmla="*/ 348400 h 2254428"/>
              <a:gd name="connsiteX9" fmla="*/ 2254034 w 4245783"/>
              <a:gd name="connsiteY9" fmla="*/ 628610 h 2254428"/>
              <a:gd name="connsiteX10" fmla="*/ 1931329 w 4245783"/>
              <a:gd name="connsiteY10" fmla="*/ 918120 h 2254428"/>
              <a:gd name="connsiteX11" fmla="*/ 56171 w 4245783"/>
              <a:gd name="connsiteY11" fmla="*/ 1995086 h 2254428"/>
              <a:gd name="connsiteX12" fmla="*/ 97777 w 4245783"/>
              <a:gd name="connsiteY12" fmla="*/ 2254428 h 2254428"/>
              <a:gd name="connsiteX13" fmla="*/ 852749 w 4245783"/>
              <a:gd name="connsiteY13" fmla="*/ 1674174 h 2254428"/>
              <a:gd name="connsiteX14" fmla="*/ 1646342 w 4245783"/>
              <a:gd name="connsiteY14" fmla="*/ 1261914 h 2254428"/>
              <a:gd name="connsiteX15" fmla="*/ 2039554 w 4245783"/>
              <a:gd name="connsiteY15" fmla="*/ 1004636 h 2254428"/>
              <a:gd name="connsiteX16" fmla="*/ 2638882 w 4245783"/>
              <a:gd name="connsiteY16" fmla="*/ 825225 h 2254428"/>
              <a:gd name="connsiteX0" fmla="*/ 4245783 w 4245783"/>
              <a:gd name="connsiteY0" fmla="*/ 418598 h 2254428"/>
              <a:gd name="connsiteX1" fmla="*/ 3966189 w 4245783"/>
              <a:gd name="connsiteY1" fmla="*/ 451598 h 2254428"/>
              <a:gd name="connsiteX2" fmla="*/ 3466476 w 4245783"/>
              <a:gd name="connsiteY2" fmla="*/ 599706 h 2254428"/>
              <a:gd name="connsiteX3" fmla="*/ 3210271 w 4245783"/>
              <a:gd name="connsiteY3" fmla="*/ 782141 h 2254428"/>
              <a:gd name="connsiteX4" fmla="*/ 2831465 w 4245783"/>
              <a:gd name="connsiteY4" fmla="*/ 812416 h 2254428"/>
              <a:gd name="connsiteX5" fmla="*/ 2814656 w 4245783"/>
              <a:gd name="connsiteY5" fmla="*/ 496027 h 2254428"/>
              <a:gd name="connsiteX6" fmla="*/ 2993078 w 4245783"/>
              <a:gd name="connsiteY6" fmla="*/ 158220 h 2254428"/>
              <a:gd name="connsiteX7" fmla="*/ 2847077 w 4245783"/>
              <a:gd name="connsiteY7" fmla="*/ 11455 h 2254428"/>
              <a:gd name="connsiteX8" fmla="*/ 2639908 w 4245783"/>
              <a:gd name="connsiteY8" fmla="*/ 348400 h 2254428"/>
              <a:gd name="connsiteX9" fmla="*/ 2254034 w 4245783"/>
              <a:gd name="connsiteY9" fmla="*/ 628610 h 2254428"/>
              <a:gd name="connsiteX10" fmla="*/ 1931329 w 4245783"/>
              <a:gd name="connsiteY10" fmla="*/ 918120 h 2254428"/>
              <a:gd name="connsiteX11" fmla="*/ 56171 w 4245783"/>
              <a:gd name="connsiteY11" fmla="*/ 1995086 h 2254428"/>
              <a:gd name="connsiteX12" fmla="*/ 97777 w 4245783"/>
              <a:gd name="connsiteY12" fmla="*/ 2254428 h 2254428"/>
              <a:gd name="connsiteX13" fmla="*/ 852749 w 4245783"/>
              <a:gd name="connsiteY13" fmla="*/ 1674174 h 2254428"/>
              <a:gd name="connsiteX14" fmla="*/ 1646342 w 4245783"/>
              <a:gd name="connsiteY14" fmla="*/ 1261914 h 2254428"/>
              <a:gd name="connsiteX15" fmla="*/ 2039554 w 4245783"/>
              <a:gd name="connsiteY15" fmla="*/ 1004636 h 2254428"/>
              <a:gd name="connsiteX16" fmla="*/ 2638882 w 4245783"/>
              <a:gd name="connsiteY16" fmla="*/ 825225 h 2254428"/>
              <a:gd name="connsiteX0" fmla="*/ 4245783 w 4245783"/>
              <a:gd name="connsiteY0" fmla="*/ 418598 h 2254428"/>
              <a:gd name="connsiteX1" fmla="*/ 3966189 w 4245783"/>
              <a:gd name="connsiteY1" fmla="*/ 451598 h 2254428"/>
              <a:gd name="connsiteX2" fmla="*/ 3466476 w 4245783"/>
              <a:gd name="connsiteY2" fmla="*/ 599706 h 2254428"/>
              <a:gd name="connsiteX3" fmla="*/ 3210271 w 4245783"/>
              <a:gd name="connsiteY3" fmla="*/ 782141 h 2254428"/>
              <a:gd name="connsiteX4" fmla="*/ 2831465 w 4245783"/>
              <a:gd name="connsiteY4" fmla="*/ 812416 h 2254428"/>
              <a:gd name="connsiteX5" fmla="*/ 2814656 w 4245783"/>
              <a:gd name="connsiteY5" fmla="*/ 496027 h 2254428"/>
              <a:gd name="connsiteX6" fmla="*/ 2993078 w 4245783"/>
              <a:gd name="connsiteY6" fmla="*/ 158220 h 2254428"/>
              <a:gd name="connsiteX7" fmla="*/ 2847077 w 4245783"/>
              <a:gd name="connsiteY7" fmla="*/ 11455 h 2254428"/>
              <a:gd name="connsiteX8" fmla="*/ 2639908 w 4245783"/>
              <a:gd name="connsiteY8" fmla="*/ 348400 h 2254428"/>
              <a:gd name="connsiteX9" fmla="*/ 2225008 w 4245783"/>
              <a:gd name="connsiteY9" fmla="*/ 628610 h 2254428"/>
              <a:gd name="connsiteX10" fmla="*/ 1931329 w 4245783"/>
              <a:gd name="connsiteY10" fmla="*/ 918120 h 2254428"/>
              <a:gd name="connsiteX11" fmla="*/ 56171 w 4245783"/>
              <a:gd name="connsiteY11" fmla="*/ 1995086 h 2254428"/>
              <a:gd name="connsiteX12" fmla="*/ 97777 w 4245783"/>
              <a:gd name="connsiteY12" fmla="*/ 2254428 h 2254428"/>
              <a:gd name="connsiteX13" fmla="*/ 852749 w 4245783"/>
              <a:gd name="connsiteY13" fmla="*/ 1674174 h 2254428"/>
              <a:gd name="connsiteX14" fmla="*/ 1646342 w 4245783"/>
              <a:gd name="connsiteY14" fmla="*/ 1261914 h 2254428"/>
              <a:gd name="connsiteX15" fmla="*/ 2039554 w 4245783"/>
              <a:gd name="connsiteY15" fmla="*/ 1004636 h 2254428"/>
              <a:gd name="connsiteX16" fmla="*/ 2638882 w 4245783"/>
              <a:gd name="connsiteY16" fmla="*/ 825225 h 2254428"/>
              <a:gd name="connsiteX0" fmla="*/ 4245783 w 4245783"/>
              <a:gd name="connsiteY0" fmla="*/ 418598 h 2254428"/>
              <a:gd name="connsiteX1" fmla="*/ 3966189 w 4245783"/>
              <a:gd name="connsiteY1" fmla="*/ 451598 h 2254428"/>
              <a:gd name="connsiteX2" fmla="*/ 3466476 w 4245783"/>
              <a:gd name="connsiteY2" fmla="*/ 599706 h 2254428"/>
              <a:gd name="connsiteX3" fmla="*/ 3210271 w 4245783"/>
              <a:gd name="connsiteY3" fmla="*/ 782141 h 2254428"/>
              <a:gd name="connsiteX4" fmla="*/ 2831465 w 4245783"/>
              <a:gd name="connsiteY4" fmla="*/ 812416 h 2254428"/>
              <a:gd name="connsiteX5" fmla="*/ 2814656 w 4245783"/>
              <a:gd name="connsiteY5" fmla="*/ 496027 h 2254428"/>
              <a:gd name="connsiteX6" fmla="*/ 2993078 w 4245783"/>
              <a:gd name="connsiteY6" fmla="*/ 158220 h 2254428"/>
              <a:gd name="connsiteX7" fmla="*/ 2847077 w 4245783"/>
              <a:gd name="connsiteY7" fmla="*/ 11455 h 2254428"/>
              <a:gd name="connsiteX8" fmla="*/ 2639908 w 4245783"/>
              <a:gd name="connsiteY8" fmla="*/ 348400 h 2254428"/>
              <a:gd name="connsiteX9" fmla="*/ 2225008 w 4245783"/>
              <a:gd name="connsiteY9" fmla="*/ 628610 h 2254428"/>
              <a:gd name="connsiteX10" fmla="*/ 1931329 w 4245783"/>
              <a:gd name="connsiteY10" fmla="*/ 918120 h 2254428"/>
              <a:gd name="connsiteX11" fmla="*/ 56171 w 4245783"/>
              <a:gd name="connsiteY11" fmla="*/ 1995086 h 2254428"/>
              <a:gd name="connsiteX12" fmla="*/ 97777 w 4245783"/>
              <a:gd name="connsiteY12" fmla="*/ 2254428 h 2254428"/>
              <a:gd name="connsiteX13" fmla="*/ 852749 w 4245783"/>
              <a:gd name="connsiteY13" fmla="*/ 1674174 h 2254428"/>
              <a:gd name="connsiteX14" fmla="*/ 1646342 w 4245783"/>
              <a:gd name="connsiteY14" fmla="*/ 1261914 h 2254428"/>
              <a:gd name="connsiteX15" fmla="*/ 2039554 w 4245783"/>
              <a:gd name="connsiteY15" fmla="*/ 1004636 h 2254428"/>
              <a:gd name="connsiteX16" fmla="*/ 2638882 w 4245783"/>
              <a:gd name="connsiteY16" fmla="*/ 825225 h 2254428"/>
              <a:gd name="connsiteX0" fmla="*/ 4245783 w 4245783"/>
              <a:gd name="connsiteY0" fmla="*/ 395721 h 2231551"/>
              <a:gd name="connsiteX1" fmla="*/ 3966189 w 4245783"/>
              <a:gd name="connsiteY1" fmla="*/ 428721 h 2231551"/>
              <a:gd name="connsiteX2" fmla="*/ 3466476 w 4245783"/>
              <a:gd name="connsiteY2" fmla="*/ 576829 h 2231551"/>
              <a:gd name="connsiteX3" fmla="*/ 3210271 w 4245783"/>
              <a:gd name="connsiteY3" fmla="*/ 759264 h 2231551"/>
              <a:gd name="connsiteX4" fmla="*/ 2831465 w 4245783"/>
              <a:gd name="connsiteY4" fmla="*/ 789539 h 2231551"/>
              <a:gd name="connsiteX5" fmla="*/ 2814656 w 4245783"/>
              <a:gd name="connsiteY5" fmla="*/ 473150 h 2231551"/>
              <a:gd name="connsiteX6" fmla="*/ 2993078 w 4245783"/>
              <a:gd name="connsiteY6" fmla="*/ 135343 h 2231551"/>
              <a:gd name="connsiteX7" fmla="*/ 2789024 w 4245783"/>
              <a:gd name="connsiteY7" fmla="*/ 16489 h 2231551"/>
              <a:gd name="connsiteX8" fmla="*/ 2639908 w 4245783"/>
              <a:gd name="connsiteY8" fmla="*/ 325523 h 2231551"/>
              <a:gd name="connsiteX9" fmla="*/ 2225008 w 4245783"/>
              <a:gd name="connsiteY9" fmla="*/ 605733 h 2231551"/>
              <a:gd name="connsiteX10" fmla="*/ 1931329 w 4245783"/>
              <a:gd name="connsiteY10" fmla="*/ 895243 h 2231551"/>
              <a:gd name="connsiteX11" fmla="*/ 56171 w 4245783"/>
              <a:gd name="connsiteY11" fmla="*/ 1972209 h 2231551"/>
              <a:gd name="connsiteX12" fmla="*/ 97777 w 4245783"/>
              <a:gd name="connsiteY12" fmla="*/ 2231551 h 2231551"/>
              <a:gd name="connsiteX13" fmla="*/ 852749 w 4245783"/>
              <a:gd name="connsiteY13" fmla="*/ 1651297 h 2231551"/>
              <a:gd name="connsiteX14" fmla="*/ 1646342 w 4245783"/>
              <a:gd name="connsiteY14" fmla="*/ 1239037 h 2231551"/>
              <a:gd name="connsiteX15" fmla="*/ 2039554 w 4245783"/>
              <a:gd name="connsiteY15" fmla="*/ 981759 h 2231551"/>
              <a:gd name="connsiteX16" fmla="*/ 2638882 w 4245783"/>
              <a:gd name="connsiteY16" fmla="*/ 802348 h 2231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5783" h="2231551">
                <a:moveTo>
                  <a:pt x="4245783" y="395721"/>
                </a:moveTo>
                <a:lnTo>
                  <a:pt x="3966189" y="428721"/>
                </a:lnTo>
                <a:lnTo>
                  <a:pt x="3466476" y="576829"/>
                </a:lnTo>
                <a:lnTo>
                  <a:pt x="3210271" y="759264"/>
                </a:lnTo>
                <a:cubicBezTo>
                  <a:pt x="3032036" y="835984"/>
                  <a:pt x="2992379" y="837746"/>
                  <a:pt x="2831465" y="789539"/>
                </a:cubicBezTo>
                <a:cubicBezTo>
                  <a:pt x="2707496" y="645209"/>
                  <a:pt x="2713440" y="567508"/>
                  <a:pt x="2814656" y="473150"/>
                </a:cubicBezTo>
                <a:cubicBezTo>
                  <a:pt x="2877355" y="335737"/>
                  <a:pt x="2956362" y="314399"/>
                  <a:pt x="2993078" y="135343"/>
                </a:cubicBezTo>
                <a:cubicBezTo>
                  <a:pt x="3017832" y="-13647"/>
                  <a:pt x="2847886" y="-15208"/>
                  <a:pt x="2789024" y="16489"/>
                </a:cubicBezTo>
                <a:cubicBezTo>
                  <a:pt x="2730162" y="48186"/>
                  <a:pt x="2733911" y="227316"/>
                  <a:pt x="2639908" y="325523"/>
                </a:cubicBezTo>
                <a:cubicBezTo>
                  <a:pt x="2545905" y="423730"/>
                  <a:pt x="2394707" y="569704"/>
                  <a:pt x="2225008" y="605733"/>
                </a:cubicBezTo>
                <a:cubicBezTo>
                  <a:pt x="2123037" y="697585"/>
                  <a:pt x="2292802" y="667497"/>
                  <a:pt x="1931329" y="895243"/>
                </a:cubicBezTo>
                <a:cubicBezTo>
                  <a:pt x="1569856" y="1122989"/>
                  <a:pt x="318350" y="1869072"/>
                  <a:pt x="56171" y="1972209"/>
                </a:cubicBezTo>
                <a:cubicBezTo>
                  <a:pt x="-26246" y="2119082"/>
                  <a:pt x="-22522" y="2160610"/>
                  <a:pt x="97777" y="2231551"/>
                </a:cubicBezTo>
                <a:cubicBezTo>
                  <a:pt x="397813" y="2019251"/>
                  <a:pt x="663279" y="1885208"/>
                  <a:pt x="852749" y="1651297"/>
                </a:cubicBezTo>
                <a:cubicBezTo>
                  <a:pt x="1349491" y="1411536"/>
                  <a:pt x="1772415" y="1109573"/>
                  <a:pt x="1646342" y="1239037"/>
                </a:cubicBezTo>
                <a:cubicBezTo>
                  <a:pt x="1592697" y="1219530"/>
                  <a:pt x="2093199" y="1001266"/>
                  <a:pt x="2039554" y="981759"/>
                </a:cubicBezTo>
                <a:cubicBezTo>
                  <a:pt x="1982386" y="994135"/>
                  <a:pt x="2375277" y="778512"/>
                  <a:pt x="2638882" y="802348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1" name="Frihåndsform 10"/>
          <p:cNvSpPr/>
          <p:nvPr/>
        </p:nvSpPr>
        <p:spPr>
          <a:xfrm>
            <a:off x="2598727" y="3450866"/>
            <a:ext cx="3825929" cy="3069204"/>
          </a:xfrm>
          <a:custGeom>
            <a:avLst/>
            <a:gdLst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222636 w 4238045"/>
              <a:gd name="connsiteY56" fmla="*/ 1447137 h 3244132"/>
              <a:gd name="connsiteX57" fmla="*/ 159026 w 4238045"/>
              <a:gd name="connsiteY57" fmla="*/ 1606164 h 3244132"/>
              <a:gd name="connsiteX58" fmla="*/ 190831 w 4238045"/>
              <a:gd name="connsiteY58" fmla="*/ 1884459 h 3244132"/>
              <a:gd name="connsiteX59" fmla="*/ 461175 w 4238045"/>
              <a:gd name="connsiteY59" fmla="*/ 2361537 h 3244132"/>
              <a:gd name="connsiteX60" fmla="*/ 588396 w 4238045"/>
              <a:gd name="connsiteY60" fmla="*/ 2544417 h 3244132"/>
              <a:gd name="connsiteX61" fmla="*/ 723568 w 4238045"/>
              <a:gd name="connsiteY61" fmla="*/ 2775005 h 3244132"/>
              <a:gd name="connsiteX62" fmla="*/ 858741 w 4238045"/>
              <a:gd name="connsiteY62" fmla="*/ 2918129 h 3244132"/>
              <a:gd name="connsiteX63" fmla="*/ 993913 w 4238045"/>
              <a:gd name="connsiteY63" fmla="*/ 3053301 h 3244132"/>
              <a:gd name="connsiteX64" fmla="*/ 1121134 w 4238045"/>
              <a:gd name="connsiteY64" fmla="*/ 3156668 h 3244132"/>
              <a:gd name="connsiteX65" fmla="*/ 1121134 w 4238045"/>
              <a:gd name="connsiteY65" fmla="*/ 3156668 h 3244132"/>
              <a:gd name="connsiteX66" fmla="*/ 1065474 w 4238045"/>
              <a:gd name="connsiteY66" fmla="*/ 3244132 h 3244132"/>
              <a:gd name="connsiteX67" fmla="*/ 978010 w 4238045"/>
              <a:gd name="connsiteY67" fmla="*/ 3244132 h 3244132"/>
              <a:gd name="connsiteX68" fmla="*/ 826935 w 4238045"/>
              <a:gd name="connsiteY68" fmla="*/ 3180522 h 3244132"/>
              <a:gd name="connsiteX69" fmla="*/ 556591 w 4238045"/>
              <a:gd name="connsiteY69" fmla="*/ 3085106 h 3244132"/>
              <a:gd name="connsiteX70" fmla="*/ 405516 w 4238045"/>
              <a:gd name="connsiteY70" fmla="*/ 2878372 h 3244132"/>
              <a:gd name="connsiteX71" fmla="*/ 166977 w 4238045"/>
              <a:gd name="connsiteY71" fmla="*/ 2488758 h 3244132"/>
              <a:gd name="connsiteX72" fmla="*/ 31805 w 4238045"/>
              <a:gd name="connsiteY72" fmla="*/ 2186609 h 3244132"/>
              <a:gd name="connsiteX73" fmla="*/ 0 w 4238045"/>
              <a:gd name="connsiteY73" fmla="*/ 1908313 h 3244132"/>
              <a:gd name="connsiteX74" fmla="*/ 55659 w 4238045"/>
              <a:gd name="connsiteY74" fmla="*/ 1558456 h 3244132"/>
              <a:gd name="connsiteX75" fmla="*/ 222636 w 4238045"/>
              <a:gd name="connsiteY75" fmla="*/ 1343771 h 3244132"/>
              <a:gd name="connsiteX76" fmla="*/ 453224 w 4238045"/>
              <a:gd name="connsiteY76" fmla="*/ 1256306 h 3244132"/>
              <a:gd name="connsiteX77" fmla="*/ 882594 w 4238045"/>
              <a:gd name="connsiteY77" fmla="*/ 1192696 h 3244132"/>
              <a:gd name="connsiteX78" fmla="*/ 1304014 w 4238045"/>
              <a:gd name="connsiteY78" fmla="*/ 1121134 h 3244132"/>
              <a:gd name="connsiteX79" fmla="*/ 1582309 w 4238045"/>
              <a:gd name="connsiteY79" fmla="*/ 1065475 h 3244132"/>
              <a:gd name="connsiteX80" fmla="*/ 1820848 w 4238045"/>
              <a:gd name="connsiteY80" fmla="*/ 1017767 h 3244132"/>
              <a:gd name="connsiteX81" fmla="*/ 1876508 w 4238045"/>
              <a:gd name="connsiteY81" fmla="*/ 954157 h 3244132"/>
              <a:gd name="connsiteX82" fmla="*/ 1892410 w 4238045"/>
              <a:gd name="connsiteY82" fmla="*/ 842838 h 3244132"/>
              <a:gd name="connsiteX83" fmla="*/ 1884459 w 4238045"/>
              <a:gd name="connsiteY83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59026 w 4238045"/>
              <a:gd name="connsiteY56" fmla="*/ 1606164 h 3244132"/>
              <a:gd name="connsiteX57" fmla="*/ 190831 w 4238045"/>
              <a:gd name="connsiteY57" fmla="*/ 1884459 h 3244132"/>
              <a:gd name="connsiteX58" fmla="*/ 461175 w 4238045"/>
              <a:gd name="connsiteY58" fmla="*/ 2361537 h 3244132"/>
              <a:gd name="connsiteX59" fmla="*/ 588396 w 4238045"/>
              <a:gd name="connsiteY59" fmla="*/ 2544417 h 3244132"/>
              <a:gd name="connsiteX60" fmla="*/ 723568 w 4238045"/>
              <a:gd name="connsiteY60" fmla="*/ 2775005 h 3244132"/>
              <a:gd name="connsiteX61" fmla="*/ 858741 w 4238045"/>
              <a:gd name="connsiteY61" fmla="*/ 2918129 h 3244132"/>
              <a:gd name="connsiteX62" fmla="*/ 993913 w 4238045"/>
              <a:gd name="connsiteY62" fmla="*/ 3053301 h 3244132"/>
              <a:gd name="connsiteX63" fmla="*/ 1121134 w 4238045"/>
              <a:gd name="connsiteY63" fmla="*/ 3156668 h 3244132"/>
              <a:gd name="connsiteX64" fmla="*/ 1121134 w 4238045"/>
              <a:gd name="connsiteY64" fmla="*/ 3156668 h 3244132"/>
              <a:gd name="connsiteX65" fmla="*/ 1065474 w 4238045"/>
              <a:gd name="connsiteY65" fmla="*/ 3244132 h 3244132"/>
              <a:gd name="connsiteX66" fmla="*/ 978010 w 4238045"/>
              <a:gd name="connsiteY66" fmla="*/ 3244132 h 3244132"/>
              <a:gd name="connsiteX67" fmla="*/ 826935 w 4238045"/>
              <a:gd name="connsiteY67" fmla="*/ 3180522 h 3244132"/>
              <a:gd name="connsiteX68" fmla="*/ 556591 w 4238045"/>
              <a:gd name="connsiteY68" fmla="*/ 3085106 h 3244132"/>
              <a:gd name="connsiteX69" fmla="*/ 405516 w 4238045"/>
              <a:gd name="connsiteY69" fmla="*/ 2878372 h 3244132"/>
              <a:gd name="connsiteX70" fmla="*/ 166977 w 4238045"/>
              <a:gd name="connsiteY70" fmla="*/ 2488758 h 3244132"/>
              <a:gd name="connsiteX71" fmla="*/ 31805 w 4238045"/>
              <a:gd name="connsiteY71" fmla="*/ 2186609 h 3244132"/>
              <a:gd name="connsiteX72" fmla="*/ 0 w 4238045"/>
              <a:gd name="connsiteY72" fmla="*/ 1908313 h 3244132"/>
              <a:gd name="connsiteX73" fmla="*/ 55659 w 4238045"/>
              <a:gd name="connsiteY73" fmla="*/ 1558456 h 3244132"/>
              <a:gd name="connsiteX74" fmla="*/ 222636 w 4238045"/>
              <a:gd name="connsiteY74" fmla="*/ 1343771 h 3244132"/>
              <a:gd name="connsiteX75" fmla="*/ 453224 w 4238045"/>
              <a:gd name="connsiteY75" fmla="*/ 1256306 h 3244132"/>
              <a:gd name="connsiteX76" fmla="*/ 882594 w 4238045"/>
              <a:gd name="connsiteY76" fmla="*/ 1192696 h 3244132"/>
              <a:gd name="connsiteX77" fmla="*/ 1304014 w 4238045"/>
              <a:gd name="connsiteY77" fmla="*/ 1121134 h 3244132"/>
              <a:gd name="connsiteX78" fmla="*/ 1582309 w 4238045"/>
              <a:gd name="connsiteY78" fmla="*/ 1065475 h 3244132"/>
              <a:gd name="connsiteX79" fmla="*/ 1820848 w 4238045"/>
              <a:gd name="connsiteY79" fmla="*/ 1017767 h 3244132"/>
              <a:gd name="connsiteX80" fmla="*/ 1876508 w 4238045"/>
              <a:gd name="connsiteY80" fmla="*/ 954157 h 3244132"/>
              <a:gd name="connsiteX81" fmla="*/ 1892410 w 4238045"/>
              <a:gd name="connsiteY81" fmla="*/ 842838 h 3244132"/>
              <a:gd name="connsiteX82" fmla="*/ 1884459 w 4238045"/>
              <a:gd name="connsiteY82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90831 w 4238045"/>
              <a:gd name="connsiteY56" fmla="*/ 1884459 h 3244132"/>
              <a:gd name="connsiteX57" fmla="*/ 461175 w 4238045"/>
              <a:gd name="connsiteY57" fmla="*/ 2361537 h 3244132"/>
              <a:gd name="connsiteX58" fmla="*/ 588396 w 4238045"/>
              <a:gd name="connsiteY58" fmla="*/ 2544417 h 3244132"/>
              <a:gd name="connsiteX59" fmla="*/ 723568 w 4238045"/>
              <a:gd name="connsiteY59" fmla="*/ 2775005 h 3244132"/>
              <a:gd name="connsiteX60" fmla="*/ 858741 w 4238045"/>
              <a:gd name="connsiteY60" fmla="*/ 2918129 h 3244132"/>
              <a:gd name="connsiteX61" fmla="*/ 993913 w 4238045"/>
              <a:gd name="connsiteY61" fmla="*/ 3053301 h 3244132"/>
              <a:gd name="connsiteX62" fmla="*/ 1121134 w 4238045"/>
              <a:gd name="connsiteY62" fmla="*/ 3156668 h 3244132"/>
              <a:gd name="connsiteX63" fmla="*/ 1121134 w 4238045"/>
              <a:gd name="connsiteY63" fmla="*/ 3156668 h 3244132"/>
              <a:gd name="connsiteX64" fmla="*/ 1065474 w 4238045"/>
              <a:gd name="connsiteY64" fmla="*/ 3244132 h 3244132"/>
              <a:gd name="connsiteX65" fmla="*/ 978010 w 4238045"/>
              <a:gd name="connsiteY65" fmla="*/ 3244132 h 3244132"/>
              <a:gd name="connsiteX66" fmla="*/ 826935 w 4238045"/>
              <a:gd name="connsiteY66" fmla="*/ 3180522 h 3244132"/>
              <a:gd name="connsiteX67" fmla="*/ 556591 w 4238045"/>
              <a:gd name="connsiteY67" fmla="*/ 3085106 h 3244132"/>
              <a:gd name="connsiteX68" fmla="*/ 405516 w 4238045"/>
              <a:gd name="connsiteY68" fmla="*/ 2878372 h 3244132"/>
              <a:gd name="connsiteX69" fmla="*/ 166977 w 4238045"/>
              <a:gd name="connsiteY69" fmla="*/ 2488758 h 3244132"/>
              <a:gd name="connsiteX70" fmla="*/ 31805 w 4238045"/>
              <a:gd name="connsiteY70" fmla="*/ 2186609 h 3244132"/>
              <a:gd name="connsiteX71" fmla="*/ 0 w 4238045"/>
              <a:gd name="connsiteY71" fmla="*/ 1908313 h 3244132"/>
              <a:gd name="connsiteX72" fmla="*/ 55659 w 4238045"/>
              <a:gd name="connsiteY72" fmla="*/ 1558456 h 3244132"/>
              <a:gd name="connsiteX73" fmla="*/ 222636 w 4238045"/>
              <a:gd name="connsiteY73" fmla="*/ 1343771 h 3244132"/>
              <a:gd name="connsiteX74" fmla="*/ 453224 w 4238045"/>
              <a:gd name="connsiteY74" fmla="*/ 1256306 h 3244132"/>
              <a:gd name="connsiteX75" fmla="*/ 882594 w 4238045"/>
              <a:gd name="connsiteY75" fmla="*/ 1192696 h 3244132"/>
              <a:gd name="connsiteX76" fmla="*/ 1304014 w 4238045"/>
              <a:gd name="connsiteY76" fmla="*/ 1121134 h 3244132"/>
              <a:gd name="connsiteX77" fmla="*/ 1582309 w 4238045"/>
              <a:gd name="connsiteY77" fmla="*/ 1065475 h 3244132"/>
              <a:gd name="connsiteX78" fmla="*/ 1820848 w 4238045"/>
              <a:gd name="connsiteY78" fmla="*/ 1017767 h 3244132"/>
              <a:gd name="connsiteX79" fmla="*/ 1876508 w 4238045"/>
              <a:gd name="connsiteY79" fmla="*/ 954157 h 3244132"/>
              <a:gd name="connsiteX80" fmla="*/ 1892410 w 4238045"/>
              <a:gd name="connsiteY80" fmla="*/ 842838 h 3244132"/>
              <a:gd name="connsiteX81" fmla="*/ 1884459 w 4238045"/>
              <a:gd name="connsiteY81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461175 w 4238045"/>
              <a:gd name="connsiteY56" fmla="*/ 2361537 h 3244132"/>
              <a:gd name="connsiteX57" fmla="*/ 588396 w 4238045"/>
              <a:gd name="connsiteY57" fmla="*/ 2544417 h 3244132"/>
              <a:gd name="connsiteX58" fmla="*/ 723568 w 4238045"/>
              <a:gd name="connsiteY58" fmla="*/ 2775005 h 3244132"/>
              <a:gd name="connsiteX59" fmla="*/ 858741 w 4238045"/>
              <a:gd name="connsiteY59" fmla="*/ 2918129 h 3244132"/>
              <a:gd name="connsiteX60" fmla="*/ 993913 w 4238045"/>
              <a:gd name="connsiteY60" fmla="*/ 3053301 h 3244132"/>
              <a:gd name="connsiteX61" fmla="*/ 1121134 w 4238045"/>
              <a:gd name="connsiteY61" fmla="*/ 3156668 h 3244132"/>
              <a:gd name="connsiteX62" fmla="*/ 1121134 w 4238045"/>
              <a:gd name="connsiteY62" fmla="*/ 3156668 h 3244132"/>
              <a:gd name="connsiteX63" fmla="*/ 1065474 w 4238045"/>
              <a:gd name="connsiteY63" fmla="*/ 3244132 h 3244132"/>
              <a:gd name="connsiteX64" fmla="*/ 978010 w 4238045"/>
              <a:gd name="connsiteY64" fmla="*/ 3244132 h 3244132"/>
              <a:gd name="connsiteX65" fmla="*/ 826935 w 4238045"/>
              <a:gd name="connsiteY65" fmla="*/ 3180522 h 3244132"/>
              <a:gd name="connsiteX66" fmla="*/ 556591 w 4238045"/>
              <a:gd name="connsiteY66" fmla="*/ 3085106 h 3244132"/>
              <a:gd name="connsiteX67" fmla="*/ 405516 w 4238045"/>
              <a:gd name="connsiteY67" fmla="*/ 2878372 h 3244132"/>
              <a:gd name="connsiteX68" fmla="*/ 166977 w 4238045"/>
              <a:gd name="connsiteY68" fmla="*/ 2488758 h 3244132"/>
              <a:gd name="connsiteX69" fmla="*/ 31805 w 4238045"/>
              <a:gd name="connsiteY69" fmla="*/ 2186609 h 3244132"/>
              <a:gd name="connsiteX70" fmla="*/ 0 w 4238045"/>
              <a:gd name="connsiteY70" fmla="*/ 1908313 h 3244132"/>
              <a:gd name="connsiteX71" fmla="*/ 55659 w 4238045"/>
              <a:gd name="connsiteY71" fmla="*/ 1558456 h 3244132"/>
              <a:gd name="connsiteX72" fmla="*/ 222636 w 4238045"/>
              <a:gd name="connsiteY72" fmla="*/ 1343771 h 3244132"/>
              <a:gd name="connsiteX73" fmla="*/ 453224 w 4238045"/>
              <a:gd name="connsiteY73" fmla="*/ 1256306 h 3244132"/>
              <a:gd name="connsiteX74" fmla="*/ 882594 w 4238045"/>
              <a:gd name="connsiteY74" fmla="*/ 1192696 h 3244132"/>
              <a:gd name="connsiteX75" fmla="*/ 1304014 w 4238045"/>
              <a:gd name="connsiteY75" fmla="*/ 1121134 h 3244132"/>
              <a:gd name="connsiteX76" fmla="*/ 1582309 w 4238045"/>
              <a:gd name="connsiteY76" fmla="*/ 1065475 h 3244132"/>
              <a:gd name="connsiteX77" fmla="*/ 1820848 w 4238045"/>
              <a:gd name="connsiteY77" fmla="*/ 1017767 h 3244132"/>
              <a:gd name="connsiteX78" fmla="*/ 1876508 w 4238045"/>
              <a:gd name="connsiteY78" fmla="*/ 954157 h 3244132"/>
              <a:gd name="connsiteX79" fmla="*/ 1892410 w 4238045"/>
              <a:gd name="connsiteY79" fmla="*/ 842838 h 3244132"/>
              <a:gd name="connsiteX80" fmla="*/ 1884459 w 4238045"/>
              <a:gd name="connsiteY80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588396 w 4238045"/>
              <a:gd name="connsiteY56" fmla="*/ 2544417 h 3244132"/>
              <a:gd name="connsiteX57" fmla="*/ 723568 w 4238045"/>
              <a:gd name="connsiteY57" fmla="*/ 2775005 h 3244132"/>
              <a:gd name="connsiteX58" fmla="*/ 858741 w 4238045"/>
              <a:gd name="connsiteY58" fmla="*/ 2918129 h 3244132"/>
              <a:gd name="connsiteX59" fmla="*/ 993913 w 4238045"/>
              <a:gd name="connsiteY59" fmla="*/ 3053301 h 3244132"/>
              <a:gd name="connsiteX60" fmla="*/ 1121134 w 4238045"/>
              <a:gd name="connsiteY60" fmla="*/ 3156668 h 3244132"/>
              <a:gd name="connsiteX61" fmla="*/ 1121134 w 4238045"/>
              <a:gd name="connsiteY61" fmla="*/ 3156668 h 3244132"/>
              <a:gd name="connsiteX62" fmla="*/ 1065474 w 4238045"/>
              <a:gd name="connsiteY62" fmla="*/ 3244132 h 3244132"/>
              <a:gd name="connsiteX63" fmla="*/ 978010 w 4238045"/>
              <a:gd name="connsiteY63" fmla="*/ 3244132 h 3244132"/>
              <a:gd name="connsiteX64" fmla="*/ 826935 w 4238045"/>
              <a:gd name="connsiteY64" fmla="*/ 3180522 h 3244132"/>
              <a:gd name="connsiteX65" fmla="*/ 556591 w 4238045"/>
              <a:gd name="connsiteY65" fmla="*/ 3085106 h 3244132"/>
              <a:gd name="connsiteX66" fmla="*/ 405516 w 4238045"/>
              <a:gd name="connsiteY66" fmla="*/ 2878372 h 3244132"/>
              <a:gd name="connsiteX67" fmla="*/ 166977 w 4238045"/>
              <a:gd name="connsiteY67" fmla="*/ 2488758 h 3244132"/>
              <a:gd name="connsiteX68" fmla="*/ 31805 w 4238045"/>
              <a:gd name="connsiteY68" fmla="*/ 2186609 h 3244132"/>
              <a:gd name="connsiteX69" fmla="*/ 0 w 4238045"/>
              <a:gd name="connsiteY69" fmla="*/ 1908313 h 3244132"/>
              <a:gd name="connsiteX70" fmla="*/ 55659 w 4238045"/>
              <a:gd name="connsiteY70" fmla="*/ 1558456 h 3244132"/>
              <a:gd name="connsiteX71" fmla="*/ 222636 w 4238045"/>
              <a:gd name="connsiteY71" fmla="*/ 1343771 h 3244132"/>
              <a:gd name="connsiteX72" fmla="*/ 453224 w 4238045"/>
              <a:gd name="connsiteY72" fmla="*/ 1256306 h 3244132"/>
              <a:gd name="connsiteX73" fmla="*/ 882594 w 4238045"/>
              <a:gd name="connsiteY73" fmla="*/ 1192696 h 3244132"/>
              <a:gd name="connsiteX74" fmla="*/ 1304014 w 4238045"/>
              <a:gd name="connsiteY74" fmla="*/ 1121134 h 3244132"/>
              <a:gd name="connsiteX75" fmla="*/ 1582309 w 4238045"/>
              <a:gd name="connsiteY75" fmla="*/ 1065475 h 3244132"/>
              <a:gd name="connsiteX76" fmla="*/ 1820848 w 4238045"/>
              <a:gd name="connsiteY76" fmla="*/ 1017767 h 3244132"/>
              <a:gd name="connsiteX77" fmla="*/ 1876508 w 4238045"/>
              <a:gd name="connsiteY77" fmla="*/ 954157 h 3244132"/>
              <a:gd name="connsiteX78" fmla="*/ 1892410 w 4238045"/>
              <a:gd name="connsiteY78" fmla="*/ 842838 h 3244132"/>
              <a:gd name="connsiteX79" fmla="*/ 1884459 w 4238045"/>
              <a:gd name="connsiteY79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723568 w 4238045"/>
              <a:gd name="connsiteY56" fmla="*/ 2775005 h 3244132"/>
              <a:gd name="connsiteX57" fmla="*/ 858741 w 4238045"/>
              <a:gd name="connsiteY57" fmla="*/ 2918129 h 3244132"/>
              <a:gd name="connsiteX58" fmla="*/ 993913 w 4238045"/>
              <a:gd name="connsiteY58" fmla="*/ 3053301 h 3244132"/>
              <a:gd name="connsiteX59" fmla="*/ 1121134 w 4238045"/>
              <a:gd name="connsiteY59" fmla="*/ 3156668 h 3244132"/>
              <a:gd name="connsiteX60" fmla="*/ 1121134 w 4238045"/>
              <a:gd name="connsiteY60" fmla="*/ 3156668 h 3244132"/>
              <a:gd name="connsiteX61" fmla="*/ 1065474 w 4238045"/>
              <a:gd name="connsiteY61" fmla="*/ 3244132 h 3244132"/>
              <a:gd name="connsiteX62" fmla="*/ 978010 w 4238045"/>
              <a:gd name="connsiteY62" fmla="*/ 3244132 h 3244132"/>
              <a:gd name="connsiteX63" fmla="*/ 826935 w 4238045"/>
              <a:gd name="connsiteY63" fmla="*/ 3180522 h 3244132"/>
              <a:gd name="connsiteX64" fmla="*/ 556591 w 4238045"/>
              <a:gd name="connsiteY64" fmla="*/ 3085106 h 3244132"/>
              <a:gd name="connsiteX65" fmla="*/ 405516 w 4238045"/>
              <a:gd name="connsiteY65" fmla="*/ 2878372 h 3244132"/>
              <a:gd name="connsiteX66" fmla="*/ 166977 w 4238045"/>
              <a:gd name="connsiteY66" fmla="*/ 2488758 h 3244132"/>
              <a:gd name="connsiteX67" fmla="*/ 31805 w 4238045"/>
              <a:gd name="connsiteY67" fmla="*/ 2186609 h 3244132"/>
              <a:gd name="connsiteX68" fmla="*/ 0 w 4238045"/>
              <a:gd name="connsiteY68" fmla="*/ 1908313 h 3244132"/>
              <a:gd name="connsiteX69" fmla="*/ 55659 w 4238045"/>
              <a:gd name="connsiteY69" fmla="*/ 1558456 h 3244132"/>
              <a:gd name="connsiteX70" fmla="*/ 222636 w 4238045"/>
              <a:gd name="connsiteY70" fmla="*/ 1343771 h 3244132"/>
              <a:gd name="connsiteX71" fmla="*/ 453224 w 4238045"/>
              <a:gd name="connsiteY71" fmla="*/ 1256306 h 3244132"/>
              <a:gd name="connsiteX72" fmla="*/ 882594 w 4238045"/>
              <a:gd name="connsiteY72" fmla="*/ 1192696 h 3244132"/>
              <a:gd name="connsiteX73" fmla="*/ 1304014 w 4238045"/>
              <a:gd name="connsiteY73" fmla="*/ 1121134 h 3244132"/>
              <a:gd name="connsiteX74" fmla="*/ 1582309 w 4238045"/>
              <a:gd name="connsiteY74" fmla="*/ 1065475 h 3244132"/>
              <a:gd name="connsiteX75" fmla="*/ 1820848 w 4238045"/>
              <a:gd name="connsiteY75" fmla="*/ 1017767 h 3244132"/>
              <a:gd name="connsiteX76" fmla="*/ 1876508 w 4238045"/>
              <a:gd name="connsiteY76" fmla="*/ 954157 h 3244132"/>
              <a:gd name="connsiteX77" fmla="*/ 1892410 w 4238045"/>
              <a:gd name="connsiteY77" fmla="*/ 842838 h 3244132"/>
              <a:gd name="connsiteX78" fmla="*/ 1884459 w 4238045"/>
              <a:gd name="connsiteY78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858741 w 4238045"/>
              <a:gd name="connsiteY56" fmla="*/ 2918129 h 3244132"/>
              <a:gd name="connsiteX57" fmla="*/ 993913 w 4238045"/>
              <a:gd name="connsiteY57" fmla="*/ 3053301 h 3244132"/>
              <a:gd name="connsiteX58" fmla="*/ 1121134 w 4238045"/>
              <a:gd name="connsiteY58" fmla="*/ 3156668 h 3244132"/>
              <a:gd name="connsiteX59" fmla="*/ 1121134 w 4238045"/>
              <a:gd name="connsiteY59" fmla="*/ 3156668 h 3244132"/>
              <a:gd name="connsiteX60" fmla="*/ 1065474 w 4238045"/>
              <a:gd name="connsiteY60" fmla="*/ 3244132 h 3244132"/>
              <a:gd name="connsiteX61" fmla="*/ 978010 w 4238045"/>
              <a:gd name="connsiteY61" fmla="*/ 3244132 h 3244132"/>
              <a:gd name="connsiteX62" fmla="*/ 826935 w 4238045"/>
              <a:gd name="connsiteY62" fmla="*/ 3180522 h 3244132"/>
              <a:gd name="connsiteX63" fmla="*/ 556591 w 4238045"/>
              <a:gd name="connsiteY63" fmla="*/ 3085106 h 3244132"/>
              <a:gd name="connsiteX64" fmla="*/ 405516 w 4238045"/>
              <a:gd name="connsiteY64" fmla="*/ 2878372 h 3244132"/>
              <a:gd name="connsiteX65" fmla="*/ 166977 w 4238045"/>
              <a:gd name="connsiteY65" fmla="*/ 2488758 h 3244132"/>
              <a:gd name="connsiteX66" fmla="*/ 31805 w 4238045"/>
              <a:gd name="connsiteY66" fmla="*/ 2186609 h 3244132"/>
              <a:gd name="connsiteX67" fmla="*/ 0 w 4238045"/>
              <a:gd name="connsiteY67" fmla="*/ 1908313 h 3244132"/>
              <a:gd name="connsiteX68" fmla="*/ 55659 w 4238045"/>
              <a:gd name="connsiteY68" fmla="*/ 1558456 h 3244132"/>
              <a:gd name="connsiteX69" fmla="*/ 222636 w 4238045"/>
              <a:gd name="connsiteY69" fmla="*/ 1343771 h 3244132"/>
              <a:gd name="connsiteX70" fmla="*/ 453224 w 4238045"/>
              <a:gd name="connsiteY70" fmla="*/ 1256306 h 3244132"/>
              <a:gd name="connsiteX71" fmla="*/ 882594 w 4238045"/>
              <a:gd name="connsiteY71" fmla="*/ 1192696 h 3244132"/>
              <a:gd name="connsiteX72" fmla="*/ 1304014 w 4238045"/>
              <a:gd name="connsiteY72" fmla="*/ 1121134 h 3244132"/>
              <a:gd name="connsiteX73" fmla="*/ 1582309 w 4238045"/>
              <a:gd name="connsiteY73" fmla="*/ 1065475 h 3244132"/>
              <a:gd name="connsiteX74" fmla="*/ 1820848 w 4238045"/>
              <a:gd name="connsiteY74" fmla="*/ 1017767 h 3244132"/>
              <a:gd name="connsiteX75" fmla="*/ 1876508 w 4238045"/>
              <a:gd name="connsiteY75" fmla="*/ 954157 h 3244132"/>
              <a:gd name="connsiteX76" fmla="*/ 1892410 w 4238045"/>
              <a:gd name="connsiteY76" fmla="*/ 842838 h 3244132"/>
              <a:gd name="connsiteX77" fmla="*/ 1884459 w 4238045"/>
              <a:gd name="connsiteY77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993913 w 4238045"/>
              <a:gd name="connsiteY56" fmla="*/ 3053301 h 3244132"/>
              <a:gd name="connsiteX57" fmla="*/ 1121134 w 4238045"/>
              <a:gd name="connsiteY57" fmla="*/ 3156668 h 3244132"/>
              <a:gd name="connsiteX58" fmla="*/ 1121134 w 4238045"/>
              <a:gd name="connsiteY58" fmla="*/ 3156668 h 3244132"/>
              <a:gd name="connsiteX59" fmla="*/ 1065474 w 4238045"/>
              <a:gd name="connsiteY59" fmla="*/ 3244132 h 3244132"/>
              <a:gd name="connsiteX60" fmla="*/ 978010 w 4238045"/>
              <a:gd name="connsiteY60" fmla="*/ 3244132 h 3244132"/>
              <a:gd name="connsiteX61" fmla="*/ 826935 w 4238045"/>
              <a:gd name="connsiteY61" fmla="*/ 3180522 h 3244132"/>
              <a:gd name="connsiteX62" fmla="*/ 556591 w 4238045"/>
              <a:gd name="connsiteY62" fmla="*/ 3085106 h 3244132"/>
              <a:gd name="connsiteX63" fmla="*/ 405516 w 4238045"/>
              <a:gd name="connsiteY63" fmla="*/ 2878372 h 3244132"/>
              <a:gd name="connsiteX64" fmla="*/ 166977 w 4238045"/>
              <a:gd name="connsiteY64" fmla="*/ 2488758 h 3244132"/>
              <a:gd name="connsiteX65" fmla="*/ 31805 w 4238045"/>
              <a:gd name="connsiteY65" fmla="*/ 2186609 h 3244132"/>
              <a:gd name="connsiteX66" fmla="*/ 0 w 4238045"/>
              <a:gd name="connsiteY66" fmla="*/ 1908313 h 3244132"/>
              <a:gd name="connsiteX67" fmla="*/ 55659 w 4238045"/>
              <a:gd name="connsiteY67" fmla="*/ 1558456 h 3244132"/>
              <a:gd name="connsiteX68" fmla="*/ 222636 w 4238045"/>
              <a:gd name="connsiteY68" fmla="*/ 1343771 h 3244132"/>
              <a:gd name="connsiteX69" fmla="*/ 453224 w 4238045"/>
              <a:gd name="connsiteY69" fmla="*/ 1256306 h 3244132"/>
              <a:gd name="connsiteX70" fmla="*/ 882594 w 4238045"/>
              <a:gd name="connsiteY70" fmla="*/ 1192696 h 3244132"/>
              <a:gd name="connsiteX71" fmla="*/ 1304014 w 4238045"/>
              <a:gd name="connsiteY71" fmla="*/ 1121134 h 3244132"/>
              <a:gd name="connsiteX72" fmla="*/ 1582309 w 4238045"/>
              <a:gd name="connsiteY72" fmla="*/ 1065475 h 3244132"/>
              <a:gd name="connsiteX73" fmla="*/ 1820848 w 4238045"/>
              <a:gd name="connsiteY73" fmla="*/ 1017767 h 3244132"/>
              <a:gd name="connsiteX74" fmla="*/ 1876508 w 4238045"/>
              <a:gd name="connsiteY74" fmla="*/ 954157 h 3244132"/>
              <a:gd name="connsiteX75" fmla="*/ 1892410 w 4238045"/>
              <a:gd name="connsiteY75" fmla="*/ 842838 h 3244132"/>
              <a:gd name="connsiteX76" fmla="*/ 1884459 w 4238045"/>
              <a:gd name="connsiteY76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121134 w 4238045"/>
              <a:gd name="connsiteY56" fmla="*/ 3156668 h 3244132"/>
              <a:gd name="connsiteX57" fmla="*/ 1121134 w 4238045"/>
              <a:gd name="connsiteY57" fmla="*/ 3156668 h 3244132"/>
              <a:gd name="connsiteX58" fmla="*/ 1065474 w 4238045"/>
              <a:gd name="connsiteY58" fmla="*/ 3244132 h 3244132"/>
              <a:gd name="connsiteX59" fmla="*/ 978010 w 4238045"/>
              <a:gd name="connsiteY59" fmla="*/ 3244132 h 3244132"/>
              <a:gd name="connsiteX60" fmla="*/ 826935 w 4238045"/>
              <a:gd name="connsiteY60" fmla="*/ 3180522 h 3244132"/>
              <a:gd name="connsiteX61" fmla="*/ 556591 w 4238045"/>
              <a:gd name="connsiteY61" fmla="*/ 3085106 h 3244132"/>
              <a:gd name="connsiteX62" fmla="*/ 405516 w 4238045"/>
              <a:gd name="connsiteY62" fmla="*/ 2878372 h 3244132"/>
              <a:gd name="connsiteX63" fmla="*/ 166977 w 4238045"/>
              <a:gd name="connsiteY63" fmla="*/ 2488758 h 3244132"/>
              <a:gd name="connsiteX64" fmla="*/ 31805 w 4238045"/>
              <a:gd name="connsiteY64" fmla="*/ 2186609 h 3244132"/>
              <a:gd name="connsiteX65" fmla="*/ 0 w 4238045"/>
              <a:gd name="connsiteY65" fmla="*/ 1908313 h 3244132"/>
              <a:gd name="connsiteX66" fmla="*/ 55659 w 4238045"/>
              <a:gd name="connsiteY66" fmla="*/ 1558456 h 3244132"/>
              <a:gd name="connsiteX67" fmla="*/ 222636 w 4238045"/>
              <a:gd name="connsiteY67" fmla="*/ 1343771 h 3244132"/>
              <a:gd name="connsiteX68" fmla="*/ 453224 w 4238045"/>
              <a:gd name="connsiteY68" fmla="*/ 1256306 h 3244132"/>
              <a:gd name="connsiteX69" fmla="*/ 882594 w 4238045"/>
              <a:gd name="connsiteY69" fmla="*/ 1192696 h 3244132"/>
              <a:gd name="connsiteX70" fmla="*/ 1304014 w 4238045"/>
              <a:gd name="connsiteY70" fmla="*/ 1121134 h 3244132"/>
              <a:gd name="connsiteX71" fmla="*/ 1582309 w 4238045"/>
              <a:gd name="connsiteY71" fmla="*/ 1065475 h 3244132"/>
              <a:gd name="connsiteX72" fmla="*/ 1820848 w 4238045"/>
              <a:gd name="connsiteY72" fmla="*/ 1017767 h 3244132"/>
              <a:gd name="connsiteX73" fmla="*/ 1876508 w 4238045"/>
              <a:gd name="connsiteY73" fmla="*/ 954157 h 3244132"/>
              <a:gd name="connsiteX74" fmla="*/ 1892410 w 4238045"/>
              <a:gd name="connsiteY74" fmla="*/ 842838 h 3244132"/>
              <a:gd name="connsiteX75" fmla="*/ 1884459 w 4238045"/>
              <a:gd name="connsiteY75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121134 w 4238045"/>
              <a:gd name="connsiteY56" fmla="*/ 3156668 h 3244132"/>
              <a:gd name="connsiteX57" fmla="*/ 1065474 w 4238045"/>
              <a:gd name="connsiteY57" fmla="*/ 3244132 h 3244132"/>
              <a:gd name="connsiteX58" fmla="*/ 978010 w 4238045"/>
              <a:gd name="connsiteY58" fmla="*/ 3244132 h 3244132"/>
              <a:gd name="connsiteX59" fmla="*/ 826935 w 4238045"/>
              <a:gd name="connsiteY59" fmla="*/ 3180522 h 3244132"/>
              <a:gd name="connsiteX60" fmla="*/ 556591 w 4238045"/>
              <a:gd name="connsiteY60" fmla="*/ 3085106 h 3244132"/>
              <a:gd name="connsiteX61" fmla="*/ 405516 w 4238045"/>
              <a:gd name="connsiteY61" fmla="*/ 2878372 h 3244132"/>
              <a:gd name="connsiteX62" fmla="*/ 166977 w 4238045"/>
              <a:gd name="connsiteY62" fmla="*/ 2488758 h 3244132"/>
              <a:gd name="connsiteX63" fmla="*/ 31805 w 4238045"/>
              <a:gd name="connsiteY63" fmla="*/ 2186609 h 3244132"/>
              <a:gd name="connsiteX64" fmla="*/ 0 w 4238045"/>
              <a:gd name="connsiteY64" fmla="*/ 1908313 h 3244132"/>
              <a:gd name="connsiteX65" fmla="*/ 55659 w 4238045"/>
              <a:gd name="connsiteY65" fmla="*/ 1558456 h 3244132"/>
              <a:gd name="connsiteX66" fmla="*/ 222636 w 4238045"/>
              <a:gd name="connsiteY66" fmla="*/ 1343771 h 3244132"/>
              <a:gd name="connsiteX67" fmla="*/ 453224 w 4238045"/>
              <a:gd name="connsiteY67" fmla="*/ 1256306 h 3244132"/>
              <a:gd name="connsiteX68" fmla="*/ 882594 w 4238045"/>
              <a:gd name="connsiteY68" fmla="*/ 1192696 h 3244132"/>
              <a:gd name="connsiteX69" fmla="*/ 1304014 w 4238045"/>
              <a:gd name="connsiteY69" fmla="*/ 1121134 h 3244132"/>
              <a:gd name="connsiteX70" fmla="*/ 1582309 w 4238045"/>
              <a:gd name="connsiteY70" fmla="*/ 1065475 h 3244132"/>
              <a:gd name="connsiteX71" fmla="*/ 1820848 w 4238045"/>
              <a:gd name="connsiteY71" fmla="*/ 1017767 h 3244132"/>
              <a:gd name="connsiteX72" fmla="*/ 1876508 w 4238045"/>
              <a:gd name="connsiteY72" fmla="*/ 954157 h 3244132"/>
              <a:gd name="connsiteX73" fmla="*/ 1892410 w 4238045"/>
              <a:gd name="connsiteY73" fmla="*/ 842838 h 3244132"/>
              <a:gd name="connsiteX74" fmla="*/ 1884459 w 4238045"/>
              <a:gd name="connsiteY74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065474 w 4238045"/>
              <a:gd name="connsiteY56" fmla="*/ 3244132 h 3244132"/>
              <a:gd name="connsiteX57" fmla="*/ 978010 w 4238045"/>
              <a:gd name="connsiteY57" fmla="*/ 3244132 h 3244132"/>
              <a:gd name="connsiteX58" fmla="*/ 826935 w 4238045"/>
              <a:gd name="connsiteY58" fmla="*/ 3180522 h 3244132"/>
              <a:gd name="connsiteX59" fmla="*/ 556591 w 4238045"/>
              <a:gd name="connsiteY59" fmla="*/ 3085106 h 3244132"/>
              <a:gd name="connsiteX60" fmla="*/ 405516 w 4238045"/>
              <a:gd name="connsiteY60" fmla="*/ 2878372 h 3244132"/>
              <a:gd name="connsiteX61" fmla="*/ 166977 w 4238045"/>
              <a:gd name="connsiteY61" fmla="*/ 2488758 h 3244132"/>
              <a:gd name="connsiteX62" fmla="*/ 31805 w 4238045"/>
              <a:gd name="connsiteY62" fmla="*/ 2186609 h 3244132"/>
              <a:gd name="connsiteX63" fmla="*/ 0 w 4238045"/>
              <a:gd name="connsiteY63" fmla="*/ 1908313 h 3244132"/>
              <a:gd name="connsiteX64" fmla="*/ 55659 w 4238045"/>
              <a:gd name="connsiteY64" fmla="*/ 1558456 h 3244132"/>
              <a:gd name="connsiteX65" fmla="*/ 222636 w 4238045"/>
              <a:gd name="connsiteY65" fmla="*/ 1343771 h 3244132"/>
              <a:gd name="connsiteX66" fmla="*/ 453224 w 4238045"/>
              <a:gd name="connsiteY66" fmla="*/ 1256306 h 3244132"/>
              <a:gd name="connsiteX67" fmla="*/ 882594 w 4238045"/>
              <a:gd name="connsiteY67" fmla="*/ 1192696 h 3244132"/>
              <a:gd name="connsiteX68" fmla="*/ 1304014 w 4238045"/>
              <a:gd name="connsiteY68" fmla="*/ 1121134 h 3244132"/>
              <a:gd name="connsiteX69" fmla="*/ 1582309 w 4238045"/>
              <a:gd name="connsiteY69" fmla="*/ 1065475 h 3244132"/>
              <a:gd name="connsiteX70" fmla="*/ 1820848 w 4238045"/>
              <a:gd name="connsiteY70" fmla="*/ 1017767 h 3244132"/>
              <a:gd name="connsiteX71" fmla="*/ 1876508 w 4238045"/>
              <a:gd name="connsiteY71" fmla="*/ 954157 h 3244132"/>
              <a:gd name="connsiteX72" fmla="*/ 1892410 w 4238045"/>
              <a:gd name="connsiteY72" fmla="*/ 842838 h 3244132"/>
              <a:gd name="connsiteX73" fmla="*/ 1884459 w 4238045"/>
              <a:gd name="connsiteY73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978010 w 4238045"/>
              <a:gd name="connsiteY56" fmla="*/ 3244132 h 3244132"/>
              <a:gd name="connsiteX57" fmla="*/ 826935 w 4238045"/>
              <a:gd name="connsiteY57" fmla="*/ 3180522 h 3244132"/>
              <a:gd name="connsiteX58" fmla="*/ 556591 w 4238045"/>
              <a:gd name="connsiteY58" fmla="*/ 3085106 h 3244132"/>
              <a:gd name="connsiteX59" fmla="*/ 405516 w 4238045"/>
              <a:gd name="connsiteY59" fmla="*/ 2878372 h 3244132"/>
              <a:gd name="connsiteX60" fmla="*/ 166977 w 4238045"/>
              <a:gd name="connsiteY60" fmla="*/ 2488758 h 3244132"/>
              <a:gd name="connsiteX61" fmla="*/ 31805 w 4238045"/>
              <a:gd name="connsiteY61" fmla="*/ 2186609 h 3244132"/>
              <a:gd name="connsiteX62" fmla="*/ 0 w 4238045"/>
              <a:gd name="connsiteY62" fmla="*/ 1908313 h 3244132"/>
              <a:gd name="connsiteX63" fmla="*/ 55659 w 4238045"/>
              <a:gd name="connsiteY63" fmla="*/ 1558456 h 3244132"/>
              <a:gd name="connsiteX64" fmla="*/ 222636 w 4238045"/>
              <a:gd name="connsiteY64" fmla="*/ 1343771 h 3244132"/>
              <a:gd name="connsiteX65" fmla="*/ 453224 w 4238045"/>
              <a:gd name="connsiteY65" fmla="*/ 1256306 h 3244132"/>
              <a:gd name="connsiteX66" fmla="*/ 882594 w 4238045"/>
              <a:gd name="connsiteY66" fmla="*/ 1192696 h 3244132"/>
              <a:gd name="connsiteX67" fmla="*/ 1304014 w 4238045"/>
              <a:gd name="connsiteY67" fmla="*/ 1121134 h 3244132"/>
              <a:gd name="connsiteX68" fmla="*/ 1582309 w 4238045"/>
              <a:gd name="connsiteY68" fmla="*/ 1065475 h 3244132"/>
              <a:gd name="connsiteX69" fmla="*/ 1820848 w 4238045"/>
              <a:gd name="connsiteY69" fmla="*/ 1017767 h 3244132"/>
              <a:gd name="connsiteX70" fmla="*/ 1876508 w 4238045"/>
              <a:gd name="connsiteY70" fmla="*/ 954157 h 3244132"/>
              <a:gd name="connsiteX71" fmla="*/ 1892410 w 4238045"/>
              <a:gd name="connsiteY71" fmla="*/ 842838 h 3244132"/>
              <a:gd name="connsiteX72" fmla="*/ 1884459 w 4238045"/>
              <a:gd name="connsiteY72" fmla="*/ 763325 h 3244132"/>
              <a:gd name="connsiteX0" fmla="*/ 2051436 w 4238045"/>
              <a:gd name="connsiteY0" fmla="*/ 1049572 h 3290502"/>
              <a:gd name="connsiteX1" fmla="*/ 2337683 w 4238045"/>
              <a:gd name="connsiteY1" fmla="*/ 1097280 h 3290502"/>
              <a:gd name="connsiteX2" fmla="*/ 2647784 w 4238045"/>
              <a:gd name="connsiteY2" fmla="*/ 1089329 h 3290502"/>
              <a:gd name="connsiteX3" fmla="*/ 2949934 w 4238045"/>
              <a:gd name="connsiteY3" fmla="*/ 978011 h 3290502"/>
              <a:gd name="connsiteX4" fmla="*/ 3244132 w 4238045"/>
              <a:gd name="connsiteY4" fmla="*/ 826936 h 3290502"/>
              <a:gd name="connsiteX5" fmla="*/ 3506525 w 4238045"/>
              <a:gd name="connsiteY5" fmla="*/ 667910 h 3290502"/>
              <a:gd name="connsiteX6" fmla="*/ 3586038 w 4238045"/>
              <a:gd name="connsiteY6" fmla="*/ 461176 h 3290502"/>
              <a:gd name="connsiteX7" fmla="*/ 3609892 w 4238045"/>
              <a:gd name="connsiteY7" fmla="*/ 270344 h 3290502"/>
              <a:gd name="connsiteX8" fmla="*/ 3665551 w 4238045"/>
              <a:gd name="connsiteY8" fmla="*/ 174929 h 3290502"/>
              <a:gd name="connsiteX9" fmla="*/ 3713259 w 4238045"/>
              <a:gd name="connsiteY9" fmla="*/ 87464 h 3290502"/>
              <a:gd name="connsiteX10" fmla="*/ 3872285 w 4238045"/>
              <a:gd name="connsiteY10" fmla="*/ 0 h 3290502"/>
              <a:gd name="connsiteX11" fmla="*/ 4047214 w 4238045"/>
              <a:gd name="connsiteY11" fmla="*/ 15903 h 3290502"/>
              <a:gd name="connsiteX12" fmla="*/ 4174434 w 4238045"/>
              <a:gd name="connsiteY12" fmla="*/ 119270 h 3290502"/>
              <a:gd name="connsiteX13" fmla="*/ 4182386 w 4238045"/>
              <a:gd name="connsiteY13" fmla="*/ 214685 h 3290502"/>
              <a:gd name="connsiteX14" fmla="*/ 4182386 w 4238045"/>
              <a:gd name="connsiteY14" fmla="*/ 373711 h 3290502"/>
              <a:gd name="connsiteX15" fmla="*/ 4150581 w 4238045"/>
              <a:gd name="connsiteY15" fmla="*/ 492981 h 3290502"/>
              <a:gd name="connsiteX16" fmla="*/ 4118775 w 4238045"/>
              <a:gd name="connsiteY16" fmla="*/ 588397 h 3290502"/>
              <a:gd name="connsiteX17" fmla="*/ 4222142 w 4238045"/>
              <a:gd name="connsiteY17" fmla="*/ 795131 h 3290502"/>
              <a:gd name="connsiteX18" fmla="*/ 4238045 w 4238045"/>
              <a:gd name="connsiteY18" fmla="*/ 1009816 h 3290502"/>
              <a:gd name="connsiteX19" fmla="*/ 4150581 w 4238045"/>
              <a:gd name="connsiteY19" fmla="*/ 1240404 h 3290502"/>
              <a:gd name="connsiteX20" fmla="*/ 4023360 w 4238045"/>
              <a:gd name="connsiteY20" fmla="*/ 1661823 h 3290502"/>
              <a:gd name="connsiteX21" fmla="*/ 3951798 w 4238045"/>
              <a:gd name="connsiteY21" fmla="*/ 1987826 h 3290502"/>
              <a:gd name="connsiteX22" fmla="*/ 3824577 w 4238045"/>
              <a:gd name="connsiteY22" fmla="*/ 2202511 h 3290502"/>
              <a:gd name="connsiteX23" fmla="*/ 3641697 w 4238045"/>
              <a:gd name="connsiteY23" fmla="*/ 2329732 h 3290502"/>
              <a:gd name="connsiteX24" fmla="*/ 3522428 w 4238045"/>
              <a:gd name="connsiteY24" fmla="*/ 2385391 h 3290502"/>
              <a:gd name="connsiteX25" fmla="*/ 3427012 w 4238045"/>
              <a:gd name="connsiteY25" fmla="*/ 2552369 h 3290502"/>
              <a:gd name="connsiteX26" fmla="*/ 3275937 w 4238045"/>
              <a:gd name="connsiteY26" fmla="*/ 2655736 h 3290502"/>
              <a:gd name="connsiteX27" fmla="*/ 3093057 w 4238045"/>
              <a:gd name="connsiteY27" fmla="*/ 2743200 h 3290502"/>
              <a:gd name="connsiteX28" fmla="*/ 2822713 w 4238045"/>
              <a:gd name="connsiteY28" fmla="*/ 2782957 h 3290502"/>
              <a:gd name="connsiteX29" fmla="*/ 2560320 w 4238045"/>
              <a:gd name="connsiteY29" fmla="*/ 2830664 h 3290502"/>
              <a:gd name="connsiteX30" fmla="*/ 2393342 w 4238045"/>
              <a:gd name="connsiteY30" fmla="*/ 2910177 h 3290502"/>
              <a:gd name="connsiteX31" fmla="*/ 2297927 w 4238045"/>
              <a:gd name="connsiteY31" fmla="*/ 3013544 h 3290502"/>
              <a:gd name="connsiteX32" fmla="*/ 2250219 w 4238045"/>
              <a:gd name="connsiteY32" fmla="*/ 3069204 h 3290502"/>
              <a:gd name="connsiteX33" fmla="*/ 2178657 w 4238045"/>
              <a:gd name="connsiteY33" fmla="*/ 3053301 h 3290502"/>
              <a:gd name="connsiteX34" fmla="*/ 2146852 w 4238045"/>
              <a:gd name="connsiteY34" fmla="*/ 2934031 h 3290502"/>
              <a:gd name="connsiteX35" fmla="*/ 2027582 w 4238045"/>
              <a:gd name="connsiteY35" fmla="*/ 2751151 h 3290502"/>
              <a:gd name="connsiteX36" fmla="*/ 1884459 w 4238045"/>
              <a:gd name="connsiteY36" fmla="*/ 2512612 h 3290502"/>
              <a:gd name="connsiteX37" fmla="*/ 1773141 w 4238045"/>
              <a:gd name="connsiteY37" fmla="*/ 2329732 h 3290502"/>
              <a:gd name="connsiteX38" fmla="*/ 1550504 w 4238045"/>
              <a:gd name="connsiteY38" fmla="*/ 2242268 h 3290502"/>
              <a:gd name="connsiteX39" fmla="*/ 1439186 w 4238045"/>
              <a:gd name="connsiteY39" fmla="*/ 2274073 h 3290502"/>
              <a:gd name="connsiteX40" fmla="*/ 1391478 w 4238045"/>
              <a:gd name="connsiteY40" fmla="*/ 2345635 h 3290502"/>
              <a:gd name="connsiteX41" fmla="*/ 1391478 w 4238045"/>
              <a:gd name="connsiteY41" fmla="*/ 2456953 h 3290502"/>
              <a:gd name="connsiteX42" fmla="*/ 1335819 w 4238045"/>
              <a:gd name="connsiteY42" fmla="*/ 2552369 h 3290502"/>
              <a:gd name="connsiteX43" fmla="*/ 1200647 w 4238045"/>
              <a:gd name="connsiteY43" fmla="*/ 2623931 h 3290502"/>
              <a:gd name="connsiteX44" fmla="*/ 1033669 w 4238045"/>
              <a:gd name="connsiteY44" fmla="*/ 2655736 h 3290502"/>
              <a:gd name="connsiteX45" fmla="*/ 922351 w 4238045"/>
              <a:gd name="connsiteY45" fmla="*/ 2536466 h 3290502"/>
              <a:gd name="connsiteX46" fmla="*/ 906448 w 4238045"/>
              <a:gd name="connsiteY46" fmla="*/ 2417197 h 3290502"/>
              <a:gd name="connsiteX47" fmla="*/ 985961 w 4238045"/>
              <a:gd name="connsiteY47" fmla="*/ 2289976 h 3290502"/>
              <a:gd name="connsiteX48" fmla="*/ 914400 w 4238045"/>
              <a:gd name="connsiteY48" fmla="*/ 2091193 h 3290502"/>
              <a:gd name="connsiteX49" fmla="*/ 850789 w 4238045"/>
              <a:gd name="connsiteY49" fmla="*/ 1995777 h 3290502"/>
              <a:gd name="connsiteX50" fmla="*/ 667909 w 4238045"/>
              <a:gd name="connsiteY50" fmla="*/ 1852654 h 3290502"/>
              <a:gd name="connsiteX51" fmla="*/ 588396 w 4238045"/>
              <a:gd name="connsiteY51" fmla="*/ 1725433 h 3290502"/>
              <a:gd name="connsiteX52" fmla="*/ 485029 w 4238045"/>
              <a:gd name="connsiteY52" fmla="*/ 1534602 h 3290502"/>
              <a:gd name="connsiteX53" fmla="*/ 453224 w 4238045"/>
              <a:gd name="connsiteY53" fmla="*/ 1478943 h 3290502"/>
              <a:gd name="connsiteX54" fmla="*/ 429370 w 4238045"/>
              <a:gd name="connsiteY54" fmla="*/ 1391478 h 3290502"/>
              <a:gd name="connsiteX55" fmla="*/ 357808 w 4238045"/>
              <a:gd name="connsiteY55" fmla="*/ 1367624 h 3290502"/>
              <a:gd name="connsiteX56" fmla="*/ 945231 w 4238045"/>
              <a:gd name="connsiteY56" fmla="*/ 3290502 h 3290502"/>
              <a:gd name="connsiteX57" fmla="*/ 826935 w 4238045"/>
              <a:gd name="connsiteY57" fmla="*/ 3180522 h 3290502"/>
              <a:gd name="connsiteX58" fmla="*/ 556591 w 4238045"/>
              <a:gd name="connsiteY58" fmla="*/ 3085106 h 3290502"/>
              <a:gd name="connsiteX59" fmla="*/ 405516 w 4238045"/>
              <a:gd name="connsiteY59" fmla="*/ 2878372 h 3290502"/>
              <a:gd name="connsiteX60" fmla="*/ 166977 w 4238045"/>
              <a:gd name="connsiteY60" fmla="*/ 2488758 h 3290502"/>
              <a:gd name="connsiteX61" fmla="*/ 31805 w 4238045"/>
              <a:gd name="connsiteY61" fmla="*/ 2186609 h 3290502"/>
              <a:gd name="connsiteX62" fmla="*/ 0 w 4238045"/>
              <a:gd name="connsiteY62" fmla="*/ 1908313 h 3290502"/>
              <a:gd name="connsiteX63" fmla="*/ 55659 w 4238045"/>
              <a:gd name="connsiteY63" fmla="*/ 1558456 h 3290502"/>
              <a:gd name="connsiteX64" fmla="*/ 222636 w 4238045"/>
              <a:gd name="connsiteY64" fmla="*/ 1343771 h 3290502"/>
              <a:gd name="connsiteX65" fmla="*/ 453224 w 4238045"/>
              <a:gd name="connsiteY65" fmla="*/ 1256306 h 3290502"/>
              <a:gd name="connsiteX66" fmla="*/ 882594 w 4238045"/>
              <a:gd name="connsiteY66" fmla="*/ 1192696 h 3290502"/>
              <a:gd name="connsiteX67" fmla="*/ 1304014 w 4238045"/>
              <a:gd name="connsiteY67" fmla="*/ 1121134 h 3290502"/>
              <a:gd name="connsiteX68" fmla="*/ 1582309 w 4238045"/>
              <a:gd name="connsiteY68" fmla="*/ 1065475 h 3290502"/>
              <a:gd name="connsiteX69" fmla="*/ 1820848 w 4238045"/>
              <a:gd name="connsiteY69" fmla="*/ 1017767 h 3290502"/>
              <a:gd name="connsiteX70" fmla="*/ 1876508 w 4238045"/>
              <a:gd name="connsiteY70" fmla="*/ 954157 h 3290502"/>
              <a:gd name="connsiteX71" fmla="*/ 1892410 w 4238045"/>
              <a:gd name="connsiteY71" fmla="*/ 842838 h 3290502"/>
              <a:gd name="connsiteX72" fmla="*/ 1884459 w 4238045"/>
              <a:gd name="connsiteY72" fmla="*/ 763325 h 3290502"/>
              <a:gd name="connsiteX0" fmla="*/ 2051436 w 4238045"/>
              <a:gd name="connsiteY0" fmla="*/ 1049572 h 3180522"/>
              <a:gd name="connsiteX1" fmla="*/ 2337683 w 4238045"/>
              <a:gd name="connsiteY1" fmla="*/ 1097280 h 3180522"/>
              <a:gd name="connsiteX2" fmla="*/ 2647784 w 4238045"/>
              <a:gd name="connsiteY2" fmla="*/ 1089329 h 3180522"/>
              <a:gd name="connsiteX3" fmla="*/ 2949934 w 4238045"/>
              <a:gd name="connsiteY3" fmla="*/ 978011 h 3180522"/>
              <a:gd name="connsiteX4" fmla="*/ 3244132 w 4238045"/>
              <a:gd name="connsiteY4" fmla="*/ 826936 h 3180522"/>
              <a:gd name="connsiteX5" fmla="*/ 3506525 w 4238045"/>
              <a:gd name="connsiteY5" fmla="*/ 667910 h 3180522"/>
              <a:gd name="connsiteX6" fmla="*/ 3586038 w 4238045"/>
              <a:gd name="connsiteY6" fmla="*/ 461176 h 3180522"/>
              <a:gd name="connsiteX7" fmla="*/ 3609892 w 4238045"/>
              <a:gd name="connsiteY7" fmla="*/ 270344 h 3180522"/>
              <a:gd name="connsiteX8" fmla="*/ 3665551 w 4238045"/>
              <a:gd name="connsiteY8" fmla="*/ 174929 h 3180522"/>
              <a:gd name="connsiteX9" fmla="*/ 3713259 w 4238045"/>
              <a:gd name="connsiteY9" fmla="*/ 87464 h 3180522"/>
              <a:gd name="connsiteX10" fmla="*/ 3872285 w 4238045"/>
              <a:gd name="connsiteY10" fmla="*/ 0 h 3180522"/>
              <a:gd name="connsiteX11" fmla="*/ 4047214 w 4238045"/>
              <a:gd name="connsiteY11" fmla="*/ 15903 h 3180522"/>
              <a:gd name="connsiteX12" fmla="*/ 4174434 w 4238045"/>
              <a:gd name="connsiteY12" fmla="*/ 119270 h 3180522"/>
              <a:gd name="connsiteX13" fmla="*/ 4182386 w 4238045"/>
              <a:gd name="connsiteY13" fmla="*/ 214685 h 3180522"/>
              <a:gd name="connsiteX14" fmla="*/ 4182386 w 4238045"/>
              <a:gd name="connsiteY14" fmla="*/ 373711 h 3180522"/>
              <a:gd name="connsiteX15" fmla="*/ 4150581 w 4238045"/>
              <a:gd name="connsiteY15" fmla="*/ 492981 h 3180522"/>
              <a:gd name="connsiteX16" fmla="*/ 4118775 w 4238045"/>
              <a:gd name="connsiteY16" fmla="*/ 588397 h 3180522"/>
              <a:gd name="connsiteX17" fmla="*/ 4222142 w 4238045"/>
              <a:gd name="connsiteY17" fmla="*/ 795131 h 3180522"/>
              <a:gd name="connsiteX18" fmla="*/ 4238045 w 4238045"/>
              <a:gd name="connsiteY18" fmla="*/ 1009816 h 3180522"/>
              <a:gd name="connsiteX19" fmla="*/ 4150581 w 4238045"/>
              <a:gd name="connsiteY19" fmla="*/ 1240404 h 3180522"/>
              <a:gd name="connsiteX20" fmla="*/ 4023360 w 4238045"/>
              <a:gd name="connsiteY20" fmla="*/ 1661823 h 3180522"/>
              <a:gd name="connsiteX21" fmla="*/ 3951798 w 4238045"/>
              <a:gd name="connsiteY21" fmla="*/ 1987826 h 3180522"/>
              <a:gd name="connsiteX22" fmla="*/ 3824577 w 4238045"/>
              <a:gd name="connsiteY22" fmla="*/ 2202511 h 3180522"/>
              <a:gd name="connsiteX23" fmla="*/ 3641697 w 4238045"/>
              <a:gd name="connsiteY23" fmla="*/ 2329732 h 3180522"/>
              <a:gd name="connsiteX24" fmla="*/ 3522428 w 4238045"/>
              <a:gd name="connsiteY24" fmla="*/ 2385391 h 3180522"/>
              <a:gd name="connsiteX25" fmla="*/ 3427012 w 4238045"/>
              <a:gd name="connsiteY25" fmla="*/ 2552369 h 3180522"/>
              <a:gd name="connsiteX26" fmla="*/ 3275937 w 4238045"/>
              <a:gd name="connsiteY26" fmla="*/ 2655736 h 3180522"/>
              <a:gd name="connsiteX27" fmla="*/ 3093057 w 4238045"/>
              <a:gd name="connsiteY27" fmla="*/ 2743200 h 3180522"/>
              <a:gd name="connsiteX28" fmla="*/ 2822713 w 4238045"/>
              <a:gd name="connsiteY28" fmla="*/ 2782957 h 3180522"/>
              <a:gd name="connsiteX29" fmla="*/ 2560320 w 4238045"/>
              <a:gd name="connsiteY29" fmla="*/ 2830664 h 3180522"/>
              <a:gd name="connsiteX30" fmla="*/ 2393342 w 4238045"/>
              <a:gd name="connsiteY30" fmla="*/ 2910177 h 3180522"/>
              <a:gd name="connsiteX31" fmla="*/ 2297927 w 4238045"/>
              <a:gd name="connsiteY31" fmla="*/ 3013544 h 3180522"/>
              <a:gd name="connsiteX32" fmla="*/ 2250219 w 4238045"/>
              <a:gd name="connsiteY32" fmla="*/ 3069204 h 3180522"/>
              <a:gd name="connsiteX33" fmla="*/ 2178657 w 4238045"/>
              <a:gd name="connsiteY33" fmla="*/ 3053301 h 3180522"/>
              <a:gd name="connsiteX34" fmla="*/ 2146852 w 4238045"/>
              <a:gd name="connsiteY34" fmla="*/ 2934031 h 3180522"/>
              <a:gd name="connsiteX35" fmla="*/ 2027582 w 4238045"/>
              <a:gd name="connsiteY35" fmla="*/ 2751151 h 3180522"/>
              <a:gd name="connsiteX36" fmla="*/ 1884459 w 4238045"/>
              <a:gd name="connsiteY36" fmla="*/ 2512612 h 3180522"/>
              <a:gd name="connsiteX37" fmla="*/ 1773141 w 4238045"/>
              <a:gd name="connsiteY37" fmla="*/ 2329732 h 3180522"/>
              <a:gd name="connsiteX38" fmla="*/ 1550504 w 4238045"/>
              <a:gd name="connsiteY38" fmla="*/ 2242268 h 3180522"/>
              <a:gd name="connsiteX39" fmla="*/ 1439186 w 4238045"/>
              <a:gd name="connsiteY39" fmla="*/ 2274073 h 3180522"/>
              <a:gd name="connsiteX40" fmla="*/ 1391478 w 4238045"/>
              <a:gd name="connsiteY40" fmla="*/ 2345635 h 3180522"/>
              <a:gd name="connsiteX41" fmla="*/ 1391478 w 4238045"/>
              <a:gd name="connsiteY41" fmla="*/ 2456953 h 3180522"/>
              <a:gd name="connsiteX42" fmla="*/ 1335819 w 4238045"/>
              <a:gd name="connsiteY42" fmla="*/ 2552369 h 3180522"/>
              <a:gd name="connsiteX43" fmla="*/ 1200647 w 4238045"/>
              <a:gd name="connsiteY43" fmla="*/ 2623931 h 3180522"/>
              <a:gd name="connsiteX44" fmla="*/ 1033669 w 4238045"/>
              <a:gd name="connsiteY44" fmla="*/ 2655736 h 3180522"/>
              <a:gd name="connsiteX45" fmla="*/ 922351 w 4238045"/>
              <a:gd name="connsiteY45" fmla="*/ 2536466 h 3180522"/>
              <a:gd name="connsiteX46" fmla="*/ 906448 w 4238045"/>
              <a:gd name="connsiteY46" fmla="*/ 2417197 h 3180522"/>
              <a:gd name="connsiteX47" fmla="*/ 985961 w 4238045"/>
              <a:gd name="connsiteY47" fmla="*/ 2289976 h 3180522"/>
              <a:gd name="connsiteX48" fmla="*/ 914400 w 4238045"/>
              <a:gd name="connsiteY48" fmla="*/ 2091193 h 3180522"/>
              <a:gd name="connsiteX49" fmla="*/ 850789 w 4238045"/>
              <a:gd name="connsiteY49" fmla="*/ 1995777 h 3180522"/>
              <a:gd name="connsiteX50" fmla="*/ 667909 w 4238045"/>
              <a:gd name="connsiteY50" fmla="*/ 1852654 h 3180522"/>
              <a:gd name="connsiteX51" fmla="*/ 588396 w 4238045"/>
              <a:gd name="connsiteY51" fmla="*/ 1725433 h 3180522"/>
              <a:gd name="connsiteX52" fmla="*/ 485029 w 4238045"/>
              <a:gd name="connsiteY52" fmla="*/ 1534602 h 3180522"/>
              <a:gd name="connsiteX53" fmla="*/ 453224 w 4238045"/>
              <a:gd name="connsiteY53" fmla="*/ 1478943 h 3180522"/>
              <a:gd name="connsiteX54" fmla="*/ 429370 w 4238045"/>
              <a:gd name="connsiteY54" fmla="*/ 1391478 h 3180522"/>
              <a:gd name="connsiteX55" fmla="*/ 357808 w 4238045"/>
              <a:gd name="connsiteY55" fmla="*/ 1367624 h 3180522"/>
              <a:gd name="connsiteX56" fmla="*/ 826935 w 4238045"/>
              <a:gd name="connsiteY56" fmla="*/ 3180522 h 3180522"/>
              <a:gd name="connsiteX57" fmla="*/ 556591 w 4238045"/>
              <a:gd name="connsiteY57" fmla="*/ 3085106 h 3180522"/>
              <a:gd name="connsiteX58" fmla="*/ 405516 w 4238045"/>
              <a:gd name="connsiteY58" fmla="*/ 2878372 h 3180522"/>
              <a:gd name="connsiteX59" fmla="*/ 166977 w 4238045"/>
              <a:gd name="connsiteY59" fmla="*/ 2488758 h 3180522"/>
              <a:gd name="connsiteX60" fmla="*/ 31805 w 4238045"/>
              <a:gd name="connsiteY60" fmla="*/ 2186609 h 3180522"/>
              <a:gd name="connsiteX61" fmla="*/ 0 w 4238045"/>
              <a:gd name="connsiteY61" fmla="*/ 1908313 h 3180522"/>
              <a:gd name="connsiteX62" fmla="*/ 55659 w 4238045"/>
              <a:gd name="connsiteY62" fmla="*/ 1558456 h 3180522"/>
              <a:gd name="connsiteX63" fmla="*/ 222636 w 4238045"/>
              <a:gd name="connsiteY63" fmla="*/ 1343771 h 3180522"/>
              <a:gd name="connsiteX64" fmla="*/ 453224 w 4238045"/>
              <a:gd name="connsiteY64" fmla="*/ 1256306 h 3180522"/>
              <a:gd name="connsiteX65" fmla="*/ 882594 w 4238045"/>
              <a:gd name="connsiteY65" fmla="*/ 1192696 h 3180522"/>
              <a:gd name="connsiteX66" fmla="*/ 1304014 w 4238045"/>
              <a:gd name="connsiteY66" fmla="*/ 1121134 h 3180522"/>
              <a:gd name="connsiteX67" fmla="*/ 1582309 w 4238045"/>
              <a:gd name="connsiteY67" fmla="*/ 1065475 h 3180522"/>
              <a:gd name="connsiteX68" fmla="*/ 1820848 w 4238045"/>
              <a:gd name="connsiteY68" fmla="*/ 1017767 h 3180522"/>
              <a:gd name="connsiteX69" fmla="*/ 1876508 w 4238045"/>
              <a:gd name="connsiteY69" fmla="*/ 954157 h 3180522"/>
              <a:gd name="connsiteX70" fmla="*/ 1892410 w 4238045"/>
              <a:gd name="connsiteY70" fmla="*/ 842838 h 3180522"/>
              <a:gd name="connsiteX71" fmla="*/ 1884459 w 4238045"/>
              <a:gd name="connsiteY71" fmla="*/ 763325 h 3180522"/>
              <a:gd name="connsiteX0" fmla="*/ 2051436 w 4238045"/>
              <a:gd name="connsiteY0" fmla="*/ 1049572 h 3085106"/>
              <a:gd name="connsiteX1" fmla="*/ 2337683 w 4238045"/>
              <a:gd name="connsiteY1" fmla="*/ 1097280 h 3085106"/>
              <a:gd name="connsiteX2" fmla="*/ 2647784 w 4238045"/>
              <a:gd name="connsiteY2" fmla="*/ 1089329 h 3085106"/>
              <a:gd name="connsiteX3" fmla="*/ 2949934 w 4238045"/>
              <a:gd name="connsiteY3" fmla="*/ 978011 h 3085106"/>
              <a:gd name="connsiteX4" fmla="*/ 3244132 w 4238045"/>
              <a:gd name="connsiteY4" fmla="*/ 826936 h 3085106"/>
              <a:gd name="connsiteX5" fmla="*/ 3506525 w 4238045"/>
              <a:gd name="connsiteY5" fmla="*/ 667910 h 3085106"/>
              <a:gd name="connsiteX6" fmla="*/ 3586038 w 4238045"/>
              <a:gd name="connsiteY6" fmla="*/ 461176 h 3085106"/>
              <a:gd name="connsiteX7" fmla="*/ 3609892 w 4238045"/>
              <a:gd name="connsiteY7" fmla="*/ 270344 h 3085106"/>
              <a:gd name="connsiteX8" fmla="*/ 3665551 w 4238045"/>
              <a:gd name="connsiteY8" fmla="*/ 174929 h 3085106"/>
              <a:gd name="connsiteX9" fmla="*/ 3713259 w 4238045"/>
              <a:gd name="connsiteY9" fmla="*/ 87464 h 3085106"/>
              <a:gd name="connsiteX10" fmla="*/ 3872285 w 4238045"/>
              <a:gd name="connsiteY10" fmla="*/ 0 h 3085106"/>
              <a:gd name="connsiteX11" fmla="*/ 4047214 w 4238045"/>
              <a:gd name="connsiteY11" fmla="*/ 15903 h 3085106"/>
              <a:gd name="connsiteX12" fmla="*/ 4174434 w 4238045"/>
              <a:gd name="connsiteY12" fmla="*/ 119270 h 3085106"/>
              <a:gd name="connsiteX13" fmla="*/ 4182386 w 4238045"/>
              <a:gd name="connsiteY13" fmla="*/ 214685 h 3085106"/>
              <a:gd name="connsiteX14" fmla="*/ 4182386 w 4238045"/>
              <a:gd name="connsiteY14" fmla="*/ 373711 h 3085106"/>
              <a:gd name="connsiteX15" fmla="*/ 4150581 w 4238045"/>
              <a:gd name="connsiteY15" fmla="*/ 492981 h 3085106"/>
              <a:gd name="connsiteX16" fmla="*/ 4118775 w 4238045"/>
              <a:gd name="connsiteY16" fmla="*/ 588397 h 3085106"/>
              <a:gd name="connsiteX17" fmla="*/ 4222142 w 4238045"/>
              <a:gd name="connsiteY17" fmla="*/ 795131 h 3085106"/>
              <a:gd name="connsiteX18" fmla="*/ 4238045 w 4238045"/>
              <a:gd name="connsiteY18" fmla="*/ 1009816 h 3085106"/>
              <a:gd name="connsiteX19" fmla="*/ 4150581 w 4238045"/>
              <a:gd name="connsiteY19" fmla="*/ 1240404 h 3085106"/>
              <a:gd name="connsiteX20" fmla="*/ 4023360 w 4238045"/>
              <a:gd name="connsiteY20" fmla="*/ 1661823 h 3085106"/>
              <a:gd name="connsiteX21" fmla="*/ 3951798 w 4238045"/>
              <a:gd name="connsiteY21" fmla="*/ 1987826 h 3085106"/>
              <a:gd name="connsiteX22" fmla="*/ 3824577 w 4238045"/>
              <a:gd name="connsiteY22" fmla="*/ 2202511 h 3085106"/>
              <a:gd name="connsiteX23" fmla="*/ 3641697 w 4238045"/>
              <a:gd name="connsiteY23" fmla="*/ 2329732 h 3085106"/>
              <a:gd name="connsiteX24" fmla="*/ 3522428 w 4238045"/>
              <a:gd name="connsiteY24" fmla="*/ 2385391 h 3085106"/>
              <a:gd name="connsiteX25" fmla="*/ 3427012 w 4238045"/>
              <a:gd name="connsiteY25" fmla="*/ 2552369 h 3085106"/>
              <a:gd name="connsiteX26" fmla="*/ 3275937 w 4238045"/>
              <a:gd name="connsiteY26" fmla="*/ 2655736 h 3085106"/>
              <a:gd name="connsiteX27" fmla="*/ 3093057 w 4238045"/>
              <a:gd name="connsiteY27" fmla="*/ 2743200 h 3085106"/>
              <a:gd name="connsiteX28" fmla="*/ 2822713 w 4238045"/>
              <a:gd name="connsiteY28" fmla="*/ 2782957 h 3085106"/>
              <a:gd name="connsiteX29" fmla="*/ 2560320 w 4238045"/>
              <a:gd name="connsiteY29" fmla="*/ 2830664 h 3085106"/>
              <a:gd name="connsiteX30" fmla="*/ 2393342 w 4238045"/>
              <a:gd name="connsiteY30" fmla="*/ 2910177 h 3085106"/>
              <a:gd name="connsiteX31" fmla="*/ 2297927 w 4238045"/>
              <a:gd name="connsiteY31" fmla="*/ 3013544 h 3085106"/>
              <a:gd name="connsiteX32" fmla="*/ 2250219 w 4238045"/>
              <a:gd name="connsiteY32" fmla="*/ 3069204 h 3085106"/>
              <a:gd name="connsiteX33" fmla="*/ 2178657 w 4238045"/>
              <a:gd name="connsiteY33" fmla="*/ 3053301 h 3085106"/>
              <a:gd name="connsiteX34" fmla="*/ 2146852 w 4238045"/>
              <a:gd name="connsiteY34" fmla="*/ 2934031 h 3085106"/>
              <a:gd name="connsiteX35" fmla="*/ 2027582 w 4238045"/>
              <a:gd name="connsiteY35" fmla="*/ 2751151 h 3085106"/>
              <a:gd name="connsiteX36" fmla="*/ 1884459 w 4238045"/>
              <a:gd name="connsiteY36" fmla="*/ 2512612 h 3085106"/>
              <a:gd name="connsiteX37" fmla="*/ 1773141 w 4238045"/>
              <a:gd name="connsiteY37" fmla="*/ 2329732 h 3085106"/>
              <a:gd name="connsiteX38" fmla="*/ 1550504 w 4238045"/>
              <a:gd name="connsiteY38" fmla="*/ 2242268 h 3085106"/>
              <a:gd name="connsiteX39" fmla="*/ 1439186 w 4238045"/>
              <a:gd name="connsiteY39" fmla="*/ 2274073 h 3085106"/>
              <a:gd name="connsiteX40" fmla="*/ 1391478 w 4238045"/>
              <a:gd name="connsiteY40" fmla="*/ 2345635 h 3085106"/>
              <a:gd name="connsiteX41" fmla="*/ 1391478 w 4238045"/>
              <a:gd name="connsiteY41" fmla="*/ 2456953 h 3085106"/>
              <a:gd name="connsiteX42" fmla="*/ 1335819 w 4238045"/>
              <a:gd name="connsiteY42" fmla="*/ 2552369 h 3085106"/>
              <a:gd name="connsiteX43" fmla="*/ 1200647 w 4238045"/>
              <a:gd name="connsiteY43" fmla="*/ 2623931 h 3085106"/>
              <a:gd name="connsiteX44" fmla="*/ 1033669 w 4238045"/>
              <a:gd name="connsiteY44" fmla="*/ 2655736 h 3085106"/>
              <a:gd name="connsiteX45" fmla="*/ 922351 w 4238045"/>
              <a:gd name="connsiteY45" fmla="*/ 2536466 h 3085106"/>
              <a:gd name="connsiteX46" fmla="*/ 906448 w 4238045"/>
              <a:gd name="connsiteY46" fmla="*/ 2417197 h 3085106"/>
              <a:gd name="connsiteX47" fmla="*/ 985961 w 4238045"/>
              <a:gd name="connsiteY47" fmla="*/ 2289976 h 3085106"/>
              <a:gd name="connsiteX48" fmla="*/ 914400 w 4238045"/>
              <a:gd name="connsiteY48" fmla="*/ 2091193 h 3085106"/>
              <a:gd name="connsiteX49" fmla="*/ 850789 w 4238045"/>
              <a:gd name="connsiteY49" fmla="*/ 1995777 h 3085106"/>
              <a:gd name="connsiteX50" fmla="*/ 667909 w 4238045"/>
              <a:gd name="connsiteY50" fmla="*/ 1852654 h 3085106"/>
              <a:gd name="connsiteX51" fmla="*/ 588396 w 4238045"/>
              <a:gd name="connsiteY51" fmla="*/ 1725433 h 3085106"/>
              <a:gd name="connsiteX52" fmla="*/ 485029 w 4238045"/>
              <a:gd name="connsiteY52" fmla="*/ 1534602 h 3085106"/>
              <a:gd name="connsiteX53" fmla="*/ 453224 w 4238045"/>
              <a:gd name="connsiteY53" fmla="*/ 1478943 h 3085106"/>
              <a:gd name="connsiteX54" fmla="*/ 429370 w 4238045"/>
              <a:gd name="connsiteY54" fmla="*/ 1391478 h 3085106"/>
              <a:gd name="connsiteX55" fmla="*/ 357808 w 4238045"/>
              <a:gd name="connsiteY55" fmla="*/ 1367624 h 3085106"/>
              <a:gd name="connsiteX56" fmla="*/ 556591 w 4238045"/>
              <a:gd name="connsiteY56" fmla="*/ 3085106 h 3085106"/>
              <a:gd name="connsiteX57" fmla="*/ 405516 w 4238045"/>
              <a:gd name="connsiteY57" fmla="*/ 2878372 h 3085106"/>
              <a:gd name="connsiteX58" fmla="*/ 166977 w 4238045"/>
              <a:gd name="connsiteY58" fmla="*/ 2488758 h 3085106"/>
              <a:gd name="connsiteX59" fmla="*/ 31805 w 4238045"/>
              <a:gd name="connsiteY59" fmla="*/ 2186609 h 3085106"/>
              <a:gd name="connsiteX60" fmla="*/ 0 w 4238045"/>
              <a:gd name="connsiteY60" fmla="*/ 1908313 h 3085106"/>
              <a:gd name="connsiteX61" fmla="*/ 55659 w 4238045"/>
              <a:gd name="connsiteY61" fmla="*/ 1558456 h 3085106"/>
              <a:gd name="connsiteX62" fmla="*/ 222636 w 4238045"/>
              <a:gd name="connsiteY62" fmla="*/ 1343771 h 3085106"/>
              <a:gd name="connsiteX63" fmla="*/ 453224 w 4238045"/>
              <a:gd name="connsiteY63" fmla="*/ 1256306 h 3085106"/>
              <a:gd name="connsiteX64" fmla="*/ 882594 w 4238045"/>
              <a:gd name="connsiteY64" fmla="*/ 1192696 h 3085106"/>
              <a:gd name="connsiteX65" fmla="*/ 1304014 w 4238045"/>
              <a:gd name="connsiteY65" fmla="*/ 1121134 h 3085106"/>
              <a:gd name="connsiteX66" fmla="*/ 1582309 w 4238045"/>
              <a:gd name="connsiteY66" fmla="*/ 1065475 h 3085106"/>
              <a:gd name="connsiteX67" fmla="*/ 1820848 w 4238045"/>
              <a:gd name="connsiteY67" fmla="*/ 1017767 h 3085106"/>
              <a:gd name="connsiteX68" fmla="*/ 1876508 w 4238045"/>
              <a:gd name="connsiteY68" fmla="*/ 954157 h 3085106"/>
              <a:gd name="connsiteX69" fmla="*/ 1892410 w 4238045"/>
              <a:gd name="connsiteY69" fmla="*/ 842838 h 3085106"/>
              <a:gd name="connsiteX70" fmla="*/ 1884459 w 4238045"/>
              <a:gd name="connsiteY70" fmla="*/ 763325 h 3085106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405516 w 4238045"/>
              <a:gd name="connsiteY56" fmla="*/ 2878372 h 3069204"/>
              <a:gd name="connsiteX57" fmla="*/ 166977 w 4238045"/>
              <a:gd name="connsiteY57" fmla="*/ 2488758 h 3069204"/>
              <a:gd name="connsiteX58" fmla="*/ 31805 w 4238045"/>
              <a:gd name="connsiteY58" fmla="*/ 2186609 h 3069204"/>
              <a:gd name="connsiteX59" fmla="*/ 0 w 4238045"/>
              <a:gd name="connsiteY59" fmla="*/ 1908313 h 3069204"/>
              <a:gd name="connsiteX60" fmla="*/ 55659 w 4238045"/>
              <a:gd name="connsiteY60" fmla="*/ 1558456 h 3069204"/>
              <a:gd name="connsiteX61" fmla="*/ 222636 w 4238045"/>
              <a:gd name="connsiteY61" fmla="*/ 1343771 h 3069204"/>
              <a:gd name="connsiteX62" fmla="*/ 453224 w 4238045"/>
              <a:gd name="connsiteY62" fmla="*/ 1256306 h 3069204"/>
              <a:gd name="connsiteX63" fmla="*/ 882594 w 4238045"/>
              <a:gd name="connsiteY63" fmla="*/ 1192696 h 3069204"/>
              <a:gd name="connsiteX64" fmla="*/ 1304014 w 4238045"/>
              <a:gd name="connsiteY64" fmla="*/ 1121134 h 3069204"/>
              <a:gd name="connsiteX65" fmla="*/ 1582309 w 4238045"/>
              <a:gd name="connsiteY65" fmla="*/ 1065475 h 3069204"/>
              <a:gd name="connsiteX66" fmla="*/ 1820848 w 4238045"/>
              <a:gd name="connsiteY66" fmla="*/ 1017767 h 3069204"/>
              <a:gd name="connsiteX67" fmla="*/ 1876508 w 4238045"/>
              <a:gd name="connsiteY67" fmla="*/ 954157 h 3069204"/>
              <a:gd name="connsiteX68" fmla="*/ 1892410 w 4238045"/>
              <a:gd name="connsiteY68" fmla="*/ 842838 h 3069204"/>
              <a:gd name="connsiteX69" fmla="*/ 1884459 w 4238045"/>
              <a:gd name="connsiteY69" fmla="*/ 763325 h 3069204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166977 w 4238045"/>
              <a:gd name="connsiteY56" fmla="*/ 2488758 h 3069204"/>
              <a:gd name="connsiteX57" fmla="*/ 31805 w 4238045"/>
              <a:gd name="connsiteY57" fmla="*/ 2186609 h 3069204"/>
              <a:gd name="connsiteX58" fmla="*/ 0 w 4238045"/>
              <a:gd name="connsiteY58" fmla="*/ 1908313 h 3069204"/>
              <a:gd name="connsiteX59" fmla="*/ 55659 w 4238045"/>
              <a:gd name="connsiteY59" fmla="*/ 1558456 h 3069204"/>
              <a:gd name="connsiteX60" fmla="*/ 222636 w 4238045"/>
              <a:gd name="connsiteY60" fmla="*/ 1343771 h 3069204"/>
              <a:gd name="connsiteX61" fmla="*/ 453224 w 4238045"/>
              <a:gd name="connsiteY61" fmla="*/ 1256306 h 3069204"/>
              <a:gd name="connsiteX62" fmla="*/ 882594 w 4238045"/>
              <a:gd name="connsiteY62" fmla="*/ 1192696 h 3069204"/>
              <a:gd name="connsiteX63" fmla="*/ 1304014 w 4238045"/>
              <a:gd name="connsiteY63" fmla="*/ 1121134 h 3069204"/>
              <a:gd name="connsiteX64" fmla="*/ 1582309 w 4238045"/>
              <a:gd name="connsiteY64" fmla="*/ 1065475 h 3069204"/>
              <a:gd name="connsiteX65" fmla="*/ 1820848 w 4238045"/>
              <a:gd name="connsiteY65" fmla="*/ 1017767 h 3069204"/>
              <a:gd name="connsiteX66" fmla="*/ 1876508 w 4238045"/>
              <a:gd name="connsiteY66" fmla="*/ 954157 h 3069204"/>
              <a:gd name="connsiteX67" fmla="*/ 1892410 w 4238045"/>
              <a:gd name="connsiteY67" fmla="*/ 842838 h 3069204"/>
              <a:gd name="connsiteX68" fmla="*/ 1884459 w 4238045"/>
              <a:gd name="connsiteY68" fmla="*/ 763325 h 3069204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31805 w 4238045"/>
              <a:gd name="connsiteY56" fmla="*/ 2186609 h 3069204"/>
              <a:gd name="connsiteX57" fmla="*/ 0 w 4238045"/>
              <a:gd name="connsiteY57" fmla="*/ 1908313 h 3069204"/>
              <a:gd name="connsiteX58" fmla="*/ 55659 w 4238045"/>
              <a:gd name="connsiteY58" fmla="*/ 1558456 h 3069204"/>
              <a:gd name="connsiteX59" fmla="*/ 222636 w 4238045"/>
              <a:gd name="connsiteY59" fmla="*/ 1343771 h 3069204"/>
              <a:gd name="connsiteX60" fmla="*/ 453224 w 4238045"/>
              <a:gd name="connsiteY60" fmla="*/ 1256306 h 3069204"/>
              <a:gd name="connsiteX61" fmla="*/ 882594 w 4238045"/>
              <a:gd name="connsiteY61" fmla="*/ 1192696 h 3069204"/>
              <a:gd name="connsiteX62" fmla="*/ 1304014 w 4238045"/>
              <a:gd name="connsiteY62" fmla="*/ 1121134 h 3069204"/>
              <a:gd name="connsiteX63" fmla="*/ 1582309 w 4238045"/>
              <a:gd name="connsiteY63" fmla="*/ 1065475 h 3069204"/>
              <a:gd name="connsiteX64" fmla="*/ 1820848 w 4238045"/>
              <a:gd name="connsiteY64" fmla="*/ 1017767 h 3069204"/>
              <a:gd name="connsiteX65" fmla="*/ 1876508 w 4238045"/>
              <a:gd name="connsiteY65" fmla="*/ 954157 h 3069204"/>
              <a:gd name="connsiteX66" fmla="*/ 1892410 w 4238045"/>
              <a:gd name="connsiteY66" fmla="*/ 842838 h 3069204"/>
              <a:gd name="connsiteX67" fmla="*/ 1884459 w 4238045"/>
              <a:gd name="connsiteY67" fmla="*/ 763325 h 3069204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0 w 4238045"/>
              <a:gd name="connsiteY56" fmla="*/ 1908313 h 3069204"/>
              <a:gd name="connsiteX57" fmla="*/ 55659 w 4238045"/>
              <a:gd name="connsiteY57" fmla="*/ 1558456 h 3069204"/>
              <a:gd name="connsiteX58" fmla="*/ 222636 w 4238045"/>
              <a:gd name="connsiteY58" fmla="*/ 1343771 h 3069204"/>
              <a:gd name="connsiteX59" fmla="*/ 453224 w 4238045"/>
              <a:gd name="connsiteY59" fmla="*/ 1256306 h 3069204"/>
              <a:gd name="connsiteX60" fmla="*/ 882594 w 4238045"/>
              <a:gd name="connsiteY60" fmla="*/ 1192696 h 3069204"/>
              <a:gd name="connsiteX61" fmla="*/ 1304014 w 4238045"/>
              <a:gd name="connsiteY61" fmla="*/ 1121134 h 3069204"/>
              <a:gd name="connsiteX62" fmla="*/ 1582309 w 4238045"/>
              <a:gd name="connsiteY62" fmla="*/ 1065475 h 3069204"/>
              <a:gd name="connsiteX63" fmla="*/ 1820848 w 4238045"/>
              <a:gd name="connsiteY63" fmla="*/ 1017767 h 3069204"/>
              <a:gd name="connsiteX64" fmla="*/ 1876508 w 4238045"/>
              <a:gd name="connsiteY64" fmla="*/ 954157 h 3069204"/>
              <a:gd name="connsiteX65" fmla="*/ 1892410 w 4238045"/>
              <a:gd name="connsiteY65" fmla="*/ 842838 h 3069204"/>
              <a:gd name="connsiteX66" fmla="*/ 1884459 w 4238045"/>
              <a:gd name="connsiteY66" fmla="*/ 763325 h 3069204"/>
              <a:gd name="connsiteX0" fmla="*/ 1995777 w 4182386"/>
              <a:gd name="connsiteY0" fmla="*/ 1049572 h 3069204"/>
              <a:gd name="connsiteX1" fmla="*/ 2282024 w 4182386"/>
              <a:gd name="connsiteY1" fmla="*/ 1097280 h 3069204"/>
              <a:gd name="connsiteX2" fmla="*/ 2592125 w 4182386"/>
              <a:gd name="connsiteY2" fmla="*/ 1089329 h 3069204"/>
              <a:gd name="connsiteX3" fmla="*/ 2894275 w 4182386"/>
              <a:gd name="connsiteY3" fmla="*/ 978011 h 3069204"/>
              <a:gd name="connsiteX4" fmla="*/ 3188473 w 4182386"/>
              <a:gd name="connsiteY4" fmla="*/ 826936 h 3069204"/>
              <a:gd name="connsiteX5" fmla="*/ 3450866 w 4182386"/>
              <a:gd name="connsiteY5" fmla="*/ 667910 h 3069204"/>
              <a:gd name="connsiteX6" fmla="*/ 3530379 w 4182386"/>
              <a:gd name="connsiteY6" fmla="*/ 461176 h 3069204"/>
              <a:gd name="connsiteX7" fmla="*/ 3554233 w 4182386"/>
              <a:gd name="connsiteY7" fmla="*/ 270344 h 3069204"/>
              <a:gd name="connsiteX8" fmla="*/ 3609892 w 4182386"/>
              <a:gd name="connsiteY8" fmla="*/ 174929 h 3069204"/>
              <a:gd name="connsiteX9" fmla="*/ 3657600 w 4182386"/>
              <a:gd name="connsiteY9" fmla="*/ 87464 h 3069204"/>
              <a:gd name="connsiteX10" fmla="*/ 3816626 w 4182386"/>
              <a:gd name="connsiteY10" fmla="*/ 0 h 3069204"/>
              <a:gd name="connsiteX11" fmla="*/ 3991555 w 4182386"/>
              <a:gd name="connsiteY11" fmla="*/ 15903 h 3069204"/>
              <a:gd name="connsiteX12" fmla="*/ 4118775 w 4182386"/>
              <a:gd name="connsiteY12" fmla="*/ 119270 h 3069204"/>
              <a:gd name="connsiteX13" fmla="*/ 4126727 w 4182386"/>
              <a:gd name="connsiteY13" fmla="*/ 214685 h 3069204"/>
              <a:gd name="connsiteX14" fmla="*/ 4126727 w 4182386"/>
              <a:gd name="connsiteY14" fmla="*/ 373711 h 3069204"/>
              <a:gd name="connsiteX15" fmla="*/ 4094922 w 4182386"/>
              <a:gd name="connsiteY15" fmla="*/ 492981 h 3069204"/>
              <a:gd name="connsiteX16" fmla="*/ 4063116 w 4182386"/>
              <a:gd name="connsiteY16" fmla="*/ 588397 h 3069204"/>
              <a:gd name="connsiteX17" fmla="*/ 4166483 w 4182386"/>
              <a:gd name="connsiteY17" fmla="*/ 795131 h 3069204"/>
              <a:gd name="connsiteX18" fmla="*/ 4182386 w 4182386"/>
              <a:gd name="connsiteY18" fmla="*/ 1009816 h 3069204"/>
              <a:gd name="connsiteX19" fmla="*/ 4094922 w 4182386"/>
              <a:gd name="connsiteY19" fmla="*/ 1240404 h 3069204"/>
              <a:gd name="connsiteX20" fmla="*/ 3967701 w 4182386"/>
              <a:gd name="connsiteY20" fmla="*/ 1661823 h 3069204"/>
              <a:gd name="connsiteX21" fmla="*/ 3896139 w 4182386"/>
              <a:gd name="connsiteY21" fmla="*/ 1987826 h 3069204"/>
              <a:gd name="connsiteX22" fmla="*/ 3768918 w 4182386"/>
              <a:gd name="connsiteY22" fmla="*/ 2202511 h 3069204"/>
              <a:gd name="connsiteX23" fmla="*/ 3586038 w 4182386"/>
              <a:gd name="connsiteY23" fmla="*/ 2329732 h 3069204"/>
              <a:gd name="connsiteX24" fmla="*/ 3466769 w 4182386"/>
              <a:gd name="connsiteY24" fmla="*/ 2385391 h 3069204"/>
              <a:gd name="connsiteX25" fmla="*/ 3371353 w 4182386"/>
              <a:gd name="connsiteY25" fmla="*/ 2552369 h 3069204"/>
              <a:gd name="connsiteX26" fmla="*/ 3220278 w 4182386"/>
              <a:gd name="connsiteY26" fmla="*/ 2655736 h 3069204"/>
              <a:gd name="connsiteX27" fmla="*/ 3037398 w 4182386"/>
              <a:gd name="connsiteY27" fmla="*/ 2743200 h 3069204"/>
              <a:gd name="connsiteX28" fmla="*/ 2767054 w 4182386"/>
              <a:gd name="connsiteY28" fmla="*/ 2782957 h 3069204"/>
              <a:gd name="connsiteX29" fmla="*/ 2504661 w 4182386"/>
              <a:gd name="connsiteY29" fmla="*/ 2830664 h 3069204"/>
              <a:gd name="connsiteX30" fmla="*/ 2337683 w 4182386"/>
              <a:gd name="connsiteY30" fmla="*/ 2910177 h 3069204"/>
              <a:gd name="connsiteX31" fmla="*/ 2242268 w 4182386"/>
              <a:gd name="connsiteY31" fmla="*/ 3013544 h 3069204"/>
              <a:gd name="connsiteX32" fmla="*/ 2194560 w 4182386"/>
              <a:gd name="connsiteY32" fmla="*/ 3069204 h 3069204"/>
              <a:gd name="connsiteX33" fmla="*/ 2122998 w 4182386"/>
              <a:gd name="connsiteY33" fmla="*/ 3053301 h 3069204"/>
              <a:gd name="connsiteX34" fmla="*/ 2091193 w 4182386"/>
              <a:gd name="connsiteY34" fmla="*/ 2934031 h 3069204"/>
              <a:gd name="connsiteX35" fmla="*/ 1971923 w 4182386"/>
              <a:gd name="connsiteY35" fmla="*/ 2751151 h 3069204"/>
              <a:gd name="connsiteX36" fmla="*/ 1828800 w 4182386"/>
              <a:gd name="connsiteY36" fmla="*/ 2512612 h 3069204"/>
              <a:gd name="connsiteX37" fmla="*/ 1717482 w 4182386"/>
              <a:gd name="connsiteY37" fmla="*/ 2329732 h 3069204"/>
              <a:gd name="connsiteX38" fmla="*/ 1494845 w 4182386"/>
              <a:gd name="connsiteY38" fmla="*/ 2242268 h 3069204"/>
              <a:gd name="connsiteX39" fmla="*/ 1383527 w 4182386"/>
              <a:gd name="connsiteY39" fmla="*/ 2274073 h 3069204"/>
              <a:gd name="connsiteX40" fmla="*/ 1335819 w 4182386"/>
              <a:gd name="connsiteY40" fmla="*/ 2345635 h 3069204"/>
              <a:gd name="connsiteX41" fmla="*/ 1335819 w 4182386"/>
              <a:gd name="connsiteY41" fmla="*/ 2456953 h 3069204"/>
              <a:gd name="connsiteX42" fmla="*/ 1280160 w 4182386"/>
              <a:gd name="connsiteY42" fmla="*/ 2552369 h 3069204"/>
              <a:gd name="connsiteX43" fmla="*/ 1144988 w 4182386"/>
              <a:gd name="connsiteY43" fmla="*/ 2623931 h 3069204"/>
              <a:gd name="connsiteX44" fmla="*/ 978010 w 4182386"/>
              <a:gd name="connsiteY44" fmla="*/ 2655736 h 3069204"/>
              <a:gd name="connsiteX45" fmla="*/ 866692 w 4182386"/>
              <a:gd name="connsiteY45" fmla="*/ 2536466 h 3069204"/>
              <a:gd name="connsiteX46" fmla="*/ 850789 w 4182386"/>
              <a:gd name="connsiteY46" fmla="*/ 2417197 h 3069204"/>
              <a:gd name="connsiteX47" fmla="*/ 930302 w 4182386"/>
              <a:gd name="connsiteY47" fmla="*/ 2289976 h 3069204"/>
              <a:gd name="connsiteX48" fmla="*/ 858741 w 4182386"/>
              <a:gd name="connsiteY48" fmla="*/ 2091193 h 3069204"/>
              <a:gd name="connsiteX49" fmla="*/ 795130 w 4182386"/>
              <a:gd name="connsiteY49" fmla="*/ 1995777 h 3069204"/>
              <a:gd name="connsiteX50" fmla="*/ 612250 w 4182386"/>
              <a:gd name="connsiteY50" fmla="*/ 1852654 h 3069204"/>
              <a:gd name="connsiteX51" fmla="*/ 532737 w 4182386"/>
              <a:gd name="connsiteY51" fmla="*/ 1725433 h 3069204"/>
              <a:gd name="connsiteX52" fmla="*/ 429370 w 4182386"/>
              <a:gd name="connsiteY52" fmla="*/ 1534602 h 3069204"/>
              <a:gd name="connsiteX53" fmla="*/ 397565 w 4182386"/>
              <a:gd name="connsiteY53" fmla="*/ 1478943 h 3069204"/>
              <a:gd name="connsiteX54" fmla="*/ 373711 w 4182386"/>
              <a:gd name="connsiteY54" fmla="*/ 1391478 h 3069204"/>
              <a:gd name="connsiteX55" fmla="*/ 302149 w 4182386"/>
              <a:gd name="connsiteY55" fmla="*/ 1367624 h 3069204"/>
              <a:gd name="connsiteX56" fmla="*/ 0 w 4182386"/>
              <a:gd name="connsiteY56" fmla="*/ 1558456 h 3069204"/>
              <a:gd name="connsiteX57" fmla="*/ 166977 w 4182386"/>
              <a:gd name="connsiteY57" fmla="*/ 1343771 h 3069204"/>
              <a:gd name="connsiteX58" fmla="*/ 397565 w 4182386"/>
              <a:gd name="connsiteY58" fmla="*/ 1256306 h 3069204"/>
              <a:gd name="connsiteX59" fmla="*/ 826935 w 4182386"/>
              <a:gd name="connsiteY59" fmla="*/ 1192696 h 3069204"/>
              <a:gd name="connsiteX60" fmla="*/ 1248355 w 4182386"/>
              <a:gd name="connsiteY60" fmla="*/ 1121134 h 3069204"/>
              <a:gd name="connsiteX61" fmla="*/ 1526650 w 4182386"/>
              <a:gd name="connsiteY61" fmla="*/ 1065475 h 3069204"/>
              <a:gd name="connsiteX62" fmla="*/ 1765189 w 4182386"/>
              <a:gd name="connsiteY62" fmla="*/ 1017767 h 3069204"/>
              <a:gd name="connsiteX63" fmla="*/ 1820849 w 4182386"/>
              <a:gd name="connsiteY63" fmla="*/ 954157 h 3069204"/>
              <a:gd name="connsiteX64" fmla="*/ 1836751 w 4182386"/>
              <a:gd name="connsiteY64" fmla="*/ 842838 h 3069204"/>
              <a:gd name="connsiteX65" fmla="*/ 1828800 w 4182386"/>
              <a:gd name="connsiteY65" fmla="*/ 763325 h 3069204"/>
              <a:gd name="connsiteX0" fmla="*/ 1828800 w 4015409"/>
              <a:gd name="connsiteY0" fmla="*/ 1049572 h 3069204"/>
              <a:gd name="connsiteX1" fmla="*/ 2115047 w 4015409"/>
              <a:gd name="connsiteY1" fmla="*/ 1097280 h 3069204"/>
              <a:gd name="connsiteX2" fmla="*/ 2425148 w 4015409"/>
              <a:gd name="connsiteY2" fmla="*/ 1089329 h 3069204"/>
              <a:gd name="connsiteX3" fmla="*/ 2727298 w 4015409"/>
              <a:gd name="connsiteY3" fmla="*/ 978011 h 3069204"/>
              <a:gd name="connsiteX4" fmla="*/ 3021496 w 4015409"/>
              <a:gd name="connsiteY4" fmla="*/ 826936 h 3069204"/>
              <a:gd name="connsiteX5" fmla="*/ 3283889 w 4015409"/>
              <a:gd name="connsiteY5" fmla="*/ 667910 h 3069204"/>
              <a:gd name="connsiteX6" fmla="*/ 3363402 w 4015409"/>
              <a:gd name="connsiteY6" fmla="*/ 461176 h 3069204"/>
              <a:gd name="connsiteX7" fmla="*/ 3387256 w 4015409"/>
              <a:gd name="connsiteY7" fmla="*/ 270344 h 3069204"/>
              <a:gd name="connsiteX8" fmla="*/ 3442915 w 4015409"/>
              <a:gd name="connsiteY8" fmla="*/ 174929 h 3069204"/>
              <a:gd name="connsiteX9" fmla="*/ 3490623 w 4015409"/>
              <a:gd name="connsiteY9" fmla="*/ 87464 h 3069204"/>
              <a:gd name="connsiteX10" fmla="*/ 3649649 w 4015409"/>
              <a:gd name="connsiteY10" fmla="*/ 0 h 3069204"/>
              <a:gd name="connsiteX11" fmla="*/ 3824578 w 4015409"/>
              <a:gd name="connsiteY11" fmla="*/ 15903 h 3069204"/>
              <a:gd name="connsiteX12" fmla="*/ 3951798 w 4015409"/>
              <a:gd name="connsiteY12" fmla="*/ 119270 h 3069204"/>
              <a:gd name="connsiteX13" fmla="*/ 3959750 w 4015409"/>
              <a:gd name="connsiteY13" fmla="*/ 214685 h 3069204"/>
              <a:gd name="connsiteX14" fmla="*/ 3959750 w 4015409"/>
              <a:gd name="connsiteY14" fmla="*/ 373711 h 3069204"/>
              <a:gd name="connsiteX15" fmla="*/ 3927945 w 4015409"/>
              <a:gd name="connsiteY15" fmla="*/ 492981 h 3069204"/>
              <a:gd name="connsiteX16" fmla="*/ 3896139 w 4015409"/>
              <a:gd name="connsiteY16" fmla="*/ 588397 h 3069204"/>
              <a:gd name="connsiteX17" fmla="*/ 3999506 w 4015409"/>
              <a:gd name="connsiteY17" fmla="*/ 795131 h 3069204"/>
              <a:gd name="connsiteX18" fmla="*/ 4015409 w 4015409"/>
              <a:gd name="connsiteY18" fmla="*/ 1009816 h 3069204"/>
              <a:gd name="connsiteX19" fmla="*/ 3927945 w 4015409"/>
              <a:gd name="connsiteY19" fmla="*/ 1240404 h 3069204"/>
              <a:gd name="connsiteX20" fmla="*/ 3800724 w 4015409"/>
              <a:gd name="connsiteY20" fmla="*/ 1661823 h 3069204"/>
              <a:gd name="connsiteX21" fmla="*/ 3729162 w 4015409"/>
              <a:gd name="connsiteY21" fmla="*/ 1987826 h 3069204"/>
              <a:gd name="connsiteX22" fmla="*/ 3601941 w 4015409"/>
              <a:gd name="connsiteY22" fmla="*/ 2202511 h 3069204"/>
              <a:gd name="connsiteX23" fmla="*/ 3419061 w 4015409"/>
              <a:gd name="connsiteY23" fmla="*/ 2329732 h 3069204"/>
              <a:gd name="connsiteX24" fmla="*/ 3299792 w 4015409"/>
              <a:gd name="connsiteY24" fmla="*/ 2385391 h 3069204"/>
              <a:gd name="connsiteX25" fmla="*/ 3204376 w 4015409"/>
              <a:gd name="connsiteY25" fmla="*/ 2552369 h 3069204"/>
              <a:gd name="connsiteX26" fmla="*/ 3053301 w 4015409"/>
              <a:gd name="connsiteY26" fmla="*/ 2655736 h 3069204"/>
              <a:gd name="connsiteX27" fmla="*/ 2870421 w 4015409"/>
              <a:gd name="connsiteY27" fmla="*/ 2743200 h 3069204"/>
              <a:gd name="connsiteX28" fmla="*/ 2600077 w 4015409"/>
              <a:gd name="connsiteY28" fmla="*/ 2782957 h 3069204"/>
              <a:gd name="connsiteX29" fmla="*/ 2337684 w 4015409"/>
              <a:gd name="connsiteY29" fmla="*/ 2830664 h 3069204"/>
              <a:gd name="connsiteX30" fmla="*/ 2170706 w 4015409"/>
              <a:gd name="connsiteY30" fmla="*/ 2910177 h 3069204"/>
              <a:gd name="connsiteX31" fmla="*/ 2075291 w 4015409"/>
              <a:gd name="connsiteY31" fmla="*/ 3013544 h 3069204"/>
              <a:gd name="connsiteX32" fmla="*/ 2027583 w 4015409"/>
              <a:gd name="connsiteY32" fmla="*/ 3069204 h 3069204"/>
              <a:gd name="connsiteX33" fmla="*/ 1956021 w 4015409"/>
              <a:gd name="connsiteY33" fmla="*/ 3053301 h 3069204"/>
              <a:gd name="connsiteX34" fmla="*/ 1924216 w 4015409"/>
              <a:gd name="connsiteY34" fmla="*/ 2934031 h 3069204"/>
              <a:gd name="connsiteX35" fmla="*/ 1804946 w 4015409"/>
              <a:gd name="connsiteY35" fmla="*/ 2751151 h 3069204"/>
              <a:gd name="connsiteX36" fmla="*/ 1661823 w 4015409"/>
              <a:gd name="connsiteY36" fmla="*/ 2512612 h 3069204"/>
              <a:gd name="connsiteX37" fmla="*/ 1550505 w 4015409"/>
              <a:gd name="connsiteY37" fmla="*/ 2329732 h 3069204"/>
              <a:gd name="connsiteX38" fmla="*/ 1327868 w 4015409"/>
              <a:gd name="connsiteY38" fmla="*/ 2242268 h 3069204"/>
              <a:gd name="connsiteX39" fmla="*/ 1216550 w 4015409"/>
              <a:gd name="connsiteY39" fmla="*/ 2274073 h 3069204"/>
              <a:gd name="connsiteX40" fmla="*/ 1168842 w 4015409"/>
              <a:gd name="connsiteY40" fmla="*/ 2345635 h 3069204"/>
              <a:gd name="connsiteX41" fmla="*/ 1168842 w 4015409"/>
              <a:gd name="connsiteY41" fmla="*/ 2456953 h 3069204"/>
              <a:gd name="connsiteX42" fmla="*/ 1113183 w 4015409"/>
              <a:gd name="connsiteY42" fmla="*/ 2552369 h 3069204"/>
              <a:gd name="connsiteX43" fmla="*/ 978011 w 4015409"/>
              <a:gd name="connsiteY43" fmla="*/ 2623931 h 3069204"/>
              <a:gd name="connsiteX44" fmla="*/ 811033 w 4015409"/>
              <a:gd name="connsiteY44" fmla="*/ 2655736 h 3069204"/>
              <a:gd name="connsiteX45" fmla="*/ 699715 w 4015409"/>
              <a:gd name="connsiteY45" fmla="*/ 2536466 h 3069204"/>
              <a:gd name="connsiteX46" fmla="*/ 683812 w 4015409"/>
              <a:gd name="connsiteY46" fmla="*/ 2417197 h 3069204"/>
              <a:gd name="connsiteX47" fmla="*/ 763325 w 4015409"/>
              <a:gd name="connsiteY47" fmla="*/ 2289976 h 3069204"/>
              <a:gd name="connsiteX48" fmla="*/ 691764 w 4015409"/>
              <a:gd name="connsiteY48" fmla="*/ 2091193 h 3069204"/>
              <a:gd name="connsiteX49" fmla="*/ 628153 w 4015409"/>
              <a:gd name="connsiteY49" fmla="*/ 1995777 h 3069204"/>
              <a:gd name="connsiteX50" fmla="*/ 445273 w 4015409"/>
              <a:gd name="connsiteY50" fmla="*/ 1852654 h 3069204"/>
              <a:gd name="connsiteX51" fmla="*/ 365760 w 4015409"/>
              <a:gd name="connsiteY51" fmla="*/ 1725433 h 3069204"/>
              <a:gd name="connsiteX52" fmla="*/ 262393 w 4015409"/>
              <a:gd name="connsiteY52" fmla="*/ 1534602 h 3069204"/>
              <a:gd name="connsiteX53" fmla="*/ 230588 w 4015409"/>
              <a:gd name="connsiteY53" fmla="*/ 1478943 h 3069204"/>
              <a:gd name="connsiteX54" fmla="*/ 206734 w 4015409"/>
              <a:gd name="connsiteY54" fmla="*/ 1391478 h 3069204"/>
              <a:gd name="connsiteX55" fmla="*/ 135172 w 4015409"/>
              <a:gd name="connsiteY55" fmla="*/ 1367624 h 3069204"/>
              <a:gd name="connsiteX56" fmla="*/ 0 w 4015409"/>
              <a:gd name="connsiteY56" fmla="*/ 1343771 h 3069204"/>
              <a:gd name="connsiteX57" fmla="*/ 230588 w 4015409"/>
              <a:gd name="connsiteY57" fmla="*/ 1256306 h 3069204"/>
              <a:gd name="connsiteX58" fmla="*/ 659958 w 4015409"/>
              <a:gd name="connsiteY58" fmla="*/ 1192696 h 3069204"/>
              <a:gd name="connsiteX59" fmla="*/ 1081378 w 4015409"/>
              <a:gd name="connsiteY59" fmla="*/ 1121134 h 3069204"/>
              <a:gd name="connsiteX60" fmla="*/ 1359673 w 4015409"/>
              <a:gd name="connsiteY60" fmla="*/ 1065475 h 3069204"/>
              <a:gd name="connsiteX61" fmla="*/ 1598212 w 4015409"/>
              <a:gd name="connsiteY61" fmla="*/ 1017767 h 3069204"/>
              <a:gd name="connsiteX62" fmla="*/ 1653872 w 4015409"/>
              <a:gd name="connsiteY62" fmla="*/ 954157 h 3069204"/>
              <a:gd name="connsiteX63" fmla="*/ 1669774 w 4015409"/>
              <a:gd name="connsiteY63" fmla="*/ 842838 h 3069204"/>
              <a:gd name="connsiteX64" fmla="*/ 1661823 w 4015409"/>
              <a:gd name="connsiteY64" fmla="*/ 763325 h 3069204"/>
              <a:gd name="connsiteX0" fmla="*/ 1693628 w 3880237"/>
              <a:gd name="connsiteY0" fmla="*/ 1049572 h 3069204"/>
              <a:gd name="connsiteX1" fmla="*/ 1979875 w 3880237"/>
              <a:gd name="connsiteY1" fmla="*/ 1097280 h 3069204"/>
              <a:gd name="connsiteX2" fmla="*/ 2289976 w 3880237"/>
              <a:gd name="connsiteY2" fmla="*/ 1089329 h 3069204"/>
              <a:gd name="connsiteX3" fmla="*/ 2592126 w 3880237"/>
              <a:gd name="connsiteY3" fmla="*/ 978011 h 3069204"/>
              <a:gd name="connsiteX4" fmla="*/ 2886324 w 3880237"/>
              <a:gd name="connsiteY4" fmla="*/ 826936 h 3069204"/>
              <a:gd name="connsiteX5" fmla="*/ 3148717 w 3880237"/>
              <a:gd name="connsiteY5" fmla="*/ 667910 h 3069204"/>
              <a:gd name="connsiteX6" fmla="*/ 3228230 w 3880237"/>
              <a:gd name="connsiteY6" fmla="*/ 461176 h 3069204"/>
              <a:gd name="connsiteX7" fmla="*/ 3252084 w 3880237"/>
              <a:gd name="connsiteY7" fmla="*/ 270344 h 3069204"/>
              <a:gd name="connsiteX8" fmla="*/ 3307743 w 3880237"/>
              <a:gd name="connsiteY8" fmla="*/ 174929 h 3069204"/>
              <a:gd name="connsiteX9" fmla="*/ 3355451 w 3880237"/>
              <a:gd name="connsiteY9" fmla="*/ 87464 h 3069204"/>
              <a:gd name="connsiteX10" fmla="*/ 3514477 w 3880237"/>
              <a:gd name="connsiteY10" fmla="*/ 0 h 3069204"/>
              <a:gd name="connsiteX11" fmla="*/ 3689406 w 3880237"/>
              <a:gd name="connsiteY11" fmla="*/ 15903 h 3069204"/>
              <a:gd name="connsiteX12" fmla="*/ 3816626 w 3880237"/>
              <a:gd name="connsiteY12" fmla="*/ 119270 h 3069204"/>
              <a:gd name="connsiteX13" fmla="*/ 3824578 w 3880237"/>
              <a:gd name="connsiteY13" fmla="*/ 214685 h 3069204"/>
              <a:gd name="connsiteX14" fmla="*/ 3824578 w 3880237"/>
              <a:gd name="connsiteY14" fmla="*/ 373711 h 3069204"/>
              <a:gd name="connsiteX15" fmla="*/ 3792773 w 3880237"/>
              <a:gd name="connsiteY15" fmla="*/ 492981 h 3069204"/>
              <a:gd name="connsiteX16" fmla="*/ 3760967 w 3880237"/>
              <a:gd name="connsiteY16" fmla="*/ 588397 h 3069204"/>
              <a:gd name="connsiteX17" fmla="*/ 3864334 w 3880237"/>
              <a:gd name="connsiteY17" fmla="*/ 795131 h 3069204"/>
              <a:gd name="connsiteX18" fmla="*/ 3880237 w 3880237"/>
              <a:gd name="connsiteY18" fmla="*/ 1009816 h 3069204"/>
              <a:gd name="connsiteX19" fmla="*/ 3792773 w 3880237"/>
              <a:gd name="connsiteY19" fmla="*/ 1240404 h 3069204"/>
              <a:gd name="connsiteX20" fmla="*/ 3665552 w 3880237"/>
              <a:gd name="connsiteY20" fmla="*/ 1661823 h 3069204"/>
              <a:gd name="connsiteX21" fmla="*/ 3593990 w 3880237"/>
              <a:gd name="connsiteY21" fmla="*/ 1987826 h 3069204"/>
              <a:gd name="connsiteX22" fmla="*/ 3466769 w 3880237"/>
              <a:gd name="connsiteY22" fmla="*/ 2202511 h 3069204"/>
              <a:gd name="connsiteX23" fmla="*/ 3283889 w 3880237"/>
              <a:gd name="connsiteY23" fmla="*/ 2329732 h 3069204"/>
              <a:gd name="connsiteX24" fmla="*/ 3164620 w 3880237"/>
              <a:gd name="connsiteY24" fmla="*/ 2385391 h 3069204"/>
              <a:gd name="connsiteX25" fmla="*/ 3069204 w 3880237"/>
              <a:gd name="connsiteY25" fmla="*/ 2552369 h 3069204"/>
              <a:gd name="connsiteX26" fmla="*/ 2918129 w 3880237"/>
              <a:gd name="connsiteY26" fmla="*/ 2655736 h 3069204"/>
              <a:gd name="connsiteX27" fmla="*/ 2735249 w 3880237"/>
              <a:gd name="connsiteY27" fmla="*/ 2743200 h 3069204"/>
              <a:gd name="connsiteX28" fmla="*/ 2464905 w 3880237"/>
              <a:gd name="connsiteY28" fmla="*/ 2782957 h 3069204"/>
              <a:gd name="connsiteX29" fmla="*/ 2202512 w 3880237"/>
              <a:gd name="connsiteY29" fmla="*/ 2830664 h 3069204"/>
              <a:gd name="connsiteX30" fmla="*/ 2035534 w 3880237"/>
              <a:gd name="connsiteY30" fmla="*/ 2910177 h 3069204"/>
              <a:gd name="connsiteX31" fmla="*/ 1940119 w 3880237"/>
              <a:gd name="connsiteY31" fmla="*/ 3013544 h 3069204"/>
              <a:gd name="connsiteX32" fmla="*/ 1892411 w 3880237"/>
              <a:gd name="connsiteY32" fmla="*/ 3069204 h 3069204"/>
              <a:gd name="connsiteX33" fmla="*/ 1820849 w 3880237"/>
              <a:gd name="connsiteY33" fmla="*/ 3053301 h 3069204"/>
              <a:gd name="connsiteX34" fmla="*/ 1789044 w 3880237"/>
              <a:gd name="connsiteY34" fmla="*/ 2934031 h 3069204"/>
              <a:gd name="connsiteX35" fmla="*/ 1669774 w 3880237"/>
              <a:gd name="connsiteY35" fmla="*/ 2751151 h 3069204"/>
              <a:gd name="connsiteX36" fmla="*/ 1526651 w 3880237"/>
              <a:gd name="connsiteY36" fmla="*/ 2512612 h 3069204"/>
              <a:gd name="connsiteX37" fmla="*/ 1415333 w 3880237"/>
              <a:gd name="connsiteY37" fmla="*/ 2329732 h 3069204"/>
              <a:gd name="connsiteX38" fmla="*/ 1192696 w 3880237"/>
              <a:gd name="connsiteY38" fmla="*/ 2242268 h 3069204"/>
              <a:gd name="connsiteX39" fmla="*/ 1081378 w 3880237"/>
              <a:gd name="connsiteY39" fmla="*/ 2274073 h 3069204"/>
              <a:gd name="connsiteX40" fmla="*/ 1033670 w 3880237"/>
              <a:gd name="connsiteY40" fmla="*/ 2345635 h 3069204"/>
              <a:gd name="connsiteX41" fmla="*/ 1033670 w 3880237"/>
              <a:gd name="connsiteY41" fmla="*/ 2456953 h 3069204"/>
              <a:gd name="connsiteX42" fmla="*/ 978011 w 3880237"/>
              <a:gd name="connsiteY42" fmla="*/ 2552369 h 3069204"/>
              <a:gd name="connsiteX43" fmla="*/ 842839 w 3880237"/>
              <a:gd name="connsiteY43" fmla="*/ 2623931 h 3069204"/>
              <a:gd name="connsiteX44" fmla="*/ 675861 w 3880237"/>
              <a:gd name="connsiteY44" fmla="*/ 2655736 h 3069204"/>
              <a:gd name="connsiteX45" fmla="*/ 564543 w 3880237"/>
              <a:gd name="connsiteY45" fmla="*/ 2536466 h 3069204"/>
              <a:gd name="connsiteX46" fmla="*/ 548640 w 3880237"/>
              <a:gd name="connsiteY46" fmla="*/ 2417197 h 3069204"/>
              <a:gd name="connsiteX47" fmla="*/ 628153 w 3880237"/>
              <a:gd name="connsiteY47" fmla="*/ 2289976 h 3069204"/>
              <a:gd name="connsiteX48" fmla="*/ 556592 w 3880237"/>
              <a:gd name="connsiteY48" fmla="*/ 2091193 h 3069204"/>
              <a:gd name="connsiteX49" fmla="*/ 492981 w 3880237"/>
              <a:gd name="connsiteY49" fmla="*/ 1995777 h 3069204"/>
              <a:gd name="connsiteX50" fmla="*/ 310101 w 3880237"/>
              <a:gd name="connsiteY50" fmla="*/ 1852654 h 3069204"/>
              <a:gd name="connsiteX51" fmla="*/ 230588 w 3880237"/>
              <a:gd name="connsiteY51" fmla="*/ 1725433 h 3069204"/>
              <a:gd name="connsiteX52" fmla="*/ 127221 w 3880237"/>
              <a:gd name="connsiteY52" fmla="*/ 1534602 h 3069204"/>
              <a:gd name="connsiteX53" fmla="*/ 95416 w 3880237"/>
              <a:gd name="connsiteY53" fmla="*/ 1478943 h 3069204"/>
              <a:gd name="connsiteX54" fmla="*/ 71562 w 3880237"/>
              <a:gd name="connsiteY54" fmla="*/ 1391478 h 3069204"/>
              <a:gd name="connsiteX55" fmla="*/ 0 w 3880237"/>
              <a:gd name="connsiteY55" fmla="*/ 1367624 h 3069204"/>
              <a:gd name="connsiteX56" fmla="*/ 95416 w 3880237"/>
              <a:gd name="connsiteY56" fmla="*/ 1256306 h 3069204"/>
              <a:gd name="connsiteX57" fmla="*/ 524786 w 3880237"/>
              <a:gd name="connsiteY57" fmla="*/ 1192696 h 3069204"/>
              <a:gd name="connsiteX58" fmla="*/ 946206 w 3880237"/>
              <a:gd name="connsiteY58" fmla="*/ 1121134 h 3069204"/>
              <a:gd name="connsiteX59" fmla="*/ 1224501 w 3880237"/>
              <a:gd name="connsiteY59" fmla="*/ 1065475 h 3069204"/>
              <a:gd name="connsiteX60" fmla="*/ 1463040 w 3880237"/>
              <a:gd name="connsiteY60" fmla="*/ 1017767 h 3069204"/>
              <a:gd name="connsiteX61" fmla="*/ 1518700 w 3880237"/>
              <a:gd name="connsiteY61" fmla="*/ 954157 h 3069204"/>
              <a:gd name="connsiteX62" fmla="*/ 1534602 w 3880237"/>
              <a:gd name="connsiteY62" fmla="*/ 842838 h 3069204"/>
              <a:gd name="connsiteX63" fmla="*/ 1526651 w 3880237"/>
              <a:gd name="connsiteY63" fmla="*/ 763325 h 3069204"/>
              <a:gd name="connsiteX0" fmla="*/ 1622066 w 3808675"/>
              <a:gd name="connsiteY0" fmla="*/ 1049572 h 3069204"/>
              <a:gd name="connsiteX1" fmla="*/ 1908313 w 3808675"/>
              <a:gd name="connsiteY1" fmla="*/ 1097280 h 3069204"/>
              <a:gd name="connsiteX2" fmla="*/ 2218414 w 3808675"/>
              <a:gd name="connsiteY2" fmla="*/ 1089329 h 3069204"/>
              <a:gd name="connsiteX3" fmla="*/ 2520564 w 3808675"/>
              <a:gd name="connsiteY3" fmla="*/ 978011 h 3069204"/>
              <a:gd name="connsiteX4" fmla="*/ 2814762 w 3808675"/>
              <a:gd name="connsiteY4" fmla="*/ 826936 h 3069204"/>
              <a:gd name="connsiteX5" fmla="*/ 3077155 w 3808675"/>
              <a:gd name="connsiteY5" fmla="*/ 667910 h 3069204"/>
              <a:gd name="connsiteX6" fmla="*/ 3156668 w 3808675"/>
              <a:gd name="connsiteY6" fmla="*/ 461176 h 3069204"/>
              <a:gd name="connsiteX7" fmla="*/ 3180522 w 3808675"/>
              <a:gd name="connsiteY7" fmla="*/ 270344 h 3069204"/>
              <a:gd name="connsiteX8" fmla="*/ 3236181 w 3808675"/>
              <a:gd name="connsiteY8" fmla="*/ 174929 h 3069204"/>
              <a:gd name="connsiteX9" fmla="*/ 3283889 w 3808675"/>
              <a:gd name="connsiteY9" fmla="*/ 87464 h 3069204"/>
              <a:gd name="connsiteX10" fmla="*/ 3442915 w 3808675"/>
              <a:gd name="connsiteY10" fmla="*/ 0 h 3069204"/>
              <a:gd name="connsiteX11" fmla="*/ 3617844 w 3808675"/>
              <a:gd name="connsiteY11" fmla="*/ 15903 h 3069204"/>
              <a:gd name="connsiteX12" fmla="*/ 3745064 w 3808675"/>
              <a:gd name="connsiteY12" fmla="*/ 119270 h 3069204"/>
              <a:gd name="connsiteX13" fmla="*/ 3753016 w 3808675"/>
              <a:gd name="connsiteY13" fmla="*/ 214685 h 3069204"/>
              <a:gd name="connsiteX14" fmla="*/ 3753016 w 3808675"/>
              <a:gd name="connsiteY14" fmla="*/ 373711 h 3069204"/>
              <a:gd name="connsiteX15" fmla="*/ 3721211 w 3808675"/>
              <a:gd name="connsiteY15" fmla="*/ 492981 h 3069204"/>
              <a:gd name="connsiteX16" fmla="*/ 3689405 w 3808675"/>
              <a:gd name="connsiteY16" fmla="*/ 588397 h 3069204"/>
              <a:gd name="connsiteX17" fmla="*/ 3792772 w 3808675"/>
              <a:gd name="connsiteY17" fmla="*/ 795131 h 3069204"/>
              <a:gd name="connsiteX18" fmla="*/ 3808675 w 3808675"/>
              <a:gd name="connsiteY18" fmla="*/ 1009816 h 3069204"/>
              <a:gd name="connsiteX19" fmla="*/ 3721211 w 3808675"/>
              <a:gd name="connsiteY19" fmla="*/ 1240404 h 3069204"/>
              <a:gd name="connsiteX20" fmla="*/ 3593990 w 3808675"/>
              <a:gd name="connsiteY20" fmla="*/ 1661823 h 3069204"/>
              <a:gd name="connsiteX21" fmla="*/ 3522428 w 3808675"/>
              <a:gd name="connsiteY21" fmla="*/ 1987826 h 3069204"/>
              <a:gd name="connsiteX22" fmla="*/ 3395207 w 3808675"/>
              <a:gd name="connsiteY22" fmla="*/ 2202511 h 3069204"/>
              <a:gd name="connsiteX23" fmla="*/ 3212327 w 3808675"/>
              <a:gd name="connsiteY23" fmla="*/ 2329732 h 3069204"/>
              <a:gd name="connsiteX24" fmla="*/ 3093058 w 3808675"/>
              <a:gd name="connsiteY24" fmla="*/ 2385391 h 3069204"/>
              <a:gd name="connsiteX25" fmla="*/ 2997642 w 3808675"/>
              <a:gd name="connsiteY25" fmla="*/ 2552369 h 3069204"/>
              <a:gd name="connsiteX26" fmla="*/ 2846567 w 3808675"/>
              <a:gd name="connsiteY26" fmla="*/ 2655736 h 3069204"/>
              <a:gd name="connsiteX27" fmla="*/ 2663687 w 3808675"/>
              <a:gd name="connsiteY27" fmla="*/ 2743200 h 3069204"/>
              <a:gd name="connsiteX28" fmla="*/ 2393343 w 3808675"/>
              <a:gd name="connsiteY28" fmla="*/ 2782957 h 3069204"/>
              <a:gd name="connsiteX29" fmla="*/ 2130950 w 3808675"/>
              <a:gd name="connsiteY29" fmla="*/ 2830664 h 3069204"/>
              <a:gd name="connsiteX30" fmla="*/ 1963972 w 3808675"/>
              <a:gd name="connsiteY30" fmla="*/ 2910177 h 3069204"/>
              <a:gd name="connsiteX31" fmla="*/ 1868557 w 3808675"/>
              <a:gd name="connsiteY31" fmla="*/ 3013544 h 3069204"/>
              <a:gd name="connsiteX32" fmla="*/ 1820849 w 3808675"/>
              <a:gd name="connsiteY32" fmla="*/ 3069204 h 3069204"/>
              <a:gd name="connsiteX33" fmla="*/ 1749287 w 3808675"/>
              <a:gd name="connsiteY33" fmla="*/ 3053301 h 3069204"/>
              <a:gd name="connsiteX34" fmla="*/ 1717482 w 3808675"/>
              <a:gd name="connsiteY34" fmla="*/ 2934031 h 3069204"/>
              <a:gd name="connsiteX35" fmla="*/ 1598212 w 3808675"/>
              <a:gd name="connsiteY35" fmla="*/ 2751151 h 3069204"/>
              <a:gd name="connsiteX36" fmla="*/ 1455089 w 3808675"/>
              <a:gd name="connsiteY36" fmla="*/ 2512612 h 3069204"/>
              <a:gd name="connsiteX37" fmla="*/ 1343771 w 3808675"/>
              <a:gd name="connsiteY37" fmla="*/ 2329732 h 3069204"/>
              <a:gd name="connsiteX38" fmla="*/ 1121134 w 3808675"/>
              <a:gd name="connsiteY38" fmla="*/ 2242268 h 3069204"/>
              <a:gd name="connsiteX39" fmla="*/ 1009816 w 3808675"/>
              <a:gd name="connsiteY39" fmla="*/ 2274073 h 3069204"/>
              <a:gd name="connsiteX40" fmla="*/ 962108 w 3808675"/>
              <a:gd name="connsiteY40" fmla="*/ 2345635 h 3069204"/>
              <a:gd name="connsiteX41" fmla="*/ 962108 w 3808675"/>
              <a:gd name="connsiteY41" fmla="*/ 2456953 h 3069204"/>
              <a:gd name="connsiteX42" fmla="*/ 906449 w 3808675"/>
              <a:gd name="connsiteY42" fmla="*/ 2552369 h 3069204"/>
              <a:gd name="connsiteX43" fmla="*/ 771277 w 3808675"/>
              <a:gd name="connsiteY43" fmla="*/ 2623931 h 3069204"/>
              <a:gd name="connsiteX44" fmla="*/ 604299 w 3808675"/>
              <a:gd name="connsiteY44" fmla="*/ 2655736 h 3069204"/>
              <a:gd name="connsiteX45" fmla="*/ 492981 w 3808675"/>
              <a:gd name="connsiteY45" fmla="*/ 2536466 h 3069204"/>
              <a:gd name="connsiteX46" fmla="*/ 477078 w 3808675"/>
              <a:gd name="connsiteY46" fmla="*/ 2417197 h 3069204"/>
              <a:gd name="connsiteX47" fmla="*/ 556591 w 3808675"/>
              <a:gd name="connsiteY47" fmla="*/ 2289976 h 3069204"/>
              <a:gd name="connsiteX48" fmla="*/ 485030 w 3808675"/>
              <a:gd name="connsiteY48" fmla="*/ 2091193 h 3069204"/>
              <a:gd name="connsiteX49" fmla="*/ 421419 w 3808675"/>
              <a:gd name="connsiteY49" fmla="*/ 1995777 h 3069204"/>
              <a:gd name="connsiteX50" fmla="*/ 238539 w 3808675"/>
              <a:gd name="connsiteY50" fmla="*/ 1852654 h 3069204"/>
              <a:gd name="connsiteX51" fmla="*/ 159026 w 3808675"/>
              <a:gd name="connsiteY51" fmla="*/ 1725433 h 3069204"/>
              <a:gd name="connsiteX52" fmla="*/ 55659 w 3808675"/>
              <a:gd name="connsiteY52" fmla="*/ 1534602 h 3069204"/>
              <a:gd name="connsiteX53" fmla="*/ 23854 w 3808675"/>
              <a:gd name="connsiteY53" fmla="*/ 1478943 h 3069204"/>
              <a:gd name="connsiteX54" fmla="*/ 0 w 3808675"/>
              <a:gd name="connsiteY54" fmla="*/ 1391478 h 3069204"/>
              <a:gd name="connsiteX55" fmla="*/ 23854 w 3808675"/>
              <a:gd name="connsiteY55" fmla="*/ 1256306 h 3069204"/>
              <a:gd name="connsiteX56" fmla="*/ 453224 w 3808675"/>
              <a:gd name="connsiteY56" fmla="*/ 1192696 h 3069204"/>
              <a:gd name="connsiteX57" fmla="*/ 874644 w 3808675"/>
              <a:gd name="connsiteY57" fmla="*/ 1121134 h 3069204"/>
              <a:gd name="connsiteX58" fmla="*/ 1152939 w 3808675"/>
              <a:gd name="connsiteY58" fmla="*/ 1065475 h 3069204"/>
              <a:gd name="connsiteX59" fmla="*/ 1391478 w 3808675"/>
              <a:gd name="connsiteY59" fmla="*/ 1017767 h 3069204"/>
              <a:gd name="connsiteX60" fmla="*/ 1447138 w 3808675"/>
              <a:gd name="connsiteY60" fmla="*/ 954157 h 3069204"/>
              <a:gd name="connsiteX61" fmla="*/ 1463040 w 3808675"/>
              <a:gd name="connsiteY61" fmla="*/ 842838 h 3069204"/>
              <a:gd name="connsiteX62" fmla="*/ 1455089 w 3808675"/>
              <a:gd name="connsiteY62" fmla="*/ 763325 h 3069204"/>
              <a:gd name="connsiteX0" fmla="*/ 1622066 w 3808675"/>
              <a:gd name="connsiteY0" fmla="*/ 1049572 h 3069204"/>
              <a:gd name="connsiteX1" fmla="*/ 1908313 w 3808675"/>
              <a:gd name="connsiteY1" fmla="*/ 1097280 h 3069204"/>
              <a:gd name="connsiteX2" fmla="*/ 2218414 w 3808675"/>
              <a:gd name="connsiteY2" fmla="*/ 1089329 h 3069204"/>
              <a:gd name="connsiteX3" fmla="*/ 2520564 w 3808675"/>
              <a:gd name="connsiteY3" fmla="*/ 978011 h 3069204"/>
              <a:gd name="connsiteX4" fmla="*/ 2814762 w 3808675"/>
              <a:gd name="connsiteY4" fmla="*/ 826936 h 3069204"/>
              <a:gd name="connsiteX5" fmla="*/ 3077155 w 3808675"/>
              <a:gd name="connsiteY5" fmla="*/ 667910 h 3069204"/>
              <a:gd name="connsiteX6" fmla="*/ 3156668 w 3808675"/>
              <a:gd name="connsiteY6" fmla="*/ 461176 h 3069204"/>
              <a:gd name="connsiteX7" fmla="*/ 3180522 w 3808675"/>
              <a:gd name="connsiteY7" fmla="*/ 270344 h 3069204"/>
              <a:gd name="connsiteX8" fmla="*/ 3236181 w 3808675"/>
              <a:gd name="connsiteY8" fmla="*/ 174929 h 3069204"/>
              <a:gd name="connsiteX9" fmla="*/ 3283889 w 3808675"/>
              <a:gd name="connsiteY9" fmla="*/ 87464 h 3069204"/>
              <a:gd name="connsiteX10" fmla="*/ 3442915 w 3808675"/>
              <a:gd name="connsiteY10" fmla="*/ 0 h 3069204"/>
              <a:gd name="connsiteX11" fmla="*/ 3617844 w 3808675"/>
              <a:gd name="connsiteY11" fmla="*/ 15903 h 3069204"/>
              <a:gd name="connsiteX12" fmla="*/ 3745064 w 3808675"/>
              <a:gd name="connsiteY12" fmla="*/ 119270 h 3069204"/>
              <a:gd name="connsiteX13" fmla="*/ 3753016 w 3808675"/>
              <a:gd name="connsiteY13" fmla="*/ 214685 h 3069204"/>
              <a:gd name="connsiteX14" fmla="*/ 3753016 w 3808675"/>
              <a:gd name="connsiteY14" fmla="*/ 373711 h 3069204"/>
              <a:gd name="connsiteX15" fmla="*/ 3721211 w 3808675"/>
              <a:gd name="connsiteY15" fmla="*/ 492981 h 3069204"/>
              <a:gd name="connsiteX16" fmla="*/ 3689405 w 3808675"/>
              <a:gd name="connsiteY16" fmla="*/ 588397 h 3069204"/>
              <a:gd name="connsiteX17" fmla="*/ 3792772 w 3808675"/>
              <a:gd name="connsiteY17" fmla="*/ 795131 h 3069204"/>
              <a:gd name="connsiteX18" fmla="*/ 3808675 w 3808675"/>
              <a:gd name="connsiteY18" fmla="*/ 1009816 h 3069204"/>
              <a:gd name="connsiteX19" fmla="*/ 3721211 w 3808675"/>
              <a:gd name="connsiteY19" fmla="*/ 1240404 h 3069204"/>
              <a:gd name="connsiteX20" fmla="*/ 3593990 w 3808675"/>
              <a:gd name="connsiteY20" fmla="*/ 1661823 h 3069204"/>
              <a:gd name="connsiteX21" fmla="*/ 3522428 w 3808675"/>
              <a:gd name="connsiteY21" fmla="*/ 1987826 h 3069204"/>
              <a:gd name="connsiteX22" fmla="*/ 3395207 w 3808675"/>
              <a:gd name="connsiteY22" fmla="*/ 2202511 h 3069204"/>
              <a:gd name="connsiteX23" fmla="*/ 3212327 w 3808675"/>
              <a:gd name="connsiteY23" fmla="*/ 2329732 h 3069204"/>
              <a:gd name="connsiteX24" fmla="*/ 3093058 w 3808675"/>
              <a:gd name="connsiteY24" fmla="*/ 2385391 h 3069204"/>
              <a:gd name="connsiteX25" fmla="*/ 2997642 w 3808675"/>
              <a:gd name="connsiteY25" fmla="*/ 2552369 h 3069204"/>
              <a:gd name="connsiteX26" fmla="*/ 2846567 w 3808675"/>
              <a:gd name="connsiteY26" fmla="*/ 2655736 h 3069204"/>
              <a:gd name="connsiteX27" fmla="*/ 2663687 w 3808675"/>
              <a:gd name="connsiteY27" fmla="*/ 2743200 h 3069204"/>
              <a:gd name="connsiteX28" fmla="*/ 2393343 w 3808675"/>
              <a:gd name="connsiteY28" fmla="*/ 2782957 h 3069204"/>
              <a:gd name="connsiteX29" fmla="*/ 2130950 w 3808675"/>
              <a:gd name="connsiteY29" fmla="*/ 2830664 h 3069204"/>
              <a:gd name="connsiteX30" fmla="*/ 1963972 w 3808675"/>
              <a:gd name="connsiteY30" fmla="*/ 2910177 h 3069204"/>
              <a:gd name="connsiteX31" fmla="*/ 1868557 w 3808675"/>
              <a:gd name="connsiteY31" fmla="*/ 3013544 h 3069204"/>
              <a:gd name="connsiteX32" fmla="*/ 1820849 w 3808675"/>
              <a:gd name="connsiteY32" fmla="*/ 3069204 h 3069204"/>
              <a:gd name="connsiteX33" fmla="*/ 1749287 w 3808675"/>
              <a:gd name="connsiteY33" fmla="*/ 3053301 h 3069204"/>
              <a:gd name="connsiteX34" fmla="*/ 1717482 w 3808675"/>
              <a:gd name="connsiteY34" fmla="*/ 2934031 h 3069204"/>
              <a:gd name="connsiteX35" fmla="*/ 1598212 w 3808675"/>
              <a:gd name="connsiteY35" fmla="*/ 2751151 h 3069204"/>
              <a:gd name="connsiteX36" fmla="*/ 1455089 w 3808675"/>
              <a:gd name="connsiteY36" fmla="*/ 2512612 h 3069204"/>
              <a:gd name="connsiteX37" fmla="*/ 1343771 w 3808675"/>
              <a:gd name="connsiteY37" fmla="*/ 2329732 h 3069204"/>
              <a:gd name="connsiteX38" fmla="*/ 1121134 w 3808675"/>
              <a:gd name="connsiteY38" fmla="*/ 2242268 h 3069204"/>
              <a:gd name="connsiteX39" fmla="*/ 1009816 w 3808675"/>
              <a:gd name="connsiteY39" fmla="*/ 2274073 h 3069204"/>
              <a:gd name="connsiteX40" fmla="*/ 962108 w 3808675"/>
              <a:gd name="connsiteY40" fmla="*/ 2345635 h 3069204"/>
              <a:gd name="connsiteX41" fmla="*/ 962108 w 3808675"/>
              <a:gd name="connsiteY41" fmla="*/ 2456953 h 3069204"/>
              <a:gd name="connsiteX42" fmla="*/ 906449 w 3808675"/>
              <a:gd name="connsiteY42" fmla="*/ 2552369 h 3069204"/>
              <a:gd name="connsiteX43" fmla="*/ 771277 w 3808675"/>
              <a:gd name="connsiteY43" fmla="*/ 2623931 h 3069204"/>
              <a:gd name="connsiteX44" fmla="*/ 604299 w 3808675"/>
              <a:gd name="connsiteY44" fmla="*/ 2655736 h 3069204"/>
              <a:gd name="connsiteX45" fmla="*/ 492981 w 3808675"/>
              <a:gd name="connsiteY45" fmla="*/ 2536466 h 3069204"/>
              <a:gd name="connsiteX46" fmla="*/ 477078 w 3808675"/>
              <a:gd name="connsiteY46" fmla="*/ 2417197 h 3069204"/>
              <a:gd name="connsiteX47" fmla="*/ 556591 w 3808675"/>
              <a:gd name="connsiteY47" fmla="*/ 2289976 h 3069204"/>
              <a:gd name="connsiteX48" fmla="*/ 485030 w 3808675"/>
              <a:gd name="connsiteY48" fmla="*/ 2091193 h 3069204"/>
              <a:gd name="connsiteX49" fmla="*/ 421419 w 3808675"/>
              <a:gd name="connsiteY49" fmla="*/ 1995777 h 3069204"/>
              <a:gd name="connsiteX50" fmla="*/ 238539 w 3808675"/>
              <a:gd name="connsiteY50" fmla="*/ 1852654 h 3069204"/>
              <a:gd name="connsiteX51" fmla="*/ 159026 w 3808675"/>
              <a:gd name="connsiteY51" fmla="*/ 1725433 h 3069204"/>
              <a:gd name="connsiteX52" fmla="*/ 55659 w 3808675"/>
              <a:gd name="connsiteY52" fmla="*/ 1534602 h 3069204"/>
              <a:gd name="connsiteX53" fmla="*/ 23854 w 3808675"/>
              <a:gd name="connsiteY53" fmla="*/ 1478943 h 3069204"/>
              <a:gd name="connsiteX54" fmla="*/ 0 w 3808675"/>
              <a:gd name="connsiteY54" fmla="*/ 1391478 h 3069204"/>
              <a:gd name="connsiteX55" fmla="*/ 220 w 3808675"/>
              <a:gd name="connsiteY55" fmla="*/ 1337034 h 3069204"/>
              <a:gd name="connsiteX56" fmla="*/ 23854 w 3808675"/>
              <a:gd name="connsiteY56" fmla="*/ 1256306 h 3069204"/>
              <a:gd name="connsiteX57" fmla="*/ 453224 w 3808675"/>
              <a:gd name="connsiteY57" fmla="*/ 1192696 h 3069204"/>
              <a:gd name="connsiteX58" fmla="*/ 874644 w 3808675"/>
              <a:gd name="connsiteY58" fmla="*/ 1121134 h 3069204"/>
              <a:gd name="connsiteX59" fmla="*/ 1152939 w 3808675"/>
              <a:gd name="connsiteY59" fmla="*/ 1065475 h 3069204"/>
              <a:gd name="connsiteX60" fmla="*/ 1391478 w 3808675"/>
              <a:gd name="connsiteY60" fmla="*/ 1017767 h 3069204"/>
              <a:gd name="connsiteX61" fmla="*/ 1447138 w 3808675"/>
              <a:gd name="connsiteY61" fmla="*/ 954157 h 3069204"/>
              <a:gd name="connsiteX62" fmla="*/ 1463040 w 3808675"/>
              <a:gd name="connsiteY62" fmla="*/ 842838 h 3069204"/>
              <a:gd name="connsiteX63" fmla="*/ 1455089 w 3808675"/>
              <a:gd name="connsiteY63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300155 w 4084976"/>
              <a:gd name="connsiteY56" fmla="*/ 1256306 h 3069204"/>
              <a:gd name="connsiteX57" fmla="*/ 729525 w 4084976"/>
              <a:gd name="connsiteY57" fmla="*/ 1192696 h 3069204"/>
              <a:gd name="connsiteX58" fmla="*/ 1150945 w 4084976"/>
              <a:gd name="connsiteY58" fmla="*/ 1121134 h 3069204"/>
              <a:gd name="connsiteX59" fmla="*/ 1429240 w 4084976"/>
              <a:gd name="connsiteY59" fmla="*/ 1065475 h 3069204"/>
              <a:gd name="connsiteX60" fmla="*/ 1667779 w 4084976"/>
              <a:gd name="connsiteY60" fmla="*/ 1017767 h 3069204"/>
              <a:gd name="connsiteX61" fmla="*/ 1723439 w 4084976"/>
              <a:gd name="connsiteY61" fmla="*/ 954157 h 3069204"/>
              <a:gd name="connsiteX62" fmla="*/ 1739341 w 4084976"/>
              <a:gd name="connsiteY62" fmla="*/ 842838 h 3069204"/>
              <a:gd name="connsiteX63" fmla="*/ 1731390 w 4084976"/>
              <a:gd name="connsiteY63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155871 w 4084976"/>
              <a:gd name="connsiteY56" fmla="*/ 1362434 h 3069204"/>
              <a:gd name="connsiteX57" fmla="*/ 300155 w 4084976"/>
              <a:gd name="connsiteY57" fmla="*/ 1256306 h 3069204"/>
              <a:gd name="connsiteX58" fmla="*/ 729525 w 4084976"/>
              <a:gd name="connsiteY58" fmla="*/ 1192696 h 3069204"/>
              <a:gd name="connsiteX59" fmla="*/ 1150945 w 4084976"/>
              <a:gd name="connsiteY59" fmla="*/ 1121134 h 3069204"/>
              <a:gd name="connsiteX60" fmla="*/ 1429240 w 4084976"/>
              <a:gd name="connsiteY60" fmla="*/ 1065475 h 3069204"/>
              <a:gd name="connsiteX61" fmla="*/ 1667779 w 4084976"/>
              <a:gd name="connsiteY61" fmla="*/ 1017767 h 3069204"/>
              <a:gd name="connsiteX62" fmla="*/ 1723439 w 4084976"/>
              <a:gd name="connsiteY62" fmla="*/ 954157 h 3069204"/>
              <a:gd name="connsiteX63" fmla="*/ 1739341 w 4084976"/>
              <a:gd name="connsiteY63" fmla="*/ 842838 h 3069204"/>
              <a:gd name="connsiteX64" fmla="*/ 1731390 w 4084976"/>
              <a:gd name="connsiteY64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73 w 4084976"/>
              <a:gd name="connsiteY56" fmla="*/ 1418294 h 3069204"/>
              <a:gd name="connsiteX57" fmla="*/ 300155 w 4084976"/>
              <a:gd name="connsiteY57" fmla="*/ 1256306 h 3069204"/>
              <a:gd name="connsiteX58" fmla="*/ 729525 w 4084976"/>
              <a:gd name="connsiteY58" fmla="*/ 1192696 h 3069204"/>
              <a:gd name="connsiteX59" fmla="*/ 1150945 w 4084976"/>
              <a:gd name="connsiteY59" fmla="*/ 1121134 h 3069204"/>
              <a:gd name="connsiteX60" fmla="*/ 1429240 w 4084976"/>
              <a:gd name="connsiteY60" fmla="*/ 1065475 h 3069204"/>
              <a:gd name="connsiteX61" fmla="*/ 1667779 w 4084976"/>
              <a:gd name="connsiteY61" fmla="*/ 1017767 h 3069204"/>
              <a:gd name="connsiteX62" fmla="*/ 1723439 w 4084976"/>
              <a:gd name="connsiteY62" fmla="*/ 954157 h 3069204"/>
              <a:gd name="connsiteX63" fmla="*/ 1739341 w 4084976"/>
              <a:gd name="connsiteY63" fmla="*/ 842838 h 3069204"/>
              <a:gd name="connsiteX64" fmla="*/ 1731390 w 4084976"/>
              <a:gd name="connsiteY64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73 w 4084976"/>
              <a:gd name="connsiteY56" fmla="*/ 1418294 h 3069204"/>
              <a:gd name="connsiteX57" fmla="*/ 300155 w 4084976"/>
              <a:gd name="connsiteY57" fmla="*/ 1256306 h 3069204"/>
              <a:gd name="connsiteX58" fmla="*/ 729525 w 4084976"/>
              <a:gd name="connsiteY58" fmla="*/ 1192696 h 3069204"/>
              <a:gd name="connsiteX59" fmla="*/ 1150945 w 4084976"/>
              <a:gd name="connsiteY59" fmla="*/ 1121134 h 3069204"/>
              <a:gd name="connsiteX60" fmla="*/ 1429240 w 4084976"/>
              <a:gd name="connsiteY60" fmla="*/ 1065475 h 3069204"/>
              <a:gd name="connsiteX61" fmla="*/ 1667779 w 4084976"/>
              <a:gd name="connsiteY61" fmla="*/ 1017767 h 3069204"/>
              <a:gd name="connsiteX62" fmla="*/ 1723439 w 4084976"/>
              <a:gd name="connsiteY62" fmla="*/ 954157 h 3069204"/>
              <a:gd name="connsiteX63" fmla="*/ 1739341 w 4084976"/>
              <a:gd name="connsiteY63" fmla="*/ 842838 h 3069204"/>
              <a:gd name="connsiteX64" fmla="*/ 1731390 w 4084976"/>
              <a:gd name="connsiteY64" fmla="*/ 763325 h 3069204"/>
              <a:gd name="connsiteX0" fmla="*/ 1898294 w 4084903"/>
              <a:gd name="connsiteY0" fmla="*/ 1049572 h 3069204"/>
              <a:gd name="connsiteX1" fmla="*/ 2184541 w 4084903"/>
              <a:gd name="connsiteY1" fmla="*/ 1097280 h 3069204"/>
              <a:gd name="connsiteX2" fmla="*/ 2494642 w 4084903"/>
              <a:gd name="connsiteY2" fmla="*/ 1089329 h 3069204"/>
              <a:gd name="connsiteX3" fmla="*/ 2796792 w 4084903"/>
              <a:gd name="connsiteY3" fmla="*/ 978011 h 3069204"/>
              <a:gd name="connsiteX4" fmla="*/ 3090990 w 4084903"/>
              <a:gd name="connsiteY4" fmla="*/ 826936 h 3069204"/>
              <a:gd name="connsiteX5" fmla="*/ 3353383 w 4084903"/>
              <a:gd name="connsiteY5" fmla="*/ 667910 h 3069204"/>
              <a:gd name="connsiteX6" fmla="*/ 3432896 w 4084903"/>
              <a:gd name="connsiteY6" fmla="*/ 461176 h 3069204"/>
              <a:gd name="connsiteX7" fmla="*/ 3456750 w 4084903"/>
              <a:gd name="connsiteY7" fmla="*/ 270344 h 3069204"/>
              <a:gd name="connsiteX8" fmla="*/ 3512409 w 4084903"/>
              <a:gd name="connsiteY8" fmla="*/ 174929 h 3069204"/>
              <a:gd name="connsiteX9" fmla="*/ 3560117 w 4084903"/>
              <a:gd name="connsiteY9" fmla="*/ 87464 h 3069204"/>
              <a:gd name="connsiteX10" fmla="*/ 3719143 w 4084903"/>
              <a:gd name="connsiteY10" fmla="*/ 0 h 3069204"/>
              <a:gd name="connsiteX11" fmla="*/ 3894072 w 4084903"/>
              <a:gd name="connsiteY11" fmla="*/ 15903 h 3069204"/>
              <a:gd name="connsiteX12" fmla="*/ 4021292 w 4084903"/>
              <a:gd name="connsiteY12" fmla="*/ 119270 h 3069204"/>
              <a:gd name="connsiteX13" fmla="*/ 4029244 w 4084903"/>
              <a:gd name="connsiteY13" fmla="*/ 214685 h 3069204"/>
              <a:gd name="connsiteX14" fmla="*/ 4029244 w 4084903"/>
              <a:gd name="connsiteY14" fmla="*/ 373711 h 3069204"/>
              <a:gd name="connsiteX15" fmla="*/ 3997439 w 4084903"/>
              <a:gd name="connsiteY15" fmla="*/ 492981 h 3069204"/>
              <a:gd name="connsiteX16" fmla="*/ 3965633 w 4084903"/>
              <a:gd name="connsiteY16" fmla="*/ 588397 h 3069204"/>
              <a:gd name="connsiteX17" fmla="*/ 4069000 w 4084903"/>
              <a:gd name="connsiteY17" fmla="*/ 795131 h 3069204"/>
              <a:gd name="connsiteX18" fmla="*/ 4084903 w 4084903"/>
              <a:gd name="connsiteY18" fmla="*/ 1009816 h 3069204"/>
              <a:gd name="connsiteX19" fmla="*/ 3997439 w 4084903"/>
              <a:gd name="connsiteY19" fmla="*/ 1240404 h 3069204"/>
              <a:gd name="connsiteX20" fmla="*/ 3870218 w 4084903"/>
              <a:gd name="connsiteY20" fmla="*/ 1661823 h 3069204"/>
              <a:gd name="connsiteX21" fmla="*/ 3798656 w 4084903"/>
              <a:gd name="connsiteY21" fmla="*/ 1987826 h 3069204"/>
              <a:gd name="connsiteX22" fmla="*/ 3671435 w 4084903"/>
              <a:gd name="connsiteY22" fmla="*/ 2202511 h 3069204"/>
              <a:gd name="connsiteX23" fmla="*/ 3488555 w 4084903"/>
              <a:gd name="connsiteY23" fmla="*/ 2329732 h 3069204"/>
              <a:gd name="connsiteX24" fmla="*/ 3369286 w 4084903"/>
              <a:gd name="connsiteY24" fmla="*/ 2385391 h 3069204"/>
              <a:gd name="connsiteX25" fmla="*/ 3273870 w 4084903"/>
              <a:gd name="connsiteY25" fmla="*/ 2552369 h 3069204"/>
              <a:gd name="connsiteX26" fmla="*/ 3122795 w 4084903"/>
              <a:gd name="connsiteY26" fmla="*/ 2655736 h 3069204"/>
              <a:gd name="connsiteX27" fmla="*/ 2939915 w 4084903"/>
              <a:gd name="connsiteY27" fmla="*/ 2743200 h 3069204"/>
              <a:gd name="connsiteX28" fmla="*/ 2669571 w 4084903"/>
              <a:gd name="connsiteY28" fmla="*/ 2782957 h 3069204"/>
              <a:gd name="connsiteX29" fmla="*/ 2407178 w 4084903"/>
              <a:gd name="connsiteY29" fmla="*/ 2830664 h 3069204"/>
              <a:gd name="connsiteX30" fmla="*/ 2240200 w 4084903"/>
              <a:gd name="connsiteY30" fmla="*/ 2910177 h 3069204"/>
              <a:gd name="connsiteX31" fmla="*/ 2144785 w 4084903"/>
              <a:gd name="connsiteY31" fmla="*/ 3013544 h 3069204"/>
              <a:gd name="connsiteX32" fmla="*/ 2097077 w 4084903"/>
              <a:gd name="connsiteY32" fmla="*/ 3069204 h 3069204"/>
              <a:gd name="connsiteX33" fmla="*/ 2025515 w 4084903"/>
              <a:gd name="connsiteY33" fmla="*/ 3053301 h 3069204"/>
              <a:gd name="connsiteX34" fmla="*/ 1993710 w 4084903"/>
              <a:gd name="connsiteY34" fmla="*/ 2934031 h 3069204"/>
              <a:gd name="connsiteX35" fmla="*/ 1874440 w 4084903"/>
              <a:gd name="connsiteY35" fmla="*/ 2751151 h 3069204"/>
              <a:gd name="connsiteX36" fmla="*/ 1731317 w 4084903"/>
              <a:gd name="connsiteY36" fmla="*/ 2512612 h 3069204"/>
              <a:gd name="connsiteX37" fmla="*/ 1619999 w 4084903"/>
              <a:gd name="connsiteY37" fmla="*/ 2329732 h 3069204"/>
              <a:gd name="connsiteX38" fmla="*/ 1397362 w 4084903"/>
              <a:gd name="connsiteY38" fmla="*/ 2242268 h 3069204"/>
              <a:gd name="connsiteX39" fmla="*/ 1286044 w 4084903"/>
              <a:gd name="connsiteY39" fmla="*/ 2274073 h 3069204"/>
              <a:gd name="connsiteX40" fmla="*/ 1238336 w 4084903"/>
              <a:gd name="connsiteY40" fmla="*/ 2345635 h 3069204"/>
              <a:gd name="connsiteX41" fmla="*/ 1238336 w 4084903"/>
              <a:gd name="connsiteY41" fmla="*/ 2456953 h 3069204"/>
              <a:gd name="connsiteX42" fmla="*/ 1182677 w 4084903"/>
              <a:gd name="connsiteY42" fmla="*/ 2552369 h 3069204"/>
              <a:gd name="connsiteX43" fmla="*/ 1047505 w 4084903"/>
              <a:gd name="connsiteY43" fmla="*/ 2623931 h 3069204"/>
              <a:gd name="connsiteX44" fmla="*/ 880527 w 4084903"/>
              <a:gd name="connsiteY44" fmla="*/ 2655736 h 3069204"/>
              <a:gd name="connsiteX45" fmla="*/ 769209 w 4084903"/>
              <a:gd name="connsiteY45" fmla="*/ 2536466 h 3069204"/>
              <a:gd name="connsiteX46" fmla="*/ 753306 w 4084903"/>
              <a:gd name="connsiteY46" fmla="*/ 2417197 h 3069204"/>
              <a:gd name="connsiteX47" fmla="*/ 832819 w 4084903"/>
              <a:gd name="connsiteY47" fmla="*/ 2289976 h 3069204"/>
              <a:gd name="connsiteX48" fmla="*/ 761258 w 4084903"/>
              <a:gd name="connsiteY48" fmla="*/ 2091193 h 3069204"/>
              <a:gd name="connsiteX49" fmla="*/ 697647 w 4084903"/>
              <a:gd name="connsiteY49" fmla="*/ 1995777 h 3069204"/>
              <a:gd name="connsiteX50" fmla="*/ 514767 w 4084903"/>
              <a:gd name="connsiteY50" fmla="*/ 1852654 h 3069204"/>
              <a:gd name="connsiteX51" fmla="*/ 435254 w 4084903"/>
              <a:gd name="connsiteY51" fmla="*/ 1725433 h 3069204"/>
              <a:gd name="connsiteX52" fmla="*/ 331887 w 4084903"/>
              <a:gd name="connsiteY52" fmla="*/ 1534602 h 3069204"/>
              <a:gd name="connsiteX53" fmla="*/ 300082 w 4084903"/>
              <a:gd name="connsiteY53" fmla="*/ 1478943 h 3069204"/>
              <a:gd name="connsiteX54" fmla="*/ 276228 w 4084903"/>
              <a:gd name="connsiteY54" fmla="*/ 1391478 h 3069204"/>
              <a:gd name="connsiteX55" fmla="*/ 98648 w 4084903"/>
              <a:gd name="connsiteY55" fmla="*/ 1451334 h 3069204"/>
              <a:gd name="connsiteX56" fmla="*/ 0 w 4084903"/>
              <a:gd name="connsiteY56" fmla="*/ 1490302 h 3069204"/>
              <a:gd name="connsiteX57" fmla="*/ 0 w 4084903"/>
              <a:gd name="connsiteY57" fmla="*/ 1418294 h 3069204"/>
              <a:gd name="connsiteX58" fmla="*/ 300082 w 4084903"/>
              <a:gd name="connsiteY58" fmla="*/ 1256306 h 3069204"/>
              <a:gd name="connsiteX59" fmla="*/ 729452 w 4084903"/>
              <a:gd name="connsiteY59" fmla="*/ 1192696 h 3069204"/>
              <a:gd name="connsiteX60" fmla="*/ 1150872 w 4084903"/>
              <a:gd name="connsiteY60" fmla="*/ 1121134 h 3069204"/>
              <a:gd name="connsiteX61" fmla="*/ 1429167 w 4084903"/>
              <a:gd name="connsiteY61" fmla="*/ 1065475 h 3069204"/>
              <a:gd name="connsiteX62" fmla="*/ 1667706 w 4084903"/>
              <a:gd name="connsiteY62" fmla="*/ 1017767 h 3069204"/>
              <a:gd name="connsiteX63" fmla="*/ 1723366 w 4084903"/>
              <a:gd name="connsiteY63" fmla="*/ 954157 h 3069204"/>
              <a:gd name="connsiteX64" fmla="*/ 1739268 w 4084903"/>
              <a:gd name="connsiteY64" fmla="*/ 842838 h 3069204"/>
              <a:gd name="connsiteX65" fmla="*/ 1731317 w 4084903"/>
              <a:gd name="connsiteY65" fmla="*/ 763325 h 3069204"/>
              <a:gd name="connsiteX0" fmla="*/ 1970302 w 4156911"/>
              <a:gd name="connsiteY0" fmla="*/ 1049572 h 3069204"/>
              <a:gd name="connsiteX1" fmla="*/ 2256549 w 4156911"/>
              <a:gd name="connsiteY1" fmla="*/ 1097280 h 3069204"/>
              <a:gd name="connsiteX2" fmla="*/ 2566650 w 4156911"/>
              <a:gd name="connsiteY2" fmla="*/ 1089329 h 3069204"/>
              <a:gd name="connsiteX3" fmla="*/ 2868800 w 4156911"/>
              <a:gd name="connsiteY3" fmla="*/ 978011 h 3069204"/>
              <a:gd name="connsiteX4" fmla="*/ 3162998 w 4156911"/>
              <a:gd name="connsiteY4" fmla="*/ 826936 h 3069204"/>
              <a:gd name="connsiteX5" fmla="*/ 3425391 w 4156911"/>
              <a:gd name="connsiteY5" fmla="*/ 667910 h 3069204"/>
              <a:gd name="connsiteX6" fmla="*/ 3504904 w 4156911"/>
              <a:gd name="connsiteY6" fmla="*/ 461176 h 3069204"/>
              <a:gd name="connsiteX7" fmla="*/ 3528758 w 4156911"/>
              <a:gd name="connsiteY7" fmla="*/ 270344 h 3069204"/>
              <a:gd name="connsiteX8" fmla="*/ 3584417 w 4156911"/>
              <a:gd name="connsiteY8" fmla="*/ 174929 h 3069204"/>
              <a:gd name="connsiteX9" fmla="*/ 3632125 w 4156911"/>
              <a:gd name="connsiteY9" fmla="*/ 87464 h 3069204"/>
              <a:gd name="connsiteX10" fmla="*/ 3791151 w 4156911"/>
              <a:gd name="connsiteY10" fmla="*/ 0 h 3069204"/>
              <a:gd name="connsiteX11" fmla="*/ 3966080 w 4156911"/>
              <a:gd name="connsiteY11" fmla="*/ 15903 h 3069204"/>
              <a:gd name="connsiteX12" fmla="*/ 4093300 w 4156911"/>
              <a:gd name="connsiteY12" fmla="*/ 119270 h 3069204"/>
              <a:gd name="connsiteX13" fmla="*/ 4101252 w 4156911"/>
              <a:gd name="connsiteY13" fmla="*/ 214685 h 3069204"/>
              <a:gd name="connsiteX14" fmla="*/ 4101252 w 4156911"/>
              <a:gd name="connsiteY14" fmla="*/ 373711 h 3069204"/>
              <a:gd name="connsiteX15" fmla="*/ 4069447 w 4156911"/>
              <a:gd name="connsiteY15" fmla="*/ 492981 h 3069204"/>
              <a:gd name="connsiteX16" fmla="*/ 4037641 w 4156911"/>
              <a:gd name="connsiteY16" fmla="*/ 588397 h 3069204"/>
              <a:gd name="connsiteX17" fmla="*/ 4141008 w 4156911"/>
              <a:gd name="connsiteY17" fmla="*/ 795131 h 3069204"/>
              <a:gd name="connsiteX18" fmla="*/ 4156911 w 4156911"/>
              <a:gd name="connsiteY18" fmla="*/ 1009816 h 3069204"/>
              <a:gd name="connsiteX19" fmla="*/ 4069447 w 4156911"/>
              <a:gd name="connsiteY19" fmla="*/ 1240404 h 3069204"/>
              <a:gd name="connsiteX20" fmla="*/ 3942226 w 4156911"/>
              <a:gd name="connsiteY20" fmla="*/ 1661823 h 3069204"/>
              <a:gd name="connsiteX21" fmla="*/ 3870664 w 4156911"/>
              <a:gd name="connsiteY21" fmla="*/ 1987826 h 3069204"/>
              <a:gd name="connsiteX22" fmla="*/ 3743443 w 4156911"/>
              <a:gd name="connsiteY22" fmla="*/ 2202511 h 3069204"/>
              <a:gd name="connsiteX23" fmla="*/ 3560563 w 4156911"/>
              <a:gd name="connsiteY23" fmla="*/ 2329732 h 3069204"/>
              <a:gd name="connsiteX24" fmla="*/ 3441294 w 4156911"/>
              <a:gd name="connsiteY24" fmla="*/ 2385391 h 3069204"/>
              <a:gd name="connsiteX25" fmla="*/ 3345878 w 4156911"/>
              <a:gd name="connsiteY25" fmla="*/ 2552369 h 3069204"/>
              <a:gd name="connsiteX26" fmla="*/ 3194803 w 4156911"/>
              <a:gd name="connsiteY26" fmla="*/ 2655736 h 3069204"/>
              <a:gd name="connsiteX27" fmla="*/ 3011923 w 4156911"/>
              <a:gd name="connsiteY27" fmla="*/ 2743200 h 3069204"/>
              <a:gd name="connsiteX28" fmla="*/ 2741579 w 4156911"/>
              <a:gd name="connsiteY28" fmla="*/ 2782957 h 3069204"/>
              <a:gd name="connsiteX29" fmla="*/ 2479186 w 4156911"/>
              <a:gd name="connsiteY29" fmla="*/ 2830664 h 3069204"/>
              <a:gd name="connsiteX30" fmla="*/ 2312208 w 4156911"/>
              <a:gd name="connsiteY30" fmla="*/ 2910177 h 3069204"/>
              <a:gd name="connsiteX31" fmla="*/ 2216793 w 4156911"/>
              <a:gd name="connsiteY31" fmla="*/ 3013544 h 3069204"/>
              <a:gd name="connsiteX32" fmla="*/ 2169085 w 4156911"/>
              <a:gd name="connsiteY32" fmla="*/ 3069204 h 3069204"/>
              <a:gd name="connsiteX33" fmla="*/ 2097523 w 4156911"/>
              <a:gd name="connsiteY33" fmla="*/ 3053301 h 3069204"/>
              <a:gd name="connsiteX34" fmla="*/ 2065718 w 4156911"/>
              <a:gd name="connsiteY34" fmla="*/ 2934031 h 3069204"/>
              <a:gd name="connsiteX35" fmla="*/ 1946448 w 4156911"/>
              <a:gd name="connsiteY35" fmla="*/ 2751151 h 3069204"/>
              <a:gd name="connsiteX36" fmla="*/ 1803325 w 4156911"/>
              <a:gd name="connsiteY36" fmla="*/ 2512612 h 3069204"/>
              <a:gd name="connsiteX37" fmla="*/ 1692007 w 4156911"/>
              <a:gd name="connsiteY37" fmla="*/ 2329732 h 3069204"/>
              <a:gd name="connsiteX38" fmla="*/ 1469370 w 4156911"/>
              <a:gd name="connsiteY38" fmla="*/ 2242268 h 3069204"/>
              <a:gd name="connsiteX39" fmla="*/ 1358052 w 4156911"/>
              <a:gd name="connsiteY39" fmla="*/ 2274073 h 3069204"/>
              <a:gd name="connsiteX40" fmla="*/ 1310344 w 4156911"/>
              <a:gd name="connsiteY40" fmla="*/ 2345635 h 3069204"/>
              <a:gd name="connsiteX41" fmla="*/ 1310344 w 4156911"/>
              <a:gd name="connsiteY41" fmla="*/ 2456953 h 3069204"/>
              <a:gd name="connsiteX42" fmla="*/ 1254685 w 4156911"/>
              <a:gd name="connsiteY42" fmla="*/ 2552369 h 3069204"/>
              <a:gd name="connsiteX43" fmla="*/ 1119513 w 4156911"/>
              <a:gd name="connsiteY43" fmla="*/ 2623931 h 3069204"/>
              <a:gd name="connsiteX44" fmla="*/ 952535 w 4156911"/>
              <a:gd name="connsiteY44" fmla="*/ 2655736 h 3069204"/>
              <a:gd name="connsiteX45" fmla="*/ 841217 w 4156911"/>
              <a:gd name="connsiteY45" fmla="*/ 2536466 h 3069204"/>
              <a:gd name="connsiteX46" fmla="*/ 825314 w 4156911"/>
              <a:gd name="connsiteY46" fmla="*/ 2417197 h 3069204"/>
              <a:gd name="connsiteX47" fmla="*/ 904827 w 4156911"/>
              <a:gd name="connsiteY47" fmla="*/ 2289976 h 3069204"/>
              <a:gd name="connsiteX48" fmla="*/ 833266 w 4156911"/>
              <a:gd name="connsiteY48" fmla="*/ 2091193 h 3069204"/>
              <a:gd name="connsiteX49" fmla="*/ 769655 w 4156911"/>
              <a:gd name="connsiteY49" fmla="*/ 1995777 h 3069204"/>
              <a:gd name="connsiteX50" fmla="*/ 586775 w 4156911"/>
              <a:gd name="connsiteY50" fmla="*/ 1852654 h 3069204"/>
              <a:gd name="connsiteX51" fmla="*/ 507262 w 4156911"/>
              <a:gd name="connsiteY51" fmla="*/ 1725433 h 3069204"/>
              <a:gd name="connsiteX52" fmla="*/ 403895 w 4156911"/>
              <a:gd name="connsiteY52" fmla="*/ 1534602 h 3069204"/>
              <a:gd name="connsiteX53" fmla="*/ 372090 w 4156911"/>
              <a:gd name="connsiteY53" fmla="*/ 1478943 h 3069204"/>
              <a:gd name="connsiteX54" fmla="*/ 348236 w 4156911"/>
              <a:gd name="connsiteY54" fmla="*/ 1391478 h 3069204"/>
              <a:gd name="connsiteX55" fmla="*/ 170656 w 4156911"/>
              <a:gd name="connsiteY55" fmla="*/ 1451334 h 3069204"/>
              <a:gd name="connsiteX56" fmla="*/ 0 w 4156911"/>
              <a:gd name="connsiteY56" fmla="*/ 1922350 h 3069204"/>
              <a:gd name="connsiteX57" fmla="*/ 72008 w 4156911"/>
              <a:gd name="connsiteY57" fmla="*/ 1418294 h 3069204"/>
              <a:gd name="connsiteX58" fmla="*/ 372090 w 4156911"/>
              <a:gd name="connsiteY58" fmla="*/ 1256306 h 3069204"/>
              <a:gd name="connsiteX59" fmla="*/ 801460 w 4156911"/>
              <a:gd name="connsiteY59" fmla="*/ 1192696 h 3069204"/>
              <a:gd name="connsiteX60" fmla="*/ 1222880 w 4156911"/>
              <a:gd name="connsiteY60" fmla="*/ 1121134 h 3069204"/>
              <a:gd name="connsiteX61" fmla="*/ 1501175 w 4156911"/>
              <a:gd name="connsiteY61" fmla="*/ 1065475 h 3069204"/>
              <a:gd name="connsiteX62" fmla="*/ 1739714 w 4156911"/>
              <a:gd name="connsiteY62" fmla="*/ 1017767 h 3069204"/>
              <a:gd name="connsiteX63" fmla="*/ 1795374 w 4156911"/>
              <a:gd name="connsiteY63" fmla="*/ 954157 h 3069204"/>
              <a:gd name="connsiteX64" fmla="*/ 1811276 w 4156911"/>
              <a:gd name="connsiteY64" fmla="*/ 842838 h 3069204"/>
              <a:gd name="connsiteX65" fmla="*/ 1803325 w 4156911"/>
              <a:gd name="connsiteY65" fmla="*/ 763325 h 3069204"/>
              <a:gd name="connsiteX0" fmla="*/ 1970302 w 4156911"/>
              <a:gd name="connsiteY0" fmla="*/ 1049572 h 3069204"/>
              <a:gd name="connsiteX1" fmla="*/ 2256549 w 4156911"/>
              <a:gd name="connsiteY1" fmla="*/ 1097280 h 3069204"/>
              <a:gd name="connsiteX2" fmla="*/ 2566650 w 4156911"/>
              <a:gd name="connsiteY2" fmla="*/ 1089329 h 3069204"/>
              <a:gd name="connsiteX3" fmla="*/ 2868800 w 4156911"/>
              <a:gd name="connsiteY3" fmla="*/ 978011 h 3069204"/>
              <a:gd name="connsiteX4" fmla="*/ 3162998 w 4156911"/>
              <a:gd name="connsiteY4" fmla="*/ 826936 h 3069204"/>
              <a:gd name="connsiteX5" fmla="*/ 3425391 w 4156911"/>
              <a:gd name="connsiteY5" fmla="*/ 667910 h 3069204"/>
              <a:gd name="connsiteX6" fmla="*/ 3504904 w 4156911"/>
              <a:gd name="connsiteY6" fmla="*/ 461176 h 3069204"/>
              <a:gd name="connsiteX7" fmla="*/ 3528758 w 4156911"/>
              <a:gd name="connsiteY7" fmla="*/ 270344 h 3069204"/>
              <a:gd name="connsiteX8" fmla="*/ 3584417 w 4156911"/>
              <a:gd name="connsiteY8" fmla="*/ 174929 h 3069204"/>
              <a:gd name="connsiteX9" fmla="*/ 3632125 w 4156911"/>
              <a:gd name="connsiteY9" fmla="*/ 87464 h 3069204"/>
              <a:gd name="connsiteX10" fmla="*/ 3791151 w 4156911"/>
              <a:gd name="connsiteY10" fmla="*/ 0 h 3069204"/>
              <a:gd name="connsiteX11" fmla="*/ 3966080 w 4156911"/>
              <a:gd name="connsiteY11" fmla="*/ 15903 h 3069204"/>
              <a:gd name="connsiteX12" fmla="*/ 4093300 w 4156911"/>
              <a:gd name="connsiteY12" fmla="*/ 119270 h 3069204"/>
              <a:gd name="connsiteX13" fmla="*/ 4101252 w 4156911"/>
              <a:gd name="connsiteY13" fmla="*/ 214685 h 3069204"/>
              <a:gd name="connsiteX14" fmla="*/ 4101252 w 4156911"/>
              <a:gd name="connsiteY14" fmla="*/ 373711 h 3069204"/>
              <a:gd name="connsiteX15" fmla="*/ 4069447 w 4156911"/>
              <a:gd name="connsiteY15" fmla="*/ 492981 h 3069204"/>
              <a:gd name="connsiteX16" fmla="*/ 4037641 w 4156911"/>
              <a:gd name="connsiteY16" fmla="*/ 588397 h 3069204"/>
              <a:gd name="connsiteX17" fmla="*/ 4141008 w 4156911"/>
              <a:gd name="connsiteY17" fmla="*/ 795131 h 3069204"/>
              <a:gd name="connsiteX18" fmla="*/ 4156911 w 4156911"/>
              <a:gd name="connsiteY18" fmla="*/ 1009816 h 3069204"/>
              <a:gd name="connsiteX19" fmla="*/ 4069447 w 4156911"/>
              <a:gd name="connsiteY19" fmla="*/ 1240404 h 3069204"/>
              <a:gd name="connsiteX20" fmla="*/ 3942226 w 4156911"/>
              <a:gd name="connsiteY20" fmla="*/ 1661823 h 3069204"/>
              <a:gd name="connsiteX21" fmla="*/ 3870664 w 4156911"/>
              <a:gd name="connsiteY21" fmla="*/ 1987826 h 3069204"/>
              <a:gd name="connsiteX22" fmla="*/ 3743443 w 4156911"/>
              <a:gd name="connsiteY22" fmla="*/ 2202511 h 3069204"/>
              <a:gd name="connsiteX23" fmla="*/ 3560563 w 4156911"/>
              <a:gd name="connsiteY23" fmla="*/ 2329732 h 3069204"/>
              <a:gd name="connsiteX24" fmla="*/ 3441294 w 4156911"/>
              <a:gd name="connsiteY24" fmla="*/ 2385391 h 3069204"/>
              <a:gd name="connsiteX25" fmla="*/ 3345878 w 4156911"/>
              <a:gd name="connsiteY25" fmla="*/ 2552369 h 3069204"/>
              <a:gd name="connsiteX26" fmla="*/ 3194803 w 4156911"/>
              <a:gd name="connsiteY26" fmla="*/ 2655736 h 3069204"/>
              <a:gd name="connsiteX27" fmla="*/ 3011923 w 4156911"/>
              <a:gd name="connsiteY27" fmla="*/ 2743200 h 3069204"/>
              <a:gd name="connsiteX28" fmla="*/ 2741579 w 4156911"/>
              <a:gd name="connsiteY28" fmla="*/ 2782957 h 3069204"/>
              <a:gd name="connsiteX29" fmla="*/ 2479186 w 4156911"/>
              <a:gd name="connsiteY29" fmla="*/ 2830664 h 3069204"/>
              <a:gd name="connsiteX30" fmla="*/ 2312208 w 4156911"/>
              <a:gd name="connsiteY30" fmla="*/ 2910177 h 3069204"/>
              <a:gd name="connsiteX31" fmla="*/ 2216793 w 4156911"/>
              <a:gd name="connsiteY31" fmla="*/ 3013544 h 3069204"/>
              <a:gd name="connsiteX32" fmla="*/ 2169085 w 4156911"/>
              <a:gd name="connsiteY32" fmla="*/ 3069204 h 3069204"/>
              <a:gd name="connsiteX33" fmla="*/ 2097523 w 4156911"/>
              <a:gd name="connsiteY33" fmla="*/ 3053301 h 3069204"/>
              <a:gd name="connsiteX34" fmla="*/ 2065718 w 4156911"/>
              <a:gd name="connsiteY34" fmla="*/ 2934031 h 3069204"/>
              <a:gd name="connsiteX35" fmla="*/ 1946448 w 4156911"/>
              <a:gd name="connsiteY35" fmla="*/ 2751151 h 3069204"/>
              <a:gd name="connsiteX36" fmla="*/ 1803325 w 4156911"/>
              <a:gd name="connsiteY36" fmla="*/ 2512612 h 3069204"/>
              <a:gd name="connsiteX37" fmla="*/ 1692007 w 4156911"/>
              <a:gd name="connsiteY37" fmla="*/ 2329732 h 3069204"/>
              <a:gd name="connsiteX38" fmla="*/ 1469370 w 4156911"/>
              <a:gd name="connsiteY38" fmla="*/ 2242268 h 3069204"/>
              <a:gd name="connsiteX39" fmla="*/ 1358052 w 4156911"/>
              <a:gd name="connsiteY39" fmla="*/ 2274073 h 3069204"/>
              <a:gd name="connsiteX40" fmla="*/ 1310344 w 4156911"/>
              <a:gd name="connsiteY40" fmla="*/ 2345635 h 3069204"/>
              <a:gd name="connsiteX41" fmla="*/ 1310344 w 4156911"/>
              <a:gd name="connsiteY41" fmla="*/ 2456953 h 3069204"/>
              <a:gd name="connsiteX42" fmla="*/ 1254685 w 4156911"/>
              <a:gd name="connsiteY42" fmla="*/ 2552369 h 3069204"/>
              <a:gd name="connsiteX43" fmla="*/ 1119513 w 4156911"/>
              <a:gd name="connsiteY43" fmla="*/ 2623931 h 3069204"/>
              <a:gd name="connsiteX44" fmla="*/ 952535 w 4156911"/>
              <a:gd name="connsiteY44" fmla="*/ 2655736 h 3069204"/>
              <a:gd name="connsiteX45" fmla="*/ 841217 w 4156911"/>
              <a:gd name="connsiteY45" fmla="*/ 2536466 h 3069204"/>
              <a:gd name="connsiteX46" fmla="*/ 825314 w 4156911"/>
              <a:gd name="connsiteY46" fmla="*/ 2417197 h 3069204"/>
              <a:gd name="connsiteX47" fmla="*/ 904827 w 4156911"/>
              <a:gd name="connsiteY47" fmla="*/ 2289976 h 3069204"/>
              <a:gd name="connsiteX48" fmla="*/ 833266 w 4156911"/>
              <a:gd name="connsiteY48" fmla="*/ 2091193 h 3069204"/>
              <a:gd name="connsiteX49" fmla="*/ 769655 w 4156911"/>
              <a:gd name="connsiteY49" fmla="*/ 1995777 h 3069204"/>
              <a:gd name="connsiteX50" fmla="*/ 586775 w 4156911"/>
              <a:gd name="connsiteY50" fmla="*/ 1852654 h 3069204"/>
              <a:gd name="connsiteX51" fmla="*/ 507262 w 4156911"/>
              <a:gd name="connsiteY51" fmla="*/ 1725433 h 3069204"/>
              <a:gd name="connsiteX52" fmla="*/ 403895 w 4156911"/>
              <a:gd name="connsiteY52" fmla="*/ 1534602 h 3069204"/>
              <a:gd name="connsiteX53" fmla="*/ 372090 w 4156911"/>
              <a:gd name="connsiteY53" fmla="*/ 1478943 h 3069204"/>
              <a:gd name="connsiteX54" fmla="*/ 348236 w 4156911"/>
              <a:gd name="connsiteY54" fmla="*/ 1391478 h 3069204"/>
              <a:gd name="connsiteX55" fmla="*/ 170656 w 4156911"/>
              <a:gd name="connsiteY55" fmla="*/ 1451334 h 3069204"/>
              <a:gd name="connsiteX56" fmla="*/ 0 w 4156911"/>
              <a:gd name="connsiteY56" fmla="*/ 1922350 h 3069204"/>
              <a:gd name="connsiteX57" fmla="*/ 37306 w 4156911"/>
              <a:gd name="connsiteY57" fmla="*/ 1622784 h 3069204"/>
              <a:gd name="connsiteX58" fmla="*/ 72008 w 4156911"/>
              <a:gd name="connsiteY58" fmla="*/ 1418294 h 3069204"/>
              <a:gd name="connsiteX59" fmla="*/ 372090 w 4156911"/>
              <a:gd name="connsiteY59" fmla="*/ 1256306 h 3069204"/>
              <a:gd name="connsiteX60" fmla="*/ 801460 w 4156911"/>
              <a:gd name="connsiteY60" fmla="*/ 1192696 h 3069204"/>
              <a:gd name="connsiteX61" fmla="*/ 1222880 w 4156911"/>
              <a:gd name="connsiteY61" fmla="*/ 1121134 h 3069204"/>
              <a:gd name="connsiteX62" fmla="*/ 1501175 w 4156911"/>
              <a:gd name="connsiteY62" fmla="*/ 1065475 h 3069204"/>
              <a:gd name="connsiteX63" fmla="*/ 1739714 w 4156911"/>
              <a:gd name="connsiteY63" fmla="*/ 1017767 h 3069204"/>
              <a:gd name="connsiteX64" fmla="*/ 1795374 w 4156911"/>
              <a:gd name="connsiteY64" fmla="*/ 954157 h 3069204"/>
              <a:gd name="connsiteX65" fmla="*/ 1811276 w 4156911"/>
              <a:gd name="connsiteY65" fmla="*/ 842838 h 3069204"/>
              <a:gd name="connsiteX66" fmla="*/ 1803325 w 4156911"/>
              <a:gd name="connsiteY66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314672 w 4300927"/>
              <a:gd name="connsiteY55" fmla="*/ 1451334 h 3069204"/>
              <a:gd name="connsiteX56" fmla="*/ 144016 w 4300927"/>
              <a:gd name="connsiteY56" fmla="*/ 1922350 h 3069204"/>
              <a:gd name="connsiteX57" fmla="*/ 0 w 4300927"/>
              <a:gd name="connsiteY57" fmla="*/ 1850342 h 3069204"/>
              <a:gd name="connsiteX58" fmla="*/ 216024 w 4300927"/>
              <a:gd name="connsiteY58" fmla="*/ 1418294 h 3069204"/>
              <a:gd name="connsiteX59" fmla="*/ 516106 w 4300927"/>
              <a:gd name="connsiteY59" fmla="*/ 1256306 h 3069204"/>
              <a:gd name="connsiteX60" fmla="*/ 945476 w 4300927"/>
              <a:gd name="connsiteY60" fmla="*/ 1192696 h 3069204"/>
              <a:gd name="connsiteX61" fmla="*/ 1366896 w 4300927"/>
              <a:gd name="connsiteY61" fmla="*/ 1121134 h 3069204"/>
              <a:gd name="connsiteX62" fmla="*/ 1645191 w 4300927"/>
              <a:gd name="connsiteY62" fmla="*/ 1065475 h 3069204"/>
              <a:gd name="connsiteX63" fmla="*/ 1883730 w 4300927"/>
              <a:gd name="connsiteY63" fmla="*/ 1017767 h 3069204"/>
              <a:gd name="connsiteX64" fmla="*/ 1939390 w 4300927"/>
              <a:gd name="connsiteY64" fmla="*/ 954157 h 3069204"/>
              <a:gd name="connsiteX65" fmla="*/ 1955292 w 4300927"/>
              <a:gd name="connsiteY65" fmla="*/ 842838 h 3069204"/>
              <a:gd name="connsiteX66" fmla="*/ 1947341 w 4300927"/>
              <a:gd name="connsiteY66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314672 w 4300927"/>
              <a:gd name="connsiteY55" fmla="*/ 1451334 h 3069204"/>
              <a:gd name="connsiteX56" fmla="*/ 144016 w 4300927"/>
              <a:gd name="connsiteY56" fmla="*/ 1922350 h 3069204"/>
              <a:gd name="connsiteX57" fmla="*/ 0 w 4300927"/>
              <a:gd name="connsiteY57" fmla="*/ 1850342 h 3069204"/>
              <a:gd name="connsiteX58" fmla="*/ 216024 w 4300927"/>
              <a:gd name="connsiteY58" fmla="*/ 1418294 h 3069204"/>
              <a:gd name="connsiteX59" fmla="*/ 516106 w 4300927"/>
              <a:gd name="connsiteY59" fmla="*/ 1256306 h 3069204"/>
              <a:gd name="connsiteX60" fmla="*/ 945476 w 4300927"/>
              <a:gd name="connsiteY60" fmla="*/ 1192696 h 3069204"/>
              <a:gd name="connsiteX61" fmla="*/ 1366896 w 4300927"/>
              <a:gd name="connsiteY61" fmla="*/ 1121134 h 3069204"/>
              <a:gd name="connsiteX62" fmla="*/ 1645191 w 4300927"/>
              <a:gd name="connsiteY62" fmla="*/ 1065475 h 3069204"/>
              <a:gd name="connsiteX63" fmla="*/ 1883730 w 4300927"/>
              <a:gd name="connsiteY63" fmla="*/ 1017767 h 3069204"/>
              <a:gd name="connsiteX64" fmla="*/ 1939390 w 4300927"/>
              <a:gd name="connsiteY64" fmla="*/ 954157 h 3069204"/>
              <a:gd name="connsiteX65" fmla="*/ 1955292 w 4300927"/>
              <a:gd name="connsiteY65" fmla="*/ 842838 h 3069204"/>
              <a:gd name="connsiteX66" fmla="*/ 1947341 w 4300927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144016 w 4300927"/>
              <a:gd name="connsiteY55" fmla="*/ 1922350 h 3069204"/>
              <a:gd name="connsiteX56" fmla="*/ 0 w 4300927"/>
              <a:gd name="connsiteY56" fmla="*/ 1850342 h 3069204"/>
              <a:gd name="connsiteX57" fmla="*/ 216024 w 4300927"/>
              <a:gd name="connsiteY57" fmla="*/ 1418294 h 3069204"/>
              <a:gd name="connsiteX58" fmla="*/ 516106 w 4300927"/>
              <a:gd name="connsiteY58" fmla="*/ 1256306 h 3069204"/>
              <a:gd name="connsiteX59" fmla="*/ 945476 w 4300927"/>
              <a:gd name="connsiteY59" fmla="*/ 1192696 h 3069204"/>
              <a:gd name="connsiteX60" fmla="*/ 1366896 w 4300927"/>
              <a:gd name="connsiteY60" fmla="*/ 1121134 h 3069204"/>
              <a:gd name="connsiteX61" fmla="*/ 1645191 w 4300927"/>
              <a:gd name="connsiteY61" fmla="*/ 1065475 h 3069204"/>
              <a:gd name="connsiteX62" fmla="*/ 1883730 w 4300927"/>
              <a:gd name="connsiteY62" fmla="*/ 1017767 h 3069204"/>
              <a:gd name="connsiteX63" fmla="*/ 1939390 w 4300927"/>
              <a:gd name="connsiteY63" fmla="*/ 954157 h 3069204"/>
              <a:gd name="connsiteX64" fmla="*/ 1955292 w 4300927"/>
              <a:gd name="connsiteY64" fmla="*/ 842838 h 3069204"/>
              <a:gd name="connsiteX65" fmla="*/ 1947341 w 4300927"/>
              <a:gd name="connsiteY65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0 w 4300927"/>
              <a:gd name="connsiteY55" fmla="*/ 1850342 h 3069204"/>
              <a:gd name="connsiteX56" fmla="*/ 216024 w 4300927"/>
              <a:gd name="connsiteY56" fmla="*/ 1418294 h 3069204"/>
              <a:gd name="connsiteX57" fmla="*/ 516106 w 4300927"/>
              <a:gd name="connsiteY57" fmla="*/ 1256306 h 3069204"/>
              <a:gd name="connsiteX58" fmla="*/ 945476 w 4300927"/>
              <a:gd name="connsiteY58" fmla="*/ 1192696 h 3069204"/>
              <a:gd name="connsiteX59" fmla="*/ 1366896 w 4300927"/>
              <a:gd name="connsiteY59" fmla="*/ 1121134 h 3069204"/>
              <a:gd name="connsiteX60" fmla="*/ 1645191 w 4300927"/>
              <a:gd name="connsiteY60" fmla="*/ 1065475 h 3069204"/>
              <a:gd name="connsiteX61" fmla="*/ 1883730 w 4300927"/>
              <a:gd name="connsiteY61" fmla="*/ 1017767 h 3069204"/>
              <a:gd name="connsiteX62" fmla="*/ 1939390 w 4300927"/>
              <a:gd name="connsiteY62" fmla="*/ 954157 h 3069204"/>
              <a:gd name="connsiteX63" fmla="*/ 1955292 w 4300927"/>
              <a:gd name="connsiteY63" fmla="*/ 842838 h 3069204"/>
              <a:gd name="connsiteX64" fmla="*/ 1947341 w 4300927"/>
              <a:gd name="connsiteY64" fmla="*/ 763325 h 3069204"/>
              <a:gd name="connsiteX0" fmla="*/ 1898345 w 4084954"/>
              <a:gd name="connsiteY0" fmla="*/ 1049572 h 3069204"/>
              <a:gd name="connsiteX1" fmla="*/ 2184592 w 4084954"/>
              <a:gd name="connsiteY1" fmla="*/ 1097280 h 3069204"/>
              <a:gd name="connsiteX2" fmla="*/ 2494693 w 4084954"/>
              <a:gd name="connsiteY2" fmla="*/ 1089329 h 3069204"/>
              <a:gd name="connsiteX3" fmla="*/ 2796843 w 4084954"/>
              <a:gd name="connsiteY3" fmla="*/ 978011 h 3069204"/>
              <a:gd name="connsiteX4" fmla="*/ 3091041 w 4084954"/>
              <a:gd name="connsiteY4" fmla="*/ 826936 h 3069204"/>
              <a:gd name="connsiteX5" fmla="*/ 3353434 w 4084954"/>
              <a:gd name="connsiteY5" fmla="*/ 667910 h 3069204"/>
              <a:gd name="connsiteX6" fmla="*/ 3432947 w 4084954"/>
              <a:gd name="connsiteY6" fmla="*/ 461176 h 3069204"/>
              <a:gd name="connsiteX7" fmla="*/ 3456801 w 4084954"/>
              <a:gd name="connsiteY7" fmla="*/ 270344 h 3069204"/>
              <a:gd name="connsiteX8" fmla="*/ 3512460 w 4084954"/>
              <a:gd name="connsiteY8" fmla="*/ 174929 h 3069204"/>
              <a:gd name="connsiteX9" fmla="*/ 3560168 w 4084954"/>
              <a:gd name="connsiteY9" fmla="*/ 87464 h 3069204"/>
              <a:gd name="connsiteX10" fmla="*/ 3719194 w 4084954"/>
              <a:gd name="connsiteY10" fmla="*/ 0 h 3069204"/>
              <a:gd name="connsiteX11" fmla="*/ 3894123 w 4084954"/>
              <a:gd name="connsiteY11" fmla="*/ 15903 h 3069204"/>
              <a:gd name="connsiteX12" fmla="*/ 4021343 w 4084954"/>
              <a:gd name="connsiteY12" fmla="*/ 119270 h 3069204"/>
              <a:gd name="connsiteX13" fmla="*/ 4029295 w 4084954"/>
              <a:gd name="connsiteY13" fmla="*/ 214685 h 3069204"/>
              <a:gd name="connsiteX14" fmla="*/ 4029295 w 4084954"/>
              <a:gd name="connsiteY14" fmla="*/ 373711 h 3069204"/>
              <a:gd name="connsiteX15" fmla="*/ 3997490 w 4084954"/>
              <a:gd name="connsiteY15" fmla="*/ 492981 h 3069204"/>
              <a:gd name="connsiteX16" fmla="*/ 3965684 w 4084954"/>
              <a:gd name="connsiteY16" fmla="*/ 588397 h 3069204"/>
              <a:gd name="connsiteX17" fmla="*/ 4069051 w 4084954"/>
              <a:gd name="connsiteY17" fmla="*/ 795131 h 3069204"/>
              <a:gd name="connsiteX18" fmla="*/ 4084954 w 4084954"/>
              <a:gd name="connsiteY18" fmla="*/ 1009816 h 3069204"/>
              <a:gd name="connsiteX19" fmla="*/ 3997490 w 4084954"/>
              <a:gd name="connsiteY19" fmla="*/ 1240404 h 3069204"/>
              <a:gd name="connsiteX20" fmla="*/ 3870269 w 4084954"/>
              <a:gd name="connsiteY20" fmla="*/ 1661823 h 3069204"/>
              <a:gd name="connsiteX21" fmla="*/ 3798707 w 4084954"/>
              <a:gd name="connsiteY21" fmla="*/ 1987826 h 3069204"/>
              <a:gd name="connsiteX22" fmla="*/ 3671486 w 4084954"/>
              <a:gd name="connsiteY22" fmla="*/ 2202511 h 3069204"/>
              <a:gd name="connsiteX23" fmla="*/ 3488606 w 4084954"/>
              <a:gd name="connsiteY23" fmla="*/ 2329732 h 3069204"/>
              <a:gd name="connsiteX24" fmla="*/ 3369337 w 4084954"/>
              <a:gd name="connsiteY24" fmla="*/ 2385391 h 3069204"/>
              <a:gd name="connsiteX25" fmla="*/ 3273921 w 4084954"/>
              <a:gd name="connsiteY25" fmla="*/ 2552369 h 3069204"/>
              <a:gd name="connsiteX26" fmla="*/ 3122846 w 4084954"/>
              <a:gd name="connsiteY26" fmla="*/ 2655736 h 3069204"/>
              <a:gd name="connsiteX27" fmla="*/ 2939966 w 4084954"/>
              <a:gd name="connsiteY27" fmla="*/ 2743200 h 3069204"/>
              <a:gd name="connsiteX28" fmla="*/ 2669622 w 4084954"/>
              <a:gd name="connsiteY28" fmla="*/ 2782957 h 3069204"/>
              <a:gd name="connsiteX29" fmla="*/ 2407229 w 4084954"/>
              <a:gd name="connsiteY29" fmla="*/ 2830664 h 3069204"/>
              <a:gd name="connsiteX30" fmla="*/ 2240251 w 4084954"/>
              <a:gd name="connsiteY30" fmla="*/ 2910177 h 3069204"/>
              <a:gd name="connsiteX31" fmla="*/ 2144836 w 4084954"/>
              <a:gd name="connsiteY31" fmla="*/ 3013544 h 3069204"/>
              <a:gd name="connsiteX32" fmla="*/ 2097128 w 4084954"/>
              <a:gd name="connsiteY32" fmla="*/ 3069204 h 3069204"/>
              <a:gd name="connsiteX33" fmla="*/ 2025566 w 4084954"/>
              <a:gd name="connsiteY33" fmla="*/ 3053301 h 3069204"/>
              <a:gd name="connsiteX34" fmla="*/ 1993761 w 4084954"/>
              <a:gd name="connsiteY34" fmla="*/ 2934031 h 3069204"/>
              <a:gd name="connsiteX35" fmla="*/ 1874491 w 4084954"/>
              <a:gd name="connsiteY35" fmla="*/ 2751151 h 3069204"/>
              <a:gd name="connsiteX36" fmla="*/ 1731368 w 4084954"/>
              <a:gd name="connsiteY36" fmla="*/ 2512612 h 3069204"/>
              <a:gd name="connsiteX37" fmla="*/ 1620050 w 4084954"/>
              <a:gd name="connsiteY37" fmla="*/ 2329732 h 3069204"/>
              <a:gd name="connsiteX38" fmla="*/ 1397413 w 4084954"/>
              <a:gd name="connsiteY38" fmla="*/ 2242268 h 3069204"/>
              <a:gd name="connsiteX39" fmla="*/ 1286095 w 4084954"/>
              <a:gd name="connsiteY39" fmla="*/ 2274073 h 3069204"/>
              <a:gd name="connsiteX40" fmla="*/ 1238387 w 4084954"/>
              <a:gd name="connsiteY40" fmla="*/ 2345635 h 3069204"/>
              <a:gd name="connsiteX41" fmla="*/ 1238387 w 4084954"/>
              <a:gd name="connsiteY41" fmla="*/ 2456953 h 3069204"/>
              <a:gd name="connsiteX42" fmla="*/ 1182728 w 4084954"/>
              <a:gd name="connsiteY42" fmla="*/ 2552369 h 3069204"/>
              <a:gd name="connsiteX43" fmla="*/ 1047556 w 4084954"/>
              <a:gd name="connsiteY43" fmla="*/ 2623931 h 3069204"/>
              <a:gd name="connsiteX44" fmla="*/ 880578 w 4084954"/>
              <a:gd name="connsiteY44" fmla="*/ 2655736 h 3069204"/>
              <a:gd name="connsiteX45" fmla="*/ 769260 w 4084954"/>
              <a:gd name="connsiteY45" fmla="*/ 2536466 h 3069204"/>
              <a:gd name="connsiteX46" fmla="*/ 753357 w 4084954"/>
              <a:gd name="connsiteY46" fmla="*/ 2417197 h 3069204"/>
              <a:gd name="connsiteX47" fmla="*/ 832870 w 4084954"/>
              <a:gd name="connsiteY47" fmla="*/ 2289976 h 3069204"/>
              <a:gd name="connsiteX48" fmla="*/ 761309 w 4084954"/>
              <a:gd name="connsiteY48" fmla="*/ 2091193 h 3069204"/>
              <a:gd name="connsiteX49" fmla="*/ 697698 w 4084954"/>
              <a:gd name="connsiteY49" fmla="*/ 1995777 h 3069204"/>
              <a:gd name="connsiteX50" fmla="*/ 514818 w 4084954"/>
              <a:gd name="connsiteY50" fmla="*/ 1852654 h 3069204"/>
              <a:gd name="connsiteX51" fmla="*/ 435305 w 4084954"/>
              <a:gd name="connsiteY51" fmla="*/ 1725433 h 3069204"/>
              <a:gd name="connsiteX52" fmla="*/ 331938 w 4084954"/>
              <a:gd name="connsiteY52" fmla="*/ 1534602 h 3069204"/>
              <a:gd name="connsiteX53" fmla="*/ 300133 w 4084954"/>
              <a:gd name="connsiteY53" fmla="*/ 1478943 h 3069204"/>
              <a:gd name="connsiteX54" fmla="*/ 276279 w 4084954"/>
              <a:gd name="connsiteY54" fmla="*/ 1391478 h 3069204"/>
              <a:gd name="connsiteX55" fmla="*/ 51 w 4084954"/>
              <a:gd name="connsiteY55" fmla="*/ 1418294 h 3069204"/>
              <a:gd name="connsiteX56" fmla="*/ 300133 w 4084954"/>
              <a:gd name="connsiteY56" fmla="*/ 1256306 h 3069204"/>
              <a:gd name="connsiteX57" fmla="*/ 729503 w 4084954"/>
              <a:gd name="connsiteY57" fmla="*/ 1192696 h 3069204"/>
              <a:gd name="connsiteX58" fmla="*/ 1150923 w 4084954"/>
              <a:gd name="connsiteY58" fmla="*/ 1121134 h 3069204"/>
              <a:gd name="connsiteX59" fmla="*/ 1429218 w 4084954"/>
              <a:gd name="connsiteY59" fmla="*/ 1065475 h 3069204"/>
              <a:gd name="connsiteX60" fmla="*/ 1667757 w 4084954"/>
              <a:gd name="connsiteY60" fmla="*/ 1017767 h 3069204"/>
              <a:gd name="connsiteX61" fmla="*/ 1723417 w 4084954"/>
              <a:gd name="connsiteY61" fmla="*/ 954157 h 3069204"/>
              <a:gd name="connsiteX62" fmla="*/ 1739319 w 4084954"/>
              <a:gd name="connsiteY62" fmla="*/ 842838 h 3069204"/>
              <a:gd name="connsiteX63" fmla="*/ 1731368 w 4084954"/>
              <a:gd name="connsiteY63" fmla="*/ 763325 h 3069204"/>
              <a:gd name="connsiteX0" fmla="*/ 1639320 w 3825929"/>
              <a:gd name="connsiteY0" fmla="*/ 1049572 h 3069204"/>
              <a:gd name="connsiteX1" fmla="*/ 1925567 w 3825929"/>
              <a:gd name="connsiteY1" fmla="*/ 1097280 h 3069204"/>
              <a:gd name="connsiteX2" fmla="*/ 2235668 w 3825929"/>
              <a:gd name="connsiteY2" fmla="*/ 1089329 h 3069204"/>
              <a:gd name="connsiteX3" fmla="*/ 2537818 w 3825929"/>
              <a:gd name="connsiteY3" fmla="*/ 978011 h 3069204"/>
              <a:gd name="connsiteX4" fmla="*/ 2832016 w 3825929"/>
              <a:gd name="connsiteY4" fmla="*/ 826936 h 3069204"/>
              <a:gd name="connsiteX5" fmla="*/ 3094409 w 3825929"/>
              <a:gd name="connsiteY5" fmla="*/ 667910 h 3069204"/>
              <a:gd name="connsiteX6" fmla="*/ 3173922 w 3825929"/>
              <a:gd name="connsiteY6" fmla="*/ 461176 h 3069204"/>
              <a:gd name="connsiteX7" fmla="*/ 3197776 w 3825929"/>
              <a:gd name="connsiteY7" fmla="*/ 270344 h 3069204"/>
              <a:gd name="connsiteX8" fmla="*/ 3253435 w 3825929"/>
              <a:gd name="connsiteY8" fmla="*/ 174929 h 3069204"/>
              <a:gd name="connsiteX9" fmla="*/ 3301143 w 3825929"/>
              <a:gd name="connsiteY9" fmla="*/ 87464 h 3069204"/>
              <a:gd name="connsiteX10" fmla="*/ 3460169 w 3825929"/>
              <a:gd name="connsiteY10" fmla="*/ 0 h 3069204"/>
              <a:gd name="connsiteX11" fmla="*/ 3635098 w 3825929"/>
              <a:gd name="connsiteY11" fmla="*/ 15903 h 3069204"/>
              <a:gd name="connsiteX12" fmla="*/ 3762318 w 3825929"/>
              <a:gd name="connsiteY12" fmla="*/ 119270 h 3069204"/>
              <a:gd name="connsiteX13" fmla="*/ 3770270 w 3825929"/>
              <a:gd name="connsiteY13" fmla="*/ 214685 h 3069204"/>
              <a:gd name="connsiteX14" fmla="*/ 3770270 w 3825929"/>
              <a:gd name="connsiteY14" fmla="*/ 373711 h 3069204"/>
              <a:gd name="connsiteX15" fmla="*/ 3738465 w 3825929"/>
              <a:gd name="connsiteY15" fmla="*/ 492981 h 3069204"/>
              <a:gd name="connsiteX16" fmla="*/ 3706659 w 3825929"/>
              <a:gd name="connsiteY16" fmla="*/ 588397 h 3069204"/>
              <a:gd name="connsiteX17" fmla="*/ 3810026 w 3825929"/>
              <a:gd name="connsiteY17" fmla="*/ 795131 h 3069204"/>
              <a:gd name="connsiteX18" fmla="*/ 3825929 w 3825929"/>
              <a:gd name="connsiteY18" fmla="*/ 1009816 h 3069204"/>
              <a:gd name="connsiteX19" fmla="*/ 3738465 w 3825929"/>
              <a:gd name="connsiteY19" fmla="*/ 1240404 h 3069204"/>
              <a:gd name="connsiteX20" fmla="*/ 3611244 w 3825929"/>
              <a:gd name="connsiteY20" fmla="*/ 1661823 h 3069204"/>
              <a:gd name="connsiteX21" fmla="*/ 3539682 w 3825929"/>
              <a:gd name="connsiteY21" fmla="*/ 1987826 h 3069204"/>
              <a:gd name="connsiteX22" fmla="*/ 3412461 w 3825929"/>
              <a:gd name="connsiteY22" fmla="*/ 2202511 h 3069204"/>
              <a:gd name="connsiteX23" fmla="*/ 3229581 w 3825929"/>
              <a:gd name="connsiteY23" fmla="*/ 2329732 h 3069204"/>
              <a:gd name="connsiteX24" fmla="*/ 3110312 w 3825929"/>
              <a:gd name="connsiteY24" fmla="*/ 2385391 h 3069204"/>
              <a:gd name="connsiteX25" fmla="*/ 3014896 w 3825929"/>
              <a:gd name="connsiteY25" fmla="*/ 2552369 h 3069204"/>
              <a:gd name="connsiteX26" fmla="*/ 2863821 w 3825929"/>
              <a:gd name="connsiteY26" fmla="*/ 2655736 h 3069204"/>
              <a:gd name="connsiteX27" fmla="*/ 2680941 w 3825929"/>
              <a:gd name="connsiteY27" fmla="*/ 2743200 h 3069204"/>
              <a:gd name="connsiteX28" fmla="*/ 2410597 w 3825929"/>
              <a:gd name="connsiteY28" fmla="*/ 2782957 h 3069204"/>
              <a:gd name="connsiteX29" fmla="*/ 2148204 w 3825929"/>
              <a:gd name="connsiteY29" fmla="*/ 2830664 h 3069204"/>
              <a:gd name="connsiteX30" fmla="*/ 1981226 w 3825929"/>
              <a:gd name="connsiteY30" fmla="*/ 2910177 h 3069204"/>
              <a:gd name="connsiteX31" fmla="*/ 1885811 w 3825929"/>
              <a:gd name="connsiteY31" fmla="*/ 3013544 h 3069204"/>
              <a:gd name="connsiteX32" fmla="*/ 1838103 w 3825929"/>
              <a:gd name="connsiteY32" fmla="*/ 3069204 h 3069204"/>
              <a:gd name="connsiteX33" fmla="*/ 1766541 w 3825929"/>
              <a:gd name="connsiteY33" fmla="*/ 3053301 h 3069204"/>
              <a:gd name="connsiteX34" fmla="*/ 1734736 w 3825929"/>
              <a:gd name="connsiteY34" fmla="*/ 2934031 h 3069204"/>
              <a:gd name="connsiteX35" fmla="*/ 1615466 w 3825929"/>
              <a:gd name="connsiteY35" fmla="*/ 2751151 h 3069204"/>
              <a:gd name="connsiteX36" fmla="*/ 1472343 w 3825929"/>
              <a:gd name="connsiteY36" fmla="*/ 2512612 h 3069204"/>
              <a:gd name="connsiteX37" fmla="*/ 1361025 w 3825929"/>
              <a:gd name="connsiteY37" fmla="*/ 2329732 h 3069204"/>
              <a:gd name="connsiteX38" fmla="*/ 1138388 w 3825929"/>
              <a:gd name="connsiteY38" fmla="*/ 2242268 h 3069204"/>
              <a:gd name="connsiteX39" fmla="*/ 1027070 w 3825929"/>
              <a:gd name="connsiteY39" fmla="*/ 2274073 h 3069204"/>
              <a:gd name="connsiteX40" fmla="*/ 979362 w 3825929"/>
              <a:gd name="connsiteY40" fmla="*/ 2345635 h 3069204"/>
              <a:gd name="connsiteX41" fmla="*/ 979362 w 3825929"/>
              <a:gd name="connsiteY41" fmla="*/ 2456953 h 3069204"/>
              <a:gd name="connsiteX42" fmla="*/ 923703 w 3825929"/>
              <a:gd name="connsiteY42" fmla="*/ 2552369 h 3069204"/>
              <a:gd name="connsiteX43" fmla="*/ 788531 w 3825929"/>
              <a:gd name="connsiteY43" fmla="*/ 2623931 h 3069204"/>
              <a:gd name="connsiteX44" fmla="*/ 621553 w 3825929"/>
              <a:gd name="connsiteY44" fmla="*/ 2655736 h 3069204"/>
              <a:gd name="connsiteX45" fmla="*/ 510235 w 3825929"/>
              <a:gd name="connsiteY45" fmla="*/ 2536466 h 3069204"/>
              <a:gd name="connsiteX46" fmla="*/ 494332 w 3825929"/>
              <a:gd name="connsiteY46" fmla="*/ 2417197 h 3069204"/>
              <a:gd name="connsiteX47" fmla="*/ 573845 w 3825929"/>
              <a:gd name="connsiteY47" fmla="*/ 2289976 h 3069204"/>
              <a:gd name="connsiteX48" fmla="*/ 502284 w 3825929"/>
              <a:gd name="connsiteY48" fmla="*/ 2091193 h 3069204"/>
              <a:gd name="connsiteX49" fmla="*/ 438673 w 3825929"/>
              <a:gd name="connsiteY49" fmla="*/ 1995777 h 3069204"/>
              <a:gd name="connsiteX50" fmla="*/ 255793 w 3825929"/>
              <a:gd name="connsiteY50" fmla="*/ 1852654 h 3069204"/>
              <a:gd name="connsiteX51" fmla="*/ 176280 w 3825929"/>
              <a:gd name="connsiteY51" fmla="*/ 1725433 h 3069204"/>
              <a:gd name="connsiteX52" fmla="*/ 72913 w 3825929"/>
              <a:gd name="connsiteY52" fmla="*/ 1534602 h 3069204"/>
              <a:gd name="connsiteX53" fmla="*/ 41108 w 3825929"/>
              <a:gd name="connsiteY53" fmla="*/ 1478943 h 3069204"/>
              <a:gd name="connsiteX54" fmla="*/ 17254 w 3825929"/>
              <a:gd name="connsiteY54" fmla="*/ 1391478 h 3069204"/>
              <a:gd name="connsiteX55" fmla="*/ 41108 w 3825929"/>
              <a:gd name="connsiteY55" fmla="*/ 1256306 h 3069204"/>
              <a:gd name="connsiteX56" fmla="*/ 470478 w 3825929"/>
              <a:gd name="connsiteY56" fmla="*/ 1192696 h 3069204"/>
              <a:gd name="connsiteX57" fmla="*/ 891898 w 3825929"/>
              <a:gd name="connsiteY57" fmla="*/ 1121134 h 3069204"/>
              <a:gd name="connsiteX58" fmla="*/ 1170193 w 3825929"/>
              <a:gd name="connsiteY58" fmla="*/ 1065475 h 3069204"/>
              <a:gd name="connsiteX59" fmla="*/ 1408732 w 3825929"/>
              <a:gd name="connsiteY59" fmla="*/ 1017767 h 3069204"/>
              <a:gd name="connsiteX60" fmla="*/ 1464392 w 3825929"/>
              <a:gd name="connsiteY60" fmla="*/ 954157 h 3069204"/>
              <a:gd name="connsiteX61" fmla="*/ 1480294 w 3825929"/>
              <a:gd name="connsiteY61" fmla="*/ 842838 h 3069204"/>
              <a:gd name="connsiteX62" fmla="*/ 1472343 w 3825929"/>
              <a:gd name="connsiteY62" fmla="*/ 763325 h 306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825929" h="3069204">
                <a:moveTo>
                  <a:pt x="1639320" y="1049572"/>
                </a:moveTo>
                <a:lnTo>
                  <a:pt x="1925567" y="1097280"/>
                </a:lnTo>
                <a:lnTo>
                  <a:pt x="2235668" y="1089329"/>
                </a:lnTo>
                <a:lnTo>
                  <a:pt x="2537818" y="978011"/>
                </a:lnTo>
                <a:lnTo>
                  <a:pt x="2832016" y="826936"/>
                </a:lnTo>
                <a:lnTo>
                  <a:pt x="3094409" y="667910"/>
                </a:lnTo>
                <a:lnTo>
                  <a:pt x="3173922" y="461176"/>
                </a:lnTo>
                <a:lnTo>
                  <a:pt x="3197776" y="270344"/>
                </a:lnTo>
                <a:lnTo>
                  <a:pt x="3253435" y="174929"/>
                </a:lnTo>
                <a:lnTo>
                  <a:pt x="3301143" y="87464"/>
                </a:lnTo>
                <a:lnTo>
                  <a:pt x="3460169" y="0"/>
                </a:lnTo>
                <a:lnTo>
                  <a:pt x="3635098" y="15903"/>
                </a:lnTo>
                <a:lnTo>
                  <a:pt x="3762318" y="119270"/>
                </a:lnTo>
                <a:lnTo>
                  <a:pt x="3770270" y="214685"/>
                </a:lnTo>
                <a:lnTo>
                  <a:pt x="3770270" y="373711"/>
                </a:lnTo>
                <a:lnTo>
                  <a:pt x="3738465" y="492981"/>
                </a:lnTo>
                <a:lnTo>
                  <a:pt x="3706659" y="588397"/>
                </a:lnTo>
                <a:lnTo>
                  <a:pt x="3810026" y="795131"/>
                </a:lnTo>
                <a:lnTo>
                  <a:pt x="3825929" y="1009816"/>
                </a:lnTo>
                <a:lnTo>
                  <a:pt x="3738465" y="1240404"/>
                </a:lnTo>
                <a:lnTo>
                  <a:pt x="3611244" y="1661823"/>
                </a:lnTo>
                <a:lnTo>
                  <a:pt x="3539682" y="1987826"/>
                </a:lnTo>
                <a:lnTo>
                  <a:pt x="3412461" y="2202511"/>
                </a:lnTo>
                <a:lnTo>
                  <a:pt x="3229581" y="2329732"/>
                </a:lnTo>
                <a:lnTo>
                  <a:pt x="3110312" y="2385391"/>
                </a:lnTo>
                <a:lnTo>
                  <a:pt x="3014896" y="2552369"/>
                </a:lnTo>
                <a:lnTo>
                  <a:pt x="2863821" y="2655736"/>
                </a:lnTo>
                <a:lnTo>
                  <a:pt x="2680941" y="2743200"/>
                </a:lnTo>
                <a:lnTo>
                  <a:pt x="2410597" y="2782957"/>
                </a:lnTo>
                <a:lnTo>
                  <a:pt x="2148204" y="2830664"/>
                </a:lnTo>
                <a:lnTo>
                  <a:pt x="1981226" y="2910177"/>
                </a:lnTo>
                <a:lnTo>
                  <a:pt x="1885811" y="3013544"/>
                </a:lnTo>
                <a:lnTo>
                  <a:pt x="1838103" y="3069204"/>
                </a:lnTo>
                <a:lnTo>
                  <a:pt x="1766541" y="3053301"/>
                </a:lnTo>
                <a:lnTo>
                  <a:pt x="1734736" y="2934031"/>
                </a:lnTo>
                <a:lnTo>
                  <a:pt x="1615466" y="2751151"/>
                </a:lnTo>
                <a:lnTo>
                  <a:pt x="1472343" y="2512612"/>
                </a:lnTo>
                <a:lnTo>
                  <a:pt x="1361025" y="2329732"/>
                </a:lnTo>
                <a:lnTo>
                  <a:pt x="1138388" y="2242268"/>
                </a:lnTo>
                <a:lnTo>
                  <a:pt x="1027070" y="2274073"/>
                </a:lnTo>
                <a:lnTo>
                  <a:pt x="979362" y="2345635"/>
                </a:lnTo>
                <a:lnTo>
                  <a:pt x="979362" y="2456953"/>
                </a:lnTo>
                <a:lnTo>
                  <a:pt x="923703" y="2552369"/>
                </a:lnTo>
                <a:lnTo>
                  <a:pt x="788531" y="2623931"/>
                </a:lnTo>
                <a:lnTo>
                  <a:pt x="621553" y="2655736"/>
                </a:lnTo>
                <a:lnTo>
                  <a:pt x="510235" y="2536466"/>
                </a:lnTo>
                <a:lnTo>
                  <a:pt x="494332" y="2417197"/>
                </a:lnTo>
                <a:lnTo>
                  <a:pt x="573845" y="2289976"/>
                </a:lnTo>
                <a:lnTo>
                  <a:pt x="502284" y="2091193"/>
                </a:lnTo>
                <a:lnTo>
                  <a:pt x="438673" y="1995777"/>
                </a:lnTo>
                <a:lnTo>
                  <a:pt x="255793" y="1852654"/>
                </a:lnTo>
                <a:lnTo>
                  <a:pt x="176280" y="1725433"/>
                </a:lnTo>
                <a:lnTo>
                  <a:pt x="72913" y="1534602"/>
                </a:lnTo>
                <a:lnTo>
                  <a:pt x="41108" y="1478943"/>
                </a:lnTo>
                <a:lnTo>
                  <a:pt x="17254" y="1391478"/>
                </a:lnTo>
                <a:cubicBezTo>
                  <a:pt x="17254" y="1354372"/>
                  <a:pt x="-34429" y="1289436"/>
                  <a:pt x="41108" y="1256306"/>
                </a:cubicBezTo>
                <a:lnTo>
                  <a:pt x="470478" y="1192696"/>
                </a:lnTo>
                <a:lnTo>
                  <a:pt x="891898" y="1121134"/>
                </a:lnTo>
                <a:lnTo>
                  <a:pt x="1170193" y="1065475"/>
                </a:lnTo>
                <a:lnTo>
                  <a:pt x="1408732" y="1017767"/>
                </a:lnTo>
                <a:lnTo>
                  <a:pt x="1464392" y="954157"/>
                </a:lnTo>
                <a:lnTo>
                  <a:pt x="1480294" y="842838"/>
                </a:lnTo>
                <a:lnTo>
                  <a:pt x="1472343" y="763325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kstSylinder 11"/>
          <p:cNvSpPr txBox="1"/>
          <p:nvPr/>
        </p:nvSpPr>
        <p:spPr>
          <a:xfrm>
            <a:off x="1187624" y="260648"/>
            <a:ext cx="404360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3600" dirty="0" err="1" smtClean="0">
                <a:latin typeface="+mj-lt"/>
              </a:rPr>
              <a:t>Tour</a:t>
            </a:r>
            <a:r>
              <a:rPr lang="nb-NO" sz="3600" dirty="0" smtClean="0">
                <a:latin typeface="+mj-lt"/>
              </a:rPr>
              <a:t> de Reisa 5,0 km</a:t>
            </a:r>
            <a:endParaRPr lang="nb-NO" sz="3600" dirty="0">
              <a:latin typeface="+mj-lt"/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6220231" y="1938898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MÅL</a:t>
            </a:r>
            <a:endParaRPr lang="nb-NO" b="1" dirty="0"/>
          </a:p>
        </p:txBody>
      </p:sp>
      <p:cxnSp>
        <p:nvCxnSpPr>
          <p:cNvPr id="14" name="Rett linje 13"/>
          <p:cNvCxnSpPr/>
          <p:nvPr/>
        </p:nvCxnSpPr>
        <p:spPr>
          <a:xfrm flipH="1" flipV="1">
            <a:off x="5948447" y="2092961"/>
            <a:ext cx="163842" cy="817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/>
          <p:cNvCxnSpPr/>
          <p:nvPr/>
        </p:nvCxnSpPr>
        <p:spPr>
          <a:xfrm>
            <a:off x="5848237" y="2141253"/>
            <a:ext cx="168868" cy="1440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Sylinder 15"/>
          <p:cNvSpPr txBox="1"/>
          <p:nvPr/>
        </p:nvSpPr>
        <p:spPr>
          <a:xfrm>
            <a:off x="5934620" y="2277706"/>
            <a:ext cx="767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START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3149359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3"/>
          <p:cNvGrpSpPr>
            <a:grpSpLocks/>
          </p:cNvGrpSpPr>
          <p:nvPr/>
        </p:nvGrpSpPr>
        <p:grpSpPr bwMode="auto">
          <a:xfrm>
            <a:off x="827088" y="1052513"/>
            <a:ext cx="6481762" cy="5472112"/>
            <a:chOff x="827584" y="260648"/>
            <a:chExt cx="6629640" cy="5510129"/>
          </a:xfrm>
        </p:grpSpPr>
        <p:pic>
          <p:nvPicPr>
            <p:cNvPr id="718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30077" t="22438" r="14861" b="11610"/>
            <a:stretch>
              <a:fillRect/>
            </a:stretch>
          </p:blipFill>
          <p:spPr bwMode="auto">
            <a:xfrm>
              <a:off x="827584" y="260648"/>
              <a:ext cx="6629640" cy="44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2573" t="22438" r="13182" b="42763"/>
            <a:stretch>
              <a:fillRect/>
            </a:stretch>
          </p:blipFill>
          <p:spPr bwMode="auto">
            <a:xfrm>
              <a:off x="827584" y="3381376"/>
              <a:ext cx="6624737" cy="2389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4" name="TekstSylinder 8"/>
          <p:cNvSpPr txBox="1">
            <a:spLocks noChangeArrowheads="1"/>
          </p:cNvSpPr>
          <p:nvPr/>
        </p:nvSpPr>
        <p:spPr bwMode="auto">
          <a:xfrm>
            <a:off x="1144301" y="265388"/>
            <a:ext cx="56599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3600" dirty="0" err="1" smtClean="0">
                <a:latin typeface="Calibri" pitchFamily="34" charset="0"/>
              </a:rPr>
              <a:t>Tour</a:t>
            </a:r>
            <a:r>
              <a:rPr lang="nb-NO" sz="3600" dirty="0" smtClean="0">
                <a:latin typeface="Calibri" pitchFamily="34" charset="0"/>
              </a:rPr>
              <a:t> de Reisa Sprint 11-12 år </a:t>
            </a:r>
            <a:endParaRPr lang="nb-NO" sz="3600" dirty="0">
              <a:latin typeface="Calibri" pitchFamily="34" charset="0"/>
            </a:endParaRPr>
          </a:p>
        </p:txBody>
      </p:sp>
      <p:sp>
        <p:nvSpPr>
          <p:cNvPr id="19" name="Frihåndsform 18"/>
          <p:cNvSpPr/>
          <p:nvPr/>
        </p:nvSpPr>
        <p:spPr>
          <a:xfrm>
            <a:off x="6255751" y="2763546"/>
            <a:ext cx="768410" cy="657428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270662 w 724205"/>
              <a:gd name="connsiteY5" fmla="*/ 26334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45696 w 724205"/>
              <a:gd name="connsiteY4" fmla="*/ 189994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65301 w 750517"/>
              <a:gd name="connsiteY0" fmla="*/ 358445 h 1975104"/>
              <a:gd name="connsiteX1" fmla="*/ 72008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58445 h 1975104"/>
              <a:gd name="connsiteX1" fmla="*/ 144016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12467 h 1929126"/>
              <a:gd name="connsiteX1" fmla="*/ 144016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72008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79931 w 750517"/>
              <a:gd name="connsiteY7" fmla="*/ 40025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117704 w 724205"/>
              <a:gd name="connsiteY0" fmla="*/ 11769 h 1724871"/>
              <a:gd name="connsiteX1" fmla="*/ 261720 w 724205"/>
              <a:gd name="connsiteY1" fmla="*/ 83777 h 1724871"/>
              <a:gd name="connsiteX2" fmla="*/ 409651 w 724205"/>
              <a:gd name="connsiteY2" fmla="*/ 298407 h 1724871"/>
              <a:gd name="connsiteX3" fmla="*/ 658368 w 724205"/>
              <a:gd name="connsiteY3" fmla="*/ 766580 h 1724871"/>
              <a:gd name="connsiteX4" fmla="*/ 724205 w 724205"/>
              <a:gd name="connsiteY4" fmla="*/ 949460 h 1724871"/>
              <a:gd name="connsiteX5" fmla="*/ 680314 w 724205"/>
              <a:gd name="connsiteY5" fmla="*/ 1161601 h 1724871"/>
              <a:gd name="connsiteX6" fmla="*/ 621792 w 724205"/>
              <a:gd name="connsiteY6" fmla="*/ 1271329 h 1724871"/>
              <a:gd name="connsiteX7" fmla="*/ 343814 w 724205"/>
              <a:gd name="connsiteY7" fmla="*/ 1578567 h 1724871"/>
              <a:gd name="connsiteX8" fmla="*/ 80467 w 724205"/>
              <a:gd name="connsiteY8" fmla="*/ 1688295 h 1724871"/>
              <a:gd name="connsiteX9" fmla="*/ 0 w 724205"/>
              <a:gd name="connsiteY9" fmla="*/ 1724871 h 1724871"/>
              <a:gd name="connsiteX10" fmla="*/ 0 w 724205"/>
              <a:gd name="connsiteY10" fmla="*/ 1724871 h 1724871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31226 h 1744328"/>
              <a:gd name="connsiteX1" fmla="*/ 261720 w 724205"/>
              <a:gd name="connsiteY1" fmla="*/ 103233 h 1744328"/>
              <a:gd name="connsiteX2" fmla="*/ 409651 w 724205"/>
              <a:gd name="connsiteY2" fmla="*/ 317864 h 1744328"/>
              <a:gd name="connsiteX3" fmla="*/ 658368 w 724205"/>
              <a:gd name="connsiteY3" fmla="*/ 786037 h 1744328"/>
              <a:gd name="connsiteX4" fmla="*/ 724205 w 724205"/>
              <a:gd name="connsiteY4" fmla="*/ 968917 h 1744328"/>
              <a:gd name="connsiteX5" fmla="*/ 680314 w 724205"/>
              <a:gd name="connsiteY5" fmla="*/ 1181058 h 1744328"/>
              <a:gd name="connsiteX6" fmla="*/ 621792 w 724205"/>
              <a:gd name="connsiteY6" fmla="*/ 1290786 h 1744328"/>
              <a:gd name="connsiteX7" fmla="*/ 343814 w 724205"/>
              <a:gd name="connsiteY7" fmla="*/ 1598024 h 1744328"/>
              <a:gd name="connsiteX8" fmla="*/ 80467 w 724205"/>
              <a:gd name="connsiteY8" fmla="*/ 1707752 h 1744328"/>
              <a:gd name="connsiteX9" fmla="*/ 0 w 724205"/>
              <a:gd name="connsiteY9" fmla="*/ 1744328 h 1744328"/>
              <a:gd name="connsiteX10" fmla="*/ 0 w 724205"/>
              <a:gd name="connsiteY10" fmla="*/ 1744328 h 1744328"/>
              <a:gd name="connsiteX0" fmla="*/ 117704 w 724205"/>
              <a:gd name="connsiteY0" fmla="*/ 7935 h 1721037"/>
              <a:gd name="connsiteX1" fmla="*/ 261720 w 724205"/>
              <a:gd name="connsiteY1" fmla="*/ 79942 h 1721037"/>
              <a:gd name="connsiteX2" fmla="*/ 409651 w 724205"/>
              <a:gd name="connsiteY2" fmla="*/ 294573 h 1721037"/>
              <a:gd name="connsiteX3" fmla="*/ 658368 w 724205"/>
              <a:gd name="connsiteY3" fmla="*/ 762746 h 1721037"/>
              <a:gd name="connsiteX4" fmla="*/ 724205 w 724205"/>
              <a:gd name="connsiteY4" fmla="*/ 945626 h 1721037"/>
              <a:gd name="connsiteX5" fmla="*/ 680314 w 724205"/>
              <a:gd name="connsiteY5" fmla="*/ 1157767 h 1721037"/>
              <a:gd name="connsiteX6" fmla="*/ 621792 w 724205"/>
              <a:gd name="connsiteY6" fmla="*/ 1267495 h 1721037"/>
              <a:gd name="connsiteX7" fmla="*/ 343814 w 724205"/>
              <a:gd name="connsiteY7" fmla="*/ 1574733 h 1721037"/>
              <a:gd name="connsiteX8" fmla="*/ 80467 w 724205"/>
              <a:gd name="connsiteY8" fmla="*/ 1684461 h 1721037"/>
              <a:gd name="connsiteX9" fmla="*/ 0 w 724205"/>
              <a:gd name="connsiteY9" fmla="*/ 1721037 h 1721037"/>
              <a:gd name="connsiteX10" fmla="*/ 0 w 724205"/>
              <a:gd name="connsiteY10" fmla="*/ 1721037 h 1721037"/>
              <a:gd name="connsiteX0" fmla="*/ 117704 w 724205"/>
              <a:gd name="connsiteY0" fmla="*/ 0 h 1713102"/>
              <a:gd name="connsiteX1" fmla="*/ 261720 w 724205"/>
              <a:gd name="connsiteY1" fmla="*/ 72007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89712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89712 w 724205"/>
              <a:gd name="connsiteY0" fmla="*/ 0 h 1713103"/>
              <a:gd name="connsiteX1" fmla="*/ 261720 w 724205"/>
              <a:gd name="connsiteY1" fmla="*/ 72008 h 1713103"/>
              <a:gd name="connsiteX2" fmla="*/ 409651 w 724205"/>
              <a:gd name="connsiteY2" fmla="*/ 286639 h 1713103"/>
              <a:gd name="connsiteX3" fmla="*/ 658368 w 724205"/>
              <a:gd name="connsiteY3" fmla="*/ 754812 h 1713103"/>
              <a:gd name="connsiteX4" fmla="*/ 724205 w 724205"/>
              <a:gd name="connsiteY4" fmla="*/ 937692 h 1713103"/>
              <a:gd name="connsiteX5" fmla="*/ 680314 w 724205"/>
              <a:gd name="connsiteY5" fmla="*/ 1149833 h 1713103"/>
              <a:gd name="connsiteX6" fmla="*/ 621792 w 724205"/>
              <a:gd name="connsiteY6" fmla="*/ 1259561 h 1713103"/>
              <a:gd name="connsiteX7" fmla="*/ 343814 w 724205"/>
              <a:gd name="connsiteY7" fmla="*/ 1566799 h 1713103"/>
              <a:gd name="connsiteX8" fmla="*/ 80467 w 724205"/>
              <a:gd name="connsiteY8" fmla="*/ 1676527 h 1713103"/>
              <a:gd name="connsiteX9" fmla="*/ 0 w 724205"/>
              <a:gd name="connsiteY9" fmla="*/ 1713103 h 1713103"/>
              <a:gd name="connsiteX10" fmla="*/ 0 w 724205"/>
              <a:gd name="connsiteY10" fmla="*/ 1713103 h 1713103"/>
              <a:gd name="connsiteX0" fmla="*/ 189712 w 724205"/>
              <a:gd name="connsiteY0" fmla="*/ 12002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80314 w 724205"/>
              <a:gd name="connsiteY5" fmla="*/ 1149834 h 1713104"/>
              <a:gd name="connsiteX6" fmla="*/ 621792 w 724205"/>
              <a:gd name="connsiteY6" fmla="*/ 1259562 h 1713104"/>
              <a:gd name="connsiteX7" fmla="*/ 343814 w 724205"/>
              <a:gd name="connsiteY7" fmla="*/ 1566800 h 1713104"/>
              <a:gd name="connsiteX8" fmla="*/ 80467 w 724205"/>
              <a:gd name="connsiteY8" fmla="*/ 1676528 h 1713104"/>
              <a:gd name="connsiteX9" fmla="*/ 0 w 724205"/>
              <a:gd name="connsiteY9" fmla="*/ 1713104 h 1713104"/>
              <a:gd name="connsiteX10" fmla="*/ 0 w 724205"/>
              <a:gd name="connsiteY10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99237 w 724205"/>
              <a:gd name="connsiteY5" fmla="*/ 101585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56690 w 724205"/>
              <a:gd name="connsiteY6" fmla="*/ 994587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405653 w 724205"/>
              <a:gd name="connsiteY5" fmla="*/ 1223727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35416 w 724205"/>
              <a:gd name="connsiteY5" fmla="*/ 1037122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333615 w 724205"/>
              <a:gd name="connsiteY5" fmla="*/ 1151711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58368 w 680314"/>
              <a:gd name="connsiteY3" fmla="*/ 754813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614143 w 680314"/>
              <a:gd name="connsiteY5" fmla="*/ 835082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791631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680314 w 680314"/>
              <a:gd name="connsiteY7" fmla="*/ 1149834 h 1713104"/>
              <a:gd name="connsiteX8" fmla="*/ 621792 w 680314"/>
              <a:gd name="connsiteY8" fmla="*/ 1259562 h 1713104"/>
              <a:gd name="connsiteX9" fmla="*/ 343814 w 680314"/>
              <a:gd name="connsiteY9" fmla="*/ 1566800 h 1713104"/>
              <a:gd name="connsiteX10" fmla="*/ 80467 w 680314"/>
              <a:gd name="connsiteY10" fmla="*/ 1676528 h 1713104"/>
              <a:gd name="connsiteX11" fmla="*/ 0 w 680314"/>
              <a:gd name="connsiteY11" fmla="*/ 1713104 h 1713104"/>
              <a:gd name="connsiteX12" fmla="*/ 0 w 680314"/>
              <a:gd name="connsiteY12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680314 w 680314"/>
              <a:gd name="connsiteY6" fmla="*/ 1149834 h 1713104"/>
              <a:gd name="connsiteX7" fmla="*/ 621792 w 680314"/>
              <a:gd name="connsiteY7" fmla="*/ 1259562 h 1713104"/>
              <a:gd name="connsiteX8" fmla="*/ 343814 w 680314"/>
              <a:gd name="connsiteY8" fmla="*/ 1566800 h 1713104"/>
              <a:gd name="connsiteX9" fmla="*/ 80467 w 680314"/>
              <a:gd name="connsiteY9" fmla="*/ 1676528 h 1713104"/>
              <a:gd name="connsiteX10" fmla="*/ 0 w 680314"/>
              <a:gd name="connsiteY10" fmla="*/ 1713104 h 1713104"/>
              <a:gd name="connsiteX11" fmla="*/ 0 w 680314"/>
              <a:gd name="connsiteY11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9 w 680314"/>
              <a:gd name="connsiteY4" fmla="*/ 935663 h 1713104"/>
              <a:gd name="connsiteX5" fmla="*/ 680314 w 680314"/>
              <a:gd name="connsiteY5" fmla="*/ 1149834 h 1713104"/>
              <a:gd name="connsiteX6" fmla="*/ 621792 w 680314"/>
              <a:gd name="connsiteY6" fmla="*/ 1259562 h 1713104"/>
              <a:gd name="connsiteX7" fmla="*/ 343814 w 680314"/>
              <a:gd name="connsiteY7" fmla="*/ 1566800 h 1713104"/>
              <a:gd name="connsiteX8" fmla="*/ 80467 w 680314"/>
              <a:gd name="connsiteY8" fmla="*/ 1676528 h 1713104"/>
              <a:gd name="connsiteX9" fmla="*/ 0 w 680314"/>
              <a:gd name="connsiteY9" fmla="*/ 1713104 h 1713104"/>
              <a:gd name="connsiteX10" fmla="*/ 0 w 680314"/>
              <a:gd name="connsiteY10" fmla="*/ 1713104 h 1713104"/>
              <a:gd name="connsiteX0" fmla="*/ 117704 w 714570"/>
              <a:gd name="connsiteY0" fmla="*/ 0 h 1713104"/>
              <a:gd name="connsiteX1" fmla="*/ 261720 w 714570"/>
              <a:gd name="connsiteY1" fmla="*/ 72009 h 1713104"/>
              <a:gd name="connsiteX2" fmla="*/ 409651 w 714570"/>
              <a:gd name="connsiteY2" fmla="*/ 286640 h 1713104"/>
              <a:gd name="connsiteX3" fmla="*/ 621769 w 714570"/>
              <a:gd name="connsiteY3" fmla="*/ 719615 h 1713104"/>
              <a:gd name="connsiteX4" fmla="*/ 692806 w 714570"/>
              <a:gd name="connsiteY4" fmla="*/ 935663 h 1713104"/>
              <a:gd name="connsiteX5" fmla="*/ 680314 w 714570"/>
              <a:gd name="connsiteY5" fmla="*/ 1149834 h 1713104"/>
              <a:gd name="connsiteX6" fmla="*/ 621792 w 714570"/>
              <a:gd name="connsiteY6" fmla="*/ 1259562 h 1713104"/>
              <a:gd name="connsiteX7" fmla="*/ 343814 w 714570"/>
              <a:gd name="connsiteY7" fmla="*/ 1566800 h 1713104"/>
              <a:gd name="connsiteX8" fmla="*/ 80467 w 714570"/>
              <a:gd name="connsiteY8" fmla="*/ 1676528 h 1713104"/>
              <a:gd name="connsiteX9" fmla="*/ 0 w 714570"/>
              <a:gd name="connsiteY9" fmla="*/ 1713104 h 1713104"/>
              <a:gd name="connsiteX10" fmla="*/ 0 w 714570"/>
              <a:gd name="connsiteY10" fmla="*/ 1713104 h 1713104"/>
              <a:gd name="connsiteX0" fmla="*/ 379071 w 700043"/>
              <a:gd name="connsiteY0" fmla="*/ 1792726 h 1792784"/>
              <a:gd name="connsiteX1" fmla="*/ 261720 w 700043"/>
              <a:gd name="connsiteY1" fmla="*/ 892 h 1792784"/>
              <a:gd name="connsiteX2" fmla="*/ 409651 w 700043"/>
              <a:gd name="connsiteY2" fmla="*/ 215523 h 1792784"/>
              <a:gd name="connsiteX3" fmla="*/ 621769 w 700043"/>
              <a:gd name="connsiteY3" fmla="*/ 648498 h 1792784"/>
              <a:gd name="connsiteX4" fmla="*/ 692806 w 700043"/>
              <a:gd name="connsiteY4" fmla="*/ 864546 h 1792784"/>
              <a:gd name="connsiteX5" fmla="*/ 680314 w 700043"/>
              <a:gd name="connsiteY5" fmla="*/ 1078717 h 1792784"/>
              <a:gd name="connsiteX6" fmla="*/ 621792 w 700043"/>
              <a:gd name="connsiteY6" fmla="*/ 1188445 h 1792784"/>
              <a:gd name="connsiteX7" fmla="*/ 343814 w 700043"/>
              <a:gd name="connsiteY7" fmla="*/ 1495683 h 1792784"/>
              <a:gd name="connsiteX8" fmla="*/ 80467 w 700043"/>
              <a:gd name="connsiteY8" fmla="*/ 1605411 h 1792784"/>
              <a:gd name="connsiteX9" fmla="*/ 0 w 700043"/>
              <a:gd name="connsiteY9" fmla="*/ 1641987 h 1792784"/>
              <a:gd name="connsiteX10" fmla="*/ 0 w 700043"/>
              <a:gd name="connsiteY10" fmla="*/ 1641987 h 179278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343814 w 700043"/>
              <a:gd name="connsiteY8" fmla="*/ 1494791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422224 w 700043"/>
              <a:gd name="connsiteY8" fmla="*/ 1425115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825253"/>
              <a:gd name="connsiteY0" fmla="*/ 1791834 h 1791834"/>
              <a:gd name="connsiteX1" fmla="*/ 824667 w 825253"/>
              <a:gd name="connsiteY1" fmla="*/ 1035599 h 1791834"/>
              <a:gd name="connsiteX2" fmla="*/ 261720 w 825253"/>
              <a:gd name="connsiteY2" fmla="*/ 0 h 1791834"/>
              <a:gd name="connsiteX3" fmla="*/ 409651 w 825253"/>
              <a:gd name="connsiteY3" fmla="*/ 214631 h 1791834"/>
              <a:gd name="connsiteX4" fmla="*/ 621769 w 825253"/>
              <a:gd name="connsiteY4" fmla="*/ 647606 h 1791834"/>
              <a:gd name="connsiteX5" fmla="*/ 692806 w 825253"/>
              <a:gd name="connsiteY5" fmla="*/ 863654 h 1791834"/>
              <a:gd name="connsiteX6" fmla="*/ 680314 w 825253"/>
              <a:gd name="connsiteY6" fmla="*/ 1077825 h 1791834"/>
              <a:gd name="connsiteX7" fmla="*/ 621792 w 825253"/>
              <a:gd name="connsiteY7" fmla="*/ 1187553 h 1791834"/>
              <a:gd name="connsiteX8" fmla="*/ 422224 w 825253"/>
              <a:gd name="connsiteY8" fmla="*/ 1425115 h 1791834"/>
              <a:gd name="connsiteX9" fmla="*/ 80467 w 825253"/>
              <a:gd name="connsiteY9" fmla="*/ 1604519 h 1791834"/>
              <a:gd name="connsiteX10" fmla="*/ 0 w 825253"/>
              <a:gd name="connsiteY10" fmla="*/ 1641095 h 1791834"/>
              <a:gd name="connsiteX11" fmla="*/ 0 w 825253"/>
              <a:gd name="connsiteY11" fmla="*/ 1641095 h 1791834"/>
              <a:gd name="connsiteX0" fmla="*/ 379071 w 858350"/>
              <a:gd name="connsiteY0" fmla="*/ 1791834 h 1791834"/>
              <a:gd name="connsiteX1" fmla="*/ 824667 w 858350"/>
              <a:gd name="connsiteY1" fmla="*/ 1035599 h 1791834"/>
              <a:gd name="connsiteX2" fmla="*/ 763681 w 858350"/>
              <a:gd name="connsiteY2" fmla="*/ 809152 h 1791834"/>
              <a:gd name="connsiteX3" fmla="*/ 261720 w 858350"/>
              <a:gd name="connsiteY3" fmla="*/ 0 h 1791834"/>
              <a:gd name="connsiteX4" fmla="*/ 409651 w 858350"/>
              <a:gd name="connsiteY4" fmla="*/ 214631 h 1791834"/>
              <a:gd name="connsiteX5" fmla="*/ 621769 w 858350"/>
              <a:gd name="connsiteY5" fmla="*/ 647606 h 1791834"/>
              <a:gd name="connsiteX6" fmla="*/ 692806 w 858350"/>
              <a:gd name="connsiteY6" fmla="*/ 863654 h 1791834"/>
              <a:gd name="connsiteX7" fmla="*/ 680314 w 858350"/>
              <a:gd name="connsiteY7" fmla="*/ 1077825 h 1791834"/>
              <a:gd name="connsiteX8" fmla="*/ 621792 w 858350"/>
              <a:gd name="connsiteY8" fmla="*/ 1187553 h 1791834"/>
              <a:gd name="connsiteX9" fmla="*/ 422224 w 858350"/>
              <a:gd name="connsiteY9" fmla="*/ 1425115 h 1791834"/>
              <a:gd name="connsiteX10" fmla="*/ 80467 w 858350"/>
              <a:gd name="connsiteY10" fmla="*/ 1604519 h 1791834"/>
              <a:gd name="connsiteX11" fmla="*/ 0 w 858350"/>
              <a:gd name="connsiteY11" fmla="*/ 1641095 h 1791834"/>
              <a:gd name="connsiteX12" fmla="*/ 0 w 858350"/>
              <a:gd name="connsiteY12" fmla="*/ 1641095 h 1791834"/>
              <a:gd name="connsiteX0" fmla="*/ 379071 w 836835"/>
              <a:gd name="connsiteY0" fmla="*/ 1791834 h 1791834"/>
              <a:gd name="connsiteX1" fmla="*/ 824667 w 836835"/>
              <a:gd name="connsiteY1" fmla="*/ 1035599 h 1791834"/>
              <a:gd name="connsiteX2" fmla="*/ 589436 w 836835"/>
              <a:gd name="connsiteY2" fmla="*/ 417222 h 1791834"/>
              <a:gd name="connsiteX3" fmla="*/ 261720 w 836835"/>
              <a:gd name="connsiteY3" fmla="*/ 0 h 1791834"/>
              <a:gd name="connsiteX4" fmla="*/ 409651 w 836835"/>
              <a:gd name="connsiteY4" fmla="*/ 214631 h 1791834"/>
              <a:gd name="connsiteX5" fmla="*/ 621769 w 836835"/>
              <a:gd name="connsiteY5" fmla="*/ 647606 h 1791834"/>
              <a:gd name="connsiteX6" fmla="*/ 692806 w 836835"/>
              <a:gd name="connsiteY6" fmla="*/ 863654 h 1791834"/>
              <a:gd name="connsiteX7" fmla="*/ 680314 w 836835"/>
              <a:gd name="connsiteY7" fmla="*/ 1077825 h 1791834"/>
              <a:gd name="connsiteX8" fmla="*/ 621792 w 836835"/>
              <a:gd name="connsiteY8" fmla="*/ 1187553 h 1791834"/>
              <a:gd name="connsiteX9" fmla="*/ 422224 w 836835"/>
              <a:gd name="connsiteY9" fmla="*/ 1425115 h 1791834"/>
              <a:gd name="connsiteX10" fmla="*/ 80467 w 836835"/>
              <a:gd name="connsiteY10" fmla="*/ 1604519 h 1791834"/>
              <a:gd name="connsiteX11" fmla="*/ 0 w 836835"/>
              <a:gd name="connsiteY11" fmla="*/ 1641095 h 1791834"/>
              <a:gd name="connsiteX12" fmla="*/ 0 w 836835"/>
              <a:gd name="connsiteY12" fmla="*/ 1641095 h 1791834"/>
              <a:gd name="connsiteX0" fmla="*/ 379071 w 836835"/>
              <a:gd name="connsiteY0" fmla="*/ 2209892 h 2209892"/>
              <a:gd name="connsiteX1" fmla="*/ 824667 w 836835"/>
              <a:gd name="connsiteY1" fmla="*/ 1453657 h 2209892"/>
              <a:gd name="connsiteX2" fmla="*/ 589436 w 836835"/>
              <a:gd name="connsiteY2" fmla="*/ 835280 h 2209892"/>
              <a:gd name="connsiteX3" fmla="*/ 52627 w 836835"/>
              <a:gd name="connsiteY3" fmla="*/ 0 h 2209892"/>
              <a:gd name="connsiteX4" fmla="*/ 409651 w 836835"/>
              <a:gd name="connsiteY4" fmla="*/ 632689 h 2209892"/>
              <a:gd name="connsiteX5" fmla="*/ 621769 w 836835"/>
              <a:gd name="connsiteY5" fmla="*/ 1065664 h 2209892"/>
              <a:gd name="connsiteX6" fmla="*/ 692806 w 836835"/>
              <a:gd name="connsiteY6" fmla="*/ 1281712 h 2209892"/>
              <a:gd name="connsiteX7" fmla="*/ 680314 w 836835"/>
              <a:gd name="connsiteY7" fmla="*/ 1495883 h 2209892"/>
              <a:gd name="connsiteX8" fmla="*/ 621792 w 836835"/>
              <a:gd name="connsiteY8" fmla="*/ 1605611 h 2209892"/>
              <a:gd name="connsiteX9" fmla="*/ 422224 w 836835"/>
              <a:gd name="connsiteY9" fmla="*/ 1843173 h 2209892"/>
              <a:gd name="connsiteX10" fmla="*/ 80467 w 836835"/>
              <a:gd name="connsiteY10" fmla="*/ 2022577 h 2209892"/>
              <a:gd name="connsiteX11" fmla="*/ 0 w 836835"/>
              <a:gd name="connsiteY11" fmla="*/ 2059153 h 2209892"/>
              <a:gd name="connsiteX12" fmla="*/ 0 w 836835"/>
              <a:gd name="connsiteY12" fmla="*/ 2059153 h 2209892"/>
              <a:gd name="connsiteX0" fmla="*/ 379071 w 836835"/>
              <a:gd name="connsiteY0" fmla="*/ 2211028 h 2211028"/>
              <a:gd name="connsiteX1" fmla="*/ 824667 w 836835"/>
              <a:gd name="connsiteY1" fmla="*/ 1454793 h 2211028"/>
              <a:gd name="connsiteX2" fmla="*/ 589436 w 836835"/>
              <a:gd name="connsiteY2" fmla="*/ 836416 h 2211028"/>
              <a:gd name="connsiteX3" fmla="*/ 397766 w 836835"/>
              <a:gd name="connsiteY3" fmla="*/ 488034 h 2211028"/>
              <a:gd name="connsiteX4" fmla="*/ 52627 w 836835"/>
              <a:gd name="connsiteY4" fmla="*/ 1136 h 2211028"/>
              <a:gd name="connsiteX5" fmla="*/ 409651 w 836835"/>
              <a:gd name="connsiteY5" fmla="*/ 633825 h 2211028"/>
              <a:gd name="connsiteX6" fmla="*/ 621769 w 836835"/>
              <a:gd name="connsiteY6" fmla="*/ 1066800 h 2211028"/>
              <a:gd name="connsiteX7" fmla="*/ 692806 w 836835"/>
              <a:gd name="connsiteY7" fmla="*/ 1282848 h 2211028"/>
              <a:gd name="connsiteX8" fmla="*/ 680314 w 836835"/>
              <a:gd name="connsiteY8" fmla="*/ 1497019 h 2211028"/>
              <a:gd name="connsiteX9" fmla="*/ 621792 w 836835"/>
              <a:gd name="connsiteY9" fmla="*/ 1606747 h 2211028"/>
              <a:gd name="connsiteX10" fmla="*/ 422224 w 836835"/>
              <a:gd name="connsiteY10" fmla="*/ 1844309 h 2211028"/>
              <a:gd name="connsiteX11" fmla="*/ 80467 w 836835"/>
              <a:gd name="connsiteY11" fmla="*/ 2023713 h 2211028"/>
              <a:gd name="connsiteX12" fmla="*/ 0 w 836835"/>
              <a:gd name="connsiteY12" fmla="*/ 2060289 h 2211028"/>
              <a:gd name="connsiteX13" fmla="*/ 0 w 836835"/>
              <a:gd name="connsiteY13" fmla="*/ 2060289 h 2211028"/>
              <a:gd name="connsiteX0" fmla="*/ 379071 w 836835"/>
              <a:gd name="connsiteY0" fmla="*/ 2226210 h 2226210"/>
              <a:gd name="connsiteX1" fmla="*/ 824667 w 836835"/>
              <a:gd name="connsiteY1" fmla="*/ 1469975 h 2226210"/>
              <a:gd name="connsiteX2" fmla="*/ 589436 w 836835"/>
              <a:gd name="connsiteY2" fmla="*/ 851598 h 2226210"/>
              <a:gd name="connsiteX3" fmla="*/ 397766 w 836835"/>
              <a:gd name="connsiteY3" fmla="*/ 503216 h 2226210"/>
              <a:gd name="connsiteX4" fmla="*/ 52627 w 836835"/>
              <a:gd name="connsiteY4" fmla="*/ 16318 h 2226210"/>
              <a:gd name="connsiteX5" fmla="*/ 409651 w 836835"/>
              <a:gd name="connsiteY5" fmla="*/ 649007 h 2226210"/>
              <a:gd name="connsiteX6" fmla="*/ 621769 w 836835"/>
              <a:gd name="connsiteY6" fmla="*/ 1081982 h 2226210"/>
              <a:gd name="connsiteX7" fmla="*/ 692806 w 836835"/>
              <a:gd name="connsiteY7" fmla="*/ 1298030 h 2226210"/>
              <a:gd name="connsiteX8" fmla="*/ 680314 w 836835"/>
              <a:gd name="connsiteY8" fmla="*/ 1512201 h 2226210"/>
              <a:gd name="connsiteX9" fmla="*/ 621792 w 836835"/>
              <a:gd name="connsiteY9" fmla="*/ 1621929 h 2226210"/>
              <a:gd name="connsiteX10" fmla="*/ 422224 w 836835"/>
              <a:gd name="connsiteY10" fmla="*/ 1859491 h 2226210"/>
              <a:gd name="connsiteX11" fmla="*/ 80467 w 836835"/>
              <a:gd name="connsiteY11" fmla="*/ 2038895 h 2226210"/>
              <a:gd name="connsiteX12" fmla="*/ 0 w 836835"/>
              <a:gd name="connsiteY12" fmla="*/ 2075471 h 2226210"/>
              <a:gd name="connsiteX13" fmla="*/ 0 w 836835"/>
              <a:gd name="connsiteY13" fmla="*/ 2075471 h 2226210"/>
              <a:gd name="connsiteX0" fmla="*/ 379071 w 836835"/>
              <a:gd name="connsiteY0" fmla="*/ 2233450 h 2233450"/>
              <a:gd name="connsiteX1" fmla="*/ 824667 w 836835"/>
              <a:gd name="connsiteY1" fmla="*/ 1477215 h 2233450"/>
              <a:gd name="connsiteX2" fmla="*/ 589436 w 836835"/>
              <a:gd name="connsiteY2" fmla="*/ 858838 h 2233450"/>
              <a:gd name="connsiteX3" fmla="*/ 397766 w 836835"/>
              <a:gd name="connsiteY3" fmla="*/ 510456 h 2233450"/>
              <a:gd name="connsiteX4" fmla="*/ 223520 w 836835"/>
              <a:gd name="connsiteY4" fmla="*/ 170783 h 2233450"/>
              <a:gd name="connsiteX5" fmla="*/ 52627 w 836835"/>
              <a:gd name="connsiteY5" fmla="*/ 23558 h 2233450"/>
              <a:gd name="connsiteX6" fmla="*/ 409651 w 836835"/>
              <a:gd name="connsiteY6" fmla="*/ 656247 h 2233450"/>
              <a:gd name="connsiteX7" fmla="*/ 621769 w 836835"/>
              <a:gd name="connsiteY7" fmla="*/ 1089222 h 2233450"/>
              <a:gd name="connsiteX8" fmla="*/ 692806 w 836835"/>
              <a:gd name="connsiteY8" fmla="*/ 1305270 h 2233450"/>
              <a:gd name="connsiteX9" fmla="*/ 680314 w 836835"/>
              <a:gd name="connsiteY9" fmla="*/ 1519441 h 2233450"/>
              <a:gd name="connsiteX10" fmla="*/ 621792 w 836835"/>
              <a:gd name="connsiteY10" fmla="*/ 1629169 h 2233450"/>
              <a:gd name="connsiteX11" fmla="*/ 422224 w 836835"/>
              <a:gd name="connsiteY11" fmla="*/ 1866731 h 2233450"/>
              <a:gd name="connsiteX12" fmla="*/ 80467 w 836835"/>
              <a:gd name="connsiteY12" fmla="*/ 2046135 h 2233450"/>
              <a:gd name="connsiteX13" fmla="*/ 0 w 836835"/>
              <a:gd name="connsiteY13" fmla="*/ 2082711 h 2233450"/>
              <a:gd name="connsiteX14" fmla="*/ 0 w 836835"/>
              <a:gd name="connsiteY14" fmla="*/ 2082711 h 2233450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397766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8197"/>
              <a:gd name="connsiteY0" fmla="*/ 2323087 h 2323087"/>
              <a:gd name="connsiteX1" fmla="*/ 824667 w 838197"/>
              <a:gd name="connsiteY1" fmla="*/ 1566852 h 2323087"/>
              <a:gd name="connsiteX2" fmla="*/ 615572 w 838197"/>
              <a:gd name="connsiteY2" fmla="*/ 957185 h 2323087"/>
              <a:gd name="connsiteX3" fmla="*/ 458752 w 838197"/>
              <a:gd name="connsiteY3" fmla="*/ 600093 h 2323087"/>
              <a:gd name="connsiteX4" fmla="*/ 127686 w 838197"/>
              <a:gd name="connsiteY4" fmla="*/ 33972 h 2323087"/>
              <a:gd name="connsiteX5" fmla="*/ 52627 w 838197"/>
              <a:gd name="connsiteY5" fmla="*/ 113195 h 2323087"/>
              <a:gd name="connsiteX6" fmla="*/ 409651 w 838197"/>
              <a:gd name="connsiteY6" fmla="*/ 745884 h 2323087"/>
              <a:gd name="connsiteX7" fmla="*/ 621769 w 838197"/>
              <a:gd name="connsiteY7" fmla="*/ 1178859 h 2323087"/>
              <a:gd name="connsiteX8" fmla="*/ 692806 w 838197"/>
              <a:gd name="connsiteY8" fmla="*/ 1394907 h 2323087"/>
              <a:gd name="connsiteX9" fmla="*/ 680314 w 838197"/>
              <a:gd name="connsiteY9" fmla="*/ 1609078 h 2323087"/>
              <a:gd name="connsiteX10" fmla="*/ 621792 w 838197"/>
              <a:gd name="connsiteY10" fmla="*/ 1718806 h 2323087"/>
              <a:gd name="connsiteX11" fmla="*/ 422224 w 838197"/>
              <a:gd name="connsiteY11" fmla="*/ 1956368 h 2323087"/>
              <a:gd name="connsiteX12" fmla="*/ 80467 w 838197"/>
              <a:gd name="connsiteY12" fmla="*/ 2135772 h 2323087"/>
              <a:gd name="connsiteX13" fmla="*/ 0 w 838197"/>
              <a:gd name="connsiteY13" fmla="*/ 2172348 h 2323087"/>
              <a:gd name="connsiteX14" fmla="*/ 0 w 838197"/>
              <a:gd name="connsiteY14" fmla="*/ 2172348 h 2323087"/>
              <a:gd name="connsiteX0" fmla="*/ 379071 w 825253"/>
              <a:gd name="connsiteY0" fmla="*/ 2323087 h 2323087"/>
              <a:gd name="connsiteX1" fmla="*/ 824667 w 825253"/>
              <a:gd name="connsiteY1" fmla="*/ 1566852 h 2323087"/>
              <a:gd name="connsiteX2" fmla="*/ 615572 w 825253"/>
              <a:gd name="connsiteY2" fmla="*/ 957185 h 2323087"/>
              <a:gd name="connsiteX3" fmla="*/ 458752 w 825253"/>
              <a:gd name="connsiteY3" fmla="*/ 600093 h 2323087"/>
              <a:gd name="connsiteX4" fmla="*/ 127686 w 825253"/>
              <a:gd name="connsiteY4" fmla="*/ 33972 h 2323087"/>
              <a:gd name="connsiteX5" fmla="*/ 52627 w 825253"/>
              <a:gd name="connsiteY5" fmla="*/ 113195 h 2323087"/>
              <a:gd name="connsiteX6" fmla="*/ 409651 w 825253"/>
              <a:gd name="connsiteY6" fmla="*/ 745884 h 2323087"/>
              <a:gd name="connsiteX7" fmla="*/ 621769 w 825253"/>
              <a:gd name="connsiteY7" fmla="*/ 1178859 h 2323087"/>
              <a:gd name="connsiteX8" fmla="*/ 692806 w 825253"/>
              <a:gd name="connsiteY8" fmla="*/ 1394907 h 2323087"/>
              <a:gd name="connsiteX9" fmla="*/ 680314 w 825253"/>
              <a:gd name="connsiteY9" fmla="*/ 1609078 h 2323087"/>
              <a:gd name="connsiteX10" fmla="*/ 621792 w 825253"/>
              <a:gd name="connsiteY10" fmla="*/ 1718806 h 2323087"/>
              <a:gd name="connsiteX11" fmla="*/ 422224 w 825253"/>
              <a:gd name="connsiteY11" fmla="*/ 1956368 h 2323087"/>
              <a:gd name="connsiteX12" fmla="*/ 80467 w 825253"/>
              <a:gd name="connsiteY12" fmla="*/ 2135772 h 2323087"/>
              <a:gd name="connsiteX13" fmla="*/ 0 w 825253"/>
              <a:gd name="connsiteY13" fmla="*/ 2172348 h 2323087"/>
              <a:gd name="connsiteX14" fmla="*/ 0 w 825253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58752 w 824667"/>
              <a:gd name="connsiteY3" fmla="*/ 600093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211369 h 2211369"/>
              <a:gd name="connsiteX1" fmla="*/ 824667 w 824667"/>
              <a:gd name="connsiteY1" fmla="*/ 1455134 h 2211369"/>
              <a:gd name="connsiteX2" fmla="*/ 615572 w 824667"/>
              <a:gd name="connsiteY2" fmla="*/ 845467 h 2211369"/>
              <a:gd name="connsiteX3" fmla="*/ 432615 w 824667"/>
              <a:gd name="connsiteY3" fmla="*/ 470956 h 2211369"/>
              <a:gd name="connsiteX4" fmla="*/ 52627 w 824667"/>
              <a:gd name="connsiteY4" fmla="*/ 1477 h 2211369"/>
              <a:gd name="connsiteX5" fmla="*/ 409651 w 824667"/>
              <a:gd name="connsiteY5" fmla="*/ 634166 h 2211369"/>
              <a:gd name="connsiteX6" fmla="*/ 621769 w 824667"/>
              <a:gd name="connsiteY6" fmla="*/ 1067141 h 2211369"/>
              <a:gd name="connsiteX7" fmla="*/ 692806 w 824667"/>
              <a:gd name="connsiteY7" fmla="*/ 1283189 h 2211369"/>
              <a:gd name="connsiteX8" fmla="*/ 680314 w 824667"/>
              <a:gd name="connsiteY8" fmla="*/ 1497360 h 2211369"/>
              <a:gd name="connsiteX9" fmla="*/ 621792 w 824667"/>
              <a:gd name="connsiteY9" fmla="*/ 1607088 h 2211369"/>
              <a:gd name="connsiteX10" fmla="*/ 422224 w 824667"/>
              <a:gd name="connsiteY10" fmla="*/ 1844650 h 2211369"/>
              <a:gd name="connsiteX11" fmla="*/ 80467 w 824667"/>
              <a:gd name="connsiteY11" fmla="*/ 2024054 h 2211369"/>
              <a:gd name="connsiteX12" fmla="*/ 0 w 824667"/>
              <a:gd name="connsiteY12" fmla="*/ 2060630 h 2211369"/>
              <a:gd name="connsiteX13" fmla="*/ 0 w 824667"/>
              <a:gd name="connsiteY13" fmla="*/ 2060630 h 2211369"/>
              <a:gd name="connsiteX0" fmla="*/ 379071 w 824667"/>
              <a:gd name="connsiteY0" fmla="*/ 1747677 h 1747677"/>
              <a:gd name="connsiteX1" fmla="*/ 824667 w 824667"/>
              <a:gd name="connsiteY1" fmla="*/ 991442 h 1747677"/>
              <a:gd name="connsiteX2" fmla="*/ 615572 w 824667"/>
              <a:gd name="connsiteY2" fmla="*/ 381775 h 1747677"/>
              <a:gd name="connsiteX3" fmla="*/ 432615 w 824667"/>
              <a:gd name="connsiteY3" fmla="*/ 7264 h 1747677"/>
              <a:gd name="connsiteX4" fmla="*/ 409651 w 824667"/>
              <a:gd name="connsiteY4" fmla="*/ 170474 h 1747677"/>
              <a:gd name="connsiteX5" fmla="*/ 621769 w 824667"/>
              <a:gd name="connsiteY5" fmla="*/ 603449 h 1747677"/>
              <a:gd name="connsiteX6" fmla="*/ 692806 w 824667"/>
              <a:gd name="connsiteY6" fmla="*/ 819497 h 1747677"/>
              <a:gd name="connsiteX7" fmla="*/ 680314 w 824667"/>
              <a:gd name="connsiteY7" fmla="*/ 1033668 h 1747677"/>
              <a:gd name="connsiteX8" fmla="*/ 621792 w 824667"/>
              <a:gd name="connsiteY8" fmla="*/ 1143396 h 1747677"/>
              <a:gd name="connsiteX9" fmla="*/ 422224 w 824667"/>
              <a:gd name="connsiteY9" fmla="*/ 1380958 h 1747677"/>
              <a:gd name="connsiteX10" fmla="*/ 80467 w 824667"/>
              <a:gd name="connsiteY10" fmla="*/ 1560362 h 1747677"/>
              <a:gd name="connsiteX11" fmla="*/ 0 w 824667"/>
              <a:gd name="connsiteY11" fmla="*/ 1596938 h 1747677"/>
              <a:gd name="connsiteX12" fmla="*/ 0 w 824667"/>
              <a:gd name="connsiteY12" fmla="*/ 1596938 h 1747677"/>
              <a:gd name="connsiteX0" fmla="*/ 379071 w 824667"/>
              <a:gd name="connsiteY0" fmla="*/ 1747677 h 1747677"/>
              <a:gd name="connsiteX1" fmla="*/ 824667 w 824667"/>
              <a:gd name="connsiteY1" fmla="*/ 991442 h 1747677"/>
              <a:gd name="connsiteX2" fmla="*/ 615572 w 824667"/>
              <a:gd name="connsiteY2" fmla="*/ 381775 h 1747677"/>
              <a:gd name="connsiteX3" fmla="*/ 432615 w 824667"/>
              <a:gd name="connsiteY3" fmla="*/ 7264 h 1747677"/>
              <a:gd name="connsiteX4" fmla="*/ 409651 w 824667"/>
              <a:gd name="connsiteY4" fmla="*/ 170474 h 1747677"/>
              <a:gd name="connsiteX5" fmla="*/ 621769 w 824667"/>
              <a:gd name="connsiteY5" fmla="*/ 603449 h 1747677"/>
              <a:gd name="connsiteX6" fmla="*/ 692806 w 824667"/>
              <a:gd name="connsiteY6" fmla="*/ 819497 h 1747677"/>
              <a:gd name="connsiteX7" fmla="*/ 680314 w 824667"/>
              <a:gd name="connsiteY7" fmla="*/ 1033668 h 1747677"/>
              <a:gd name="connsiteX8" fmla="*/ 621792 w 824667"/>
              <a:gd name="connsiteY8" fmla="*/ 1143396 h 1747677"/>
              <a:gd name="connsiteX9" fmla="*/ 422224 w 824667"/>
              <a:gd name="connsiteY9" fmla="*/ 1380958 h 1747677"/>
              <a:gd name="connsiteX10" fmla="*/ 80467 w 824667"/>
              <a:gd name="connsiteY10" fmla="*/ 1560362 h 1747677"/>
              <a:gd name="connsiteX11" fmla="*/ 0 w 824667"/>
              <a:gd name="connsiteY11" fmla="*/ 1596938 h 1747677"/>
              <a:gd name="connsiteX12" fmla="*/ 0 w 824667"/>
              <a:gd name="connsiteY12" fmla="*/ 1596938 h 1747677"/>
              <a:gd name="connsiteX0" fmla="*/ 379071 w 824667"/>
              <a:gd name="connsiteY0" fmla="*/ 1584362 h 1584362"/>
              <a:gd name="connsiteX1" fmla="*/ 824667 w 824667"/>
              <a:gd name="connsiteY1" fmla="*/ 828127 h 1584362"/>
              <a:gd name="connsiteX2" fmla="*/ 615572 w 824667"/>
              <a:gd name="connsiteY2" fmla="*/ 218460 h 1584362"/>
              <a:gd name="connsiteX3" fmla="*/ 409651 w 824667"/>
              <a:gd name="connsiteY3" fmla="*/ 7159 h 1584362"/>
              <a:gd name="connsiteX4" fmla="*/ 621769 w 824667"/>
              <a:gd name="connsiteY4" fmla="*/ 440134 h 1584362"/>
              <a:gd name="connsiteX5" fmla="*/ 692806 w 824667"/>
              <a:gd name="connsiteY5" fmla="*/ 656182 h 1584362"/>
              <a:gd name="connsiteX6" fmla="*/ 680314 w 824667"/>
              <a:gd name="connsiteY6" fmla="*/ 870353 h 1584362"/>
              <a:gd name="connsiteX7" fmla="*/ 621792 w 824667"/>
              <a:gd name="connsiteY7" fmla="*/ 980081 h 1584362"/>
              <a:gd name="connsiteX8" fmla="*/ 422224 w 824667"/>
              <a:gd name="connsiteY8" fmla="*/ 1217643 h 1584362"/>
              <a:gd name="connsiteX9" fmla="*/ 80467 w 824667"/>
              <a:gd name="connsiteY9" fmla="*/ 1397047 h 1584362"/>
              <a:gd name="connsiteX10" fmla="*/ 0 w 824667"/>
              <a:gd name="connsiteY10" fmla="*/ 1433623 h 1584362"/>
              <a:gd name="connsiteX11" fmla="*/ 0 w 824667"/>
              <a:gd name="connsiteY11" fmla="*/ 1433623 h 1584362"/>
              <a:gd name="connsiteX0" fmla="*/ 379071 w 824667"/>
              <a:gd name="connsiteY0" fmla="*/ 1377945 h 1377945"/>
              <a:gd name="connsiteX1" fmla="*/ 824667 w 824667"/>
              <a:gd name="connsiteY1" fmla="*/ 621710 h 1377945"/>
              <a:gd name="connsiteX2" fmla="*/ 615572 w 824667"/>
              <a:gd name="connsiteY2" fmla="*/ 12043 h 1377945"/>
              <a:gd name="connsiteX3" fmla="*/ 621769 w 824667"/>
              <a:gd name="connsiteY3" fmla="*/ 233717 h 1377945"/>
              <a:gd name="connsiteX4" fmla="*/ 692806 w 824667"/>
              <a:gd name="connsiteY4" fmla="*/ 449765 h 1377945"/>
              <a:gd name="connsiteX5" fmla="*/ 680314 w 824667"/>
              <a:gd name="connsiteY5" fmla="*/ 663936 h 1377945"/>
              <a:gd name="connsiteX6" fmla="*/ 621792 w 824667"/>
              <a:gd name="connsiteY6" fmla="*/ 773664 h 1377945"/>
              <a:gd name="connsiteX7" fmla="*/ 422224 w 824667"/>
              <a:gd name="connsiteY7" fmla="*/ 1011226 h 1377945"/>
              <a:gd name="connsiteX8" fmla="*/ 80467 w 824667"/>
              <a:gd name="connsiteY8" fmla="*/ 1190630 h 1377945"/>
              <a:gd name="connsiteX9" fmla="*/ 0 w 824667"/>
              <a:gd name="connsiteY9" fmla="*/ 1227206 h 1377945"/>
              <a:gd name="connsiteX10" fmla="*/ 0 w 824667"/>
              <a:gd name="connsiteY10" fmla="*/ 1227206 h 1377945"/>
              <a:gd name="connsiteX0" fmla="*/ 379071 w 829591"/>
              <a:gd name="connsiteY0" fmla="*/ 1144228 h 1144228"/>
              <a:gd name="connsiteX1" fmla="*/ 824667 w 829591"/>
              <a:gd name="connsiteY1" fmla="*/ 387993 h 1144228"/>
              <a:gd name="connsiteX2" fmla="*/ 621769 w 829591"/>
              <a:gd name="connsiteY2" fmla="*/ 0 h 1144228"/>
              <a:gd name="connsiteX3" fmla="*/ 692806 w 829591"/>
              <a:gd name="connsiteY3" fmla="*/ 216048 h 1144228"/>
              <a:gd name="connsiteX4" fmla="*/ 680314 w 829591"/>
              <a:gd name="connsiteY4" fmla="*/ 430219 h 1144228"/>
              <a:gd name="connsiteX5" fmla="*/ 621792 w 829591"/>
              <a:gd name="connsiteY5" fmla="*/ 539947 h 1144228"/>
              <a:gd name="connsiteX6" fmla="*/ 422224 w 829591"/>
              <a:gd name="connsiteY6" fmla="*/ 777509 h 1144228"/>
              <a:gd name="connsiteX7" fmla="*/ 80467 w 829591"/>
              <a:gd name="connsiteY7" fmla="*/ 956913 h 1144228"/>
              <a:gd name="connsiteX8" fmla="*/ 0 w 829591"/>
              <a:gd name="connsiteY8" fmla="*/ 993489 h 1144228"/>
              <a:gd name="connsiteX9" fmla="*/ 0 w 829591"/>
              <a:gd name="connsiteY9" fmla="*/ 993489 h 1144228"/>
              <a:gd name="connsiteX0" fmla="*/ 379071 w 835097"/>
              <a:gd name="connsiteY0" fmla="*/ 929254 h 929254"/>
              <a:gd name="connsiteX1" fmla="*/ 824667 w 835097"/>
              <a:gd name="connsiteY1" fmla="*/ 173019 h 929254"/>
              <a:gd name="connsiteX2" fmla="*/ 692806 w 835097"/>
              <a:gd name="connsiteY2" fmla="*/ 1074 h 929254"/>
              <a:gd name="connsiteX3" fmla="*/ 680314 w 835097"/>
              <a:gd name="connsiteY3" fmla="*/ 215245 h 929254"/>
              <a:gd name="connsiteX4" fmla="*/ 621792 w 835097"/>
              <a:gd name="connsiteY4" fmla="*/ 324973 h 929254"/>
              <a:gd name="connsiteX5" fmla="*/ 422224 w 835097"/>
              <a:gd name="connsiteY5" fmla="*/ 562535 h 929254"/>
              <a:gd name="connsiteX6" fmla="*/ 80467 w 835097"/>
              <a:gd name="connsiteY6" fmla="*/ 741939 h 929254"/>
              <a:gd name="connsiteX7" fmla="*/ 0 w 835097"/>
              <a:gd name="connsiteY7" fmla="*/ 778515 h 929254"/>
              <a:gd name="connsiteX8" fmla="*/ 0 w 835097"/>
              <a:gd name="connsiteY8" fmla="*/ 778515 h 929254"/>
              <a:gd name="connsiteX0" fmla="*/ 379071 w 834299"/>
              <a:gd name="connsiteY0" fmla="*/ 804386 h 804386"/>
              <a:gd name="connsiteX1" fmla="*/ 824667 w 834299"/>
              <a:gd name="connsiteY1" fmla="*/ 48151 h 804386"/>
              <a:gd name="connsiteX2" fmla="*/ 680314 w 834299"/>
              <a:gd name="connsiteY2" fmla="*/ 90377 h 804386"/>
              <a:gd name="connsiteX3" fmla="*/ 621792 w 834299"/>
              <a:gd name="connsiteY3" fmla="*/ 200105 h 804386"/>
              <a:gd name="connsiteX4" fmla="*/ 422224 w 834299"/>
              <a:gd name="connsiteY4" fmla="*/ 437667 h 804386"/>
              <a:gd name="connsiteX5" fmla="*/ 80467 w 834299"/>
              <a:gd name="connsiteY5" fmla="*/ 617071 h 804386"/>
              <a:gd name="connsiteX6" fmla="*/ 0 w 834299"/>
              <a:gd name="connsiteY6" fmla="*/ 653647 h 804386"/>
              <a:gd name="connsiteX7" fmla="*/ 0 w 834299"/>
              <a:gd name="connsiteY7" fmla="*/ 653647 h 804386"/>
              <a:gd name="connsiteX0" fmla="*/ 379071 w 738887"/>
              <a:gd name="connsiteY0" fmla="*/ 719561 h 719561"/>
              <a:gd name="connsiteX1" fmla="*/ 718605 w 738887"/>
              <a:gd name="connsiteY1" fmla="*/ 162132 h 719561"/>
              <a:gd name="connsiteX2" fmla="*/ 680314 w 738887"/>
              <a:gd name="connsiteY2" fmla="*/ 5552 h 719561"/>
              <a:gd name="connsiteX3" fmla="*/ 621792 w 738887"/>
              <a:gd name="connsiteY3" fmla="*/ 115280 h 719561"/>
              <a:gd name="connsiteX4" fmla="*/ 422224 w 738887"/>
              <a:gd name="connsiteY4" fmla="*/ 352842 h 719561"/>
              <a:gd name="connsiteX5" fmla="*/ 80467 w 738887"/>
              <a:gd name="connsiteY5" fmla="*/ 532246 h 719561"/>
              <a:gd name="connsiteX6" fmla="*/ 0 w 738887"/>
              <a:gd name="connsiteY6" fmla="*/ 568822 h 719561"/>
              <a:gd name="connsiteX7" fmla="*/ 0 w 738887"/>
              <a:gd name="connsiteY7" fmla="*/ 568822 h 719561"/>
              <a:gd name="connsiteX0" fmla="*/ 379071 w 770215"/>
              <a:gd name="connsiteY0" fmla="*/ 718492 h 718492"/>
              <a:gd name="connsiteX1" fmla="*/ 755492 w 770215"/>
              <a:gd name="connsiteY1" fmla="*/ 183188 h 718492"/>
              <a:gd name="connsiteX2" fmla="*/ 680314 w 770215"/>
              <a:gd name="connsiteY2" fmla="*/ 4483 h 718492"/>
              <a:gd name="connsiteX3" fmla="*/ 621792 w 770215"/>
              <a:gd name="connsiteY3" fmla="*/ 114211 h 718492"/>
              <a:gd name="connsiteX4" fmla="*/ 422224 w 770215"/>
              <a:gd name="connsiteY4" fmla="*/ 351773 h 718492"/>
              <a:gd name="connsiteX5" fmla="*/ 80467 w 770215"/>
              <a:gd name="connsiteY5" fmla="*/ 531177 h 718492"/>
              <a:gd name="connsiteX6" fmla="*/ 0 w 770215"/>
              <a:gd name="connsiteY6" fmla="*/ 567753 h 718492"/>
              <a:gd name="connsiteX7" fmla="*/ 0 w 770215"/>
              <a:gd name="connsiteY7" fmla="*/ 567753 h 718492"/>
              <a:gd name="connsiteX0" fmla="*/ 379071 w 770215"/>
              <a:gd name="connsiteY0" fmla="*/ 718492 h 718492"/>
              <a:gd name="connsiteX1" fmla="*/ 755492 w 770215"/>
              <a:gd name="connsiteY1" fmla="*/ 183188 h 718492"/>
              <a:gd name="connsiteX2" fmla="*/ 680314 w 770215"/>
              <a:gd name="connsiteY2" fmla="*/ 4483 h 718492"/>
              <a:gd name="connsiteX3" fmla="*/ 621792 w 770215"/>
              <a:gd name="connsiteY3" fmla="*/ 114211 h 718492"/>
              <a:gd name="connsiteX4" fmla="*/ 422224 w 770215"/>
              <a:gd name="connsiteY4" fmla="*/ 351773 h 718492"/>
              <a:gd name="connsiteX5" fmla="*/ 80467 w 770215"/>
              <a:gd name="connsiteY5" fmla="*/ 531177 h 718492"/>
              <a:gd name="connsiteX6" fmla="*/ 0 w 770215"/>
              <a:gd name="connsiteY6" fmla="*/ 567753 h 718492"/>
              <a:gd name="connsiteX7" fmla="*/ 0 w 770215"/>
              <a:gd name="connsiteY7" fmla="*/ 567753 h 718492"/>
              <a:gd name="connsiteX0" fmla="*/ 379071 w 770215"/>
              <a:gd name="connsiteY0" fmla="*/ 718492 h 718492"/>
              <a:gd name="connsiteX1" fmla="*/ 755492 w 770215"/>
              <a:gd name="connsiteY1" fmla="*/ 183188 h 718492"/>
              <a:gd name="connsiteX2" fmla="*/ 680314 w 770215"/>
              <a:gd name="connsiteY2" fmla="*/ 4483 h 718492"/>
              <a:gd name="connsiteX3" fmla="*/ 621792 w 770215"/>
              <a:gd name="connsiteY3" fmla="*/ 114211 h 718492"/>
              <a:gd name="connsiteX4" fmla="*/ 422224 w 770215"/>
              <a:gd name="connsiteY4" fmla="*/ 351773 h 718492"/>
              <a:gd name="connsiteX5" fmla="*/ 80467 w 770215"/>
              <a:gd name="connsiteY5" fmla="*/ 531177 h 718492"/>
              <a:gd name="connsiteX6" fmla="*/ 0 w 770215"/>
              <a:gd name="connsiteY6" fmla="*/ 567753 h 718492"/>
              <a:gd name="connsiteX7" fmla="*/ 0 w 770215"/>
              <a:gd name="connsiteY7" fmla="*/ 567753 h 718492"/>
              <a:gd name="connsiteX0" fmla="*/ 379071 w 770215"/>
              <a:gd name="connsiteY0" fmla="*/ 690528 h 690528"/>
              <a:gd name="connsiteX1" fmla="*/ 755492 w 770215"/>
              <a:gd name="connsiteY1" fmla="*/ 155224 h 690528"/>
              <a:gd name="connsiteX2" fmla="*/ 680314 w 770215"/>
              <a:gd name="connsiteY2" fmla="*/ 6019 h 690528"/>
              <a:gd name="connsiteX3" fmla="*/ 621792 w 770215"/>
              <a:gd name="connsiteY3" fmla="*/ 86247 h 690528"/>
              <a:gd name="connsiteX4" fmla="*/ 422224 w 770215"/>
              <a:gd name="connsiteY4" fmla="*/ 323809 h 690528"/>
              <a:gd name="connsiteX5" fmla="*/ 80467 w 770215"/>
              <a:gd name="connsiteY5" fmla="*/ 503213 h 690528"/>
              <a:gd name="connsiteX6" fmla="*/ 0 w 770215"/>
              <a:gd name="connsiteY6" fmla="*/ 539789 h 690528"/>
              <a:gd name="connsiteX7" fmla="*/ 0 w 770215"/>
              <a:gd name="connsiteY7" fmla="*/ 539789 h 690528"/>
              <a:gd name="connsiteX0" fmla="*/ 379071 w 770215"/>
              <a:gd name="connsiteY0" fmla="*/ 690528 h 690528"/>
              <a:gd name="connsiteX1" fmla="*/ 755492 w 770215"/>
              <a:gd name="connsiteY1" fmla="*/ 155224 h 690528"/>
              <a:gd name="connsiteX2" fmla="*/ 680314 w 770215"/>
              <a:gd name="connsiteY2" fmla="*/ 6019 h 690528"/>
              <a:gd name="connsiteX3" fmla="*/ 555396 w 770215"/>
              <a:gd name="connsiteY3" fmla="*/ 159997 h 690528"/>
              <a:gd name="connsiteX4" fmla="*/ 422224 w 770215"/>
              <a:gd name="connsiteY4" fmla="*/ 323809 h 690528"/>
              <a:gd name="connsiteX5" fmla="*/ 80467 w 770215"/>
              <a:gd name="connsiteY5" fmla="*/ 503213 h 690528"/>
              <a:gd name="connsiteX6" fmla="*/ 0 w 770215"/>
              <a:gd name="connsiteY6" fmla="*/ 539789 h 690528"/>
              <a:gd name="connsiteX7" fmla="*/ 0 w 770215"/>
              <a:gd name="connsiteY7" fmla="*/ 539789 h 690528"/>
              <a:gd name="connsiteX0" fmla="*/ 379071 w 768735"/>
              <a:gd name="connsiteY0" fmla="*/ 657502 h 657502"/>
              <a:gd name="connsiteX1" fmla="*/ 755492 w 768735"/>
              <a:gd name="connsiteY1" fmla="*/ 122198 h 657502"/>
              <a:gd name="connsiteX2" fmla="*/ 665559 w 768735"/>
              <a:gd name="connsiteY2" fmla="*/ 9868 h 657502"/>
              <a:gd name="connsiteX3" fmla="*/ 555396 w 768735"/>
              <a:gd name="connsiteY3" fmla="*/ 126971 h 657502"/>
              <a:gd name="connsiteX4" fmla="*/ 422224 w 768735"/>
              <a:gd name="connsiteY4" fmla="*/ 290783 h 657502"/>
              <a:gd name="connsiteX5" fmla="*/ 80467 w 768735"/>
              <a:gd name="connsiteY5" fmla="*/ 470187 h 657502"/>
              <a:gd name="connsiteX6" fmla="*/ 0 w 768735"/>
              <a:gd name="connsiteY6" fmla="*/ 506763 h 657502"/>
              <a:gd name="connsiteX7" fmla="*/ 0 w 768735"/>
              <a:gd name="connsiteY7" fmla="*/ 506763 h 65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735" h="657502">
                <a:moveTo>
                  <a:pt x="379071" y="657502"/>
                </a:moveTo>
                <a:cubicBezTo>
                  <a:pt x="596363" y="388083"/>
                  <a:pt x="601367" y="424841"/>
                  <a:pt x="755492" y="122198"/>
                </a:cubicBezTo>
                <a:cubicBezTo>
                  <a:pt x="805699" y="3197"/>
                  <a:pt x="699371" y="-15458"/>
                  <a:pt x="665559" y="9868"/>
                </a:cubicBezTo>
                <a:lnTo>
                  <a:pt x="555396" y="126971"/>
                </a:lnTo>
                <a:lnTo>
                  <a:pt x="422224" y="290783"/>
                </a:lnTo>
                <a:lnTo>
                  <a:pt x="80467" y="470187"/>
                </a:lnTo>
                <a:lnTo>
                  <a:pt x="0" y="506763"/>
                </a:lnTo>
                <a:lnTo>
                  <a:pt x="0" y="506763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20" name="Rett linje 19"/>
          <p:cNvCxnSpPr/>
          <p:nvPr/>
        </p:nvCxnSpPr>
        <p:spPr>
          <a:xfrm flipH="1" flipV="1">
            <a:off x="6549438" y="3378200"/>
            <a:ext cx="151428" cy="803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Sylinder 9"/>
          <p:cNvSpPr txBox="1">
            <a:spLocks noChangeArrowheads="1"/>
          </p:cNvSpPr>
          <p:nvPr/>
        </p:nvSpPr>
        <p:spPr bwMode="auto">
          <a:xfrm>
            <a:off x="6788046" y="3077371"/>
            <a:ext cx="623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MÅL</a:t>
            </a:r>
          </a:p>
        </p:txBody>
      </p:sp>
      <p:cxnSp>
        <p:nvCxnSpPr>
          <p:cNvPr id="22" name="Rett linje 21"/>
          <p:cNvCxnSpPr/>
          <p:nvPr/>
        </p:nvCxnSpPr>
        <p:spPr>
          <a:xfrm>
            <a:off x="6468422" y="3432572"/>
            <a:ext cx="115941" cy="520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Sylinder 12"/>
          <p:cNvSpPr txBox="1">
            <a:spLocks noChangeArrowheads="1"/>
          </p:cNvSpPr>
          <p:nvPr/>
        </p:nvSpPr>
        <p:spPr bwMode="auto">
          <a:xfrm>
            <a:off x="6525626" y="3396853"/>
            <a:ext cx="766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START</a:t>
            </a:r>
          </a:p>
        </p:txBody>
      </p:sp>
      <p:sp>
        <p:nvSpPr>
          <p:cNvPr id="27" name="Frihåndsform 26"/>
          <p:cNvSpPr/>
          <p:nvPr/>
        </p:nvSpPr>
        <p:spPr>
          <a:xfrm>
            <a:off x="5872285" y="3262312"/>
            <a:ext cx="642002" cy="615094"/>
          </a:xfrm>
          <a:custGeom>
            <a:avLst/>
            <a:gdLst>
              <a:gd name="connsiteX0" fmla="*/ 585216 w 585216"/>
              <a:gd name="connsiteY0" fmla="*/ 321869 h 607162"/>
              <a:gd name="connsiteX1" fmla="*/ 585216 w 585216"/>
              <a:gd name="connsiteY1" fmla="*/ 321869 h 607162"/>
              <a:gd name="connsiteX2" fmla="*/ 453542 w 585216"/>
              <a:gd name="connsiteY2" fmla="*/ 402336 h 607162"/>
              <a:gd name="connsiteX3" fmla="*/ 343814 w 585216"/>
              <a:gd name="connsiteY3" fmla="*/ 482803 h 607162"/>
              <a:gd name="connsiteX4" fmla="*/ 190195 w 585216"/>
              <a:gd name="connsiteY4" fmla="*/ 555955 h 607162"/>
              <a:gd name="connsiteX5" fmla="*/ 65836 w 585216"/>
              <a:gd name="connsiteY5" fmla="*/ 607162 h 607162"/>
              <a:gd name="connsiteX6" fmla="*/ 7315 w 585216"/>
              <a:gd name="connsiteY6" fmla="*/ 585216 h 607162"/>
              <a:gd name="connsiteX7" fmla="*/ 0 w 585216"/>
              <a:gd name="connsiteY7" fmla="*/ 475488 h 607162"/>
              <a:gd name="connsiteX8" fmla="*/ 95097 w 585216"/>
              <a:gd name="connsiteY8" fmla="*/ 387706 h 607162"/>
              <a:gd name="connsiteX9" fmla="*/ 168249 w 585216"/>
              <a:gd name="connsiteY9" fmla="*/ 285293 h 607162"/>
              <a:gd name="connsiteX10" fmla="*/ 329184 w 585216"/>
              <a:gd name="connsiteY10" fmla="*/ 241402 h 607162"/>
              <a:gd name="connsiteX11" fmla="*/ 460857 w 585216"/>
              <a:gd name="connsiteY11" fmla="*/ 182880 h 607162"/>
              <a:gd name="connsiteX12" fmla="*/ 475488 w 585216"/>
              <a:gd name="connsiteY12" fmla="*/ 124359 h 607162"/>
              <a:gd name="connsiteX13" fmla="*/ 475488 w 585216"/>
              <a:gd name="connsiteY13" fmla="*/ 124359 h 607162"/>
              <a:gd name="connsiteX14" fmla="*/ 365760 w 585216"/>
              <a:gd name="connsiteY14" fmla="*/ 102413 h 607162"/>
              <a:gd name="connsiteX15" fmla="*/ 343814 w 585216"/>
              <a:gd name="connsiteY15" fmla="*/ 80467 h 607162"/>
              <a:gd name="connsiteX16" fmla="*/ 343814 w 585216"/>
              <a:gd name="connsiteY16" fmla="*/ 80467 h 607162"/>
              <a:gd name="connsiteX17" fmla="*/ 343814 w 585216"/>
              <a:gd name="connsiteY17" fmla="*/ 29261 h 607162"/>
              <a:gd name="connsiteX18" fmla="*/ 460857 w 585216"/>
              <a:gd name="connsiteY18" fmla="*/ 0 h 607162"/>
              <a:gd name="connsiteX0" fmla="*/ 577901 w 577901"/>
              <a:gd name="connsiteY0" fmla="*/ 321869 h 607162"/>
              <a:gd name="connsiteX1" fmla="*/ 577901 w 577901"/>
              <a:gd name="connsiteY1" fmla="*/ 321869 h 607162"/>
              <a:gd name="connsiteX2" fmla="*/ 446227 w 577901"/>
              <a:gd name="connsiteY2" fmla="*/ 402336 h 607162"/>
              <a:gd name="connsiteX3" fmla="*/ 336499 w 577901"/>
              <a:gd name="connsiteY3" fmla="*/ 482803 h 607162"/>
              <a:gd name="connsiteX4" fmla="*/ 182880 w 577901"/>
              <a:gd name="connsiteY4" fmla="*/ 555955 h 607162"/>
              <a:gd name="connsiteX5" fmla="*/ 58521 w 577901"/>
              <a:gd name="connsiteY5" fmla="*/ 607162 h 607162"/>
              <a:gd name="connsiteX6" fmla="*/ 0 w 577901"/>
              <a:gd name="connsiteY6" fmla="*/ 585216 h 607162"/>
              <a:gd name="connsiteX7" fmla="*/ 131883 w 577901"/>
              <a:gd name="connsiteY7" fmla="*/ 526461 h 607162"/>
              <a:gd name="connsiteX8" fmla="*/ 87782 w 577901"/>
              <a:gd name="connsiteY8" fmla="*/ 387706 h 607162"/>
              <a:gd name="connsiteX9" fmla="*/ 160934 w 577901"/>
              <a:gd name="connsiteY9" fmla="*/ 285293 h 607162"/>
              <a:gd name="connsiteX10" fmla="*/ 321869 w 577901"/>
              <a:gd name="connsiteY10" fmla="*/ 241402 h 607162"/>
              <a:gd name="connsiteX11" fmla="*/ 453542 w 577901"/>
              <a:gd name="connsiteY11" fmla="*/ 182880 h 607162"/>
              <a:gd name="connsiteX12" fmla="*/ 468173 w 577901"/>
              <a:gd name="connsiteY12" fmla="*/ 124359 h 607162"/>
              <a:gd name="connsiteX13" fmla="*/ 468173 w 577901"/>
              <a:gd name="connsiteY13" fmla="*/ 124359 h 607162"/>
              <a:gd name="connsiteX14" fmla="*/ 358445 w 577901"/>
              <a:gd name="connsiteY14" fmla="*/ 102413 h 607162"/>
              <a:gd name="connsiteX15" fmla="*/ 336499 w 577901"/>
              <a:gd name="connsiteY15" fmla="*/ 80467 h 607162"/>
              <a:gd name="connsiteX16" fmla="*/ 336499 w 577901"/>
              <a:gd name="connsiteY16" fmla="*/ 80467 h 607162"/>
              <a:gd name="connsiteX17" fmla="*/ 336499 w 577901"/>
              <a:gd name="connsiteY17" fmla="*/ 29261 h 607162"/>
              <a:gd name="connsiteX18" fmla="*/ 453542 w 577901"/>
              <a:gd name="connsiteY18" fmla="*/ 0 h 607162"/>
              <a:gd name="connsiteX0" fmla="*/ 519380 w 519380"/>
              <a:gd name="connsiteY0" fmla="*/ 321869 h 607162"/>
              <a:gd name="connsiteX1" fmla="*/ 519380 w 519380"/>
              <a:gd name="connsiteY1" fmla="*/ 321869 h 607162"/>
              <a:gd name="connsiteX2" fmla="*/ 387706 w 519380"/>
              <a:gd name="connsiteY2" fmla="*/ 402336 h 607162"/>
              <a:gd name="connsiteX3" fmla="*/ 277978 w 519380"/>
              <a:gd name="connsiteY3" fmla="*/ 482803 h 607162"/>
              <a:gd name="connsiteX4" fmla="*/ 124359 w 519380"/>
              <a:gd name="connsiteY4" fmla="*/ 555955 h 607162"/>
              <a:gd name="connsiteX5" fmla="*/ 0 w 519380"/>
              <a:gd name="connsiteY5" fmla="*/ 607162 h 607162"/>
              <a:gd name="connsiteX6" fmla="*/ 73362 w 519380"/>
              <a:gd name="connsiteY6" fmla="*/ 526461 h 607162"/>
              <a:gd name="connsiteX7" fmla="*/ 29261 w 519380"/>
              <a:gd name="connsiteY7" fmla="*/ 387706 h 607162"/>
              <a:gd name="connsiteX8" fmla="*/ 102413 w 519380"/>
              <a:gd name="connsiteY8" fmla="*/ 285293 h 607162"/>
              <a:gd name="connsiteX9" fmla="*/ 263348 w 519380"/>
              <a:gd name="connsiteY9" fmla="*/ 241402 h 607162"/>
              <a:gd name="connsiteX10" fmla="*/ 395021 w 519380"/>
              <a:gd name="connsiteY10" fmla="*/ 182880 h 607162"/>
              <a:gd name="connsiteX11" fmla="*/ 409652 w 519380"/>
              <a:gd name="connsiteY11" fmla="*/ 124359 h 607162"/>
              <a:gd name="connsiteX12" fmla="*/ 409652 w 519380"/>
              <a:gd name="connsiteY12" fmla="*/ 124359 h 607162"/>
              <a:gd name="connsiteX13" fmla="*/ 299924 w 519380"/>
              <a:gd name="connsiteY13" fmla="*/ 102413 h 607162"/>
              <a:gd name="connsiteX14" fmla="*/ 277978 w 519380"/>
              <a:gd name="connsiteY14" fmla="*/ 80467 h 607162"/>
              <a:gd name="connsiteX15" fmla="*/ 277978 w 519380"/>
              <a:gd name="connsiteY15" fmla="*/ 80467 h 607162"/>
              <a:gd name="connsiteX16" fmla="*/ 277978 w 519380"/>
              <a:gd name="connsiteY16" fmla="*/ 29261 h 607162"/>
              <a:gd name="connsiteX17" fmla="*/ 395021 w 519380"/>
              <a:gd name="connsiteY17" fmla="*/ 0 h 607162"/>
              <a:gd name="connsiteX0" fmla="*/ 490119 w 490119"/>
              <a:gd name="connsiteY0" fmla="*/ 321869 h 555955"/>
              <a:gd name="connsiteX1" fmla="*/ 490119 w 490119"/>
              <a:gd name="connsiteY1" fmla="*/ 321869 h 555955"/>
              <a:gd name="connsiteX2" fmla="*/ 358445 w 490119"/>
              <a:gd name="connsiteY2" fmla="*/ 402336 h 555955"/>
              <a:gd name="connsiteX3" fmla="*/ 248717 w 490119"/>
              <a:gd name="connsiteY3" fmla="*/ 482803 h 555955"/>
              <a:gd name="connsiteX4" fmla="*/ 95098 w 490119"/>
              <a:gd name="connsiteY4" fmla="*/ 555955 h 555955"/>
              <a:gd name="connsiteX5" fmla="*/ 44101 w 490119"/>
              <a:gd name="connsiteY5" fmla="*/ 526461 h 555955"/>
              <a:gd name="connsiteX6" fmla="*/ 0 w 490119"/>
              <a:gd name="connsiteY6" fmla="*/ 387706 h 555955"/>
              <a:gd name="connsiteX7" fmla="*/ 73152 w 490119"/>
              <a:gd name="connsiteY7" fmla="*/ 285293 h 555955"/>
              <a:gd name="connsiteX8" fmla="*/ 234087 w 490119"/>
              <a:gd name="connsiteY8" fmla="*/ 241402 h 555955"/>
              <a:gd name="connsiteX9" fmla="*/ 365760 w 490119"/>
              <a:gd name="connsiteY9" fmla="*/ 182880 h 555955"/>
              <a:gd name="connsiteX10" fmla="*/ 380391 w 490119"/>
              <a:gd name="connsiteY10" fmla="*/ 124359 h 555955"/>
              <a:gd name="connsiteX11" fmla="*/ 380391 w 490119"/>
              <a:gd name="connsiteY11" fmla="*/ 124359 h 555955"/>
              <a:gd name="connsiteX12" fmla="*/ 270663 w 490119"/>
              <a:gd name="connsiteY12" fmla="*/ 102413 h 555955"/>
              <a:gd name="connsiteX13" fmla="*/ 248717 w 490119"/>
              <a:gd name="connsiteY13" fmla="*/ 80467 h 555955"/>
              <a:gd name="connsiteX14" fmla="*/ 248717 w 490119"/>
              <a:gd name="connsiteY14" fmla="*/ 80467 h 555955"/>
              <a:gd name="connsiteX15" fmla="*/ 248717 w 490119"/>
              <a:gd name="connsiteY15" fmla="*/ 29261 h 555955"/>
              <a:gd name="connsiteX16" fmla="*/ 365760 w 490119"/>
              <a:gd name="connsiteY16" fmla="*/ 0 h 555955"/>
              <a:gd name="connsiteX0" fmla="*/ 490119 w 490119"/>
              <a:gd name="connsiteY0" fmla="*/ 321869 h 526461"/>
              <a:gd name="connsiteX1" fmla="*/ 490119 w 490119"/>
              <a:gd name="connsiteY1" fmla="*/ 321869 h 526461"/>
              <a:gd name="connsiteX2" fmla="*/ 358445 w 490119"/>
              <a:gd name="connsiteY2" fmla="*/ 402336 h 526461"/>
              <a:gd name="connsiteX3" fmla="*/ 248717 w 490119"/>
              <a:gd name="connsiteY3" fmla="*/ 482803 h 526461"/>
              <a:gd name="connsiteX4" fmla="*/ 188116 w 490119"/>
              <a:gd name="connsiteY4" fmla="*/ 454454 h 526461"/>
              <a:gd name="connsiteX5" fmla="*/ 44101 w 490119"/>
              <a:gd name="connsiteY5" fmla="*/ 526461 h 526461"/>
              <a:gd name="connsiteX6" fmla="*/ 0 w 490119"/>
              <a:gd name="connsiteY6" fmla="*/ 387706 h 526461"/>
              <a:gd name="connsiteX7" fmla="*/ 73152 w 490119"/>
              <a:gd name="connsiteY7" fmla="*/ 285293 h 526461"/>
              <a:gd name="connsiteX8" fmla="*/ 234087 w 490119"/>
              <a:gd name="connsiteY8" fmla="*/ 241402 h 526461"/>
              <a:gd name="connsiteX9" fmla="*/ 365760 w 490119"/>
              <a:gd name="connsiteY9" fmla="*/ 182880 h 526461"/>
              <a:gd name="connsiteX10" fmla="*/ 380391 w 490119"/>
              <a:gd name="connsiteY10" fmla="*/ 124359 h 526461"/>
              <a:gd name="connsiteX11" fmla="*/ 380391 w 490119"/>
              <a:gd name="connsiteY11" fmla="*/ 124359 h 526461"/>
              <a:gd name="connsiteX12" fmla="*/ 270663 w 490119"/>
              <a:gd name="connsiteY12" fmla="*/ 102413 h 526461"/>
              <a:gd name="connsiteX13" fmla="*/ 248717 w 490119"/>
              <a:gd name="connsiteY13" fmla="*/ 80467 h 526461"/>
              <a:gd name="connsiteX14" fmla="*/ 248717 w 490119"/>
              <a:gd name="connsiteY14" fmla="*/ 80467 h 526461"/>
              <a:gd name="connsiteX15" fmla="*/ 248717 w 490119"/>
              <a:gd name="connsiteY15" fmla="*/ 29261 h 526461"/>
              <a:gd name="connsiteX16" fmla="*/ 365760 w 490119"/>
              <a:gd name="connsiteY16" fmla="*/ 0 h 526461"/>
              <a:gd name="connsiteX0" fmla="*/ 490119 w 490119"/>
              <a:gd name="connsiteY0" fmla="*/ 321869 h 526462"/>
              <a:gd name="connsiteX1" fmla="*/ 490119 w 490119"/>
              <a:gd name="connsiteY1" fmla="*/ 321869 h 526462"/>
              <a:gd name="connsiteX2" fmla="*/ 358445 w 490119"/>
              <a:gd name="connsiteY2" fmla="*/ 402336 h 526462"/>
              <a:gd name="connsiteX3" fmla="*/ 248717 w 490119"/>
              <a:gd name="connsiteY3" fmla="*/ 482803 h 526462"/>
              <a:gd name="connsiteX4" fmla="*/ 188116 w 490119"/>
              <a:gd name="connsiteY4" fmla="*/ 454454 h 526462"/>
              <a:gd name="connsiteX5" fmla="*/ 44100 w 490119"/>
              <a:gd name="connsiteY5" fmla="*/ 526462 h 526462"/>
              <a:gd name="connsiteX6" fmla="*/ 0 w 490119"/>
              <a:gd name="connsiteY6" fmla="*/ 387706 h 526462"/>
              <a:gd name="connsiteX7" fmla="*/ 73152 w 490119"/>
              <a:gd name="connsiteY7" fmla="*/ 285293 h 526462"/>
              <a:gd name="connsiteX8" fmla="*/ 234087 w 490119"/>
              <a:gd name="connsiteY8" fmla="*/ 241402 h 526462"/>
              <a:gd name="connsiteX9" fmla="*/ 365760 w 490119"/>
              <a:gd name="connsiteY9" fmla="*/ 182880 h 526462"/>
              <a:gd name="connsiteX10" fmla="*/ 380391 w 490119"/>
              <a:gd name="connsiteY10" fmla="*/ 124359 h 526462"/>
              <a:gd name="connsiteX11" fmla="*/ 380391 w 490119"/>
              <a:gd name="connsiteY11" fmla="*/ 124359 h 526462"/>
              <a:gd name="connsiteX12" fmla="*/ 270663 w 490119"/>
              <a:gd name="connsiteY12" fmla="*/ 102413 h 526462"/>
              <a:gd name="connsiteX13" fmla="*/ 248717 w 490119"/>
              <a:gd name="connsiteY13" fmla="*/ 80467 h 526462"/>
              <a:gd name="connsiteX14" fmla="*/ 248717 w 490119"/>
              <a:gd name="connsiteY14" fmla="*/ 80467 h 526462"/>
              <a:gd name="connsiteX15" fmla="*/ 248717 w 490119"/>
              <a:gd name="connsiteY15" fmla="*/ 29261 h 526462"/>
              <a:gd name="connsiteX16" fmla="*/ 365760 w 490119"/>
              <a:gd name="connsiteY16" fmla="*/ 0 h 526462"/>
              <a:gd name="connsiteX0" fmla="*/ 490119 w 490119"/>
              <a:gd name="connsiteY0" fmla="*/ 321869 h 482803"/>
              <a:gd name="connsiteX1" fmla="*/ 490119 w 490119"/>
              <a:gd name="connsiteY1" fmla="*/ 321869 h 482803"/>
              <a:gd name="connsiteX2" fmla="*/ 358445 w 490119"/>
              <a:gd name="connsiteY2" fmla="*/ 402336 h 482803"/>
              <a:gd name="connsiteX3" fmla="*/ 248717 w 490119"/>
              <a:gd name="connsiteY3" fmla="*/ 482803 h 482803"/>
              <a:gd name="connsiteX4" fmla="*/ 188116 w 490119"/>
              <a:gd name="connsiteY4" fmla="*/ 454454 h 482803"/>
              <a:gd name="connsiteX5" fmla="*/ 44100 w 490119"/>
              <a:gd name="connsiteY5" fmla="*/ 454453 h 482803"/>
              <a:gd name="connsiteX6" fmla="*/ 0 w 490119"/>
              <a:gd name="connsiteY6" fmla="*/ 387706 h 482803"/>
              <a:gd name="connsiteX7" fmla="*/ 73152 w 490119"/>
              <a:gd name="connsiteY7" fmla="*/ 285293 h 482803"/>
              <a:gd name="connsiteX8" fmla="*/ 234087 w 490119"/>
              <a:gd name="connsiteY8" fmla="*/ 241402 h 482803"/>
              <a:gd name="connsiteX9" fmla="*/ 365760 w 490119"/>
              <a:gd name="connsiteY9" fmla="*/ 182880 h 482803"/>
              <a:gd name="connsiteX10" fmla="*/ 380391 w 490119"/>
              <a:gd name="connsiteY10" fmla="*/ 124359 h 482803"/>
              <a:gd name="connsiteX11" fmla="*/ 380391 w 490119"/>
              <a:gd name="connsiteY11" fmla="*/ 124359 h 482803"/>
              <a:gd name="connsiteX12" fmla="*/ 270663 w 490119"/>
              <a:gd name="connsiteY12" fmla="*/ 102413 h 482803"/>
              <a:gd name="connsiteX13" fmla="*/ 248717 w 490119"/>
              <a:gd name="connsiteY13" fmla="*/ 80467 h 482803"/>
              <a:gd name="connsiteX14" fmla="*/ 248717 w 490119"/>
              <a:gd name="connsiteY14" fmla="*/ 80467 h 482803"/>
              <a:gd name="connsiteX15" fmla="*/ 248717 w 490119"/>
              <a:gd name="connsiteY15" fmla="*/ 29261 h 482803"/>
              <a:gd name="connsiteX16" fmla="*/ 365760 w 490119"/>
              <a:gd name="connsiteY16" fmla="*/ 0 h 482803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58445 w 490119"/>
              <a:gd name="connsiteY2" fmla="*/ 402336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32132 w 490119"/>
              <a:gd name="connsiteY2" fmla="*/ 310438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548156"/>
              <a:gd name="connsiteY0" fmla="*/ 321869 h 454454"/>
              <a:gd name="connsiteX1" fmla="*/ 548156 w 548156"/>
              <a:gd name="connsiteY1" fmla="*/ 238430 h 454454"/>
              <a:gd name="connsiteX2" fmla="*/ 332132 w 548156"/>
              <a:gd name="connsiteY2" fmla="*/ 310438 h 454454"/>
              <a:gd name="connsiteX3" fmla="*/ 260124 w 548156"/>
              <a:gd name="connsiteY3" fmla="*/ 382446 h 454454"/>
              <a:gd name="connsiteX4" fmla="*/ 188116 w 548156"/>
              <a:gd name="connsiteY4" fmla="*/ 454454 h 454454"/>
              <a:gd name="connsiteX5" fmla="*/ 44100 w 548156"/>
              <a:gd name="connsiteY5" fmla="*/ 454453 h 454454"/>
              <a:gd name="connsiteX6" fmla="*/ 0 w 548156"/>
              <a:gd name="connsiteY6" fmla="*/ 387706 h 454454"/>
              <a:gd name="connsiteX7" fmla="*/ 73152 w 548156"/>
              <a:gd name="connsiteY7" fmla="*/ 285293 h 454454"/>
              <a:gd name="connsiteX8" fmla="*/ 234087 w 548156"/>
              <a:gd name="connsiteY8" fmla="*/ 241402 h 454454"/>
              <a:gd name="connsiteX9" fmla="*/ 365760 w 548156"/>
              <a:gd name="connsiteY9" fmla="*/ 182880 h 454454"/>
              <a:gd name="connsiteX10" fmla="*/ 380391 w 548156"/>
              <a:gd name="connsiteY10" fmla="*/ 124359 h 454454"/>
              <a:gd name="connsiteX11" fmla="*/ 380391 w 548156"/>
              <a:gd name="connsiteY11" fmla="*/ 124359 h 454454"/>
              <a:gd name="connsiteX12" fmla="*/ 270663 w 548156"/>
              <a:gd name="connsiteY12" fmla="*/ 102413 h 454454"/>
              <a:gd name="connsiteX13" fmla="*/ 248717 w 548156"/>
              <a:gd name="connsiteY13" fmla="*/ 80467 h 454454"/>
              <a:gd name="connsiteX14" fmla="*/ 248717 w 548156"/>
              <a:gd name="connsiteY14" fmla="*/ 80467 h 454454"/>
              <a:gd name="connsiteX15" fmla="*/ 248717 w 548156"/>
              <a:gd name="connsiteY15" fmla="*/ 29261 h 454454"/>
              <a:gd name="connsiteX16" fmla="*/ 365760 w 548156"/>
              <a:gd name="connsiteY16" fmla="*/ 0 h 454454"/>
              <a:gd name="connsiteX0" fmla="*/ 620163 w 620163"/>
              <a:gd name="connsiteY0" fmla="*/ 94414 h 454454"/>
              <a:gd name="connsiteX1" fmla="*/ 548156 w 620163"/>
              <a:gd name="connsiteY1" fmla="*/ 238430 h 454454"/>
              <a:gd name="connsiteX2" fmla="*/ 332132 w 620163"/>
              <a:gd name="connsiteY2" fmla="*/ 310438 h 454454"/>
              <a:gd name="connsiteX3" fmla="*/ 260124 w 620163"/>
              <a:gd name="connsiteY3" fmla="*/ 382446 h 454454"/>
              <a:gd name="connsiteX4" fmla="*/ 188116 w 620163"/>
              <a:gd name="connsiteY4" fmla="*/ 454454 h 454454"/>
              <a:gd name="connsiteX5" fmla="*/ 44100 w 620163"/>
              <a:gd name="connsiteY5" fmla="*/ 454453 h 454454"/>
              <a:gd name="connsiteX6" fmla="*/ 0 w 620163"/>
              <a:gd name="connsiteY6" fmla="*/ 387706 h 454454"/>
              <a:gd name="connsiteX7" fmla="*/ 73152 w 620163"/>
              <a:gd name="connsiteY7" fmla="*/ 285293 h 454454"/>
              <a:gd name="connsiteX8" fmla="*/ 234087 w 620163"/>
              <a:gd name="connsiteY8" fmla="*/ 241402 h 454454"/>
              <a:gd name="connsiteX9" fmla="*/ 365760 w 620163"/>
              <a:gd name="connsiteY9" fmla="*/ 182880 h 454454"/>
              <a:gd name="connsiteX10" fmla="*/ 380391 w 620163"/>
              <a:gd name="connsiteY10" fmla="*/ 124359 h 454454"/>
              <a:gd name="connsiteX11" fmla="*/ 380391 w 620163"/>
              <a:gd name="connsiteY11" fmla="*/ 124359 h 454454"/>
              <a:gd name="connsiteX12" fmla="*/ 270663 w 620163"/>
              <a:gd name="connsiteY12" fmla="*/ 102413 h 454454"/>
              <a:gd name="connsiteX13" fmla="*/ 248717 w 620163"/>
              <a:gd name="connsiteY13" fmla="*/ 80467 h 454454"/>
              <a:gd name="connsiteX14" fmla="*/ 248717 w 620163"/>
              <a:gd name="connsiteY14" fmla="*/ 80467 h 454454"/>
              <a:gd name="connsiteX15" fmla="*/ 248717 w 620163"/>
              <a:gd name="connsiteY15" fmla="*/ 29261 h 454454"/>
              <a:gd name="connsiteX16" fmla="*/ 365760 w 620163"/>
              <a:gd name="connsiteY16" fmla="*/ 0 h 454454"/>
              <a:gd name="connsiteX0" fmla="*/ 620163 w 620163"/>
              <a:gd name="connsiteY0" fmla="*/ 94414 h 527225"/>
              <a:gd name="connsiteX1" fmla="*/ 548156 w 620163"/>
              <a:gd name="connsiteY1" fmla="*/ 238430 h 527225"/>
              <a:gd name="connsiteX2" fmla="*/ 331915 w 620163"/>
              <a:gd name="connsiteY2" fmla="*/ 527225 h 527225"/>
              <a:gd name="connsiteX3" fmla="*/ 260124 w 620163"/>
              <a:gd name="connsiteY3" fmla="*/ 382446 h 527225"/>
              <a:gd name="connsiteX4" fmla="*/ 188116 w 620163"/>
              <a:gd name="connsiteY4" fmla="*/ 454454 h 527225"/>
              <a:gd name="connsiteX5" fmla="*/ 44100 w 620163"/>
              <a:gd name="connsiteY5" fmla="*/ 454453 h 527225"/>
              <a:gd name="connsiteX6" fmla="*/ 0 w 620163"/>
              <a:gd name="connsiteY6" fmla="*/ 387706 h 527225"/>
              <a:gd name="connsiteX7" fmla="*/ 73152 w 620163"/>
              <a:gd name="connsiteY7" fmla="*/ 285293 h 527225"/>
              <a:gd name="connsiteX8" fmla="*/ 234087 w 620163"/>
              <a:gd name="connsiteY8" fmla="*/ 241402 h 527225"/>
              <a:gd name="connsiteX9" fmla="*/ 365760 w 620163"/>
              <a:gd name="connsiteY9" fmla="*/ 182880 h 527225"/>
              <a:gd name="connsiteX10" fmla="*/ 380391 w 620163"/>
              <a:gd name="connsiteY10" fmla="*/ 124359 h 527225"/>
              <a:gd name="connsiteX11" fmla="*/ 380391 w 620163"/>
              <a:gd name="connsiteY11" fmla="*/ 124359 h 527225"/>
              <a:gd name="connsiteX12" fmla="*/ 270663 w 620163"/>
              <a:gd name="connsiteY12" fmla="*/ 102413 h 527225"/>
              <a:gd name="connsiteX13" fmla="*/ 248717 w 620163"/>
              <a:gd name="connsiteY13" fmla="*/ 80467 h 527225"/>
              <a:gd name="connsiteX14" fmla="*/ 248717 w 620163"/>
              <a:gd name="connsiteY14" fmla="*/ 80467 h 527225"/>
              <a:gd name="connsiteX15" fmla="*/ 248717 w 620163"/>
              <a:gd name="connsiteY15" fmla="*/ 29261 h 527225"/>
              <a:gd name="connsiteX16" fmla="*/ 365760 w 620163"/>
              <a:gd name="connsiteY16" fmla="*/ 0 h 527225"/>
              <a:gd name="connsiteX0" fmla="*/ 671935 w 671935"/>
              <a:gd name="connsiteY0" fmla="*/ 94414 h 611429"/>
              <a:gd name="connsiteX1" fmla="*/ 599928 w 671935"/>
              <a:gd name="connsiteY1" fmla="*/ 238430 h 611429"/>
              <a:gd name="connsiteX2" fmla="*/ 383687 w 671935"/>
              <a:gd name="connsiteY2" fmla="*/ 527225 h 611429"/>
              <a:gd name="connsiteX3" fmla="*/ 23966 w 671935"/>
              <a:gd name="connsiteY3" fmla="*/ 599301 h 611429"/>
              <a:gd name="connsiteX4" fmla="*/ 239888 w 671935"/>
              <a:gd name="connsiteY4" fmla="*/ 454454 h 611429"/>
              <a:gd name="connsiteX5" fmla="*/ 95872 w 671935"/>
              <a:gd name="connsiteY5" fmla="*/ 454453 h 611429"/>
              <a:gd name="connsiteX6" fmla="*/ 51772 w 671935"/>
              <a:gd name="connsiteY6" fmla="*/ 387706 h 611429"/>
              <a:gd name="connsiteX7" fmla="*/ 124924 w 671935"/>
              <a:gd name="connsiteY7" fmla="*/ 285293 h 611429"/>
              <a:gd name="connsiteX8" fmla="*/ 285859 w 671935"/>
              <a:gd name="connsiteY8" fmla="*/ 241402 h 611429"/>
              <a:gd name="connsiteX9" fmla="*/ 417532 w 671935"/>
              <a:gd name="connsiteY9" fmla="*/ 182880 h 611429"/>
              <a:gd name="connsiteX10" fmla="*/ 432163 w 671935"/>
              <a:gd name="connsiteY10" fmla="*/ 124359 h 611429"/>
              <a:gd name="connsiteX11" fmla="*/ 432163 w 671935"/>
              <a:gd name="connsiteY11" fmla="*/ 124359 h 611429"/>
              <a:gd name="connsiteX12" fmla="*/ 322435 w 671935"/>
              <a:gd name="connsiteY12" fmla="*/ 102413 h 611429"/>
              <a:gd name="connsiteX13" fmla="*/ 300489 w 671935"/>
              <a:gd name="connsiteY13" fmla="*/ 80467 h 611429"/>
              <a:gd name="connsiteX14" fmla="*/ 300489 w 671935"/>
              <a:gd name="connsiteY14" fmla="*/ 80467 h 611429"/>
              <a:gd name="connsiteX15" fmla="*/ 300489 w 671935"/>
              <a:gd name="connsiteY15" fmla="*/ 29261 h 611429"/>
              <a:gd name="connsiteX16" fmla="*/ 417532 w 671935"/>
              <a:gd name="connsiteY16" fmla="*/ 0 h 611429"/>
              <a:gd name="connsiteX0" fmla="*/ 671936 w 671936"/>
              <a:gd name="connsiteY0" fmla="*/ 94414 h 623442"/>
              <a:gd name="connsiteX1" fmla="*/ 599929 w 671936"/>
              <a:gd name="connsiteY1" fmla="*/ 238430 h 623442"/>
              <a:gd name="connsiteX2" fmla="*/ 383688 w 671936"/>
              <a:gd name="connsiteY2" fmla="*/ 599302 h 623442"/>
              <a:gd name="connsiteX3" fmla="*/ 23967 w 671936"/>
              <a:gd name="connsiteY3" fmla="*/ 599301 h 623442"/>
              <a:gd name="connsiteX4" fmla="*/ 239889 w 671936"/>
              <a:gd name="connsiteY4" fmla="*/ 454454 h 623442"/>
              <a:gd name="connsiteX5" fmla="*/ 95873 w 671936"/>
              <a:gd name="connsiteY5" fmla="*/ 454453 h 623442"/>
              <a:gd name="connsiteX6" fmla="*/ 51773 w 671936"/>
              <a:gd name="connsiteY6" fmla="*/ 387706 h 623442"/>
              <a:gd name="connsiteX7" fmla="*/ 124925 w 671936"/>
              <a:gd name="connsiteY7" fmla="*/ 285293 h 623442"/>
              <a:gd name="connsiteX8" fmla="*/ 285860 w 671936"/>
              <a:gd name="connsiteY8" fmla="*/ 241402 h 623442"/>
              <a:gd name="connsiteX9" fmla="*/ 417533 w 671936"/>
              <a:gd name="connsiteY9" fmla="*/ 182880 h 623442"/>
              <a:gd name="connsiteX10" fmla="*/ 432164 w 671936"/>
              <a:gd name="connsiteY10" fmla="*/ 124359 h 623442"/>
              <a:gd name="connsiteX11" fmla="*/ 432164 w 671936"/>
              <a:gd name="connsiteY11" fmla="*/ 124359 h 623442"/>
              <a:gd name="connsiteX12" fmla="*/ 322436 w 671936"/>
              <a:gd name="connsiteY12" fmla="*/ 102413 h 623442"/>
              <a:gd name="connsiteX13" fmla="*/ 300490 w 671936"/>
              <a:gd name="connsiteY13" fmla="*/ 80467 h 623442"/>
              <a:gd name="connsiteX14" fmla="*/ 300490 w 671936"/>
              <a:gd name="connsiteY14" fmla="*/ 80467 h 623442"/>
              <a:gd name="connsiteX15" fmla="*/ 300490 w 671936"/>
              <a:gd name="connsiteY15" fmla="*/ 29261 h 623442"/>
              <a:gd name="connsiteX16" fmla="*/ 417533 w 671936"/>
              <a:gd name="connsiteY16" fmla="*/ 0 h 623442"/>
              <a:gd name="connsiteX0" fmla="*/ 791858 w 791858"/>
              <a:gd name="connsiteY0" fmla="*/ 94414 h 611314"/>
              <a:gd name="connsiteX1" fmla="*/ 719851 w 791858"/>
              <a:gd name="connsiteY1" fmla="*/ 238430 h 611314"/>
              <a:gd name="connsiteX2" fmla="*/ 503610 w 791858"/>
              <a:gd name="connsiteY2" fmla="*/ 599302 h 611314"/>
              <a:gd name="connsiteX3" fmla="*/ 143889 w 791858"/>
              <a:gd name="connsiteY3" fmla="*/ 599301 h 611314"/>
              <a:gd name="connsiteX4" fmla="*/ 0 w 791858"/>
              <a:gd name="connsiteY4" fmla="*/ 527225 h 611314"/>
              <a:gd name="connsiteX5" fmla="*/ 215795 w 791858"/>
              <a:gd name="connsiteY5" fmla="*/ 454453 h 611314"/>
              <a:gd name="connsiteX6" fmla="*/ 171695 w 791858"/>
              <a:gd name="connsiteY6" fmla="*/ 387706 h 611314"/>
              <a:gd name="connsiteX7" fmla="*/ 244847 w 791858"/>
              <a:gd name="connsiteY7" fmla="*/ 285293 h 611314"/>
              <a:gd name="connsiteX8" fmla="*/ 405782 w 791858"/>
              <a:gd name="connsiteY8" fmla="*/ 241402 h 611314"/>
              <a:gd name="connsiteX9" fmla="*/ 537455 w 791858"/>
              <a:gd name="connsiteY9" fmla="*/ 182880 h 611314"/>
              <a:gd name="connsiteX10" fmla="*/ 552086 w 791858"/>
              <a:gd name="connsiteY10" fmla="*/ 124359 h 611314"/>
              <a:gd name="connsiteX11" fmla="*/ 552086 w 791858"/>
              <a:gd name="connsiteY11" fmla="*/ 124359 h 611314"/>
              <a:gd name="connsiteX12" fmla="*/ 442358 w 791858"/>
              <a:gd name="connsiteY12" fmla="*/ 102413 h 611314"/>
              <a:gd name="connsiteX13" fmla="*/ 420412 w 791858"/>
              <a:gd name="connsiteY13" fmla="*/ 80467 h 611314"/>
              <a:gd name="connsiteX14" fmla="*/ 420412 w 791858"/>
              <a:gd name="connsiteY14" fmla="*/ 80467 h 611314"/>
              <a:gd name="connsiteX15" fmla="*/ 420412 w 791858"/>
              <a:gd name="connsiteY15" fmla="*/ 29261 h 611314"/>
              <a:gd name="connsiteX16" fmla="*/ 537455 w 791858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315583 w 935746"/>
              <a:gd name="connsiteY6" fmla="*/ 387706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49670 w 935746"/>
              <a:gd name="connsiteY7" fmla="*/ 241402 h 611314"/>
              <a:gd name="connsiteX8" fmla="*/ 681343 w 935746"/>
              <a:gd name="connsiteY8" fmla="*/ 182880 h 611314"/>
              <a:gd name="connsiteX9" fmla="*/ 695974 w 935746"/>
              <a:gd name="connsiteY9" fmla="*/ 124359 h 611314"/>
              <a:gd name="connsiteX10" fmla="*/ 695974 w 935746"/>
              <a:gd name="connsiteY10" fmla="*/ 124359 h 611314"/>
              <a:gd name="connsiteX11" fmla="*/ 586246 w 935746"/>
              <a:gd name="connsiteY11" fmla="*/ 102413 h 611314"/>
              <a:gd name="connsiteX12" fmla="*/ 564300 w 935746"/>
              <a:gd name="connsiteY12" fmla="*/ 80467 h 611314"/>
              <a:gd name="connsiteX13" fmla="*/ 564300 w 935746"/>
              <a:gd name="connsiteY13" fmla="*/ 80467 h 611314"/>
              <a:gd name="connsiteX14" fmla="*/ 564300 w 935746"/>
              <a:gd name="connsiteY14" fmla="*/ 29261 h 611314"/>
              <a:gd name="connsiteX15" fmla="*/ 681343 w 935746"/>
              <a:gd name="connsiteY15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182880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586246 w 935746"/>
              <a:gd name="connsiteY9" fmla="*/ 102413 h 611314"/>
              <a:gd name="connsiteX10" fmla="*/ 564300 w 935746"/>
              <a:gd name="connsiteY10" fmla="*/ 80467 h 611314"/>
              <a:gd name="connsiteX11" fmla="*/ 564300 w 935746"/>
              <a:gd name="connsiteY11" fmla="*/ 80467 h 611314"/>
              <a:gd name="connsiteX12" fmla="*/ 564300 w 935746"/>
              <a:gd name="connsiteY12" fmla="*/ 29261 h 611314"/>
              <a:gd name="connsiteX13" fmla="*/ 681343 w 935746"/>
              <a:gd name="connsiteY13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586246 w 935746"/>
              <a:gd name="connsiteY8" fmla="*/ 102413 h 611314"/>
              <a:gd name="connsiteX9" fmla="*/ 564300 w 935746"/>
              <a:gd name="connsiteY9" fmla="*/ 80467 h 611314"/>
              <a:gd name="connsiteX10" fmla="*/ 564300 w 935746"/>
              <a:gd name="connsiteY10" fmla="*/ 80467 h 611314"/>
              <a:gd name="connsiteX11" fmla="*/ 564300 w 935746"/>
              <a:gd name="connsiteY11" fmla="*/ 29261 h 611314"/>
              <a:gd name="connsiteX12" fmla="*/ 681343 w 935746"/>
              <a:gd name="connsiteY12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564300 w 935746"/>
              <a:gd name="connsiteY10" fmla="*/ 29261 h 611314"/>
              <a:gd name="connsiteX11" fmla="*/ 681343 w 935746"/>
              <a:gd name="connsiteY11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681343 w 935746"/>
              <a:gd name="connsiteY10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681343 w 935746"/>
              <a:gd name="connsiteY9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681343 w 935746"/>
              <a:gd name="connsiteY8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71378"/>
              <a:gd name="connsiteX1" fmla="*/ 863739 w 935746"/>
              <a:gd name="connsiteY1" fmla="*/ 238430 h 671378"/>
              <a:gd name="connsiteX2" fmla="*/ 575553 w 935746"/>
              <a:gd name="connsiteY2" fmla="*/ 671378 h 671378"/>
              <a:gd name="connsiteX3" fmla="*/ 287777 w 935746"/>
              <a:gd name="connsiteY3" fmla="*/ 599301 h 671378"/>
              <a:gd name="connsiteX4" fmla="*/ 143888 w 935746"/>
              <a:gd name="connsiteY4" fmla="*/ 527225 h 671378"/>
              <a:gd name="connsiteX5" fmla="*/ 0 w 935746"/>
              <a:gd name="connsiteY5" fmla="*/ 238921 h 671378"/>
              <a:gd name="connsiteX6" fmla="*/ 287777 w 935746"/>
              <a:gd name="connsiteY6" fmla="*/ 94769 h 671378"/>
              <a:gd name="connsiteX7" fmla="*/ 681343 w 935746"/>
              <a:gd name="connsiteY7" fmla="*/ 0 h 671378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143888 w 935746"/>
              <a:gd name="connsiteY4" fmla="*/ 527225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732574 w 935746"/>
              <a:gd name="connsiteY2" fmla="*/ 459331 h 632330"/>
              <a:gd name="connsiteX3" fmla="*/ 647498 w 935746"/>
              <a:gd name="connsiteY3" fmla="*/ 599302 h 632330"/>
              <a:gd name="connsiteX4" fmla="*/ 287777 w 935746"/>
              <a:gd name="connsiteY4" fmla="*/ 599301 h 632330"/>
              <a:gd name="connsiteX5" fmla="*/ 71944 w 935746"/>
              <a:gd name="connsiteY5" fmla="*/ 455149 h 632330"/>
              <a:gd name="connsiteX6" fmla="*/ 0 w 935746"/>
              <a:gd name="connsiteY6" fmla="*/ 238921 h 632330"/>
              <a:gd name="connsiteX7" fmla="*/ 287777 w 935746"/>
              <a:gd name="connsiteY7" fmla="*/ 94769 h 632330"/>
              <a:gd name="connsiteX8" fmla="*/ 681343 w 935746"/>
              <a:gd name="connsiteY8" fmla="*/ 0 h 632330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719442 w 935746"/>
              <a:gd name="connsiteY2" fmla="*/ 743454 h 743454"/>
              <a:gd name="connsiteX3" fmla="*/ 647498 w 935746"/>
              <a:gd name="connsiteY3" fmla="*/ 599302 h 743454"/>
              <a:gd name="connsiteX4" fmla="*/ 287777 w 935746"/>
              <a:gd name="connsiteY4" fmla="*/ 599301 h 743454"/>
              <a:gd name="connsiteX5" fmla="*/ 71944 w 935746"/>
              <a:gd name="connsiteY5" fmla="*/ 455149 h 743454"/>
              <a:gd name="connsiteX6" fmla="*/ 0 w 935746"/>
              <a:gd name="connsiteY6" fmla="*/ 238921 h 743454"/>
              <a:gd name="connsiteX7" fmla="*/ 287777 w 935746"/>
              <a:gd name="connsiteY7" fmla="*/ 94769 h 743454"/>
              <a:gd name="connsiteX8" fmla="*/ 681343 w 935746"/>
              <a:gd name="connsiteY8" fmla="*/ 0 h 743454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819961 w 935746"/>
              <a:gd name="connsiteY2" fmla="*/ 459331 h 743454"/>
              <a:gd name="connsiteX3" fmla="*/ 719442 w 935746"/>
              <a:gd name="connsiteY3" fmla="*/ 743454 h 743454"/>
              <a:gd name="connsiteX4" fmla="*/ 647498 w 935746"/>
              <a:gd name="connsiteY4" fmla="*/ 599302 h 743454"/>
              <a:gd name="connsiteX5" fmla="*/ 287777 w 935746"/>
              <a:gd name="connsiteY5" fmla="*/ 599301 h 743454"/>
              <a:gd name="connsiteX6" fmla="*/ 71944 w 935746"/>
              <a:gd name="connsiteY6" fmla="*/ 455149 h 743454"/>
              <a:gd name="connsiteX7" fmla="*/ 0 w 935746"/>
              <a:gd name="connsiteY7" fmla="*/ 238921 h 743454"/>
              <a:gd name="connsiteX8" fmla="*/ 287777 w 935746"/>
              <a:gd name="connsiteY8" fmla="*/ 94769 h 743454"/>
              <a:gd name="connsiteX9" fmla="*/ 681343 w 935746"/>
              <a:gd name="connsiteY9" fmla="*/ 0 h 743454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63330 w 935746"/>
              <a:gd name="connsiteY2" fmla="*/ 887606 h 887606"/>
              <a:gd name="connsiteX3" fmla="*/ 719442 w 935746"/>
              <a:gd name="connsiteY3" fmla="*/ 743454 h 887606"/>
              <a:gd name="connsiteX4" fmla="*/ 647498 w 935746"/>
              <a:gd name="connsiteY4" fmla="*/ 599302 h 887606"/>
              <a:gd name="connsiteX5" fmla="*/ 287777 w 935746"/>
              <a:gd name="connsiteY5" fmla="*/ 599301 h 887606"/>
              <a:gd name="connsiteX6" fmla="*/ 71944 w 935746"/>
              <a:gd name="connsiteY6" fmla="*/ 455149 h 887606"/>
              <a:gd name="connsiteX7" fmla="*/ 0 w 935746"/>
              <a:gd name="connsiteY7" fmla="*/ 238921 h 887606"/>
              <a:gd name="connsiteX8" fmla="*/ 287777 w 935746"/>
              <a:gd name="connsiteY8" fmla="*/ 94769 h 887606"/>
              <a:gd name="connsiteX9" fmla="*/ 681343 w 935746"/>
              <a:gd name="connsiteY9" fmla="*/ 0 h 887606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51738 w 935746"/>
              <a:gd name="connsiteY2" fmla="*/ 507084 h 887606"/>
              <a:gd name="connsiteX3" fmla="*/ 863330 w 935746"/>
              <a:gd name="connsiteY3" fmla="*/ 887606 h 887606"/>
              <a:gd name="connsiteX4" fmla="*/ 719442 w 935746"/>
              <a:gd name="connsiteY4" fmla="*/ 743454 h 887606"/>
              <a:gd name="connsiteX5" fmla="*/ 647498 w 935746"/>
              <a:gd name="connsiteY5" fmla="*/ 599302 h 887606"/>
              <a:gd name="connsiteX6" fmla="*/ 287777 w 935746"/>
              <a:gd name="connsiteY6" fmla="*/ 599301 h 887606"/>
              <a:gd name="connsiteX7" fmla="*/ 71944 w 935746"/>
              <a:gd name="connsiteY7" fmla="*/ 455149 h 887606"/>
              <a:gd name="connsiteX8" fmla="*/ 0 w 935746"/>
              <a:gd name="connsiteY8" fmla="*/ 238921 h 887606"/>
              <a:gd name="connsiteX9" fmla="*/ 287777 w 935746"/>
              <a:gd name="connsiteY9" fmla="*/ 94769 h 887606"/>
              <a:gd name="connsiteX10" fmla="*/ 681343 w 935746"/>
              <a:gd name="connsiteY10" fmla="*/ 0 h 887606"/>
              <a:gd name="connsiteX0" fmla="*/ 935746 w 935746"/>
              <a:gd name="connsiteY0" fmla="*/ 94414 h 1067878"/>
              <a:gd name="connsiteX1" fmla="*/ 863739 w 935746"/>
              <a:gd name="connsiteY1" fmla="*/ 238430 h 1067878"/>
              <a:gd name="connsiteX2" fmla="*/ 719442 w 935746"/>
              <a:gd name="connsiteY2" fmla="*/ 959682 h 1067878"/>
              <a:gd name="connsiteX3" fmla="*/ 863330 w 935746"/>
              <a:gd name="connsiteY3" fmla="*/ 887606 h 1067878"/>
              <a:gd name="connsiteX4" fmla="*/ 719442 w 935746"/>
              <a:gd name="connsiteY4" fmla="*/ 743454 h 1067878"/>
              <a:gd name="connsiteX5" fmla="*/ 647498 w 935746"/>
              <a:gd name="connsiteY5" fmla="*/ 599302 h 1067878"/>
              <a:gd name="connsiteX6" fmla="*/ 287777 w 935746"/>
              <a:gd name="connsiteY6" fmla="*/ 599301 h 1067878"/>
              <a:gd name="connsiteX7" fmla="*/ 71944 w 935746"/>
              <a:gd name="connsiteY7" fmla="*/ 455149 h 1067878"/>
              <a:gd name="connsiteX8" fmla="*/ 0 w 935746"/>
              <a:gd name="connsiteY8" fmla="*/ 238921 h 1067878"/>
              <a:gd name="connsiteX9" fmla="*/ 287777 w 935746"/>
              <a:gd name="connsiteY9" fmla="*/ 94769 h 1067878"/>
              <a:gd name="connsiteX10" fmla="*/ 681343 w 935746"/>
              <a:gd name="connsiteY10" fmla="*/ 0 h 1067878"/>
              <a:gd name="connsiteX0" fmla="*/ 935746 w 935746"/>
              <a:gd name="connsiteY0" fmla="*/ 94414 h 1020449"/>
              <a:gd name="connsiteX1" fmla="*/ 863739 w 935746"/>
              <a:gd name="connsiteY1" fmla="*/ 238430 h 1020449"/>
              <a:gd name="connsiteX2" fmla="*/ 796128 w 935746"/>
              <a:gd name="connsiteY2" fmla="*/ 523002 h 1020449"/>
              <a:gd name="connsiteX3" fmla="*/ 719442 w 935746"/>
              <a:gd name="connsiteY3" fmla="*/ 959682 h 1020449"/>
              <a:gd name="connsiteX4" fmla="*/ 863330 w 935746"/>
              <a:gd name="connsiteY4" fmla="*/ 887606 h 1020449"/>
              <a:gd name="connsiteX5" fmla="*/ 719442 w 935746"/>
              <a:gd name="connsiteY5" fmla="*/ 743454 h 1020449"/>
              <a:gd name="connsiteX6" fmla="*/ 647498 w 935746"/>
              <a:gd name="connsiteY6" fmla="*/ 599302 h 1020449"/>
              <a:gd name="connsiteX7" fmla="*/ 287777 w 935746"/>
              <a:gd name="connsiteY7" fmla="*/ 599301 h 1020449"/>
              <a:gd name="connsiteX8" fmla="*/ 71944 w 935746"/>
              <a:gd name="connsiteY8" fmla="*/ 455149 h 1020449"/>
              <a:gd name="connsiteX9" fmla="*/ 0 w 935746"/>
              <a:gd name="connsiteY9" fmla="*/ 238921 h 1020449"/>
              <a:gd name="connsiteX10" fmla="*/ 287777 w 935746"/>
              <a:gd name="connsiteY10" fmla="*/ 94769 h 1020449"/>
              <a:gd name="connsiteX11" fmla="*/ 681343 w 935746"/>
              <a:gd name="connsiteY11" fmla="*/ 0 h 1020449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47069 w 1103212"/>
              <a:gd name="connsiteY3" fmla="*/ 1271130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35274 w 1103212"/>
              <a:gd name="connsiteY3" fmla="*/ 1320061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319044"/>
              <a:gd name="connsiteY0" fmla="*/ 94414 h 1332074"/>
              <a:gd name="connsiteX1" fmla="*/ 863739 w 1319044"/>
              <a:gd name="connsiteY1" fmla="*/ 238430 h 1332074"/>
              <a:gd name="connsiteX2" fmla="*/ 1294995 w 1319044"/>
              <a:gd name="connsiteY2" fmla="*/ 1103833 h 1332074"/>
              <a:gd name="connsiteX3" fmla="*/ 935274 w 1319044"/>
              <a:gd name="connsiteY3" fmla="*/ 1320061 h 1332074"/>
              <a:gd name="connsiteX4" fmla="*/ 719442 w 1319044"/>
              <a:gd name="connsiteY4" fmla="*/ 1031757 h 1332074"/>
              <a:gd name="connsiteX5" fmla="*/ 863330 w 1319044"/>
              <a:gd name="connsiteY5" fmla="*/ 887605 h 1332074"/>
              <a:gd name="connsiteX6" fmla="*/ 719442 w 1319044"/>
              <a:gd name="connsiteY6" fmla="*/ 743453 h 1332074"/>
              <a:gd name="connsiteX7" fmla="*/ 647497 w 1319044"/>
              <a:gd name="connsiteY7" fmla="*/ 599300 h 1332074"/>
              <a:gd name="connsiteX8" fmla="*/ 287777 w 1319044"/>
              <a:gd name="connsiteY8" fmla="*/ 599301 h 1332074"/>
              <a:gd name="connsiteX9" fmla="*/ 71944 w 1319044"/>
              <a:gd name="connsiteY9" fmla="*/ 455149 h 1332074"/>
              <a:gd name="connsiteX10" fmla="*/ 0 w 1319044"/>
              <a:gd name="connsiteY10" fmla="*/ 238921 h 1332074"/>
              <a:gd name="connsiteX11" fmla="*/ 287777 w 1319044"/>
              <a:gd name="connsiteY11" fmla="*/ 94769 h 1332074"/>
              <a:gd name="connsiteX12" fmla="*/ 681343 w 1319044"/>
              <a:gd name="connsiteY12" fmla="*/ 0 h 1332074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47986"/>
              <a:gd name="connsiteX1" fmla="*/ 863739 w 1319044"/>
              <a:gd name="connsiteY1" fmla="*/ 238430 h 1247986"/>
              <a:gd name="connsiteX2" fmla="*/ 1294995 w 1319044"/>
              <a:gd name="connsiteY2" fmla="*/ 1103833 h 1247986"/>
              <a:gd name="connsiteX3" fmla="*/ 1079162 w 1319044"/>
              <a:gd name="connsiteY3" fmla="*/ 1247986 h 1247986"/>
              <a:gd name="connsiteX4" fmla="*/ 719442 w 1319044"/>
              <a:gd name="connsiteY4" fmla="*/ 1031757 h 1247986"/>
              <a:gd name="connsiteX5" fmla="*/ 863330 w 1319044"/>
              <a:gd name="connsiteY5" fmla="*/ 887605 h 1247986"/>
              <a:gd name="connsiteX6" fmla="*/ 719442 w 1319044"/>
              <a:gd name="connsiteY6" fmla="*/ 743453 h 1247986"/>
              <a:gd name="connsiteX7" fmla="*/ 647497 w 1319044"/>
              <a:gd name="connsiteY7" fmla="*/ 599300 h 1247986"/>
              <a:gd name="connsiteX8" fmla="*/ 287777 w 1319044"/>
              <a:gd name="connsiteY8" fmla="*/ 599301 h 1247986"/>
              <a:gd name="connsiteX9" fmla="*/ 71944 w 1319044"/>
              <a:gd name="connsiteY9" fmla="*/ 455149 h 1247986"/>
              <a:gd name="connsiteX10" fmla="*/ 0 w 1319044"/>
              <a:gd name="connsiteY10" fmla="*/ 238921 h 1247986"/>
              <a:gd name="connsiteX11" fmla="*/ 287777 w 1319044"/>
              <a:gd name="connsiteY11" fmla="*/ 94769 h 1247986"/>
              <a:gd name="connsiteX12" fmla="*/ 681343 w 1319044"/>
              <a:gd name="connsiteY12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1145674 w 1306080"/>
              <a:gd name="connsiteY2" fmla="*/ 729931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935274 w 1306080"/>
              <a:gd name="connsiteY2" fmla="*/ 815529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891459 w 1306080"/>
              <a:gd name="connsiteY2" fmla="*/ 546878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719442 w 1306080"/>
              <a:gd name="connsiteY2" fmla="*/ 527225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55972"/>
              <a:gd name="connsiteX1" fmla="*/ 863739 w 1306080"/>
              <a:gd name="connsiteY1" fmla="*/ 238430 h 1255972"/>
              <a:gd name="connsiteX2" fmla="*/ 719442 w 1306080"/>
              <a:gd name="connsiteY2" fmla="*/ 527225 h 1255972"/>
              <a:gd name="connsiteX3" fmla="*/ 935274 w 1306080"/>
              <a:gd name="connsiteY3" fmla="*/ 815529 h 1255972"/>
              <a:gd name="connsiteX4" fmla="*/ 1294995 w 1306080"/>
              <a:gd name="connsiteY4" fmla="*/ 1103833 h 1255972"/>
              <a:gd name="connsiteX5" fmla="*/ 1079162 w 1306080"/>
              <a:gd name="connsiteY5" fmla="*/ 1247986 h 1255972"/>
              <a:gd name="connsiteX6" fmla="*/ 883514 w 1306080"/>
              <a:gd name="connsiteY6" fmla="*/ 1151749 h 1255972"/>
              <a:gd name="connsiteX7" fmla="*/ 719442 w 1306080"/>
              <a:gd name="connsiteY7" fmla="*/ 1031757 h 1255972"/>
              <a:gd name="connsiteX8" fmla="*/ 863330 w 1306080"/>
              <a:gd name="connsiteY8" fmla="*/ 887605 h 1255972"/>
              <a:gd name="connsiteX9" fmla="*/ 719442 w 1306080"/>
              <a:gd name="connsiteY9" fmla="*/ 743453 h 1255972"/>
              <a:gd name="connsiteX10" fmla="*/ 647497 w 1306080"/>
              <a:gd name="connsiteY10" fmla="*/ 599300 h 1255972"/>
              <a:gd name="connsiteX11" fmla="*/ 287777 w 1306080"/>
              <a:gd name="connsiteY11" fmla="*/ 599301 h 1255972"/>
              <a:gd name="connsiteX12" fmla="*/ 71944 w 1306080"/>
              <a:gd name="connsiteY12" fmla="*/ 455149 h 1255972"/>
              <a:gd name="connsiteX13" fmla="*/ 0 w 1306080"/>
              <a:gd name="connsiteY13" fmla="*/ 238921 h 1255972"/>
              <a:gd name="connsiteX14" fmla="*/ 287777 w 1306080"/>
              <a:gd name="connsiteY14" fmla="*/ 94769 h 1255972"/>
              <a:gd name="connsiteX15" fmla="*/ 681343 w 1306080"/>
              <a:gd name="connsiteY15" fmla="*/ 0 h 1255972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19442 w 1306080"/>
              <a:gd name="connsiteY7" fmla="*/ 1031757 h 1428177"/>
              <a:gd name="connsiteX8" fmla="*/ 863330 w 1306080"/>
              <a:gd name="connsiteY8" fmla="*/ 887605 h 1428177"/>
              <a:gd name="connsiteX9" fmla="*/ 719442 w 1306080"/>
              <a:gd name="connsiteY9" fmla="*/ 743453 h 1428177"/>
              <a:gd name="connsiteX10" fmla="*/ 647497 w 1306080"/>
              <a:gd name="connsiteY10" fmla="*/ 599300 h 1428177"/>
              <a:gd name="connsiteX11" fmla="*/ 287777 w 1306080"/>
              <a:gd name="connsiteY11" fmla="*/ 599301 h 1428177"/>
              <a:gd name="connsiteX12" fmla="*/ 71944 w 1306080"/>
              <a:gd name="connsiteY12" fmla="*/ 455149 h 1428177"/>
              <a:gd name="connsiteX13" fmla="*/ 0 w 1306080"/>
              <a:gd name="connsiteY13" fmla="*/ 238921 h 1428177"/>
              <a:gd name="connsiteX14" fmla="*/ 287777 w 1306080"/>
              <a:gd name="connsiteY14" fmla="*/ 94769 h 1428177"/>
              <a:gd name="connsiteX15" fmla="*/ 681343 w 1306080"/>
              <a:gd name="connsiteY15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40518 w 1306080"/>
              <a:gd name="connsiteY7" fmla="*/ 1215420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605466 w 1306080"/>
              <a:gd name="connsiteY8" fmla="*/ 1143791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414803 w 1306080"/>
              <a:gd name="connsiteY9" fmla="*/ 1111955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215832 w 1306080"/>
              <a:gd name="connsiteY9" fmla="*/ 1031758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184420 w 1306080"/>
              <a:gd name="connsiteY8" fmla="*/ 1414391 h 1835283"/>
              <a:gd name="connsiteX9" fmla="*/ 215832 w 1306080"/>
              <a:gd name="connsiteY9" fmla="*/ 1175910 h 1835283"/>
              <a:gd name="connsiteX10" fmla="*/ 215832 w 1306080"/>
              <a:gd name="connsiteY10" fmla="*/ 1031758 h 1835283"/>
              <a:gd name="connsiteX11" fmla="*/ 719442 w 1306080"/>
              <a:gd name="connsiteY11" fmla="*/ 1031757 h 1835283"/>
              <a:gd name="connsiteX12" fmla="*/ 863330 w 1306080"/>
              <a:gd name="connsiteY12" fmla="*/ 887605 h 1835283"/>
              <a:gd name="connsiteX13" fmla="*/ 719442 w 1306080"/>
              <a:gd name="connsiteY13" fmla="*/ 743453 h 1835283"/>
              <a:gd name="connsiteX14" fmla="*/ 647497 w 1306080"/>
              <a:gd name="connsiteY14" fmla="*/ 599300 h 1835283"/>
              <a:gd name="connsiteX15" fmla="*/ 287777 w 1306080"/>
              <a:gd name="connsiteY15" fmla="*/ 599301 h 1835283"/>
              <a:gd name="connsiteX16" fmla="*/ 71944 w 1306080"/>
              <a:gd name="connsiteY16" fmla="*/ 455149 h 1835283"/>
              <a:gd name="connsiteX17" fmla="*/ 0 w 1306080"/>
              <a:gd name="connsiteY17" fmla="*/ 238921 h 1835283"/>
              <a:gd name="connsiteX18" fmla="*/ 287777 w 1306080"/>
              <a:gd name="connsiteY18" fmla="*/ 94769 h 1835283"/>
              <a:gd name="connsiteX19" fmla="*/ 681343 w 1306080"/>
              <a:gd name="connsiteY19" fmla="*/ 0 h 1835283"/>
              <a:gd name="connsiteX0" fmla="*/ 1103615 w 1473949"/>
              <a:gd name="connsiteY0" fmla="*/ 94414 h 2064850"/>
              <a:gd name="connsiteX1" fmla="*/ 1031608 w 1473949"/>
              <a:gd name="connsiteY1" fmla="*/ 238430 h 2064850"/>
              <a:gd name="connsiteX2" fmla="*/ 887311 w 1473949"/>
              <a:gd name="connsiteY2" fmla="*/ 527225 h 2064850"/>
              <a:gd name="connsiteX3" fmla="*/ 1103143 w 1473949"/>
              <a:gd name="connsiteY3" fmla="*/ 815529 h 2064850"/>
              <a:gd name="connsiteX4" fmla="*/ 1462864 w 1473949"/>
              <a:gd name="connsiteY4" fmla="*/ 1103833 h 2064850"/>
              <a:gd name="connsiteX5" fmla="*/ 1247031 w 1473949"/>
              <a:gd name="connsiteY5" fmla="*/ 1247986 h 2064850"/>
              <a:gd name="connsiteX6" fmla="*/ 959255 w 1473949"/>
              <a:gd name="connsiteY6" fmla="*/ 1392139 h 2064850"/>
              <a:gd name="connsiteX7" fmla="*/ 527590 w 1473949"/>
              <a:gd name="connsiteY7" fmla="*/ 1752520 h 2064850"/>
              <a:gd name="connsiteX8" fmla="*/ 23981 w 1473949"/>
              <a:gd name="connsiteY8" fmla="*/ 1968748 h 2064850"/>
              <a:gd name="connsiteX9" fmla="*/ 383701 w 1473949"/>
              <a:gd name="connsiteY9" fmla="*/ 1175910 h 2064850"/>
              <a:gd name="connsiteX10" fmla="*/ 383701 w 1473949"/>
              <a:gd name="connsiteY10" fmla="*/ 1031758 h 2064850"/>
              <a:gd name="connsiteX11" fmla="*/ 887311 w 1473949"/>
              <a:gd name="connsiteY11" fmla="*/ 1031757 h 2064850"/>
              <a:gd name="connsiteX12" fmla="*/ 1031199 w 1473949"/>
              <a:gd name="connsiteY12" fmla="*/ 887605 h 2064850"/>
              <a:gd name="connsiteX13" fmla="*/ 887311 w 1473949"/>
              <a:gd name="connsiteY13" fmla="*/ 743453 h 2064850"/>
              <a:gd name="connsiteX14" fmla="*/ 815366 w 1473949"/>
              <a:gd name="connsiteY14" fmla="*/ 599300 h 2064850"/>
              <a:gd name="connsiteX15" fmla="*/ 455646 w 1473949"/>
              <a:gd name="connsiteY15" fmla="*/ 599301 h 2064850"/>
              <a:gd name="connsiteX16" fmla="*/ 239813 w 1473949"/>
              <a:gd name="connsiteY16" fmla="*/ 455149 h 2064850"/>
              <a:gd name="connsiteX17" fmla="*/ 167869 w 1473949"/>
              <a:gd name="connsiteY17" fmla="*/ 238921 h 2064850"/>
              <a:gd name="connsiteX18" fmla="*/ 455646 w 1473949"/>
              <a:gd name="connsiteY18" fmla="*/ 94769 h 2064850"/>
              <a:gd name="connsiteX19" fmla="*/ 849212 w 1473949"/>
              <a:gd name="connsiteY19" fmla="*/ 0 h 2064850"/>
              <a:gd name="connsiteX0" fmla="*/ 1132684 w 1503018"/>
              <a:gd name="connsiteY0" fmla="*/ 94414 h 2064850"/>
              <a:gd name="connsiteX1" fmla="*/ 1060677 w 1503018"/>
              <a:gd name="connsiteY1" fmla="*/ 238430 h 2064850"/>
              <a:gd name="connsiteX2" fmla="*/ 916380 w 1503018"/>
              <a:gd name="connsiteY2" fmla="*/ 527225 h 2064850"/>
              <a:gd name="connsiteX3" fmla="*/ 1132212 w 1503018"/>
              <a:gd name="connsiteY3" fmla="*/ 815529 h 2064850"/>
              <a:gd name="connsiteX4" fmla="*/ 1491933 w 1503018"/>
              <a:gd name="connsiteY4" fmla="*/ 1103833 h 2064850"/>
              <a:gd name="connsiteX5" fmla="*/ 1276100 w 1503018"/>
              <a:gd name="connsiteY5" fmla="*/ 1247986 h 2064850"/>
              <a:gd name="connsiteX6" fmla="*/ 988324 w 1503018"/>
              <a:gd name="connsiteY6" fmla="*/ 1392139 h 2064850"/>
              <a:gd name="connsiteX7" fmla="*/ 556659 w 1503018"/>
              <a:gd name="connsiteY7" fmla="*/ 1752520 h 2064850"/>
              <a:gd name="connsiteX8" fmla="*/ 53050 w 1503018"/>
              <a:gd name="connsiteY8" fmla="*/ 1968748 h 2064850"/>
              <a:gd name="connsiteX9" fmla="*/ 238361 w 1503018"/>
              <a:gd name="connsiteY9" fmla="*/ 1517856 h 2064850"/>
              <a:gd name="connsiteX10" fmla="*/ 412770 w 1503018"/>
              <a:gd name="connsiteY10" fmla="*/ 1175910 h 2064850"/>
              <a:gd name="connsiteX11" fmla="*/ 412770 w 1503018"/>
              <a:gd name="connsiteY11" fmla="*/ 1031758 h 2064850"/>
              <a:gd name="connsiteX12" fmla="*/ 916380 w 1503018"/>
              <a:gd name="connsiteY12" fmla="*/ 1031757 h 2064850"/>
              <a:gd name="connsiteX13" fmla="*/ 1060268 w 1503018"/>
              <a:gd name="connsiteY13" fmla="*/ 887605 h 2064850"/>
              <a:gd name="connsiteX14" fmla="*/ 916380 w 1503018"/>
              <a:gd name="connsiteY14" fmla="*/ 743453 h 2064850"/>
              <a:gd name="connsiteX15" fmla="*/ 844435 w 1503018"/>
              <a:gd name="connsiteY15" fmla="*/ 599300 h 2064850"/>
              <a:gd name="connsiteX16" fmla="*/ 484715 w 1503018"/>
              <a:gd name="connsiteY16" fmla="*/ 599301 h 2064850"/>
              <a:gd name="connsiteX17" fmla="*/ 268882 w 1503018"/>
              <a:gd name="connsiteY17" fmla="*/ 455149 h 2064850"/>
              <a:gd name="connsiteX18" fmla="*/ 196938 w 1503018"/>
              <a:gd name="connsiteY18" fmla="*/ 238921 h 2064850"/>
              <a:gd name="connsiteX19" fmla="*/ 484715 w 1503018"/>
              <a:gd name="connsiteY19" fmla="*/ 94769 h 2064850"/>
              <a:gd name="connsiteX20" fmla="*/ 878281 w 1503018"/>
              <a:gd name="connsiteY20" fmla="*/ 0 h 2064850"/>
              <a:gd name="connsiteX0" fmla="*/ 1571252 w 1941586"/>
              <a:gd name="connsiteY0" fmla="*/ 94414 h 2245040"/>
              <a:gd name="connsiteX1" fmla="*/ 1499245 w 1941586"/>
              <a:gd name="connsiteY1" fmla="*/ 238430 h 2245040"/>
              <a:gd name="connsiteX2" fmla="*/ 1354948 w 1941586"/>
              <a:gd name="connsiteY2" fmla="*/ 527225 h 2245040"/>
              <a:gd name="connsiteX3" fmla="*/ 1570780 w 1941586"/>
              <a:gd name="connsiteY3" fmla="*/ 815529 h 2245040"/>
              <a:gd name="connsiteX4" fmla="*/ 1930501 w 1941586"/>
              <a:gd name="connsiteY4" fmla="*/ 1103833 h 2245040"/>
              <a:gd name="connsiteX5" fmla="*/ 1714668 w 1941586"/>
              <a:gd name="connsiteY5" fmla="*/ 1247986 h 2245040"/>
              <a:gd name="connsiteX6" fmla="*/ 1426892 w 1941586"/>
              <a:gd name="connsiteY6" fmla="*/ 1392139 h 2245040"/>
              <a:gd name="connsiteX7" fmla="*/ 995227 w 1941586"/>
              <a:gd name="connsiteY7" fmla="*/ 1752520 h 2245040"/>
              <a:gd name="connsiteX8" fmla="*/ 491618 w 1941586"/>
              <a:gd name="connsiteY8" fmla="*/ 1968748 h 2245040"/>
              <a:gd name="connsiteX9" fmla="*/ 59953 w 1941586"/>
              <a:gd name="connsiteY9" fmla="*/ 2112900 h 2245040"/>
              <a:gd name="connsiteX10" fmla="*/ 851338 w 1941586"/>
              <a:gd name="connsiteY10" fmla="*/ 1175910 h 2245040"/>
              <a:gd name="connsiteX11" fmla="*/ 851338 w 1941586"/>
              <a:gd name="connsiteY11" fmla="*/ 1031758 h 2245040"/>
              <a:gd name="connsiteX12" fmla="*/ 1354948 w 1941586"/>
              <a:gd name="connsiteY12" fmla="*/ 1031757 h 2245040"/>
              <a:gd name="connsiteX13" fmla="*/ 1498836 w 1941586"/>
              <a:gd name="connsiteY13" fmla="*/ 887605 h 2245040"/>
              <a:gd name="connsiteX14" fmla="*/ 1354948 w 1941586"/>
              <a:gd name="connsiteY14" fmla="*/ 743453 h 2245040"/>
              <a:gd name="connsiteX15" fmla="*/ 1283003 w 1941586"/>
              <a:gd name="connsiteY15" fmla="*/ 599300 h 2245040"/>
              <a:gd name="connsiteX16" fmla="*/ 923283 w 1941586"/>
              <a:gd name="connsiteY16" fmla="*/ 599301 h 2245040"/>
              <a:gd name="connsiteX17" fmla="*/ 707450 w 1941586"/>
              <a:gd name="connsiteY17" fmla="*/ 455149 h 2245040"/>
              <a:gd name="connsiteX18" fmla="*/ 635506 w 1941586"/>
              <a:gd name="connsiteY18" fmla="*/ 238921 h 2245040"/>
              <a:gd name="connsiteX19" fmla="*/ 923283 w 1941586"/>
              <a:gd name="connsiteY19" fmla="*/ 94769 h 2245040"/>
              <a:gd name="connsiteX20" fmla="*/ 1316849 w 1941586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779393 w 1869641"/>
              <a:gd name="connsiteY10" fmla="*/ 1175910 h 2245040"/>
              <a:gd name="connsiteX11" fmla="*/ 779393 w 1869641"/>
              <a:gd name="connsiteY11" fmla="*/ 1031758 h 2245040"/>
              <a:gd name="connsiteX12" fmla="*/ 1283003 w 1869641"/>
              <a:gd name="connsiteY12" fmla="*/ 1031757 h 2245040"/>
              <a:gd name="connsiteX13" fmla="*/ 1426891 w 1869641"/>
              <a:gd name="connsiteY13" fmla="*/ 887605 h 2245040"/>
              <a:gd name="connsiteX14" fmla="*/ 1283003 w 1869641"/>
              <a:gd name="connsiteY14" fmla="*/ 743453 h 2245040"/>
              <a:gd name="connsiteX15" fmla="*/ 1211058 w 1869641"/>
              <a:gd name="connsiteY15" fmla="*/ 599300 h 2245040"/>
              <a:gd name="connsiteX16" fmla="*/ 851338 w 1869641"/>
              <a:gd name="connsiteY16" fmla="*/ 599301 h 2245040"/>
              <a:gd name="connsiteX17" fmla="*/ 635505 w 1869641"/>
              <a:gd name="connsiteY17" fmla="*/ 455149 h 2245040"/>
              <a:gd name="connsiteX18" fmla="*/ 563561 w 1869641"/>
              <a:gd name="connsiteY18" fmla="*/ 238921 h 2245040"/>
              <a:gd name="connsiteX19" fmla="*/ 851338 w 1869641"/>
              <a:gd name="connsiteY19" fmla="*/ 94769 h 2245040"/>
              <a:gd name="connsiteX20" fmla="*/ 1244904 w 1869641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398433 w 1869641"/>
              <a:gd name="connsiteY10" fmla="*/ 1645197 h 2245040"/>
              <a:gd name="connsiteX11" fmla="*/ 779393 w 1869641"/>
              <a:gd name="connsiteY11" fmla="*/ 1175910 h 2245040"/>
              <a:gd name="connsiteX12" fmla="*/ 779393 w 1869641"/>
              <a:gd name="connsiteY12" fmla="*/ 1031758 h 2245040"/>
              <a:gd name="connsiteX13" fmla="*/ 1283003 w 1869641"/>
              <a:gd name="connsiteY13" fmla="*/ 1031757 h 2245040"/>
              <a:gd name="connsiteX14" fmla="*/ 1426891 w 1869641"/>
              <a:gd name="connsiteY14" fmla="*/ 887605 h 2245040"/>
              <a:gd name="connsiteX15" fmla="*/ 1283003 w 1869641"/>
              <a:gd name="connsiteY15" fmla="*/ 743453 h 2245040"/>
              <a:gd name="connsiteX16" fmla="*/ 1211058 w 1869641"/>
              <a:gd name="connsiteY16" fmla="*/ 599300 h 2245040"/>
              <a:gd name="connsiteX17" fmla="*/ 851338 w 1869641"/>
              <a:gd name="connsiteY17" fmla="*/ 599301 h 2245040"/>
              <a:gd name="connsiteX18" fmla="*/ 635505 w 1869641"/>
              <a:gd name="connsiteY18" fmla="*/ 455149 h 2245040"/>
              <a:gd name="connsiteX19" fmla="*/ 563561 w 1869641"/>
              <a:gd name="connsiteY19" fmla="*/ 238921 h 2245040"/>
              <a:gd name="connsiteX20" fmla="*/ 851338 w 1869641"/>
              <a:gd name="connsiteY20" fmla="*/ 94769 h 2245040"/>
              <a:gd name="connsiteX21" fmla="*/ 1244904 w 1869641"/>
              <a:gd name="connsiteY21" fmla="*/ 0 h 2245040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911292 w 2001540"/>
              <a:gd name="connsiteY11" fmla="*/ 1175910 h 2629446"/>
              <a:gd name="connsiteX12" fmla="*/ 911292 w 2001540"/>
              <a:gd name="connsiteY12" fmla="*/ 1031758 h 2629446"/>
              <a:gd name="connsiteX13" fmla="*/ 1414902 w 2001540"/>
              <a:gd name="connsiteY13" fmla="*/ 1031757 h 2629446"/>
              <a:gd name="connsiteX14" fmla="*/ 1558790 w 2001540"/>
              <a:gd name="connsiteY14" fmla="*/ 887605 h 2629446"/>
              <a:gd name="connsiteX15" fmla="*/ 1414902 w 2001540"/>
              <a:gd name="connsiteY15" fmla="*/ 743453 h 2629446"/>
              <a:gd name="connsiteX16" fmla="*/ 1342957 w 2001540"/>
              <a:gd name="connsiteY16" fmla="*/ 599300 h 2629446"/>
              <a:gd name="connsiteX17" fmla="*/ 983237 w 2001540"/>
              <a:gd name="connsiteY17" fmla="*/ 599301 h 2629446"/>
              <a:gd name="connsiteX18" fmla="*/ 767404 w 2001540"/>
              <a:gd name="connsiteY18" fmla="*/ 455149 h 2629446"/>
              <a:gd name="connsiteX19" fmla="*/ 695460 w 2001540"/>
              <a:gd name="connsiteY19" fmla="*/ 238921 h 2629446"/>
              <a:gd name="connsiteX20" fmla="*/ 983237 w 2001540"/>
              <a:gd name="connsiteY20" fmla="*/ 94769 h 2629446"/>
              <a:gd name="connsiteX21" fmla="*/ 1376803 w 2001540"/>
              <a:gd name="connsiteY21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538277 w 2001540"/>
              <a:gd name="connsiteY11" fmla="*/ 1828250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263795 w 2001540"/>
              <a:gd name="connsiteY11" fmla="*/ 1536291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172842 w 2001540"/>
              <a:gd name="connsiteY11" fmla="*/ 1955592 h 2629446"/>
              <a:gd name="connsiteX12" fmla="*/ 263795 w 2001540"/>
              <a:gd name="connsiteY12" fmla="*/ 1536291 h 2629446"/>
              <a:gd name="connsiteX13" fmla="*/ 911292 w 2001540"/>
              <a:gd name="connsiteY13" fmla="*/ 1175910 h 2629446"/>
              <a:gd name="connsiteX14" fmla="*/ 911292 w 2001540"/>
              <a:gd name="connsiteY14" fmla="*/ 1031758 h 2629446"/>
              <a:gd name="connsiteX15" fmla="*/ 1414902 w 2001540"/>
              <a:gd name="connsiteY15" fmla="*/ 1031757 h 2629446"/>
              <a:gd name="connsiteX16" fmla="*/ 1558790 w 2001540"/>
              <a:gd name="connsiteY16" fmla="*/ 887605 h 2629446"/>
              <a:gd name="connsiteX17" fmla="*/ 1414902 w 2001540"/>
              <a:gd name="connsiteY17" fmla="*/ 743453 h 2629446"/>
              <a:gd name="connsiteX18" fmla="*/ 1342957 w 2001540"/>
              <a:gd name="connsiteY18" fmla="*/ 599300 h 2629446"/>
              <a:gd name="connsiteX19" fmla="*/ 983237 w 2001540"/>
              <a:gd name="connsiteY19" fmla="*/ 599301 h 2629446"/>
              <a:gd name="connsiteX20" fmla="*/ 767404 w 2001540"/>
              <a:gd name="connsiteY20" fmla="*/ 455149 h 2629446"/>
              <a:gd name="connsiteX21" fmla="*/ 695460 w 2001540"/>
              <a:gd name="connsiteY21" fmla="*/ 238921 h 2629446"/>
              <a:gd name="connsiteX22" fmla="*/ 983237 w 2001540"/>
              <a:gd name="connsiteY22" fmla="*/ 94769 h 2629446"/>
              <a:gd name="connsiteX23" fmla="*/ 1376803 w 2001540"/>
              <a:gd name="connsiteY23" fmla="*/ 0 h 2629446"/>
              <a:gd name="connsiteX0" fmla="*/ 1823057 w 2193391"/>
              <a:gd name="connsiteY0" fmla="*/ 94414 h 2629446"/>
              <a:gd name="connsiteX1" fmla="*/ 1751050 w 2193391"/>
              <a:gd name="connsiteY1" fmla="*/ 238430 h 2629446"/>
              <a:gd name="connsiteX2" fmla="*/ 1606753 w 2193391"/>
              <a:gd name="connsiteY2" fmla="*/ 527225 h 2629446"/>
              <a:gd name="connsiteX3" fmla="*/ 1822585 w 2193391"/>
              <a:gd name="connsiteY3" fmla="*/ 815529 h 2629446"/>
              <a:gd name="connsiteX4" fmla="*/ 2182306 w 2193391"/>
              <a:gd name="connsiteY4" fmla="*/ 1103833 h 2629446"/>
              <a:gd name="connsiteX5" fmla="*/ 1966473 w 2193391"/>
              <a:gd name="connsiteY5" fmla="*/ 1247986 h 2629446"/>
              <a:gd name="connsiteX6" fmla="*/ 1678697 w 2193391"/>
              <a:gd name="connsiteY6" fmla="*/ 1392139 h 2629446"/>
              <a:gd name="connsiteX7" fmla="*/ 1247032 w 2193391"/>
              <a:gd name="connsiteY7" fmla="*/ 1752520 h 2629446"/>
              <a:gd name="connsiteX8" fmla="*/ 743423 w 2193391"/>
              <a:gd name="connsiteY8" fmla="*/ 1968748 h 2629446"/>
              <a:gd name="connsiteX9" fmla="*/ 383703 w 2193391"/>
              <a:gd name="connsiteY9" fmla="*/ 2112900 h 2629446"/>
              <a:gd name="connsiteX10" fmla="*/ 311758 w 2193391"/>
              <a:gd name="connsiteY10" fmla="*/ 2473281 h 2629446"/>
              <a:gd name="connsiteX11" fmla="*/ 23981 w 2193391"/>
              <a:gd name="connsiteY11" fmla="*/ 1680443 h 2629446"/>
              <a:gd name="connsiteX12" fmla="*/ 455646 w 2193391"/>
              <a:gd name="connsiteY12" fmla="*/ 1536291 h 2629446"/>
              <a:gd name="connsiteX13" fmla="*/ 1103143 w 2193391"/>
              <a:gd name="connsiteY13" fmla="*/ 1175910 h 2629446"/>
              <a:gd name="connsiteX14" fmla="*/ 1103143 w 2193391"/>
              <a:gd name="connsiteY14" fmla="*/ 1031758 h 2629446"/>
              <a:gd name="connsiteX15" fmla="*/ 1606753 w 2193391"/>
              <a:gd name="connsiteY15" fmla="*/ 1031757 h 2629446"/>
              <a:gd name="connsiteX16" fmla="*/ 1750641 w 2193391"/>
              <a:gd name="connsiteY16" fmla="*/ 887605 h 2629446"/>
              <a:gd name="connsiteX17" fmla="*/ 1606753 w 2193391"/>
              <a:gd name="connsiteY17" fmla="*/ 743453 h 2629446"/>
              <a:gd name="connsiteX18" fmla="*/ 1534808 w 2193391"/>
              <a:gd name="connsiteY18" fmla="*/ 599300 h 2629446"/>
              <a:gd name="connsiteX19" fmla="*/ 1175088 w 2193391"/>
              <a:gd name="connsiteY19" fmla="*/ 599301 h 2629446"/>
              <a:gd name="connsiteX20" fmla="*/ 959255 w 2193391"/>
              <a:gd name="connsiteY20" fmla="*/ 455149 h 2629446"/>
              <a:gd name="connsiteX21" fmla="*/ 887311 w 2193391"/>
              <a:gd name="connsiteY21" fmla="*/ 238921 h 2629446"/>
              <a:gd name="connsiteX22" fmla="*/ 1175088 w 2193391"/>
              <a:gd name="connsiteY22" fmla="*/ 94769 h 2629446"/>
              <a:gd name="connsiteX23" fmla="*/ 1568654 w 2193391"/>
              <a:gd name="connsiteY23" fmla="*/ 0 h 2629446"/>
              <a:gd name="connsiteX0" fmla="*/ 1853956 w 2224290"/>
              <a:gd name="connsiteY0" fmla="*/ 94414 h 2629446"/>
              <a:gd name="connsiteX1" fmla="*/ 1781949 w 2224290"/>
              <a:gd name="connsiteY1" fmla="*/ 238430 h 2629446"/>
              <a:gd name="connsiteX2" fmla="*/ 1637652 w 2224290"/>
              <a:gd name="connsiteY2" fmla="*/ 527225 h 2629446"/>
              <a:gd name="connsiteX3" fmla="*/ 1853484 w 2224290"/>
              <a:gd name="connsiteY3" fmla="*/ 815529 h 2629446"/>
              <a:gd name="connsiteX4" fmla="*/ 2213205 w 2224290"/>
              <a:gd name="connsiteY4" fmla="*/ 1103833 h 2629446"/>
              <a:gd name="connsiteX5" fmla="*/ 1997372 w 2224290"/>
              <a:gd name="connsiteY5" fmla="*/ 1247986 h 2629446"/>
              <a:gd name="connsiteX6" fmla="*/ 1709596 w 2224290"/>
              <a:gd name="connsiteY6" fmla="*/ 1392139 h 2629446"/>
              <a:gd name="connsiteX7" fmla="*/ 1277931 w 2224290"/>
              <a:gd name="connsiteY7" fmla="*/ 1752520 h 2629446"/>
              <a:gd name="connsiteX8" fmla="*/ 774322 w 2224290"/>
              <a:gd name="connsiteY8" fmla="*/ 1968748 h 2629446"/>
              <a:gd name="connsiteX9" fmla="*/ 414602 w 2224290"/>
              <a:gd name="connsiteY9" fmla="*/ 2112900 h 2629446"/>
              <a:gd name="connsiteX10" fmla="*/ 342657 w 2224290"/>
              <a:gd name="connsiteY10" fmla="*/ 2473281 h 2629446"/>
              <a:gd name="connsiteX11" fmla="*/ 157264 w 2224290"/>
              <a:gd name="connsiteY11" fmla="*/ 2059057 h 2629446"/>
              <a:gd name="connsiteX12" fmla="*/ 54880 w 2224290"/>
              <a:gd name="connsiteY12" fmla="*/ 1680443 h 2629446"/>
              <a:gd name="connsiteX13" fmla="*/ 486545 w 2224290"/>
              <a:gd name="connsiteY13" fmla="*/ 1536291 h 2629446"/>
              <a:gd name="connsiteX14" fmla="*/ 1134042 w 2224290"/>
              <a:gd name="connsiteY14" fmla="*/ 1175910 h 2629446"/>
              <a:gd name="connsiteX15" fmla="*/ 1134042 w 2224290"/>
              <a:gd name="connsiteY15" fmla="*/ 1031758 h 2629446"/>
              <a:gd name="connsiteX16" fmla="*/ 1637652 w 2224290"/>
              <a:gd name="connsiteY16" fmla="*/ 1031757 h 2629446"/>
              <a:gd name="connsiteX17" fmla="*/ 1781540 w 2224290"/>
              <a:gd name="connsiteY17" fmla="*/ 887605 h 2629446"/>
              <a:gd name="connsiteX18" fmla="*/ 1637652 w 2224290"/>
              <a:gd name="connsiteY18" fmla="*/ 743453 h 2629446"/>
              <a:gd name="connsiteX19" fmla="*/ 1565707 w 2224290"/>
              <a:gd name="connsiteY19" fmla="*/ 599300 h 2629446"/>
              <a:gd name="connsiteX20" fmla="*/ 1205987 w 2224290"/>
              <a:gd name="connsiteY20" fmla="*/ 599301 h 2629446"/>
              <a:gd name="connsiteX21" fmla="*/ 990154 w 2224290"/>
              <a:gd name="connsiteY21" fmla="*/ 455149 h 2629446"/>
              <a:gd name="connsiteX22" fmla="*/ 918210 w 2224290"/>
              <a:gd name="connsiteY22" fmla="*/ 238921 h 2629446"/>
              <a:gd name="connsiteX23" fmla="*/ 1205987 w 2224290"/>
              <a:gd name="connsiteY23" fmla="*/ 94769 h 2629446"/>
              <a:gd name="connsiteX24" fmla="*/ 1599553 w 2224290"/>
              <a:gd name="connsiteY24" fmla="*/ 0 h 2629446"/>
              <a:gd name="connsiteX0" fmla="*/ 2134815 w 2505149"/>
              <a:gd name="connsiteY0" fmla="*/ 94414 h 2629446"/>
              <a:gd name="connsiteX1" fmla="*/ 2062808 w 2505149"/>
              <a:gd name="connsiteY1" fmla="*/ 238430 h 2629446"/>
              <a:gd name="connsiteX2" fmla="*/ 1918511 w 2505149"/>
              <a:gd name="connsiteY2" fmla="*/ 527225 h 2629446"/>
              <a:gd name="connsiteX3" fmla="*/ 2134343 w 2505149"/>
              <a:gd name="connsiteY3" fmla="*/ 815529 h 2629446"/>
              <a:gd name="connsiteX4" fmla="*/ 2494064 w 2505149"/>
              <a:gd name="connsiteY4" fmla="*/ 1103833 h 2629446"/>
              <a:gd name="connsiteX5" fmla="*/ 2278231 w 2505149"/>
              <a:gd name="connsiteY5" fmla="*/ 1247986 h 2629446"/>
              <a:gd name="connsiteX6" fmla="*/ 1990455 w 2505149"/>
              <a:gd name="connsiteY6" fmla="*/ 1392139 h 2629446"/>
              <a:gd name="connsiteX7" fmla="*/ 1558790 w 2505149"/>
              <a:gd name="connsiteY7" fmla="*/ 1752520 h 2629446"/>
              <a:gd name="connsiteX8" fmla="*/ 1055181 w 2505149"/>
              <a:gd name="connsiteY8" fmla="*/ 1968748 h 2629446"/>
              <a:gd name="connsiteX9" fmla="*/ 695461 w 2505149"/>
              <a:gd name="connsiteY9" fmla="*/ 2112900 h 2629446"/>
              <a:gd name="connsiteX10" fmla="*/ 623516 w 2505149"/>
              <a:gd name="connsiteY10" fmla="*/ 2473281 h 2629446"/>
              <a:gd name="connsiteX11" fmla="*/ 47963 w 2505149"/>
              <a:gd name="connsiteY11" fmla="*/ 2257053 h 2629446"/>
              <a:gd name="connsiteX12" fmla="*/ 335739 w 2505149"/>
              <a:gd name="connsiteY12" fmla="*/ 1680443 h 2629446"/>
              <a:gd name="connsiteX13" fmla="*/ 767404 w 2505149"/>
              <a:gd name="connsiteY13" fmla="*/ 1536291 h 2629446"/>
              <a:gd name="connsiteX14" fmla="*/ 1414901 w 2505149"/>
              <a:gd name="connsiteY14" fmla="*/ 1175910 h 2629446"/>
              <a:gd name="connsiteX15" fmla="*/ 1414901 w 2505149"/>
              <a:gd name="connsiteY15" fmla="*/ 1031758 h 2629446"/>
              <a:gd name="connsiteX16" fmla="*/ 1918511 w 2505149"/>
              <a:gd name="connsiteY16" fmla="*/ 1031757 h 2629446"/>
              <a:gd name="connsiteX17" fmla="*/ 2062399 w 2505149"/>
              <a:gd name="connsiteY17" fmla="*/ 887605 h 2629446"/>
              <a:gd name="connsiteX18" fmla="*/ 1918511 w 2505149"/>
              <a:gd name="connsiteY18" fmla="*/ 743453 h 2629446"/>
              <a:gd name="connsiteX19" fmla="*/ 1846566 w 2505149"/>
              <a:gd name="connsiteY19" fmla="*/ 599300 h 2629446"/>
              <a:gd name="connsiteX20" fmla="*/ 1486846 w 2505149"/>
              <a:gd name="connsiteY20" fmla="*/ 599301 h 2629446"/>
              <a:gd name="connsiteX21" fmla="*/ 1271013 w 2505149"/>
              <a:gd name="connsiteY21" fmla="*/ 455149 h 2629446"/>
              <a:gd name="connsiteX22" fmla="*/ 1199069 w 2505149"/>
              <a:gd name="connsiteY22" fmla="*/ 238921 h 2629446"/>
              <a:gd name="connsiteX23" fmla="*/ 1486846 w 2505149"/>
              <a:gd name="connsiteY23" fmla="*/ 94769 h 2629446"/>
              <a:gd name="connsiteX24" fmla="*/ 1880412 w 2505149"/>
              <a:gd name="connsiteY24" fmla="*/ 0 h 2629446"/>
              <a:gd name="connsiteX0" fmla="*/ 2087001 w 2457335"/>
              <a:gd name="connsiteY0" fmla="*/ 94414 h 2629446"/>
              <a:gd name="connsiteX1" fmla="*/ 2014994 w 2457335"/>
              <a:gd name="connsiteY1" fmla="*/ 238430 h 2629446"/>
              <a:gd name="connsiteX2" fmla="*/ 1870697 w 2457335"/>
              <a:gd name="connsiteY2" fmla="*/ 527225 h 2629446"/>
              <a:gd name="connsiteX3" fmla="*/ 2086529 w 2457335"/>
              <a:gd name="connsiteY3" fmla="*/ 815529 h 2629446"/>
              <a:gd name="connsiteX4" fmla="*/ 2446250 w 2457335"/>
              <a:gd name="connsiteY4" fmla="*/ 1103833 h 2629446"/>
              <a:gd name="connsiteX5" fmla="*/ 2230417 w 2457335"/>
              <a:gd name="connsiteY5" fmla="*/ 1247986 h 2629446"/>
              <a:gd name="connsiteX6" fmla="*/ 1942641 w 2457335"/>
              <a:gd name="connsiteY6" fmla="*/ 1392139 h 2629446"/>
              <a:gd name="connsiteX7" fmla="*/ 1510976 w 2457335"/>
              <a:gd name="connsiteY7" fmla="*/ 1752520 h 2629446"/>
              <a:gd name="connsiteX8" fmla="*/ 1007367 w 2457335"/>
              <a:gd name="connsiteY8" fmla="*/ 1968748 h 2629446"/>
              <a:gd name="connsiteX9" fmla="*/ 647647 w 2457335"/>
              <a:gd name="connsiteY9" fmla="*/ 2112900 h 2629446"/>
              <a:gd name="connsiteX10" fmla="*/ 575702 w 2457335"/>
              <a:gd name="connsiteY10" fmla="*/ 2473281 h 2629446"/>
              <a:gd name="connsiteX11" fmla="*/ 287033 w 2457335"/>
              <a:gd name="connsiteY11" fmla="*/ 2401286 h 2629446"/>
              <a:gd name="connsiteX12" fmla="*/ 149 w 2457335"/>
              <a:gd name="connsiteY12" fmla="*/ 2257053 h 2629446"/>
              <a:gd name="connsiteX13" fmla="*/ 287925 w 2457335"/>
              <a:gd name="connsiteY13" fmla="*/ 1680443 h 2629446"/>
              <a:gd name="connsiteX14" fmla="*/ 719590 w 2457335"/>
              <a:gd name="connsiteY14" fmla="*/ 1536291 h 2629446"/>
              <a:gd name="connsiteX15" fmla="*/ 1367087 w 2457335"/>
              <a:gd name="connsiteY15" fmla="*/ 1175910 h 2629446"/>
              <a:gd name="connsiteX16" fmla="*/ 1367087 w 2457335"/>
              <a:gd name="connsiteY16" fmla="*/ 1031758 h 2629446"/>
              <a:gd name="connsiteX17" fmla="*/ 1870697 w 2457335"/>
              <a:gd name="connsiteY17" fmla="*/ 1031757 h 2629446"/>
              <a:gd name="connsiteX18" fmla="*/ 2014585 w 2457335"/>
              <a:gd name="connsiteY18" fmla="*/ 887605 h 2629446"/>
              <a:gd name="connsiteX19" fmla="*/ 1870697 w 2457335"/>
              <a:gd name="connsiteY19" fmla="*/ 743453 h 2629446"/>
              <a:gd name="connsiteX20" fmla="*/ 1798752 w 2457335"/>
              <a:gd name="connsiteY20" fmla="*/ 599300 h 2629446"/>
              <a:gd name="connsiteX21" fmla="*/ 1439032 w 2457335"/>
              <a:gd name="connsiteY21" fmla="*/ 599301 h 2629446"/>
              <a:gd name="connsiteX22" fmla="*/ 1223199 w 2457335"/>
              <a:gd name="connsiteY22" fmla="*/ 455149 h 2629446"/>
              <a:gd name="connsiteX23" fmla="*/ 1151255 w 2457335"/>
              <a:gd name="connsiteY23" fmla="*/ 238921 h 2629446"/>
              <a:gd name="connsiteX24" fmla="*/ 1439032 w 2457335"/>
              <a:gd name="connsiteY24" fmla="*/ 94769 h 2629446"/>
              <a:gd name="connsiteX25" fmla="*/ 1832598 w 2457335"/>
              <a:gd name="connsiteY25" fmla="*/ 0 h 2629446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259023 w 2493158"/>
              <a:gd name="connsiteY15" fmla="*/ 1175909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330967 w 2493158"/>
              <a:gd name="connsiteY15" fmla="*/ 1103833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043190 w 2493158"/>
              <a:gd name="connsiteY22" fmla="*/ 310995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965972 w 2493158"/>
              <a:gd name="connsiteY21" fmla="*/ 491443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539581 w 2493158"/>
              <a:gd name="connsiteY21" fmla="*/ 455147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1043190 w 2493158"/>
              <a:gd name="connsiteY25" fmla="*/ 310995 h 2797624"/>
              <a:gd name="connsiteX26" fmla="*/ 1474855 w 2493158"/>
              <a:gd name="connsiteY26" fmla="*/ 94769 h 2797624"/>
              <a:gd name="connsiteX27" fmla="*/ 1868421 w 2493158"/>
              <a:gd name="connsiteY27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721640 w 2493158"/>
              <a:gd name="connsiteY25" fmla="*/ 331804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395693 w 2493158"/>
              <a:gd name="connsiteY23" fmla="*/ 383071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05506 w 2465079"/>
              <a:gd name="connsiteY0" fmla="*/ 111848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378374 w 2465079"/>
              <a:gd name="connsiteY23" fmla="*/ 383071 h 2764817"/>
              <a:gd name="connsiteX24" fmla="*/ 450318 w 2465079"/>
              <a:gd name="connsiteY24" fmla="*/ 310995 h 2764817"/>
              <a:gd name="connsiteX25" fmla="*/ 666151 w 2465079"/>
              <a:gd name="connsiteY25" fmla="*/ 383071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6 w 2465079"/>
              <a:gd name="connsiteY0" fmla="*/ 111848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378374 w 2465079"/>
              <a:gd name="connsiteY23" fmla="*/ 383071 h 2764817"/>
              <a:gd name="connsiteX24" fmla="*/ 450318 w 2465079"/>
              <a:gd name="connsiteY24" fmla="*/ 310995 h 2764817"/>
              <a:gd name="connsiteX25" fmla="*/ 666151 w 2465079"/>
              <a:gd name="connsiteY25" fmla="*/ 383071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033498 w 2465079"/>
              <a:gd name="connsiteY0" fmla="*/ 238430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85976 w 2465079"/>
              <a:gd name="connsiteY6" fmla="*/ 1238228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85976 w 2465079"/>
              <a:gd name="connsiteY6" fmla="*/ 1238228 h 2764817"/>
              <a:gd name="connsiteX7" fmla="*/ 991067 w 2465079"/>
              <a:gd name="connsiteY7" fmla="*/ 1628793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7407"/>
              <a:gd name="connsiteX1" fmla="*/ 1889201 w 2465079"/>
              <a:gd name="connsiteY1" fmla="*/ 527225 h 2767407"/>
              <a:gd name="connsiteX2" fmla="*/ 2105033 w 2465079"/>
              <a:gd name="connsiteY2" fmla="*/ 815529 h 2767407"/>
              <a:gd name="connsiteX3" fmla="*/ 2464754 w 2465079"/>
              <a:gd name="connsiteY3" fmla="*/ 1103833 h 2767407"/>
              <a:gd name="connsiteX4" fmla="*/ 2248921 w 2465079"/>
              <a:gd name="connsiteY4" fmla="*/ 1247986 h 2767407"/>
              <a:gd name="connsiteX5" fmla="*/ 1961145 w 2465079"/>
              <a:gd name="connsiteY5" fmla="*/ 1392139 h 2767407"/>
              <a:gd name="connsiteX6" fmla="*/ 1485976 w 2465079"/>
              <a:gd name="connsiteY6" fmla="*/ 1238228 h 2767407"/>
              <a:gd name="connsiteX7" fmla="*/ 991067 w 2465079"/>
              <a:gd name="connsiteY7" fmla="*/ 1628793 h 2767407"/>
              <a:gd name="connsiteX8" fmla="*/ 594206 w 2465079"/>
              <a:gd name="connsiteY8" fmla="*/ 2473281 h 2767407"/>
              <a:gd name="connsiteX9" fmla="*/ 90597 w 2465079"/>
              <a:gd name="connsiteY9" fmla="*/ 2761586 h 2767407"/>
              <a:gd name="connsiteX10" fmla="*/ 18653 w 2465079"/>
              <a:gd name="connsiteY10" fmla="*/ 2257053 h 2767407"/>
              <a:gd name="connsiteX11" fmla="*/ 306429 w 2465079"/>
              <a:gd name="connsiteY11" fmla="*/ 1680443 h 2767407"/>
              <a:gd name="connsiteX12" fmla="*/ 738094 w 2465079"/>
              <a:gd name="connsiteY12" fmla="*/ 1536291 h 2767407"/>
              <a:gd name="connsiteX13" fmla="*/ 1385591 w 2465079"/>
              <a:gd name="connsiteY13" fmla="*/ 1031758 h 2767407"/>
              <a:gd name="connsiteX14" fmla="*/ 1889201 w 2465079"/>
              <a:gd name="connsiteY14" fmla="*/ 1031757 h 2767407"/>
              <a:gd name="connsiteX15" fmla="*/ 2033089 w 2465079"/>
              <a:gd name="connsiteY15" fmla="*/ 887605 h 2767407"/>
              <a:gd name="connsiteX16" fmla="*/ 1889201 w 2465079"/>
              <a:gd name="connsiteY16" fmla="*/ 743453 h 2767407"/>
              <a:gd name="connsiteX17" fmla="*/ 1817256 w 2465079"/>
              <a:gd name="connsiteY17" fmla="*/ 599300 h 2767407"/>
              <a:gd name="connsiteX18" fmla="*/ 1457536 w 2465079"/>
              <a:gd name="connsiteY18" fmla="*/ 599301 h 2767407"/>
              <a:gd name="connsiteX19" fmla="*/ 1097816 w 2465079"/>
              <a:gd name="connsiteY19" fmla="*/ 527224 h 2767407"/>
              <a:gd name="connsiteX20" fmla="*/ 757437 w 2465079"/>
              <a:gd name="connsiteY20" fmla="*/ 491443 h 2767407"/>
              <a:gd name="connsiteX21" fmla="*/ 378374 w 2465079"/>
              <a:gd name="connsiteY21" fmla="*/ 383071 h 2767407"/>
              <a:gd name="connsiteX22" fmla="*/ 450318 w 2465079"/>
              <a:gd name="connsiteY22" fmla="*/ 310995 h 2767407"/>
              <a:gd name="connsiteX23" fmla="*/ 666151 w 2465079"/>
              <a:gd name="connsiteY23" fmla="*/ 383071 h 2767407"/>
              <a:gd name="connsiteX24" fmla="*/ 1025871 w 2465079"/>
              <a:gd name="connsiteY24" fmla="*/ 238919 h 2767407"/>
              <a:gd name="connsiteX25" fmla="*/ 1457536 w 2465079"/>
              <a:gd name="connsiteY25" fmla="*/ 94769 h 2767407"/>
              <a:gd name="connsiteX26" fmla="*/ 1851102 w 2465079"/>
              <a:gd name="connsiteY26" fmla="*/ 0 h 2767407"/>
              <a:gd name="connsiteX0" fmla="*/ 2103105 w 2465079"/>
              <a:gd name="connsiteY0" fmla="*/ 194845 h 2761586"/>
              <a:gd name="connsiteX1" fmla="*/ 1889201 w 2465079"/>
              <a:gd name="connsiteY1" fmla="*/ 527225 h 2761586"/>
              <a:gd name="connsiteX2" fmla="*/ 2105033 w 2465079"/>
              <a:gd name="connsiteY2" fmla="*/ 815529 h 2761586"/>
              <a:gd name="connsiteX3" fmla="*/ 2464754 w 2465079"/>
              <a:gd name="connsiteY3" fmla="*/ 1103833 h 2761586"/>
              <a:gd name="connsiteX4" fmla="*/ 2248921 w 2465079"/>
              <a:gd name="connsiteY4" fmla="*/ 1247986 h 2761586"/>
              <a:gd name="connsiteX5" fmla="*/ 1961145 w 2465079"/>
              <a:gd name="connsiteY5" fmla="*/ 1392139 h 2761586"/>
              <a:gd name="connsiteX6" fmla="*/ 1485976 w 2465079"/>
              <a:gd name="connsiteY6" fmla="*/ 1238228 h 2761586"/>
              <a:gd name="connsiteX7" fmla="*/ 991067 w 2465079"/>
              <a:gd name="connsiteY7" fmla="*/ 1628793 h 2761586"/>
              <a:gd name="connsiteX8" fmla="*/ 90597 w 2465079"/>
              <a:gd name="connsiteY8" fmla="*/ 2761586 h 2761586"/>
              <a:gd name="connsiteX9" fmla="*/ 18653 w 2465079"/>
              <a:gd name="connsiteY9" fmla="*/ 2257053 h 2761586"/>
              <a:gd name="connsiteX10" fmla="*/ 306429 w 2465079"/>
              <a:gd name="connsiteY10" fmla="*/ 1680443 h 2761586"/>
              <a:gd name="connsiteX11" fmla="*/ 738094 w 2465079"/>
              <a:gd name="connsiteY11" fmla="*/ 1536291 h 2761586"/>
              <a:gd name="connsiteX12" fmla="*/ 1385591 w 2465079"/>
              <a:gd name="connsiteY12" fmla="*/ 1031758 h 2761586"/>
              <a:gd name="connsiteX13" fmla="*/ 1889201 w 2465079"/>
              <a:gd name="connsiteY13" fmla="*/ 1031757 h 2761586"/>
              <a:gd name="connsiteX14" fmla="*/ 2033089 w 2465079"/>
              <a:gd name="connsiteY14" fmla="*/ 887605 h 2761586"/>
              <a:gd name="connsiteX15" fmla="*/ 1889201 w 2465079"/>
              <a:gd name="connsiteY15" fmla="*/ 743453 h 2761586"/>
              <a:gd name="connsiteX16" fmla="*/ 1817256 w 2465079"/>
              <a:gd name="connsiteY16" fmla="*/ 599300 h 2761586"/>
              <a:gd name="connsiteX17" fmla="*/ 1457536 w 2465079"/>
              <a:gd name="connsiteY17" fmla="*/ 599301 h 2761586"/>
              <a:gd name="connsiteX18" fmla="*/ 1097816 w 2465079"/>
              <a:gd name="connsiteY18" fmla="*/ 527224 h 2761586"/>
              <a:gd name="connsiteX19" fmla="*/ 757437 w 2465079"/>
              <a:gd name="connsiteY19" fmla="*/ 491443 h 2761586"/>
              <a:gd name="connsiteX20" fmla="*/ 378374 w 2465079"/>
              <a:gd name="connsiteY20" fmla="*/ 383071 h 2761586"/>
              <a:gd name="connsiteX21" fmla="*/ 450318 w 2465079"/>
              <a:gd name="connsiteY21" fmla="*/ 310995 h 2761586"/>
              <a:gd name="connsiteX22" fmla="*/ 666151 w 2465079"/>
              <a:gd name="connsiteY22" fmla="*/ 383071 h 2761586"/>
              <a:gd name="connsiteX23" fmla="*/ 1025871 w 2465079"/>
              <a:gd name="connsiteY23" fmla="*/ 238919 h 2761586"/>
              <a:gd name="connsiteX24" fmla="*/ 1457536 w 2465079"/>
              <a:gd name="connsiteY24" fmla="*/ 94769 h 2761586"/>
              <a:gd name="connsiteX25" fmla="*/ 1851102 w 2465079"/>
              <a:gd name="connsiteY25" fmla="*/ 0 h 2761586"/>
              <a:gd name="connsiteX0" fmla="*/ 2084958 w 2446932"/>
              <a:gd name="connsiteY0" fmla="*/ 194845 h 2257053"/>
              <a:gd name="connsiteX1" fmla="*/ 1871054 w 2446932"/>
              <a:gd name="connsiteY1" fmla="*/ 527225 h 2257053"/>
              <a:gd name="connsiteX2" fmla="*/ 2086886 w 2446932"/>
              <a:gd name="connsiteY2" fmla="*/ 815529 h 2257053"/>
              <a:gd name="connsiteX3" fmla="*/ 2446607 w 2446932"/>
              <a:gd name="connsiteY3" fmla="*/ 1103833 h 2257053"/>
              <a:gd name="connsiteX4" fmla="*/ 2230774 w 2446932"/>
              <a:gd name="connsiteY4" fmla="*/ 1247986 h 2257053"/>
              <a:gd name="connsiteX5" fmla="*/ 1942998 w 2446932"/>
              <a:gd name="connsiteY5" fmla="*/ 1392139 h 2257053"/>
              <a:gd name="connsiteX6" fmla="*/ 1467829 w 2446932"/>
              <a:gd name="connsiteY6" fmla="*/ 1238228 h 2257053"/>
              <a:gd name="connsiteX7" fmla="*/ 972920 w 2446932"/>
              <a:gd name="connsiteY7" fmla="*/ 1628793 h 2257053"/>
              <a:gd name="connsiteX8" fmla="*/ 506 w 2446932"/>
              <a:gd name="connsiteY8" fmla="*/ 2257053 h 2257053"/>
              <a:gd name="connsiteX9" fmla="*/ 288282 w 2446932"/>
              <a:gd name="connsiteY9" fmla="*/ 1680443 h 2257053"/>
              <a:gd name="connsiteX10" fmla="*/ 719947 w 2446932"/>
              <a:gd name="connsiteY10" fmla="*/ 1536291 h 2257053"/>
              <a:gd name="connsiteX11" fmla="*/ 1367444 w 2446932"/>
              <a:gd name="connsiteY11" fmla="*/ 1031758 h 2257053"/>
              <a:gd name="connsiteX12" fmla="*/ 1871054 w 2446932"/>
              <a:gd name="connsiteY12" fmla="*/ 1031757 h 2257053"/>
              <a:gd name="connsiteX13" fmla="*/ 2014942 w 2446932"/>
              <a:gd name="connsiteY13" fmla="*/ 887605 h 2257053"/>
              <a:gd name="connsiteX14" fmla="*/ 1871054 w 2446932"/>
              <a:gd name="connsiteY14" fmla="*/ 743453 h 2257053"/>
              <a:gd name="connsiteX15" fmla="*/ 1799109 w 2446932"/>
              <a:gd name="connsiteY15" fmla="*/ 599300 h 2257053"/>
              <a:gd name="connsiteX16" fmla="*/ 1439389 w 2446932"/>
              <a:gd name="connsiteY16" fmla="*/ 599301 h 2257053"/>
              <a:gd name="connsiteX17" fmla="*/ 1079669 w 2446932"/>
              <a:gd name="connsiteY17" fmla="*/ 527224 h 2257053"/>
              <a:gd name="connsiteX18" fmla="*/ 739290 w 2446932"/>
              <a:gd name="connsiteY18" fmla="*/ 491443 h 2257053"/>
              <a:gd name="connsiteX19" fmla="*/ 360227 w 2446932"/>
              <a:gd name="connsiteY19" fmla="*/ 383071 h 2257053"/>
              <a:gd name="connsiteX20" fmla="*/ 432171 w 2446932"/>
              <a:gd name="connsiteY20" fmla="*/ 310995 h 2257053"/>
              <a:gd name="connsiteX21" fmla="*/ 648004 w 2446932"/>
              <a:gd name="connsiteY21" fmla="*/ 383071 h 2257053"/>
              <a:gd name="connsiteX22" fmla="*/ 1007724 w 2446932"/>
              <a:gd name="connsiteY22" fmla="*/ 238919 h 2257053"/>
              <a:gd name="connsiteX23" fmla="*/ 1439389 w 2446932"/>
              <a:gd name="connsiteY23" fmla="*/ 94769 h 2257053"/>
              <a:gd name="connsiteX24" fmla="*/ 1832955 w 2446932"/>
              <a:gd name="connsiteY24" fmla="*/ 0 h 2257053"/>
              <a:gd name="connsiteX0" fmla="*/ 1796676 w 2158650"/>
              <a:gd name="connsiteY0" fmla="*/ 194845 h 1690341"/>
              <a:gd name="connsiteX1" fmla="*/ 1582772 w 2158650"/>
              <a:gd name="connsiteY1" fmla="*/ 527225 h 1690341"/>
              <a:gd name="connsiteX2" fmla="*/ 1798604 w 2158650"/>
              <a:gd name="connsiteY2" fmla="*/ 815529 h 1690341"/>
              <a:gd name="connsiteX3" fmla="*/ 2158325 w 2158650"/>
              <a:gd name="connsiteY3" fmla="*/ 1103833 h 1690341"/>
              <a:gd name="connsiteX4" fmla="*/ 1942492 w 2158650"/>
              <a:gd name="connsiteY4" fmla="*/ 1247986 h 1690341"/>
              <a:gd name="connsiteX5" fmla="*/ 1654716 w 2158650"/>
              <a:gd name="connsiteY5" fmla="*/ 1392139 h 1690341"/>
              <a:gd name="connsiteX6" fmla="*/ 1179547 w 2158650"/>
              <a:gd name="connsiteY6" fmla="*/ 1238228 h 1690341"/>
              <a:gd name="connsiteX7" fmla="*/ 684638 w 2158650"/>
              <a:gd name="connsiteY7" fmla="*/ 1628793 h 1690341"/>
              <a:gd name="connsiteX8" fmla="*/ 0 w 2158650"/>
              <a:gd name="connsiteY8" fmla="*/ 1680443 h 1690341"/>
              <a:gd name="connsiteX9" fmla="*/ 431665 w 2158650"/>
              <a:gd name="connsiteY9" fmla="*/ 1536291 h 1690341"/>
              <a:gd name="connsiteX10" fmla="*/ 1079162 w 2158650"/>
              <a:gd name="connsiteY10" fmla="*/ 1031758 h 1690341"/>
              <a:gd name="connsiteX11" fmla="*/ 1582772 w 2158650"/>
              <a:gd name="connsiteY11" fmla="*/ 1031757 h 1690341"/>
              <a:gd name="connsiteX12" fmla="*/ 1726660 w 2158650"/>
              <a:gd name="connsiteY12" fmla="*/ 887605 h 1690341"/>
              <a:gd name="connsiteX13" fmla="*/ 1582772 w 2158650"/>
              <a:gd name="connsiteY13" fmla="*/ 743453 h 1690341"/>
              <a:gd name="connsiteX14" fmla="*/ 1510827 w 2158650"/>
              <a:gd name="connsiteY14" fmla="*/ 599300 h 1690341"/>
              <a:gd name="connsiteX15" fmla="*/ 1151107 w 2158650"/>
              <a:gd name="connsiteY15" fmla="*/ 599301 h 1690341"/>
              <a:gd name="connsiteX16" fmla="*/ 791387 w 2158650"/>
              <a:gd name="connsiteY16" fmla="*/ 527224 h 1690341"/>
              <a:gd name="connsiteX17" fmla="*/ 451008 w 2158650"/>
              <a:gd name="connsiteY17" fmla="*/ 491443 h 1690341"/>
              <a:gd name="connsiteX18" fmla="*/ 71945 w 2158650"/>
              <a:gd name="connsiteY18" fmla="*/ 383071 h 1690341"/>
              <a:gd name="connsiteX19" fmla="*/ 143889 w 2158650"/>
              <a:gd name="connsiteY19" fmla="*/ 310995 h 1690341"/>
              <a:gd name="connsiteX20" fmla="*/ 359722 w 2158650"/>
              <a:gd name="connsiteY20" fmla="*/ 383071 h 1690341"/>
              <a:gd name="connsiteX21" fmla="*/ 719442 w 2158650"/>
              <a:gd name="connsiteY21" fmla="*/ 238919 h 1690341"/>
              <a:gd name="connsiteX22" fmla="*/ 1151107 w 2158650"/>
              <a:gd name="connsiteY22" fmla="*/ 94769 h 1690341"/>
              <a:gd name="connsiteX23" fmla="*/ 1544673 w 2158650"/>
              <a:gd name="connsiteY23" fmla="*/ 0 h 1690341"/>
              <a:gd name="connsiteX0" fmla="*/ 1741878 w 2103852"/>
              <a:gd name="connsiteY0" fmla="*/ 194845 h 1649585"/>
              <a:gd name="connsiteX1" fmla="*/ 1527974 w 2103852"/>
              <a:gd name="connsiteY1" fmla="*/ 527225 h 1649585"/>
              <a:gd name="connsiteX2" fmla="*/ 1743806 w 2103852"/>
              <a:gd name="connsiteY2" fmla="*/ 815529 h 1649585"/>
              <a:gd name="connsiteX3" fmla="*/ 2103527 w 2103852"/>
              <a:gd name="connsiteY3" fmla="*/ 1103833 h 1649585"/>
              <a:gd name="connsiteX4" fmla="*/ 1887694 w 2103852"/>
              <a:gd name="connsiteY4" fmla="*/ 1247986 h 1649585"/>
              <a:gd name="connsiteX5" fmla="*/ 1599918 w 2103852"/>
              <a:gd name="connsiteY5" fmla="*/ 1392139 h 1649585"/>
              <a:gd name="connsiteX6" fmla="*/ 1124749 w 2103852"/>
              <a:gd name="connsiteY6" fmla="*/ 1238228 h 1649585"/>
              <a:gd name="connsiteX7" fmla="*/ 629840 w 2103852"/>
              <a:gd name="connsiteY7" fmla="*/ 1628793 h 1649585"/>
              <a:gd name="connsiteX8" fmla="*/ 376867 w 2103852"/>
              <a:gd name="connsiteY8" fmla="*/ 1536291 h 1649585"/>
              <a:gd name="connsiteX9" fmla="*/ 1024364 w 2103852"/>
              <a:gd name="connsiteY9" fmla="*/ 1031758 h 1649585"/>
              <a:gd name="connsiteX10" fmla="*/ 1527974 w 2103852"/>
              <a:gd name="connsiteY10" fmla="*/ 1031757 h 1649585"/>
              <a:gd name="connsiteX11" fmla="*/ 1671862 w 2103852"/>
              <a:gd name="connsiteY11" fmla="*/ 887605 h 1649585"/>
              <a:gd name="connsiteX12" fmla="*/ 1527974 w 2103852"/>
              <a:gd name="connsiteY12" fmla="*/ 743453 h 1649585"/>
              <a:gd name="connsiteX13" fmla="*/ 1456029 w 2103852"/>
              <a:gd name="connsiteY13" fmla="*/ 599300 h 1649585"/>
              <a:gd name="connsiteX14" fmla="*/ 1096309 w 2103852"/>
              <a:gd name="connsiteY14" fmla="*/ 599301 h 1649585"/>
              <a:gd name="connsiteX15" fmla="*/ 736589 w 2103852"/>
              <a:gd name="connsiteY15" fmla="*/ 527224 h 1649585"/>
              <a:gd name="connsiteX16" fmla="*/ 396210 w 2103852"/>
              <a:gd name="connsiteY16" fmla="*/ 491443 h 1649585"/>
              <a:gd name="connsiteX17" fmla="*/ 17147 w 2103852"/>
              <a:gd name="connsiteY17" fmla="*/ 383071 h 1649585"/>
              <a:gd name="connsiteX18" fmla="*/ 89091 w 2103852"/>
              <a:gd name="connsiteY18" fmla="*/ 310995 h 1649585"/>
              <a:gd name="connsiteX19" fmla="*/ 304924 w 2103852"/>
              <a:gd name="connsiteY19" fmla="*/ 383071 h 1649585"/>
              <a:gd name="connsiteX20" fmla="*/ 664644 w 2103852"/>
              <a:gd name="connsiteY20" fmla="*/ 238919 h 1649585"/>
              <a:gd name="connsiteX21" fmla="*/ 1096309 w 2103852"/>
              <a:gd name="connsiteY21" fmla="*/ 94769 h 1649585"/>
              <a:gd name="connsiteX22" fmla="*/ 1489875 w 2103852"/>
              <a:gd name="connsiteY22" fmla="*/ 0 h 1649585"/>
              <a:gd name="connsiteX0" fmla="*/ 1741878 w 2103852"/>
              <a:gd name="connsiteY0" fmla="*/ 194845 h 1640512"/>
              <a:gd name="connsiteX1" fmla="*/ 1527974 w 2103852"/>
              <a:gd name="connsiteY1" fmla="*/ 527225 h 1640512"/>
              <a:gd name="connsiteX2" fmla="*/ 1743806 w 2103852"/>
              <a:gd name="connsiteY2" fmla="*/ 815529 h 1640512"/>
              <a:gd name="connsiteX3" fmla="*/ 2103527 w 2103852"/>
              <a:gd name="connsiteY3" fmla="*/ 1103833 h 1640512"/>
              <a:gd name="connsiteX4" fmla="*/ 1887694 w 2103852"/>
              <a:gd name="connsiteY4" fmla="*/ 1247986 h 1640512"/>
              <a:gd name="connsiteX5" fmla="*/ 1599918 w 2103852"/>
              <a:gd name="connsiteY5" fmla="*/ 1392139 h 1640512"/>
              <a:gd name="connsiteX6" fmla="*/ 1124749 w 2103852"/>
              <a:gd name="connsiteY6" fmla="*/ 1238228 h 1640512"/>
              <a:gd name="connsiteX7" fmla="*/ 629840 w 2103852"/>
              <a:gd name="connsiteY7" fmla="*/ 1628793 h 1640512"/>
              <a:gd name="connsiteX8" fmla="*/ 385568 w 2103852"/>
              <a:gd name="connsiteY8" fmla="*/ 1492707 h 1640512"/>
              <a:gd name="connsiteX9" fmla="*/ 1024364 w 2103852"/>
              <a:gd name="connsiteY9" fmla="*/ 1031758 h 1640512"/>
              <a:gd name="connsiteX10" fmla="*/ 1527974 w 2103852"/>
              <a:gd name="connsiteY10" fmla="*/ 1031757 h 1640512"/>
              <a:gd name="connsiteX11" fmla="*/ 1671862 w 2103852"/>
              <a:gd name="connsiteY11" fmla="*/ 887605 h 1640512"/>
              <a:gd name="connsiteX12" fmla="*/ 1527974 w 2103852"/>
              <a:gd name="connsiteY12" fmla="*/ 743453 h 1640512"/>
              <a:gd name="connsiteX13" fmla="*/ 1456029 w 2103852"/>
              <a:gd name="connsiteY13" fmla="*/ 599300 h 1640512"/>
              <a:gd name="connsiteX14" fmla="*/ 1096309 w 2103852"/>
              <a:gd name="connsiteY14" fmla="*/ 599301 h 1640512"/>
              <a:gd name="connsiteX15" fmla="*/ 736589 w 2103852"/>
              <a:gd name="connsiteY15" fmla="*/ 527224 h 1640512"/>
              <a:gd name="connsiteX16" fmla="*/ 396210 w 2103852"/>
              <a:gd name="connsiteY16" fmla="*/ 491443 h 1640512"/>
              <a:gd name="connsiteX17" fmla="*/ 17147 w 2103852"/>
              <a:gd name="connsiteY17" fmla="*/ 383071 h 1640512"/>
              <a:gd name="connsiteX18" fmla="*/ 89091 w 2103852"/>
              <a:gd name="connsiteY18" fmla="*/ 310995 h 1640512"/>
              <a:gd name="connsiteX19" fmla="*/ 304924 w 2103852"/>
              <a:gd name="connsiteY19" fmla="*/ 383071 h 1640512"/>
              <a:gd name="connsiteX20" fmla="*/ 664644 w 2103852"/>
              <a:gd name="connsiteY20" fmla="*/ 238919 h 1640512"/>
              <a:gd name="connsiteX21" fmla="*/ 1096309 w 2103852"/>
              <a:gd name="connsiteY21" fmla="*/ 94769 h 1640512"/>
              <a:gd name="connsiteX22" fmla="*/ 1489875 w 2103852"/>
              <a:gd name="connsiteY22" fmla="*/ 0 h 1640512"/>
              <a:gd name="connsiteX0" fmla="*/ 1741878 w 2103852"/>
              <a:gd name="connsiteY0" fmla="*/ 194845 h 1640512"/>
              <a:gd name="connsiteX1" fmla="*/ 1527974 w 2103852"/>
              <a:gd name="connsiteY1" fmla="*/ 527225 h 1640512"/>
              <a:gd name="connsiteX2" fmla="*/ 1743806 w 2103852"/>
              <a:gd name="connsiteY2" fmla="*/ 815529 h 1640512"/>
              <a:gd name="connsiteX3" fmla="*/ 2103527 w 2103852"/>
              <a:gd name="connsiteY3" fmla="*/ 1103833 h 1640512"/>
              <a:gd name="connsiteX4" fmla="*/ 1887694 w 2103852"/>
              <a:gd name="connsiteY4" fmla="*/ 1247986 h 1640512"/>
              <a:gd name="connsiteX5" fmla="*/ 1599918 w 2103852"/>
              <a:gd name="connsiteY5" fmla="*/ 1392139 h 1640512"/>
              <a:gd name="connsiteX6" fmla="*/ 1124749 w 2103852"/>
              <a:gd name="connsiteY6" fmla="*/ 1238228 h 1640512"/>
              <a:gd name="connsiteX7" fmla="*/ 629840 w 2103852"/>
              <a:gd name="connsiteY7" fmla="*/ 1628793 h 1640512"/>
              <a:gd name="connsiteX8" fmla="*/ 385568 w 2103852"/>
              <a:gd name="connsiteY8" fmla="*/ 1492707 h 1640512"/>
              <a:gd name="connsiteX9" fmla="*/ 1024364 w 2103852"/>
              <a:gd name="connsiteY9" fmla="*/ 1031758 h 1640512"/>
              <a:gd name="connsiteX10" fmla="*/ 1527974 w 2103852"/>
              <a:gd name="connsiteY10" fmla="*/ 1031757 h 1640512"/>
              <a:gd name="connsiteX11" fmla="*/ 1671862 w 2103852"/>
              <a:gd name="connsiteY11" fmla="*/ 887605 h 1640512"/>
              <a:gd name="connsiteX12" fmla="*/ 1527974 w 2103852"/>
              <a:gd name="connsiteY12" fmla="*/ 743453 h 1640512"/>
              <a:gd name="connsiteX13" fmla="*/ 1456029 w 2103852"/>
              <a:gd name="connsiteY13" fmla="*/ 599300 h 1640512"/>
              <a:gd name="connsiteX14" fmla="*/ 1096309 w 2103852"/>
              <a:gd name="connsiteY14" fmla="*/ 599301 h 1640512"/>
              <a:gd name="connsiteX15" fmla="*/ 736589 w 2103852"/>
              <a:gd name="connsiteY15" fmla="*/ 527224 h 1640512"/>
              <a:gd name="connsiteX16" fmla="*/ 396210 w 2103852"/>
              <a:gd name="connsiteY16" fmla="*/ 491443 h 1640512"/>
              <a:gd name="connsiteX17" fmla="*/ 17147 w 2103852"/>
              <a:gd name="connsiteY17" fmla="*/ 383071 h 1640512"/>
              <a:gd name="connsiteX18" fmla="*/ 89091 w 2103852"/>
              <a:gd name="connsiteY18" fmla="*/ 310995 h 1640512"/>
              <a:gd name="connsiteX19" fmla="*/ 304924 w 2103852"/>
              <a:gd name="connsiteY19" fmla="*/ 383071 h 1640512"/>
              <a:gd name="connsiteX20" fmla="*/ 664644 w 2103852"/>
              <a:gd name="connsiteY20" fmla="*/ 238919 h 1640512"/>
              <a:gd name="connsiteX21" fmla="*/ 1096309 w 2103852"/>
              <a:gd name="connsiteY21" fmla="*/ 94769 h 1640512"/>
              <a:gd name="connsiteX22" fmla="*/ 1489875 w 2103852"/>
              <a:gd name="connsiteY22" fmla="*/ 0 h 1640512"/>
              <a:gd name="connsiteX0" fmla="*/ 1741878 w 2103852"/>
              <a:gd name="connsiteY0" fmla="*/ 194845 h 1658190"/>
              <a:gd name="connsiteX1" fmla="*/ 1527974 w 2103852"/>
              <a:gd name="connsiteY1" fmla="*/ 527225 h 1658190"/>
              <a:gd name="connsiteX2" fmla="*/ 1743806 w 2103852"/>
              <a:gd name="connsiteY2" fmla="*/ 815529 h 1658190"/>
              <a:gd name="connsiteX3" fmla="*/ 2103527 w 2103852"/>
              <a:gd name="connsiteY3" fmla="*/ 1103833 h 1658190"/>
              <a:gd name="connsiteX4" fmla="*/ 1887694 w 2103852"/>
              <a:gd name="connsiteY4" fmla="*/ 1247986 h 1658190"/>
              <a:gd name="connsiteX5" fmla="*/ 1599918 w 2103852"/>
              <a:gd name="connsiteY5" fmla="*/ 1392139 h 1658190"/>
              <a:gd name="connsiteX6" fmla="*/ 1124749 w 2103852"/>
              <a:gd name="connsiteY6" fmla="*/ 1238228 h 1658190"/>
              <a:gd name="connsiteX7" fmla="*/ 629840 w 2103852"/>
              <a:gd name="connsiteY7" fmla="*/ 1628793 h 1658190"/>
              <a:gd name="connsiteX8" fmla="*/ 385568 w 2103852"/>
              <a:gd name="connsiteY8" fmla="*/ 1492707 h 1658190"/>
              <a:gd name="connsiteX9" fmla="*/ 1024364 w 2103852"/>
              <a:gd name="connsiteY9" fmla="*/ 1031758 h 1658190"/>
              <a:gd name="connsiteX10" fmla="*/ 1527974 w 2103852"/>
              <a:gd name="connsiteY10" fmla="*/ 1031757 h 1658190"/>
              <a:gd name="connsiteX11" fmla="*/ 1671862 w 2103852"/>
              <a:gd name="connsiteY11" fmla="*/ 887605 h 1658190"/>
              <a:gd name="connsiteX12" fmla="*/ 1527974 w 2103852"/>
              <a:gd name="connsiteY12" fmla="*/ 743453 h 1658190"/>
              <a:gd name="connsiteX13" fmla="*/ 1456029 w 2103852"/>
              <a:gd name="connsiteY13" fmla="*/ 599300 h 1658190"/>
              <a:gd name="connsiteX14" fmla="*/ 1096309 w 2103852"/>
              <a:gd name="connsiteY14" fmla="*/ 599301 h 1658190"/>
              <a:gd name="connsiteX15" fmla="*/ 736589 w 2103852"/>
              <a:gd name="connsiteY15" fmla="*/ 527224 h 1658190"/>
              <a:gd name="connsiteX16" fmla="*/ 396210 w 2103852"/>
              <a:gd name="connsiteY16" fmla="*/ 491443 h 1658190"/>
              <a:gd name="connsiteX17" fmla="*/ 17147 w 2103852"/>
              <a:gd name="connsiteY17" fmla="*/ 383071 h 1658190"/>
              <a:gd name="connsiteX18" fmla="*/ 89091 w 2103852"/>
              <a:gd name="connsiteY18" fmla="*/ 310995 h 1658190"/>
              <a:gd name="connsiteX19" fmla="*/ 304924 w 2103852"/>
              <a:gd name="connsiteY19" fmla="*/ 383071 h 1658190"/>
              <a:gd name="connsiteX20" fmla="*/ 664644 w 2103852"/>
              <a:gd name="connsiteY20" fmla="*/ 238919 h 1658190"/>
              <a:gd name="connsiteX21" fmla="*/ 1096309 w 2103852"/>
              <a:gd name="connsiteY21" fmla="*/ 94769 h 1658190"/>
              <a:gd name="connsiteX22" fmla="*/ 1489875 w 2103852"/>
              <a:gd name="connsiteY22" fmla="*/ 0 h 1658190"/>
              <a:gd name="connsiteX0" fmla="*/ 1741878 w 2103852"/>
              <a:gd name="connsiteY0" fmla="*/ 194845 h 1614754"/>
              <a:gd name="connsiteX1" fmla="*/ 1527974 w 2103852"/>
              <a:gd name="connsiteY1" fmla="*/ 527225 h 1614754"/>
              <a:gd name="connsiteX2" fmla="*/ 1743806 w 2103852"/>
              <a:gd name="connsiteY2" fmla="*/ 815529 h 1614754"/>
              <a:gd name="connsiteX3" fmla="*/ 2103527 w 2103852"/>
              <a:gd name="connsiteY3" fmla="*/ 1103833 h 1614754"/>
              <a:gd name="connsiteX4" fmla="*/ 1887694 w 2103852"/>
              <a:gd name="connsiteY4" fmla="*/ 1247986 h 1614754"/>
              <a:gd name="connsiteX5" fmla="*/ 1599918 w 2103852"/>
              <a:gd name="connsiteY5" fmla="*/ 1392139 h 1614754"/>
              <a:gd name="connsiteX6" fmla="*/ 1124749 w 2103852"/>
              <a:gd name="connsiteY6" fmla="*/ 1238228 h 1614754"/>
              <a:gd name="connsiteX7" fmla="*/ 629840 w 2103852"/>
              <a:gd name="connsiteY7" fmla="*/ 1550342 h 1614754"/>
              <a:gd name="connsiteX8" fmla="*/ 385568 w 2103852"/>
              <a:gd name="connsiteY8" fmla="*/ 1492707 h 1614754"/>
              <a:gd name="connsiteX9" fmla="*/ 1024364 w 2103852"/>
              <a:gd name="connsiteY9" fmla="*/ 1031758 h 1614754"/>
              <a:gd name="connsiteX10" fmla="*/ 1527974 w 2103852"/>
              <a:gd name="connsiteY10" fmla="*/ 1031757 h 1614754"/>
              <a:gd name="connsiteX11" fmla="*/ 1671862 w 2103852"/>
              <a:gd name="connsiteY11" fmla="*/ 887605 h 1614754"/>
              <a:gd name="connsiteX12" fmla="*/ 1527974 w 2103852"/>
              <a:gd name="connsiteY12" fmla="*/ 743453 h 1614754"/>
              <a:gd name="connsiteX13" fmla="*/ 1456029 w 2103852"/>
              <a:gd name="connsiteY13" fmla="*/ 599300 h 1614754"/>
              <a:gd name="connsiteX14" fmla="*/ 1096309 w 2103852"/>
              <a:gd name="connsiteY14" fmla="*/ 599301 h 1614754"/>
              <a:gd name="connsiteX15" fmla="*/ 736589 w 2103852"/>
              <a:gd name="connsiteY15" fmla="*/ 527224 h 1614754"/>
              <a:gd name="connsiteX16" fmla="*/ 396210 w 2103852"/>
              <a:gd name="connsiteY16" fmla="*/ 491443 h 1614754"/>
              <a:gd name="connsiteX17" fmla="*/ 17147 w 2103852"/>
              <a:gd name="connsiteY17" fmla="*/ 383071 h 1614754"/>
              <a:gd name="connsiteX18" fmla="*/ 89091 w 2103852"/>
              <a:gd name="connsiteY18" fmla="*/ 310995 h 1614754"/>
              <a:gd name="connsiteX19" fmla="*/ 304924 w 2103852"/>
              <a:gd name="connsiteY19" fmla="*/ 383071 h 1614754"/>
              <a:gd name="connsiteX20" fmla="*/ 664644 w 2103852"/>
              <a:gd name="connsiteY20" fmla="*/ 238919 h 1614754"/>
              <a:gd name="connsiteX21" fmla="*/ 1096309 w 2103852"/>
              <a:gd name="connsiteY21" fmla="*/ 94769 h 1614754"/>
              <a:gd name="connsiteX22" fmla="*/ 1489875 w 2103852"/>
              <a:gd name="connsiteY22" fmla="*/ 0 h 1614754"/>
              <a:gd name="connsiteX0" fmla="*/ 1741878 w 2103527"/>
              <a:gd name="connsiteY0" fmla="*/ 194845 h 1614754"/>
              <a:gd name="connsiteX1" fmla="*/ 1527974 w 2103527"/>
              <a:gd name="connsiteY1" fmla="*/ 527225 h 1614754"/>
              <a:gd name="connsiteX2" fmla="*/ 2103527 w 2103527"/>
              <a:gd name="connsiteY2" fmla="*/ 1103833 h 1614754"/>
              <a:gd name="connsiteX3" fmla="*/ 1887694 w 2103527"/>
              <a:gd name="connsiteY3" fmla="*/ 1247986 h 1614754"/>
              <a:gd name="connsiteX4" fmla="*/ 1599918 w 2103527"/>
              <a:gd name="connsiteY4" fmla="*/ 1392139 h 1614754"/>
              <a:gd name="connsiteX5" fmla="*/ 1124749 w 2103527"/>
              <a:gd name="connsiteY5" fmla="*/ 1238228 h 1614754"/>
              <a:gd name="connsiteX6" fmla="*/ 629840 w 2103527"/>
              <a:gd name="connsiteY6" fmla="*/ 1550342 h 1614754"/>
              <a:gd name="connsiteX7" fmla="*/ 385568 w 2103527"/>
              <a:gd name="connsiteY7" fmla="*/ 1492707 h 1614754"/>
              <a:gd name="connsiteX8" fmla="*/ 1024364 w 2103527"/>
              <a:gd name="connsiteY8" fmla="*/ 1031758 h 1614754"/>
              <a:gd name="connsiteX9" fmla="*/ 1527974 w 2103527"/>
              <a:gd name="connsiteY9" fmla="*/ 1031757 h 1614754"/>
              <a:gd name="connsiteX10" fmla="*/ 1671862 w 2103527"/>
              <a:gd name="connsiteY10" fmla="*/ 887605 h 1614754"/>
              <a:gd name="connsiteX11" fmla="*/ 1527974 w 2103527"/>
              <a:gd name="connsiteY11" fmla="*/ 743453 h 1614754"/>
              <a:gd name="connsiteX12" fmla="*/ 1456029 w 2103527"/>
              <a:gd name="connsiteY12" fmla="*/ 599300 h 1614754"/>
              <a:gd name="connsiteX13" fmla="*/ 1096309 w 2103527"/>
              <a:gd name="connsiteY13" fmla="*/ 599301 h 1614754"/>
              <a:gd name="connsiteX14" fmla="*/ 736589 w 2103527"/>
              <a:gd name="connsiteY14" fmla="*/ 527224 h 1614754"/>
              <a:gd name="connsiteX15" fmla="*/ 396210 w 2103527"/>
              <a:gd name="connsiteY15" fmla="*/ 491443 h 1614754"/>
              <a:gd name="connsiteX16" fmla="*/ 17147 w 2103527"/>
              <a:gd name="connsiteY16" fmla="*/ 383071 h 1614754"/>
              <a:gd name="connsiteX17" fmla="*/ 89091 w 2103527"/>
              <a:gd name="connsiteY17" fmla="*/ 310995 h 1614754"/>
              <a:gd name="connsiteX18" fmla="*/ 304924 w 2103527"/>
              <a:gd name="connsiteY18" fmla="*/ 383071 h 1614754"/>
              <a:gd name="connsiteX19" fmla="*/ 664644 w 2103527"/>
              <a:gd name="connsiteY19" fmla="*/ 238919 h 1614754"/>
              <a:gd name="connsiteX20" fmla="*/ 1096309 w 2103527"/>
              <a:gd name="connsiteY20" fmla="*/ 94769 h 1614754"/>
              <a:gd name="connsiteX21" fmla="*/ 1489875 w 2103527"/>
              <a:gd name="connsiteY21" fmla="*/ 0 h 1614754"/>
              <a:gd name="connsiteX0" fmla="*/ 1741878 w 1887694"/>
              <a:gd name="connsiteY0" fmla="*/ 194845 h 1614754"/>
              <a:gd name="connsiteX1" fmla="*/ 1527974 w 1887694"/>
              <a:gd name="connsiteY1" fmla="*/ 527225 h 1614754"/>
              <a:gd name="connsiteX2" fmla="*/ 1887694 w 1887694"/>
              <a:gd name="connsiteY2" fmla="*/ 1247986 h 1614754"/>
              <a:gd name="connsiteX3" fmla="*/ 1599918 w 1887694"/>
              <a:gd name="connsiteY3" fmla="*/ 1392139 h 1614754"/>
              <a:gd name="connsiteX4" fmla="*/ 1124749 w 1887694"/>
              <a:gd name="connsiteY4" fmla="*/ 1238228 h 1614754"/>
              <a:gd name="connsiteX5" fmla="*/ 629840 w 1887694"/>
              <a:gd name="connsiteY5" fmla="*/ 1550342 h 1614754"/>
              <a:gd name="connsiteX6" fmla="*/ 385568 w 1887694"/>
              <a:gd name="connsiteY6" fmla="*/ 1492707 h 1614754"/>
              <a:gd name="connsiteX7" fmla="*/ 1024364 w 1887694"/>
              <a:gd name="connsiteY7" fmla="*/ 1031758 h 1614754"/>
              <a:gd name="connsiteX8" fmla="*/ 1527974 w 1887694"/>
              <a:gd name="connsiteY8" fmla="*/ 1031757 h 1614754"/>
              <a:gd name="connsiteX9" fmla="*/ 1671862 w 1887694"/>
              <a:gd name="connsiteY9" fmla="*/ 887605 h 1614754"/>
              <a:gd name="connsiteX10" fmla="*/ 1527974 w 1887694"/>
              <a:gd name="connsiteY10" fmla="*/ 743453 h 1614754"/>
              <a:gd name="connsiteX11" fmla="*/ 1456029 w 1887694"/>
              <a:gd name="connsiteY11" fmla="*/ 599300 h 1614754"/>
              <a:gd name="connsiteX12" fmla="*/ 1096309 w 1887694"/>
              <a:gd name="connsiteY12" fmla="*/ 599301 h 1614754"/>
              <a:gd name="connsiteX13" fmla="*/ 736589 w 1887694"/>
              <a:gd name="connsiteY13" fmla="*/ 527224 h 1614754"/>
              <a:gd name="connsiteX14" fmla="*/ 396210 w 1887694"/>
              <a:gd name="connsiteY14" fmla="*/ 491443 h 1614754"/>
              <a:gd name="connsiteX15" fmla="*/ 17147 w 1887694"/>
              <a:gd name="connsiteY15" fmla="*/ 383071 h 1614754"/>
              <a:gd name="connsiteX16" fmla="*/ 89091 w 1887694"/>
              <a:gd name="connsiteY16" fmla="*/ 310995 h 1614754"/>
              <a:gd name="connsiteX17" fmla="*/ 304924 w 1887694"/>
              <a:gd name="connsiteY17" fmla="*/ 383071 h 1614754"/>
              <a:gd name="connsiteX18" fmla="*/ 664644 w 1887694"/>
              <a:gd name="connsiteY18" fmla="*/ 238919 h 1614754"/>
              <a:gd name="connsiteX19" fmla="*/ 1096309 w 1887694"/>
              <a:gd name="connsiteY19" fmla="*/ 94769 h 1614754"/>
              <a:gd name="connsiteX20" fmla="*/ 1489875 w 1887694"/>
              <a:gd name="connsiteY20" fmla="*/ 0 h 1614754"/>
              <a:gd name="connsiteX0" fmla="*/ 1741878 w 1741878"/>
              <a:gd name="connsiteY0" fmla="*/ 194845 h 1614754"/>
              <a:gd name="connsiteX1" fmla="*/ 1527974 w 1741878"/>
              <a:gd name="connsiteY1" fmla="*/ 527225 h 1614754"/>
              <a:gd name="connsiteX2" fmla="*/ 1599918 w 1741878"/>
              <a:gd name="connsiteY2" fmla="*/ 1392139 h 1614754"/>
              <a:gd name="connsiteX3" fmla="*/ 1124749 w 1741878"/>
              <a:gd name="connsiteY3" fmla="*/ 1238228 h 1614754"/>
              <a:gd name="connsiteX4" fmla="*/ 629840 w 1741878"/>
              <a:gd name="connsiteY4" fmla="*/ 1550342 h 1614754"/>
              <a:gd name="connsiteX5" fmla="*/ 385568 w 1741878"/>
              <a:gd name="connsiteY5" fmla="*/ 1492707 h 1614754"/>
              <a:gd name="connsiteX6" fmla="*/ 1024364 w 1741878"/>
              <a:gd name="connsiteY6" fmla="*/ 1031758 h 1614754"/>
              <a:gd name="connsiteX7" fmla="*/ 1527974 w 1741878"/>
              <a:gd name="connsiteY7" fmla="*/ 1031757 h 1614754"/>
              <a:gd name="connsiteX8" fmla="*/ 1671862 w 1741878"/>
              <a:gd name="connsiteY8" fmla="*/ 887605 h 1614754"/>
              <a:gd name="connsiteX9" fmla="*/ 1527974 w 1741878"/>
              <a:gd name="connsiteY9" fmla="*/ 743453 h 1614754"/>
              <a:gd name="connsiteX10" fmla="*/ 1456029 w 1741878"/>
              <a:gd name="connsiteY10" fmla="*/ 599300 h 1614754"/>
              <a:gd name="connsiteX11" fmla="*/ 1096309 w 1741878"/>
              <a:gd name="connsiteY11" fmla="*/ 599301 h 1614754"/>
              <a:gd name="connsiteX12" fmla="*/ 736589 w 1741878"/>
              <a:gd name="connsiteY12" fmla="*/ 527224 h 1614754"/>
              <a:gd name="connsiteX13" fmla="*/ 396210 w 1741878"/>
              <a:gd name="connsiteY13" fmla="*/ 491443 h 1614754"/>
              <a:gd name="connsiteX14" fmla="*/ 17147 w 1741878"/>
              <a:gd name="connsiteY14" fmla="*/ 383071 h 1614754"/>
              <a:gd name="connsiteX15" fmla="*/ 89091 w 1741878"/>
              <a:gd name="connsiteY15" fmla="*/ 310995 h 1614754"/>
              <a:gd name="connsiteX16" fmla="*/ 304924 w 1741878"/>
              <a:gd name="connsiteY16" fmla="*/ 383071 h 1614754"/>
              <a:gd name="connsiteX17" fmla="*/ 664644 w 1741878"/>
              <a:gd name="connsiteY17" fmla="*/ 238919 h 1614754"/>
              <a:gd name="connsiteX18" fmla="*/ 1096309 w 1741878"/>
              <a:gd name="connsiteY18" fmla="*/ 94769 h 1614754"/>
              <a:gd name="connsiteX19" fmla="*/ 1489875 w 1741878"/>
              <a:gd name="connsiteY19" fmla="*/ 0 h 1614754"/>
              <a:gd name="connsiteX0" fmla="*/ 1741878 w 1741878"/>
              <a:gd name="connsiteY0" fmla="*/ 194845 h 1614754"/>
              <a:gd name="connsiteX1" fmla="*/ 1527974 w 1741878"/>
              <a:gd name="connsiteY1" fmla="*/ 527225 h 1614754"/>
              <a:gd name="connsiteX2" fmla="*/ 1124749 w 1741878"/>
              <a:gd name="connsiteY2" fmla="*/ 1238228 h 1614754"/>
              <a:gd name="connsiteX3" fmla="*/ 629840 w 1741878"/>
              <a:gd name="connsiteY3" fmla="*/ 1550342 h 1614754"/>
              <a:gd name="connsiteX4" fmla="*/ 385568 w 1741878"/>
              <a:gd name="connsiteY4" fmla="*/ 1492707 h 1614754"/>
              <a:gd name="connsiteX5" fmla="*/ 1024364 w 1741878"/>
              <a:gd name="connsiteY5" fmla="*/ 1031758 h 1614754"/>
              <a:gd name="connsiteX6" fmla="*/ 1527974 w 1741878"/>
              <a:gd name="connsiteY6" fmla="*/ 1031757 h 1614754"/>
              <a:gd name="connsiteX7" fmla="*/ 1671862 w 1741878"/>
              <a:gd name="connsiteY7" fmla="*/ 887605 h 1614754"/>
              <a:gd name="connsiteX8" fmla="*/ 1527974 w 1741878"/>
              <a:gd name="connsiteY8" fmla="*/ 743453 h 1614754"/>
              <a:gd name="connsiteX9" fmla="*/ 1456029 w 1741878"/>
              <a:gd name="connsiteY9" fmla="*/ 599300 h 1614754"/>
              <a:gd name="connsiteX10" fmla="*/ 1096309 w 1741878"/>
              <a:gd name="connsiteY10" fmla="*/ 599301 h 1614754"/>
              <a:gd name="connsiteX11" fmla="*/ 736589 w 1741878"/>
              <a:gd name="connsiteY11" fmla="*/ 527224 h 1614754"/>
              <a:gd name="connsiteX12" fmla="*/ 396210 w 1741878"/>
              <a:gd name="connsiteY12" fmla="*/ 491443 h 1614754"/>
              <a:gd name="connsiteX13" fmla="*/ 17147 w 1741878"/>
              <a:gd name="connsiteY13" fmla="*/ 383071 h 1614754"/>
              <a:gd name="connsiteX14" fmla="*/ 89091 w 1741878"/>
              <a:gd name="connsiteY14" fmla="*/ 310995 h 1614754"/>
              <a:gd name="connsiteX15" fmla="*/ 304924 w 1741878"/>
              <a:gd name="connsiteY15" fmla="*/ 383071 h 1614754"/>
              <a:gd name="connsiteX16" fmla="*/ 664644 w 1741878"/>
              <a:gd name="connsiteY16" fmla="*/ 238919 h 1614754"/>
              <a:gd name="connsiteX17" fmla="*/ 1096309 w 1741878"/>
              <a:gd name="connsiteY17" fmla="*/ 94769 h 1614754"/>
              <a:gd name="connsiteX18" fmla="*/ 1489875 w 1741878"/>
              <a:gd name="connsiteY18" fmla="*/ 0 h 1614754"/>
              <a:gd name="connsiteX0" fmla="*/ 1741878 w 1741878"/>
              <a:gd name="connsiteY0" fmla="*/ 194845 h 1659743"/>
              <a:gd name="connsiteX1" fmla="*/ 1527974 w 1741878"/>
              <a:gd name="connsiteY1" fmla="*/ 527225 h 1659743"/>
              <a:gd name="connsiteX2" fmla="*/ 629840 w 1741878"/>
              <a:gd name="connsiteY2" fmla="*/ 1550342 h 1659743"/>
              <a:gd name="connsiteX3" fmla="*/ 385568 w 1741878"/>
              <a:gd name="connsiteY3" fmla="*/ 1492707 h 1659743"/>
              <a:gd name="connsiteX4" fmla="*/ 1024364 w 1741878"/>
              <a:gd name="connsiteY4" fmla="*/ 1031758 h 1659743"/>
              <a:gd name="connsiteX5" fmla="*/ 1527974 w 1741878"/>
              <a:gd name="connsiteY5" fmla="*/ 1031757 h 1659743"/>
              <a:gd name="connsiteX6" fmla="*/ 1671862 w 1741878"/>
              <a:gd name="connsiteY6" fmla="*/ 887605 h 1659743"/>
              <a:gd name="connsiteX7" fmla="*/ 1527974 w 1741878"/>
              <a:gd name="connsiteY7" fmla="*/ 743453 h 1659743"/>
              <a:gd name="connsiteX8" fmla="*/ 1456029 w 1741878"/>
              <a:gd name="connsiteY8" fmla="*/ 599300 h 1659743"/>
              <a:gd name="connsiteX9" fmla="*/ 1096309 w 1741878"/>
              <a:gd name="connsiteY9" fmla="*/ 599301 h 1659743"/>
              <a:gd name="connsiteX10" fmla="*/ 736589 w 1741878"/>
              <a:gd name="connsiteY10" fmla="*/ 527224 h 1659743"/>
              <a:gd name="connsiteX11" fmla="*/ 396210 w 1741878"/>
              <a:gd name="connsiteY11" fmla="*/ 491443 h 1659743"/>
              <a:gd name="connsiteX12" fmla="*/ 17147 w 1741878"/>
              <a:gd name="connsiteY12" fmla="*/ 383071 h 1659743"/>
              <a:gd name="connsiteX13" fmla="*/ 89091 w 1741878"/>
              <a:gd name="connsiteY13" fmla="*/ 310995 h 1659743"/>
              <a:gd name="connsiteX14" fmla="*/ 304924 w 1741878"/>
              <a:gd name="connsiteY14" fmla="*/ 383071 h 1659743"/>
              <a:gd name="connsiteX15" fmla="*/ 664644 w 1741878"/>
              <a:gd name="connsiteY15" fmla="*/ 238919 h 1659743"/>
              <a:gd name="connsiteX16" fmla="*/ 1096309 w 1741878"/>
              <a:gd name="connsiteY16" fmla="*/ 94769 h 1659743"/>
              <a:gd name="connsiteX17" fmla="*/ 1489875 w 1741878"/>
              <a:gd name="connsiteY17" fmla="*/ 0 h 1659743"/>
              <a:gd name="connsiteX0" fmla="*/ 1741878 w 1741878"/>
              <a:gd name="connsiteY0" fmla="*/ 194845 h 1492707"/>
              <a:gd name="connsiteX1" fmla="*/ 1527974 w 1741878"/>
              <a:gd name="connsiteY1" fmla="*/ 527225 h 1492707"/>
              <a:gd name="connsiteX2" fmla="*/ 385568 w 1741878"/>
              <a:gd name="connsiteY2" fmla="*/ 1492707 h 1492707"/>
              <a:gd name="connsiteX3" fmla="*/ 1024364 w 1741878"/>
              <a:gd name="connsiteY3" fmla="*/ 1031758 h 1492707"/>
              <a:gd name="connsiteX4" fmla="*/ 1527974 w 1741878"/>
              <a:gd name="connsiteY4" fmla="*/ 1031757 h 1492707"/>
              <a:gd name="connsiteX5" fmla="*/ 1671862 w 1741878"/>
              <a:gd name="connsiteY5" fmla="*/ 887605 h 1492707"/>
              <a:gd name="connsiteX6" fmla="*/ 1527974 w 1741878"/>
              <a:gd name="connsiteY6" fmla="*/ 743453 h 1492707"/>
              <a:gd name="connsiteX7" fmla="*/ 1456029 w 1741878"/>
              <a:gd name="connsiteY7" fmla="*/ 599300 h 1492707"/>
              <a:gd name="connsiteX8" fmla="*/ 1096309 w 1741878"/>
              <a:gd name="connsiteY8" fmla="*/ 599301 h 1492707"/>
              <a:gd name="connsiteX9" fmla="*/ 736589 w 1741878"/>
              <a:gd name="connsiteY9" fmla="*/ 527224 h 1492707"/>
              <a:gd name="connsiteX10" fmla="*/ 396210 w 1741878"/>
              <a:gd name="connsiteY10" fmla="*/ 491443 h 1492707"/>
              <a:gd name="connsiteX11" fmla="*/ 17147 w 1741878"/>
              <a:gd name="connsiteY11" fmla="*/ 383071 h 1492707"/>
              <a:gd name="connsiteX12" fmla="*/ 89091 w 1741878"/>
              <a:gd name="connsiteY12" fmla="*/ 310995 h 1492707"/>
              <a:gd name="connsiteX13" fmla="*/ 304924 w 1741878"/>
              <a:gd name="connsiteY13" fmla="*/ 383071 h 1492707"/>
              <a:gd name="connsiteX14" fmla="*/ 664644 w 1741878"/>
              <a:gd name="connsiteY14" fmla="*/ 238919 h 1492707"/>
              <a:gd name="connsiteX15" fmla="*/ 1096309 w 1741878"/>
              <a:gd name="connsiteY15" fmla="*/ 94769 h 1492707"/>
              <a:gd name="connsiteX16" fmla="*/ 1489875 w 1741878"/>
              <a:gd name="connsiteY16" fmla="*/ 0 h 1492707"/>
              <a:gd name="connsiteX0" fmla="*/ 1741878 w 1741878"/>
              <a:gd name="connsiteY0" fmla="*/ 194845 h 1042778"/>
              <a:gd name="connsiteX1" fmla="*/ 1527974 w 1741878"/>
              <a:gd name="connsiteY1" fmla="*/ 527225 h 1042778"/>
              <a:gd name="connsiteX2" fmla="*/ 1024364 w 1741878"/>
              <a:gd name="connsiteY2" fmla="*/ 1031758 h 1042778"/>
              <a:gd name="connsiteX3" fmla="*/ 1527974 w 1741878"/>
              <a:gd name="connsiteY3" fmla="*/ 1031757 h 1042778"/>
              <a:gd name="connsiteX4" fmla="*/ 1671862 w 1741878"/>
              <a:gd name="connsiteY4" fmla="*/ 887605 h 1042778"/>
              <a:gd name="connsiteX5" fmla="*/ 1527974 w 1741878"/>
              <a:gd name="connsiteY5" fmla="*/ 743453 h 1042778"/>
              <a:gd name="connsiteX6" fmla="*/ 1456029 w 1741878"/>
              <a:gd name="connsiteY6" fmla="*/ 599300 h 1042778"/>
              <a:gd name="connsiteX7" fmla="*/ 1096309 w 1741878"/>
              <a:gd name="connsiteY7" fmla="*/ 599301 h 1042778"/>
              <a:gd name="connsiteX8" fmla="*/ 736589 w 1741878"/>
              <a:gd name="connsiteY8" fmla="*/ 527224 h 1042778"/>
              <a:gd name="connsiteX9" fmla="*/ 396210 w 1741878"/>
              <a:gd name="connsiteY9" fmla="*/ 491443 h 1042778"/>
              <a:gd name="connsiteX10" fmla="*/ 17147 w 1741878"/>
              <a:gd name="connsiteY10" fmla="*/ 383071 h 1042778"/>
              <a:gd name="connsiteX11" fmla="*/ 89091 w 1741878"/>
              <a:gd name="connsiteY11" fmla="*/ 310995 h 1042778"/>
              <a:gd name="connsiteX12" fmla="*/ 304924 w 1741878"/>
              <a:gd name="connsiteY12" fmla="*/ 383071 h 1042778"/>
              <a:gd name="connsiteX13" fmla="*/ 664644 w 1741878"/>
              <a:gd name="connsiteY13" fmla="*/ 238919 h 1042778"/>
              <a:gd name="connsiteX14" fmla="*/ 1096309 w 1741878"/>
              <a:gd name="connsiteY14" fmla="*/ 94769 h 1042778"/>
              <a:gd name="connsiteX15" fmla="*/ 1489875 w 1741878"/>
              <a:gd name="connsiteY15" fmla="*/ 0 h 1042778"/>
              <a:gd name="connsiteX0" fmla="*/ 1741878 w 1741878"/>
              <a:gd name="connsiteY0" fmla="*/ 194845 h 1042778"/>
              <a:gd name="connsiteX1" fmla="*/ 1527974 w 1741878"/>
              <a:gd name="connsiteY1" fmla="*/ 527225 h 1042778"/>
              <a:gd name="connsiteX2" fmla="*/ 1024364 w 1741878"/>
              <a:gd name="connsiteY2" fmla="*/ 1031758 h 1042778"/>
              <a:gd name="connsiteX3" fmla="*/ 1527974 w 1741878"/>
              <a:gd name="connsiteY3" fmla="*/ 1031757 h 1042778"/>
              <a:gd name="connsiteX4" fmla="*/ 1671862 w 1741878"/>
              <a:gd name="connsiteY4" fmla="*/ 887605 h 1042778"/>
              <a:gd name="connsiteX5" fmla="*/ 1527974 w 1741878"/>
              <a:gd name="connsiteY5" fmla="*/ 743453 h 1042778"/>
              <a:gd name="connsiteX6" fmla="*/ 1456029 w 1741878"/>
              <a:gd name="connsiteY6" fmla="*/ 599300 h 1042778"/>
              <a:gd name="connsiteX7" fmla="*/ 1096309 w 1741878"/>
              <a:gd name="connsiteY7" fmla="*/ 599301 h 1042778"/>
              <a:gd name="connsiteX8" fmla="*/ 736589 w 1741878"/>
              <a:gd name="connsiteY8" fmla="*/ 527224 h 1042778"/>
              <a:gd name="connsiteX9" fmla="*/ 396210 w 1741878"/>
              <a:gd name="connsiteY9" fmla="*/ 491443 h 1042778"/>
              <a:gd name="connsiteX10" fmla="*/ 17147 w 1741878"/>
              <a:gd name="connsiteY10" fmla="*/ 383071 h 1042778"/>
              <a:gd name="connsiteX11" fmla="*/ 89091 w 1741878"/>
              <a:gd name="connsiteY11" fmla="*/ 310995 h 1042778"/>
              <a:gd name="connsiteX12" fmla="*/ 304924 w 1741878"/>
              <a:gd name="connsiteY12" fmla="*/ 383071 h 1042778"/>
              <a:gd name="connsiteX13" fmla="*/ 664644 w 1741878"/>
              <a:gd name="connsiteY13" fmla="*/ 238919 h 1042778"/>
              <a:gd name="connsiteX14" fmla="*/ 1096309 w 1741878"/>
              <a:gd name="connsiteY14" fmla="*/ 94769 h 1042778"/>
              <a:gd name="connsiteX15" fmla="*/ 1489875 w 1741878"/>
              <a:gd name="connsiteY15" fmla="*/ 0 h 1042778"/>
              <a:gd name="connsiteX0" fmla="*/ 1741878 w 1741878"/>
              <a:gd name="connsiteY0" fmla="*/ 194845 h 1042778"/>
              <a:gd name="connsiteX1" fmla="*/ 1527974 w 1741878"/>
              <a:gd name="connsiteY1" fmla="*/ 527225 h 1042778"/>
              <a:gd name="connsiteX2" fmla="*/ 1024364 w 1741878"/>
              <a:gd name="connsiteY2" fmla="*/ 1031758 h 1042778"/>
              <a:gd name="connsiteX3" fmla="*/ 1527974 w 1741878"/>
              <a:gd name="connsiteY3" fmla="*/ 1031757 h 1042778"/>
              <a:gd name="connsiteX4" fmla="*/ 1671862 w 1741878"/>
              <a:gd name="connsiteY4" fmla="*/ 887605 h 1042778"/>
              <a:gd name="connsiteX5" fmla="*/ 1527974 w 1741878"/>
              <a:gd name="connsiteY5" fmla="*/ 743453 h 1042778"/>
              <a:gd name="connsiteX6" fmla="*/ 1456029 w 1741878"/>
              <a:gd name="connsiteY6" fmla="*/ 599300 h 1042778"/>
              <a:gd name="connsiteX7" fmla="*/ 1096309 w 1741878"/>
              <a:gd name="connsiteY7" fmla="*/ 599301 h 1042778"/>
              <a:gd name="connsiteX8" fmla="*/ 736589 w 1741878"/>
              <a:gd name="connsiteY8" fmla="*/ 527224 h 1042778"/>
              <a:gd name="connsiteX9" fmla="*/ 396210 w 1741878"/>
              <a:gd name="connsiteY9" fmla="*/ 491443 h 1042778"/>
              <a:gd name="connsiteX10" fmla="*/ 17147 w 1741878"/>
              <a:gd name="connsiteY10" fmla="*/ 383071 h 1042778"/>
              <a:gd name="connsiteX11" fmla="*/ 89091 w 1741878"/>
              <a:gd name="connsiteY11" fmla="*/ 310995 h 1042778"/>
              <a:gd name="connsiteX12" fmla="*/ 304924 w 1741878"/>
              <a:gd name="connsiteY12" fmla="*/ 383071 h 1042778"/>
              <a:gd name="connsiteX13" fmla="*/ 664644 w 1741878"/>
              <a:gd name="connsiteY13" fmla="*/ 238919 h 1042778"/>
              <a:gd name="connsiteX14" fmla="*/ 1096309 w 1741878"/>
              <a:gd name="connsiteY14" fmla="*/ 94769 h 1042778"/>
              <a:gd name="connsiteX15" fmla="*/ 1489875 w 1741878"/>
              <a:gd name="connsiteY15" fmla="*/ 0 h 1042778"/>
              <a:gd name="connsiteX0" fmla="*/ 1741878 w 1741878"/>
              <a:gd name="connsiteY0" fmla="*/ 194845 h 1031757"/>
              <a:gd name="connsiteX1" fmla="*/ 1527974 w 1741878"/>
              <a:gd name="connsiteY1" fmla="*/ 527225 h 1031757"/>
              <a:gd name="connsiteX2" fmla="*/ 1527974 w 1741878"/>
              <a:gd name="connsiteY2" fmla="*/ 1031757 h 1031757"/>
              <a:gd name="connsiteX3" fmla="*/ 1671862 w 1741878"/>
              <a:gd name="connsiteY3" fmla="*/ 887605 h 1031757"/>
              <a:gd name="connsiteX4" fmla="*/ 1527974 w 1741878"/>
              <a:gd name="connsiteY4" fmla="*/ 743453 h 1031757"/>
              <a:gd name="connsiteX5" fmla="*/ 1456029 w 1741878"/>
              <a:gd name="connsiteY5" fmla="*/ 599300 h 1031757"/>
              <a:gd name="connsiteX6" fmla="*/ 1096309 w 1741878"/>
              <a:gd name="connsiteY6" fmla="*/ 599301 h 1031757"/>
              <a:gd name="connsiteX7" fmla="*/ 736589 w 1741878"/>
              <a:gd name="connsiteY7" fmla="*/ 527224 h 1031757"/>
              <a:gd name="connsiteX8" fmla="*/ 396210 w 1741878"/>
              <a:gd name="connsiteY8" fmla="*/ 491443 h 1031757"/>
              <a:gd name="connsiteX9" fmla="*/ 17147 w 1741878"/>
              <a:gd name="connsiteY9" fmla="*/ 383071 h 1031757"/>
              <a:gd name="connsiteX10" fmla="*/ 89091 w 1741878"/>
              <a:gd name="connsiteY10" fmla="*/ 310995 h 1031757"/>
              <a:gd name="connsiteX11" fmla="*/ 304924 w 1741878"/>
              <a:gd name="connsiteY11" fmla="*/ 383071 h 1031757"/>
              <a:gd name="connsiteX12" fmla="*/ 664644 w 1741878"/>
              <a:gd name="connsiteY12" fmla="*/ 238919 h 1031757"/>
              <a:gd name="connsiteX13" fmla="*/ 1096309 w 1741878"/>
              <a:gd name="connsiteY13" fmla="*/ 94769 h 1031757"/>
              <a:gd name="connsiteX14" fmla="*/ 1489875 w 1741878"/>
              <a:gd name="connsiteY14" fmla="*/ 0 h 1031757"/>
              <a:gd name="connsiteX0" fmla="*/ 1741878 w 1741878"/>
              <a:gd name="connsiteY0" fmla="*/ 194845 h 1031757"/>
              <a:gd name="connsiteX1" fmla="*/ 1527974 w 1741878"/>
              <a:gd name="connsiteY1" fmla="*/ 527225 h 1031757"/>
              <a:gd name="connsiteX2" fmla="*/ 1527974 w 1741878"/>
              <a:gd name="connsiteY2" fmla="*/ 1031757 h 1031757"/>
              <a:gd name="connsiteX3" fmla="*/ 1671862 w 1741878"/>
              <a:gd name="connsiteY3" fmla="*/ 887605 h 1031757"/>
              <a:gd name="connsiteX4" fmla="*/ 1527974 w 1741878"/>
              <a:gd name="connsiteY4" fmla="*/ 743453 h 1031757"/>
              <a:gd name="connsiteX5" fmla="*/ 1456029 w 1741878"/>
              <a:gd name="connsiteY5" fmla="*/ 599300 h 1031757"/>
              <a:gd name="connsiteX6" fmla="*/ 1096309 w 1741878"/>
              <a:gd name="connsiteY6" fmla="*/ 599301 h 1031757"/>
              <a:gd name="connsiteX7" fmla="*/ 736589 w 1741878"/>
              <a:gd name="connsiteY7" fmla="*/ 527224 h 1031757"/>
              <a:gd name="connsiteX8" fmla="*/ 396210 w 1741878"/>
              <a:gd name="connsiteY8" fmla="*/ 491443 h 1031757"/>
              <a:gd name="connsiteX9" fmla="*/ 17147 w 1741878"/>
              <a:gd name="connsiteY9" fmla="*/ 383071 h 1031757"/>
              <a:gd name="connsiteX10" fmla="*/ 89091 w 1741878"/>
              <a:gd name="connsiteY10" fmla="*/ 310995 h 1031757"/>
              <a:gd name="connsiteX11" fmla="*/ 304924 w 1741878"/>
              <a:gd name="connsiteY11" fmla="*/ 383071 h 1031757"/>
              <a:gd name="connsiteX12" fmla="*/ 664644 w 1741878"/>
              <a:gd name="connsiteY12" fmla="*/ 238919 h 1031757"/>
              <a:gd name="connsiteX13" fmla="*/ 1096309 w 1741878"/>
              <a:gd name="connsiteY13" fmla="*/ 94769 h 1031757"/>
              <a:gd name="connsiteX14" fmla="*/ 1489875 w 1741878"/>
              <a:gd name="connsiteY14" fmla="*/ 0 h 1031757"/>
              <a:gd name="connsiteX0" fmla="*/ 1741878 w 1741878"/>
              <a:gd name="connsiteY0" fmla="*/ 194845 h 887605"/>
              <a:gd name="connsiteX1" fmla="*/ 1527974 w 1741878"/>
              <a:gd name="connsiteY1" fmla="*/ 527225 h 887605"/>
              <a:gd name="connsiteX2" fmla="*/ 1671862 w 1741878"/>
              <a:gd name="connsiteY2" fmla="*/ 887605 h 887605"/>
              <a:gd name="connsiteX3" fmla="*/ 1527974 w 1741878"/>
              <a:gd name="connsiteY3" fmla="*/ 743453 h 887605"/>
              <a:gd name="connsiteX4" fmla="*/ 1456029 w 1741878"/>
              <a:gd name="connsiteY4" fmla="*/ 599300 h 887605"/>
              <a:gd name="connsiteX5" fmla="*/ 1096309 w 1741878"/>
              <a:gd name="connsiteY5" fmla="*/ 599301 h 887605"/>
              <a:gd name="connsiteX6" fmla="*/ 736589 w 1741878"/>
              <a:gd name="connsiteY6" fmla="*/ 527224 h 887605"/>
              <a:gd name="connsiteX7" fmla="*/ 396210 w 1741878"/>
              <a:gd name="connsiteY7" fmla="*/ 491443 h 887605"/>
              <a:gd name="connsiteX8" fmla="*/ 17147 w 1741878"/>
              <a:gd name="connsiteY8" fmla="*/ 383071 h 887605"/>
              <a:gd name="connsiteX9" fmla="*/ 89091 w 1741878"/>
              <a:gd name="connsiteY9" fmla="*/ 310995 h 887605"/>
              <a:gd name="connsiteX10" fmla="*/ 304924 w 1741878"/>
              <a:gd name="connsiteY10" fmla="*/ 383071 h 887605"/>
              <a:gd name="connsiteX11" fmla="*/ 664644 w 1741878"/>
              <a:gd name="connsiteY11" fmla="*/ 238919 h 887605"/>
              <a:gd name="connsiteX12" fmla="*/ 1096309 w 1741878"/>
              <a:gd name="connsiteY12" fmla="*/ 94769 h 887605"/>
              <a:gd name="connsiteX13" fmla="*/ 1489875 w 1741878"/>
              <a:gd name="connsiteY13" fmla="*/ 0 h 887605"/>
              <a:gd name="connsiteX0" fmla="*/ 1741878 w 1741878"/>
              <a:gd name="connsiteY0" fmla="*/ 194845 h 743453"/>
              <a:gd name="connsiteX1" fmla="*/ 1527974 w 1741878"/>
              <a:gd name="connsiteY1" fmla="*/ 527225 h 743453"/>
              <a:gd name="connsiteX2" fmla="*/ 1527974 w 1741878"/>
              <a:gd name="connsiteY2" fmla="*/ 743453 h 743453"/>
              <a:gd name="connsiteX3" fmla="*/ 1456029 w 1741878"/>
              <a:gd name="connsiteY3" fmla="*/ 599300 h 743453"/>
              <a:gd name="connsiteX4" fmla="*/ 1096309 w 1741878"/>
              <a:gd name="connsiteY4" fmla="*/ 599301 h 743453"/>
              <a:gd name="connsiteX5" fmla="*/ 736589 w 1741878"/>
              <a:gd name="connsiteY5" fmla="*/ 527224 h 743453"/>
              <a:gd name="connsiteX6" fmla="*/ 396210 w 1741878"/>
              <a:gd name="connsiteY6" fmla="*/ 491443 h 743453"/>
              <a:gd name="connsiteX7" fmla="*/ 17147 w 1741878"/>
              <a:gd name="connsiteY7" fmla="*/ 383071 h 743453"/>
              <a:gd name="connsiteX8" fmla="*/ 89091 w 1741878"/>
              <a:gd name="connsiteY8" fmla="*/ 310995 h 743453"/>
              <a:gd name="connsiteX9" fmla="*/ 304924 w 1741878"/>
              <a:gd name="connsiteY9" fmla="*/ 383071 h 743453"/>
              <a:gd name="connsiteX10" fmla="*/ 664644 w 1741878"/>
              <a:gd name="connsiteY10" fmla="*/ 238919 h 743453"/>
              <a:gd name="connsiteX11" fmla="*/ 1096309 w 1741878"/>
              <a:gd name="connsiteY11" fmla="*/ 94769 h 743453"/>
              <a:gd name="connsiteX12" fmla="*/ 1489875 w 1741878"/>
              <a:gd name="connsiteY12" fmla="*/ 0 h 743453"/>
              <a:gd name="connsiteX0" fmla="*/ 1741878 w 1741878"/>
              <a:gd name="connsiteY0" fmla="*/ 194845 h 614650"/>
              <a:gd name="connsiteX1" fmla="*/ 1527974 w 1741878"/>
              <a:gd name="connsiteY1" fmla="*/ 527225 h 614650"/>
              <a:gd name="connsiteX2" fmla="*/ 1456029 w 1741878"/>
              <a:gd name="connsiteY2" fmla="*/ 599300 h 614650"/>
              <a:gd name="connsiteX3" fmla="*/ 1096309 w 1741878"/>
              <a:gd name="connsiteY3" fmla="*/ 599301 h 614650"/>
              <a:gd name="connsiteX4" fmla="*/ 736589 w 1741878"/>
              <a:gd name="connsiteY4" fmla="*/ 527224 h 614650"/>
              <a:gd name="connsiteX5" fmla="*/ 396210 w 1741878"/>
              <a:gd name="connsiteY5" fmla="*/ 491443 h 614650"/>
              <a:gd name="connsiteX6" fmla="*/ 17147 w 1741878"/>
              <a:gd name="connsiteY6" fmla="*/ 383071 h 614650"/>
              <a:gd name="connsiteX7" fmla="*/ 89091 w 1741878"/>
              <a:gd name="connsiteY7" fmla="*/ 310995 h 614650"/>
              <a:gd name="connsiteX8" fmla="*/ 304924 w 1741878"/>
              <a:gd name="connsiteY8" fmla="*/ 383071 h 614650"/>
              <a:gd name="connsiteX9" fmla="*/ 664644 w 1741878"/>
              <a:gd name="connsiteY9" fmla="*/ 238919 h 614650"/>
              <a:gd name="connsiteX10" fmla="*/ 1096309 w 1741878"/>
              <a:gd name="connsiteY10" fmla="*/ 94769 h 614650"/>
              <a:gd name="connsiteX11" fmla="*/ 1489875 w 1741878"/>
              <a:gd name="connsiteY11" fmla="*/ 0 h 614650"/>
              <a:gd name="connsiteX0" fmla="*/ 1741878 w 1741878"/>
              <a:gd name="connsiteY0" fmla="*/ 194845 h 614650"/>
              <a:gd name="connsiteX1" fmla="*/ 1527974 w 1741878"/>
              <a:gd name="connsiteY1" fmla="*/ 527225 h 614650"/>
              <a:gd name="connsiteX2" fmla="*/ 1456029 w 1741878"/>
              <a:gd name="connsiteY2" fmla="*/ 599300 h 614650"/>
              <a:gd name="connsiteX3" fmla="*/ 1096309 w 1741878"/>
              <a:gd name="connsiteY3" fmla="*/ 599301 h 614650"/>
              <a:gd name="connsiteX4" fmla="*/ 736589 w 1741878"/>
              <a:gd name="connsiteY4" fmla="*/ 527224 h 614650"/>
              <a:gd name="connsiteX5" fmla="*/ 396210 w 1741878"/>
              <a:gd name="connsiteY5" fmla="*/ 491443 h 614650"/>
              <a:gd name="connsiteX6" fmla="*/ 17147 w 1741878"/>
              <a:gd name="connsiteY6" fmla="*/ 383071 h 614650"/>
              <a:gd name="connsiteX7" fmla="*/ 89091 w 1741878"/>
              <a:gd name="connsiteY7" fmla="*/ 310995 h 614650"/>
              <a:gd name="connsiteX8" fmla="*/ 304924 w 1741878"/>
              <a:gd name="connsiteY8" fmla="*/ 383071 h 614650"/>
              <a:gd name="connsiteX9" fmla="*/ 664644 w 1741878"/>
              <a:gd name="connsiteY9" fmla="*/ 238919 h 614650"/>
              <a:gd name="connsiteX10" fmla="*/ 1096309 w 1741878"/>
              <a:gd name="connsiteY10" fmla="*/ 94769 h 614650"/>
              <a:gd name="connsiteX11" fmla="*/ 1489875 w 1741878"/>
              <a:gd name="connsiteY11" fmla="*/ 0 h 614650"/>
              <a:gd name="connsiteX0" fmla="*/ 1741878 w 1741878"/>
              <a:gd name="connsiteY0" fmla="*/ 194845 h 607269"/>
              <a:gd name="connsiteX1" fmla="*/ 1527974 w 1741878"/>
              <a:gd name="connsiteY1" fmla="*/ 527225 h 607269"/>
              <a:gd name="connsiteX2" fmla="*/ 1456029 w 1741878"/>
              <a:gd name="connsiteY2" fmla="*/ 599300 h 607269"/>
              <a:gd name="connsiteX3" fmla="*/ 1183317 w 1741878"/>
              <a:gd name="connsiteY3" fmla="*/ 590584 h 607269"/>
              <a:gd name="connsiteX4" fmla="*/ 736589 w 1741878"/>
              <a:gd name="connsiteY4" fmla="*/ 527224 h 607269"/>
              <a:gd name="connsiteX5" fmla="*/ 396210 w 1741878"/>
              <a:gd name="connsiteY5" fmla="*/ 491443 h 607269"/>
              <a:gd name="connsiteX6" fmla="*/ 17147 w 1741878"/>
              <a:gd name="connsiteY6" fmla="*/ 383071 h 607269"/>
              <a:gd name="connsiteX7" fmla="*/ 89091 w 1741878"/>
              <a:gd name="connsiteY7" fmla="*/ 310995 h 607269"/>
              <a:gd name="connsiteX8" fmla="*/ 304924 w 1741878"/>
              <a:gd name="connsiteY8" fmla="*/ 383071 h 607269"/>
              <a:gd name="connsiteX9" fmla="*/ 664644 w 1741878"/>
              <a:gd name="connsiteY9" fmla="*/ 238919 h 607269"/>
              <a:gd name="connsiteX10" fmla="*/ 1096309 w 1741878"/>
              <a:gd name="connsiteY10" fmla="*/ 94769 h 607269"/>
              <a:gd name="connsiteX11" fmla="*/ 1489875 w 1741878"/>
              <a:gd name="connsiteY11" fmla="*/ 0 h 607269"/>
              <a:gd name="connsiteX0" fmla="*/ 1741878 w 1741878"/>
              <a:gd name="connsiteY0" fmla="*/ 194845 h 607269"/>
              <a:gd name="connsiteX1" fmla="*/ 1527974 w 1741878"/>
              <a:gd name="connsiteY1" fmla="*/ 527225 h 607269"/>
              <a:gd name="connsiteX2" fmla="*/ 1456029 w 1741878"/>
              <a:gd name="connsiteY2" fmla="*/ 599300 h 607269"/>
              <a:gd name="connsiteX3" fmla="*/ 1183317 w 1741878"/>
              <a:gd name="connsiteY3" fmla="*/ 590584 h 607269"/>
              <a:gd name="connsiteX4" fmla="*/ 1162931 w 1741878"/>
              <a:gd name="connsiteY4" fmla="*/ 405189 h 607269"/>
              <a:gd name="connsiteX5" fmla="*/ 396210 w 1741878"/>
              <a:gd name="connsiteY5" fmla="*/ 491443 h 607269"/>
              <a:gd name="connsiteX6" fmla="*/ 17147 w 1741878"/>
              <a:gd name="connsiteY6" fmla="*/ 383071 h 607269"/>
              <a:gd name="connsiteX7" fmla="*/ 89091 w 1741878"/>
              <a:gd name="connsiteY7" fmla="*/ 310995 h 607269"/>
              <a:gd name="connsiteX8" fmla="*/ 304924 w 1741878"/>
              <a:gd name="connsiteY8" fmla="*/ 383071 h 607269"/>
              <a:gd name="connsiteX9" fmla="*/ 664644 w 1741878"/>
              <a:gd name="connsiteY9" fmla="*/ 238919 h 607269"/>
              <a:gd name="connsiteX10" fmla="*/ 1096309 w 1741878"/>
              <a:gd name="connsiteY10" fmla="*/ 94769 h 607269"/>
              <a:gd name="connsiteX11" fmla="*/ 1489875 w 1741878"/>
              <a:gd name="connsiteY11" fmla="*/ 0 h 607269"/>
              <a:gd name="connsiteX0" fmla="*/ 1797194 w 1797194"/>
              <a:gd name="connsiteY0" fmla="*/ 194845 h 607269"/>
              <a:gd name="connsiteX1" fmla="*/ 1583290 w 1797194"/>
              <a:gd name="connsiteY1" fmla="*/ 527225 h 607269"/>
              <a:gd name="connsiteX2" fmla="*/ 1511345 w 1797194"/>
              <a:gd name="connsiteY2" fmla="*/ 599300 h 607269"/>
              <a:gd name="connsiteX3" fmla="*/ 1238633 w 1797194"/>
              <a:gd name="connsiteY3" fmla="*/ 590584 h 607269"/>
              <a:gd name="connsiteX4" fmla="*/ 1218247 w 1797194"/>
              <a:gd name="connsiteY4" fmla="*/ 405189 h 607269"/>
              <a:gd name="connsiteX5" fmla="*/ 72463 w 1797194"/>
              <a:gd name="connsiteY5" fmla="*/ 383071 h 607269"/>
              <a:gd name="connsiteX6" fmla="*/ 144407 w 1797194"/>
              <a:gd name="connsiteY6" fmla="*/ 310995 h 607269"/>
              <a:gd name="connsiteX7" fmla="*/ 360240 w 1797194"/>
              <a:gd name="connsiteY7" fmla="*/ 383071 h 607269"/>
              <a:gd name="connsiteX8" fmla="*/ 719960 w 1797194"/>
              <a:gd name="connsiteY8" fmla="*/ 238919 h 607269"/>
              <a:gd name="connsiteX9" fmla="*/ 1151625 w 1797194"/>
              <a:gd name="connsiteY9" fmla="*/ 94769 h 607269"/>
              <a:gd name="connsiteX10" fmla="*/ 1545191 w 1797194"/>
              <a:gd name="connsiteY10" fmla="*/ 0 h 607269"/>
              <a:gd name="connsiteX0" fmla="*/ 1694495 w 1694495"/>
              <a:gd name="connsiteY0" fmla="*/ 194845 h 607269"/>
              <a:gd name="connsiteX1" fmla="*/ 1480591 w 1694495"/>
              <a:gd name="connsiteY1" fmla="*/ 527225 h 607269"/>
              <a:gd name="connsiteX2" fmla="*/ 1408646 w 1694495"/>
              <a:gd name="connsiteY2" fmla="*/ 599300 h 607269"/>
              <a:gd name="connsiteX3" fmla="*/ 1135934 w 1694495"/>
              <a:gd name="connsiteY3" fmla="*/ 590584 h 607269"/>
              <a:gd name="connsiteX4" fmla="*/ 1115548 w 1694495"/>
              <a:gd name="connsiteY4" fmla="*/ 405189 h 607269"/>
              <a:gd name="connsiteX5" fmla="*/ 41708 w 1694495"/>
              <a:gd name="connsiteY5" fmla="*/ 310995 h 607269"/>
              <a:gd name="connsiteX6" fmla="*/ 257541 w 1694495"/>
              <a:gd name="connsiteY6" fmla="*/ 383071 h 607269"/>
              <a:gd name="connsiteX7" fmla="*/ 617261 w 1694495"/>
              <a:gd name="connsiteY7" fmla="*/ 238919 h 607269"/>
              <a:gd name="connsiteX8" fmla="*/ 1048926 w 1694495"/>
              <a:gd name="connsiteY8" fmla="*/ 94769 h 607269"/>
              <a:gd name="connsiteX9" fmla="*/ 1442492 w 1694495"/>
              <a:gd name="connsiteY9" fmla="*/ 0 h 607269"/>
              <a:gd name="connsiteX0" fmla="*/ 1436954 w 1436954"/>
              <a:gd name="connsiteY0" fmla="*/ 194845 h 607269"/>
              <a:gd name="connsiteX1" fmla="*/ 1223050 w 1436954"/>
              <a:gd name="connsiteY1" fmla="*/ 527225 h 607269"/>
              <a:gd name="connsiteX2" fmla="*/ 1151105 w 1436954"/>
              <a:gd name="connsiteY2" fmla="*/ 599300 h 607269"/>
              <a:gd name="connsiteX3" fmla="*/ 878393 w 1436954"/>
              <a:gd name="connsiteY3" fmla="*/ 590584 h 607269"/>
              <a:gd name="connsiteX4" fmla="*/ 858007 w 1436954"/>
              <a:gd name="connsiteY4" fmla="*/ 405189 h 607269"/>
              <a:gd name="connsiteX5" fmla="*/ 0 w 1436954"/>
              <a:gd name="connsiteY5" fmla="*/ 383071 h 607269"/>
              <a:gd name="connsiteX6" fmla="*/ 359720 w 1436954"/>
              <a:gd name="connsiteY6" fmla="*/ 238919 h 607269"/>
              <a:gd name="connsiteX7" fmla="*/ 791385 w 1436954"/>
              <a:gd name="connsiteY7" fmla="*/ 94769 h 607269"/>
              <a:gd name="connsiteX8" fmla="*/ 1184951 w 1436954"/>
              <a:gd name="connsiteY8" fmla="*/ 0 h 607269"/>
              <a:gd name="connsiteX0" fmla="*/ 1077234 w 1077234"/>
              <a:gd name="connsiteY0" fmla="*/ 194845 h 607269"/>
              <a:gd name="connsiteX1" fmla="*/ 863330 w 1077234"/>
              <a:gd name="connsiteY1" fmla="*/ 527225 h 607269"/>
              <a:gd name="connsiteX2" fmla="*/ 791385 w 1077234"/>
              <a:gd name="connsiteY2" fmla="*/ 599300 h 607269"/>
              <a:gd name="connsiteX3" fmla="*/ 518673 w 1077234"/>
              <a:gd name="connsiteY3" fmla="*/ 590584 h 607269"/>
              <a:gd name="connsiteX4" fmla="*/ 498287 w 1077234"/>
              <a:gd name="connsiteY4" fmla="*/ 405189 h 607269"/>
              <a:gd name="connsiteX5" fmla="*/ 0 w 1077234"/>
              <a:gd name="connsiteY5" fmla="*/ 238919 h 607269"/>
              <a:gd name="connsiteX6" fmla="*/ 431665 w 1077234"/>
              <a:gd name="connsiteY6" fmla="*/ 94769 h 607269"/>
              <a:gd name="connsiteX7" fmla="*/ 825231 w 1077234"/>
              <a:gd name="connsiteY7" fmla="*/ 0 h 607269"/>
              <a:gd name="connsiteX0" fmla="*/ 660958 w 660958"/>
              <a:gd name="connsiteY0" fmla="*/ 194845 h 607269"/>
              <a:gd name="connsiteX1" fmla="*/ 447054 w 660958"/>
              <a:gd name="connsiteY1" fmla="*/ 527225 h 607269"/>
              <a:gd name="connsiteX2" fmla="*/ 375109 w 660958"/>
              <a:gd name="connsiteY2" fmla="*/ 599300 h 607269"/>
              <a:gd name="connsiteX3" fmla="*/ 102397 w 660958"/>
              <a:gd name="connsiteY3" fmla="*/ 590584 h 607269"/>
              <a:gd name="connsiteX4" fmla="*/ 82011 w 660958"/>
              <a:gd name="connsiteY4" fmla="*/ 405189 h 607269"/>
              <a:gd name="connsiteX5" fmla="*/ 15389 w 660958"/>
              <a:gd name="connsiteY5" fmla="*/ 94769 h 607269"/>
              <a:gd name="connsiteX6" fmla="*/ 408955 w 660958"/>
              <a:gd name="connsiteY6" fmla="*/ 0 h 607269"/>
              <a:gd name="connsiteX0" fmla="*/ 628201 w 628201"/>
              <a:gd name="connsiteY0" fmla="*/ 194845 h 607269"/>
              <a:gd name="connsiteX1" fmla="*/ 414297 w 628201"/>
              <a:gd name="connsiteY1" fmla="*/ 527225 h 607269"/>
              <a:gd name="connsiteX2" fmla="*/ 342352 w 628201"/>
              <a:gd name="connsiteY2" fmla="*/ 599300 h 607269"/>
              <a:gd name="connsiteX3" fmla="*/ 69640 w 628201"/>
              <a:gd name="connsiteY3" fmla="*/ 590584 h 607269"/>
              <a:gd name="connsiteX4" fmla="*/ 49254 w 628201"/>
              <a:gd name="connsiteY4" fmla="*/ 405189 h 607269"/>
              <a:gd name="connsiteX5" fmla="*/ 269760 w 628201"/>
              <a:gd name="connsiteY5" fmla="*/ 199371 h 607269"/>
              <a:gd name="connsiteX6" fmla="*/ 376198 w 628201"/>
              <a:gd name="connsiteY6" fmla="*/ 0 h 607269"/>
              <a:gd name="connsiteX0" fmla="*/ 628201 w 634649"/>
              <a:gd name="connsiteY0" fmla="*/ 194845 h 944183"/>
              <a:gd name="connsiteX1" fmla="*/ 414297 w 634649"/>
              <a:gd name="connsiteY1" fmla="*/ 527225 h 944183"/>
              <a:gd name="connsiteX2" fmla="*/ 620401 w 634649"/>
              <a:gd name="connsiteY2" fmla="*/ 944183 h 944183"/>
              <a:gd name="connsiteX3" fmla="*/ 69640 w 634649"/>
              <a:gd name="connsiteY3" fmla="*/ 590584 h 944183"/>
              <a:gd name="connsiteX4" fmla="*/ 49254 w 634649"/>
              <a:gd name="connsiteY4" fmla="*/ 405189 h 944183"/>
              <a:gd name="connsiteX5" fmla="*/ 269760 w 634649"/>
              <a:gd name="connsiteY5" fmla="*/ 199371 h 944183"/>
              <a:gd name="connsiteX6" fmla="*/ 376198 w 634649"/>
              <a:gd name="connsiteY6" fmla="*/ 0 h 944183"/>
              <a:gd name="connsiteX0" fmla="*/ 589267 w 595715"/>
              <a:gd name="connsiteY0" fmla="*/ 194845 h 1037055"/>
              <a:gd name="connsiteX1" fmla="*/ 375363 w 595715"/>
              <a:gd name="connsiteY1" fmla="*/ 527225 h 1037055"/>
              <a:gd name="connsiteX2" fmla="*/ 581467 w 595715"/>
              <a:gd name="connsiteY2" fmla="*/ 944183 h 1037055"/>
              <a:gd name="connsiteX3" fmla="*/ 110149 w 595715"/>
              <a:gd name="connsiteY3" fmla="*/ 1028321 h 1037055"/>
              <a:gd name="connsiteX4" fmla="*/ 10320 w 595715"/>
              <a:gd name="connsiteY4" fmla="*/ 405189 h 1037055"/>
              <a:gd name="connsiteX5" fmla="*/ 230826 w 595715"/>
              <a:gd name="connsiteY5" fmla="*/ 199371 h 1037055"/>
              <a:gd name="connsiteX6" fmla="*/ 337264 w 595715"/>
              <a:gd name="connsiteY6" fmla="*/ 0 h 1037055"/>
              <a:gd name="connsiteX0" fmla="*/ 583024 w 589472"/>
              <a:gd name="connsiteY0" fmla="*/ 194845 h 1402768"/>
              <a:gd name="connsiteX1" fmla="*/ 369120 w 589472"/>
              <a:gd name="connsiteY1" fmla="*/ 527225 h 1402768"/>
              <a:gd name="connsiteX2" fmla="*/ 575224 w 589472"/>
              <a:gd name="connsiteY2" fmla="*/ 944183 h 1402768"/>
              <a:gd name="connsiteX3" fmla="*/ 434916 w 589472"/>
              <a:gd name="connsiteY3" fmla="*/ 1399733 h 1402768"/>
              <a:gd name="connsiteX4" fmla="*/ 4077 w 589472"/>
              <a:gd name="connsiteY4" fmla="*/ 405189 h 1402768"/>
              <a:gd name="connsiteX5" fmla="*/ 224583 w 589472"/>
              <a:gd name="connsiteY5" fmla="*/ 199371 h 1402768"/>
              <a:gd name="connsiteX6" fmla="*/ 331021 w 589472"/>
              <a:gd name="connsiteY6" fmla="*/ 0 h 1402768"/>
              <a:gd name="connsiteX0" fmla="*/ 583024 w 848681"/>
              <a:gd name="connsiteY0" fmla="*/ 194845 h 1405413"/>
              <a:gd name="connsiteX1" fmla="*/ 369120 w 848681"/>
              <a:gd name="connsiteY1" fmla="*/ 527225 h 1405413"/>
              <a:gd name="connsiteX2" fmla="*/ 840032 w 848681"/>
              <a:gd name="connsiteY2" fmla="*/ 1209478 h 1405413"/>
              <a:gd name="connsiteX3" fmla="*/ 434916 w 848681"/>
              <a:gd name="connsiteY3" fmla="*/ 1399733 h 1405413"/>
              <a:gd name="connsiteX4" fmla="*/ 4077 w 848681"/>
              <a:gd name="connsiteY4" fmla="*/ 405189 h 1405413"/>
              <a:gd name="connsiteX5" fmla="*/ 224583 w 848681"/>
              <a:gd name="connsiteY5" fmla="*/ 199371 h 1405413"/>
              <a:gd name="connsiteX6" fmla="*/ 331021 w 848681"/>
              <a:gd name="connsiteY6" fmla="*/ 0 h 1405413"/>
              <a:gd name="connsiteX0" fmla="*/ 579331 w 844988"/>
              <a:gd name="connsiteY0" fmla="*/ 194845 h 1405413"/>
              <a:gd name="connsiteX1" fmla="*/ 365427 w 844988"/>
              <a:gd name="connsiteY1" fmla="*/ 527225 h 1405413"/>
              <a:gd name="connsiteX2" fmla="*/ 836339 w 844988"/>
              <a:gd name="connsiteY2" fmla="*/ 1209478 h 1405413"/>
              <a:gd name="connsiteX3" fmla="*/ 431223 w 844988"/>
              <a:gd name="connsiteY3" fmla="*/ 1399733 h 1405413"/>
              <a:gd name="connsiteX4" fmla="*/ 174654 w 844988"/>
              <a:gd name="connsiteY4" fmla="*/ 979309 h 1405413"/>
              <a:gd name="connsiteX5" fmla="*/ 384 w 844988"/>
              <a:gd name="connsiteY5" fmla="*/ 405189 h 1405413"/>
              <a:gd name="connsiteX6" fmla="*/ 220890 w 844988"/>
              <a:gd name="connsiteY6" fmla="*/ 199371 h 1405413"/>
              <a:gd name="connsiteX7" fmla="*/ 327328 w 844988"/>
              <a:gd name="connsiteY7" fmla="*/ 0 h 1405413"/>
              <a:gd name="connsiteX0" fmla="*/ 867055 w 1132712"/>
              <a:gd name="connsiteY0" fmla="*/ 194845 h 1405413"/>
              <a:gd name="connsiteX1" fmla="*/ 653151 w 1132712"/>
              <a:gd name="connsiteY1" fmla="*/ 527225 h 1405413"/>
              <a:gd name="connsiteX2" fmla="*/ 1124063 w 1132712"/>
              <a:gd name="connsiteY2" fmla="*/ 1209478 h 1405413"/>
              <a:gd name="connsiteX3" fmla="*/ 718947 w 1132712"/>
              <a:gd name="connsiteY3" fmla="*/ 1399733 h 1405413"/>
              <a:gd name="connsiteX4" fmla="*/ 12204 w 1132712"/>
              <a:gd name="connsiteY4" fmla="*/ 1098693 h 1405413"/>
              <a:gd name="connsiteX5" fmla="*/ 288108 w 1132712"/>
              <a:gd name="connsiteY5" fmla="*/ 405189 h 1405413"/>
              <a:gd name="connsiteX6" fmla="*/ 508614 w 1132712"/>
              <a:gd name="connsiteY6" fmla="*/ 199371 h 1405413"/>
              <a:gd name="connsiteX7" fmla="*/ 615052 w 1132712"/>
              <a:gd name="connsiteY7" fmla="*/ 0 h 1405413"/>
              <a:gd name="connsiteX0" fmla="*/ 890018 w 1155675"/>
              <a:gd name="connsiteY0" fmla="*/ 194845 h 1405413"/>
              <a:gd name="connsiteX1" fmla="*/ 676114 w 1155675"/>
              <a:gd name="connsiteY1" fmla="*/ 527225 h 1405413"/>
              <a:gd name="connsiteX2" fmla="*/ 1147026 w 1155675"/>
              <a:gd name="connsiteY2" fmla="*/ 1209478 h 1405413"/>
              <a:gd name="connsiteX3" fmla="*/ 741910 w 1155675"/>
              <a:gd name="connsiteY3" fmla="*/ 1399733 h 1405413"/>
              <a:gd name="connsiteX4" fmla="*/ 35167 w 1155675"/>
              <a:gd name="connsiteY4" fmla="*/ 1098693 h 1405413"/>
              <a:gd name="connsiteX5" fmla="*/ 127850 w 1155675"/>
              <a:gd name="connsiteY5" fmla="*/ 767073 h 1405413"/>
              <a:gd name="connsiteX6" fmla="*/ 311071 w 1155675"/>
              <a:gd name="connsiteY6" fmla="*/ 405189 h 1405413"/>
              <a:gd name="connsiteX7" fmla="*/ 531577 w 1155675"/>
              <a:gd name="connsiteY7" fmla="*/ 199371 h 1405413"/>
              <a:gd name="connsiteX8" fmla="*/ 638015 w 1155675"/>
              <a:gd name="connsiteY8" fmla="*/ 0 h 1405413"/>
              <a:gd name="connsiteX0" fmla="*/ 863908 w 1129565"/>
              <a:gd name="connsiteY0" fmla="*/ 194845 h 1405413"/>
              <a:gd name="connsiteX1" fmla="*/ 650004 w 1129565"/>
              <a:gd name="connsiteY1" fmla="*/ 527225 h 1405413"/>
              <a:gd name="connsiteX2" fmla="*/ 1120916 w 1129565"/>
              <a:gd name="connsiteY2" fmla="*/ 1209478 h 1405413"/>
              <a:gd name="connsiteX3" fmla="*/ 715800 w 1129565"/>
              <a:gd name="connsiteY3" fmla="*/ 1399733 h 1405413"/>
              <a:gd name="connsiteX4" fmla="*/ 9057 w 1129565"/>
              <a:gd name="connsiteY4" fmla="*/ 1098693 h 1405413"/>
              <a:gd name="connsiteX5" fmla="*/ 750521 w 1129565"/>
              <a:gd name="connsiteY5" fmla="*/ 966045 h 1405413"/>
              <a:gd name="connsiteX6" fmla="*/ 284961 w 1129565"/>
              <a:gd name="connsiteY6" fmla="*/ 405189 h 1405413"/>
              <a:gd name="connsiteX7" fmla="*/ 505467 w 1129565"/>
              <a:gd name="connsiteY7" fmla="*/ 199371 h 1405413"/>
              <a:gd name="connsiteX8" fmla="*/ 611905 w 1129565"/>
              <a:gd name="connsiteY8" fmla="*/ 0 h 1405413"/>
              <a:gd name="connsiteX0" fmla="*/ 850809 w 1116466"/>
              <a:gd name="connsiteY0" fmla="*/ 194845 h 1405413"/>
              <a:gd name="connsiteX1" fmla="*/ 636905 w 1116466"/>
              <a:gd name="connsiteY1" fmla="*/ 527225 h 1405413"/>
              <a:gd name="connsiteX2" fmla="*/ 1107817 w 1116466"/>
              <a:gd name="connsiteY2" fmla="*/ 1209478 h 1405413"/>
              <a:gd name="connsiteX3" fmla="*/ 702701 w 1116466"/>
              <a:gd name="connsiteY3" fmla="*/ 1399733 h 1405413"/>
              <a:gd name="connsiteX4" fmla="*/ 9198 w 1116466"/>
              <a:gd name="connsiteY4" fmla="*/ 1165017 h 1405413"/>
              <a:gd name="connsiteX5" fmla="*/ 737422 w 1116466"/>
              <a:gd name="connsiteY5" fmla="*/ 966045 h 1405413"/>
              <a:gd name="connsiteX6" fmla="*/ 271862 w 1116466"/>
              <a:gd name="connsiteY6" fmla="*/ 405189 h 1405413"/>
              <a:gd name="connsiteX7" fmla="*/ 492368 w 1116466"/>
              <a:gd name="connsiteY7" fmla="*/ 199371 h 1405413"/>
              <a:gd name="connsiteX8" fmla="*/ 598806 w 1116466"/>
              <a:gd name="connsiteY8" fmla="*/ 0 h 1405413"/>
              <a:gd name="connsiteX0" fmla="*/ 916349 w 1182006"/>
              <a:gd name="connsiteY0" fmla="*/ 194845 h 1405413"/>
              <a:gd name="connsiteX1" fmla="*/ 702445 w 1182006"/>
              <a:gd name="connsiteY1" fmla="*/ 527225 h 1405413"/>
              <a:gd name="connsiteX2" fmla="*/ 1173357 w 1182006"/>
              <a:gd name="connsiteY2" fmla="*/ 1209478 h 1405413"/>
              <a:gd name="connsiteX3" fmla="*/ 768241 w 1182006"/>
              <a:gd name="connsiteY3" fmla="*/ 1399733 h 1405413"/>
              <a:gd name="connsiteX4" fmla="*/ 8536 w 1182006"/>
              <a:gd name="connsiteY4" fmla="*/ 1204811 h 1405413"/>
              <a:gd name="connsiteX5" fmla="*/ 802962 w 1182006"/>
              <a:gd name="connsiteY5" fmla="*/ 966045 h 1405413"/>
              <a:gd name="connsiteX6" fmla="*/ 337402 w 1182006"/>
              <a:gd name="connsiteY6" fmla="*/ 405189 h 1405413"/>
              <a:gd name="connsiteX7" fmla="*/ 557908 w 1182006"/>
              <a:gd name="connsiteY7" fmla="*/ 199371 h 1405413"/>
              <a:gd name="connsiteX8" fmla="*/ 664346 w 1182006"/>
              <a:gd name="connsiteY8" fmla="*/ 0 h 1405413"/>
              <a:gd name="connsiteX0" fmla="*/ 968847 w 1234504"/>
              <a:gd name="connsiteY0" fmla="*/ 194845 h 1405413"/>
              <a:gd name="connsiteX1" fmla="*/ 754943 w 1234504"/>
              <a:gd name="connsiteY1" fmla="*/ 527225 h 1405413"/>
              <a:gd name="connsiteX2" fmla="*/ 1225855 w 1234504"/>
              <a:gd name="connsiteY2" fmla="*/ 1209478 h 1405413"/>
              <a:gd name="connsiteX3" fmla="*/ 820739 w 1234504"/>
              <a:gd name="connsiteY3" fmla="*/ 1399733 h 1405413"/>
              <a:gd name="connsiteX4" fmla="*/ 8072 w 1234504"/>
              <a:gd name="connsiteY4" fmla="*/ 1271134 h 1405413"/>
              <a:gd name="connsiteX5" fmla="*/ 855460 w 1234504"/>
              <a:gd name="connsiteY5" fmla="*/ 966045 h 1405413"/>
              <a:gd name="connsiteX6" fmla="*/ 389900 w 1234504"/>
              <a:gd name="connsiteY6" fmla="*/ 405189 h 1405413"/>
              <a:gd name="connsiteX7" fmla="*/ 610406 w 1234504"/>
              <a:gd name="connsiteY7" fmla="*/ 199371 h 1405413"/>
              <a:gd name="connsiteX8" fmla="*/ 716844 w 1234504"/>
              <a:gd name="connsiteY8" fmla="*/ 0 h 1405413"/>
              <a:gd name="connsiteX0" fmla="*/ 960775 w 1226432"/>
              <a:gd name="connsiteY0" fmla="*/ 194845 h 1405413"/>
              <a:gd name="connsiteX1" fmla="*/ 746871 w 1226432"/>
              <a:gd name="connsiteY1" fmla="*/ 527225 h 1405413"/>
              <a:gd name="connsiteX2" fmla="*/ 1217783 w 1226432"/>
              <a:gd name="connsiteY2" fmla="*/ 1209478 h 1405413"/>
              <a:gd name="connsiteX3" fmla="*/ 812667 w 1226432"/>
              <a:gd name="connsiteY3" fmla="*/ 1399733 h 1405413"/>
              <a:gd name="connsiteX4" fmla="*/ 0 w 1226432"/>
              <a:gd name="connsiteY4" fmla="*/ 1271134 h 1405413"/>
              <a:gd name="connsiteX5" fmla="*/ 847388 w 1226432"/>
              <a:gd name="connsiteY5" fmla="*/ 966045 h 1405413"/>
              <a:gd name="connsiteX6" fmla="*/ 381828 w 1226432"/>
              <a:gd name="connsiteY6" fmla="*/ 405189 h 1405413"/>
              <a:gd name="connsiteX7" fmla="*/ 602334 w 1226432"/>
              <a:gd name="connsiteY7" fmla="*/ 199371 h 1405413"/>
              <a:gd name="connsiteX8" fmla="*/ 708772 w 1226432"/>
              <a:gd name="connsiteY8" fmla="*/ 0 h 1405413"/>
              <a:gd name="connsiteX0" fmla="*/ 960775 w 1223826"/>
              <a:gd name="connsiteY0" fmla="*/ 194845 h 1405413"/>
              <a:gd name="connsiteX1" fmla="*/ 746871 w 1223826"/>
              <a:gd name="connsiteY1" fmla="*/ 527225 h 1405413"/>
              <a:gd name="connsiteX2" fmla="*/ 1217783 w 1223826"/>
              <a:gd name="connsiteY2" fmla="*/ 1209478 h 1405413"/>
              <a:gd name="connsiteX3" fmla="*/ 812667 w 1223826"/>
              <a:gd name="connsiteY3" fmla="*/ 1399733 h 1405413"/>
              <a:gd name="connsiteX4" fmla="*/ 0 w 1223826"/>
              <a:gd name="connsiteY4" fmla="*/ 1271134 h 1405413"/>
              <a:gd name="connsiteX5" fmla="*/ 847388 w 1223826"/>
              <a:gd name="connsiteY5" fmla="*/ 966045 h 1405413"/>
              <a:gd name="connsiteX6" fmla="*/ 381828 w 1223826"/>
              <a:gd name="connsiteY6" fmla="*/ 405189 h 1405413"/>
              <a:gd name="connsiteX7" fmla="*/ 602334 w 1223826"/>
              <a:gd name="connsiteY7" fmla="*/ 199371 h 1405413"/>
              <a:gd name="connsiteX8" fmla="*/ 708772 w 1223826"/>
              <a:gd name="connsiteY8" fmla="*/ 0 h 1405413"/>
              <a:gd name="connsiteX0" fmla="*/ 960775 w 1223826"/>
              <a:gd name="connsiteY0" fmla="*/ 194845 h 1407145"/>
              <a:gd name="connsiteX1" fmla="*/ 746871 w 1223826"/>
              <a:gd name="connsiteY1" fmla="*/ 527225 h 1407145"/>
              <a:gd name="connsiteX2" fmla="*/ 1217783 w 1223826"/>
              <a:gd name="connsiteY2" fmla="*/ 1209478 h 1407145"/>
              <a:gd name="connsiteX3" fmla="*/ 812667 w 1223826"/>
              <a:gd name="connsiteY3" fmla="*/ 1399733 h 1407145"/>
              <a:gd name="connsiteX4" fmla="*/ 0 w 1223826"/>
              <a:gd name="connsiteY4" fmla="*/ 1271134 h 1407145"/>
              <a:gd name="connsiteX5" fmla="*/ 847388 w 1223826"/>
              <a:gd name="connsiteY5" fmla="*/ 966045 h 1407145"/>
              <a:gd name="connsiteX6" fmla="*/ 381828 w 1223826"/>
              <a:gd name="connsiteY6" fmla="*/ 405189 h 1407145"/>
              <a:gd name="connsiteX7" fmla="*/ 602334 w 1223826"/>
              <a:gd name="connsiteY7" fmla="*/ 199371 h 1407145"/>
              <a:gd name="connsiteX8" fmla="*/ 708772 w 1223826"/>
              <a:gd name="connsiteY8" fmla="*/ 0 h 1407145"/>
              <a:gd name="connsiteX0" fmla="*/ 960775 w 1223826"/>
              <a:gd name="connsiteY0" fmla="*/ 194845 h 1399733"/>
              <a:gd name="connsiteX1" fmla="*/ 746871 w 1223826"/>
              <a:gd name="connsiteY1" fmla="*/ 527225 h 1399733"/>
              <a:gd name="connsiteX2" fmla="*/ 1217783 w 1223826"/>
              <a:gd name="connsiteY2" fmla="*/ 1209478 h 1399733"/>
              <a:gd name="connsiteX3" fmla="*/ 812667 w 1223826"/>
              <a:gd name="connsiteY3" fmla="*/ 1399733 h 1399733"/>
              <a:gd name="connsiteX4" fmla="*/ 0 w 1223826"/>
              <a:gd name="connsiteY4" fmla="*/ 1271134 h 1399733"/>
              <a:gd name="connsiteX5" fmla="*/ 847388 w 1223826"/>
              <a:gd name="connsiteY5" fmla="*/ 966045 h 1399733"/>
              <a:gd name="connsiteX6" fmla="*/ 381828 w 1223826"/>
              <a:gd name="connsiteY6" fmla="*/ 405189 h 1399733"/>
              <a:gd name="connsiteX7" fmla="*/ 602334 w 1223826"/>
              <a:gd name="connsiteY7" fmla="*/ 199371 h 1399733"/>
              <a:gd name="connsiteX8" fmla="*/ 708772 w 1223826"/>
              <a:gd name="connsiteY8" fmla="*/ 0 h 1399733"/>
              <a:gd name="connsiteX0" fmla="*/ 971495 w 1234546"/>
              <a:gd name="connsiteY0" fmla="*/ 194845 h 1411293"/>
              <a:gd name="connsiteX1" fmla="*/ 757591 w 1234546"/>
              <a:gd name="connsiteY1" fmla="*/ 527225 h 1411293"/>
              <a:gd name="connsiteX2" fmla="*/ 1228503 w 1234546"/>
              <a:gd name="connsiteY2" fmla="*/ 1209478 h 1411293"/>
              <a:gd name="connsiteX3" fmla="*/ 823387 w 1234546"/>
              <a:gd name="connsiteY3" fmla="*/ 1399733 h 1411293"/>
              <a:gd name="connsiteX4" fmla="*/ 408680 w 1234546"/>
              <a:gd name="connsiteY4" fmla="*/ 1377360 h 1411293"/>
              <a:gd name="connsiteX5" fmla="*/ 10720 w 1234546"/>
              <a:gd name="connsiteY5" fmla="*/ 1271134 h 1411293"/>
              <a:gd name="connsiteX6" fmla="*/ 858108 w 1234546"/>
              <a:gd name="connsiteY6" fmla="*/ 966045 h 1411293"/>
              <a:gd name="connsiteX7" fmla="*/ 392548 w 1234546"/>
              <a:gd name="connsiteY7" fmla="*/ 405189 h 1411293"/>
              <a:gd name="connsiteX8" fmla="*/ 613054 w 1234546"/>
              <a:gd name="connsiteY8" fmla="*/ 199371 h 1411293"/>
              <a:gd name="connsiteX9" fmla="*/ 719492 w 1234546"/>
              <a:gd name="connsiteY9" fmla="*/ 0 h 1411293"/>
              <a:gd name="connsiteX0" fmla="*/ 971301 w 1234352"/>
              <a:gd name="connsiteY0" fmla="*/ 194845 h 1404830"/>
              <a:gd name="connsiteX1" fmla="*/ 757397 w 1234352"/>
              <a:gd name="connsiteY1" fmla="*/ 527225 h 1404830"/>
              <a:gd name="connsiteX2" fmla="*/ 1228309 w 1234352"/>
              <a:gd name="connsiteY2" fmla="*/ 1209478 h 1404830"/>
              <a:gd name="connsiteX3" fmla="*/ 823193 w 1234352"/>
              <a:gd name="connsiteY3" fmla="*/ 1399733 h 1404830"/>
              <a:gd name="connsiteX4" fmla="*/ 415854 w 1234352"/>
              <a:gd name="connsiteY4" fmla="*/ 1310929 h 1404830"/>
              <a:gd name="connsiteX5" fmla="*/ 10526 w 1234352"/>
              <a:gd name="connsiteY5" fmla="*/ 1271134 h 1404830"/>
              <a:gd name="connsiteX6" fmla="*/ 857914 w 1234352"/>
              <a:gd name="connsiteY6" fmla="*/ 966045 h 1404830"/>
              <a:gd name="connsiteX7" fmla="*/ 392354 w 1234352"/>
              <a:gd name="connsiteY7" fmla="*/ 405189 h 1404830"/>
              <a:gd name="connsiteX8" fmla="*/ 612860 w 1234352"/>
              <a:gd name="connsiteY8" fmla="*/ 199371 h 1404830"/>
              <a:gd name="connsiteX9" fmla="*/ 719298 w 1234352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37927"/>
              <a:gd name="connsiteY0" fmla="*/ 194845 h 1404830"/>
              <a:gd name="connsiteX1" fmla="*/ 746871 w 1237927"/>
              <a:gd name="connsiteY1" fmla="*/ 527225 h 1404830"/>
              <a:gd name="connsiteX2" fmla="*/ 1217783 w 1237927"/>
              <a:gd name="connsiteY2" fmla="*/ 1209478 h 1404830"/>
              <a:gd name="connsiteX3" fmla="*/ 812667 w 1237927"/>
              <a:gd name="connsiteY3" fmla="*/ 1399733 h 1404830"/>
              <a:gd name="connsiteX4" fmla="*/ 405328 w 1237927"/>
              <a:gd name="connsiteY4" fmla="*/ 1310929 h 1404830"/>
              <a:gd name="connsiteX5" fmla="*/ 0 w 1237927"/>
              <a:gd name="connsiteY5" fmla="*/ 1271134 h 1404830"/>
              <a:gd name="connsiteX6" fmla="*/ 847388 w 1237927"/>
              <a:gd name="connsiteY6" fmla="*/ 966045 h 1404830"/>
              <a:gd name="connsiteX7" fmla="*/ 381828 w 1237927"/>
              <a:gd name="connsiteY7" fmla="*/ 405189 h 1404830"/>
              <a:gd name="connsiteX8" fmla="*/ 602334 w 1237927"/>
              <a:gd name="connsiteY8" fmla="*/ 199371 h 1404830"/>
              <a:gd name="connsiteX9" fmla="*/ 708772 w 1237927"/>
              <a:gd name="connsiteY9" fmla="*/ 0 h 1404830"/>
              <a:gd name="connsiteX0" fmla="*/ 960775 w 1237927"/>
              <a:gd name="connsiteY0" fmla="*/ 194845 h 1404830"/>
              <a:gd name="connsiteX1" fmla="*/ 746871 w 1237927"/>
              <a:gd name="connsiteY1" fmla="*/ 527225 h 1404830"/>
              <a:gd name="connsiteX2" fmla="*/ 1217783 w 1237927"/>
              <a:gd name="connsiteY2" fmla="*/ 1209478 h 1404830"/>
              <a:gd name="connsiteX3" fmla="*/ 812667 w 1237927"/>
              <a:gd name="connsiteY3" fmla="*/ 1399733 h 1404830"/>
              <a:gd name="connsiteX4" fmla="*/ 405328 w 1237927"/>
              <a:gd name="connsiteY4" fmla="*/ 1310929 h 1404830"/>
              <a:gd name="connsiteX5" fmla="*/ 0 w 1237927"/>
              <a:gd name="connsiteY5" fmla="*/ 1271134 h 1404830"/>
              <a:gd name="connsiteX6" fmla="*/ 847388 w 1237927"/>
              <a:gd name="connsiteY6" fmla="*/ 966045 h 1404830"/>
              <a:gd name="connsiteX7" fmla="*/ 381828 w 1237927"/>
              <a:gd name="connsiteY7" fmla="*/ 405189 h 1404830"/>
              <a:gd name="connsiteX8" fmla="*/ 602334 w 1237927"/>
              <a:gd name="connsiteY8" fmla="*/ 199371 h 1404830"/>
              <a:gd name="connsiteX9" fmla="*/ 708772 w 1237927"/>
              <a:gd name="connsiteY9" fmla="*/ 0 h 1404830"/>
              <a:gd name="connsiteX0" fmla="*/ 960775 w 1237927"/>
              <a:gd name="connsiteY0" fmla="*/ 194845 h 1377166"/>
              <a:gd name="connsiteX1" fmla="*/ 746871 w 1237927"/>
              <a:gd name="connsiteY1" fmla="*/ 527225 h 1377166"/>
              <a:gd name="connsiteX2" fmla="*/ 1217783 w 1237927"/>
              <a:gd name="connsiteY2" fmla="*/ 1209478 h 1377166"/>
              <a:gd name="connsiteX3" fmla="*/ 934479 w 1237927"/>
              <a:gd name="connsiteY3" fmla="*/ 1042343 h 1377166"/>
              <a:gd name="connsiteX4" fmla="*/ 405328 w 1237927"/>
              <a:gd name="connsiteY4" fmla="*/ 1310929 h 1377166"/>
              <a:gd name="connsiteX5" fmla="*/ 0 w 1237927"/>
              <a:gd name="connsiteY5" fmla="*/ 1271134 h 1377166"/>
              <a:gd name="connsiteX6" fmla="*/ 847388 w 1237927"/>
              <a:gd name="connsiteY6" fmla="*/ 966045 h 1377166"/>
              <a:gd name="connsiteX7" fmla="*/ 381828 w 1237927"/>
              <a:gd name="connsiteY7" fmla="*/ 405189 h 1377166"/>
              <a:gd name="connsiteX8" fmla="*/ 602334 w 1237927"/>
              <a:gd name="connsiteY8" fmla="*/ 199371 h 1377166"/>
              <a:gd name="connsiteX9" fmla="*/ 708772 w 1237927"/>
              <a:gd name="connsiteY9" fmla="*/ 0 h 1377166"/>
              <a:gd name="connsiteX0" fmla="*/ 960775 w 1237927"/>
              <a:gd name="connsiteY0" fmla="*/ 194845 h 1377166"/>
              <a:gd name="connsiteX1" fmla="*/ 746871 w 1237927"/>
              <a:gd name="connsiteY1" fmla="*/ 527225 h 1377166"/>
              <a:gd name="connsiteX2" fmla="*/ 1217783 w 1237927"/>
              <a:gd name="connsiteY2" fmla="*/ 1209478 h 1377166"/>
              <a:gd name="connsiteX3" fmla="*/ 934479 w 1237927"/>
              <a:gd name="connsiteY3" fmla="*/ 1042343 h 1377166"/>
              <a:gd name="connsiteX4" fmla="*/ 405328 w 1237927"/>
              <a:gd name="connsiteY4" fmla="*/ 1310929 h 1377166"/>
              <a:gd name="connsiteX5" fmla="*/ 0 w 1237927"/>
              <a:gd name="connsiteY5" fmla="*/ 1271134 h 1377166"/>
              <a:gd name="connsiteX6" fmla="*/ 516756 w 1237927"/>
              <a:gd name="connsiteY6" fmla="*/ 538921 h 1377166"/>
              <a:gd name="connsiteX7" fmla="*/ 381828 w 1237927"/>
              <a:gd name="connsiteY7" fmla="*/ 405189 h 1377166"/>
              <a:gd name="connsiteX8" fmla="*/ 602334 w 1237927"/>
              <a:gd name="connsiteY8" fmla="*/ 199371 h 1377166"/>
              <a:gd name="connsiteX9" fmla="*/ 708772 w 1237927"/>
              <a:gd name="connsiteY9" fmla="*/ 0 h 1377166"/>
              <a:gd name="connsiteX0" fmla="*/ 579695 w 856847"/>
              <a:gd name="connsiteY0" fmla="*/ 194845 h 1338145"/>
              <a:gd name="connsiteX1" fmla="*/ 365791 w 856847"/>
              <a:gd name="connsiteY1" fmla="*/ 527225 h 1338145"/>
              <a:gd name="connsiteX2" fmla="*/ 836703 w 856847"/>
              <a:gd name="connsiteY2" fmla="*/ 1209478 h 1338145"/>
              <a:gd name="connsiteX3" fmla="*/ 553399 w 856847"/>
              <a:gd name="connsiteY3" fmla="*/ 1042343 h 1338145"/>
              <a:gd name="connsiteX4" fmla="*/ 24248 w 856847"/>
              <a:gd name="connsiteY4" fmla="*/ 1310929 h 1338145"/>
              <a:gd name="connsiteX5" fmla="*/ 393295 w 856847"/>
              <a:gd name="connsiteY5" fmla="*/ 268699 h 1338145"/>
              <a:gd name="connsiteX6" fmla="*/ 135676 w 856847"/>
              <a:gd name="connsiteY6" fmla="*/ 538921 h 1338145"/>
              <a:gd name="connsiteX7" fmla="*/ 748 w 856847"/>
              <a:gd name="connsiteY7" fmla="*/ 405189 h 1338145"/>
              <a:gd name="connsiteX8" fmla="*/ 221254 w 856847"/>
              <a:gd name="connsiteY8" fmla="*/ 199371 h 1338145"/>
              <a:gd name="connsiteX9" fmla="*/ 327692 w 856847"/>
              <a:gd name="connsiteY9" fmla="*/ 0 h 1338145"/>
              <a:gd name="connsiteX0" fmla="*/ 579181 w 856333"/>
              <a:gd name="connsiteY0" fmla="*/ 194845 h 1338145"/>
              <a:gd name="connsiteX1" fmla="*/ 365277 w 856333"/>
              <a:gd name="connsiteY1" fmla="*/ 527225 h 1338145"/>
              <a:gd name="connsiteX2" fmla="*/ 836189 w 856333"/>
              <a:gd name="connsiteY2" fmla="*/ 1209478 h 1338145"/>
              <a:gd name="connsiteX3" fmla="*/ 552885 w 856333"/>
              <a:gd name="connsiteY3" fmla="*/ 1042343 h 1338145"/>
              <a:gd name="connsiteX4" fmla="*/ 23734 w 856333"/>
              <a:gd name="connsiteY4" fmla="*/ 1310929 h 1338145"/>
              <a:gd name="connsiteX5" fmla="*/ 392781 w 856333"/>
              <a:gd name="connsiteY5" fmla="*/ 268699 h 1338145"/>
              <a:gd name="connsiteX6" fmla="*/ 169967 w 856333"/>
              <a:gd name="connsiteY6" fmla="*/ 460469 h 1338145"/>
              <a:gd name="connsiteX7" fmla="*/ 234 w 856333"/>
              <a:gd name="connsiteY7" fmla="*/ 405189 h 1338145"/>
              <a:gd name="connsiteX8" fmla="*/ 220740 w 856333"/>
              <a:gd name="connsiteY8" fmla="*/ 199371 h 1338145"/>
              <a:gd name="connsiteX9" fmla="*/ 327178 w 856333"/>
              <a:gd name="connsiteY9" fmla="*/ 0 h 1338145"/>
              <a:gd name="connsiteX0" fmla="*/ 579087 w 856239"/>
              <a:gd name="connsiteY0" fmla="*/ 194845 h 1338145"/>
              <a:gd name="connsiteX1" fmla="*/ 365183 w 856239"/>
              <a:gd name="connsiteY1" fmla="*/ 527225 h 1338145"/>
              <a:gd name="connsiteX2" fmla="*/ 836095 w 856239"/>
              <a:gd name="connsiteY2" fmla="*/ 1209478 h 1338145"/>
              <a:gd name="connsiteX3" fmla="*/ 552791 w 856239"/>
              <a:gd name="connsiteY3" fmla="*/ 1042343 h 1338145"/>
              <a:gd name="connsiteX4" fmla="*/ 23640 w 856239"/>
              <a:gd name="connsiteY4" fmla="*/ 1310929 h 1338145"/>
              <a:gd name="connsiteX5" fmla="*/ 392687 w 856239"/>
              <a:gd name="connsiteY5" fmla="*/ 268699 h 1338145"/>
              <a:gd name="connsiteX6" fmla="*/ 169873 w 856239"/>
              <a:gd name="connsiteY6" fmla="*/ 460469 h 1338145"/>
              <a:gd name="connsiteX7" fmla="*/ 140 w 856239"/>
              <a:gd name="connsiteY7" fmla="*/ 405189 h 1338145"/>
              <a:gd name="connsiteX8" fmla="*/ 220646 w 856239"/>
              <a:gd name="connsiteY8" fmla="*/ 199371 h 1338145"/>
              <a:gd name="connsiteX9" fmla="*/ 327084 w 856239"/>
              <a:gd name="connsiteY9" fmla="*/ 0 h 1338145"/>
              <a:gd name="connsiteX0" fmla="*/ 579087 w 856239"/>
              <a:gd name="connsiteY0" fmla="*/ 194845 h 1338145"/>
              <a:gd name="connsiteX1" fmla="*/ 365183 w 856239"/>
              <a:gd name="connsiteY1" fmla="*/ 527225 h 1338145"/>
              <a:gd name="connsiteX2" fmla="*/ 836095 w 856239"/>
              <a:gd name="connsiteY2" fmla="*/ 1209478 h 1338145"/>
              <a:gd name="connsiteX3" fmla="*/ 552791 w 856239"/>
              <a:gd name="connsiteY3" fmla="*/ 1042343 h 1338145"/>
              <a:gd name="connsiteX4" fmla="*/ 23640 w 856239"/>
              <a:gd name="connsiteY4" fmla="*/ 1310929 h 1338145"/>
              <a:gd name="connsiteX5" fmla="*/ 392687 w 856239"/>
              <a:gd name="connsiteY5" fmla="*/ 268699 h 1338145"/>
              <a:gd name="connsiteX6" fmla="*/ 169873 w 856239"/>
              <a:gd name="connsiteY6" fmla="*/ 460469 h 1338145"/>
              <a:gd name="connsiteX7" fmla="*/ 140 w 856239"/>
              <a:gd name="connsiteY7" fmla="*/ 405189 h 1338145"/>
              <a:gd name="connsiteX8" fmla="*/ 220646 w 856239"/>
              <a:gd name="connsiteY8" fmla="*/ 199371 h 1338145"/>
              <a:gd name="connsiteX9" fmla="*/ 327084 w 856239"/>
              <a:gd name="connsiteY9" fmla="*/ 0 h 1338145"/>
              <a:gd name="connsiteX0" fmla="*/ 657384 w 934536"/>
              <a:gd name="connsiteY0" fmla="*/ 194845 h 1338145"/>
              <a:gd name="connsiteX1" fmla="*/ 443480 w 934536"/>
              <a:gd name="connsiteY1" fmla="*/ 527225 h 1338145"/>
              <a:gd name="connsiteX2" fmla="*/ 914392 w 934536"/>
              <a:gd name="connsiteY2" fmla="*/ 1209478 h 1338145"/>
              <a:gd name="connsiteX3" fmla="*/ 631088 w 934536"/>
              <a:gd name="connsiteY3" fmla="*/ 1042343 h 1338145"/>
              <a:gd name="connsiteX4" fmla="*/ 101937 w 934536"/>
              <a:gd name="connsiteY4" fmla="*/ 1310929 h 1338145"/>
              <a:gd name="connsiteX5" fmla="*/ 470984 w 934536"/>
              <a:gd name="connsiteY5" fmla="*/ 268699 h 1338145"/>
              <a:gd name="connsiteX6" fmla="*/ 248170 w 934536"/>
              <a:gd name="connsiteY6" fmla="*/ 460469 h 1338145"/>
              <a:gd name="connsiteX7" fmla="*/ 78437 w 934536"/>
              <a:gd name="connsiteY7" fmla="*/ 405189 h 1338145"/>
              <a:gd name="connsiteX8" fmla="*/ 298943 w 934536"/>
              <a:gd name="connsiteY8" fmla="*/ 199371 h 1338145"/>
              <a:gd name="connsiteX9" fmla="*/ 405381 w 934536"/>
              <a:gd name="connsiteY9" fmla="*/ 0 h 1338145"/>
              <a:gd name="connsiteX0" fmla="*/ 599895 w 877047"/>
              <a:gd name="connsiteY0" fmla="*/ 194845 h 1338145"/>
              <a:gd name="connsiteX1" fmla="*/ 385991 w 877047"/>
              <a:gd name="connsiteY1" fmla="*/ 527225 h 1338145"/>
              <a:gd name="connsiteX2" fmla="*/ 856903 w 877047"/>
              <a:gd name="connsiteY2" fmla="*/ 1209478 h 1338145"/>
              <a:gd name="connsiteX3" fmla="*/ 573599 w 877047"/>
              <a:gd name="connsiteY3" fmla="*/ 1042343 h 1338145"/>
              <a:gd name="connsiteX4" fmla="*/ 44448 w 877047"/>
              <a:gd name="connsiteY4" fmla="*/ 1310929 h 1338145"/>
              <a:gd name="connsiteX5" fmla="*/ 413495 w 877047"/>
              <a:gd name="connsiteY5" fmla="*/ 268699 h 1338145"/>
              <a:gd name="connsiteX6" fmla="*/ 190681 w 877047"/>
              <a:gd name="connsiteY6" fmla="*/ 460469 h 1338145"/>
              <a:gd name="connsiteX7" fmla="*/ 20948 w 877047"/>
              <a:gd name="connsiteY7" fmla="*/ 405189 h 1338145"/>
              <a:gd name="connsiteX8" fmla="*/ 241454 w 877047"/>
              <a:gd name="connsiteY8" fmla="*/ 199371 h 1338145"/>
              <a:gd name="connsiteX9" fmla="*/ 347892 w 877047"/>
              <a:gd name="connsiteY9" fmla="*/ 0 h 1338145"/>
              <a:gd name="connsiteX0" fmla="*/ 556582 w 833734"/>
              <a:gd name="connsiteY0" fmla="*/ 194845 h 1338145"/>
              <a:gd name="connsiteX1" fmla="*/ 342678 w 833734"/>
              <a:gd name="connsiteY1" fmla="*/ 527225 h 1338145"/>
              <a:gd name="connsiteX2" fmla="*/ 813590 w 833734"/>
              <a:gd name="connsiteY2" fmla="*/ 1209478 h 1338145"/>
              <a:gd name="connsiteX3" fmla="*/ 530286 w 833734"/>
              <a:gd name="connsiteY3" fmla="*/ 1042343 h 1338145"/>
              <a:gd name="connsiteX4" fmla="*/ 1135 w 833734"/>
              <a:gd name="connsiteY4" fmla="*/ 1310929 h 1338145"/>
              <a:gd name="connsiteX5" fmla="*/ 370182 w 833734"/>
              <a:gd name="connsiteY5" fmla="*/ 268699 h 1338145"/>
              <a:gd name="connsiteX6" fmla="*/ 147368 w 833734"/>
              <a:gd name="connsiteY6" fmla="*/ 460469 h 1338145"/>
              <a:gd name="connsiteX7" fmla="*/ 247361 w 833734"/>
              <a:gd name="connsiteY7" fmla="*/ 291871 h 1338145"/>
              <a:gd name="connsiteX8" fmla="*/ 198141 w 833734"/>
              <a:gd name="connsiteY8" fmla="*/ 199371 h 1338145"/>
              <a:gd name="connsiteX9" fmla="*/ 304579 w 833734"/>
              <a:gd name="connsiteY9" fmla="*/ 0 h 1338145"/>
              <a:gd name="connsiteX0" fmla="*/ 556582 w 833734"/>
              <a:gd name="connsiteY0" fmla="*/ 194845 h 1338145"/>
              <a:gd name="connsiteX1" fmla="*/ 342678 w 833734"/>
              <a:gd name="connsiteY1" fmla="*/ 527225 h 1338145"/>
              <a:gd name="connsiteX2" fmla="*/ 813590 w 833734"/>
              <a:gd name="connsiteY2" fmla="*/ 1209478 h 1338145"/>
              <a:gd name="connsiteX3" fmla="*/ 530286 w 833734"/>
              <a:gd name="connsiteY3" fmla="*/ 1042343 h 1338145"/>
              <a:gd name="connsiteX4" fmla="*/ 1135 w 833734"/>
              <a:gd name="connsiteY4" fmla="*/ 1310929 h 1338145"/>
              <a:gd name="connsiteX5" fmla="*/ 370182 w 833734"/>
              <a:gd name="connsiteY5" fmla="*/ 268699 h 1338145"/>
              <a:gd name="connsiteX6" fmla="*/ 147368 w 833734"/>
              <a:gd name="connsiteY6" fmla="*/ 460469 h 1338145"/>
              <a:gd name="connsiteX7" fmla="*/ 247361 w 833734"/>
              <a:gd name="connsiteY7" fmla="*/ 291871 h 1338145"/>
              <a:gd name="connsiteX8" fmla="*/ 198141 w 833734"/>
              <a:gd name="connsiteY8" fmla="*/ 199371 h 1338145"/>
              <a:gd name="connsiteX9" fmla="*/ 304579 w 833734"/>
              <a:gd name="connsiteY9" fmla="*/ 0 h 1338145"/>
              <a:gd name="connsiteX0" fmla="*/ 615161 w 892313"/>
              <a:gd name="connsiteY0" fmla="*/ 194845 h 1338145"/>
              <a:gd name="connsiteX1" fmla="*/ 401257 w 892313"/>
              <a:gd name="connsiteY1" fmla="*/ 527225 h 1338145"/>
              <a:gd name="connsiteX2" fmla="*/ 872169 w 892313"/>
              <a:gd name="connsiteY2" fmla="*/ 1209478 h 1338145"/>
              <a:gd name="connsiteX3" fmla="*/ 588865 w 892313"/>
              <a:gd name="connsiteY3" fmla="*/ 1042343 h 1338145"/>
              <a:gd name="connsiteX4" fmla="*/ 59714 w 892313"/>
              <a:gd name="connsiteY4" fmla="*/ 1310929 h 1338145"/>
              <a:gd name="connsiteX5" fmla="*/ 428761 w 892313"/>
              <a:gd name="connsiteY5" fmla="*/ 268699 h 1338145"/>
              <a:gd name="connsiteX6" fmla="*/ 205947 w 892313"/>
              <a:gd name="connsiteY6" fmla="*/ 460469 h 1338145"/>
              <a:gd name="connsiteX7" fmla="*/ 18812 w 892313"/>
              <a:gd name="connsiteY7" fmla="*/ 448773 h 1338145"/>
              <a:gd name="connsiteX8" fmla="*/ 256720 w 892313"/>
              <a:gd name="connsiteY8" fmla="*/ 199371 h 1338145"/>
              <a:gd name="connsiteX9" fmla="*/ 363158 w 892313"/>
              <a:gd name="connsiteY9" fmla="*/ 0 h 1338145"/>
              <a:gd name="connsiteX0" fmla="*/ 875734 w 1152886"/>
              <a:gd name="connsiteY0" fmla="*/ 194845 h 1338145"/>
              <a:gd name="connsiteX1" fmla="*/ 661830 w 1152886"/>
              <a:gd name="connsiteY1" fmla="*/ 527225 h 1338145"/>
              <a:gd name="connsiteX2" fmla="*/ 1132742 w 1152886"/>
              <a:gd name="connsiteY2" fmla="*/ 1209478 h 1338145"/>
              <a:gd name="connsiteX3" fmla="*/ 849438 w 1152886"/>
              <a:gd name="connsiteY3" fmla="*/ 1042343 h 1338145"/>
              <a:gd name="connsiteX4" fmla="*/ 320287 w 1152886"/>
              <a:gd name="connsiteY4" fmla="*/ 1310929 h 1338145"/>
              <a:gd name="connsiteX5" fmla="*/ 689334 w 1152886"/>
              <a:gd name="connsiteY5" fmla="*/ 268699 h 1338145"/>
              <a:gd name="connsiteX6" fmla="*/ 466520 w 1152886"/>
              <a:gd name="connsiteY6" fmla="*/ 460469 h 1338145"/>
              <a:gd name="connsiteX7" fmla="*/ 959 w 1152886"/>
              <a:gd name="connsiteY7" fmla="*/ 457490 h 1338145"/>
              <a:gd name="connsiteX8" fmla="*/ 517293 w 1152886"/>
              <a:gd name="connsiteY8" fmla="*/ 199371 h 1338145"/>
              <a:gd name="connsiteX9" fmla="*/ 623731 w 1152886"/>
              <a:gd name="connsiteY9" fmla="*/ 0 h 1338145"/>
              <a:gd name="connsiteX0" fmla="*/ 875734 w 1152886"/>
              <a:gd name="connsiteY0" fmla="*/ 194845 h 1338145"/>
              <a:gd name="connsiteX1" fmla="*/ 661830 w 1152886"/>
              <a:gd name="connsiteY1" fmla="*/ 527225 h 1338145"/>
              <a:gd name="connsiteX2" fmla="*/ 1132742 w 1152886"/>
              <a:gd name="connsiteY2" fmla="*/ 1209478 h 1338145"/>
              <a:gd name="connsiteX3" fmla="*/ 849438 w 1152886"/>
              <a:gd name="connsiteY3" fmla="*/ 1042343 h 1338145"/>
              <a:gd name="connsiteX4" fmla="*/ 320287 w 1152886"/>
              <a:gd name="connsiteY4" fmla="*/ 1310929 h 1338145"/>
              <a:gd name="connsiteX5" fmla="*/ 689334 w 1152886"/>
              <a:gd name="connsiteY5" fmla="*/ 268699 h 1338145"/>
              <a:gd name="connsiteX6" fmla="*/ 466520 w 1152886"/>
              <a:gd name="connsiteY6" fmla="*/ 460469 h 1338145"/>
              <a:gd name="connsiteX7" fmla="*/ 959 w 1152886"/>
              <a:gd name="connsiteY7" fmla="*/ 457490 h 1338145"/>
              <a:gd name="connsiteX8" fmla="*/ 517293 w 1152886"/>
              <a:gd name="connsiteY8" fmla="*/ 199371 h 1338145"/>
              <a:gd name="connsiteX9" fmla="*/ 623731 w 1152886"/>
              <a:gd name="connsiteY9" fmla="*/ 0 h 1338145"/>
              <a:gd name="connsiteX0" fmla="*/ 641432 w 918584"/>
              <a:gd name="connsiteY0" fmla="*/ 194845 h 1338145"/>
              <a:gd name="connsiteX1" fmla="*/ 427528 w 918584"/>
              <a:gd name="connsiteY1" fmla="*/ 527225 h 1338145"/>
              <a:gd name="connsiteX2" fmla="*/ 898440 w 918584"/>
              <a:gd name="connsiteY2" fmla="*/ 1209478 h 1338145"/>
              <a:gd name="connsiteX3" fmla="*/ 615136 w 918584"/>
              <a:gd name="connsiteY3" fmla="*/ 1042343 h 1338145"/>
              <a:gd name="connsiteX4" fmla="*/ 85985 w 918584"/>
              <a:gd name="connsiteY4" fmla="*/ 1310929 h 1338145"/>
              <a:gd name="connsiteX5" fmla="*/ 455032 w 918584"/>
              <a:gd name="connsiteY5" fmla="*/ 268699 h 1338145"/>
              <a:gd name="connsiteX6" fmla="*/ 232218 w 918584"/>
              <a:gd name="connsiteY6" fmla="*/ 460469 h 1338145"/>
              <a:gd name="connsiteX7" fmla="*/ 10281 w 918584"/>
              <a:gd name="connsiteY7" fmla="*/ 501075 h 1338145"/>
              <a:gd name="connsiteX8" fmla="*/ 282991 w 918584"/>
              <a:gd name="connsiteY8" fmla="*/ 199371 h 1338145"/>
              <a:gd name="connsiteX9" fmla="*/ 389429 w 918584"/>
              <a:gd name="connsiteY9" fmla="*/ 0 h 1338145"/>
              <a:gd name="connsiteX0" fmla="*/ 641432 w 922411"/>
              <a:gd name="connsiteY0" fmla="*/ 194845 h 1338145"/>
              <a:gd name="connsiteX1" fmla="*/ 531938 w 922411"/>
              <a:gd name="connsiteY1" fmla="*/ 553374 h 1338145"/>
              <a:gd name="connsiteX2" fmla="*/ 898440 w 922411"/>
              <a:gd name="connsiteY2" fmla="*/ 1209478 h 1338145"/>
              <a:gd name="connsiteX3" fmla="*/ 615136 w 922411"/>
              <a:gd name="connsiteY3" fmla="*/ 1042343 h 1338145"/>
              <a:gd name="connsiteX4" fmla="*/ 85985 w 922411"/>
              <a:gd name="connsiteY4" fmla="*/ 1310929 h 1338145"/>
              <a:gd name="connsiteX5" fmla="*/ 455032 w 922411"/>
              <a:gd name="connsiteY5" fmla="*/ 268699 h 1338145"/>
              <a:gd name="connsiteX6" fmla="*/ 232218 w 922411"/>
              <a:gd name="connsiteY6" fmla="*/ 460469 h 1338145"/>
              <a:gd name="connsiteX7" fmla="*/ 10281 w 922411"/>
              <a:gd name="connsiteY7" fmla="*/ 501075 h 1338145"/>
              <a:gd name="connsiteX8" fmla="*/ 282991 w 922411"/>
              <a:gd name="connsiteY8" fmla="*/ 199371 h 1338145"/>
              <a:gd name="connsiteX9" fmla="*/ 389429 w 922411"/>
              <a:gd name="connsiteY9" fmla="*/ 0 h 1338145"/>
              <a:gd name="connsiteX0" fmla="*/ 641432 w 922411"/>
              <a:gd name="connsiteY0" fmla="*/ 194845 h 1219044"/>
              <a:gd name="connsiteX1" fmla="*/ 531938 w 922411"/>
              <a:gd name="connsiteY1" fmla="*/ 553374 h 1219044"/>
              <a:gd name="connsiteX2" fmla="*/ 898440 w 922411"/>
              <a:gd name="connsiteY2" fmla="*/ 1209478 h 1219044"/>
              <a:gd name="connsiteX3" fmla="*/ 615136 w 922411"/>
              <a:gd name="connsiteY3" fmla="*/ 1042343 h 1219044"/>
              <a:gd name="connsiteX4" fmla="*/ 347010 w 922411"/>
              <a:gd name="connsiteY4" fmla="*/ 596149 h 1219044"/>
              <a:gd name="connsiteX5" fmla="*/ 455032 w 922411"/>
              <a:gd name="connsiteY5" fmla="*/ 268699 h 1219044"/>
              <a:gd name="connsiteX6" fmla="*/ 232218 w 922411"/>
              <a:gd name="connsiteY6" fmla="*/ 460469 h 1219044"/>
              <a:gd name="connsiteX7" fmla="*/ 10281 w 922411"/>
              <a:gd name="connsiteY7" fmla="*/ 501075 h 1219044"/>
              <a:gd name="connsiteX8" fmla="*/ 282991 w 922411"/>
              <a:gd name="connsiteY8" fmla="*/ 199371 h 1219044"/>
              <a:gd name="connsiteX9" fmla="*/ 389429 w 922411"/>
              <a:gd name="connsiteY9" fmla="*/ 0 h 1219044"/>
              <a:gd name="connsiteX0" fmla="*/ 641432 w 922411"/>
              <a:gd name="connsiteY0" fmla="*/ 194845 h 1219044"/>
              <a:gd name="connsiteX1" fmla="*/ 531938 w 922411"/>
              <a:gd name="connsiteY1" fmla="*/ 553374 h 1219044"/>
              <a:gd name="connsiteX2" fmla="*/ 898440 w 922411"/>
              <a:gd name="connsiteY2" fmla="*/ 1209478 h 1219044"/>
              <a:gd name="connsiteX3" fmla="*/ 615136 w 922411"/>
              <a:gd name="connsiteY3" fmla="*/ 1042343 h 1219044"/>
              <a:gd name="connsiteX4" fmla="*/ 347010 w 922411"/>
              <a:gd name="connsiteY4" fmla="*/ 596149 h 1219044"/>
              <a:gd name="connsiteX5" fmla="*/ 455032 w 922411"/>
              <a:gd name="connsiteY5" fmla="*/ 268699 h 1219044"/>
              <a:gd name="connsiteX6" fmla="*/ 232218 w 922411"/>
              <a:gd name="connsiteY6" fmla="*/ 460469 h 1219044"/>
              <a:gd name="connsiteX7" fmla="*/ 10281 w 922411"/>
              <a:gd name="connsiteY7" fmla="*/ 501075 h 1219044"/>
              <a:gd name="connsiteX8" fmla="*/ 282991 w 922411"/>
              <a:gd name="connsiteY8" fmla="*/ 199371 h 1219044"/>
              <a:gd name="connsiteX9" fmla="*/ 389429 w 922411"/>
              <a:gd name="connsiteY9" fmla="*/ 0 h 1219044"/>
              <a:gd name="connsiteX0" fmla="*/ 641432 w 922411"/>
              <a:gd name="connsiteY0" fmla="*/ 194845 h 1219044"/>
              <a:gd name="connsiteX1" fmla="*/ 531938 w 922411"/>
              <a:gd name="connsiteY1" fmla="*/ 553374 h 1219044"/>
              <a:gd name="connsiteX2" fmla="*/ 898440 w 922411"/>
              <a:gd name="connsiteY2" fmla="*/ 1209478 h 1219044"/>
              <a:gd name="connsiteX3" fmla="*/ 615136 w 922411"/>
              <a:gd name="connsiteY3" fmla="*/ 1042343 h 1219044"/>
              <a:gd name="connsiteX4" fmla="*/ 347010 w 922411"/>
              <a:gd name="connsiteY4" fmla="*/ 596149 h 1219044"/>
              <a:gd name="connsiteX5" fmla="*/ 455032 w 922411"/>
              <a:gd name="connsiteY5" fmla="*/ 268699 h 1219044"/>
              <a:gd name="connsiteX6" fmla="*/ 232218 w 922411"/>
              <a:gd name="connsiteY6" fmla="*/ 460469 h 1219044"/>
              <a:gd name="connsiteX7" fmla="*/ 10281 w 922411"/>
              <a:gd name="connsiteY7" fmla="*/ 501075 h 1219044"/>
              <a:gd name="connsiteX8" fmla="*/ 282991 w 922411"/>
              <a:gd name="connsiteY8" fmla="*/ 199371 h 1219044"/>
              <a:gd name="connsiteX9" fmla="*/ 389429 w 922411"/>
              <a:gd name="connsiteY9" fmla="*/ 0 h 1219044"/>
              <a:gd name="connsiteX0" fmla="*/ 641432 w 905664"/>
              <a:gd name="connsiteY0" fmla="*/ 194845 h 1134945"/>
              <a:gd name="connsiteX1" fmla="*/ 531938 w 905664"/>
              <a:gd name="connsiteY1" fmla="*/ 553374 h 1134945"/>
              <a:gd name="connsiteX2" fmla="*/ 881038 w 905664"/>
              <a:gd name="connsiteY2" fmla="*/ 1122309 h 1134945"/>
              <a:gd name="connsiteX3" fmla="*/ 615136 w 905664"/>
              <a:gd name="connsiteY3" fmla="*/ 1042343 h 1134945"/>
              <a:gd name="connsiteX4" fmla="*/ 347010 w 905664"/>
              <a:gd name="connsiteY4" fmla="*/ 596149 h 1134945"/>
              <a:gd name="connsiteX5" fmla="*/ 455032 w 905664"/>
              <a:gd name="connsiteY5" fmla="*/ 268699 h 1134945"/>
              <a:gd name="connsiteX6" fmla="*/ 232218 w 905664"/>
              <a:gd name="connsiteY6" fmla="*/ 460469 h 1134945"/>
              <a:gd name="connsiteX7" fmla="*/ 10281 w 905664"/>
              <a:gd name="connsiteY7" fmla="*/ 501075 h 1134945"/>
              <a:gd name="connsiteX8" fmla="*/ 282991 w 905664"/>
              <a:gd name="connsiteY8" fmla="*/ 199371 h 1134945"/>
              <a:gd name="connsiteX9" fmla="*/ 389429 w 905664"/>
              <a:gd name="connsiteY9" fmla="*/ 0 h 1134945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615136 w 905664"/>
              <a:gd name="connsiteY3" fmla="*/ 1042343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475922 w 905664"/>
              <a:gd name="connsiteY3" fmla="*/ 894157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475922 w 905664"/>
              <a:gd name="connsiteY3" fmla="*/ 894157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475922 w 905664"/>
              <a:gd name="connsiteY3" fmla="*/ 894157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2520"/>
              <a:gd name="connsiteY0" fmla="*/ 194845 h 1122309"/>
              <a:gd name="connsiteX1" fmla="*/ 453631 w 902520"/>
              <a:gd name="connsiteY1" fmla="*/ 640542 h 1122309"/>
              <a:gd name="connsiteX2" fmla="*/ 881038 w 902520"/>
              <a:gd name="connsiteY2" fmla="*/ 1122309 h 1122309"/>
              <a:gd name="connsiteX3" fmla="*/ 475922 w 902520"/>
              <a:gd name="connsiteY3" fmla="*/ 894157 h 1122309"/>
              <a:gd name="connsiteX4" fmla="*/ 347010 w 902520"/>
              <a:gd name="connsiteY4" fmla="*/ 596149 h 1122309"/>
              <a:gd name="connsiteX5" fmla="*/ 455032 w 902520"/>
              <a:gd name="connsiteY5" fmla="*/ 268699 h 1122309"/>
              <a:gd name="connsiteX6" fmla="*/ 232218 w 902520"/>
              <a:gd name="connsiteY6" fmla="*/ 460469 h 1122309"/>
              <a:gd name="connsiteX7" fmla="*/ 10281 w 902520"/>
              <a:gd name="connsiteY7" fmla="*/ 501075 h 1122309"/>
              <a:gd name="connsiteX8" fmla="*/ 282991 w 902520"/>
              <a:gd name="connsiteY8" fmla="*/ 199371 h 1122309"/>
              <a:gd name="connsiteX9" fmla="*/ 389429 w 902520"/>
              <a:gd name="connsiteY9" fmla="*/ 0 h 1122309"/>
              <a:gd name="connsiteX0" fmla="*/ 641432 w 641432"/>
              <a:gd name="connsiteY0" fmla="*/ 194845 h 894430"/>
              <a:gd name="connsiteX1" fmla="*/ 453631 w 641432"/>
              <a:gd name="connsiteY1" fmla="*/ 640542 h 894430"/>
              <a:gd name="connsiteX2" fmla="*/ 475922 w 641432"/>
              <a:gd name="connsiteY2" fmla="*/ 894157 h 894430"/>
              <a:gd name="connsiteX3" fmla="*/ 347010 w 641432"/>
              <a:gd name="connsiteY3" fmla="*/ 596149 h 894430"/>
              <a:gd name="connsiteX4" fmla="*/ 455032 w 641432"/>
              <a:gd name="connsiteY4" fmla="*/ 268699 h 894430"/>
              <a:gd name="connsiteX5" fmla="*/ 232218 w 641432"/>
              <a:gd name="connsiteY5" fmla="*/ 460469 h 894430"/>
              <a:gd name="connsiteX6" fmla="*/ 10281 w 641432"/>
              <a:gd name="connsiteY6" fmla="*/ 501075 h 894430"/>
              <a:gd name="connsiteX7" fmla="*/ 282991 w 641432"/>
              <a:gd name="connsiteY7" fmla="*/ 199371 h 894430"/>
              <a:gd name="connsiteX8" fmla="*/ 389429 w 641432"/>
              <a:gd name="connsiteY8" fmla="*/ 0 h 894430"/>
              <a:gd name="connsiteX0" fmla="*/ 641432 w 641432"/>
              <a:gd name="connsiteY0" fmla="*/ 194845 h 672538"/>
              <a:gd name="connsiteX1" fmla="*/ 453631 w 641432"/>
              <a:gd name="connsiteY1" fmla="*/ 640542 h 672538"/>
              <a:gd name="connsiteX2" fmla="*/ 347010 w 641432"/>
              <a:gd name="connsiteY2" fmla="*/ 596149 h 672538"/>
              <a:gd name="connsiteX3" fmla="*/ 455032 w 641432"/>
              <a:gd name="connsiteY3" fmla="*/ 268699 h 672538"/>
              <a:gd name="connsiteX4" fmla="*/ 232218 w 641432"/>
              <a:gd name="connsiteY4" fmla="*/ 460469 h 672538"/>
              <a:gd name="connsiteX5" fmla="*/ 10281 w 641432"/>
              <a:gd name="connsiteY5" fmla="*/ 501075 h 672538"/>
              <a:gd name="connsiteX6" fmla="*/ 282991 w 641432"/>
              <a:gd name="connsiteY6" fmla="*/ 199371 h 672538"/>
              <a:gd name="connsiteX7" fmla="*/ 389429 w 641432"/>
              <a:gd name="connsiteY7" fmla="*/ 0 h 672538"/>
              <a:gd name="connsiteX0" fmla="*/ 641432 w 641432"/>
              <a:gd name="connsiteY0" fmla="*/ 194845 h 618163"/>
              <a:gd name="connsiteX1" fmla="*/ 453631 w 641432"/>
              <a:gd name="connsiteY1" fmla="*/ 544828 h 618163"/>
              <a:gd name="connsiteX2" fmla="*/ 347010 w 641432"/>
              <a:gd name="connsiteY2" fmla="*/ 596149 h 618163"/>
              <a:gd name="connsiteX3" fmla="*/ 455032 w 641432"/>
              <a:gd name="connsiteY3" fmla="*/ 268699 h 618163"/>
              <a:gd name="connsiteX4" fmla="*/ 232218 w 641432"/>
              <a:gd name="connsiteY4" fmla="*/ 460469 h 618163"/>
              <a:gd name="connsiteX5" fmla="*/ 10281 w 641432"/>
              <a:gd name="connsiteY5" fmla="*/ 501075 h 618163"/>
              <a:gd name="connsiteX6" fmla="*/ 282991 w 641432"/>
              <a:gd name="connsiteY6" fmla="*/ 199371 h 618163"/>
              <a:gd name="connsiteX7" fmla="*/ 389429 w 641432"/>
              <a:gd name="connsiteY7" fmla="*/ 0 h 618163"/>
              <a:gd name="connsiteX0" fmla="*/ 641432 w 641432"/>
              <a:gd name="connsiteY0" fmla="*/ 194845 h 615677"/>
              <a:gd name="connsiteX1" fmla="*/ 453631 w 641432"/>
              <a:gd name="connsiteY1" fmla="*/ 544828 h 615677"/>
              <a:gd name="connsiteX2" fmla="*/ 323125 w 641432"/>
              <a:gd name="connsiteY2" fmla="*/ 542310 h 615677"/>
              <a:gd name="connsiteX3" fmla="*/ 455032 w 641432"/>
              <a:gd name="connsiteY3" fmla="*/ 268699 h 615677"/>
              <a:gd name="connsiteX4" fmla="*/ 232218 w 641432"/>
              <a:gd name="connsiteY4" fmla="*/ 460469 h 615677"/>
              <a:gd name="connsiteX5" fmla="*/ 10281 w 641432"/>
              <a:gd name="connsiteY5" fmla="*/ 501075 h 615677"/>
              <a:gd name="connsiteX6" fmla="*/ 282991 w 641432"/>
              <a:gd name="connsiteY6" fmla="*/ 199371 h 615677"/>
              <a:gd name="connsiteX7" fmla="*/ 389429 w 641432"/>
              <a:gd name="connsiteY7" fmla="*/ 0 h 61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432" h="615677">
                <a:moveTo>
                  <a:pt x="641432" y="194845"/>
                </a:moveTo>
                <a:cubicBezTo>
                  <a:pt x="520940" y="401007"/>
                  <a:pt x="506682" y="486917"/>
                  <a:pt x="453631" y="544828"/>
                </a:cubicBezTo>
                <a:cubicBezTo>
                  <a:pt x="400580" y="602739"/>
                  <a:pt x="322892" y="588331"/>
                  <a:pt x="323125" y="542310"/>
                </a:cubicBezTo>
                <a:cubicBezTo>
                  <a:pt x="323358" y="496289"/>
                  <a:pt x="390932" y="490217"/>
                  <a:pt x="455032" y="268699"/>
                </a:cubicBezTo>
                <a:cubicBezTo>
                  <a:pt x="576174" y="-94764"/>
                  <a:pt x="309308" y="326006"/>
                  <a:pt x="232218" y="460469"/>
                </a:cubicBezTo>
                <a:cubicBezTo>
                  <a:pt x="-35028" y="745858"/>
                  <a:pt x="-6883" y="562024"/>
                  <a:pt x="10281" y="501075"/>
                </a:cubicBezTo>
                <a:cubicBezTo>
                  <a:pt x="27445" y="440126"/>
                  <a:pt x="228500" y="266903"/>
                  <a:pt x="282991" y="199371"/>
                </a:cubicBezTo>
                <a:lnTo>
                  <a:pt x="389429" y="0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786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3"/>
          <p:cNvGrpSpPr>
            <a:grpSpLocks/>
          </p:cNvGrpSpPr>
          <p:nvPr/>
        </p:nvGrpSpPr>
        <p:grpSpPr bwMode="auto">
          <a:xfrm>
            <a:off x="827088" y="1052513"/>
            <a:ext cx="6481762" cy="5472112"/>
            <a:chOff x="827584" y="260648"/>
            <a:chExt cx="6629640" cy="5510129"/>
          </a:xfrm>
        </p:grpSpPr>
        <p:pic>
          <p:nvPicPr>
            <p:cNvPr id="718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30077" t="22438" r="14861" b="11610"/>
            <a:stretch>
              <a:fillRect/>
            </a:stretch>
          </p:blipFill>
          <p:spPr bwMode="auto">
            <a:xfrm>
              <a:off x="827584" y="260648"/>
              <a:ext cx="6629640" cy="44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2573" t="22438" r="13182" b="42763"/>
            <a:stretch>
              <a:fillRect/>
            </a:stretch>
          </p:blipFill>
          <p:spPr bwMode="auto">
            <a:xfrm>
              <a:off x="827584" y="3381376"/>
              <a:ext cx="6624737" cy="2389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4" name="TekstSylinder 8"/>
          <p:cNvSpPr txBox="1">
            <a:spLocks noChangeArrowheads="1"/>
          </p:cNvSpPr>
          <p:nvPr/>
        </p:nvSpPr>
        <p:spPr bwMode="auto">
          <a:xfrm>
            <a:off x="980009" y="321777"/>
            <a:ext cx="56599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3600" dirty="0" err="1" smtClean="0">
                <a:latin typeface="Calibri" pitchFamily="34" charset="0"/>
              </a:rPr>
              <a:t>Tour</a:t>
            </a:r>
            <a:r>
              <a:rPr lang="nb-NO" sz="3600" dirty="0" smtClean="0">
                <a:latin typeface="Calibri" pitchFamily="34" charset="0"/>
              </a:rPr>
              <a:t> de Reisa Sprint 13-16 år </a:t>
            </a:r>
            <a:endParaRPr lang="nb-NO" sz="3600" dirty="0">
              <a:latin typeface="Calibri" pitchFamily="34" charset="0"/>
            </a:endParaRPr>
          </a:p>
        </p:txBody>
      </p:sp>
      <p:sp>
        <p:nvSpPr>
          <p:cNvPr id="19" name="Frihåndsform 18"/>
          <p:cNvSpPr/>
          <p:nvPr/>
        </p:nvSpPr>
        <p:spPr>
          <a:xfrm>
            <a:off x="6255751" y="2763546"/>
            <a:ext cx="768410" cy="657428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270662 w 724205"/>
              <a:gd name="connsiteY5" fmla="*/ 26334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45696 w 724205"/>
              <a:gd name="connsiteY4" fmla="*/ 189994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65301 w 750517"/>
              <a:gd name="connsiteY0" fmla="*/ 358445 h 1975104"/>
              <a:gd name="connsiteX1" fmla="*/ 72008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58445 h 1975104"/>
              <a:gd name="connsiteX1" fmla="*/ 144016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12467 h 1929126"/>
              <a:gd name="connsiteX1" fmla="*/ 144016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72008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79931 w 750517"/>
              <a:gd name="connsiteY7" fmla="*/ 40025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117704 w 724205"/>
              <a:gd name="connsiteY0" fmla="*/ 11769 h 1724871"/>
              <a:gd name="connsiteX1" fmla="*/ 261720 w 724205"/>
              <a:gd name="connsiteY1" fmla="*/ 83777 h 1724871"/>
              <a:gd name="connsiteX2" fmla="*/ 409651 w 724205"/>
              <a:gd name="connsiteY2" fmla="*/ 298407 h 1724871"/>
              <a:gd name="connsiteX3" fmla="*/ 658368 w 724205"/>
              <a:gd name="connsiteY3" fmla="*/ 766580 h 1724871"/>
              <a:gd name="connsiteX4" fmla="*/ 724205 w 724205"/>
              <a:gd name="connsiteY4" fmla="*/ 949460 h 1724871"/>
              <a:gd name="connsiteX5" fmla="*/ 680314 w 724205"/>
              <a:gd name="connsiteY5" fmla="*/ 1161601 h 1724871"/>
              <a:gd name="connsiteX6" fmla="*/ 621792 w 724205"/>
              <a:gd name="connsiteY6" fmla="*/ 1271329 h 1724871"/>
              <a:gd name="connsiteX7" fmla="*/ 343814 w 724205"/>
              <a:gd name="connsiteY7" fmla="*/ 1578567 h 1724871"/>
              <a:gd name="connsiteX8" fmla="*/ 80467 w 724205"/>
              <a:gd name="connsiteY8" fmla="*/ 1688295 h 1724871"/>
              <a:gd name="connsiteX9" fmla="*/ 0 w 724205"/>
              <a:gd name="connsiteY9" fmla="*/ 1724871 h 1724871"/>
              <a:gd name="connsiteX10" fmla="*/ 0 w 724205"/>
              <a:gd name="connsiteY10" fmla="*/ 1724871 h 1724871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31226 h 1744328"/>
              <a:gd name="connsiteX1" fmla="*/ 261720 w 724205"/>
              <a:gd name="connsiteY1" fmla="*/ 103233 h 1744328"/>
              <a:gd name="connsiteX2" fmla="*/ 409651 w 724205"/>
              <a:gd name="connsiteY2" fmla="*/ 317864 h 1744328"/>
              <a:gd name="connsiteX3" fmla="*/ 658368 w 724205"/>
              <a:gd name="connsiteY3" fmla="*/ 786037 h 1744328"/>
              <a:gd name="connsiteX4" fmla="*/ 724205 w 724205"/>
              <a:gd name="connsiteY4" fmla="*/ 968917 h 1744328"/>
              <a:gd name="connsiteX5" fmla="*/ 680314 w 724205"/>
              <a:gd name="connsiteY5" fmla="*/ 1181058 h 1744328"/>
              <a:gd name="connsiteX6" fmla="*/ 621792 w 724205"/>
              <a:gd name="connsiteY6" fmla="*/ 1290786 h 1744328"/>
              <a:gd name="connsiteX7" fmla="*/ 343814 w 724205"/>
              <a:gd name="connsiteY7" fmla="*/ 1598024 h 1744328"/>
              <a:gd name="connsiteX8" fmla="*/ 80467 w 724205"/>
              <a:gd name="connsiteY8" fmla="*/ 1707752 h 1744328"/>
              <a:gd name="connsiteX9" fmla="*/ 0 w 724205"/>
              <a:gd name="connsiteY9" fmla="*/ 1744328 h 1744328"/>
              <a:gd name="connsiteX10" fmla="*/ 0 w 724205"/>
              <a:gd name="connsiteY10" fmla="*/ 1744328 h 1744328"/>
              <a:gd name="connsiteX0" fmla="*/ 117704 w 724205"/>
              <a:gd name="connsiteY0" fmla="*/ 7935 h 1721037"/>
              <a:gd name="connsiteX1" fmla="*/ 261720 w 724205"/>
              <a:gd name="connsiteY1" fmla="*/ 79942 h 1721037"/>
              <a:gd name="connsiteX2" fmla="*/ 409651 w 724205"/>
              <a:gd name="connsiteY2" fmla="*/ 294573 h 1721037"/>
              <a:gd name="connsiteX3" fmla="*/ 658368 w 724205"/>
              <a:gd name="connsiteY3" fmla="*/ 762746 h 1721037"/>
              <a:gd name="connsiteX4" fmla="*/ 724205 w 724205"/>
              <a:gd name="connsiteY4" fmla="*/ 945626 h 1721037"/>
              <a:gd name="connsiteX5" fmla="*/ 680314 w 724205"/>
              <a:gd name="connsiteY5" fmla="*/ 1157767 h 1721037"/>
              <a:gd name="connsiteX6" fmla="*/ 621792 w 724205"/>
              <a:gd name="connsiteY6" fmla="*/ 1267495 h 1721037"/>
              <a:gd name="connsiteX7" fmla="*/ 343814 w 724205"/>
              <a:gd name="connsiteY7" fmla="*/ 1574733 h 1721037"/>
              <a:gd name="connsiteX8" fmla="*/ 80467 w 724205"/>
              <a:gd name="connsiteY8" fmla="*/ 1684461 h 1721037"/>
              <a:gd name="connsiteX9" fmla="*/ 0 w 724205"/>
              <a:gd name="connsiteY9" fmla="*/ 1721037 h 1721037"/>
              <a:gd name="connsiteX10" fmla="*/ 0 w 724205"/>
              <a:gd name="connsiteY10" fmla="*/ 1721037 h 1721037"/>
              <a:gd name="connsiteX0" fmla="*/ 117704 w 724205"/>
              <a:gd name="connsiteY0" fmla="*/ 0 h 1713102"/>
              <a:gd name="connsiteX1" fmla="*/ 261720 w 724205"/>
              <a:gd name="connsiteY1" fmla="*/ 72007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89712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89712 w 724205"/>
              <a:gd name="connsiteY0" fmla="*/ 0 h 1713103"/>
              <a:gd name="connsiteX1" fmla="*/ 261720 w 724205"/>
              <a:gd name="connsiteY1" fmla="*/ 72008 h 1713103"/>
              <a:gd name="connsiteX2" fmla="*/ 409651 w 724205"/>
              <a:gd name="connsiteY2" fmla="*/ 286639 h 1713103"/>
              <a:gd name="connsiteX3" fmla="*/ 658368 w 724205"/>
              <a:gd name="connsiteY3" fmla="*/ 754812 h 1713103"/>
              <a:gd name="connsiteX4" fmla="*/ 724205 w 724205"/>
              <a:gd name="connsiteY4" fmla="*/ 937692 h 1713103"/>
              <a:gd name="connsiteX5" fmla="*/ 680314 w 724205"/>
              <a:gd name="connsiteY5" fmla="*/ 1149833 h 1713103"/>
              <a:gd name="connsiteX6" fmla="*/ 621792 w 724205"/>
              <a:gd name="connsiteY6" fmla="*/ 1259561 h 1713103"/>
              <a:gd name="connsiteX7" fmla="*/ 343814 w 724205"/>
              <a:gd name="connsiteY7" fmla="*/ 1566799 h 1713103"/>
              <a:gd name="connsiteX8" fmla="*/ 80467 w 724205"/>
              <a:gd name="connsiteY8" fmla="*/ 1676527 h 1713103"/>
              <a:gd name="connsiteX9" fmla="*/ 0 w 724205"/>
              <a:gd name="connsiteY9" fmla="*/ 1713103 h 1713103"/>
              <a:gd name="connsiteX10" fmla="*/ 0 w 724205"/>
              <a:gd name="connsiteY10" fmla="*/ 1713103 h 1713103"/>
              <a:gd name="connsiteX0" fmla="*/ 189712 w 724205"/>
              <a:gd name="connsiteY0" fmla="*/ 12002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80314 w 724205"/>
              <a:gd name="connsiteY5" fmla="*/ 1149834 h 1713104"/>
              <a:gd name="connsiteX6" fmla="*/ 621792 w 724205"/>
              <a:gd name="connsiteY6" fmla="*/ 1259562 h 1713104"/>
              <a:gd name="connsiteX7" fmla="*/ 343814 w 724205"/>
              <a:gd name="connsiteY7" fmla="*/ 1566800 h 1713104"/>
              <a:gd name="connsiteX8" fmla="*/ 80467 w 724205"/>
              <a:gd name="connsiteY8" fmla="*/ 1676528 h 1713104"/>
              <a:gd name="connsiteX9" fmla="*/ 0 w 724205"/>
              <a:gd name="connsiteY9" fmla="*/ 1713104 h 1713104"/>
              <a:gd name="connsiteX10" fmla="*/ 0 w 724205"/>
              <a:gd name="connsiteY10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99237 w 724205"/>
              <a:gd name="connsiteY5" fmla="*/ 101585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56690 w 724205"/>
              <a:gd name="connsiteY6" fmla="*/ 994587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405653 w 724205"/>
              <a:gd name="connsiteY5" fmla="*/ 1223727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35416 w 724205"/>
              <a:gd name="connsiteY5" fmla="*/ 1037122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333615 w 724205"/>
              <a:gd name="connsiteY5" fmla="*/ 1151711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58368 w 680314"/>
              <a:gd name="connsiteY3" fmla="*/ 754813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614143 w 680314"/>
              <a:gd name="connsiteY5" fmla="*/ 835082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791631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680314 w 680314"/>
              <a:gd name="connsiteY7" fmla="*/ 1149834 h 1713104"/>
              <a:gd name="connsiteX8" fmla="*/ 621792 w 680314"/>
              <a:gd name="connsiteY8" fmla="*/ 1259562 h 1713104"/>
              <a:gd name="connsiteX9" fmla="*/ 343814 w 680314"/>
              <a:gd name="connsiteY9" fmla="*/ 1566800 h 1713104"/>
              <a:gd name="connsiteX10" fmla="*/ 80467 w 680314"/>
              <a:gd name="connsiteY10" fmla="*/ 1676528 h 1713104"/>
              <a:gd name="connsiteX11" fmla="*/ 0 w 680314"/>
              <a:gd name="connsiteY11" fmla="*/ 1713104 h 1713104"/>
              <a:gd name="connsiteX12" fmla="*/ 0 w 680314"/>
              <a:gd name="connsiteY12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680314 w 680314"/>
              <a:gd name="connsiteY6" fmla="*/ 1149834 h 1713104"/>
              <a:gd name="connsiteX7" fmla="*/ 621792 w 680314"/>
              <a:gd name="connsiteY7" fmla="*/ 1259562 h 1713104"/>
              <a:gd name="connsiteX8" fmla="*/ 343814 w 680314"/>
              <a:gd name="connsiteY8" fmla="*/ 1566800 h 1713104"/>
              <a:gd name="connsiteX9" fmla="*/ 80467 w 680314"/>
              <a:gd name="connsiteY9" fmla="*/ 1676528 h 1713104"/>
              <a:gd name="connsiteX10" fmla="*/ 0 w 680314"/>
              <a:gd name="connsiteY10" fmla="*/ 1713104 h 1713104"/>
              <a:gd name="connsiteX11" fmla="*/ 0 w 680314"/>
              <a:gd name="connsiteY11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9 w 680314"/>
              <a:gd name="connsiteY4" fmla="*/ 935663 h 1713104"/>
              <a:gd name="connsiteX5" fmla="*/ 680314 w 680314"/>
              <a:gd name="connsiteY5" fmla="*/ 1149834 h 1713104"/>
              <a:gd name="connsiteX6" fmla="*/ 621792 w 680314"/>
              <a:gd name="connsiteY6" fmla="*/ 1259562 h 1713104"/>
              <a:gd name="connsiteX7" fmla="*/ 343814 w 680314"/>
              <a:gd name="connsiteY7" fmla="*/ 1566800 h 1713104"/>
              <a:gd name="connsiteX8" fmla="*/ 80467 w 680314"/>
              <a:gd name="connsiteY8" fmla="*/ 1676528 h 1713104"/>
              <a:gd name="connsiteX9" fmla="*/ 0 w 680314"/>
              <a:gd name="connsiteY9" fmla="*/ 1713104 h 1713104"/>
              <a:gd name="connsiteX10" fmla="*/ 0 w 680314"/>
              <a:gd name="connsiteY10" fmla="*/ 1713104 h 1713104"/>
              <a:gd name="connsiteX0" fmla="*/ 117704 w 714570"/>
              <a:gd name="connsiteY0" fmla="*/ 0 h 1713104"/>
              <a:gd name="connsiteX1" fmla="*/ 261720 w 714570"/>
              <a:gd name="connsiteY1" fmla="*/ 72009 h 1713104"/>
              <a:gd name="connsiteX2" fmla="*/ 409651 w 714570"/>
              <a:gd name="connsiteY2" fmla="*/ 286640 h 1713104"/>
              <a:gd name="connsiteX3" fmla="*/ 621769 w 714570"/>
              <a:gd name="connsiteY3" fmla="*/ 719615 h 1713104"/>
              <a:gd name="connsiteX4" fmla="*/ 692806 w 714570"/>
              <a:gd name="connsiteY4" fmla="*/ 935663 h 1713104"/>
              <a:gd name="connsiteX5" fmla="*/ 680314 w 714570"/>
              <a:gd name="connsiteY5" fmla="*/ 1149834 h 1713104"/>
              <a:gd name="connsiteX6" fmla="*/ 621792 w 714570"/>
              <a:gd name="connsiteY6" fmla="*/ 1259562 h 1713104"/>
              <a:gd name="connsiteX7" fmla="*/ 343814 w 714570"/>
              <a:gd name="connsiteY7" fmla="*/ 1566800 h 1713104"/>
              <a:gd name="connsiteX8" fmla="*/ 80467 w 714570"/>
              <a:gd name="connsiteY8" fmla="*/ 1676528 h 1713104"/>
              <a:gd name="connsiteX9" fmla="*/ 0 w 714570"/>
              <a:gd name="connsiteY9" fmla="*/ 1713104 h 1713104"/>
              <a:gd name="connsiteX10" fmla="*/ 0 w 714570"/>
              <a:gd name="connsiteY10" fmla="*/ 1713104 h 1713104"/>
              <a:gd name="connsiteX0" fmla="*/ 379071 w 700043"/>
              <a:gd name="connsiteY0" fmla="*/ 1792726 h 1792784"/>
              <a:gd name="connsiteX1" fmla="*/ 261720 w 700043"/>
              <a:gd name="connsiteY1" fmla="*/ 892 h 1792784"/>
              <a:gd name="connsiteX2" fmla="*/ 409651 w 700043"/>
              <a:gd name="connsiteY2" fmla="*/ 215523 h 1792784"/>
              <a:gd name="connsiteX3" fmla="*/ 621769 w 700043"/>
              <a:gd name="connsiteY3" fmla="*/ 648498 h 1792784"/>
              <a:gd name="connsiteX4" fmla="*/ 692806 w 700043"/>
              <a:gd name="connsiteY4" fmla="*/ 864546 h 1792784"/>
              <a:gd name="connsiteX5" fmla="*/ 680314 w 700043"/>
              <a:gd name="connsiteY5" fmla="*/ 1078717 h 1792784"/>
              <a:gd name="connsiteX6" fmla="*/ 621792 w 700043"/>
              <a:gd name="connsiteY6" fmla="*/ 1188445 h 1792784"/>
              <a:gd name="connsiteX7" fmla="*/ 343814 w 700043"/>
              <a:gd name="connsiteY7" fmla="*/ 1495683 h 1792784"/>
              <a:gd name="connsiteX8" fmla="*/ 80467 w 700043"/>
              <a:gd name="connsiteY8" fmla="*/ 1605411 h 1792784"/>
              <a:gd name="connsiteX9" fmla="*/ 0 w 700043"/>
              <a:gd name="connsiteY9" fmla="*/ 1641987 h 1792784"/>
              <a:gd name="connsiteX10" fmla="*/ 0 w 700043"/>
              <a:gd name="connsiteY10" fmla="*/ 1641987 h 179278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343814 w 700043"/>
              <a:gd name="connsiteY8" fmla="*/ 1494791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422224 w 700043"/>
              <a:gd name="connsiteY8" fmla="*/ 1425115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825253"/>
              <a:gd name="connsiteY0" fmla="*/ 1791834 h 1791834"/>
              <a:gd name="connsiteX1" fmla="*/ 824667 w 825253"/>
              <a:gd name="connsiteY1" fmla="*/ 1035599 h 1791834"/>
              <a:gd name="connsiteX2" fmla="*/ 261720 w 825253"/>
              <a:gd name="connsiteY2" fmla="*/ 0 h 1791834"/>
              <a:gd name="connsiteX3" fmla="*/ 409651 w 825253"/>
              <a:gd name="connsiteY3" fmla="*/ 214631 h 1791834"/>
              <a:gd name="connsiteX4" fmla="*/ 621769 w 825253"/>
              <a:gd name="connsiteY4" fmla="*/ 647606 h 1791834"/>
              <a:gd name="connsiteX5" fmla="*/ 692806 w 825253"/>
              <a:gd name="connsiteY5" fmla="*/ 863654 h 1791834"/>
              <a:gd name="connsiteX6" fmla="*/ 680314 w 825253"/>
              <a:gd name="connsiteY6" fmla="*/ 1077825 h 1791834"/>
              <a:gd name="connsiteX7" fmla="*/ 621792 w 825253"/>
              <a:gd name="connsiteY7" fmla="*/ 1187553 h 1791834"/>
              <a:gd name="connsiteX8" fmla="*/ 422224 w 825253"/>
              <a:gd name="connsiteY8" fmla="*/ 1425115 h 1791834"/>
              <a:gd name="connsiteX9" fmla="*/ 80467 w 825253"/>
              <a:gd name="connsiteY9" fmla="*/ 1604519 h 1791834"/>
              <a:gd name="connsiteX10" fmla="*/ 0 w 825253"/>
              <a:gd name="connsiteY10" fmla="*/ 1641095 h 1791834"/>
              <a:gd name="connsiteX11" fmla="*/ 0 w 825253"/>
              <a:gd name="connsiteY11" fmla="*/ 1641095 h 1791834"/>
              <a:gd name="connsiteX0" fmla="*/ 379071 w 858350"/>
              <a:gd name="connsiteY0" fmla="*/ 1791834 h 1791834"/>
              <a:gd name="connsiteX1" fmla="*/ 824667 w 858350"/>
              <a:gd name="connsiteY1" fmla="*/ 1035599 h 1791834"/>
              <a:gd name="connsiteX2" fmla="*/ 763681 w 858350"/>
              <a:gd name="connsiteY2" fmla="*/ 809152 h 1791834"/>
              <a:gd name="connsiteX3" fmla="*/ 261720 w 858350"/>
              <a:gd name="connsiteY3" fmla="*/ 0 h 1791834"/>
              <a:gd name="connsiteX4" fmla="*/ 409651 w 858350"/>
              <a:gd name="connsiteY4" fmla="*/ 214631 h 1791834"/>
              <a:gd name="connsiteX5" fmla="*/ 621769 w 858350"/>
              <a:gd name="connsiteY5" fmla="*/ 647606 h 1791834"/>
              <a:gd name="connsiteX6" fmla="*/ 692806 w 858350"/>
              <a:gd name="connsiteY6" fmla="*/ 863654 h 1791834"/>
              <a:gd name="connsiteX7" fmla="*/ 680314 w 858350"/>
              <a:gd name="connsiteY7" fmla="*/ 1077825 h 1791834"/>
              <a:gd name="connsiteX8" fmla="*/ 621792 w 858350"/>
              <a:gd name="connsiteY8" fmla="*/ 1187553 h 1791834"/>
              <a:gd name="connsiteX9" fmla="*/ 422224 w 858350"/>
              <a:gd name="connsiteY9" fmla="*/ 1425115 h 1791834"/>
              <a:gd name="connsiteX10" fmla="*/ 80467 w 858350"/>
              <a:gd name="connsiteY10" fmla="*/ 1604519 h 1791834"/>
              <a:gd name="connsiteX11" fmla="*/ 0 w 858350"/>
              <a:gd name="connsiteY11" fmla="*/ 1641095 h 1791834"/>
              <a:gd name="connsiteX12" fmla="*/ 0 w 858350"/>
              <a:gd name="connsiteY12" fmla="*/ 1641095 h 1791834"/>
              <a:gd name="connsiteX0" fmla="*/ 379071 w 836835"/>
              <a:gd name="connsiteY0" fmla="*/ 1791834 h 1791834"/>
              <a:gd name="connsiteX1" fmla="*/ 824667 w 836835"/>
              <a:gd name="connsiteY1" fmla="*/ 1035599 h 1791834"/>
              <a:gd name="connsiteX2" fmla="*/ 589436 w 836835"/>
              <a:gd name="connsiteY2" fmla="*/ 417222 h 1791834"/>
              <a:gd name="connsiteX3" fmla="*/ 261720 w 836835"/>
              <a:gd name="connsiteY3" fmla="*/ 0 h 1791834"/>
              <a:gd name="connsiteX4" fmla="*/ 409651 w 836835"/>
              <a:gd name="connsiteY4" fmla="*/ 214631 h 1791834"/>
              <a:gd name="connsiteX5" fmla="*/ 621769 w 836835"/>
              <a:gd name="connsiteY5" fmla="*/ 647606 h 1791834"/>
              <a:gd name="connsiteX6" fmla="*/ 692806 w 836835"/>
              <a:gd name="connsiteY6" fmla="*/ 863654 h 1791834"/>
              <a:gd name="connsiteX7" fmla="*/ 680314 w 836835"/>
              <a:gd name="connsiteY7" fmla="*/ 1077825 h 1791834"/>
              <a:gd name="connsiteX8" fmla="*/ 621792 w 836835"/>
              <a:gd name="connsiteY8" fmla="*/ 1187553 h 1791834"/>
              <a:gd name="connsiteX9" fmla="*/ 422224 w 836835"/>
              <a:gd name="connsiteY9" fmla="*/ 1425115 h 1791834"/>
              <a:gd name="connsiteX10" fmla="*/ 80467 w 836835"/>
              <a:gd name="connsiteY10" fmla="*/ 1604519 h 1791834"/>
              <a:gd name="connsiteX11" fmla="*/ 0 w 836835"/>
              <a:gd name="connsiteY11" fmla="*/ 1641095 h 1791834"/>
              <a:gd name="connsiteX12" fmla="*/ 0 w 836835"/>
              <a:gd name="connsiteY12" fmla="*/ 1641095 h 1791834"/>
              <a:gd name="connsiteX0" fmla="*/ 379071 w 836835"/>
              <a:gd name="connsiteY0" fmla="*/ 2209892 h 2209892"/>
              <a:gd name="connsiteX1" fmla="*/ 824667 w 836835"/>
              <a:gd name="connsiteY1" fmla="*/ 1453657 h 2209892"/>
              <a:gd name="connsiteX2" fmla="*/ 589436 w 836835"/>
              <a:gd name="connsiteY2" fmla="*/ 835280 h 2209892"/>
              <a:gd name="connsiteX3" fmla="*/ 52627 w 836835"/>
              <a:gd name="connsiteY3" fmla="*/ 0 h 2209892"/>
              <a:gd name="connsiteX4" fmla="*/ 409651 w 836835"/>
              <a:gd name="connsiteY4" fmla="*/ 632689 h 2209892"/>
              <a:gd name="connsiteX5" fmla="*/ 621769 w 836835"/>
              <a:gd name="connsiteY5" fmla="*/ 1065664 h 2209892"/>
              <a:gd name="connsiteX6" fmla="*/ 692806 w 836835"/>
              <a:gd name="connsiteY6" fmla="*/ 1281712 h 2209892"/>
              <a:gd name="connsiteX7" fmla="*/ 680314 w 836835"/>
              <a:gd name="connsiteY7" fmla="*/ 1495883 h 2209892"/>
              <a:gd name="connsiteX8" fmla="*/ 621792 w 836835"/>
              <a:gd name="connsiteY8" fmla="*/ 1605611 h 2209892"/>
              <a:gd name="connsiteX9" fmla="*/ 422224 w 836835"/>
              <a:gd name="connsiteY9" fmla="*/ 1843173 h 2209892"/>
              <a:gd name="connsiteX10" fmla="*/ 80467 w 836835"/>
              <a:gd name="connsiteY10" fmla="*/ 2022577 h 2209892"/>
              <a:gd name="connsiteX11" fmla="*/ 0 w 836835"/>
              <a:gd name="connsiteY11" fmla="*/ 2059153 h 2209892"/>
              <a:gd name="connsiteX12" fmla="*/ 0 w 836835"/>
              <a:gd name="connsiteY12" fmla="*/ 2059153 h 2209892"/>
              <a:gd name="connsiteX0" fmla="*/ 379071 w 836835"/>
              <a:gd name="connsiteY0" fmla="*/ 2211028 h 2211028"/>
              <a:gd name="connsiteX1" fmla="*/ 824667 w 836835"/>
              <a:gd name="connsiteY1" fmla="*/ 1454793 h 2211028"/>
              <a:gd name="connsiteX2" fmla="*/ 589436 w 836835"/>
              <a:gd name="connsiteY2" fmla="*/ 836416 h 2211028"/>
              <a:gd name="connsiteX3" fmla="*/ 397766 w 836835"/>
              <a:gd name="connsiteY3" fmla="*/ 488034 h 2211028"/>
              <a:gd name="connsiteX4" fmla="*/ 52627 w 836835"/>
              <a:gd name="connsiteY4" fmla="*/ 1136 h 2211028"/>
              <a:gd name="connsiteX5" fmla="*/ 409651 w 836835"/>
              <a:gd name="connsiteY5" fmla="*/ 633825 h 2211028"/>
              <a:gd name="connsiteX6" fmla="*/ 621769 w 836835"/>
              <a:gd name="connsiteY6" fmla="*/ 1066800 h 2211028"/>
              <a:gd name="connsiteX7" fmla="*/ 692806 w 836835"/>
              <a:gd name="connsiteY7" fmla="*/ 1282848 h 2211028"/>
              <a:gd name="connsiteX8" fmla="*/ 680314 w 836835"/>
              <a:gd name="connsiteY8" fmla="*/ 1497019 h 2211028"/>
              <a:gd name="connsiteX9" fmla="*/ 621792 w 836835"/>
              <a:gd name="connsiteY9" fmla="*/ 1606747 h 2211028"/>
              <a:gd name="connsiteX10" fmla="*/ 422224 w 836835"/>
              <a:gd name="connsiteY10" fmla="*/ 1844309 h 2211028"/>
              <a:gd name="connsiteX11" fmla="*/ 80467 w 836835"/>
              <a:gd name="connsiteY11" fmla="*/ 2023713 h 2211028"/>
              <a:gd name="connsiteX12" fmla="*/ 0 w 836835"/>
              <a:gd name="connsiteY12" fmla="*/ 2060289 h 2211028"/>
              <a:gd name="connsiteX13" fmla="*/ 0 w 836835"/>
              <a:gd name="connsiteY13" fmla="*/ 2060289 h 2211028"/>
              <a:gd name="connsiteX0" fmla="*/ 379071 w 836835"/>
              <a:gd name="connsiteY0" fmla="*/ 2226210 h 2226210"/>
              <a:gd name="connsiteX1" fmla="*/ 824667 w 836835"/>
              <a:gd name="connsiteY1" fmla="*/ 1469975 h 2226210"/>
              <a:gd name="connsiteX2" fmla="*/ 589436 w 836835"/>
              <a:gd name="connsiteY2" fmla="*/ 851598 h 2226210"/>
              <a:gd name="connsiteX3" fmla="*/ 397766 w 836835"/>
              <a:gd name="connsiteY3" fmla="*/ 503216 h 2226210"/>
              <a:gd name="connsiteX4" fmla="*/ 52627 w 836835"/>
              <a:gd name="connsiteY4" fmla="*/ 16318 h 2226210"/>
              <a:gd name="connsiteX5" fmla="*/ 409651 w 836835"/>
              <a:gd name="connsiteY5" fmla="*/ 649007 h 2226210"/>
              <a:gd name="connsiteX6" fmla="*/ 621769 w 836835"/>
              <a:gd name="connsiteY6" fmla="*/ 1081982 h 2226210"/>
              <a:gd name="connsiteX7" fmla="*/ 692806 w 836835"/>
              <a:gd name="connsiteY7" fmla="*/ 1298030 h 2226210"/>
              <a:gd name="connsiteX8" fmla="*/ 680314 w 836835"/>
              <a:gd name="connsiteY8" fmla="*/ 1512201 h 2226210"/>
              <a:gd name="connsiteX9" fmla="*/ 621792 w 836835"/>
              <a:gd name="connsiteY9" fmla="*/ 1621929 h 2226210"/>
              <a:gd name="connsiteX10" fmla="*/ 422224 w 836835"/>
              <a:gd name="connsiteY10" fmla="*/ 1859491 h 2226210"/>
              <a:gd name="connsiteX11" fmla="*/ 80467 w 836835"/>
              <a:gd name="connsiteY11" fmla="*/ 2038895 h 2226210"/>
              <a:gd name="connsiteX12" fmla="*/ 0 w 836835"/>
              <a:gd name="connsiteY12" fmla="*/ 2075471 h 2226210"/>
              <a:gd name="connsiteX13" fmla="*/ 0 w 836835"/>
              <a:gd name="connsiteY13" fmla="*/ 2075471 h 2226210"/>
              <a:gd name="connsiteX0" fmla="*/ 379071 w 836835"/>
              <a:gd name="connsiteY0" fmla="*/ 2233450 h 2233450"/>
              <a:gd name="connsiteX1" fmla="*/ 824667 w 836835"/>
              <a:gd name="connsiteY1" fmla="*/ 1477215 h 2233450"/>
              <a:gd name="connsiteX2" fmla="*/ 589436 w 836835"/>
              <a:gd name="connsiteY2" fmla="*/ 858838 h 2233450"/>
              <a:gd name="connsiteX3" fmla="*/ 397766 w 836835"/>
              <a:gd name="connsiteY3" fmla="*/ 510456 h 2233450"/>
              <a:gd name="connsiteX4" fmla="*/ 223520 w 836835"/>
              <a:gd name="connsiteY4" fmla="*/ 170783 h 2233450"/>
              <a:gd name="connsiteX5" fmla="*/ 52627 w 836835"/>
              <a:gd name="connsiteY5" fmla="*/ 23558 h 2233450"/>
              <a:gd name="connsiteX6" fmla="*/ 409651 w 836835"/>
              <a:gd name="connsiteY6" fmla="*/ 656247 h 2233450"/>
              <a:gd name="connsiteX7" fmla="*/ 621769 w 836835"/>
              <a:gd name="connsiteY7" fmla="*/ 1089222 h 2233450"/>
              <a:gd name="connsiteX8" fmla="*/ 692806 w 836835"/>
              <a:gd name="connsiteY8" fmla="*/ 1305270 h 2233450"/>
              <a:gd name="connsiteX9" fmla="*/ 680314 w 836835"/>
              <a:gd name="connsiteY9" fmla="*/ 1519441 h 2233450"/>
              <a:gd name="connsiteX10" fmla="*/ 621792 w 836835"/>
              <a:gd name="connsiteY10" fmla="*/ 1629169 h 2233450"/>
              <a:gd name="connsiteX11" fmla="*/ 422224 w 836835"/>
              <a:gd name="connsiteY11" fmla="*/ 1866731 h 2233450"/>
              <a:gd name="connsiteX12" fmla="*/ 80467 w 836835"/>
              <a:gd name="connsiteY12" fmla="*/ 2046135 h 2233450"/>
              <a:gd name="connsiteX13" fmla="*/ 0 w 836835"/>
              <a:gd name="connsiteY13" fmla="*/ 2082711 h 2233450"/>
              <a:gd name="connsiteX14" fmla="*/ 0 w 836835"/>
              <a:gd name="connsiteY14" fmla="*/ 2082711 h 2233450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397766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8197"/>
              <a:gd name="connsiteY0" fmla="*/ 2323087 h 2323087"/>
              <a:gd name="connsiteX1" fmla="*/ 824667 w 838197"/>
              <a:gd name="connsiteY1" fmla="*/ 1566852 h 2323087"/>
              <a:gd name="connsiteX2" fmla="*/ 615572 w 838197"/>
              <a:gd name="connsiteY2" fmla="*/ 957185 h 2323087"/>
              <a:gd name="connsiteX3" fmla="*/ 458752 w 838197"/>
              <a:gd name="connsiteY3" fmla="*/ 600093 h 2323087"/>
              <a:gd name="connsiteX4" fmla="*/ 127686 w 838197"/>
              <a:gd name="connsiteY4" fmla="*/ 33972 h 2323087"/>
              <a:gd name="connsiteX5" fmla="*/ 52627 w 838197"/>
              <a:gd name="connsiteY5" fmla="*/ 113195 h 2323087"/>
              <a:gd name="connsiteX6" fmla="*/ 409651 w 838197"/>
              <a:gd name="connsiteY6" fmla="*/ 745884 h 2323087"/>
              <a:gd name="connsiteX7" fmla="*/ 621769 w 838197"/>
              <a:gd name="connsiteY7" fmla="*/ 1178859 h 2323087"/>
              <a:gd name="connsiteX8" fmla="*/ 692806 w 838197"/>
              <a:gd name="connsiteY8" fmla="*/ 1394907 h 2323087"/>
              <a:gd name="connsiteX9" fmla="*/ 680314 w 838197"/>
              <a:gd name="connsiteY9" fmla="*/ 1609078 h 2323087"/>
              <a:gd name="connsiteX10" fmla="*/ 621792 w 838197"/>
              <a:gd name="connsiteY10" fmla="*/ 1718806 h 2323087"/>
              <a:gd name="connsiteX11" fmla="*/ 422224 w 838197"/>
              <a:gd name="connsiteY11" fmla="*/ 1956368 h 2323087"/>
              <a:gd name="connsiteX12" fmla="*/ 80467 w 838197"/>
              <a:gd name="connsiteY12" fmla="*/ 2135772 h 2323087"/>
              <a:gd name="connsiteX13" fmla="*/ 0 w 838197"/>
              <a:gd name="connsiteY13" fmla="*/ 2172348 h 2323087"/>
              <a:gd name="connsiteX14" fmla="*/ 0 w 838197"/>
              <a:gd name="connsiteY14" fmla="*/ 2172348 h 2323087"/>
              <a:gd name="connsiteX0" fmla="*/ 379071 w 825253"/>
              <a:gd name="connsiteY0" fmla="*/ 2323087 h 2323087"/>
              <a:gd name="connsiteX1" fmla="*/ 824667 w 825253"/>
              <a:gd name="connsiteY1" fmla="*/ 1566852 h 2323087"/>
              <a:gd name="connsiteX2" fmla="*/ 615572 w 825253"/>
              <a:gd name="connsiteY2" fmla="*/ 957185 h 2323087"/>
              <a:gd name="connsiteX3" fmla="*/ 458752 w 825253"/>
              <a:gd name="connsiteY3" fmla="*/ 600093 h 2323087"/>
              <a:gd name="connsiteX4" fmla="*/ 127686 w 825253"/>
              <a:gd name="connsiteY4" fmla="*/ 33972 h 2323087"/>
              <a:gd name="connsiteX5" fmla="*/ 52627 w 825253"/>
              <a:gd name="connsiteY5" fmla="*/ 113195 h 2323087"/>
              <a:gd name="connsiteX6" fmla="*/ 409651 w 825253"/>
              <a:gd name="connsiteY6" fmla="*/ 745884 h 2323087"/>
              <a:gd name="connsiteX7" fmla="*/ 621769 w 825253"/>
              <a:gd name="connsiteY7" fmla="*/ 1178859 h 2323087"/>
              <a:gd name="connsiteX8" fmla="*/ 692806 w 825253"/>
              <a:gd name="connsiteY8" fmla="*/ 1394907 h 2323087"/>
              <a:gd name="connsiteX9" fmla="*/ 680314 w 825253"/>
              <a:gd name="connsiteY9" fmla="*/ 1609078 h 2323087"/>
              <a:gd name="connsiteX10" fmla="*/ 621792 w 825253"/>
              <a:gd name="connsiteY10" fmla="*/ 1718806 h 2323087"/>
              <a:gd name="connsiteX11" fmla="*/ 422224 w 825253"/>
              <a:gd name="connsiteY11" fmla="*/ 1956368 h 2323087"/>
              <a:gd name="connsiteX12" fmla="*/ 80467 w 825253"/>
              <a:gd name="connsiteY12" fmla="*/ 2135772 h 2323087"/>
              <a:gd name="connsiteX13" fmla="*/ 0 w 825253"/>
              <a:gd name="connsiteY13" fmla="*/ 2172348 h 2323087"/>
              <a:gd name="connsiteX14" fmla="*/ 0 w 825253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58752 w 824667"/>
              <a:gd name="connsiteY3" fmla="*/ 600093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211369 h 2211369"/>
              <a:gd name="connsiteX1" fmla="*/ 824667 w 824667"/>
              <a:gd name="connsiteY1" fmla="*/ 1455134 h 2211369"/>
              <a:gd name="connsiteX2" fmla="*/ 615572 w 824667"/>
              <a:gd name="connsiteY2" fmla="*/ 845467 h 2211369"/>
              <a:gd name="connsiteX3" fmla="*/ 432615 w 824667"/>
              <a:gd name="connsiteY3" fmla="*/ 470956 h 2211369"/>
              <a:gd name="connsiteX4" fmla="*/ 52627 w 824667"/>
              <a:gd name="connsiteY4" fmla="*/ 1477 h 2211369"/>
              <a:gd name="connsiteX5" fmla="*/ 409651 w 824667"/>
              <a:gd name="connsiteY5" fmla="*/ 634166 h 2211369"/>
              <a:gd name="connsiteX6" fmla="*/ 621769 w 824667"/>
              <a:gd name="connsiteY6" fmla="*/ 1067141 h 2211369"/>
              <a:gd name="connsiteX7" fmla="*/ 692806 w 824667"/>
              <a:gd name="connsiteY7" fmla="*/ 1283189 h 2211369"/>
              <a:gd name="connsiteX8" fmla="*/ 680314 w 824667"/>
              <a:gd name="connsiteY8" fmla="*/ 1497360 h 2211369"/>
              <a:gd name="connsiteX9" fmla="*/ 621792 w 824667"/>
              <a:gd name="connsiteY9" fmla="*/ 1607088 h 2211369"/>
              <a:gd name="connsiteX10" fmla="*/ 422224 w 824667"/>
              <a:gd name="connsiteY10" fmla="*/ 1844650 h 2211369"/>
              <a:gd name="connsiteX11" fmla="*/ 80467 w 824667"/>
              <a:gd name="connsiteY11" fmla="*/ 2024054 h 2211369"/>
              <a:gd name="connsiteX12" fmla="*/ 0 w 824667"/>
              <a:gd name="connsiteY12" fmla="*/ 2060630 h 2211369"/>
              <a:gd name="connsiteX13" fmla="*/ 0 w 824667"/>
              <a:gd name="connsiteY13" fmla="*/ 2060630 h 2211369"/>
              <a:gd name="connsiteX0" fmla="*/ 379071 w 824667"/>
              <a:gd name="connsiteY0" fmla="*/ 1747677 h 1747677"/>
              <a:gd name="connsiteX1" fmla="*/ 824667 w 824667"/>
              <a:gd name="connsiteY1" fmla="*/ 991442 h 1747677"/>
              <a:gd name="connsiteX2" fmla="*/ 615572 w 824667"/>
              <a:gd name="connsiteY2" fmla="*/ 381775 h 1747677"/>
              <a:gd name="connsiteX3" fmla="*/ 432615 w 824667"/>
              <a:gd name="connsiteY3" fmla="*/ 7264 h 1747677"/>
              <a:gd name="connsiteX4" fmla="*/ 409651 w 824667"/>
              <a:gd name="connsiteY4" fmla="*/ 170474 h 1747677"/>
              <a:gd name="connsiteX5" fmla="*/ 621769 w 824667"/>
              <a:gd name="connsiteY5" fmla="*/ 603449 h 1747677"/>
              <a:gd name="connsiteX6" fmla="*/ 692806 w 824667"/>
              <a:gd name="connsiteY6" fmla="*/ 819497 h 1747677"/>
              <a:gd name="connsiteX7" fmla="*/ 680314 w 824667"/>
              <a:gd name="connsiteY7" fmla="*/ 1033668 h 1747677"/>
              <a:gd name="connsiteX8" fmla="*/ 621792 w 824667"/>
              <a:gd name="connsiteY8" fmla="*/ 1143396 h 1747677"/>
              <a:gd name="connsiteX9" fmla="*/ 422224 w 824667"/>
              <a:gd name="connsiteY9" fmla="*/ 1380958 h 1747677"/>
              <a:gd name="connsiteX10" fmla="*/ 80467 w 824667"/>
              <a:gd name="connsiteY10" fmla="*/ 1560362 h 1747677"/>
              <a:gd name="connsiteX11" fmla="*/ 0 w 824667"/>
              <a:gd name="connsiteY11" fmla="*/ 1596938 h 1747677"/>
              <a:gd name="connsiteX12" fmla="*/ 0 w 824667"/>
              <a:gd name="connsiteY12" fmla="*/ 1596938 h 1747677"/>
              <a:gd name="connsiteX0" fmla="*/ 379071 w 824667"/>
              <a:gd name="connsiteY0" fmla="*/ 1747677 h 1747677"/>
              <a:gd name="connsiteX1" fmla="*/ 824667 w 824667"/>
              <a:gd name="connsiteY1" fmla="*/ 991442 h 1747677"/>
              <a:gd name="connsiteX2" fmla="*/ 615572 w 824667"/>
              <a:gd name="connsiteY2" fmla="*/ 381775 h 1747677"/>
              <a:gd name="connsiteX3" fmla="*/ 432615 w 824667"/>
              <a:gd name="connsiteY3" fmla="*/ 7264 h 1747677"/>
              <a:gd name="connsiteX4" fmla="*/ 409651 w 824667"/>
              <a:gd name="connsiteY4" fmla="*/ 170474 h 1747677"/>
              <a:gd name="connsiteX5" fmla="*/ 621769 w 824667"/>
              <a:gd name="connsiteY5" fmla="*/ 603449 h 1747677"/>
              <a:gd name="connsiteX6" fmla="*/ 692806 w 824667"/>
              <a:gd name="connsiteY6" fmla="*/ 819497 h 1747677"/>
              <a:gd name="connsiteX7" fmla="*/ 680314 w 824667"/>
              <a:gd name="connsiteY7" fmla="*/ 1033668 h 1747677"/>
              <a:gd name="connsiteX8" fmla="*/ 621792 w 824667"/>
              <a:gd name="connsiteY8" fmla="*/ 1143396 h 1747677"/>
              <a:gd name="connsiteX9" fmla="*/ 422224 w 824667"/>
              <a:gd name="connsiteY9" fmla="*/ 1380958 h 1747677"/>
              <a:gd name="connsiteX10" fmla="*/ 80467 w 824667"/>
              <a:gd name="connsiteY10" fmla="*/ 1560362 h 1747677"/>
              <a:gd name="connsiteX11" fmla="*/ 0 w 824667"/>
              <a:gd name="connsiteY11" fmla="*/ 1596938 h 1747677"/>
              <a:gd name="connsiteX12" fmla="*/ 0 w 824667"/>
              <a:gd name="connsiteY12" fmla="*/ 1596938 h 1747677"/>
              <a:gd name="connsiteX0" fmla="*/ 379071 w 824667"/>
              <a:gd name="connsiteY0" fmla="*/ 1584362 h 1584362"/>
              <a:gd name="connsiteX1" fmla="*/ 824667 w 824667"/>
              <a:gd name="connsiteY1" fmla="*/ 828127 h 1584362"/>
              <a:gd name="connsiteX2" fmla="*/ 615572 w 824667"/>
              <a:gd name="connsiteY2" fmla="*/ 218460 h 1584362"/>
              <a:gd name="connsiteX3" fmla="*/ 409651 w 824667"/>
              <a:gd name="connsiteY3" fmla="*/ 7159 h 1584362"/>
              <a:gd name="connsiteX4" fmla="*/ 621769 w 824667"/>
              <a:gd name="connsiteY4" fmla="*/ 440134 h 1584362"/>
              <a:gd name="connsiteX5" fmla="*/ 692806 w 824667"/>
              <a:gd name="connsiteY5" fmla="*/ 656182 h 1584362"/>
              <a:gd name="connsiteX6" fmla="*/ 680314 w 824667"/>
              <a:gd name="connsiteY6" fmla="*/ 870353 h 1584362"/>
              <a:gd name="connsiteX7" fmla="*/ 621792 w 824667"/>
              <a:gd name="connsiteY7" fmla="*/ 980081 h 1584362"/>
              <a:gd name="connsiteX8" fmla="*/ 422224 w 824667"/>
              <a:gd name="connsiteY8" fmla="*/ 1217643 h 1584362"/>
              <a:gd name="connsiteX9" fmla="*/ 80467 w 824667"/>
              <a:gd name="connsiteY9" fmla="*/ 1397047 h 1584362"/>
              <a:gd name="connsiteX10" fmla="*/ 0 w 824667"/>
              <a:gd name="connsiteY10" fmla="*/ 1433623 h 1584362"/>
              <a:gd name="connsiteX11" fmla="*/ 0 w 824667"/>
              <a:gd name="connsiteY11" fmla="*/ 1433623 h 1584362"/>
              <a:gd name="connsiteX0" fmla="*/ 379071 w 824667"/>
              <a:gd name="connsiteY0" fmla="*/ 1377945 h 1377945"/>
              <a:gd name="connsiteX1" fmla="*/ 824667 w 824667"/>
              <a:gd name="connsiteY1" fmla="*/ 621710 h 1377945"/>
              <a:gd name="connsiteX2" fmla="*/ 615572 w 824667"/>
              <a:gd name="connsiteY2" fmla="*/ 12043 h 1377945"/>
              <a:gd name="connsiteX3" fmla="*/ 621769 w 824667"/>
              <a:gd name="connsiteY3" fmla="*/ 233717 h 1377945"/>
              <a:gd name="connsiteX4" fmla="*/ 692806 w 824667"/>
              <a:gd name="connsiteY4" fmla="*/ 449765 h 1377945"/>
              <a:gd name="connsiteX5" fmla="*/ 680314 w 824667"/>
              <a:gd name="connsiteY5" fmla="*/ 663936 h 1377945"/>
              <a:gd name="connsiteX6" fmla="*/ 621792 w 824667"/>
              <a:gd name="connsiteY6" fmla="*/ 773664 h 1377945"/>
              <a:gd name="connsiteX7" fmla="*/ 422224 w 824667"/>
              <a:gd name="connsiteY7" fmla="*/ 1011226 h 1377945"/>
              <a:gd name="connsiteX8" fmla="*/ 80467 w 824667"/>
              <a:gd name="connsiteY8" fmla="*/ 1190630 h 1377945"/>
              <a:gd name="connsiteX9" fmla="*/ 0 w 824667"/>
              <a:gd name="connsiteY9" fmla="*/ 1227206 h 1377945"/>
              <a:gd name="connsiteX10" fmla="*/ 0 w 824667"/>
              <a:gd name="connsiteY10" fmla="*/ 1227206 h 1377945"/>
              <a:gd name="connsiteX0" fmla="*/ 379071 w 829591"/>
              <a:gd name="connsiteY0" fmla="*/ 1144228 h 1144228"/>
              <a:gd name="connsiteX1" fmla="*/ 824667 w 829591"/>
              <a:gd name="connsiteY1" fmla="*/ 387993 h 1144228"/>
              <a:gd name="connsiteX2" fmla="*/ 621769 w 829591"/>
              <a:gd name="connsiteY2" fmla="*/ 0 h 1144228"/>
              <a:gd name="connsiteX3" fmla="*/ 692806 w 829591"/>
              <a:gd name="connsiteY3" fmla="*/ 216048 h 1144228"/>
              <a:gd name="connsiteX4" fmla="*/ 680314 w 829591"/>
              <a:gd name="connsiteY4" fmla="*/ 430219 h 1144228"/>
              <a:gd name="connsiteX5" fmla="*/ 621792 w 829591"/>
              <a:gd name="connsiteY5" fmla="*/ 539947 h 1144228"/>
              <a:gd name="connsiteX6" fmla="*/ 422224 w 829591"/>
              <a:gd name="connsiteY6" fmla="*/ 777509 h 1144228"/>
              <a:gd name="connsiteX7" fmla="*/ 80467 w 829591"/>
              <a:gd name="connsiteY7" fmla="*/ 956913 h 1144228"/>
              <a:gd name="connsiteX8" fmla="*/ 0 w 829591"/>
              <a:gd name="connsiteY8" fmla="*/ 993489 h 1144228"/>
              <a:gd name="connsiteX9" fmla="*/ 0 w 829591"/>
              <a:gd name="connsiteY9" fmla="*/ 993489 h 1144228"/>
              <a:gd name="connsiteX0" fmla="*/ 379071 w 835097"/>
              <a:gd name="connsiteY0" fmla="*/ 929254 h 929254"/>
              <a:gd name="connsiteX1" fmla="*/ 824667 w 835097"/>
              <a:gd name="connsiteY1" fmla="*/ 173019 h 929254"/>
              <a:gd name="connsiteX2" fmla="*/ 692806 w 835097"/>
              <a:gd name="connsiteY2" fmla="*/ 1074 h 929254"/>
              <a:gd name="connsiteX3" fmla="*/ 680314 w 835097"/>
              <a:gd name="connsiteY3" fmla="*/ 215245 h 929254"/>
              <a:gd name="connsiteX4" fmla="*/ 621792 w 835097"/>
              <a:gd name="connsiteY4" fmla="*/ 324973 h 929254"/>
              <a:gd name="connsiteX5" fmla="*/ 422224 w 835097"/>
              <a:gd name="connsiteY5" fmla="*/ 562535 h 929254"/>
              <a:gd name="connsiteX6" fmla="*/ 80467 w 835097"/>
              <a:gd name="connsiteY6" fmla="*/ 741939 h 929254"/>
              <a:gd name="connsiteX7" fmla="*/ 0 w 835097"/>
              <a:gd name="connsiteY7" fmla="*/ 778515 h 929254"/>
              <a:gd name="connsiteX8" fmla="*/ 0 w 835097"/>
              <a:gd name="connsiteY8" fmla="*/ 778515 h 929254"/>
              <a:gd name="connsiteX0" fmla="*/ 379071 w 834299"/>
              <a:gd name="connsiteY0" fmla="*/ 804386 h 804386"/>
              <a:gd name="connsiteX1" fmla="*/ 824667 w 834299"/>
              <a:gd name="connsiteY1" fmla="*/ 48151 h 804386"/>
              <a:gd name="connsiteX2" fmla="*/ 680314 w 834299"/>
              <a:gd name="connsiteY2" fmla="*/ 90377 h 804386"/>
              <a:gd name="connsiteX3" fmla="*/ 621792 w 834299"/>
              <a:gd name="connsiteY3" fmla="*/ 200105 h 804386"/>
              <a:gd name="connsiteX4" fmla="*/ 422224 w 834299"/>
              <a:gd name="connsiteY4" fmla="*/ 437667 h 804386"/>
              <a:gd name="connsiteX5" fmla="*/ 80467 w 834299"/>
              <a:gd name="connsiteY5" fmla="*/ 617071 h 804386"/>
              <a:gd name="connsiteX6" fmla="*/ 0 w 834299"/>
              <a:gd name="connsiteY6" fmla="*/ 653647 h 804386"/>
              <a:gd name="connsiteX7" fmla="*/ 0 w 834299"/>
              <a:gd name="connsiteY7" fmla="*/ 653647 h 804386"/>
              <a:gd name="connsiteX0" fmla="*/ 379071 w 738887"/>
              <a:gd name="connsiteY0" fmla="*/ 719561 h 719561"/>
              <a:gd name="connsiteX1" fmla="*/ 718605 w 738887"/>
              <a:gd name="connsiteY1" fmla="*/ 162132 h 719561"/>
              <a:gd name="connsiteX2" fmla="*/ 680314 w 738887"/>
              <a:gd name="connsiteY2" fmla="*/ 5552 h 719561"/>
              <a:gd name="connsiteX3" fmla="*/ 621792 w 738887"/>
              <a:gd name="connsiteY3" fmla="*/ 115280 h 719561"/>
              <a:gd name="connsiteX4" fmla="*/ 422224 w 738887"/>
              <a:gd name="connsiteY4" fmla="*/ 352842 h 719561"/>
              <a:gd name="connsiteX5" fmla="*/ 80467 w 738887"/>
              <a:gd name="connsiteY5" fmla="*/ 532246 h 719561"/>
              <a:gd name="connsiteX6" fmla="*/ 0 w 738887"/>
              <a:gd name="connsiteY6" fmla="*/ 568822 h 719561"/>
              <a:gd name="connsiteX7" fmla="*/ 0 w 738887"/>
              <a:gd name="connsiteY7" fmla="*/ 568822 h 719561"/>
              <a:gd name="connsiteX0" fmla="*/ 379071 w 770215"/>
              <a:gd name="connsiteY0" fmla="*/ 718492 h 718492"/>
              <a:gd name="connsiteX1" fmla="*/ 755492 w 770215"/>
              <a:gd name="connsiteY1" fmla="*/ 183188 h 718492"/>
              <a:gd name="connsiteX2" fmla="*/ 680314 w 770215"/>
              <a:gd name="connsiteY2" fmla="*/ 4483 h 718492"/>
              <a:gd name="connsiteX3" fmla="*/ 621792 w 770215"/>
              <a:gd name="connsiteY3" fmla="*/ 114211 h 718492"/>
              <a:gd name="connsiteX4" fmla="*/ 422224 w 770215"/>
              <a:gd name="connsiteY4" fmla="*/ 351773 h 718492"/>
              <a:gd name="connsiteX5" fmla="*/ 80467 w 770215"/>
              <a:gd name="connsiteY5" fmla="*/ 531177 h 718492"/>
              <a:gd name="connsiteX6" fmla="*/ 0 w 770215"/>
              <a:gd name="connsiteY6" fmla="*/ 567753 h 718492"/>
              <a:gd name="connsiteX7" fmla="*/ 0 w 770215"/>
              <a:gd name="connsiteY7" fmla="*/ 567753 h 718492"/>
              <a:gd name="connsiteX0" fmla="*/ 379071 w 770215"/>
              <a:gd name="connsiteY0" fmla="*/ 718492 h 718492"/>
              <a:gd name="connsiteX1" fmla="*/ 755492 w 770215"/>
              <a:gd name="connsiteY1" fmla="*/ 183188 h 718492"/>
              <a:gd name="connsiteX2" fmla="*/ 680314 w 770215"/>
              <a:gd name="connsiteY2" fmla="*/ 4483 h 718492"/>
              <a:gd name="connsiteX3" fmla="*/ 621792 w 770215"/>
              <a:gd name="connsiteY3" fmla="*/ 114211 h 718492"/>
              <a:gd name="connsiteX4" fmla="*/ 422224 w 770215"/>
              <a:gd name="connsiteY4" fmla="*/ 351773 h 718492"/>
              <a:gd name="connsiteX5" fmla="*/ 80467 w 770215"/>
              <a:gd name="connsiteY5" fmla="*/ 531177 h 718492"/>
              <a:gd name="connsiteX6" fmla="*/ 0 w 770215"/>
              <a:gd name="connsiteY6" fmla="*/ 567753 h 718492"/>
              <a:gd name="connsiteX7" fmla="*/ 0 w 770215"/>
              <a:gd name="connsiteY7" fmla="*/ 567753 h 718492"/>
              <a:gd name="connsiteX0" fmla="*/ 379071 w 770215"/>
              <a:gd name="connsiteY0" fmla="*/ 718492 h 718492"/>
              <a:gd name="connsiteX1" fmla="*/ 755492 w 770215"/>
              <a:gd name="connsiteY1" fmla="*/ 183188 h 718492"/>
              <a:gd name="connsiteX2" fmla="*/ 680314 w 770215"/>
              <a:gd name="connsiteY2" fmla="*/ 4483 h 718492"/>
              <a:gd name="connsiteX3" fmla="*/ 621792 w 770215"/>
              <a:gd name="connsiteY3" fmla="*/ 114211 h 718492"/>
              <a:gd name="connsiteX4" fmla="*/ 422224 w 770215"/>
              <a:gd name="connsiteY4" fmla="*/ 351773 h 718492"/>
              <a:gd name="connsiteX5" fmla="*/ 80467 w 770215"/>
              <a:gd name="connsiteY5" fmla="*/ 531177 h 718492"/>
              <a:gd name="connsiteX6" fmla="*/ 0 w 770215"/>
              <a:gd name="connsiteY6" fmla="*/ 567753 h 718492"/>
              <a:gd name="connsiteX7" fmla="*/ 0 w 770215"/>
              <a:gd name="connsiteY7" fmla="*/ 567753 h 718492"/>
              <a:gd name="connsiteX0" fmla="*/ 379071 w 770215"/>
              <a:gd name="connsiteY0" fmla="*/ 690528 h 690528"/>
              <a:gd name="connsiteX1" fmla="*/ 755492 w 770215"/>
              <a:gd name="connsiteY1" fmla="*/ 155224 h 690528"/>
              <a:gd name="connsiteX2" fmla="*/ 680314 w 770215"/>
              <a:gd name="connsiteY2" fmla="*/ 6019 h 690528"/>
              <a:gd name="connsiteX3" fmla="*/ 621792 w 770215"/>
              <a:gd name="connsiteY3" fmla="*/ 86247 h 690528"/>
              <a:gd name="connsiteX4" fmla="*/ 422224 w 770215"/>
              <a:gd name="connsiteY4" fmla="*/ 323809 h 690528"/>
              <a:gd name="connsiteX5" fmla="*/ 80467 w 770215"/>
              <a:gd name="connsiteY5" fmla="*/ 503213 h 690528"/>
              <a:gd name="connsiteX6" fmla="*/ 0 w 770215"/>
              <a:gd name="connsiteY6" fmla="*/ 539789 h 690528"/>
              <a:gd name="connsiteX7" fmla="*/ 0 w 770215"/>
              <a:gd name="connsiteY7" fmla="*/ 539789 h 690528"/>
              <a:gd name="connsiteX0" fmla="*/ 379071 w 770215"/>
              <a:gd name="connsiteY0" fmla="*/ 690528 h 690528"/>
              <a:gd name="connsiteX1" fmla="*/ 755492 w 770215"/>
              <a:gd name="connsiteY1" fmla="*/ 155224 h 690528"/>
              <a:gd name="connsiteX2" fmla="*/ 680314 w 770215"/>
              <a:gd name="connsiteY2" fmla="*/ 6019 h 690528"/>
              <a:gd name="connsiteX3" fmla="*/ 555396 w 770215"/>
              <a:gd name="connsiteY3" fmla="*/ 159997 h 690528"/>
              <a:gd name="connsiteX4" fmla="*/ 422224 w 770215"/>
              <a:gd name="connsiteY4" fmla="*/ 323809 h 690528"/>
              <a:gd name="connsiteX5" fmla="*/ 80467 w 770215"/>
              <a:gd name="connsiteY5" fmla="*/ 503213 h 690528"/>
              <a:gd name="connsiteX6" fmla="*/ 0 w 770215"/>
              <a:gd name="connsiteY6" fmla="*/ 539789 h 690528"/>
              <a:gd name="connsiteX7" fmla="*/ 0 w 770215"/>
              <a:gd name="connsiteY7" fmla="*/ 539789 h 690528"/>
              <a:gd name="connsiteX0" fmla="*/ 379071 w 768735"/>
              <a:gd name="connsiteY0" fmla="*/ 657502 h 657502"/>
              <a:gd name="connsiteX1" fmla="*/ 755492 w 768735"/>
              <a:gd name="connsiteY1" fmla="*/ 122198 h 657502"/>
              <a:gd name="connsiteX2" fmla="*/ 665559 w 768735"/>
              <a:gd name="connsiteY2" fmla="*/ 9868 h 657502"/>
              <a:gd name="connsiteX3" fmla="*/ 555396 w 768735"/>
              <a:gd name="connsiteY3" fmla="*/ 126971 h 657502"/>
              <a:gd name="connsiteX4" fmla="*/ 422224 w 768735"/>
              <a:gd name="connsiteY4" fmla="*/ 290783 h 657502"/>
              <a:gd name="connsiteX5" fmla="*/ 80467 w 768735"/>
              <a:gd name="connsiteY5" fmla="*/ 470187 h 657502"/>
              <a:gd name="connsiteX6" fmla="*/ 0 w 768735"/>
              <a:gd name="connsiteY6" fmla="*/ 506763 h 657502"/>
              <a:gd name="connsiteX7" fmla="*/ 0 w 768735"/>
              <a:gd name="connsiteY7" fmla="*/ 506763 h 65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735" h="657502">
                <a:moveTo>
                  <a:pt x="379071" y="657502"/>
                </a:moveTo>
                <a:cubicBezTo>
                  <a:pt x="596363" y="388083"/>
                  <a:pt x="601367" y="424841"/>
                  <a:pt x="755492" y="122198"/>
                </a:cubicBezTo>
                <a:cubicBezTo>
                  <a:pt x="805699" y="3197"/>
                  <a:pt x="699371" y="-15458"/>
                  <a:pt x="665559" y="9868"/>
                </a:cubicBezTo>
                <a:lnTo>
                  <a:pt x="555396" y="126971"/>
                </a:lnTo>
                <a:lnTo>
                  <a:pt x="422224" y="290783"/>
                </a:lnTo>
                <a:lnTo>
                  <a:pt x="80467" y="470187"/>
                </a:lnTo>
                <a:lnTo>
                  <a:pt x="0" y="506763"/>
                </a:lnTo>
                <a:lnTo>
                  <a:pt x="0" y="506763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20" name="Rett linje 19"/>
          <p:cNvCxnSpPr/>
          <p:nvPr/>
        </p:nvCxnSpPr>
        <p:spPr>
          <a:xfrm flipH="1" flipV="1">
            <a:off x="6549438" y="3378200"/>
            <a:ext cx="151428" cy="803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Sylinder 9"/>
          <p:cNvSpPr txBox="1">
            <a:spLocks noChangeArrowheads="1"/>
          </p:cNvSpPr>
          <p:nvPr/>
        </p:nvSpPr>
        <p:spPr bwMode="auto">
          <a:xfrm>
            <a:off x="6788046" y="3077371"/>
            <a:ext cx="623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MÅL</a:t>
            </a:r>
          </a:p>
        </p:txBody>
      </p:sp>
      <p:cxnSp>
        <p:nvCxnSpPr>
          <p:cNvPr id="22" name="Rett linje 21"/>
          <p:cNvCxnSpPr/>
          <p:nvPr/>
        </p:nvCxnSpPr>
        <p:spPr>
          <a:xfrm>
            <a:off x="6468422" y="3432572"/>
            <a:ext cx="115941" cy="520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Sylinder 12"/>
          <p:cNvSpPr txBox="1">
            <a:spLocks noChangeArrowheads="1"/>
          </p:cNvSpPr>
          <p:nvPr/>
        </p:nvSpPr>
        <p:spPr bwMode="auto">
          <a:xfrm>
            <a:off x="6525626" y="3396853"/>
            <a:ext cx="766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START</a:t>
            </a:r>
          </a:p>
        </p:txBody>
      </p:sp>
      <p:sp>
        <p:nvSpPr>
          <p:cNvPr id="27" name="Frihåndsform 26"/>
          <p:cNvSpPr/>
          <p:nvPr/>
        </p:nvSpPr>
        <p:spPr>
          <a:xfrm>
            <a:off x="5872285" y="3262313"/>
            <a:ext cx="903322" cy="1121246"/>
          </a:xfrm>
          <a:custGeom>
            <a:avLst/>
            <a:gdLst>
              <a:gd name="connsiteX0" fmla="*/ 585216 w 585216"/>
              <a:gd name="connsiteY0" fmla="*/ 321869 h 607162"/>
              <a:gd name="connsiteX1" fmla="*/ 585216 w 585216"/>
              <a:gd name="connsiteY1" fmla="*/ 321869 h 607162"/>
              <a:gd name="connsiteX2" fmla="*/ 453542 w 585216"/>
              <a:gd name="connsiteY2" fmla="*/ 402336 h 607162"/>
              <a:gd name="connsiteX3" fmla="*/ 343814 w 585216"/>
              <a:gd name="connsiteY3" fmla="*/ 482803 h 607162"/>
              <a:gd name="connsiteX4" fmla="*/ 190195 w 585216"/>
              <a:gd name="connsiteY4" fmla="*/ 555955 h 607162"/>
              <a:gd name="connsiteX5" fmla="*/ 65836 w 585216"/>
              <a:gd name="connsiteY5" fmla="*/ 607162 h 607162"/>
              <a:gd name="connsiteX6" fmla="*/ 7315 w 585216"/>
              <a:gd name="connsiteY6" fmla="*/ 585216 h 607162"/>
              <a:gd name="connsiteX7" fmla="*/ 0 w 585216"/>
              <a:gd name="connsiteY7" fmla="*/ 475488 h 607162"/>
              <a:gd name="connsiteX8" fmla="*/ 95097 w 585216"/>
              <a:gd name="connsiteY8" fmla="*/ 387706 h 607162"/>
              <a:gd name="connsiteX9" fmla="*/ 168249 w 585216"/>
              <a:gd name="connsiteY9" fmla="*/ 285293 h 607162"/>
              <a:gd name="connsiteX10" fmla="*/ 329184 w 585216"/>
              <a:gd name="connsiteY10" fmla="*/ 241402 h 607162"/>
              <a:gd name="connsiteX11" fmla="*/ 460857 w 585216"/>
              <a:gd name="connsiteY11" fmla="*/ 182880 h 607162"/>
              <a:gd name="connsiteX12" fmla="*/ 475488 w 585216"/>
              <a:gd name="connsiteY12" fmla="*/ 124359 h 607162"/>
              <a:gd name="connsiteX13" fmla="*/ 475488 w 585216"/>
              <a:gd name="connsiteY13" fmla="*/ 124359 h 607162"/>
              <a:gd name="connsiteX14" fmla="*/ 365760 w 585216"/>
              <a:gd name="connsiteY14" fmla="*/ 102413 h 607162"/>
              <a:gd name="connsiteX15" fmla="*/ 343814 w 585216"/>
              <a:gd name="connsiteY15" fmla="*/ 80467 h 607162"/>
              <a:gd name="connsiteX16" fmla="*/ 343814 w 585216"/>
              <a:gd name="connsiteY16" fmla="*/ 80467 h 607162"/>
              <a:gd name="connsiteX17" fmla="*/ 343814 w 585216"/>
              <a:gd name="connsiteY17" fmla="*/ 29261 h 607162"/>
              <a:gd name="connsiteX18" fmla="*/ 460857 w 585216"/>
              <a:gd name="connsiteY18" fmla="*/ 0 h 607162"/>
              <a:gd name="connsiteX0" fmla="*/ 577901 w 577901"/>
              <a:gd name="connsiteY0" fmla="*/ 321869 h 607162"/>
              <a:gd name="connsiteX1" fmla="*/ 577901 w 577901"/>
              <a:gd name="connsiteY1" fmla="*/ 321869 h 607162"/>
              <a:gd name="connsiteX2" fmla="*/ 446227 w 577901"/>
              <a:gd name="connsiteY2" fmla="*/ 402336 h 607162"/>
              <a:gd name="connsiteX3" fmla="*/ 336499 w 577901"/>
              <a:gd name="connsiteY3" fmla="*/ 482803 h 607162"/>
              <a:gd name="connsiteX4" fmla="*/ 182880 w 577901"/>
              <a:gd name="connsiteY4" fmla="*/ 555955 h 607162"/>
              <a:gd name="connsiteX5" fmla="*/ 58521 w 577901"/>
              <a:gd name="connsiteY5" fmla="*/ 607162 h 607162"/>
              <a:gd name="connsiteX6" fmla="*/ 0 w 577901"/>
              <a:gd name="connsiteY6" fmla="*/ 585216 h 607162"/>
              <a:gd name="connsiteX7" fmla="*/ 131883 w 577901"/>
              <a:gd name="connsiteY7" fmla="*/ 526461 h 607162"/>
              <a:gd name="connsiteX8" fmla="*/ 87782 w 577901"/>
              <a:gd name="connsiteY8" fmla="*/ 387706 h 607162"/>
              <a:gd name="connsiteX9" fmla="*/ 160934 w 577901"/>
              <a:gd name="connsiteY9" fmla="*/ 285293 h 607162"/>
              <a:gd name="connsiteX10" fmla="*/ 321869 w 577901"/>
              <a:gd name="connsiteY10" fmla="*/ 241402 h 607162"/>
              <a:gd name="connsiteX11" fmla="*/ 453542 w 577901"/>
              <a:gd name="connsiteY11" fmla="*/ 182880 h 607162"/>
              <a:gd name="connsiteX12" fmla="*/ 468173 w 577901"/>
              <a:gd name="connsiteY12" fmla="*/ 124359 h 607162"/>
              <a:gd name="connsiteX13" fmla="*/ 468173 w 577901"/>
              <a:gd name="connsiteY13" fmla="*/ 124359 h 607162"/>
              <a:gd name="connsiteX14" fmla="*/ 358445 w 577901"/>
              <a:gd name="connsiteY14" fmla="*/ 102413 h 607162"/>
              <a:gd name="connsiteX15" fmla="*/ 336499 w 577901"/>
              <a:gd name="connsiteY15" fmla="*/ 80467 h 607162"/>
              <a:gd name="connsiteX16" fmla="*/ 336499 w 577901"/>
              <a:gd name="connsiteY16" fmla="*/ 80467 h 607162"/>
              <a:gd name="connsiteX17" fmla="*/ 336499 w 577901"/>
              <a:gd name="connsiteY17" fmla="*/ 29261 h 607162"/>
              <a:gd name="connsiteX18" fmla="*/ 453542 w 577901"/>
              <a:gd name="connsiteY18" fmla="*/ 0 h 607162"/>
              <a:gd name="connsiteX0" fmla="*/ 519380 w 519380"/>
              <a:gd name="connsiteY0" fmla="*/ 321869 h 607162"/>
              <a:gd name="connsiteX1" fmla="*/ 519380 w 519380"/>
              <a:gd name="connsiteY1" fmla="*/ 321869 h 607162"/>
              <a:gd name="connsiteX2" fmla="*/ 387706 w 519380"/>
              <a:gd name="connsiteY2" fmla="*/ 402336 h 607162"/>
              <a:gd name="connsiteX3" fmla="*/ 277978 w 519380"/>
              <a:gd name="connsiteY3" fmla="*/ 482803 h 607162"/>
              <a:gd name="connsiteX4" fmla="*/ 124359 w 519380"/>
              <a:gd name="connsiteY4" fmla="*/ 555955 h 607162"/>
              <a:gd name="connsiteX5" fmla="*/ 0 w 519380"/>
              <a:gd name="connsiteY5" fmla="*/ 607162 h 607162"/>
              <a:gd name="connsiteX6" fmla="*/ 73362 w 519380"/>
              <a:gd name="connsiteY6" fmla="*/ 526461 h 607162"/>
              <a:gd name="connsiteX7" fmla="*/ 29261 w 519380"/>
              <a:gd name="connsiteY7" fmla="*/ 387706 h 607162"/>
              <a:gd name="connsiteX8" fmla="*/ 102413 w 519380"/>
              <a:gd name="connsiteY8" fmla="*/ 285293 h 607162"/>
              <a:gd name="connsiteX9" fmla="*/ 263348 w 519380"/>
              <a:gd name="connsiteY9" fmla="*/ 241402 h 607162"/>
              <a:gd name="connsiteX10" fmla="*/ 395021 w 519380"/>
              <a:gd name="connsiteY10" fmla="*/ 182880 h 607162"/>
              <a:gd name="connsiteX11" fmla="*/ 409652 w 519380"/>
              <a:gd name="connsiteY11" fmla="*/ 124359 h 607162"/>
              <a:gd name="connsiteX12" fmla="*/ 409652 w 519380"/>
              <a:gd name="connsiteY12" fmla="*/ 124359 h 607162"/>
              <a:gd name="connsiteX13" fmla="*/ 299924 w 519380"/>
              <a:gd name="connsiteY13" fmla="*/ 102413 h 607162"/>
              <a:gd name="connsiteX14" fmla="*/ 277978 w 519380"/>
              <a:gd name="connsiteY14" fmla="*/ 80467 h 607162"/>
              <a:gd name="connsiteX15" fmla="*/ 277978 w 519380"/>
              <a:gd name="connsiteY15" fmla="*/ 80467 h 607162"/>
              <a:gd name="connsiteX16" fmla="*/ 277978 w 519380"/>
              <a:gd name="connsiteY16" fmla="*/ 29261 h 607162"/>
              <a:gd name="connsiteX17" fmla="*/ 395021 w 519380"/>
              <a:gd name="connsiteY17" fmla="*/ 0 h 607162"/>
              <a:gd name="connsiteX0" fmla="*/ 490119 w 490119"/>
              <a:gd name="connsiteY0" fmla="*/ 321869 h 555955"/>
              <a:gd name="connsiteX1" fmla="*/ 490119 w 490119"/>
              <a:gd name="connsiteY1" fmla="*/ 321869 h 555955"/>
              <a:gd name="connsiteX2" fmla="*/ 358445 w 490119"/>
              <a:gd name="connsiteY2" fmla="*/ 402336 h 555955"/>
              <a:gd name="connsiteX3" fmla="*/ 248717 w 490119"/>
              <a:gd name="connsiteY3" fmla="*/ 482803 h 555955"/>
              <a:gd name="connsiteX4" fmla="*/ 95098 w 490119"/>
              <a:gd name="connsiteY4" fmla="*/ 555955 h 555955"/>
              <a:gd name="connsiteX5" fmla="*/ 44101 w 490119"/>
              <a:gd name="connsiteY5" fmla="*/ 526461 h 555955"/>
              <a:gd name="connsiteX6" fmla="*/ 0 w 490119"/>
              <a:gd name="connsiteY6" fmla="*/ 387706 h 555955"/>
              <a:gd name="connsiteX7" fmla="*/ 73152 w 490119"/>
              <a:gd name="connsiteY7" fmla="*/ 285293 h 555955"/>
              <a:gd name="connsiteX8" fmla="*/ 234087 w 490119"/>
              <a:gd name="connsiteY8" fmla="*/ 241402 h 555955"/>
              <a:gd name="connsiteX9" fmla="*/ 365760 w 490119"/>
              <a:gd name="connsiteY9" fmla="*/ 182880 h 555955"/>
              <a:gd name="connsiteX10" fmla="*/ 380391 w 490119"/>
              <a:gd name="connsiteY10" fmla="*/ 124359 h 555955"/>
              <a:gd name="connsiteX11" fmla="*/ 380391 w 490119"/>
              <a:gd name="connsiteY11" fmla="*/ 124359 h 555955"/>
              <a:gd name="connsiteX12" fmla="*/ 270663 w 490119"/>
              <a:gd name="connsiteY12" fmla="*/ 102413 h 555955"/>
              <a:gd name="connsiteX13" fmla="*/ 248717 w 490119"/>
              <a:gd name="connsiteY13" fmla="*/ 80467 h 555955"/>
              <a:gd name="connsiteX14" fmla="*/ 248717 w 490119"/>
              <a:gd name="connsiteY14" fmla="*/ 80467 h 555955"/>
              <a:gd name="connsiteX15" fmla="*/ 248717 w 490119"/>
              <a:gd name="connsiteY15" fmla="*/ 29261 h 555955"/>
              <a:gd name="connsiteX16" fmla="*/ 365760 w 490119"/>
              <a:gd name="connsiteY16" fmla="*/ 0 h 555955"/>
              <a:gd name="connsiteX0" fmla="*/ 490119 w 490119"/>
              <a:gd name="connsiteY0" fmla="*/ 321869 h 526461"/>
              <a:gd name="connsiteX1" fmla="*/ 490119 w 490119"/>
              <a:gd name="connsiteY1" fmla="*/ 321869 h 526461"/>
              <a:gd name="connsiteX2" fmla="*/ 358445 w 490119"/>
              <a:gd name="connsiteY2" fmla="*/ 402336 h 526461"/>
              <a:gd name="connsiteX3" fmla="*/ 248717 w 490119"/>
              <a:gd name="connsiteY3" fmla="*/ 482803 h 526461"/>
              <a:gd name="connsiteX4" fmla="*/ 188116 w 490119"/>
              <a:gd name="connsiteY4" fmla="*/ 454454 h 526461"/>
              <a:gd name="connsiteX5" fmla="*/ 44101 w 490119"/>
              <a:gd name="connsiteY5" fmla="*/ 526461 h 526461"/>
              <a:gd name="connsiteX6" fmla="*/ 0 w 490119"/>
              <a:gd name="connsiteY6" fmla="*/ 387706 h 526461"/>
              <a:gd name="connsiteX7" fmla="*/ 73152 w 490119"/>
              <a:gd name="connsiteY7" fmla="*/ 285293 h 526461"/>
              <a:gd name="connsiteX8" fmla="*/ 234087 w 490119"/>
              <a:gd name="connsiteY8" fmla="*/ 241402 h 526461"/>
              <a:gd name="connsiteX9" fmla="*/ 365760 w 490119"/>
              <a:gd name="connsiteY9" fmla="*/ 182880 h 526461"/>
              <a:gd name="connsiteX10" fmla="*/ 380391 w 490119"/>
              <a:gd name="connsiteY10" fmla="*/ 124359 h 526461"/>
              <a:gd name="connsiteX11" fmla="*/ 380391 w 490119"/>
              <a:gd name="connsiteY11" fmla="*/ 124359 h 526461"/>
              <a:gd name="connsiteX12" fmla="*/ 270663 w 490119"/>
              <a:gd name="connsiteY12" fmla="*/ 102413 h 526461"/>
              <a:gd name="connsiteX13" fmla="*/ 248717 w 490119"/>
              <a:gd name="connsiteY13" fmla="*/ 80467 h 526461"/>
              <a:gd name="connsiteX14" fmla="*/ 248717 w 490119"/>
              <a:gd name="connsiteY14" fmla="*/ 80467 h 526461"/>
              <a:gd name="connsiteX15" fmla="*/ 248717 w 490119"/>
              <a:gd name="connsiteY15" fmla="*/ 29261 h 526461"/>
              <a:gd name="connsiteX16" fmla="*/ 365760 w 490119"/>
              <a:gd name="connsiteY16" fmla="*/ 0 h 526461"/>
              <a:gd name="connsiteX0" fmla="*/ 490119 w 490119"/>
              <a:gd name="connsiteY0" fmla="*/ 321869 h 526462"/>
              <a:gd name="connsiteX1" fmla="*/ 490119 w 490119"/>
              <a:gd name="connsiteY1" fmla="*/ 321869 h 526462"/>
              <a:gd name="connsiteX2" fmla="*/ 358445 w 490119"/>
              <a:gd name="connsiteY2" fmla="*/ 402336 h 526462"/>
              <a:gd name="connsiteX3" fmla="*/ 248717 w 490119"/>
              <a:gd name="connsiteY3" fmla="*/ 482803 h 526462"/>
              <a:gd name="connsiteX4" fmla="*/ 188116 w 490119"/>
              <a:gd name="connsiteY4" fmla="*/ 454454 h 526462"/>
              <a:gd name="connsiteX5" fmla="*/ 44100 w 490119"/>
              <a:gd name="connsiteY5" fmla="*/ 526462 h 526462"/>
              <a:gd name="connsiteX6" fmla="*/ 0 w 490119"/>
              <a:gd name="connsiteY6" fmla="*/ 387706 h 526462"/>
              <a:gd name="connsiteX7" fmla="*/ 73152 w 490119"/>
              <a:gd name="connsiteY7" fmla="*/ 285293 h 526462"/>
              <a:gd name="connsiteX8" fmla="*/ 234087 w 490119"/>
              <a:gd name="connsiteY8" fmla="*/ 241402 h 526462"/>
              <a:gd name="connsiteX9" fmla="*/ 365760 w 490119"/>
              <a:gd name="connsiteY9" fmla="*/ 182880 h 526462"/>
              <a:gd name="connsiteX10" fmla="*/ 380391 w 490119"/>
              <a:gd name="connsiteY10" fmla="*/ 124359 h 526462"/>
              <a:gd name="connsiteX11" fmla="*/ 380391 w 490119"/>
              <a:gd name="connsiteY11" fmla="*/ 124359 h 526462"/>
              <a:gd name="connsiteX12" fmla="*/ 270663 w 490119"/>
              <a:gd name="connsiteY12" fmla="*/ 102413 h 526462"/>
              <a:gd name="connsiteX13" fmla="*/ 248717 w 490119"/>
              <a:gd name="connsiteY13" fmla="*/ 80467 h 526462"/>
              <a:gd name="connsiteX14" fmla="*/ 248717 w 490119"/>
              <a:gd name="connsiteY14" fmla="*/ 80467 h 526462"/>
              <a:gd name="connsiteX15" fmla="*/ 248717 w 490119"/>
              <a:gd name="connsiteY15" fmla="*/ 29261 h 526462"/>
              <a:gd name="connsiteX16" fmla="*/ 365760 w 490119"/>
              <a:gd name="connsiteY16" fmla="*/ 0 h 526462"/>
              <a:gd name="connsiteX0" fmla="*/ 490119 w 490119"/>
              <a:gd name="connsiteY0" fmla="*/ 321869 h 482803"/>
              <a:gd name="connsiteX1" fmla="*/ 490119 w 490119"/>
              <a:gd name="connsiteY1" fmla="*/ 321869 h 482803"/>
              <a:gd name="connsiteX2" fmla="*/ 358445 w 490119"/>
              <a:gd name="connsiteY2" fmla="*/ 402336 h 482803"/>
              <a:gd name="connsiteX3" fmla="*/ 248717 w 490119"/>
              <a:gd name="connsiteY3" fmla="*/ 482803 h 482803"/>
              <a:gd name="connsiteX4" fmla="*/ 188116 w 490119"/>
              <a:gd name="connsiteY4" fmla="*/ 454454 h 482803"/>
              <a:gd name="connsiteX5" fmla="*/ 44100 w 490119"/>
              <a:gd name="connsiteY5" fmla="*/ 454453 h 482803"/>
              <a:gd name="connsiteX6" fmla="*/ 0 w 490119"/>
              <a:gd name="connsiteY6" fmla="*/ 387706 h 482803"/>
              <a:gd name="connsiteX7" fmla="*/ 73152 w 490119"/>
              <a:gd name="connsiteY7" fmla="*/ 285293 h 482803"/>
              <a:gd name="connsiteX8" fmla="*/ 234087 w 490119"/>
              <a:gd name="connsiteY8" fmla="*/ 241402 h 482803"/>
              <a:gd name="connsiteX9" fmla="*/ 365760 w 490119"/>
              <a:gd name="connsiteY9" fmla="*/ 182880 h 482803"/>
              <a:gd name="connsiteX10" fmla="*/ 380391 w 490119"/>
              <a:gd name="connsiteY10" fmla="*/ 124359 h 482803"/>
              <a:gd name="connsiteX11" fmla="*/ 380391 w 490119"/>
              <a:gd name="connsiteY11" fmla="*/ 124359 h 482803"/>
              <a:gd name="connsiteX12" fmla="*/ 270663 w 490119"/>
              <a:gd name="connsiteY12" fmla="*/ 102413 h 482803"/>
              <a:gd name="connsiteX13" fmla="*/ 248717 w 490119"/>
              <a:gd name="connsiteY13" fmla="*/ 80467 h 482803"/>
              <a:gd name="connsiteX14" fmla="*/ 248717 w 490119"/>
              <a:gd name="connsiteY14" fmla="*/ 80467 h 482803"/>
              <a:gd name="connsiteX15" fmla="*/ 248717 w 490119"/>
              <a:gd name="connsiteY15" fmla="*/ 29261 h 482803"/>
              <a:gd name="connsiteX16" fmla="*/ 365760 w 490119"/>
              <a:gd name="connsiteY16" fmla="*/ 0 h 482803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58445 w 490119"/>
              <a:gd name="connsiteY2" fmla="*/ 402336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32132 w 490119"/>
              <a:gd name="connsiteY2" fmla="*/ 310438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548156"/>
              <a:gd name="connsiteY0" fmla="*/ 321869 h 454454"/>
              <a:gd name="connsiteX1" fmla="*/ 548156 w 548156"/>
              <a:gd name="connsiteY1" fmla="*/ 238430 h 454454"/>
              <a:gd name="connsiteX2" fmla="*/ 332132 w 548156"/>
              <a:gd name="connsiteY2" fmla="*/ 310438 h 454454"/>
              <a:gd name="connsiteX3" fmla="*/ 260124 w 548156"/>
              <a:gd name="connsiteY3" fmla="*/ 382446 h 454454"/>
              <a:gd name="connsiteX4" fmla="*/ 188116 w 548156"/>
              <a:gd name="connsiteY4" fmla="*/ 454454 h 454454"/>
              <a:gd name="connsiteX5" fmla="*/ 44100 w 548156"/>
              <a:gd name="connsiteY5" fmla="*/ 454453 h 454454"/>
              <a:gd name="connsiteX6" fmla="*/ 0 w 548156"/>
              <a:gd name="connsiteY6" fmla="*/ 387706 h 454454"/>
              <a:gd name="connsiteX7" fmla="*/ 73152 w 548156"/>
              <a:gd name="connsiteY7" fmla="*/ 285293 h 454454"/>
              <a:gd name="connsiteX8" fmla="*/ 234087 w 548156"/>
              <a:gd name="connsiteY8" fmla="*/ 241402 h 454454"/>
              <a:gd name="connsiteX9" fmla="*/ 365760 w 548156"/>
              <a:gd name="connsiteY9" fmla="*/ 182880 h 454454"/>
              <a:gd name="connsiteX10" fmla="*/ 380391 w 548156"/>
              <a:gd name="connsiteY10" fmla="*/ 124359 h 454454"/>
              <a:gd name="connsiteX11" fmla="*/ 380391 w 548156"/>
              <a:gd name="connsiteY11" fmla="*/ 124359 h 454454"/>
              <a:gd name="connsiteX12" fmla="*/ 270663 w 548156"/>
              <a:gd name="connsiteY12" fmla="*/ 102413 h 454454"/>
              <a:gd name="connsiteX13" fmla="*/ 248717 w 548156"/>
              <a:gd name="connsiteY13" fmla="*/ 80467 h 454454"/>
              <a:gd name="connsiteX14" fmla="*/ 248717 w 548156"/>
              <a:gd name="connsiteY14" fmla="*/ 80467 h 454454"/>
              <a:gd name="connsiteX15" fmla="*/ 248717 w 548156"/>
              <a:gd name="connsiteY15" fmla="*/ 29261 h 454454"/>
              <a:gd name="connsiteX16" fmla="*/ 365760 w 548156"/>
              <a:gd name="connsiteY16" fmla="*/ 0 h 454454"/>
              <a:gd name="connsiteX0" fmla="*/ 620163 w 620163"/>
              <a:gd name="connsiteY0" fmla="*/ 94414 h 454454"/>
              <a:gd name="connsiteX1" fmla="*/ 548156 w 620163"/>
              <a:gd name="connsiteY1" fmla="*/ 238430 h 454454"/>
              <a:gd name="connsiteX2" fmla="*/ 332132 w 620163"/>
              <a:gd name="connsiteY2" fmla="*/ 310438 h 454454"/>
              <a:gd name="connsiteX3" fmla="*/ 260124 w 620163"/>
              <a:gd name="connsiteY3" fmla="*/ 382446 h 454454"/>
              <a:gd name="connsiteX4" fmla="*/ 188116 w 620163"/>
              <a:gd name="connsiteY4" fmla="*/ 454454 h 454454"/>
              <a:gd name="connsiteX5" fmla="*/ 44100 w 620163"/>
              <a:gd name="connsiteY5" fmla="*/ 454453 h 454454"/>
              <a:gd name="connsiteX6" fmla="*/ 0 w 620163"/>
              <a:gd name="connsiteY6" fmla="*/ 387706 h 454454"/>
              <a:gd name="connsiteX7" fmla="*/ 73152 w 620163"/>
              <a:gd name="connsiteY7" fmla="*/ 285293 h 454454"/>
              <a:gd name="connsiteX8" fmla="*/ 234087 w 620163"/>
              <a:gd name="connsiteY8" fmla="*/ 241402 h 454454"/>
              <a:gd name="connsiteX9" fmla="*/ 365760 w 620163"/>
              <a:gd name="connsiteY9" fmla="*/ 182880 h 454454"/>
              <a:gd name="connsiteX10" fmla="*/ 380391 w 620163"/>
              <a:gd name="connsiteY10" fmla="*/ 124359 h 454454"/>
              <a:gd name="connsiteX11" fmla="*/ 380391 w 620163"/>
              <a:gd name="connsiteY11" fmla="*/ 124359 h 454454"/>
              <a:gd name="connsiteX12" fmla="*/ 270663 w 620163"/>
              <a:gd name="connsiteY12" fmla="*/ 102413 h 454454"/>
              <a:gd name="connsiteX13" fmla="*/ 248717 w 620163"/>
              <a:gd name="connsiteY13" fmla="*/ 80467 h 454454"/>
              <a:gd name="connsiteX14" fmla="*/ 248717 w 620163"/>
              <a:gd name="connsiteY14" fmla="*/ 80467 h 454454"/>
              <a:gd name="connsiteX15" fmla="*/ 248717 w 620163"/>
              <a:gd name="connsiteY15" fmla="*/ 29261 h 454454"/>
              <a:gd name="connsiteX16" fmla="*/ 365760 w 620163"/>
              <a:gd name="connsiteY16" fmla="*/ 0 h 454454"/>
              <a:gd name="connsiteX0" fmla="*/ 620163 w 620163"/>
              <a:gd name="connsiteY0" fmla="*/ 94414 h 527225"/>
              <a:gd name="connsiteX1" fmla="*/ 548156 w 620163"/>
              <a:gd name="connsiteY1" fmla="*/ 238430 h 527225"/>
              <a:gd name="connsiteX2" fmla="*/ 331915 w 620163"/>
              <a:gd name="connsiteY2" fmla="*/ 527225 h 527225"/>
              <a:gd name="connsiteX3" fmla="*/ 260124 w 620163"/>
              <a:gd name="connsiteY3" fmla="*/ 382446 h 527225"/>
              <a:gd name="connsiteX4" fmla="*/ 188116 w 620163"/>
              <a:gd name="connsiteY4" fmla="*/ 454454 h 527225"/>
              <a:gd name="connsiteX5" fmla="*/ 44100 w 620163"/>
              <a:gd name="connsiteY5" fmla="*/ 454453 h 527225"/>
              <a:gd name="connsiteX6" fmla="*/ 0 w 620163"/>
              <a:gd name="connsiteY6" fmla="*/ 387706 h 527225"/>
              <a:gd name="connsiteX7" fmla="*/ 73152 w 620163"/>
              <a:gd name="connsiteY7" fmla="*/ 285293 h 527225"/>
              <a:gd name="connsiteX8" fmla="*/ 234087 w 620163"/>
              <a:gd name="connsiteY8" fmla="*/ 241402 h 527225"/>
              <a:gd name="connsiteX9" fmla="*/ 365760 w 620163"/>
              <a:gd name="connsiteY9" fmla="*/ 182880 h 527225"/>
              <a:gd name="connsiteX10" fmla="*/ 380391 w 620163"/>
              <a:gd name="connsiteY10" fmla="*/ 124359 h 527225"/>
              <a:gd name="connsiteX11" fmla="*/ 380391 w 620163"/>
              <a:gd name="connsiteY11" fmla="*/ 124359 h 527225"/>
              <a:gd name="connsiteX12" fmla="*/ 270663 w 620163"/>
              <a:gd name="connsiteY12" fmla="*/ 102413 h 527225"/>
              <a:gd name="connsiteX13" fmla="*/ 248717 w 620163"/>
              <a:gd name="connsiteY13" fmla="*/ 80467 h 527225"/>
              <a:gd name="connsiteX14" fmla="*/ 248717 w 620163"/>
              <a:gd name="connsiteY14" fmla="*/ 80467 h 527225"/>
              <a:gd name="connsiteX15" fmla="*/ 248717 w 620163"/>
              <a:gd name="connsiteY15" fmla="*/ 29261 h 527225"/>
              <a:gd name="connsiteX16" fmla="*/ 365760 w 620163"/>
              <a:gd name="connsiteY16" fmla="*/ 0 h 527225"/>
              <a:gd name="connsiteX0" fmla="*/ 671935 w 671935"/>
              <a:gd name="connsiteY0" fmla="*/ 94414 h 611429"/>
              <a:gd name="connsiteX1" fmla="*/ 599928 w 671935"/>
              <a:gd name="connsiteY1" fmla="*/ 238430 h 611429"/>
              <a:gd name="connsiteX2" fmla="*/ 383687 w 671935"/>
              <a:gd name="connsiteY2" fmla="*/ 527225 h 611429"/>
              <a:gd name="connsiteX3" fmla="*/ 23966 w 671935"/>
              <a:gd name="connsiteY3" fmla="*/ 599301 h 611429"/>
              <a:gd name="connsiteX4" fmla="*/ 239888 w 671935"/>
              <a:gd name="connsiteY4" fmla="*/ 454454 h 611429"/>
              <a:gd name="connsiteX5" fmla="*/ 95872 w 671935"/>
              <a:gd name="connsiteY5" fmla="*/ 454453 h 611429"/>
              <a:gd name="connsiteX6" fmla="*/ 51772 w 671935"/>
              <a:gd name="connsiteY6" fmla="*/ 387706 h 611429"/>
              <a:gd name="connsiteX7" fmla="*/ 124924 w 671935"/>
              <a:gd name="connsiteY7" fmla="*/ 285293 h 611429"/>
              <a:gd name="connsiteX8" fmla="*/ 285859 w 671935"/>
              <a:gd name="connsiteY8" fmla="*/ 241402 h 611429"/>
              <a:gd name="connsiteX9" fmla="*/ 417532 w 671935"/>
              <a:gd name="connsiteY9" fmla="*/ 182880 h 611429"/>
              <a:gd name="connsiteX10" fmla="*/ 432163 w 671935"/>
              <a:gd name="connsiteY10" fmla="*/ 124359 h 611429"/>
              <a:gd name="connsiteX11" fmla="*/ 432163 w 671935"/>
              <a:gd name="connsiteY11" fmla="*/ 124359 h 611429"/>
              <a:gd name="connsiteX12" fmla="*/ 322435 w 671935"/>
              <a:gd name="connsiteY12" fmla="*/ 102413 h 611429"/>
              <a:gd name="connsiteX13" fmla="*/ 300489 w 671935"/>
              <a:gd name="connsiteY13" fmla="*/ 80467 h 611429"/>
              <a:gd name="connsiteX14" fmla="*/ 300489 w 671935"/>
              <a:gd name="connsiteY14" fmla="*/ 80467 h 611429"/>
              <a:gd name="connsiteX15" fmla="*/ 300489 w 671935"/>
              <a:gd name="connsiteY15" fmla="*/ 29261 h 611429"/>
              <a:gd name="connsiteX16" fmla="*/ 417532 w 671935"/>
              <a:gd name="connsiteY16" fmla="*/ 0 h 611429"/>
              <a:gd name="connsiteX0" fmla="*/ 671936 w 671936"/>
              <a:gd name="connsiteY0" fmla="*/ 94414 h 623442"/>
              <a:gd name="connsiteX1" fmla="*/ 599929 w 671936"/>
              <a:gd name="connsiteY1" fmla="*/ 238430 h 623442"/>
              <a:gd name="connsiteX2" fmla="*/ 383688 w 671936"/>
              <a:gd name="connsiteY2" fmla="*/ 599302 h 623442"/>
              <a:gd name="connsiteX3" fmla="*/ 23967 w 671936"/>
              <a:gd name="connsiteY3" fmla="*/ 599301 h 623442"/>
              <a:gd name="connsiteX4" fmla="*/ 239889 w 671936"/>
              <a:gd name="connsiteY4" fmla="*/ 454454 h 623442"/>
              <a:gd name="connsiteX5" fmla="*/ 95873 w 671936"/>
              <a:gd name="connsiteY5" fmla="*/ 454453 h 623442"/>
              <a:gd name="connsiteX6" fmla="*/ 51773 w 671936"/>
              <a:gd name="connsiteY6" fmla="*/ 387706 h 623442"/>
              <a:gd name="connsiteX7" fmla="*/ 124925 w 671936"/>
              <a:gd name="connsiteY7" fmla="*/ 285293 h 623442"/>
              <a:gd name="connsiteX8" fmla="*/ 285860 w 671936"/>
              <a:gd name="connsiteY8" fmla="*/ 241402 h 623442"/>
              <a:gd name="connsiteX9" fmla="*/ 417533 w 671936"/>
              <a:gd name="connsiteY9" fmla="*/ 182880 h 623442"/>
              <a:gd name="connsiteX10" fmla="*/ 432164 w 671936"/>
              <a:gd name="connsiteY10" fmla="*/ 124359 h 623442"/>
              <a:gd name="connsiteX11" fmla="*/ 432164 w 671936"/>
              <a:gd name="connsiteY11" fmla="*/ 124359 h 623442"/>
              <a:gd name="connsiteX12" fmla="*/ 322436 w 671936"/>
              <a:gd name="connsiteY12" fmla="*/ 102413 h 623442"/>
              <a:gd name="connsiteX13" fmla="*/ 300490 w 671936"/>
              <a:gd name="connsiteY13" fmla="*/ 80467 h 623442"/>
              <a:gd name="connsiteX14" fmla="*/ 300490 w 671936"/>
              <a:gd name="connsiteY14" fmla="*/ 80467 h 623442"/>
              <a:gd name="connsiteX15" fmla="*/ 300490 w 671936"/>
              <a:gd name="connsiteY15" fmla="*/ 29261 h 623442"/>
              <a:gd name="connsiteX16" fmla="*/ 417533 w 671936"/>
              <a:gd name="connsiteY16" fmla="*/ 0 h 623442"/>
              <a:gd name="connsiteX0" fmla="*/ 791858 w 791858"/>
              <a:gd name="connsiteY0" fmla="*/ 94414 h 611314"/>
              <a:gd name="connsiteX1" fmla="*/ 719851 w 791858"/>
              <a:gd name="connsiteY1" fmla="*/ 238430 h 611314"/>
              <a:gd name="connsiteX2" fmla="*/ 503610 w 791858"/>
              <a:gd name="connsiteY2" fmla="*/ 599302 h 611314"/>
              <a:gd name="connsiteX3" fmla="*/ 143889 w 791858"/>
              <a:gd name="connsiteY3" fmla="*/ 599301 h 611314"/>
              <a:gd name="connsiteX4" fmla="*/ 0 w 791858"/>
              <a:gd name="connsiteY4" fmla="*/ 527225 h 611314"/>
              <a:gd name="connsiteX5" fmla="*/ 215795 w 791858"/>
              <a:gd name="connsiteY5" fmla="*/ 454453 h 611314"/>
              <a:gd name="connsiteX6" fmla="*/ 171695 w 791858"/>
              <a:gd name="connsiteY6" fmla="*/ 387706 h 611314"/>
              <a:gd name="connsiteX7" fmla="*/ 244847 w 791858"/>
              <a:gd name="connsiteY7" fmla="*/ 285293 h 611314"/>
              <a:gd name="connsiteX8" fmla="*/ 405782 w 791858"/>
              <a:gd name="connsiteY8" fmla="*/ 241402 h 611314"/>
              <a:gd name="connsiteX9" fmla="*/ 537455 w 791858"/>
              <a:gd name="connsiteY9" fmla="*/ 182880 h 611314"/>
              <a:gd name="connsiteX10" fmla="*/ 552086 w 791858"/>
              <a:gd name="connsiteY10" fmla="*/ 124359 h 611314"/>
              <a:gd name="connsiteX11" fmla="*/ 552086 w 791858"/>
              <a:gd name="connsiteY11" fmla="*/ 124359 h 611314"/>
              <a:gd name="connsiteX12" fmla="*/ 442358 w 791858"/>
              <a:gd name="connsiteY12" fmla="*/ 102413 h 611314"/>
              <a:gd name="connsiteX13" fmla="*/ 420412 w 791858"/>
              <a:gd name="connsiteY13" fmla="*/ 80467 h 611314"/>
              <a:gd name="connsiteX14" fmla="*/ 420412 w 791858"/>
              <a:gd name="connsiteY14" fmla="*/ 80467 h 611314"/>
              <a:gd name="connsiteX15" fmla="*/ 420412 w 791858"/>
              <a:gd name="connsiteY15" fmla="*/ 29261 h 611314"/>
              <a:gd name="connsiteX16" fmla="*/ 537455 w 791858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315583 w 935746"/>
              <a:gd name="connsiteY6" fmla="*/ 387706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49670 w 935746"/>
              <a:gd name="connsiteY7" fmla="*/ 241402 h 611314"/>
              <a:gd name="connsiteX8" fmla="*/ 681343 w 935746"/>
              <a:gd name="connsiteY8" fmla="*/ 182880 h 611314"/>
              <a:gd name="connsiteX9" fmla="*/ 695974 w 935746"/>
              <a:gd name="connsiteY9" fmla="*/ 124359 h 611314"/>
              <a:gd name="connsiteX10" fmla="*/ 695974 w 935746"/>
              <a:gd name="connsiteY10" fmla="*/ 124359 h 611314"/>
              <a:gd name="connsiteX11" fmla="*/ 586246 w 935746"/>
              <a:gd name="connsiteY11" fmla="*/ 102413 h 611314"/>
              <a:gd name="connsiteX12" fmla="*/ 564300 w 935746"/>
              <a:gd name="connsiteY12" fmla="*/ 80467 h 611314"/>
              <a:gd name="connsiteX13" fmla="*/ 564300 w 935746"/>
              <a:gd name="connsiteY13" fmla="*/ 80467 h 611314"/>
              <a:gd name="connsiteX14" fmla="*/ 564300 w 935746"/>
              <a:gd name="connsiteY14" fmla="*/ 29261 h 611314"/>
              <a:gd name="connsiteX15" fmla="*/ 681343 w 935746"/>
              <a:gd name="connsiteY15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182880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586246 w 935746"/>
              <a:gd name="connsiteY9" fmla="*/ 102413 h 611314"/>
              <a:gd name="connsiteX10" fmla="*/ 564300 w 935746"/>
              <a:gd name="connsiteY10" fmla="*/ 80467 h 611314"/>
              <a:gd name="connsiteX11" fmla="*/ 564300 w 935746"/>
              <a:gd name="connsiteY11" fmla="*/ 80467 h 611314"/>
              <a:gd name="connsiteX12" fmla="*/ 564300 w 935746"/>
              <a:gd name="connsiteY12" fmla="*/ 29261 h 611314"/>
              <a:gd name="connsiteX13" fmla="*/ 681343 w 935746"/>
              <a:gd name="connsiteY13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586246 w 935746"/>
              <a:gd name="connsiteY8" fmla="*/ 102413 h 611314"/>
              <a:gd name="connsiteX9" fmla="*/ 564300 w 935746"/>
              <a:gd name="connsiteY9" fmla="*/ 80467 h 611314"/>
              <a:gd name="connsiteX10" fmla="*/ 564300 w 935746"/>
              <a:gd name="connsiteY10" fmla="*/ 80467 h 611314"/>
              <a:gd name="connsiteX11" fmla="*/ 564300 w 935746"/>
              <a:gd name="connsiteY11" fmla="*/ 29261 h 611314"/>
              <a:gd name="connsiteX12" fmla="*/ 681343 w 935746"/>
              <a:gd name="connsiteY12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564300 w 935746"/>
              <a:gd name="connsiteY10" fmla="*/ 29261 h 611314"/>
              <a:gd name="connsiteX11" fmla="*/ 681343 w 935746"/>
              <a:gd name="connsiteY11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681343 w 935746"/>
              <a:gd name="connsiteY10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681343 w 935746"/>
              <a:gd name="connsiteY9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681343 w 935746"/>
              <a:gd name="connsiteY8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71378"/>
              <a:gd name="connsiteX1" fmla="*/ 863739 w 935746"/>
              <a:gd name="connsiteY1" fmla="*/ 238430 h 671378"/>
              <a:gd name="connsiteX2" fmla="*/ 575553 w 935746"/>
              <a:gd name="connsiteY2" fmla="*/ 671378 h 671378"/>
              <a:gd name="connsiteX3" fmla="*/ 287777 w 935746"/>
              <a:gd name="connsiteY3" fmla="*/ 599301 h 671378"/>
              <a:gd name="connsiteX4" fmla="*/ 143888 w 935746"/>
              <a:gd name="connsiteY4" fmla="*/ 527225 h 671378"/>
              <a:gd name="connsiteX5" fmla="*/ 0 w 935746"/>
              <a:gd name="connsiteY5" fmla="*/ 238921 h 671378"/>
              <a:gd name="connsiteX6" fmla="*/ 287777 w 935746"/>
              <a:gd name="connsiteY6" fmla="*/ 94769 h 671378"/>
              <a:gd name="connsiteX7" fmla="*/ 681343 w 935746"/>
              <a:gd name="connsiteY7" fmla="*/ 0 h 671378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143888 w 935746"/>
              <a:gd name="connsiteY4" fmla="*/ 527225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732574 w 935746"/>
              <a:gd name="connsiteY2" fmla="*/ 459331 h 632330"/>
              <a:gd name="connsiteX3" fmla="*/ 647498 w 935746"/>
              <a:gd name="connsiteY3" fmla="*/ 599302 h 632330"/>
              <a:gd name="connsiteX4" fmla="*/ 287777 w 935746"/>
              <a:gd name="connsiteY4" fmla="*/ 599301 h 632330"/>
              <a:gd name="connsiteX5" fmla="*/ 71944 w 935746"/>
              <a:gd name="connsiteY5" fmla="*/ 455149 h 632330"/>
              <a:gd name="connsiteX6" fmla="*/ 0 w 935746"/>
              <a:gd name="connsiteY6" fmla="*/ 238921 h 632330"/>
              <a:gd name="connsiteX7" fmla="*/ 287777 w 935746"/>
              <a:gd name="connsiteY7" fmla="*/ 94769 h 632330"/>
              <a:gd name="connsiteX8" fmla="*/ 681343 w 935746"/>
              <a:gd name="connsiteY8" fmla="*/ 0 h 632330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719442 w 935746"/>
              <a:gd name="connsiteY2" fmla="*/ 743454 h 743454"/>
              <a:gd name="connsiteX3" fmla="*/ 647498 w 935746"/>
              <a:gd name="connsiteY3" fmla="*/ 599302 h 743454"/>
              <a:gd name="connsiteX4" fmla="*/ 287777 w 935746"/>
              <a:gd name="connsiteY4" fmla="*/ 599301 h 743454"/>
              <a:gd name="connsiteX5" fmla="*/ 71944 w 935746"/>
              <a:gd name="connsiteY5" fmla="*/ 455149 h 743454"/>
              <a:gd name="connsiteX6" fmla="*/ 0 w 935746"/>
              <a:gd name="connsiteY6" fmla="*/ 238921 h 743454"/>
              <a:gd name="connsiteX7" fmla="*/ 287777 w 935746"/>
              <a:gd name="connsiteY7" fmla="*/ 94769 h 743454"/>
              <a:gd name="connsiteX8" fmla="*/ 681343 w 935746"/>
              <a:gd name="connsiteY8" fmla="*/ 0 h 743454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819961 w 935746"/>
              <a:gd name="connsiteY2" fmla="*/ 459331 h 743454"/>
              <a:gd name="connsiteX3" fmla="*/ 719442 w 935746"/>
              <a:gd name="connsiteY3" fmla="*/ 743454 h 743454"/>
              <a:gd name="connsiteX4" fmla="*/ 647498 w 935746"/>
              <a:gd name="connsiteY4" fmla="*/ 599302 h 743454"/>
              <a:gd name="connsiteX5" fmla="*/ 287777 w 935746"/>
              <a:gd name="connsiteY5" fmla="*/ 599301 h 743454"/>
              <a:gd name="connsiteX6" fmla="*/ 71944 w 935746"/>
              <a:gd name="connsiteY6" fmla="*/ 455149 h 743454"/>
              <a:gd name="connsiteX7" fmla="*/ 0 w 935746"/>
              <a:gd name="connsiteY7" fmla="*/ 238921 h 743454"/>
              <a:gd name="connsiteX8" fmla="*/ 287777 w 935746"/>
              <a:gd name="connsiteY8" fmla="*/ 94769 h 743454"/>
              <a:gd name="connsiteX9" fmla="*/ 681343 w 935746"/>
              <a:gd name="connsiteY9" fmla="*/ 0 h 743454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63330 w 935746"/>
              <a:gd name="connsiteY2" fmla="*/ 887606 h 887606"/>
              <a:gd name="connsiteX3" fmla="*/ 719442 w 935746"/>
              <a:gd name="connsiteY3" fmla="*/ 743454 h 887606"/>
              <a:gd name="connsiteX4" fmla="*/ 647498 w 935746"/>
              <a:gd name="connsiteY4" fmla="*/ 599302 h 887606"/>
              <a:gd name="connsiteX5" fmla="*/ 287777 w 935746"/>
              <a:gd name="connsiteY5" fmla="*/ 599301 h 887606"/>
              <a:gd name="connsiteX6" fmla="*/ 71944 w 935746"/>
              <a:gd name="connsiteY6" fmla="*/ 455149 h 887606"/>
              <a:gd name="connsiteX7" fmla="*/ 0 w 935746"/>
              <a:gd name="connsiteY7" fmla="*/ 238921 h 887606"/>
              <a:gd name="connsiteX8" fmla="*/ 287777 w 935746"/>
              <a:gd name="connsiteY8" fmla="*/ 94769 h 887606"/>
              <a:gd name="connsiteX9" fmla="*/ 681343 w 935746"/>
              <a:gd name="connsiteY9" fmla="*/ 0 h 887606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51738 w 935746"/>
              <a:gd name="connsiteY2" fmla="*/ 507084 h 887606"/>
              <a:gd name="connsiteX3" fmla="*/ 863330 w 935746"/>
              <a:gd name="connsiteY3" fmla="*/ 887606 h 887606"/>
              <a:gd name="connsiteX4" fmla="*/ 719442 w 935746"/>
              <a:gd name="connsiteY4" fmla="*/ 743454 h 887606"/>
              <a:gd name="connsiteX5" fmla="*/ 647498 w 935746"/>
              <a:gd name="connsiteY5" fmla="*/ 599302 h 887606"/>
              <a:gd name="connsiteX6" fmla="*/ 287777 w 935746"/>
              <a:gd name="connsiteY6" fmla="*/ 599301 h 887606"/>
              <a:gd name="connsiteX7" fmla="*/ 71944 w 935746"/>
              <a:gd name="connsiteY7" fmla="*/ 455149 h 887606"/>
              <a:gd name="connsiteX8" fmla="*/ 0 w 935746"/>
              <a:gd name="connsiteY8" fmla="*/ 238921 h 887606"/>
              <a:gd name="connsiteX9" fmla="*/ 287777 w 935746"/>
              <a:gd name="connsiteY9" fmla="*/ 94769 h 887606"/>
              <a:gd name="connsiteX10" fmla="*/ 681343 w 935746"/>
              <a:gd name="connsiteY10" fmla="*/ 0 h 887606"/>
              <a:gd name="connsiteX0" fmla="*/ 935746 w 935746"/>
              <a:gd name="connsiteY0" fmla="*/ 94414 h 1067878"/>
              <a:gd name="connsiteX1" fmla="*/ 863739 w 935746"/>
              <a:gd name="connsiteY1" fmla="*/ 238430 h 1067878"/>
              <a:gd name="connsiteX2" fmla="*/ 719442 w 935746"/>
              <a:gd name="connsiteY2" fmla="*/ 959682 h 1067878"/>
              <a:gd name="connsiteX3" fmla="*/ 863330 w 935746"/>
              <a:gd name="connsiteY3" fmla="*/ 887606 h 1067878"/>
              <a:gd name="connsiteX4" fmla="*/ 719442 w 935746"/>
              <a:gd name="connsiteY4" fmla="*/ 743454 h 1067878"/>
              <a:gd name="connsiteX5" fmla="*/ 647498 w 935746"/>
              <a:gd name="connsiteY5" fmla="*/ 599302 h 1067878"/>
              <a:gd name="connsiteX6" fmla="*/ 287777 w 935746"/>
              <a:gd name="connsiteY6" fmla="*/ 599301 h 1067878"/>
              <a:gd name="connsiteX7" fmla="*/ 71944 w 935746"/>
              <a:gd name="connsiteY7" fmla="*/ 455149 h 1067878"/>
              <a:gd name="connsiteX8" fmla="*/ 0 w 935746"/>
              <a:gd name="connsiteY8" fmla="*/ 238921 h 1067878"/>
              <a:gd name="connsiteX9" fmla="*/ 287777 w 935746"/>
              <a:gd name="connsiteY9" fmla="*/ 94769 h 1067878"/>
              <a:gd name="connsiteX10" fmla="*/ 681343 w 935746"/>
              <a:gd name="connsiteY10" fmla="*/ 0 h 1067878"/>
              <a:gd name="connsiteX0" fmla="*/ 935746 w 935746"/>
              <a:gd name="connsiteY0" fmla="*/ 94414 h 1020449"/>
              <a:gd name="connsiteX1" fmla="*/ 863739 w 935746"/>
              <a:gd name="connsiteY1" fmla="*/ 238430 h 1020449"/>
              <a:gd name="connsiteX2" fmla="*/ 796128 w 935746"/>
              <a:gd name="connsiteY2" fmla="*/ 523002 h 1020449"/>
              <a:gd name="connsiteX3" fmla="*/ 719442 w 935746"/>
              <a:gd name="connsiteY3" fmla="*/ 959682 h 1020449"/>
              <a:gd name="connsiteX4" fmla="*/ 863330 w 935746"/>
              <a:gd name="connsiteY4" fmla="*/ 887606 h 1020449"/>
              <a:gd name="connsiteX5" fmla="*/ 719442 w 935746"/>
              <a:gd name="connsiteY5" fmla="*/ 743454 h 1020449"/>
              <a:gd name="connsiteX6" fmla="*/ 647498 w 935746"/>
              <a:gd name="connsiteY6" fmla="*/ 599302 h 1020449"/>
              <a:gd name="connsiteX7" fmla="*/ 287777 w 935746"/>
              <a:gd name="connsiteY7" fmla="*/ 599301 h 1020449"/>
              <a:gd name="connsiteX8" fmla="*/ 71944 w 935746"/>
              <a:gd name="connsiteY8" fmla="*/ 455149 h 1020449"/>
              <a:gd name="connsiteX9" fmla="*/ 0 w 935746"/>
              <a:gd name="connsiteY9" fmla="*/ 238921 h 1020449"/>
              <a:gd name="connsiteX10" fmla="*/ 287777 w 935746"/>
              <a:gd name="connsiteY10" fmla="*/ 94769 h 1020449"/>
              <a:gd name="connsiteX11" fmla="*/ 681343 w 935746"/>
              <a:gd name="connsiteY11" fmla="*/ 0 h 1020449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47069 w 1103212"/>
              <a:gd name="connsiteY3" fmla="*/ 1271130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35274 w 1103212"/>
              <a:gd name="connsiteY3" fmla="*/ 1320061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319044"/>
              <a:gd name="connsiteY0" fmla="*/ 94414 h 1332074"/>
              <a:gd name="connsiteX1" fmla="*/ 863739 w 1319044"/>
              <a:gd name="connsiteY1" fmla="*/ 238430 h 1332074"/>
              <a:gd name="connsiteX2" fmla="*/ 1294995 w 1319044"/>
              <a:gd name="connsiteY2" fmla="*/ 1103833 h 1332074"/>
              <a:gd name="connsiteX3" fmla="*/ 935274 w 1319044"/>
              <a:gd name="connsiteY3" fmla="*/ 1320061 h 1332074"/>
              <a:gd name="connsiteX4" fmla="*/ 719442 w 1319044"/>
              <a:gd name="connsiteY4" fmla="*/ 1031757 h 1332074"/>
              <a:gd name="connsiteX5" fmla="*/ 863330 w 1319044"/>
              <a:gd name="connsiteY5" fmla="*/ 887605 h 1332074"/>
              <a:gd name="connsiteX6" fmla="*/ 719442 w 1319044"/>
              <a:gd name="connsiteY6" fmla="*/ 743453 h 1332074"/>
              <a:gd name="connsiteX7" fmla="*/ 647497 w 1319044"/>
              <a:gd name="connsiteY7" fmla="*/ 599300 h 1332074"/>
              <a:gd name="connsiteX8" fmla="*/ 287777 w 1319044"/>
              <a:gd name="connsiteY8" fmla="*/ 599301 h 1332074"/>
              <a:gd name="connsiteX9" fmla="*/ 71944 w 1319044"/>
              <a:gd name="connsiteY9" fmla="*/ 455149 h 1332074"/>
              <a:gd name="connsiteX10" fmla="*/ 0 w 1319044"/>
              <a:gd name="connsiteY10" fmla="*/ 238921 h 1332074"/>
              <a:gd name="connsiteX11" fmla="*/ 287777 w 1319044"/>
              <a:gd name="connsiteY11" fmla="*/ 94769 h 1332074"/>
              <a:gd name="connsiteX12" fmla="*/ 681343 w 1319044"/>
              <a:gd name="connsiteY12" fmla="*/ 0 h 1332074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47986"/>
              <a:gd name="connsiteX1" fmla="*/ 863739 w 1319044"/>
              <a:gd name="connsiteY1" fmla="*/ 238430 h 1247986"/>
              <a:gd name="connsiteX2" fmla="*/ 1294995 w 1319044"/>
              <a:gd name="connsiteY2" fmla="*/ 1103833 h 1247986"/>
              <a:gd name="connsiteX3" fmla="*/ 1079162 w 1319044"/>
              <a:gd name="connsiteY3" fmla="*/ 1247986 h 1247986"/>
              <a:gd name="connsiteX4" fmla="*/ 719442 w 1319044"/>
              <a:gd name="connsiteY4" fmla="*/ 1031757 h 1247986"/>
              <a:gd name="connsiteX5" fmla="*/ 863330 w 1319044"/>
              <a:gd name="connsiteY5" fmla="*/ 887605 h 1247986"/>
              <a:gd name="connsiteX6" fmla="*/ 719442 w 1319044"/>
              <a:gd name="connsiteY6" fmla="*/ 743453 h 1247986"/>
              <a:gd name="connsiteX7" fmla="*/ 647497 w 1319044"/>
              <a:gd name="connsiteY7" fmla="*/ 599300 h 1247986"/>
              <a:gd name="connsiteX8" fmla="*/ 287777 w 1319044"/>
              <a:gd name="connsiteY8" fmla="*/ 599301 h 1247986"/>
              <a:gd name="connsiteX9" fmla="*/ 71944 w 1319044"/>
              <a:gd name="connsiteY9" fmla="*/ 455149 h 1247986"/>
              <a:gd name="connsiteX10" fmla="*/ 0 w 1319044"/>
              <a:gd name="connsiteY10" fmla="*/ 238921 h 1247986"/>
              <a:gd name="connsiteX11" fmla="*/ 287777 w 1319044"/>
              <a:gd name="connsiteY11" fmla="*/ 94769 h 1247986"/>
              <a:gd name="connsiteX12" fmla="*/ 681343 w 1319044"/>
              <a:gd name="connsiteY12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1145674 w 1306080"/>
              <a:gd name="connsiteY2" fmla="*/ 729931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935274 w 1306080"/>
              <a:gd name="connsiteY2" fmla="*/ 815529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891459 w 1306080"/>
              <a:gd name="connsiteY2" fmla="*/ 546878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719442 w 1306080"/>
              <a:gd name="connsiteY2" fmla="*/ 527225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55972"/>
              <a:gd name="connsiteX1" fmla="*/ 863739 w 1306080"/>
              <a:gd name="connsiteY1" fmla="*/ 238430 h 1255972"/>
              <a:gd name="connsiteX2" fmla="*/ 719442 w 1306080"/>
              <a:gd name="connsiteY2" fmla="*/ 527225 h 1255972"/>
              <a:gd name="connsiteX3" fmla="*/ 935274 w 1306080"/>
              <a:gd name="connsiteY3" fmla="*/ 815529 h 1255972"/>
              <a:gd name="connsiteX4" fmla="*/ 1294995 w 1306080"/>
              <a:gd name="connsiteY4" fmla="*/ 1103833 h 1255972"/>
              <a:gd name="connsiteX5" fmla="*/ 1079162 w 1306080"/>
              <a:gd name="connsiteY5" fmla="*/ 1247986 h 1255972"/>
              <a:gd name="connsiteX6" fmla="*/ 883514 w 1306080"/>
              <a:gd name="connsiteY6" fmla="*/ 1151749 h 1255972"/>
              <a:gd name="connsiteX7" fmla="*/ 719442 w 1306080"/>
              <a:gd name="connsiteY7" fmla="*/ 1031757 h 1255972"/>
              <a:gd name="connsiteX8" fmla="*/ 863330 w 1306080"/>
              <a:gd name="connsiteY8" fmla="*/ 887605 h 1255972"/>
              <a:gd name="connsiteX9" fmla="*/ 719442 w 1306080"/>
              <a:gd name="connsiteY9" fmla="*/ 743453 h 1255972"/>
              <a:gd name="connsiteX10" fmla="*/ 647497 w 1306080"/>
              <a:gd name="connsiteY10" fmla="*/ 599300 h 1255972"/>
              <a:gd name="connsiteX11" fmla="*/ 287777 w 1306080"/>
              <a:gd name="connsiteY11" fmla="*/ 599301 h 1255972"/>
              <a:gd name="connsiteX12" fmla="*/ 71944 w 1306080"/>
              <a:gd name="connsiteY12" fmla="*/ 455149 h 1255972"/>
              <a:gd name="connsiteX13" fmla="*/ 0 w 1306080"/>
              <a:gd name="connsiteY13" fmla="*/ 238921 h 1255972"/>
              <a:gd name="connsiteX14" fmla="*/ 287777 w 1306080"/>
              <a:gd name="connsiteY14" fmla="*/ 94769 h 1255972"/>
              <a:gd name="connsiteX15" fmla="*/ 681343 w 1306080"/>
              <a:gd name="connsiteY15" fmla="*/ 0 h 1255972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19442 w 1306080"/>
              <a:gd name="connsiteY7" fmla="*/ 1031757 h 1428177"/>
              <a:gd name="connsiteX8" fmla="*/ 863330 w 1306080"/>
              <a:gd name="connsiteY8" fmla="*/ 887605 h 1428177"/>
              <a:gd name="connsiteX9" fmla="*/ 719442 w 1306080"/>
              <a:gd name="connsiteY9" fmla="*/ 743453 h 1428177"/>
              <a:gd name="connsiteX10" fmla="*/ 647497 w 1306080"/>
              <a:gd name="connsiteY10" fmla="*/ 599300 h 1428177"/>
              <a:gd name="connsiteX11" fmla="*/ 287777 w 1306080"/>
              <a:gd name="connsiteY11" fmla="*/ 599301 h 1428177"/>
              <a:gd name="connsiteX12" fmla="*/ 71944 w 1306080"/>
              <a:gd name="connsiteY12" fmla="*/ 455149 h 1428177"/>
              <a:gd name="connsiteX13" fmla="*/ 0 w 1306080"/>
              <a:gd name="connsiteY13" fmla="*/ 238921 h 1428177"/>
              <a:gd name="connsiteX14" fmla="*/ 287777 w 1306080"/>
              <a:gd name="connsiteY14" fmla="*/ 94769 h 1428177"/>
              <a:gd name="connsiteX15" fmla="*/ 681343 w 1306080"/>
              <a:gd name="connsiteY15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40518 w 1306080"/>
              <a:gd name="connsiteY7" fmla="*/ 1215420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605466 w 1306080"/>
              <a:gd name="connsiteY8" fmla="*/ 1143791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414803 w 1306080"/>
              <a:gd name="connsiteY9" fmla="*/ 1111955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215832 w 1306080"/>
              <a:gd name="connsiteY9" fmla="*/ 1031758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184420 w 1306080"/>
              <a:gd name="connsiteY8" fmla="*/ 1414391 h 1835283"/>
              <a:gd name="connsiteX9" fmla="*/ 215832 w 1306080"/>
              <a:gd name="connsiteY9" fmla="*/ 1175910 h 1835283"/>
              <a:gd name="connsiteX10" fmla="*/ 215832 w 1306080"/>
              <a:gd name="connsiteY10" fmla="*/ 1031758 h 1835283"/>
              <a:gd name="connsiteX11" fmla="*/ 719442 w 1306080"/>
              <a:gd name="connsiteY11" fmla="*/ 1031757 h 1835283"/>
              <a:gd name="connsiteX12" fmla="*/ 863330 w 1306080"/>
              <a:gd name="connsiteY12" fmla="*/ 887605 h 1835283"/>
              <a:gd name="connsiteX13" fmla="*/ 719442 w 1306080"/>
              <a:gd name="connsiteY13" fmla="*/ 743453 h 1835283"/>
              <a:gd name="connsiteX14" fmla="*/ 647497 w 1306080"/>
              <a:gd name="connsiteY14" fmla="*/ 599300 h 1835283"/>
              <a:gd name="connsiteX15" fmla="*/ 287777 w 1306080"/>
              <a:gd name="connsiteY15" fmla="*/ 599301 h 1835283"/>
              <a:gd name="connsiteX16" fmla="*/ 71944 w 1306080"/>
              <a:gd name="connsiteY16" fmla="*/ 455149 h 1835283"/>
              <a:gd name="connsiteX17" fmla="*/ 0 w 1306080"/>
              <a:gd name="connsiteY17" fmla="*/ 238921 h 1835283"/>
              <a:gd name="connsiteX18" fmla="*/ 287777 w 1306080"/>
              <a:gd name="connsiteY18" fmla="*/ 94769 h 1835283"/>
              <a:gd name="connsiteX19" fmla="*/ 681343 w 1306080"/>
              <a:gd name="connsiteY19" fmla="*/ 0 h 1835283"/>
              <a:gd name="connsiteX0" fmla="*/ 1103615 w 1473949"/>
              <a:gd name="connsiteY0" fmla="*/ 94414 h 2064850"/>
              <a:gd name="connsiteX1" fmla="*/ 1031608 w 1473949"/>
              <a:gd name="connsiteY1" fmla="*/ 238430 h 2064850"/>
              <a:gd name="connsiteX2" fmla="*/ 887311 w 1473949"/>
              <a:gd name="connsiteY2" fmla="*/ 527225 h 2064850"/>
              <a:gd name="connsiteX3" fmla="*/ 1103143 w 1473949"/>
              <a:gd name="connsiteY3" fmla="*/ 815529 h 2064850"/>
              <a:gd name="connsiteX4" fmla="*/ 1462864 w 1473949"/>
              <a:gd name="connsiteY4" fmla="*/ 1103833 h 2064850"/>
              <a:gd name="connsiteX5" fmla="*/ 1247031 w 1473949"/>
              <a:gd name="connsiteY5" fmla="*/ 1247986 h 2064850"/>
              <a:gd name="connsiteX6" fmla="*/ 959255 w 1473949"/>
              <a:gd name="connsiteY6" fmla="*/ 1392139 h 2064850"/>
              <a:gd name="connsiteX7" fmla="*/ 527590 w 1473949"/>
              <a:gd name="connsiteY7" fmla="*/ 1752520 h 2064850"/>
              <a:gd name="connsiteX8" fmla="*/ 23981 w 1473949"/>
              <a:gd name="connsiteY8" fmla="*/ 1968748 h 2064850"/>
              <a:gd name="connsiteX9" fmla="*/ 383701 w 1473949"/>
              <a:gd name="connsiteY9" fmla="*/ 1175910 h 2064850"/>
              <a:gd name="connsiteX10" fmla="*/ 383701 w 1473949"/>
              <a:gd name="connsiteY10" fmla="*/ 1031758 h 2064850"/>
              <a:gd name="connsiteX11" fmla="*/ 887311 w 1473949"/>
              <a:gd name="connsiteY11" fmla="*/ 1031757 h 2064850"/>
              <a:gd name="connsiteX12" fmla="*/ 1031199 w 1473949"/>
              <a:gd name="connsiteY12" fmla="*/ 887605 h 2064850"/>
              <a:gd name="connsiteX13" fmla="*/ 887311 w 1473949"/>
              <a:gd name="connsiteY13" fmla="*/ 743453 h 2064850"/>
              <a:gd name="connsiteX14" fmla="*/ 815366 w 1473949"/>
              <a:gd name="connsiteY14" fmla="*/ 599300 h 2064850"/>
              <a:gd name="connsiteX15" fmla="*/ 455646 w 1473949"/>
              <a:gd name="connsiteY15" fmla="*/ 599301 h 2064850"/>
              <a:gd name="connsiteX16" fmla="*/ 239813 w 1473949"/>
              <a:gd name="connsiteY16" fmla="*/ 455149 h 2064850"/>
              <a:gd name="connsiteX17" fmla="*/ 167869 w 1473949"/>
              <a:gd name="connsiteY17" fmla="*/ 238921 h 2064850"/>
              <a:gd name="connsiteX18" fmla="*/ 455646 w 1473949"/>
              <a:gd name="connsiteY18" fmla="*/ 94769 h 2064850"/>
              <a:gd name="connsiteX19" fmla="*/ 849212 w 1473949"/>
              <a:gd name="connsiteY19" fmla="*/ 0 h 2064850"/>
              <a:gd name="connsiteX0" fmla="*/ 1132684 w 1503018"/>
              <a:gd name="connsiteY0" fmla="*/ 94414 h 2064850"/>
              <a:gd name="connsiteX1" fmla="*/ 1060677 w 1503018"/>
              <a:gd name="connsiteY1" fmla="*/ 238430 h 2064850"/>
              <a:gd name="connsiteX2" fmla="*/ 916380 w 1503018"/>
              <a:gd name="connsiteY2" fmla="*/ 527225 h 2064850"/>
              <a:gd name="connsiteX3" fmla="*/ 1132212 w 1503018"/>
              <a:gd name="connsiteY3" fmla="*/ 815529 h 2064850"/>
              <a:gd name="connsiteX4" fmla="*/ 1491933 w 1503018"/>
              <a:gd name="connsiteY4" fmla="*/ 1103833 h 2064850"/>
              <a:gd name="connsiteX5" fmla="*/ 1276100 w 1503018"/>
              <a:gd name="connsiteY5" fmla="*/ 1247986 h 2064850"/>
              <a:gd name="connsiteX6" fmla="*/ 988324 w 1503018"/>
              <a:gd name="connsiteY6" fmla="*/ 1392139 h 2064850"/>
              <a:gd name="connsiteX7" fmla="*/ 556659 w 1503018"/>
              <a:gd name="connsiteY7" fmla="*/ 1752520 h 2064850"/>
              <a:gd name="connsiteX8" fmla="*/ 53050 w 1503018"/>
              <a:gd name="connsiteY8" fmla="*/ 1968748 h 2064850"/>
              <a:gd name="connsiteX9" fmla="*/ 238361 w 1503018"/>
              <a:gd name="connsiteY9" fmla="*/ 1517856 h 2064850"/>
              <a:gd name="connsiteX10" fmla="*/ 412770 w 1503018"/>
              <a:gd name="connsiteY10" fmla="*/ 1175910 h 2064850"/>
              <a:gd name="connsiteX11" fmla="*/ 412770 w 1503018"/>
              <a:gd name="connsiteY11" fmla="*/ 1031758 h 2064850"/>
              <a:gd name="connsiteX12" fmla="*/ 916380 w 1503018"/>
              <a:gd name="connsiteY12" fmla="*/ 1031757 h 2064850"/>
              <a:gd name="connsiteX13" fmla="*/ 1060268 w 1503018"/>
              <a:gd name="connsiteY13" fmla="*/ 887605 h 2064850"/>
              <a:gd name="connsiteX14" fmla="*/ 916380 w 1503018"/>
              <a:gd name="connsiteY14" fmla="*/ 743453 h 2064850"/>
              <a:gd name="connsiteX15" fmla="*/ 844435 w 1503018"/>
              <a:gd name="connsiteY15" fmla="*/ 599300 h 2064850"/>
              <a:gd name="connsiteX16" fmla="*/ 484715 w 1503018"/>
              <a:gd name="connsiteY16" fmla="*/ 599301 h 2064850"/>
              <a:gd name="connsiteX17" fmla="*/ 268882 w 1503018"/>
              <a:gd name="connsiteY17" fmla="*/ 455149 h 2064850"/>
              <a:gd name="connsiteX18" fmla="*/ 196938 w 1503018"/>
              <a:gd name="connsiteY18" fmla="*/ 238921 h 2064850"/>
              <a:gd name="connsiteX19" fmla="*/ 484715 w 1503018"/>
              <a:gd name="connsiteY19" fmla="*/ 94769 h 2064850"/>
              <a:gd name="connsiteX20" fmla="*/ 878281 w 1503018"/>
              <a:gd name="connsiteY20" fmla="*/ 0 h 2064850"/>
              <a:gd name="connsiteX0" fmla="*/ 1571252 w 1941586"/>
              <a:gd name="connsiteY0" fmla="*/ 94414 h 2245040"/>
              <a:gd name="connsiteX1" fmla="*/ 1499245 w 1941586"/>
              <a:gd name="connsiteY1" fmla="*/ 238430 h 2245040"/>
              <a:gd name="connsiteX2" fmla="*/ 1354948 w 1941586"/>
              <a:gd name="connsiteY2" fmla="*/ 527225 h 2245040"/>
              <a:gd name="connsiteX3" fmla="*/ 1570780 w 1941586"/>
              <a:gd name="connsiteY3" fmla="*/ 815529 h 2245040"/>
              <a:gd name="connsiteX4" fmla="*/ 1930501 w 1941586"/>
              <a:gd name="connsiteY4" fmla="*/ 1103833 h 2245040"/>
              <a:gd name="connsiteX5" fmla="*/ 1714668 w 1941586"/>
              <a:gd name="connsiteY5" fmla="*/ 1247986 h 2245040"/>
              <a:gd name="connsiteX6" fmla="*/ 1426892 w 1941586"/>
              <a:gd name="connsiteY6" fmla="*/ 1392139 h 2245040"/>
              <a:gd name="connsiteX7" fmla="*/ 995227 w 1941586"/>
              <a:gd name="connsiteY7" fmla="*/ 1752520 h 2245040"/>
              <a:gd name="connsiteX8" fmla="*/ 491618 w 1941586"/>
              <a:gd name="connsiteY8" fmla="*/ 1968748 h 2245040"/>
              <a:gd name="connsiteX9" fmla="*/ 59953 w 1941586"/>
              <a:gd name="connsiteY9" fmla="*/ 2112900 h 2245040"/>
              <a:gd name="connsiteX10" fmla="*/ 851338 w 1941586"/>
              <a:gd name="connsiteY10" fmla="*/ 1175910 h 2245040"/>
              <a:gd name="connsiteX11" fmla="*/ 851338 w 1941586"/>
              <a:gd name="connsiteY11" fmla="*/ 1031758 h 2245040"/>
              <a:gd name="connsiteX12" fmla="*/ 1354948 w 1941586"/>
              <a:gd name="connsiteY12" fmla="*/ 1031757 h 2245040"/>
              <a:gd name="connsiteX13" fmla="*/ 1498836 w 1941586"/>
              <a:gd name="connsiteY13" fmla="*/ 887605 h 2245040"/>
              <a:gd name="connsiteX14" fmla="*/ 1354948 w 1941586"/>
              <a:gd name="connsiteY14" fmla="*/ 743453 h 2245040"/>
              <a:gd name="connsiteX15" fmla="*/ 1283003 w 1941586"/>
              <a:gd name="connsiteY15" fmla="*/ 599300 h 2245040"/>
              <a:gd name="connsiteX16" fmla="*/ 923283 w 1941586"/>
              <a:gd name="connsiteY16" fmla="*/ 599301 h 2245040"/>
              <a:gd name="connsiteX17" fmla="*/ 707450 w 1941586"/>
              <a:gd name="connsiteY17" fmla="*/ 455149 h 2245040"/>
              <a:gd name="connsiteX18" fmla="*/ 635506 w 1941586"/>
              <a:gd name="connsiteY18" fmla="*/ 238921 h 2245040"/>
              <a:gd name="connsiteX19" fmla="*/ 923283 w 1941586"/>
              <a:gd name="connsiteY19" fmla="*/ 94769 h 2245040"/>
              <a:gd name="connsiteX20" fmla="*/ 1316849 w 1941586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779393 w 1869641"/>
              <a:gd name="connsiteY10" fmla="*/ 1175910 h 2245040"/>
              <a:gd name="connsiteX11" fmla="*/ 779393 w 1869641"/>
              <a:gd name="connsiteY11" fmla="*/ 1031758 h 2245040"/>
              <a:gd name="connsiteX12" fmla="*/ 1283003 w 1869641"/>
              <a:gd name="connsiteY12" fmla="*/ 1031757 h 2245040"/>
              <a:gd name="connsiteX13" fmla="*/ 1426891 w 1869641"/>
              <a:gd name="connsiteY13" fmla="*/ 887605 h 2245040"/>
              <a:gd name="connsiteX14" fmla="*/ 1283003 w 1869641"/>
              <a:gd name="connsiteY14" fmla="*/ 743453 h 2245040"/>
              <a:gd name="connsiteX15" fmla="*/ 1211058 w 1869641"/>
              <a:gd name="connsiteY15" fmla="*/ 599300 h 2245040"/>
              <a:gd name="connsiteX16" fmla="*/ 851338 w 1869641"/>
              <a:gd name="connsiteY16" fmla="*/ 599301 h 2245040"/>
              <a:gd name="connsiteX17" fmla="*/ 635505 w 1869641"/>
              <a:gd name="connsiteY17" fmla="*/ 455149 h 2245040"/>
              <a:gd name="connsiteX18" fmla="*/ 563561 w 1869641"/>
              <a:gd name="connsiteY18" fmla="*/ 238921 h 2245040"/>
              <a:gd name="connsiteX19" fmla="*/ 851338 w 1869641"/>
              <a:gd name="connsiteY19" fmla="*/ 94769 h 2245040"/>
              <a:gd name="connsiteX20" fmla="*/ 1244904 w 1869641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398433 w 1869641"/>
              <a:gd name="connsiteY10" fmla="*/ 1645197 h 2245040"/>
              <a:gd name="connsiteX11" fmla="*/ 779393 w 1869641"/>
              <a:gd name="connsiteY11" fmla="*/ 1175910 h 2245040"/>
              <a:gd name="connsiteX12" fmla="*/ 779393 w 1869641"/>
              <a:gd name="connsiteY12" fmla="*/ 1031758 h 2245040"/>
              <a:gd name="connsiteX13" fmla="*/ 1283003 w 1869641"/>
              <a:gd name="connsiteY13" fmla="*/ 1031757 h 2245040"/>
              <a:gd name="connsiteX14" fmla="*/ 1426891 w 1869641"/>
              <a:gd name="connsiteY14" fmla="*/ 887605 h 2245040"/>
              <a:gd name="connsiteX15" fmla="*/ 1283003 w 1869641"/>
              <a:gd name="connsiteY15" fmla="*/ 743453 h 2245040"/>
              <a:gd name="connsiteX16" fmla="*/ 1211058 w 1869641"/>
              <a:gd name="connsiteY16" fmla="*/ 599300 h 2245040"/>
              <a:gd name="connsiteX17" fmla="*/ 851338 w 1869641"/>
              <a:gd name="connsiteY17" fmla="*/ 599301 h 2245040"/>
              <a:gd name="connsiteX18" fmla="*/ 635505 w 1869641"/>
              <a:gd name="connsiteY18" fmla="*/ 455149 h 2245040"/>
              <a:gd name="connsiteX19" fmla="*/ 563561 w 1869641"/>
              <a:gd name="connsiteY19" fmla="*/ 238921 h 2245040"/>
              <a:gd name="connsiteX20" fmla="*/ 851338 w 1869641"/>
              <a:gd name="connsiteY20" fmla="*/ 94769 h 2245040"/>
              <a:gd name="connsiteX21" fmla="*/ 1244904 w 1869641"/>
              <a:gd name="connsiteY21" fmla="*/ 0 h 2245040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911292 w 2001540"/>
              <a:gd name="connsiteY11" fmla="*/ 1175910 h 2629446"/>
              <a:gd name="connsiteX12" fmla="*/ 911292 w 2001540"/>
              <a:gd name="connsiteY12" fmla="*/ 1031758 h 2629446"/>
              <a:gd name="connsiteX13" fmla="*/ 1414902 w 2001540"/>
              <a:gd name="connsiteY13" fmla="*/ 1031757 h 2629446"/>
              <a:gd name="connsiteX14" fmla="*/ 1558790 w 2001540"/>
              <a:gd name="connsiteY14" fmla="*/ 887605 h 2629446"/>
              <a:gd name="connsiteX15" fmla="*/ 1414902 w 2001540"/>
              <a:gd name="connsiteY15" fmla="*/ 743453 h 2629446"/>
              <a:gd name="connsiteX16" fmla="*/ 1342957 w 2001540"/>
              <a:gd name="connsiteY16" fmla="*/ 599300 h 2629446"/>
              <a:gd name="connsiteX17" fmla="*/ 983237 w 2001540"/>
              <a:gd name="connsiteY17" fmla="*/ 599301 h 2629446"/>
              <a:gd name="connsiteX18" fmla="*/ 767404 w 2001540"/>
              <a:gd name="connsiteY18" fmla="*/ 455149 h 2629446"/>
              <a:gd name="connsiteX19" fmla="*/ 695460 w 2001540"/>
              <a:gd name="connsiteY19" fmla="*/ 238921 h 2629446"/>
              <a:gd name="connsiteX20" fmla="*/ 983237 w 2001540"/>
              <a:gd name="connsiteY20" fmla="*/ 94769 h 2629446"/>
              <a:gd name="connsiteX21" fmla="*/ 1376803 w 2001540"/>
              <a:gd name="connsiteY21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538277 w 2001540"/>
              <a:gd name="connsiteY11" fmla="*/ 1828250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263795 w 2001540"/>
              <a:gd name="connsiteY11" fmla="*/ 1536291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172842 w 2001540"/>
              <a:gd name="connsiteY11" fmla="*/ 1955592 h 2629446"/>
              <a:gd name="connsiteX12" fmla="*/ 263795 w 2001540"/>
              <a:gd name="connsiteY12" fmla="*/ 1536291 h 2629446"/>
              <a:gd name="connsiteX13" fmla="*/ 911292 w 2001540"/>
              <a:gd name="connsiteY13" fmla="*/ 1175910 h 2629446"/>
              <a:gd name="connsiteX14" fmla="*/ 911292 w 2001540"/>
              <a:gd name="connsiteY14" fmla="*/ 1031758 h 2629446"/>
              <a:gd name="connsiteX15" fmla="*/ 1414902 w 2001540"/>
              <a:gd name="connsiteY15" fmla="*/ 1031757 h 2629446"/>
              <a:gd name="connsiteX16" fmla="*/ 1558790 w 2001540"/>
              <a:gd name="connsiteY16" fmla="*/ 887605 h 2629446"/>
              <a:gd name="connsiteX17" fmla="*/ 1414902 w 2001540"/>
              <a:gd name="connsiteY17" fmla="*/ 743453 h 2629446"/>
              <a:gd name="connsiteX18" fmla="*/ 1342957 w 2001540"/>
              <a:gd name="connsiteY18" fmla="*/ 599300 h 2629446"/>
              <a:gd name="connsiteX19" fmla="*/ 983237 w 2001540"/>
              <a:gd name="connsiteY19" fmla="*/ 599301 h 2629446"/>
              <a:gd name="connsiteX20" fmla="*/ 767404 w 2001540"/>
              <a:gd name="connsiteY20" fmla="*/ 455149 h 2629446"/>
              <a:gd name="connsiteX21" fmla="*/ 695460 w 2001540"/>
              <a:gd name="connsiteY21" fmla="*/ 238921 h 2629446"/>
              <a:gd name="connsiteX22" fmla="*/ 983237 w 2001540"/>
              <a:gd name="connsiteY22" fmla="*/ 94769 h 2629446"/>
              <a:gd name="connsiteX23" fmla="*/ 1376803 w 2001540"/>
              <a:gd name="connsiteY23" fmla="*/ 0 h 2629446"/>
              <a:gd name="connsiteX0" fmla="*/ 1823057 w 2193391"/>
              <a:gd name="connsiteY0" fmla="*/ 94414 h 2629446"/>
              <a:gd name="connsiteX1" fmla="*/ 1751050 w 2193391"/>
              <a:gd name="connsiteY1" fmla="*/ 238430 h 2629446"/>
              <a:gd name="connsiteX2" fmla="*/ 1606753 w 2193391"/>
              <a:gd name="connsiteY2" fmla="*/ 527225 h 2629446"/>
              <a:gd name="connsiteX3" fmla="*/ 1822585 w 2193391"/>
              <a:gd name="connsiteY3" fmla="*/ 815529 h 2629446"/>
              <a:gd name="connsiteX4" fmla="*/ 2182306 w 2193391"/>
              <a:gd name="connsiteY4" fmla="*/ 1103833 h 2629446"/>
              <a:gd name="connsiteX5" fmla="*/ 1966473 w 2193391"/>
              <a:gd name="connsiteY5" fmla="*/ 1247986 h 2629446"/>
              <a:gd name="connsiteX6" fmla="*/ 1678697 w 2193391"/>
              <a:gd name="connsiteY6" fmla="*/ 1392139 h 2629446"/>
              <a:gd name="connsiteX7" fmla="*/ 1247032 w 2193391"/>
              <a:gd name="connsiteY7" fmla="*/ 1752520 h 2629446"/>
              <a:gd name="connsiteX8" fmla="*/ 743423 w 2193391"/>
              <a:gd name="connsiteY8" fmla="*/ 1968748 h 2629446"/>
              <a:gd name="connsiteX9" fmla="*/ 383703 w 2193391"/>
              <a:gd name="connsiteY9" fmla="*/ 2112900 h 2629446"/>
              <a:gd name="connsiteX10" fmla="*/ 311758 w 2193391"/>
              <a:gd name="connsiteY10" fmla="*/ 2473281 h 2629446"/>
              <a:gd name="connsiteX11" fmla="*/ 23981 w 2193391"/>
              <a:gd name="connsiteY11" fmla="*/ 1680443 h 2629446"/>
              <a:gd name="connsiteX12" fmla="*/ 455646 w 2193391"/>
              <a:gd name="connsiteY12" fmla="*/ 1536291 h 2629446"/>
              <a:gd name="connsiteX13" fmla="*/ 1103143 w 2193391"/>
              <a:gd name="connsiteY13" fmla="*/ 1175910 h 2629446"/>
              <a:gd name="connsiteX14" fmla="*/ 1103143 w 2193391"/>
              <a:gd name="connsiteY14" fmla="*/ 1031758 h 2629446"/>
              <a:gd name="connsiteX15" fmla="*/ 1606753 w 2193391"/>
              <a:gd name="connsiteY15" fmla="*/ 1031757 h 2629446"/>
              <a:gd name="connsiteX16" fmla="*/ 1750641 w 2193391"/>
              <a:gd name="connsiteY16" fmla="*/ 887605 h 2629446"/>
              <a:gd name="connsiteX17" fmla="*/ 1606753 w 2193391"/>
              <a:gd name="connsiteY17" fmla="*/ 743453 h 2629446"/>
              <a:gd name="connsiteX18" fmla="*/ 1534808 w 2193391"/>
              <a:gd name="connsiteY18" fmla="*/ 599300 h 2629446"/>
              <a:gd name="connsiteX19" fmla="*/ 1175088 w 2193391"/>
              <a:gd name="connsiteY19" fmla="*/ 599301 h 2629446"/>
              <a:gd name="connsiteX20" fmla="*/ 959255 w 2193391"/>
              <a:gd name="connsiteY20" fmla="*/ 455149 h 2629446"/>
              <a:gd name="connsiteX21" fmla="*/ 887311 w 2193391"/>
              <a:gd name="connsiteY21" fmla="*/ 238921 h 2629446"/>
              <a:gd name="connsiteX22" fmla="*/ 1175088 w 2193391"/>
              <a:gd name="connsiteY22" fmla="*/ 94769 h 2629446"/>
              <a:gd name="connsiteX23" fmla="*/ 1568654 w 2193391"/>
              <a:gd name="connsiteY23" fmla="*/ 0 h 2629446"/>
              <a:gd name="connsiteX0" fmla="*/ 1853956 w 2224290"/>
              <a:gd name="connsiteY0" fmla="*/ 94414 h 2629446"/>
              <a:gd name="connsiteX1" fmla="*/ 1781949 w 2224290"/>
              <a:gd name="connsiteY1" fmla="*/ 238430 h 2629446"/>
              <a:gd name="connsiteX2" fmla="*/ 1637652 w 2224290"/>
              <a:gd name="connsiteY2" fmla="*/ 527225 h 2629446"/>
              <a:gd name="connsiteX3" fmla="*/ 1853484 w 2224290"/>
              <a:gd name="connsiteY3" fmla="*/ 815529 h 2629446"/>
              <a:gd name="connsiteX4" fmla="*/ 2213205 w 2224290"/>
              <a:gd name="connsiteY4" fmla="*/ 1103833 h 2629446"/>
              <a:gd name="connsiteX5" fmla="*/ 1997372 w 2224290"/>
              <a:gd name="connsiteY5" fmla="*/ 1247986 h 2629446"/>
              <a:gd name="connsiteX6" fmla="*/ 1709596 w 2224290"/>
              <a:gd name="connsiteY6" fmla="*/ 1392139 h 2629446"/>
              <a:gd name="connsiteX7" fmla="*/ 1277931 w 2224290"/>
              <a:gd name="connsiteY7" fmla="*/ 1752520 h 2629446"/>
              <a:gd name="connsiteX8" fmla="*/ 774322 w 2224290"/>
              <a:gd name="connsiteY8" fmla="*/ 1968748 h 2629446"/>
              <a:gd name="connsiteX9" fmla="*/ 414602 w 2224290"/>
              <a:gd name="connsiteY9" fmla="*/ 2112900 h 2629446"/>
              <a:gd name="connsiteX10" fmla="*/ 342657 w 2224290"/>
              <a:gd name="connsiteY10" fmla="*/ 2473281 h 2629446"/>
              <a:gd name="connsiteX11" fmla="*/ 157264 w 2224290"/>
              <a:gd name="connsiteY11" fmla="*/ 2059057 h 2629446"/>
              <a:gd name="connsiteX12" fmla="*/ 54880 w 2224290"/>
              <a:gd name="connsiteY12" fmla="*/ 1680443 h 2629446"/>
              <a:gd name="connsiteX13" fmla="*/ 486545 w 2224290"/>
              <a:gd name="connsiteY13" fmla="*/ 1536291 h 2629446"/>
              <a:gd name="connsiteX14" fmla="*/ 1134042 w 2224290"/>
              <a:gd name="connsiteY14" fmla="*/ 1175910 h 2629446"/>
              <a:gd name="connsiteX15" fmla="*/ 1134042 w 2224290"/>
              <a:gd name="connsiteY15" fmla="*/ 1031758 h 2629446"/>
              <a:gd name="connsiteX16" fmla="*/ 1637652 w 2224290"/>
              <a:gd name="connsiteY16" fmla="*/ 1031757 h 2629446"/>
              <a:gd name="connsiteX17" fmla="*/ 1781540 w 2224290"/>
              <a:gd name="connsiteY17" fmla="*/ 887605 h 2629446"/>
              <a:gd name="connsiteX18" fmla="*/ 1637652 w 2224290"/>
              <a:gd name="connsiteY18" fmla="*/ 743453 h 2629446"/>
              <a:gd name="connsiteX19" fmla="*/ 1565707 w 2224290"/>
              <a:gd name="connsiteY19" fmla="*/ 599300 h 2629446"/>
              <a:gd name="connsiteX20" fmla="*/ 1205987 w 2224290"/>
              <a:gd name="connsiteY20" fmla="*/ 599301 h 2629446"/>
              <a:gd name="connsiteX21" fmla="*/ 990154 w 2224290"/>
              <a:gd name="connsiteY21" fmla="*/ 455149 h 2629446"/>
              <a:gd name="connsiteX22" fmla="*/ 918210 w 2224290"/>
              <a:gd name="connsiteY22" fmla="*/ 238921 h 2629446"/>
              <a:gd name="connsiteX23" fmla="*/ 1205987 w 2224290"/>
              <a:gd name="connsiteY23" fmla="*/ 94769 h 2629446"/>
              <a:gd name="connsiteX24" fmla="*/ 1599553 w 2224290"/>
              <a:gd name="connsiteY24" fmla="*/ 0 h 2629446"/>
              <a:gd name="connsiteX0" fmla="*/ 2134815 w 2505149"/>
              <a:gd name="connsiteY0" fmla="*/ 94414 h 2629446"/>
              <a:gd name="connsiteX1" fmla="*/ 2062808 w 2505149"/>
              <a:gd name="connsiteY1" fmla="*/ 238430 h 2629446"/>
              <a:gd name="connsiteX2" fmla="*/ 1918511 w 2505149"/>
              <a:gd name="connsiteY2" fmla="*/ 527225 h 2629446"/>
              <a:gd name="connsiteX3" fmla="*/ 2134343 w 2505149"/>
              <a:gd name="connsiteY3" fmla="*/ 815529 h 2629446"/>
              <a:gd name="connsiteX4" fmla="*/ 2494064 w 2505149"/>
              <a:gd name="connsiteY4" fmla="*/ 1103833 h 2629446"/>
              <a:gd name="connsiteX5" fmla="*/ 2278231 w 2505149"/>
              <a:gd name="connsiteY5" fmla="*/ 1247986 h 2629446"/>
              <a:gd name="connsiteX6" fmla="*/ 1990455 w 2505149"/>
              <a:gd name="connsiteY6" fmla="*/ 1392139 h 2629446"/>
              <a:gd name="connsiteX7" fmla="*/ 1558790 w 2505149"/>
              <a:gd name="connsiteY7" fmla="*/ 1752520 h 2629446"/>
              <a:gd name="connsiteX8" fmla="*/ 1055181 w 2505149"/>
              <a:gd name="connsiteY8" fmla="*/ 1968748 h 2629446"/>
              <a:gd name="connsiteX9" fmla="*/ 695461 w 2505149"/>
              <a:gd name="connsiteY9" fmla="*/ 2112900 h 2629446"/>
              <a:gd name="connsiteX10" fmla="*/ 623516 w 2505149"/>
              <a:gd name="connsiteY10" fmla="*/ 2473281 h 2629446"/>
              <a:gd name="connsiteX11" fmla="*/ 47963 w 2505149"/>
              <a:gd name="connsiteY11" fmla="*/ 2257053 h 2629446"/>
              <a:gd name="connsiteX12" fmla="*/ 335739 w 2505149"/>
              <a:gd name="connsiteY12" fmla="*/ 1680443 h 2629446"/>
              <a:gd name="connsiteX13" fmla="*/ 767404 w 2505149"/>
              <a:gd name="connsiteY13" fmla="*/ 1536291 h 2629446"/>
              <a:gd name="connsiteX14" fmla="*/ 1414901 w 2505149"/>
              <a:gd name="connsiteY14" fmla="*/ 1175910 h 2629446"/>
              <a:gd name="connsiteX15" fmla="*/ 1414901 w 2505149"/>
              <a:gd name="connsiteY15" fmla="*/ 1031758 h 2629446"/>
              <a:gd name="connsiteX16" fmla="*/ 1918511 w 2505149"/>
              <a:gd name="connsiteY16" fmla="*/ 1031757 h 2629446"/>
              <a:gd name="connsiteX17" fmla="*/ 2062399 w 2505149"/>
              <a:gd name="connsiteY17" fmla="*/ 887605 h 2629446"/>
              <a:gd name="connsiteX18" fmla="*/ 1918511 w 2505149"/>
              <a:gd name="connsiteY18" fmla="*/ 743453 h 2629446"/>
              <a:gd name="connsiteX19" fmla="*/ 1846566 w 2505149"/>
              <a:gd name="connsiteY19" fmla="*/ 599300 h 2629446"/>
              <a:gd name="connsiteX20" fmla="*/ 1486846 w 2505149"/>
              <a:gd name="connsiteY20" fmla="*/ 599301 h 2629446"/>
              <a:gd name="connsiteX21" fmla="*/ 1271013 w 2505149"/>
              <a:gd name="connsiteY21" fmla="*/ 455149 h 2629446"/>
              <a:gd name="connsiteX22" fmla="*/ 1199069 w 2505149"/>
              <a:gd name="connsiteY22" fmla="*/ 238921 h 2629446"/>
              <a:gd name="connsiteX23" fmla="*/ 1486846 w 2505149"/>
              <a:gd name="connsiteY23" fmla="*/ 94769 h 2629446"/>
              <a:gd name="connsiteX24" fmla="*/ 1880412 w 2505149"/>
              <a:gd name="connsiteY24" fmla="*/ 0 h 2629446"/>
              <a:gd name="connsiteX0" fmla="*/ 2087001 w 2457335"/>
              <a:gd name="connsiteY0" fmla="*/ 94414 h 2629446"/>
              <a:gd name="connsiteX1" fmla="*/ 2014994 w 2457335"/>
              <a:gd name="connsiteY1" fmla="*/ 238430 h 2629446"/>
              <a:gd name="connsiteX2" fmla="*/ 1870697 w 2457335"/>
              <a:gd name="connsiteY2" fmla="*/ 527225 h 2629446"/>
              <a:gd name="connsiteX3" fmla="*/ 2086529 w 2457335"/>
              <a:gd name="connsiteY3" fmla="*/ 815529 h 2629446"/>
              <a:gd name="connsiteX4" fmla="*/ 2446250 w 2457335"/>
              <a:gd name="connsiteY4" fmla="*/ 1103833 h 2629446"/>
              <a:gd name="connsiteX5" fmla="*/ 2230417 w 2457335"/>
              <a:gd name="connsiteY5" fmla="*/ 1247986 h 2629446"/>
              <a:gd name="connsiteX6" fmla="*/ 1942641 w 2457335"/>
              <a:gd name="connsiteY6" fmla="*/ 1392139 h 2629446"/>
              <a:gd name="connsiteX7" fmla="*/ 1510976 w 2457335"/>
              <a:gd name="connsiteY7" fmla="*/ 1752520 h 2629446"/>
              <a:gd name="connsiteX8" fmla="*/ 1007367 w 2457335"/>
              <a:gd name="connsiteY8" fmla="*/ 1968748 h 2629446"/>
              <a:gd name="connsiteX9" fmla="*/ 647647 w 2457335"/>
              <a:gd name="connsiteY9" fmla="*/ 2112900 h 2629446"/>
              <a:gd name="connsiteX10" fmla="*/ 575702 w 2457335"/>
              <a:gd name="connsiteY10" fmla="*/ 2473281 h 2629446"/>
              <a:gd name="connsiteX11" fmla="*/ 287033 w 2457335"/>
              <a:gd name="connsiteY11" fmla="*/ 2401286 h 2629446"/>
              <a:gd name="connsiteX12" fmla="*/ 149 w 2457335"/>
              <a:gd name="connsiteY12" fmla="*/ 2257053 h 2629446"/>
              <a:gd name="connsiteX13" fmla="*/ 287925 w 2457335"/>
              <a:gd name="connsiteY13" fmla="*/ 1680443 h 2629446"/>
              <a:gd name="connsiteX14" fmla="*/ 719590 w 2457335"/>
              <a:gd name="connsiteY14" fmla="*/ 1536291 h 2629446"/>
              <a:gd name="connsiteX15" fmla="*/ 1367087 w 2457335"/>
              <a:gd name="connsiteY15" fmla="*/ 1175910 h 2629446"/>
              <a:gd name="connsiteX16" fmla="*/ 1367087 w 2457335"/>
              <a:gd name="connsiteY16" fmla="*/ 1031758 h 2629446"/>
              <a:gd name="connsiteX17" fmla="*/ 1870697 w 2457335"/>
              <a:gd name="connsiteY17" fmla="*/ 1031757 h 2629446"/>
              <a:gd name="connsiteX18" fmla="*/ 2014585 w 2457335"/>
              <a:gd name="connsiteY18" fmla="*/ 887605 h 2629446"/>
              <a:gd name="connsiteX19" fmla="*/ 1870697 w 2457335"/>
              <a:gd name="connsiteY19" fmla="*/ 743453 h 2629446"/>
              <a:gd name="connsiteX20" fmla="*/ 1798752 w 2457335"/>
              <a:gd name="connsiteY20" fmla="*/ 599300 h 2629446"/>
              <a:gd name="connsiteX21" fmla="*/ 1439032 w 2457335"/>
              <a:gd name="connsiteY21" fmla="*/ 599301 h 2629446"/>
              <a:gd name="connsiteX22" fmla="*/ 1223199 w 2457335"/>
              <a:gd name="connsiteY22" fmla="*/ 455149 h 2629446"/>
              <a:gd name="connsiteX23" fmla="*/ 1151255 w 2457335"/>
              <a:gd name="connsiteY23" fmla="*/ 238921 h 2629446"/>
              <a:gd name="connsiteX24" fmla="*/ 1439032 w 2457335"/>
              <a:gd name="connsiteY24" fmla="*/ 94769 h 2629446"/>
              <a:gd name="connsiteX25" fmla="*/ 1832598 w 2457335"/>
              <a:gd name="connsiteY25" fmla="*/ 0 h 2629446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259023 w 2493158"/>
              <a:gd name="connsiteY15" fmla="*/ 1175909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330967 w 2493158"/>
              <a:gd name="connsiteY15" fmla="*/ 1103833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043190 w 2493158"/>
              <a:gd name="connsiteY22" fmla="*/ 310995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965972 w 2493158"/>
              <a:gd name="connsiteY21" fmla="*/ 491443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539581 w 2493158"/>
              <a:gd name="connsiteY21" fmla="*/ 455147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1043190 w 2493158"/>
              <a:gd name="connsiteY25" fmla="*/ 310995 h 2797624"/>
              <a:gd name="connsiteX26" fmla="*/ 1474855 w 2493158"/>
              <a:gd name="connsiteY26" fmla="*/ 94769 h 2797624"/>
              <a:gd name="connsiteX27" fmla="*/ 1868421 w 2493158"/>
              <a:gd name="connsiteY27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721640 w 2493158"/>
              <a:gd name="connsiteY25" fmla="*/ 331804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395693 w 2493158"/>
              <a:gd name="connsiteY23" fmla="*/ 383071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05506 w 2465079"/>
              <a:gd name="connsiteY0" fmla="*/ 111848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378374 w 2465079"/>
              <a:gd name="connsiteY23" fmla="*/ 383071 h 2764817"/>
              <a:gd name="connsiteX24" fmla="*/ 450318 w 2465079"/>
              <a:gd name="connsiteY24" fmla="*/ 310995 h 2764817"/>
              <a:gd name="connsiteX25" fmla="*/ 666151 w 2465079"/>
              <a:gd name="connsiteY25" fmla="*/ 383071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6 w 2465079"/>
              <a:gd name="connsiteY0" fmla="*/ 111848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378374 w 2465079"/>
              <a:gd name="connsiteY23" fmla="*/ 383071 h 2764817"/>
              <a:gd name="connsiteX24" fmla="*/ 450318 w 2465079"/>
              <a:gd name="connsiteY24" fmla="*/ 310995 h 2764817"/>
              <a:gd name="connsiteX25" fmla="*/ 666151 w 2465079"/>
              <a:gd name="connsiteY25" fmla="*/ 383071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033498 w 2465079"/>
              <a:gd name="connsiteY0" fmla="*/ 238430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85976 w 2465079"/>
              <a:gd name="connsiteY6" fmla="*/ 1238228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85976 w 2465079"/>
              <a:gd name="connsiteY6" fmla="*/ 1238228 h 2764817"/>
              <a:gd name="connsiteX7" fmla="*/ 991067 w 2465079"/>
              <a:gd name="connsiteY7" fmla="*/ 1628793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7407"/>
              <a:gd name="connsiteX1" fmla="*/ 1889201 w 2465079"/>
              <a:gd name="connsiteY1" fmla="*/ 527225 h 2767407"/>
              <a:gd name="connsiteX2" fmla="*/ 2105033 w 2465079"/>
              <a:gd name="connsiteY2" fmla="*/ 815529 h 2767407"/>
              <a:gd name="connsiteX3" fmla="*/ 2464754 w 2465079"/>
              <a:gd name="connsiteY3" fmla="*/ 1103833 h 2767407"/>
              <a:gd name="connsiteX4" fmla="*/ 2248921 w 2465079"/>
              <a:gd name="connsiteY4" fmla="*/ 1247986 h 2767407"/>
              <a:gd name="connsiteX5" fmla="*/ 1961145 w 2465079"/>
              <a:gd name="connsiteY5" fmla="*/ 1392139 h 2767407"/>
              <a:gd name="connsiteX6" fmla="*/ 1485976 w 2465079"/>
              <a:gd name="connsiteY6" fmla="*/ 1238228 h 2767407"/>
              <a:gd name="connsiteX7" fmla="*/ 991067 w 2465079"/>
              <a:gd name="connsiteY7" fmla="*/ 1628793 h 2767407"/>
              <a:gd name="connsiteX8" fmla="*/ 594206 w 2465079"/>
              <a:gd name="connsiteY8" fmla="*/ 2473281 h 2767407"/>
              <a:gd name="connsiteX9" fmla="*/ 90597 w 2465079"/>
              <a:gd name="connsiteY9" fmla="*/ 2761586 h 2767407"/>
              <a:gd name="connsiteX10" fmla="*/ 18653 w 2465079"/>
              <a:gd name="connsiteY10" fmla="*/ 2257053 h 2767407"/>
              <a:gd name="connsiteX11" fmla="*/ 306429 w 2465079"/>
              <a:gd name="connsiteY11" fmla="*/ 1680443 h 2767407"/>
              <a:gd name="connsiteX12" fmla="*/ 738094 w 2465079"/>
              <a:gd name="connsiteY12" fmla="*/ 1536291 h 2767407"/>
              <a:gd name="connsiteX13" fmla="*/ 1385591 w 2465079"/>
              <a:gd name="connsiteY13" fmla="*/ 1031758 h 2767407"/>
              <a:gd name="connsiteX14" fmla="*/ 1889201 w 2465079"/>
              <a:gd name="connsiteY14" fmla="*/ 1031757 h 2767407"/>
              <a:gd name="connsiteX15" fmla="*/ 2033089 w 2465079"/>
              <a:gd name="connsiteY15" fmla="*/ 887605 h 2767407"/>
              <a:gd name="connsiteX16" fmla="*/ 1889201 w 2465079"/>
              <a:gd name="connsiteY16" fmla="*/ 743453 h 2767407"/>
              <a:gd name="connsiteX17" fmla="*/ 1817256 w 2465079"/>
              <a:gd name="connsiteY17" fmla="*/ 599300 h 2767407"/>
              <a:gd name="connsiteX18" fmla="*/ 1457536 w 2465079"/>
              <a:gd name="connsiteY18" fmla="*/ 599301 h 2767407"/>
              <a:gd name="connsiteX19" fmla="*/ 1097816 w 2465079"/>
              <a:gd name="connsiteY19" fmla="*/ 527224 h 2767407"/>
              <a:gd name="connsiteX20" fmla="*/ 757437 w 2465079"/>
              <a:gd name="connsiteY20" fmla="*/ 491443 h 2767407"/>
              <a:gd name="connsiteX21" fmla="*/ 378374 w 2465079"/>
              <a:gd name="connsiteY21" fmla="*/ 383071 h 2767407"/>
              <a:gd name="connsiteX22" fmla="*/ 450318 w 2465079"/>
              <a:gd name="connsiteY22" fmla="*/ 310995 h 2767407"/>
              <a:gd name="connsiteX23" fmla="*/ 666151 w 2465079"/>
              <a:gd name="connsiteY23" fmla="*/ 383071 h 2767407"/>
              <a:gd name="connsiteX24" fmla="*/ 1025871 w 2465079"/>
              <a:gd name="connsiteY24" fmla="*/ 238919 h 2767407"/>
              <a:gd name="connsiteX25" fmla="*/ 1457536 w 2465079"/>
              <a:gd name="connsiteY25" fmla="*/ 94769 h 2767407"/>
              <a:gd name="connsiteX26" fmla="*/ 1851102 w 2465079"/>
              <a:gd name="connsiteY26" fmla="*/ 0 h 2767407"/>
              <a:gd name="connsiteX0" fmla="*/ 2103105 w 2465079"/>
              <a:gd name="connsiteY0" fmla="*/ 194845 h 2761586"/>
              <a:gd name="connsiteX1" fmla="*/ 1889201 w 2465079"/>
              <a:gd name="connsiteY1" fmla="*/ 527225 h 2761586"/>
              <a:gd name="connsiteX2" fmla="*/ 2105033 w 2465079"/>
              <a:gd name="connsiteY2" fmla="*/ 815529 h 2761586"/>
              <a:gd name="connsiteX3" fmla="*/ 2464754 w 2465079"/>
              <a:gd name="connsiteY3" fmla="*/ 1103833 h 2761586"/>
              <a:gd name="connsiteX4" fmla="*/ 2248921 w 2465079"/>
              <a:gd name="connsiteY4" fmla="*/ 1247986 h 2761586"/>
              <a:gd name="connsiteX5" fmla="*/ 1961145 w 2465079"/>
              <a:gd name="connsiteY5" fmla="*/ 1392139 h 2761586"/>
              <a:gd name="connsiteX6" fmla="*/ 1485976 w 2465079"/>
              <a:gd name="connsiteY6" fmla="*/ 1238228 h 2761586"/>
              <a:gd name="connsiteX7" fmla="*/ 991067 w 2465079"/>
              <a:gd name="connsiteY7" fmla="*/ 1628793 h 2761586"/>
              <a:gd name="connsiteX8" fmla="*/ 90597 w 2465079"/>
              <a:gd name="connsiteY8" fmla="*/ 2761586 h 2761586"/>
              <a:gd name="connsiteX9" fmla="*/ 18653 w 2465079"/>
              <a:gd name="connsiteY9" fmla="*/ 2257053 h 2761586"/>
              <a:gd name="connsiteX10" fmla="*/ 306429 w 2465079"/>
              <a:gd name="connsiteY10" fmla="*/ 1680443 h 2761586"/>
              <a:gd name="connsiteX11" fmla="*/ 738094 w 2465079"/>
              <a:gd name="connsiteY11" fmla="*/ 1536291 h 2761586"/>
              <a:gd name="connsiteX12" fmla="*/ 1385591 w 2465079"/>
              <a:gd name="connsiteY12" fmla="*/ 1031758 h 2761586"/>
              <a:gd name="connsiteX13" fmla="*/ 1889201 w 2465079"/>
              <a:gd name="connsiteY13" fmla="*/ 1031757 h 2761586"/>
              <a:gd name="connsiteX14" fmla="*/ 2033089 w 2465079"/>
              <a:gd name="connsiteY14" fmla="*/ 887605 h 2761586"/>
              <a:gd name="connsiteX15" fmla="*/ 1889201 w 2465079"/>
              <a:gd name="connsiteY15" fmla="*/ 743453 h 2761586"/>
              <a:gd name="connsiteX16" fmla="*/ 1817256 w 2465079"/>
              <a:gd name="connsiteY16" fmla="*/ 599300 h 2761586"/>
              <a:gd name="connsiteX17" fmla="*/ 1457536 w 2465079"/>
              <a:gd name="connsiteY17" fmla="*/ 599301 h 2761586"/>
              <a:gd name="connsiteX18" fmla="*/ 1097816 w 2465079"/>
              <a:gd name="connsiteY18" fmla="*/ 527224 h 2761586"/>
              <a:gd name="connsiteX19" fmla="*/ 757437 w 2465079"/>
              <a:gd name="connsiteY19" fmla="*/ 491443 h 2761586"/>
              <a:gd name="connsiteX20" fmla="*/ 378374 w 2465079"/>
              <a:gd name="connsiteY20" fmla="*/ 383071 h 2761586"/>
              <a:gd name="connsiteX21" fmla="*/ 450318 w 2465079"/>
              <a:gd name="connsiteY21" fmla="*/ 310995 h 2761586"/>
              <a:gd name="connsiteX22" fmla="*/ 666151 w 2465079"/>
              <a:gd name="connsiteY22" fmla="*/ 383071 h 2761586"/>
              <a:gd name="connsiteX23" fmla="*/ 1025871 w 2465079"/>
              <a:gd name="connsiteY23" fmla="*/ 238919 h 2761586"/>
              <a:gd name="connsiteX24" fmla="*/ 1457536 w 2465079"/>
              <a:gd name="connsiteY24" fmla="*/ 94769 h 2761586"/>
              <a:gd name="connsiteX25" fmla="*/ 1851102 w 2465079"/>
              <a:gd name="connsiteY25" fmla="*/ 0 h 2761586"/>
              <a:gd name="connsiteX0" fmla="*/ 2084958 w 2446932"/>
              <a:gd name="connsiteY0" fmla="*/ 194845 h 2257053"/>
              <a:gd name="connsiteX1" fmla="*/ 1871054 w 2446932"/>
              <a:gd name="connsiteY1" fmla="*/ 527225 h 2257053"/>
              <a:gd name="connsiteX2" fmla="*/ 2086886 w 2446932"/>
              <a:gd name="connsiteY2" fmla="*/ 815529 h 2257053"/>
              <a:gd name="connsiteX3" fmla="*/ 2446607 w 2446932"/>
              <a:gd name="connsiteY3" fmla="*/ 1103833 h 2257053"/>
              <a:gd name="connsiteX4" fmla="*/ 2230774 w 2446932"/>
              <a:gd name="connsiteY4" fmla="*/ 1247986 h 2257053"/>
              <a:gd name="connsiteX5" fmla="*/ 1942998 w 2446932"/>
              <a:gd name="connsiteY5" fmla="*/ 1392139 h 2257053"/>
              <a:gd name="connsiteX6" fmla="*/ 1467829 w 2446932"/>
              <a:gd name="connsiteY6" fmla="*/ 1238228 h 2257053"/>
              <a:gd name="connsiteX7" fmla="*/ 972920 w 2446932"/>
              <a:gd name="connsiteY7" fmla="*/ 1628793 h 2257053"/>
              <a:gd name="connsiteX8" fmla="*/ 506 w 2446932"/>
              <a:gd name="connsiteY8" fmla="*/ 2257053 h 2257053"/>
              <a:gd name="connsiteX9" fmla="*/ 288282 w 2446932"/>
              <a:gd name="connsiteY9" fmla="*/ 1680443 h 2257053"/>
              <a:gd name="connsiteX10" fmla="*/ 719947 w 2446932"/>
              <a:gd name="connsiteY10" fmla="*/ 1536291 h 2257053"/>
              <a:gd name="connsiteX11" fmla="*/ 1367444 w 2446932"/>
              <a:gd name="connsiteY11" fmla="*/ 1031758 h 2257053"/>
              <a:gd name="connsiteX12" fmla="*/ 1871054 w 2446932"/>
              <a:gd name="connsiteY12" fmla="*/ 1031757 h 2257053"/>
              <a:gd name="connsiteX13" fmla="*/ 2014942 w 2446932"/>
              <a:gd name="connsiteY13" fmla="*/ 887605 h 2257053"/>
              <a:gd name="connsiteX14" fmla="*/ 1871054 w 2446932"/>
              <a:gd name="connsiteY14" fmla="*/ 743453 h 2257053"/>
              <a:gd name="connsiteX15" fmla="*/ 1799109 w 2446932"/>
              <a:gd name="connsiteY15" fmla="*/ 599300 h 2257053"/>
              <a:gd name="connsiteX16" fmla="*/ 1439389 w 2446932"/>
              <a:gd name="connsiteY16" fmla="*/ 599301 h 2257053"/>
              <a:gd name="connsiteX17" fmla="*/ 1079669 w 2446932"/>
              <a:gd name="connsiteY17" fmla="*/ 527224 h 2257053"/>
              <a:gd name="connsiteX18" fmla="*/ 739290 w 2446932"/>
              <a:gd name="connsiteY18" fmla="*/ 491443 h 2257053"/>
              <a:gd name="connsiteX19" fmla="*/ 360227 w 2446932"/>
              <a:gd name="connsiteY19" fmla="*/ 383071 h 2257053"/>
              <a:gd name="connsiteX20" fmla="*/ 432171 w 2446932"/>
              <a:gd name="connsiteY20" fmla="*/ 310995 h 2257053"/>
              <a:gd name="connsiteX21" fmla="*/ 648004 w 2446932"/>
              <a:gd name="connsiteY21" fmla="*/ 383071 h 2257053"/>
              <a:gd name="connsiteX22" fmla="*/ 1007724 w 2446932"/>
              <a:gd name="connsiteY22" fmla="*/ 238919 h 2257053"/>
              <a:gd name="connsiteX23" fmla="*/ 1439389 w 2446932"/>
              <a:gd name="connsiteY23" fmla="*/ 94769 h 2257053"/>
              <a:gd name="connsiteX24" fmla="*/ 1832955 w 2446932"/>
              <a:gd name="connsiteY24" fmla="*/ 0 h 2257053"/>
              <a:gd name="connsiteX0" fmla="*/ 1796676 w 2158650"/>
              <a:gd name="connsiteY0" fmla="*/ 194845 h 1690341"/>
              <a:gd name="connsiteX1" fmla="*/ 1582772 w 2158650"/>
              <a:gd name="connsiteY1" fmla="*/ 527225 h 1690341"/>
              <a:gd name="connsiteX2" fmla="*/ 1798604 w 2158650"/>
              <a:gd name="connsiteY2" fmla="*/ 815529 h 1690341"/>
              <a:gd name="connsiteX3" fmla="*/ 2158325 w 2158650"/>
              <a:gd name="connsiteY3" fmla="*/ 1103833 h 1690341"/>
              <a:gd name="connsiteX4" fmla="*/ 1942492 w 2158650"/>
              <a:gd name="connsiteY4" fmla="*/ 1247986 h 1690341"/>
              <a:gd name="connsiteX5" fmla="*/ 1654716 w 2158650"/>
              <a:gd name="connsiteY5" fmla="*/ 1392139 h 1690341"/>
              <a:gd name="connsiteX6" fmla="*/ 1179547 w 2158650"/>
              <a:gd name="connsiteY6" fmla="*/ 1238228 h 1690341"/>
              <a:gd name="connsiteX7" fmla="*/ 684638 w 2158650"/>
              <a:gd name="connsiteY7" fmla="*/ 1628793 h 1690341"/>
              <a:gd name="connsiteX8" fmla="*/ 0 w 2158650"/>
              <a:gd name="connsiteY8" fmla="*/ 1680443 h 1690341"/>
              <a:gd name="connsiteX9" fmla="*/ 431665 w 2158650"/>
              <a:gd name="connsiteY9" fmla="*/ 1536291 h 1690341"/>
              <a:gd name="connsiteX10" fmla="*/ 1079162 w 2158650"/>
              <a:gd name="connsiteY10" fmla="*/ 1031758 h 1690341"/>
              <a:gd name="connsiteX11" fmla="*/ 1582772 w 2158650"/>
              <a:gd name="connsiteY11" fmla="*/ 1031757 h 1690341"/>
              <a:gd name="connsiteX12" fmla="*/ 1726660 w 2158650"/>
              <a:gd name="connsiteY12" fmla="*/ 887605 h 1690341"/>
              <a:gd name="connsiteX13" fmla="*/ 1582772 w 2158650"/>
              <a:gd name="connsiteY13" fmla="*/ 743453 h 1690341"/>
              <a:gd name="connsiteX14" fmla="*/ 1510827 w 2158650"/>
              <a:gd name="connsiteY14" fmla="*/ 599300 h 1690341"/>
              <a:gd name="connsiteX15" fmla="*/ 1151107 w 2158650"/>
              <a:gd name="connsiteY15" fmla="*/ 599301 h 1690341"/>
              <a:gd name="connsiteX16" fmla="*/ 791387 w 2158650"/>
              <a:gd name="connsiteY16" fmla="*/ 527224 h 1690341"/>
              <a:gd name="connsiteX17" fmla="*/ 451008 w 2158650"/>
              <a:gd name="connsiteY17" fmla="*/ 491443 h 1690341"/>
              <a:gd name="connsiteX18" fmla="*/ 71945 w 2158650"/>
              <a:gd name="connsiteY18" fmla="*/ 383071 h 1690341"/>
              <a:gd name="connsiteX19" fmla="*/ 143889 w 2158650"/>
              <a:gd name="connsiteY19" fmla="*/ 310995 h 1690341"/>
              <a:gd name="connsiteX20" fmla="*/ 359722 w 2158650"/>
              <a:gd name="connsiteY20" fmla="*/ 383071 h 1690341"/>
              <a:gd name="connsiteX21" fmla="*/ 719442 w 2158650"/>
              <a:gd name="connsiteY21" fmla="*/ 238919 h 1690341"/>
              <a:gd name="connsiteX22" fmla="*/ 1151107 w 2158650"/>
              <a:gd name="connsiteY22" fmla="*/ 94769 h 1690341"/>
              <a:gd name="connsiteX23" fmla="*/ 1544673 w 2158650"/>
              <a:gd name="connsiteY23" fmla="*/ 0 h 1690341"/>
              <a:gd name="connsiteX0" fmla="*/ 1741878 w 2103852"/>
              <a:gd name="connsiteY0" fmla="*/ 194845 h 1649585"/>
              <a:gd name="connsiteX1" fmla="*/ 1527974 w 2103852"/>
              <a:gd name="connsiteY1" fmla="*/ 527225 h 1649585"/>
              <a:gd name="connsiteX2" fmla="*/ 1743806 w 2103852"/>
              <a:gd name="connsiteY2" fmla="*/ 815529 h 1649585"/>
              <a:gd name="connsiteX3" fmla="*/ 2103527 w 2103852"/>
              <a:gd name="connsiteY3" fmla="*/ 1103833 h 1649585"/>
              <a:gd name="connsiteX4" fmla="*/ 1887694 w 2103852"/>
              <a:gd name="connsiteY4" fmla="*/ 1247986 h 1649585"/>
              <a:gd name="connsiteX5" fmla="*/ 1599918 w 2103852"/>
              <a:gd name="connsiteY5" fmla="*/ 1392139 h 1649585"/>
              <a:gd name="connsiteX6" fmla="*/ 1124749 w 2103852"/>
              <a:gd name="connsiteY6" fmla="*/ 1238228 h 1649585"/>
              <a:gd name="connsiteX7" fmla="*/ 629840 w 2103852"/>
              <a:gd name="connsiteY7" fmla="*/ 1628793 h 1649585"/>
              <a:gd name="connsiteX8" fmla="*/ 376867 w 2103852"/>
              <a:gd name="connsiteY8" fmla="*/ 1536291 h 1649585"/>
              <a:gd name="connsiteX9" fmla="*/ 1024364 w 2103852"/>
              <a:gd name="connsiteY9" fmla="*/ 1031758 h 1649585"/>
              <a:gd name="connsiteX10" fmla="*/ 1527974 w 2103852"/>
              <a:gd name="connsiteY10" fmla="*/ 1031757 h 1649585"/>
              <a:gd name="connsiteX11" fmla="*/ 1671862 w 2103852"/>
              <a:gd name="connsiteY11" fmla="*/ 887605 h 1649585"/>
              <a:gd name="connsiteX12" fmla="*/ 1527974 w 2103852"/>
              <a:gd name="connsiteY12" fmla="*/ 743453 h 1649585"/>
              <a:gd name="connsiteX13" fmla="*/ 1456029 w 2103852"/>
              <a:gd name="connsiteY13" fmla="*/ 599300 h 1649585"/>
              <a:gd name="connsiteX14" fmla="*/ 1096309 w 2103852"/>
              <a:gd name="connsiteY14" fmla="*/ 599301 h 1649585"/>
              <a:gd name="connsiteX15" fmla="*/ 736589 w 2103852"/>
              <a:gd name="connsiteY15" fmla="*/ 527224 h 1649585"/>
              <a:gd name="connsiteX16" fmla="*/ 396210 w 2103852"/>
              <a:gd name="connsiteY16" fmla="*/ 491443 h 1649585"/>
              <a:gd name="connsiteX17" fmla="*/ 17147 w 2103852"/>
              <a:gd name="connsiteY17" fmla="*/ 383071 h 1649585"/>
              <a:gd name="connsiteX18" fmla="*/ 89091 w 2103852"/>
              <a:gd name="connsiteY18" fmla="*/ 310995 h 1649585"/>
              <a:gd name="connsiteX19" fmla="*/ 304924 w 2103852"/>
              <a:gd name="connsiteY19" fmla="*/ 383071 h 1649585"/>
              <a:gd name="connsiteX20" fmla="*/ 664644 w 2103852"/>
              <a:gd name="connsiteY20" fmla="*/ 238919 h 1649585"/>
              <a:gd name="connsiteX21" fmla="*/ 1096309 w 2103852"/>
              <a:gd name="connsiteY21" fmla="*/ 94769 h 1649585"/>
              <a:gd name="connsiteX22" fmla="*/ 1489875 w 2103852"/>
              <a:gd name="connsiteY22" fmla="*/ 0 h 1649585"/>
              <a:gd name="connsiteX0" fmla="*/ 1741878 w 2103852"/>
              <a:gd name="connsiteY0" fmla="*/ 194845 h 1640512"/>
              <a:gd name="connsiteX1" fmla="*/ 1527974 w 2103852"/>
              <a:gd name="connsiteY1" fmla="*/ 527225 h 1640512"/>
              <a:gd name="connsiteX2" fmla="*/ 1743806 w 2103852"/>
              <a:gd name="connsiteY2" fmla="*/ 815529 h 1640512"/>
              <a:gd name="connsiteX3" fmla="*/ 2103527 w 2103852"/>
              <a:gd name="connsiteY3" fmla="*/ 1103833 h 1640512"/>
              <a:gd name="connsiteX4" fmla="*/ 1887694 w 2103852"/>
              <a:gd name="connsiteY4" fmla="*/ 1247986 h 1640512"/>
              <a:gd name="connsiteX5" fmla="*/ 1599918 w 2103852"/>
              <a:gd name="connsiteY5" fmla="*/ 1392139 h 1640512"/>
              <a:gd name="connsiteX6" fmla="*/ 1124749 w 2103852"/>
              <a:gd name="connsiteY6" fmla="*/ 1238228 h 1640512"/>
              <a:gd name="connsiteX7" fmla="*/ 629840 w 2103852"/>
              <a:gd name="connsiteY7" fmla="*/ 1628793 h 1640512"/>
              <a:gd name="connsiteX8" fmla="*/ 385568 w 2103852"/>
              <a:gd name="connsiteY8" fmla="*/ 1492707 h 1640512"/>
              <a:gd name="connsiteX9" fmla="*/ 1024364 w 2103852"/>
              <a:gd name="connsiteY9" fmla="*/ 1031758 h 1640512"/>
              <a:gd name="connsiteX10" fmla="*/ 1527974 w 2103852"/>
              <a:gd name="connsiteY10" fmla="*/ 1031757 h 1640512"/>
              <a:gd name="connsiteX11" fmla="*/ 1671862 w 2103852"/>
              <a:gd name="connsiteY11" fmla="*/ 887605 h 1640512"/>
              <a:gd name="connsiteX12" fmla="*/ 1527974 w 2103852"/>
              <a:gd name="connsiteY12" fmla="*/ 743453 h 1640512"/>
              <a:gd name="connsiteX13" fmla="*/ 1456029 w 2103852"/>
              <a:gd name="connsiteY13" fmla="*/ 599300 h 1640512"/>
              <a:gd name="connsiteX14" fmla="*/ 1096309 w 2103852"/>
              <a:gd name="connsiteY14" fmla="*/ 599301 h 1640512"/>
              <a:gd name="connsiteX15" fmla="*/ 736589 w 2103852"/>
              <a:gd name="connsiteY15" fmla="*/ 527224 h 1640512"/>
              <a:gd name="connsiteX16" fmla="*/ 396210 w 2103852"/>
              <a:gd name="connsiteY16" fmla="*/ 491443 h 1640512"/>
              <a:gd name="connsiteX17" fmla="*/ 17147 w 2103852"/>
              <a:gd name="connsiteY17" fmla="*/ 383071 h 1640512"/>
              <a:gd name="connsiteX18" fmla="*/ 89091 w 2103852"/>
              <a:gd name="connsiteY18" fmla="*/ 310995 h 1640512"/>
              <a:gd name="connsiteX19" fmla="*/ 304924 w 2103852"/>
              <a:gd name="connsiteY19" fmla="*/ 383071 h 1640512"/>
              <a:gd name="connsiteX20" fmla="*/ 664644 w 2103852"/>
              <a:gd name="connsiteY20" fmla="*/ 238919 h 1640512"/>
              <a:gd name="connsiteX21" fmla="*/ 1096309 w 2103852"/>
              <a:gd name="connsiteY21" fmla="*/ 94769 h 1640512"/>
              <a:gd name="connsiteX22" fmla="*/ 1489875 w 2103852"/>
              <a:gd name="connsiteY22" fmla="*/ 0 h 1640512"/>
              <a:gd name="connsiteX0" fmla="*/ 1741878 w 2103852"/>
              <a:gd name="connsiteY0" fmla="*/ 194845 h 1640512"/>
              <a:gd name="connsiteX1" fmla="*/ 1527974 w 2103852"/>
              <a:gd name="connsiteY1" fmla="*/ 527225 h 1640512"/>
              <a:gd name="connsiteX2" fmla="*/ 1743806 w 2103852"/>
              <a:gd name="connsiteY2" fmla="*/ 815529 h 1640512"/>
              <a:gd name="connsiteX3" fmla="*/ 2103527 w 2103852"/>
              <a:gd name="connsiteY3" fmla="*/ 1103833 h 1640512"/>
              <a:gd name="connsiteX4" fmla="*/ 1887694 w 2103852"/>
              <a:gd name="connsiteY4" fmla="*/ 1247986 h 1640512"/>
              <a:gd name="connsiteX5" fmla="*/ 1599918 w 2103852"/>
              <a:gd name="connsiteY5" fmla="*/ 1392139 h 1640512"/>
              <a:gd name="connsiteX6" fmla="*/ 1124749 w 2103852"/>
              <a:gd name="connsiteY6" fmla="*/ 1238228 h 1640512"/>
              <a:gd name="connsiteX7" fmla="*/ 629840 w 2103852"/>
              <a:gd name="connsiteY7" fmla="*/ 1628793 h 1640512"/>
              <a:gd name="connsiteX8" fmla="*/ 385568 w 2103852"/>
              <a:gd name="connsiteY8" fmla="*/ 1492707 h 1640512"/>
              <a:gd name="connsiteX9" fmla="*/ 1024364 w 2103852"/>
              <a:gd name="connsiteY9" fmla="*/ 1031758 h 1640512"/>
              <a:gd name="connsiteX10" fmla="*/ 1527974 w 2103852"/>
              <a:gd name="connsiteY10" fmla="*/ 1031757 h 1640512"/>
              <a:gd name="connsiteX11" fmla="*/ 1671862 w 2103852"/>
              <a:gd name="connsiteY11" fmla="*/ 887605 h 1640512"/>
              <a:gd name="connsiteX12" fmla="*/ 1527974 w 2103852"/>
              <a:gd name="connsiteY12" fmla="*/ 743453 h 1640512"/>
              <a:gd name="connsiteX13" fmla="*/ 1456029 w 2103852"/>
              <a:gd name="connsiteY13" fmla="*/ 599300 h 1640512"/>
              <a:gd name="connsiteX14" fmla="*/ 1096309 w 2103852"/>
              <a:gd name="connsiteY14" fmla="*/ 599301 h 1640512"/>
              <a:gd name="connsiteX15" fmla="*/ 736589 w 2103852"/>
              <a:gd name="connsiteY15" fmla="*/ 527224 h 1640512"/>
              <a:gd name="connsiteX16" fmla="*/ 396210 w 2103852"/>
              <a:gd name="connsiteY16" fmla="*/ 491443 h 1640512"/>
              <a:gd name="connsiteX17" fmla="*/ 17147 w 2103852"/>
              <a:gd name="connsiteY17" fmla="*/ 383071 h 1640512"/>
              <a:gd name="connsiteX18" fmla="*/ 89091 w 2103852"/>
              <a:gd name="connsiteY18" fmla="*/ 310995 h 1640512"/>
              <a:gd name="connsiteX19" fmla="*/ 304924 w 2103852"/>
              <a:gd name="connsiteY19" fmla="*/ 383071 h 1640512"/>
              <a:gd name="connsiteX20" fmla="*/ 664644 w 2103852"/>
              <a:gd name="connsiteY20" fmla="*/ 238919 h 1640512"/>
              <a:gd name="connsiteX21" fmla="*/ 1096309 w 2103852"/>
              <a:gd name="connsiteY21" fmla="*/ 94769 h 1640512"/>
              <a:gd name="connsiteX22" fmla="*/ 1489875 w 2103852"/>
              <a:gd name="connsiteY22" fmla="*/ 0 h 1640512"/>
              <a:gd name="connsiteX0" fmla="*/ 1741878 w 2103852"/>
              <a:gd name="connsiteY0" fmla="*/ 194845 h 1658190"/>
              <a:gd name="connsiteX1" fmla="*/ 1527974 w 2103852"/>
              <a:gd name="connsiteY1" fmla="*/ 527225 h 1658190"/>
              <a:gd name="connsiteX2" fmla="*/ 1743806 w 2103852"/>
              <a:gd name="connsiteY2" fmla="*/ 815529 h 1658190"/>
              <a:gd name="connsiteX3" fmla="*/ 2103527 w 2103852"/>
              <a:gd name="connsiteY3" fmla="*/ 1103833 h 1658190"/>
              <a:gd name="connsiteX4" fmla="*/ 1887694 w 2103852"/>
              <a:gd name="connsiteY4" fmla="*/ 1247986 h 1658190"/>
              <a:gd name="connsiteX5" fmla="*/ 1599918 w 2103852"/>
              <a:gd name="connsiteY5" fmla="*/ 1392139 h 1658190"/>
              <a:gd name="connsiteX6" fmla="*/ 1124749 w 2103852"/>
              <a:gd name="connsiteY6" fmla="*/ 1238228 h 1658190"/>
              <a:gd name="connsiteX7" fmla="*/ 629840 w 2103852"/>
              <a:gd name="connsiteY7" fmla="*/ 1628793 h 1658190"/>
              <a:gd name="connsiteX8" fmla="*/ 385568 w 2103852"/>
              <a:gd name="connsiteY8" fmla="*/ 1492707 h 1658190"/>
              <a:gd name="connsiteX9" fmla="*/ 1024364 w 2103852"/>
              <a:gd name="connsiteY9" fmla="*/ 1031758 h 1658190"/>
              <a:gd name="connsiteX10" fmla="*/ 1527974 w 2103852"/>
              <a:gd name="connsiteY10" fmla="*/ 1031757 h 1658190"/>
              <a:gd name="connsiteX11" fmla="*/ 1671862 w 2103852"/>
              <a:gd name="connsiteY11" fmla="*/ 887605 h 1658190"/>
              <a:gd name="connsiteX12" fmla="*/ 1527974 w 2103852"/>
              <a:gd name="connsiteY12" fmla="*/ 743453 h 1658190"/>
              <a:gd name="connsiteX13" fmla="*/ 1456029 w 2103852"/>
              <a:gd name="connsiteY13" fmla="*/ 599300 h 1658190"/>
              <a:gd name="connsiteX14" fmla="*/ 1096309 w 2103852"/>
              <a:gd name="connsiteY14" fmla="*/ 599301 h 1658190"/>
              <a:gd name="connsiteX15" fmla="*/ 736589 w 2103852"/>
              <a:gd name="connsiteY15" fmla="*/ 527224 h 1658190"/>
              <a:gd name="connsiteX16" fmla="*/ 396210 w 2103852"/>
              <a:gd name="connsiteY16" fmla="*/ 491443 h 1658190"/>
              <a:gd name="connsiteX17" fmla="*/ 17147 w 2103852"/>
              <a:gd name="connsiteY17" fmla="*/ 383071 h 1658190"/>
              <a:gd name="connsiteX18" fmla="*/ 89091 w 2103852"/>
              <a:gd name="connsiteY18" fmla="*/ 310995 h 1658190"/>
              <a:gd name="connsiteX19" fmla="*/ 304924 w 2103852"/>
              <a:gd name="connsiteY19" fmla="*/ 383071 h 1658190"/>
              <a:gd name="connsiteX20" fmla="*/ 664644 w 2103852"/>
              <a:gd name="connsiteY20" fmla="*/ 238919 h 1658190"/>
              <a:gd name="connsiteX21" fmla="*/ 1096309 w 2103852"/>
              <a:gd name="connsiteY21" fmla="*/ 94769 h 1658190"/>
              <a:gd name="connsiteX22" fmla="*/ 1489875 w 2103852"/>
              <a:gd name="connsiteY22" fmla="*/ 0 h 1658190"/>
              <a:gd name="connsiteX0" fmla="*/ 1741878 w 2103852"/>
              <a:gd name="connsiteY0" fmla="*/ 194845 h 1614754"/>
              <a:gd name="connsiteX1" fmla="*/ 1527974 w 2103852"/>
              <a:gd name="connsiteY1" fmla="*/ 527225 h 1614754"/>
              <a:gd name="connsiteX2" fmla="*/ 1743806 w 2103852"/>
              <a:gd name="connsiteY2" fmla="*/ 815529 h 1614754"/>
              <a:gd name="connsiteX3" fmla="*/ 2103527 w 2103852"/>
              <a:gd name="connsiteY3" fmla="*/ 1103833 h 1614754"/>
              <a:gd name="connsiteX4" fmla="*/ 1887694 w 2103852"/>
              <a:gd name="connsiteY4" fmla="*/ 1247986 h 1614754"/>
              <a:gd name="connsiteX5" fmla="*/ 1599918 w 2103852"/>
              <a:gd name="connsiteY5" fmla="*/ 1392139 h 1614754"/>
              <a:gd name="connsiteX6" fmla="*/ 1124749 w 2103852"/>
              <a:gd name="connsiteY6" fmla="*/ 1238228 h 1614754"/>
              <a:gd name="connsiteX7" fmla="*/ 629840 w 2103852"/>
              <a:gd name="connsiteY7" fmla="*/ 1550342 h 1614754"/>
              <a:gd name="connsiteX8" fmla="*/ 385568 w 2103852"/>
              <a:gd name="connsiteY8" fmla="*/ 1492707 h 1614754"/>
              <a:gd name="connsiteX9" fmla="*/ 1024364 w 2103852"/>
              <a:gd name="connsiteY9" fmla="*/ 1031758 h 1614754"/>
              <a:gd name="connsiteX10" fmla="*/ 1527974 w 2103852"/>
              <a:gd name="connsiteY10" fmla="*/ 1031757 h 1614754"/>
              <a:gd name="connsiteX11" fmla="*/ 1671862 w 2103852"/>
              <a:gd name="connsiteY11" fmla="*/ 887605 h 1614754"/>
              <a:gd name="connsiteX12" fmla="*/ 1527974 w 2103852"/>
              <a:gd name="connsiteY12" fmla="*/ 743453 h 1614754"/>
              <a:gd name="connsiteX13" fmla="*/ 1456029 w 2103852"/>
              <a:gd name="connsiteY13" fmla="*/ 599300 h 1614754"/>
              <a:gd name="connsiteX14" fmla="*/ 1096309 w 2103852"/>
              <a:gd name="connsiteY14" fmla="*/ 599301 h 1614754"/>
              <a:gd name="connsiteX15" fmla="*/ 736589 w 2103852"/>
              <a:gd name="connsiteY15" fmla="*/ 527224 h 1614754"/>
              <a:gd name="connsiteX16" fmla="*/ 396210 w 2103852"/>
              <a:gd name="connsiteY16" fmla="*/ 491443 h 1614754"/>
              <a:gd name="connsiteX17" fmla="*/ 17147 w 2103852"/>
              <a:gd name="connsiteY17" fmla="*/ 383071 h 1614754"/>
              <a:gd name="connsiteX18" fmla="*/ 89091 w 2103852"/>
              <a:gd name="connsiteY18" fmla="*/ 310995 h 1614754"/>
              <a:gd name="connsiteX19" fmla="*/ 304924 w 2103852"/>
              <a:gd name="connsiteY19" fmla="*/ 383071 h 1614754"/>
              <a:gd name="connsiteX20" fmla="*/ 664644 w 2103852"/>
              <a:gd name="connsiteY20" fmla="*/ 238919 h 1614754"/>
              <a:gd name="connsiteX21" fmla="*/ 1096309 w 2103852"/>
              <a:gd name="connsiteY21" fmla="*/ 94769 h 1614754"/>
              <a:gd name="connsiteX22" fmla="*/ 1489875 w 2103852"/>
              <a:gd name="connsiteY22" fmla="*/ 0 h 1614754"/>
              <a:gd name="connsiteX0" fmla="*/ 1741878 w 2103527"/>
              <a:gd name="connsiteY0" fmla="*/ 194845 h 1614754"/>
              <a:gd name="connsiteX1" fmla="*/ 1527974 w 2103527"/>
              <a:gd name="connsiteY1" fmla="*/ 527225 h 1614754"/>
              <a:gd name="connsiteX2" fmla="*/ 2103527 w 2103527"/>
              <a:gd name="connsiteY2" fmla="*/ 1103833 h 1614754"/>
              <a:gd name="connsiteX3" fmla="*/ 1887694 w 2103527"/>
              <a:gd name="connsiteY3" fmla="*/ 1247986 h 1614754"/>
              <a:gd name="connsiteX4" fmla="*/ 1599918 w 2103527"/>
              <a:gd name="connsiteY4" fmla="*/ 1392139 h 1614754"/>
              <a:gd name="connsiteX5" fmla="*/ 1124749 w 2103527"/>
              <a:gd name="connsiteY5" fmla="*/ 1238228 h 1614754"/>
              <a:gd name="connsiteX6" fmla="*/ 629840 w 2103527"/>
              <a:gd name="connsiteY6" fmla="*/ 1550342 h 1614754"/>
              <a:gd name="connsiteX7" fmla="*/ 385568 w 2103527"/>
              <a:gd name="connsiteY7" fmla="*/ 1492707 h 1614754"/>
              <a:gd name="connsiteX8" fmla="*/ 1024364 w 2103527"/>
              <a:gd name="connsiteY8" fmla="*/ 1031758 h 1614754"/>
              <a:gd name="connsiteX9" fmla="*/ 1527974 w 2103527"/>
              <a:gd name="connsiteY9" fmla="*/ 1031757 h 1614754"/>
              <a:gd name="connsiteX10" fmla="*/ 1671862 w 2103527"/>
              <a:gd name="connsiteY10" fmla="*/ 887605 h 1614754"/>
              <a:gd name="connsiteX11" fmla="*/ 1527974 w 2103527"/>
              <a:gd name="connsiteY11" fmla="*/ 743453 h 1614754"/>
              <a:gd name="connsiteX12" fmla="*/ 1456029 w 2103527"/>
              <a:gd name="connsiteY12" fmla="*/ 599300 h 1614754"/>
              <a:gd name="connsiteX13" fmla="*/ 1096309 w 2103527"/>
              <a:gd name="connsiteY13" fmla="*/ 599301 h 1614754"/>
              <a:gd name="connsiteX14" fmla="*/ 736589 w 2103527"/>
              <a:gd name="connsiteY14" fmla="*/ 527224 h 1614754"/>
              <a:gd name="connsiteX15" fmla="*/ 396210 w 2103527"/>
              <a:gd name="connsiteY15" fmla="*/ 491443 h 1614754"/>
              <a:gd name="connsiteX16" fmla="*/ 17147 w 2103527"/>
              <a:gd name="connsiteY16" fmla="*/ 383071 h 1614754"/>
              <a:gd name="connsiteX17" fmla="*/ 89091 w 2103527"/>
              <a:gd name="connsiteY17" fmla="*/ 310995 h 1614754"/>
              <a:gd name="connsiteX18" fmla="*/ 304924 w 2103527"/>
              <a:gd name="connsiteY18" fmla="*/ 383071 h 1614754"/>
              <a:gd name="connsiteX19" fmla="*/ 664644 w 2103527"/>
              <a:gd name="connsiteY19" fmla="*/ 238919 h 1614754"/>
              <a:gd name="connsiteX20" fmla="*/ 1096309 w 2103527"/>
              <a:gd name="connsiteY20" fmla="*/ 94769 h 1614754"/>
              <a:gd name="connsiteX21" fmla="*/ 1489875 w 2103527"/>
              <a:gd name="connsiteY21" fmla="*/ 0 h 1614754"/>
              <a:gd name="connsiteX0" fmla="*/ 1741878 w 1887694"/>
              <a:gd name="connsiteY0" fmla="*/ 194845 h 1614754"/>
              <a:gd name="connsiteX1" fmla="*/ 1527974 w 1887694"/>
              <a:gd name="connsiteY1" fmla="*/ 527225 h 1614754"/>
              <a:gd name="connsiteX2" fmla="*/ 1887694 w 1887694"/>
              <a:gd name="connsiteY2" fmla="*/ 1247986 h 1614754"/>
              <a:gd name="connsiteX3" fmla="*/ 1599918 w 1887694"/>
              <a:gd name="connsiteY3" fmla="*/ 1392139 h 1614754"/>
              <a:gd name="connsiteX4" fmla="*/ 1124749 w 1887694"/>
              <a:gd name="connsiteY4" fmla="*/ 1238228 h 1614754"/>
              <a:gd name="connsiteX5" fmla="*/ 629840 w 1887694"/>
              <a:gd name="connsiteY5" fmla="*/ 1550342 h 1614754"/>
              <a:gd name="connsiteX6" fmla="*/ 385568 w 1887694"/>
              <a:gd name="connsiteY6" fmla="*/ 1492707 h 1614754"/>
              <a:gd name="connsiteX7" fmla="*/ 1024364 w 1887694"/>
              <a:gd name="connsiteY7" fmla="*/ 1031758 h 1614754"/>
              <a:gd name="connsiteX8" fmla="*/ 1527974 w 1887694"/>
              <a:gd name="connsiteY8" fmla="*/ 1031757 h 1614754"/>
              <a:gd name="connsiteX9" fmla="*/ 1671862 w 1887694"/>
              <a:gd name="connsiteY9" fmla="*/ 887605 h 1614754"/>
              <a:gd name="connsiteX10" fmla="*/ 1527974 w 1887694"/>
              <a:gd name="connsiteY10" fmla="*/ 743453 h 1614754"/>
              <a:gd name="connsiteX11" fmla="*/ 1456029 w 1887694"/>
              <a:gd name="connsiteY11" fmla="*/ 599300 h 1614754"/>
              <a:gd name="connsiteX12" fmla="*/ 1096309 w 1887694"/>
              <a:gd name="connsiteY12" fmla="*/ 599301 h 1614754"/>
              <a:gd name="connsiteX13" fmla="*/ 736589 w 1887694"/>
              <a:gd name="connsiteY13" fmla="*/ 527224 h 1614754"/>
              <a:gd name="connsiteX14" fmla="*/ 396210 w 1887694"/>
              <a:gd name="connsiteY14" fmla="*/ 491443 h 1614754"/>
              <a:gd name="connsiteX15" fmla="*/ 17147 w 1887694"/>
              <a:gd name="connsiteY15" fmla="*/ 383071 h 1614754"/>
              <a:gd name="connsiteX16" fmla="*/ 89091 w 1887694"/>
              <a:gd name="connsiteY16" fmla="*/ 310995 h 1614754"/>
              <a:gd name="connsiteX17" fmla="*/ 304924 w 1887694"/>
              <a:gd name="connsiteY17" fmla="*/ 383071 h 1614754"/>
              <a:gd name="connsiteX18" fmla="*/ 664644 w 1887694"/>
              <a:gd name="connsiteY18" fmla="*/ 238919 h 1614754"/>
              <a:gd name="connsiteX19" fmla="*/ 1096309 w 1887694"/>
              <a:gd name="connsiteY19" fmla="*/ 94769 h 1614754"/>
              <a:gd name="connsiteX20" fmla="*/ 1489875 w 1887694"/>
              <a:gd name="connsiteY20" fmla="*/ 0 h 1614754"/>
              <a:gd name="connsiteX0" fmla="*/ 1741878 w 1741878"/>
              <a:gd name="connsiteY0" fmla="*/ 194845 h 1614754"/>
              <a:gd name="connsiteX1" fmla="*/ 1527974 w 1741878"/>
              <a:gd name="connsiteY1" fmla="*/ 527225 h 1614754"/>
              <a:gd name="connsiteX2" fmla="*/ 1599918 w 1741878"/>
              <a:gd name="connsiteY2" fmla="*/ 1392139 h 1614754"/>
              <a:gd name="connsiteX3" fmla="*/ 1124749 w 1741878"/>
              <a:gd name="connsiteY3" fmla="*/ 1238228 h 1614754"/>
              <a:gd name="connsiteX4" fmla="*/ 629840 w 1741878"/>
              <a:gd name="connsiteY4" fmla="*/ 1550342 h 1614754"/>
              <a:gd name="connsiteX5" fmla="*/ 385568 w 1741878"/>
              <a:gd name="connsiteY5" fmla="*/ 1492707 h 1614754"/>
              <a:gd name="connsiteX6" fmla="*/ 1024364 w 1741878"/>
              <a:gd name="connsiteY6" fmla="*/ 1031758 h 1614754"/>
              <a:gd name="connsiteX7" fmla="*/ 1527974 w 1741878"/>
              <a:gd name="connsiteY7" fmla="*/ 1031757 h 1614754"/>
              <a:gd name="connsiteX8" fmla="*/ 1671862 w 1741878"/>
              <a:gd name="connsiteY8" fmla="*/ 887605 h 1614754"/>
              <a:gd name="connsiteX9" fmla="*/ 1527974 w 1741878"/>
              <a:gd name="connsiteY9" fmla="*/ 743453 h 1614754"/>
              <a:gd name="connsiteX10" fmla="*/ 1456029 w 1741878"/>
              <a:gd name="connsiteY10" fmla="*/ 599300 h 1614754"/>
              <a:gd name="connsiteX11" fmla="*/ 1096309 w 1741878"/>
              <a:gd name="connsiteY11" fmla="*/ 599301 h 1614754"/>
              <a:gd name="connsiteX12" fmla="*/ 736589 w 1741878"/>
              <a:gd name="connsiteY12" fmla="*/ 527224 h 1614754"/>
              <a:gd name="connsiteX13" fmla="*/ 396210 w 1741878"/>
              <a:gd name="connsiteY13" fmla="*/ 491443 h 1614754"/>
              <a:gd name="connsiteX14" fmla="*/ 17147 w 1741878"/>
              <a:gd name="connsiteY14" fmla="*/ 383071 h 1614754"/>
              <a:gd name="connsiteX15" fmla="*/ 89091 w 1741878"/>
              <a:gd name="connsiteY15" fmla="*/ 310995 h 1614754"/>
              <a:gd name="connsiteX16" fmla="*/ 304924 w 1741878"/>
              <a:gd name="connsiteY16" fmla="*/ 383071 h 1614754"/>
              <a:gd name="connsiteX17" fmla="*/ 664644 w 1741878"/>
              <a:gd name="connsiteY17" fmla="*/ 238919 h 1614754"/>
              <a:gd name="connsiteX18" fmla="*/ 1096309 w 1741878"/>
              <a:gd name="connsiteY18" fmla="*/ 94769 h 1614754"/>
              <a:gd name="connsiteX19" fmla="*/ 1489875 w 1741878"/>
              <a:gd name="connsiteY19" fmla="*/ 0 h 1614754"/>
              <a:gd name="connsiteX0" fmla="*/ 1741878 w 1741878"/>
              <a:gd name="connsiteY0" fmla="*/ 194845 h 1614754"/>
              <a:gd name="connsiteX1" fmla="*/ 1527974 w 1741878"/>
              <a:gd name="connsiteY1" fmla="*/ 527225 h 1614754"/>
              <a:gd name="connsiteX2" fmla="*/ 1124749 w 1741878"/>
              <a:gd name="connsiteY2" fmla="*/ 1238228 h 1614754"/>
              <a:gd name="connsiteX3" fmla="*/ 629840 w 1741878"/>
              <a:gd name="connsiteY3" fmla="*/ 1550342 h 1614754"/>
              <a:gd name="connsiteX4" fmla="*/ 385568 w 1741878"/>
              <a:gd name="connsiteY4" fmla="*/ 1492707 h 1614754"/>
              <a:gd name="connsiteX5" fmla="*/ 1024364 w 1741878"/>
              <a:gd name="connsiteY5" fmla="*/ 1031758 h 1614754"/>
              <a:gd name="connsiteX6" fmla="*/ 1527974 w 1741878"/>
              <a:gd name="connsiteY6" fmla="*/ 1031757 h 1614754"/>
              <a:gd name="connsiteX7" fmla="*/ 1671862 w 1741878"/>
              <a:gd name="connsiteY7" fmla="*/ 887605 h 1614754"/>
              <a:gd name="connsiteX8" fmla="*/ 1527974 w 1741878"/>
              <a:gd name="connsiteY8" fmla="*/ 743453 h 1614754"/>
              <a:gd name="connsiteX9" fmla="*/ 1456029 w 1741878"/>
              <a:gd name="connsiteY9" fmla="*/ 599300 h 1614754"/>
              <a:gd name="connsiteX10" fmla="*/ 1096309 w 1741878"/>
              <a:gd name="connsiteY10" fmla="*/ 599301 h 1614754"/>
              <a:gd name="connsiteX11" fmla="*/ 736589 w 1741878"/>
              <a:gd name="connsiteY11" fmla="*/ 527224 h 1614754"/>
              <a:gd name="connsiteX12" fmla="*/ 396210 w 1741878"/>
              <a:gd name="connsiteY12" fmla="*/ 491443 h 1614754"/>
              <a:gd name="connsiteX13" fmla="*/ 17147 w 1741878"/>
              <a:gd name="connsiteY13" fmla="*/ 383071 h 1614754"/>
              <a:gd name="connsiteX14" fmla="*/ 89091 w 1741878"/>
              <a:gd name="connsiteY14" fmla="*/ 310995 h 1614754"/>
              <a:gd name="connsiteX15" fmla="*/ 304924 w 1741878"/>
              <a:gd name="connsiteY15" fmla="*/ 383071 h 1614754"/>
              <a:gd name="connsiteX16" fmla="*/ 664644 w 1741878"/>
              <a:gd name="connsiteY16" fmla="*/ 238919 h 1614754"/>
              <a:gd name="connsiteX17" fmla="*/ 1096309 w 1741878"/>
              <a:gd name="connsiteY17" fmla="*/ 94769 h 1614754"/>
              <a:gd name="connsiteX18" fmla="*/ 1489875 w 1741878"/>
              <a:gd name="connsiteY18" fmla="*/ 0 h 1614754"/>
              <a:gd name="connsiteX0" fmla="*/ 1741878 w 1741878"/>
              <a:gd name="connsiteY0" fmla="*/ 194845 h 1659743"/>
              <a:gd name="connsiteX1" fmla="*/ 1527974 w 1741878"/>
              <a:gd name="connsiteY1" fmla="*/ 527225 h 1659743"/>
              <a:gd name="connsiteX2" fmla="*/ 629840 w 1741878"/>
              <a:gd name="connsiteY2" fmla="*/ 1550342 h 1659743"/>
              <a:gd name="connsiteX3" fmla="*/ 385568 w 1741878"/>
              <a:gd name="connsiteY3" fmla="*/ 1492707 h 1659743"/>
              <a:gd name="connsiteX4" fmla="*/ 1024364 w 1741878"/>
              <a:gd name="connsiteY4" fmla="*/ 1031758 h 1659743"/>
              <a:gd name="connsiteX5" fmla="*/ 1527974 w 1741878"/>
              <a:gd name="connsiteY5" fmla="*/ 1031757 h 1659743"/>
              <a:gd name="connsiteX6" fmla="*/ 1671862 w 1741878"/>
              <a:gd name="connsiteY6" fmla="*/ 887605 h 1659743"/>
              <a:gd name="connsiteX7" fmla="*/ 1527974 w 1741878"/>
              <a:gd name="connsiteY7" fmla="*/ 743453 h 1659743"/>
              <a:gd name="connsiteX8" fmla="*/ 1456029 w 1741878"/>
              <a:gd name="connsiteY8" fmla="*/ 599300 h 1659743"/>
              <a:gd name="connsiteX9" fmla="*/ 1096309 w 1741878"/>
              <a:gd name="connsiteY9" fmla="*/ 599301 h 1659743"/>
              <a:gd name="connsiteX10" fmla="*/ 736589 w 1741878"/>
              <a:gd name="connsiteY10" fmla="*/ 527224 h 1659743"/>
              <a:gd name="connsiteX11" fmla="*/ 396210 w 1741878"/>
              <a:gd name="connsiteY11" fmla="*/ 491443 h 1659743"/>
              <a:gd name="connsiteX12" fmla="*/ 17147 w 1741878"/>
              <a:gd name="connsiteY12" fmla="*/ 383071 h 1659743"/>
              <a:gd name="connsiteX13" fmla="*/ 89091 w 1741878"/>
              <a:gd name="connsiteY13" fmla="*/ 310995 h 1659743"/>
              <a:gd name="connsiteX14" fmla="*/ 304924 w 1741878"/>
              <a:gd name="connsiteY14" fmla="*/ 383071 h 1659743"/>
              <a:gd name="connsiteX15" fmla="*/ 664644 w 1741878"/>
              <a:gd name="connsiteY15" fmla="*/ 238919 h 1659743"/>
              <a:gd name="connsiteX16" fmla="*/ 1096309 w 1741878"/>
              <a:gd name="connsiteY16" fmla="*/ 94769 h 1659743"/>
              <a:gd name="connsiteX17" fmla="*/ 1489875 w 1741878"/>
              <a:gd name="connsiteY17" fmla="*/ 0 h 1659743"/>
              <a:gd name="connsiteX0" fmla="*/ 1741878 w 1741878"/>
              <a:gd name="connsiteY0" fmla="*/ 194845 h 1492707"/>
              <a:gd name="connsiteX1" fmla="*/ 1527974 w 1741878"/>
              <a:gd name="connsiteY1" fmla="*/ 527225 h 1492707"/>
              <a:gd name="connsiteX2" fmla="*/ 385568 w 1741878"/>
              <a:gd name="connsiteY2" fmla="*/ 1492707 h 1492707"/>
              <a:gd name="connsiteX3" fmla="*/ 1024364 w 1741878"/>
              <a:gd name="connsiteY3" fmla="*/ 1031758 h 1492707"/>
              <a:gd name="connsiteX4" fmla="*/ 1527974 w 1741878"/>
              <a:gd name="connsiteY4" fmla="*/ 1031757 h 1492707"/>
              <a:gd name="connsiteX5" fmla="*/ 1671862 w 1741878"/>
              <a:gd name="connsiteY5" fmla="*/ 887605 h 1492707"/>
              <a:gd name="connsiteX6" fmla="*/ 1527974 w 1741878"/>
              <a:gd name="connsiteY6" fmla="*/ 743453 h 1492707"/>
              <a:gd name="connsiteX7" fmla="*/ 1456029 w 1741878"/>
              <a:gd name="connsiteY7" fmla="*/ 599300 h 1492707"/>
              <a:gd name="connsiteX8" fmla="*/ 1096309 w 1741878"/>
              <a:gd name="connsiteY8" fmla="*/ 599301 h 1492707"/>
              <a:gd name="connsiteX9" fmla="*/ 736589 w 1741878"/>
              <a:gd name="connsiteY9" fmla="*/ 527224 h 1492707"/>
              <a:gd name="connsiteX10" fmla="*/ 396210 w 1741878"/>
              <a:gd name="connsiteY10" fmla="*/ 491443 h 1492707"/>
              <a:gd name="connsiteX11" fmla="*/ 17147 w 1741878"/>
              <a:gd name="connsiteY11" fmla="*/ 383071 h 1492707"/>
              <a:gd name="connsiteX12" fmla="*/ 89091 w 1741878"/>
              <a:gd name="connsiteY12" fmla="*/ 310995 h 1492707"/>
              <a:gd name="connsiteX13" fmla="*/ 304924 w 1741878"/>
              <a:gd name="connsiteY13" fmla="*/ 383071 h 1492707"/>
              <a:gd name="connsiteX14" fmla="*/ 664644 w 1741878"/>
              <a:gd name="connsiteY14" fmla="*/ 238919 h 1492707"/>
              <a:gd name="connsiteX15" fmla="*/ 1096309 w 1741878"/>
              <a:gd name="connsiteY15" fmla="*/ 94769 h 1492707"/>
              <a:gd name="connsiteX16" fmla="*/ 1489875 w 1741878"/>
              <a:gd name="connsiteY16" fmla="*/ 0 h 1492707"/>
              <a:gd name="connsiteX0" fmla="*/ 1741878 w 1741878"/>
              <a:gd name="connsiteY0" fmla="*/ 194845 h 1042778"/>
              <a:gd name="connsiteX1" fmla="*/ 1527974 w 1741878"/>
              <a:gd name="connsiteY1" fmla="*/ 527225 h 1042778"/>
              <a:gd name="connsiteX2" fmla="*/ 1024364 w 1741878"/>
              <a:gd name="connsiteY2" fmla="*/ 1031758 h 1042778"/>
              <a:gd name="connsiteX3" fmla="*/ 1527974 w 1741878"/>
              <a:gd name="connsiteY3" fmla="*/ 1031757 h 1042778"/>
              <a:gd name="connsiteX4" fmla="*/ 1671862 w 1741878"/>
              <a:gd name="connsiteY4" fmla="*/ 887605 h 1042778"/>
              <a:gd name="connsiteX5" fmla="*/ 1527974 w 1741878"/>
              <a:gd name="connsiteY5" fmla="*/ 743453 h 1042778"/>
              <a:gd name="connsiteX6" fmla="*/ 1456029 w 1741878"/>
              <a:gd name="connsiteY6" fmla="*/ 599300 h 1042778"/>
              <a:gd name="connsiteX7" fmla="*/ 1096309 w 1741878"/>
              <a:gd name="connsiteY7" fmla="*/ 599301 h 1042778"/>
              <a:gd name="connsiteX8" fmla="*/ 736589 w 1741878"/>
              <a:gd name="connsiteY8" fmla="*/ 527224 h 1042778"/>
              <a:gd name="connsiteX9" fmla="*/ 396210 w 1741878"/>
              <a:gd name="connsiteY9" fmla="*/ 491443 h 1042778"/>
              <a:gd name="connsiteX10" fmla="*/ 17147 w 1741878"/>
              <a:gd name="connsiteY10" fmla="*/ 383071 h 1042778"/>
              <a:gd name="connsiteX11" fmla="*/ 89091 w 1741878"/>
              <a:gd name="connsiteY11" fmla="*/ 310995 h 1042778"/>
              <a:gd name="connsiteX12" fmla="*/ 304924 w 1741878"/>
              <a:gd name="connsiteY12" fmla="*/ 383071 h 1042778"/>
              <a:gd name="connsiteX13" fmla="*/ 664644 w 1741878"/>
              <a:gd name="connsiteY13" fmla="*/ 238919 h 1042778"/>
              <a:gd name="connsiteX14" fmla="*/ 1096309 w 1741878"/>
              <a:gd name="connsiteY14" fmla="*/ 94769 h 1042778"/>
              <a:gd name="connsiteX15" fmla="*/ 1489875 w 1741878"/>
              <a:gd name="connsiteY15" fmla="*/ 0 h 1042778"/>
              <a:gd name="connsiteX0" fmla="*/ 1741878 w 1741878"/>
              <a:gd name="connsiteY0" fmla="*/ 194845 h 1042778"/>
              <a:gd name="connsiteX1" fmla="*/ 1527974 w 1741878"/>
              <a:gd name="connsiteY1" fmla="*/ 527225 h 1042778"/>
              <a:gd name="connsiteX2" fmla="*/ 1024364 w 1741878"/>
              <a:gd name="connsiteY2" fmla="*/ 1031758 h 1042778"/>
              <a:gd name="connsiteX3" fmla="*/ 1527974 w 1741878"/>
              <a:gd name="connsiteY3" fmla="*/ 1031757 h 1042778"/>
              <a:gd name="connsiteX4" fmla="*/ 1671862 w 1741878"/>
              <a:gd name="connsiteY4" fmla="*/ 887605 h 1042778"/>
              <a:gd name="connsiteX5" fmla="*/ 1527974 w 1741878"/>
              <a:gd name="connsiteY5" fmla="*/ 743453 h 1042778"/>
              <a:gd name="connsiteX6" fmla="*/ 1456029 w 1741878"/>
              <a:gd name="connsiteY6" fmla="*/ 599300 h 1042778"/>
              <a:gd name="connsiteX7" fmla="*/ 1096309 w 1741878"/>
              <a:gd name="connsiteY7" fmla="*/ 599301 h 1042778"/>
              <a:gd name="connsiteX8" fmla="*/ 736589 w 1741878"/>
              <a:gd name="connsiteY8" fmla="*/ 527224 h 1042778"/>
              <a:gd name="connsiteX9" fmla="*/ 396210 w 1741878"/>
              <a:gd name="connsiteY9" fmla="*/ 491443 h 1042778"/>
              <a:gd name="connsiteX10" fmla="*/ 17147 w 1741878"/>
              <a:gd name="connsiteY10" fmla="*/ 383071 h 1042778"/>
              <a:gd name="connsiteX11" fmla="*/ 89091 w 1741878"/>
              <a:gd name="connsiteY11" fmla="*/ 310995 h 1042778"/>
              <a:gd name="connsiteX12" fmla="*/ 304924 w 1741878"/>
              <a:gd name="connsiteY12" fmla="*/ 383071 h 1042778"/>
              <a:gd name="connsiteX13" fmla="*/ 664644 w 1741878"/>
              <a:gd name="connsiteY13" fmla="*/ 238919 h 1042778"/>
              <a:gd name="connsiteX14" fmla="*/ 1096309 w 1741878"/>
              <a:gd name="connsiteY14" fmla="*/ 94769 h 1042778"/>
              <a:gd name="connsiteX15" fmla="*/ 1489875 w 1741878"/>
              <a:gd name="connsiteY15" fmla="*/ 0 h 1042778"/>
              <a:gd name="connsiteX0" fmla="*/ 1741878 w 1741878"/>
              <a:gd name="connsiteY0" fmla="*/ 194845 h 1042778"/>
              <a:gd name="connsiteX1" fmla="*/ 1527974 w 1741878"/>
              <a:gd name="connsiteY1" fmla="*/ 527225 h 1042778"/>
              <a:gd name="connsiteX2" fmla="*/ 1024364 w 1741878"/>
              <a:gd name="connsiteY2" fmla="*/ 1031758 h 1042778"/>
              <a:gd name="connsiteX3" fmla="*/ 1527974 w 1741878"/>
              <a:gd name="connsiteY3" fmla="*/ 1031757 h 1042778"/>
              <a:gd name="connsiteX4" fmla="*/ 1671862 w 1741878"/>
              <a:gd name="connsiteY4" fmla="*/ 887605 h 1042778"/>
              <a:gd name="connsiteX5" fmla="*/ 1527974 w 1741878"/>
              <a:gd name="connsiteY5" fmla="*/ 743453 h 1042778"/>
              <a:gd name="connsiteX6" fmla="*/ 1456029 w 1741878"/>
              <a:gd name="connsiteY6" fmla="*/ 599300 h 1042778"/>
              <a:gd name="connsiteX7" fmla="*/ 1096309 w 1741878"/>
              <a:gd name="connsiteY7" fmla="*/ 599301 h 1042778"/>
              <a:gd name="connsiteX8" fmla="*/ 736589 w 1741878"/>
              <a:gd name="connsiteY8" fmla="*/ 527224 h 1042778"/>
              <a:gd name="connsiteX9" fmla="*/ 396210 w 1741878"/>
              <a:gd name="connsiteY9" fmla="*/ 491443 h 1042778"/>
              <a:gd name="connsiteX10" fmla="*/ 17147 w 1741878"/>
              <a:gd name="connsiteY10" fmla="*/ 383071 h 1042778"/>
              <a:gd name="connsiteX11" fmla="*/ 89091 w 1741878"/>
              <a:gd name="connsiteY11" fmla="*/ 310995 h 1042778"/>
              <a:gd name="connsiteX12" fmla="*/ 304924 w 1741878"/>
              <a:gd name="connsiteY12" fmla="*/ 383071 h 1042778"/>
              <a:gd name="connsiteX13" fmla="*/ 664644 w 1741878"/>
              <a:gd name="connsiteY13" fmla="*/ 238919 h 1042778"/>
              <a:gd name="connsiteX14" fmla="*/ 1096309 w 1741878"/>
              <a:gd name="connsiteY14" fmla="*/ 94769 h 1042778"/>
              <a:gd name="connsiteX15" fmla="*/ 1489875 w 1741878"/>
              <a:gd name="connsiteY15" fmla="*/ 0 h 1042778"/>
              <a:gd name="connsiteX0" fmla="*/ 1741878 w 1741878"/>
              <a:gd name="connsiteY0" fmla="*/ 194845 h 1031757"/>
              <a:gd name="connsiteX1" fmla="*/ 1527974 w 1741878"/>
              <a:gd name="connsiteY1" fmla="*/ 527225 h 1031757"/>
              <a:gd name="connsiteX2" fmla="*/ 1527974 w 1741878"/>
              <a:gd name="connsiteY2" fmla="*/ 1031757 h 1031757"/>
              <a:gd name="connsiteX3" fmla="*/ 1671862 w 1741878"/>
              <a:gd name="connsiteY3" fmla="*/ 887605 h 1031757"/>
              <a:gd name="connsiteX4" fmla="*/ 1527974 w 1741878"/>
              <a:gd name="connsiteY4" fmla="*/ 743453 h 1031757"/>
              <a:gd name="connsiteX5" fmla="*/ 1456029 w 1741878"/>
              <a:gd name="connsiteY5" fmla="*/ 599300 h 1031757"/>
              <a:gd name="connsiteX6" fmla="*/ 1096309 w 1741878"/>
              <a:gd name="connsiteY6" fmla="*/ 599301 h 1031757"/>
              <a:gd name="connsiteX7" fmla="*/ 736589 w 1741878"/>
              <a:gd name="connsiteY7" fmla="*/ 527224 h 1031757"/>
              <a:gd name="connsiteX8" fmla="*/ 396210 w 1741878"/>
              <a:gd name="connsiteY8" fmla="*/ 491443 h 1031757"/>
              <a:gd name="connsiteX9" fmla="*/ 17147 w 1741878"/>
              <a:gd name="connsiteY9" fmla="*/ 383071 h 1031757"/>
              <a:gd name="connsiteX10" fmla="*/ 89091 w 1741878"/>
              <a:gd name="connsiteY10" fmla="*/ 310995 h 1031757"/>
              <a:gd name="connsiteX11" fmla="*/ 304924 w 1741878"/>
              <a:gd name="connsiteY11" fmla="*/ 383071 h 1031757"/>
              <a:gd name="connsiteX12" fmla="*/ 664644 w 1741878"/>
              <a:gd name="connsiteY12" fmla="*/ 238919 h 1031757"/>
              <a:gd name="connsiteX13" fmla="*/ 1096309 w 1741878"/>
              <a:gd name="connsiteY13" fmla="*/ 94769 h 1031757"/>
              <a:gd name="connsiteX14" fmla="*/ 1489875 w 1741878"/>
              <a:gd name="connsiteY14" fmla="*/ 0 h 1031757"/>
              <a:gd name="connsiteX0" fmla="*/ 1741878 w 1741878"/>
              <a:gd name="connsiteY0" fmla="*/ 194845 h 1031757"/>
              <a:gd name="connsiteX1" fmla="*/ 1527974 w 1741878"/>
              <a:gd name="connsiteY1" fmla="*/ 527225 h 1031757"/>
              <a:gd name="connsiteX2" fmla="*/ 1527974 w 1741878"/>
              <a:gd name="connsiteY2" fmla="*/ 1031757 h 1031757"/>
              <a:gd name="connsiteX3" fmla="*/ 1671862 w 1741878"/>
              <a:gd name="connsiteY3" fmla="*/ 887605 h 1031757"/>
              <a:gd name="connsiteX4" fmla="*/ 1527974 w 1741878"/>
              <a:gd name="connsiteY4" fmla="*/ 743453 h 1031757"/>
              <a:gd name="connsiteX5" fmla="*/ 1456029 w 1741878"/>
              <a:gd name="connsiteY5" fmla="*/ 599300 h 1031757"/>
              <a:gd name="connsiteX6" fmla="*/ 1096309 w 1741878"/>
              <a:gd name="connsiteY6" fmla="*/ 599301 h 1031757"/>
              <a:gd name="connsiteX7" fmla="*/ 736589 w 1741878"/>
              <a:gd name="connsiteY7" fmla="*/ 527224 h 1031757"/>
              <a:gd name="connsiteX8" fmla="*/ 396210 w 1741878"/>
              <a:gd name="connsiteY8" fmla="*/ 491443 h 1031757"/>
              <a:gd name="connsiteX9" fmla="*/ 17147 w 1741878"/>
              <a:gd name="connsiteY9" fmla="*/ 383071 h 1031757"/>
              <a:gd name="connsiteX10" fmla="*/ 89091 w 1741878"/>
              <a:gd name="connsiteY10" fmla="*/ 310995 h 1031757"/>
              <a:gd name="connsiteX11" fmla="*/ 304924 w 1741878"/>
              <a:gd name="connsiteY11" fmla="*/ 383071 h 1031757"/>
              <a:gd name="connsiteX12" fmla="*/ 664644 w 1741878"/>
              <a:gd name="connsiteY12" fmla="*/ 238919 h 1031757"/>
              <a:gd name="connsiteX13" fmla="*/ 1096309 w 1741878"/>
              <a:gd name="connsiteY13" fmla="*/ 94769 h 1031757"/>
              <a:gd name="connsiteX14" fmla="*/ 1489875 w 1741878"/>
              <a:gd name="connsiteY14" fmla="*/ 0 h 1031757"/>
              <a:gd name="connsiteX0" fmla="*/ 1741878 w 1741878"/>
              <a:gd name="connsiteY0" fmla="*/ 194845 h 887605"/>
              <a:gd name="connsiteX1" fmla="*/ 1527974 w 1741878"/>
              <a:gd name="connsiteY1" fmla="*/ 527225 h 887605"/>
              <a:gd name="connsiteX2" fmla="*/ 1671862 w 1741878"/>
              <a:gd name="connsiteY2" fmla="*/ 887605 h 887605"/>
              <a:gd name="connsiteX3" fmla="*/ 1527974 w 1741878"/>
              <a:gd name="connsiteY3" fmla="*/ 743453 h 887605"/>
              <a:gd name="connsiteX4" fmla="*/ 1456029 w 1741878"/>
              <a:gd name="connsiteY4" fmla="*/ 599300 h 887605"/>
              <a:gd name="connsiteX5" fmla="*/ 1096309 w 1741878"/>
              <a:gd name="connsiteY5" fmla="*/ 599301 h 887605"/>
              <a:gd name="connsiteX6" fmla="*/ 736589 w 1741878"/>
              <a:gd name="connsiteY6" fmla="*/ 527224 h 887605"/>
              <a:gd name="connsiteX7" fmla="*/ 396210 w 1741878"/>
              <a:gd name="connsiteY7" fmla="*/ 491443 h 887605"/>
              <a:gd name="connsiteX8" fmla="*/ 17147 w 1741878"/>
              <a:gd name="connsiteY8" fmla="*/ 383071 h 887605"/>
              <a:gd name="connsiteX9" fmla="*/ 89091 w 1741878"/>
              <a:gd name="connsiteY9" fmla="*/ 310995 h 887605"/>
              <a:gd name="connsiteX10" fmla="*/ 304924 w 1741878"/>
              <a:gd name="connsiteY10" fmla="*/ 383071 h 887605"/>
              <a:gd name="connsiteX11" fmla="*/ 664644 w 1741878"/>
              <a:gd name="connsiteY11" fmla="*/ 238919 h 887605"/>
              <a:gd name="connsiteX12" fmla="*/ 1096309 w 1741878"/>
              <a:gd name="connsiteY12" fmla="*/ 94769 h 887605"/>
              <a:gd name="connsiteX13" fmla="*/ 1489875 w 1741878"/>
              <a:gd name="connsiteY13" fmla="*/ 0 h 887605"/>
              <a:gd name="connsiteX0" fmla="*/ 1741878 w 1741878"/>
              <a:gd name="connsiteY0" fmla="*/ 194845 h 743453"/>
              <a:gd name="connsiteX1" fmla="*/ 1527974 w 1741878"/>
              <a:gd name="connsiteY1" fmla="*/ 527225 h 743453"/>
              <a:gd name="connsiteX2" fmla="*/ 1527974 w 1741878"/>
              <a:gd name="connsiteY2" fmla="*/ 743453 h 743453"/>
              <a:gd name="connsiteX3" fmla="*/ 1456029 w 1741878"/>
              <a:gd name="connsiteY3" fmla="*/ 599300 h 743453"/>
              <a:gd name="connsiteX4" fmla="*/ 1096309 w 1741878"/>
              <a:gd name="connsiteY4" fmla="*/ 599301 h 743453"/>
              <a:gd name="connsiteX5" fmla="*/ 736589 w 1741878"/>
              <a:gd name="connsiteY5" fmla="*/ 527224 h 743453"/>
              <a:gd name="connsiteX6" fmla="*/ 396210 w 1741878"/>
              <a:gd name="connsiteY6" fmla="*/ 491443 h 743453"/>
              <a:gd name="connsiteX7" fmla="*/ 17147 w 1741878"/>
              <a:gd name="connsiteY7" fmla="*/ 383071 h 743453"/>
              <a:gd name="connsiteX8" fmla="*/ 89091 w 1741878"/>
              <a:gd name="connsiteY8" fmla="*/ 310995 h 743453"/>
              <a:gd name="connsiteX9" fmla="*/ 304924 w 1741878"/>
              <a:gd name="connsiteY9" fmla="*/ 383071 h 743453"/>
              <a:gd name="connsiteX10" fmla="*/ 664644 w 1741878"/>
              <a:gd name="connsiteY10" fmla="*/ 238919 h 743453"/>
              <a:gd name="connsiteX11" fmla="*/ 1096309 w 1741878"/>
              <a:gd name="connsiteY11" fmla="*/ 94769 h 743453"/>
              <a:gd name="connsiteX12" fmla="*/ 1489875 w 1741878"/>
              <a:gd name="connsiteY12" fmla="*/ 0 h 743453"/>
              <a:gd name="connsiteX0" fmla="*/ 1741878 w 1741878"/>
              <a:gd name="connsiteY0" fmla="*/ 194845 h 614650"/>
              <a:gd name="connsiteX1" fmla="*/ 1527974 w 1741878"/>
              <a:gd name="connsiteY1" fmla="*/ 527225 h 614650"/>
              <a:gd name="connsiteX2" fmla="*/ 1456029 w 1741878"/>
              <a:gd name="connsiteY2" fmla="*/ 599300 h 614650"/>
              <a:gd name="connsiteX3" fmla="*/ 1096309 w 1741878"/>
              <a:gd name="connsiteY3" fmla="*/ 599301 h 614650"/>
              <a:gd name="connsiteX4" fmla="*/ 736589 w 1741878"/>
              <a:gd name="connsiteY4" fmla="*/ 527224 h 614650"/>
              <a:gd name="connsiteX5" fmla="*/ 396210 w 1741878"/>
              <a:gd name="connsiteY5" fmla="*/ 491443 h 614650"/>
              <a:gd name="connsiteX6" fmla="*/ 17147 w 1741878"/>
              <a:gd name="connsiteY6" fmla="*/ 383071 h 614650"/>
              <a:gd name="connsiteX7" fmla="*/ 89091 w 1741878"/>
              <a:gd name="connsiteY7" fmla="*/ 310995 h 614650"/>
              <a:gd name="connsiteX8" fmla="*/ 304924 w 1741878"/>
              <a:gd name="connsiteY8" fmla="*/ 383071 h 614650"/>
              <a:gd name="connsiteX9" fmla="*/ 664644 w 1741878"/>
              <a:gd name="connsiteY9" fmla="*/ 238919 h 614650"/>
              <a:gd name="connsiteX10" fmla="*/ 1096309 w 1741878"/>
              <a:gd name="connsiteY10" fmla="*/ 94769 h 614650"/>
              <a:gd name="connsiteX11" fmla="*/ 1489875 w 1741878"/>
              <a:gd name="connsiteY11" fmla="*/ 0 h 614650"/>
              <a:gd name="connsiteX0" fmla="*/ 1741878 w 1741878"/>
              <a:gd name="connsiteY0" fmla="*/ 194845 h 614650"/>
              <a:gd name="connsiteX1" fmla="*/ 1527974 w 1741878"/>
              <a:gd name="connsiteY1" fmla="*/ 527225 h 614650"/>
              <a:gd name="connsiteX2" fmla="*/ 1456029 w 1741878"/>
              <a:gd name="connsiteY2" fmla="*/ 599300 h 614650"/>
              <a:gd name="connsiteX3" fmla="*/ 1096309 w 1741878"/>
              <a:gd name="connsiteY3" fmla="*/ 599301 h 614650"/>
              <a:gd name="connsiteX4" fmla="*/ 736589 w 1741878"/>
              <a:gd name="connsiteY4" fmla="*/ 527224 h 614650"/>
              <a:gd name="connsiteX5" fmla="*/ 396210 w 1741878"/>
              <a:gd name="connsiteY5" fmla="*/ 491443 h 614650"/>
              <a:gd name="connsiteX6" fmla="*/ 17147 w 1741878"/>
              <a:gd name="connsiteY6" fmla="*/ 383071 h 614650"/>
              <a:gd name="connsiteX7" fmla="*/ 89091 w 1741878"/>
              <a:gd name="connsiteY7" fmla="*/ 310995 h 614650"/>
              <a:gd name="connsiteX8" fmla="*/ 304924 w 1741878"/>
              <a:gd name="connsiteY8" fmla="*/ 383071 h 614650"/>
              <a:gd name="connsiteX9" fmla="*/ 664644 w 1741878"/>
              <a:gd name="connsiteY9" fmla="*/ 238919 h 614650"/>
              <a:gd name="connsiteX10" fmla="*/ 1096309 w 1741878"/>
              <a:gd name="connsiteY10" fmla="*/ 94769 h 614650"/>
              <a:gd name="connsiteX11" fmla="*/ 1489875 w 1741878"/>
              <a:gd name="connsiteY11" fmla="*/ 0 h 614650"/>
              <a:gd name="connsiteX0" fmla="*/ 1741878 w 1741878"/>
              <a:gd name="connsiteY0" fmla="*/ 194845 h 607269"/>
              <a:gd name="connsiteX1" fmla="*/ 1527974 w 1741878"/>
              <a:gd name="connsiteY1" fmla="*/ 527225 h 607269"/>
              <a:gd name="connsiteX2" fmla="*/ 1456029 w 1741878"/>
              <a:gd name="connsiteY2" fmla="*/ 599300 h 607269"/>
              <a:gd name="connsiteX3" fmla="*/ 1183317 w 1741878"/>
              <a:gd name="connsiteY3" fmla="*/ 590584 h 607269"/>
              <a:gd name="connsiteX4" fmla="*/ 736589 w 1741878"/>
              <a:gd name="connsiteY4" fmla="*/ 527224 h 607269"/>
              <a:gd name="connsiteX5" fmla="*/ 396210 w 1741878"/>
              <a:gd name="connsiteY5" fmla="*/ 491443 h 607269"/>
              <a:gd name="connsiteX6" fmla="*/ 17147 w 1741878"/>
              <a:gd name="connsiteY6" fmla="*/ 383071 h 607269"/>
              <a:gd name="connsiteX7" fmla="*/ 89091 w 1741878"/>
              <a:gd name="connsiteY7" fmla="*/ 310995 h 607269"/>
              <a:gd name="connsiteX8" fmla="*/ 304924 w 1741878"/>
              <a:gd name="connsiteY8" fmla="*/ 383071 h 607269"/>
              <a:gd name="connsiteX9" fmla="*/ 664644 w 1741878"/>
              <a:gd name="connsiteY9" fmla="*/ 238919 h 607269"/>
              <a:gd name="connsiteX10" fmla="*/ 1096309 w 1741878"/>
              <a:gd name="connsiteY10" fmla="*/ 94769 h 607269"/>
              <a:gd name="connsiteX11" fmla="*/ 1489875 w 1741878"/>
              <a:gd name="connsiteY11" fmla="*/ 0 h 607269"/>
              <a:gd name="connsiteX0" fmla="*/ 1741878 w 1741878"/>
              <a:gd name="connsiteY0" fmla="*/ 194845 h 607269"/>
              <a:gd name="connsiteX1" fmla="*/ 1527974 w 1741878"/>
              <a:gd name="connsiteY1" fmla="*/ 527225 h 607269"/>
              <a:gd name="connsiteX2" fmla="*/ 1456029 w 1741878"/>
              <a:gd name="connsiteY2" fmla="*/ 599300 h 607269"/>
              <a:gd name="connsiteX3" fmla="*/ 1183317 w 1741878"/>
              <a:gd name="connsiteY3" fmla="*/ 590584 h 607269"/>
              <a:gd name="connsiteX4" fmla="*/ 1162931 w 1741878"/>
              <a:gd name="connsiteY4" fmla="*/ 405189 h 607269"/>
              <a:gd name="connsiteX5" fmla="*/ 396210 w 1741878"/>
              <a:gd name="connsiteY5" fmla="*/ 491443 h 607269"/>
              <a:gd name="connsiteX6" fmla="*/ 17147 w 1741878"/>
              <a:gd name="connsiteY6" fmla="*/ 383071 h 607269"/>
              <a:gd name="connsiteX7" fmla="*/ 89091 w 1741878"/>
              <a:gd name="connsiteY7" fmla="*/ 310995 h 607269"/>
              <a:gd name="connsiteX8" fmla="*/ 304924 w 1741878"/>
              <a:gd name="connsiteY8" fmla="*/ 383071 h 607269"/>
              <a:gd name="connsiteX9" fmla="*/ 664644 w 1741878"/>
              <a:gd name="connsiteY9" fmla="*/ 238919 h 607269"/>
              <a:gd name="connsiteX10" fmla="*/ 1096309 w 1741878"/>
              <a:gd name="connsiteY10" fmla="*/ 94769 h 607269"/>
              <a:gd name="connsiteX11" fmla="*/ 1489875 w 1741878"/>
              <a:gd name="connsiteY11" fmla="*/ 0 h 607269"/>
              <a:gd name="connsiteX0" fmla="*/ 1797194 w 1797194"/>
              <a:gd name="connsiteY0" fmla="*/ 194845 h 607269"/>
              <a:gd name="connsiteX1" fmla="*/ 1583290 w 1797194"/>
              <a:gd name="connsiteY1" fmla="*/ 527225 h 607269"/>
              <a:gd name="connsiteX2" fmla="*/ 1511345 w 1797194"/>
              <a:gd name="connsiteY2" fmla="*/ 599300 h 607269"/>
              <a:gd name="connsiteX3" fmla="*/ 1238633 w 1797194"/>
              <a:gd name="connsiteY3" fmla="*/ 590584 h 607269"/>
              <a:gd name="connsiteX4" fmla="*/ 1218247 w 1797194"/>
              <a:gd name="connsiteY4" fmla="*/ 405189 h 607269"/>
              <a:gd name="connsiteX5" fmla="*/ 72463 w 1797194"/>
              <a:gd name="connsiteY5" fmla="*/ 383071 h 607269"/>
              <a:gd name="connsiteX6" fmla="*/ 144407 w 1797194"/>
              <a:gd name="connsiteY6" fmla="*/ 310995 h 607269"/>
              <a:gd name="connsiteX7" fmla="*/ 360240 w 1797194"/>
              <a:gd name="connsiteY7" fmla="*/ 383071 h 607269"/>
              <a:gd name="connsiteX8" fmla="*/ 719960 w 1797194"/>
              <a:gd name="connsiteY8" fmla="*/ 238919 h 607269"/>
              <a:gd name="connsiteX9" fmla="*/ 1151625 w 1797194"/>
              <a:gd name="connsiteY9" fmla="*/ 94769 h 607269"/>
              <a:gd name="connsiteX10" fmla="*/ 1545191 w 1797194"/>
              <a:gd name="connsiteY10" fmla="*/ 0 h 607269"/>
              <a:gd name="connsiteX0" fmla="*/ 1694495 w 1694495"/>
              <a:gd name="connsiteY0" fmla="*/ 194845 h 607269"/>
              <a:gd name="connsiteX1" fmla="*/ 1480591 w 1694495"/>
              <a:gd name="connsiteY1" fmla="*/ 527225 h 607269"/>
              <a:gd name="connsiteX2" fmla="*/ 1408646 w 1694495"/>
              <a:gd name="connsiteY2" fmla="*/ 599300 h 607269"/>
              <a:gd name="connsiteX3" fmla="*/ 1135934 w 1694495"/>
              <a:gd name="connsiteY3" fmla="*/ 590584 h 607269"/>
              <a:gd name="connsiteX4" fmla="*/ 1115548 w 1694495"/>
              <a:gd name="connsiteY4" fmla="*/ 405189 h 607269"/>
              <a:gd name="connsiteX5" fmla="*/ 41708 w 1694495"/>
              <a:gd name="connsiteY5" fmla="*/ 310995 h 607269"/>
              <a:gd name="connsiteX6" fmla="*/ 257541 w 1694495"/>
              <a:gd name="connsiteY6" fmla="*/ 383071 h 607269"/>
              <a:gd name="connsiteX7" fmla="*/ 617261 w 1694495"/>
              <a:gd name="connsiteY7" fmla="*/ 238919 h 607269"/>
              <a:gd name="connsiteX8" fmla="*/ 1048926 w 1694495"/>
              <a:gd name="connsiteY8" fmla="*/ 94769 h 607269"/>
              <a:gd name="connsiteX9" fmla="*/ 1442492 w 1694495"/>
              <a:gd name="connsiteY9" fmla="*/ 0 h 607269"/>
              <a:gd name="connsiteX0" fmla="*/ 1436954 w 1436954"/>
              <a:gd name="connsiteY0" fmla="*/ 194845 h 607269"/>
              <a:gd name="connsiteX1" fmla="*/ 1223050 w 1436954"/>
              <a:gd name="connsiteY1" fmla="*/ 527225 h 607269"/>
              <a:gd name="connsiteX2" fmla="*/ 1151105 w 1436954"/>
              <a:gd name="connsiteY2" fmla="*/ 599300 h 607269"/>
              <a:gd name="connsiteX3" fmla="*/ 878393 w 1436954"/>
              <a:gd name="connsiteY3" fmla="*/ 590584 h 607269"/>
              <a:gd name="connsiteX4" fmla="*/ 858007 w 1436954"/>
              <a:gd name="connsiteY4" fmla="*/ 405189 h 607269"/>
              <a:gd name="connsiteX5" fmla="*/ 0 w 1436954"/>
              <a:gd name="connsiteY5" fmla="*/ 383071 h 607269"/>
              <a:gd name="connsiteX6" fmla="*/ 359720 w 1436954"/>
              <a:gd name="connsiteY6" fmla="*/ 238919 h 607269"/>
              <a:gd name="connsiteX7" fmla="*/ 791385 w 1436954"/>
              <a:gd name="connsiteY7" fmla="*/ 94769 h 607269"/>
              <a:gd name="connsiteX8" fmla="*/ 1184951 w 1436954"/>
              <a:gd name="connsiteY8" fmla="*/ 0 h 607269"/>
              <a:gd name="connsiteX0" fmla="*/ 1077234 w 1077234"/>
              <a:gd name="connsiteY0" fmla="*/ 194845 h 607269"/>
              <a:gd name="connsiteX1" fmla="*/ 863330 w 1077234"/>
              <a:gd name="connsiteY1" fmla="*/ 527225 h 607269"/>
              <a:gd name="connsiteX2" fmla="*/ 791385 w 1077234"/>
              <a:gd name="connsiteY2" fmla="*/ 599300 h 607269"/>
              <a:gd name="connsiteX3" fmla="*/ 518673 w 1077234"/>
              <a:gd name="connsiteY3" fmla="*/ 590584 h 607269"/>
              <a:gd name="connsiteX4" fmla="*/ 498287 w 1077234"/>
              <a:gd name="connsiteY4" fmla="*/ 405189 h 607269"/>
              <a:gd name="connsiteX5" fmla="*/ 0 w 1077234"/>
              <a:gd name="connsiteY5" fmla="*/ 238919 h 607269"/>
              <a:gd name="connsiteX6" fmla="*/ 431665 w 1077234"/>
              <a:gd name="connsiteY6" fmla="*/ 94769 h 607269"/>
              <a:gd name="connsiteX7" fmla="*/ 825231 w 1077234"/>
              <a:gd name="connsiteY7" fmla="*/ 0 h 607269"/>
              <a:gd name="connsiteX0" fmla="*/ 660958 w 660958"/>
              <a:gd name="connsiteY0" fmla="*/ 194845 h 607269"/>
              <a:gd name="connsiteX1" fmla="*/ 447054 w 660958"/>
              <a:gd name="connsiteY1" fmla="*/ 527225 h 607269"/>
              <a:gd name="connsiteX2" fmla="*/ 375109 w 660958"/>
              <a:gd name="connsiteY2" fmla="*/ 599300 h 607269"/>
              <a:gd name="connsiteX3" fmla="*/ 102397 w 660958"/>
              <a:gd name="connsiteY3" fmla="*/ 590584 h 607269"/>
              <a:gd name="connsiteX4" fmla="*/ 82011 w 660958"/>
              <a:gd name="connsiteY4" fmla="*/ 405189 h 607269"/>
              <a:gd name="connsiteX5" fmla="*/ 15389 w 660958"/>
              <a:gd name="connsiteY5" fmla="*/ 94769 h 607269"/>
              <a:gd name="connsiteX6" fmla="*/ 408955 w 660958"/>
              <a:gd name="connsiteY6" fmla="*/ 0 h 607269"/>
              <a:gd name="connsiteX0" fmla="*/ 628201 w 628201"/>
              <a:gd name="connsiteY0" fmla="*/ 194845 h 607269"/>
              <a:gd name="connsiteX1" fmla="*/ 414297 w 628201"/>
              <a:gd name="connsiteY1" fmla="*/ 527225 h 607269"/>
              <a:gd name="connsiteX2" fmla="*/ 342352 w 628201"/>
              <a:gd name="connsiteY2" fmla="*/ 599300 h 607269"/>
              <a:gd name="connsiteX3" fmla="*/ 69640 w 628201"/>
              <a:gd name="connsiteY3" fmla="*/ 590584 h 607269"/>
              <a:gd name="connsiteX4" fmla="*/ 49254 w 628201"/>
              <a:gd name="connsiteY4" fmla="*/ 405189 h 607269"/>
              <a:gd name="connsiteX5" fmla="*/ 269760 w 628201"/>
              <a:gd name="connsiteY5" fmla="*/ 199371 h 607269"/>
              <a:gd name="connsiteX6" fmla="*/ 376198 w 628201"/>
              <a:gd name="connsiteY6" fmla="*/ 0 h 607269"/>
              <a:gd name="connsiteX0" fmla="*/ 628201 w 634649"/>
              <a:gd name="connsiteY0" fmla="*/ 194845 h 944183"/>
              <a:gd name="connsiteX1" fmla="*/ 414297 w 634649"/>
              <a:gd name="connsiteY1" fmla="*/ 527225 h 944183"/>
              <a:gd name="connsiteX2" fmla="*/ 620401 w 634649"/>
              <a:gd name="connsiteY2" fmla="*/ 944183 h 944183"/>
              <a:gd name="connsiteX3" fmla="*/ 69640 w 634649"/>
              <a:gd name="connsiteY3" fmla="*/ 590584 h 944183"/>
              <a:gd name="connsiteX4" fmla="*/ 49254 w 634649"/>
              <a:gd name="connsiteY4" fmla="*/ 405189 h 944183"/>
              <a:gd name="connsiteX5" fmla="*/ 269760 w 634649"/>
              <a:gd name="connsiteY5" fmla="*/ 199371 h 944183"/>
              <a:gd name="connsiteX6" fmla="*/ 376198 w 634649"/>
              <a:gd name="connsiteY6" fmla="*/ 0 h 944183"/>
              <a:gd name="connsiteX0" fmla="*/ 589267 w 595715"/>
              <a:gd name="connsiteY0" fmla="*/ 194845 h 1037055"/>
              <a:gd name="connsiteX1" fmla="*/ 375363 w 595715"/>
              <a:gd name="connsiteY1" fmla="*/ 527225 h 1037055"/>
              <a:gd name="connsiteX2" fmla="*/ 581467 w 595715"/>
              <a:gd name="connsiteY2" fmla="*/ 944183 h 1037055"/>
              <a:gd name="connsiteX3" fmla="*/ 110149 w 595715"/>
              <a:gd name="connsiteY3" fmla="*/ 1028321 h 1037055"/>
              <a:gd name="connsiteX4" fmla="*/ 10320 w 595715"/>
              <a:gd name="connsiteY4" fmla="*/ 405189 h 1037055"/>
              <a:gd name="connsiteX5" fmla="*/ 230826 w 595715"/>
              <a:gd name="connsiteY5" fmla="*/ 199371 h 1037055"/>
              <a:gd name="connsiteX6" fmla="*/ 337264 w 595715"/>
              <a:gd name="connsiteY6" fmla="*/ 0 h 1037055"/>
              <a:gd name="connsiteX0" fmla="*/ 583024 w 589472"/>
              <a:gd name="connsiteY0" fmla="*/ 194845 h 1402768"/>
              <a:gd name="connsiteX1" fmla="*/ 369120 w 589472"/>
              <a:gd name="connsiteY1" fmla="*/ 527225 h 1402768"/>
              <a:gd name="connsiteX2" fmla="*/ 575224 w 589472"/>
              <a:gd name="connsiteY2" fmla="*/ 944183 h 1402768"/>
              <a:gd name="connsiteX3" fmla="*/ 434916 w 589472"/>
              <a:gd name="connsiteY3" fmla="*/ 1399733 h 1402768"/>
              <a:gd name="connsiteX4" fmla="*/ 4077 w 589472"/>
              <a:gd name="connsiteY4" fmla="*/ 405189 h 1402768"/>
              <a:gd name="connsiteX5" fmla="*/ 224583 w 589472"/>
              <a:gd name="connsiteY5" fmla="*/ 199371 h 1402768"/>
              <a:gd name="connsiteX6" fmla="*/ 331021 w 589472"/>
              <a:gd name="connsiteY6" fmla="*/ 0 h 1402768"/>
              <a:gd name="connsiteX0" fmla="*/ 583024 w 848681"/>
              <a:gd name="connsiteY0" fmla="*/ 194845 h 1405413"/>
              <a:gd name="connsiteX1" fmla="*/ 369120 w 848681"/>
              <a:gd name="connsiteY1" fmla="*/ 527225 h 1405413"/>
              <a:gd name="connsiteX2" fmla="*/ 840032 w 848681"/>
              <a:gd name="connsiteY2" fmla="*/ 1209478 h 1405413"/>
              <a:gd name="connsiteX3" fmla="*/ 434916 w 848681"/>
              <a:gd name="connsiteY3" fmla="*/ 1399733 h 1405413"/>
              <a:gd name="connsiteX4" fmla="*/ 4077 w 848681"/>
              <a:gd name="connsiteY4" fmla="*/ 405189 h 1405413"/>
              <a:gd name="connsiteX5" fmla="*/ 224583 w 848681"/>
              <a:gd name="connsiteY5" fmla="*/ 199371 h 1405413"/>
              <a:gd name="connsiteX6" fmla="*/ 331021 w 848681"/>
              <a:gd name="connsiteY6" fmla="*/ 0 h 1405413"/>
              <a:gd name="connsiteX0" fmla="*/ 579331 w 844988"/>
              <a:gd name="connsiteY0" fmla="*/ 194845 h 1405413"/>
              <a:gd name="connsiteX1" fmla="*/ 365427 w 844988"/>
              <a:gd name="connsiteY1" fmla="*/ 527225 h 1405413"/>
              <a:gd name="connsiteX2" fmla="*/ 836339 w 844988"/>
              <a:gd name="connsiteY2" fmla="*/ 1209478 h 1405413"/>
              <a:gd name="connsiteX3" fmla="*/ 431223 w 844988"/>
              <a:gd name="connsiteY3" fmla="*/ 1399733 h 1405413"/>
              <a:gd name="connsiteX4" fmla="*/ 174654 w 844988"/>
              <a:gd name="connsiteY4" fmla="*/ 979309 h 1405413"/>
              <a:gd name="connsiteX5" fmla="*/ 384 w 844988"/>
              <a:gd name="connsiteY5" fmla="*/ 405189 h 1405413"/>
              <a:gd name="connsiteX6" fmla="*/ 220890 w 844988"/>
              <a:gd name="connsiteY6" fmla="*/ 199371 h 1405413"/>
              <a:gd name="connsiteX7" fmla="*/ 327328 w 844988"/>
              <a:gd name="connsiteY7" fmla="*/ 0 h 1405413"/>
              <a:gd name="connsiteX0" fmla="*/ 867055 w 1132712"/>
              <a:gd name="connsiteY0" fmla="*/ 194845 h 1405413"/>
              <a:gd name="connsiteX1" fmla="*/ 653151 w 1132712"/>
              <a:gd name="connsiteY1" fmla="*/ 527225 h 1405413"/>
              <a:gd name="connsiteX2" fmla="*/ 1124063 w 1132712"/>
              <a:gd name="connsiteY2" fmla="*/ 1209478 h 1405413"/>
              <a:gd name="connsiteX3" fmla="*/ 718947 w 1132712"/>
              <a:gd name="connsiteY3" fmla="*/ 1399733 h 1405413"/>
              <a:gd name="connsiteX4" fmla="*/ 12204 w 1132712"/>
              <a:gd name="connsiteY4" fmla="*/ 1098693 h 1405413"/>
              <a:gd name="connsiteX5" fmla="*/ 288108 w 1132712"/>
              <a:gd name="connsiteY5" fmla="*/ 405189 h 1405413"/>
              <a:gd name="connsiteX6" fmla="*/ 508614 w 1132712"/>
              <a:gd name="connsiteY6" fmla="*/ 199371 h 1405413"/>
              <a:gd name="connsiteX7" fmla="*/ 615052 w 1132712"/>
              <a:gd name="connsiteY7" fmla="*/ 0 h 1405413"/>
              <a:gd name="connsiteX0" fmla="*/ 890018 w 1155675"/>
              <a:gd name="connsiteY0" fmla="*/ 194845 h 1405413"/>
              <a:gd name="connsiteX1" fmla="*/ 676114 w 1155675"/>
              <a:gd name="connsiteY1" fmla="*/ 527225 h 1405413"/>
              <a:gd name="connsiteX2" fmla="*/ 1147026 w 1155675"/>
              <a:gd name="connsiteY2" fmla="*/ 1209478 h 1405413"/>
              <a:gd name="connsiteX3" fmla="*/ 741910 w 1155675"/>
              <a:gd name="connsiteY3" fmla="*/ 1399733 h 1405413"/>
              <a:gd name="connsiteX4" fmla="*/ 35167 w 1155675"/>
              <a:gd name="connsiteY4" fmla="*/ 1098693 h 1405413"/>
              <a:gd name="connsiteX5" fmla="*/ 127850 w 1155675"/>
              <a:gd name="connsiteY5" fmla="*/ 767073 h 1405413"/>
              <a:gd name="connsiteX6" fmla="*/ 311071 w 1155675"/>
              <a:gd name="connsiteY6" fmla="*/ 405189 h 1405413"/>
              <a:gd name="connsiteX7" fmla="*/ 531577 w 1155675"/>
              <a:gd name="connsiteY7" fmla="*/ 199371 h 1405413"/>
              <a:gd name="connsiteX8" fmla="*/ 638015 w 1155675"/>
              <a:gd name="connsiteY8" fmla="*/ 0 h 1405413"/>
              <a:gd name="connsiteX0" fmla="*/ 863908 w 1129565"/>
              <a:gd name="connsiteY0" fmla="*/ 194845 h 1405413"/>
              <a:gd name="connsiteX1" fmla="*/ 650004 w 1129565"/>
              <a:gd name="connsiteY1" fmla="*/ 527225 h 1405413"/>
              <a:gd name="connsiteX2" fmla="*/ 1120916 w 1129565"/>
              <a:gd name="connsiteY2" fmla="*/ 1209478 h 1405413"/>
              <a:gd name="connsiteX3" fmla="*/ 715800 w 1129565"/>
              <a:gd name="connsiteY3" fmla="*/ 1399733 h 1405413"/>
              <a:gd name="connsiteX4" fmla="*/ 9057 w 1129565"/>
              <a:gd name="connsiteY4" fmla="*/ 1098693 h 1405413"/>
              <a:gd name="connsiteX5" fmla="*/ 750521 w 1129565"/>
              <a:gd name="connsiteY5" fmla="*/ 966045 h 1405413"/>
              <a:gd name="connsiteX6" fmla="*/ 284961 w 1129565"/>
              <a:gd name="connsiteY6" fmla="*/ 405189 h 1405413"/>
              <a:gd name="connsiteX7" fmla="*/ 505467 w 1129565"/>
              <a:gd name="connsiteY7" fmla="*/ 199371 h 1405413"/>
              <a:gd name="connsiteX8" fmla="*/ 611905 w 1129565"/>
              <a:gd name="connsiteY8" fmla="*/ 0 h 1405413"/>
              <a:gd name="connsiteX0" fmla="*/ 850809 w 1116466"/>
              <a:gd name="connsiteY0" fmla="*/ 194845 h 1405413"/>
              <a:gd name="connsiteX1" fmla="*/ 636905 w 1116466"/>
              <a:gd name="connsiteY1" fmla="*/ 527225 h 1405413"/>
              <a:gd name="connsiteX2" fmla="*/ 1107817 w 1116466"/>
              <a:gd name="connsiteY2" fmla="*/ 1209478 h 1405413"/>
              <a:gd name="connsiteX3" fmla="*/ 702701 w 1116466"/>
              <a:gd name="connsiteY3" fmla="*/ 1399733 h 1405413"/>
              <a:gd name="connsiteX4" fmla="*/ 9198 w 1116466"/>
              <a:gd name="connsiteY4" fmla="*/ 1165017 h 1405413"/>
              <a:gd name="connsiteX5" fmla="*/ 737422 w 1116466"/>
              <a:gd name="connsiteY5" fmla="*/ 966045 h 1405413"/>
              <a:gd name="connsiteX6" fmla="*/ 271862 w 1116466"/>
              <a:gd name="connsiteY6" fmla="*/ 405189 h 1405413"/>
              <a:gd name="connsiteX7" fmla="*/ 492368 w 1116466"/>
              <a:gd name="connsiteY7" fmla="*/ 199371 h 1405413"/>
              <a:gd name="connsiteX8" fmla="*/ 598806 w 1116466"/>
              <a:gd name="connsiteY8" fmla="*/ 0 h 1405413"/>
              <a:gd name="connsiteX0" fmla="*/ 916349 w 1182006"/>
              <a:gd name="connsiteY0" fmla="*/ 194845 h 1405413"/>
              <a:gd name="connsiteX1" fmla="*/ 702445 w 1182006"/>
              <a:gd name="connsiteY1" fmla="*/ 527225 h 1405413"/>
              <a:gd name="connsiteX2" fmla="*/ 1173357 w 1182006"/>
              <a:gd name="connsiteY2" fmla="*/ 1209478 h 1405413"/>
              <a:gd name="connsiteX3" fmla="*/ 768241 w 1182006"/>
              <a:gd name="connsiteY3" fmla="*/ 1399733 h 1405413"/>
              <a:gd name="connsiteX4" fmla="*/ 8536 w 1182006"/>
              <a:gd name="connsiteY4" fmla="*/ 1204811 h 1405413"/>
              <a:gd name="connsiteX5" fmla="*/ 802962 w 1182006"/>
              <a:gd name="connsiteY5" fmla="*/ 966045 h 1405413"/>
              <a:gd name="connsiteX6" fmla="*/ 337402 w 1182006"/>
              <a:gd name="connsiteY6" fmla="*/ 405189 h 1405413"/>
              <a:gd name="connsiteX7" fmla="*/ 557908 w 1182006"/>
              <a:gd name="connsiteY7" fmla="*/ 199371 h 1405413"/>
              <a:gd name="connsiteX8" fmla="*/ 664346 w 1182006"/>
              <a:gd name="connsiteY8" fmla="*/ 0 h 1405413"/>
              <a:gd name="connsiteX0" fmla="*/ 968847 w 1234504"/>
              <a:gd name="connsiteY0" fmla="*/ 194845 h 1405413"/>
              <a:gd name="connsiteX1" fmla="*/ 754943 w 1234504"/>
              <a:gd name="connsiteY1" fmla="*/ 527225 h 1405413"/>
              <a:gd name="connsiteX2" fmla="*/ 1225855 w 1234504"/>
              <a:gd name="connsiteY2" fmla="*/ 1209478 h 1405413"/>
              <a:gd name="connsiteX3" fmla="*/ 820739 w 1234504"/>
              <a:gd name="connsiteY3" fmla="*/ 1399733 h 1405413"/>
              <a:gd name="connsiteX4" fmla="*/ 8072 w 1234504"/>
              <a:gd name="connsiteY4" fmla="*/ 1271134 h 1405413"/>
              <a:gd name="connsiteX5" fmla="*/ 855460 w 1234504"/>
              <a:gd name="connsiteY5" fmla="*/ 966045 h 1405413"/>
              <a:gd name="connsiteX6" fmla="*/ 389900 w 1234504"/>
              <a:gd name="connsiteY6" fmla="*/ 405189 h 1405413"/>
              <a:gd name="connsiteX7" fmla="*/ 610406 w 1234504"/>
              <a:gd name="connsiteY7" fmla="*/ 199371 h 1405413"/>
              <a:gd name="connsiteX8" fmla="*/ 716844 w 1234504"/>
              <a:gd name="connsiteY8" fmla="*/ 0 h 1405413"/>
              <a:gd name="connsiteX0" fmla="*/ 960775 w 1226432"/>
              <a:gd name="connsiteY0" fmla="*/ 194845 h 1405413"/>
              <a:gd name="connsiteX1" fmla="*/ 746871 w 1226432"/>
              <a:gd name="connsiteY1" fmla="*/ 527225 h 1405413"/>
              <a:gd name="connsiteX2" fmla="*/ 1217783 w 1226432"/>
              <a:gd name="connsiteY2" fmla="*/ 1209478 h 1405413"/>
              <a:gd name="connsiteX3" fmla="*/ 812667 w 1226432"/>
              <a:gd name="connsiteY3" fmla="*/ 1399733 h 1405413"/>
              <a:gd name="connsiteX4" fmla="*/ 0 w 1226432"/>
              <a:gd name="connsiteY4" fmla="*/ 1271134 h 1405413"/>
              <a:gd name="connsiteX5" fmla="*/ 847388 w 1226432"/>
              <a:gd name="connsiteY5" fmla="*/ 966045 h 1405413"/>
              <a:gd name="connsiteX6" fmla="*/ 381828 w 1226432"/>
              <a:gd name="connsiteY6" fmla="*/ 405189 h 1405413"/>
              <a:gd name="connsiteX7" fmla="*/ 602334 w 1226432"/>
              <a:gd name="connsiteY7" fmla="*/ 199371 h 1405413"/>
              <a:gd name="connsiteX8" fmla="*/ 708772 w 1226432"/>
              <a:gd name="connsiteY8" fmla="*/ 0 h 1405413"/>
              <a:gd name="connsiteX0" fmla="*/ 960775 w 1223826"/>
              <a:gd name="connsiteY0" fmla="*/ 194845 h 1405413"/>
              <a:gd name="connsiteX1" fmla="*/ 746871 w 1223826"/>
              <a:gd name="connsiteY1" fmla="*/ 527225 h 1405413"/>
              <a:gd name="connsiteX2" fmla="*/ 1217783 w 1223826"/>
              <a:gd name="connsiteY2" fmla="*/ 1209478 h 1405413"/>
              <a:gd name="connsiteX3" fmla="*/ 812667 w 1223826"/>
              <a:gd name="connsiteY3" fmla="*/ 1399733 h 1405413"/>
              <a:gd name="connsiteX4" fmla="*/ 0 w 1223826"/>
              <a:gd name="connsiteY4" fmla="*/ 1271134 h 1405413"/>
              <a:gd name="connsiteX5" fmla="*/ 847388 w 1223826"/>
              <a:gd name="connsiteY5" fmla="*/ 966045 h 1405413"/>
              <a:gd name="connsiteX6" fmla="*/ 381828 w 1223826"/>
              <a:gd name="connsiteY6" fmla="*/ 405189 h 1405413"/>
              <a:gd name="connsiteX7" fmla="*/ 602334 w 1223826"/>
              <a:gd name="connsiteY7" fmla="*/ 199371 h 1405413"/>
              <a:gd name="connsiteX8" fmla="*/ 708772 w 1223826"/>
              <a:gd name="connsiteY8" fmla="*/ 0 h 1405413"/>
              <a:gd name="connsiteX0" fmla="*/ 960775 w 1223826"/>
              <a:gd name="connsiteY0" fmla="*/ 194845 h 1407145"/>
              <a:gd name="connsiteX1" fmla="*/ 746871 w 1223826"/>
              <a:gd name="connsiteY1" fmla="*/ 527225 h 1407145"/>
              <a:gd name="connsiteX2" fmla="*/ 1217783 w 1223826"/>
              <a:gd name="connsiteY2" fmla="*/ 1209478 h 1407145"/>
              <a:gd name="connsiteX3" fmla="*/ 812667 w 1223826"/>
              <a:gd name="connsiteY3" fmla="*/ 1399733 h 1407145"/>
              <a:gd name="connsiteX4" fmla="*/ 0 w 1223826"/>
              <a:gd name="connsiteY4" fmla="*/ 1271134 h 1407145"/>
              <a:gd name="connsiteX5" fmla="*/ 847388 w 1223826"/>
              <a:gd name="connsiteY5" fmla="*/ 966045 h 1407145"/>
              <a:gd name="connsiteX6" fmla="*/ 381828 w 1223826"/>
              <a:gd name="connsiteY6" fmla="*/ 405189 h 1407145"/>
              <a:gd name="connsiteX7" fmla="*/ 602334 w 1223826"/>
              <a:gd name="connsiteY7" fmla="*/ 199371 h 1407145"/>
              <a:gd name="connsiteX8" fmla="*/ 708772 w 1223826"/>
              <a:gd name="connsiteY8" fmla="*/ 0 h 1407145"/>
              <a:gd name="connsiteX0" fmla="*/ 960775 w 1223826"/>
              <a:gd name="connsiteY0" fmla="*/ 194845 h 1399733"/>
              <a:gd name="connsiteX1" fmla="*/ 746871 w 1223826"/>
              <a:gd name="connsiteY1" fmla="*/ 527225 h 1399733"/>
              <a:gd name="connsiteX2" fmla="*/ 1217783 w 1223826"/>
              <a:gd name="connsiteY2" fmla="*/ 1209478 h 1399733"/>
              <a:gd name="connsiteX3" fmla="*/ 812667 w 1223826"/>
              <a:gd name="connsiteY3" fmla="*/ 1399733 h 1399733"/>
              <a:gd name="connsiteX4" fmla="*/ 0 w 1223826"/>
              <a:gd name="connsiteY4" fmla="*/ 1271134 h 1399733"/>
              <a:gd name="connsiteX5" fmla="*/ 847388 w 1223826"/>
              <a:gd name="connsiteY5" fmla="*/ 966045 h 1399733"/>
              <a:gd name="connsiteX6" fmla="*/ 381828 w 1223826"/>
              <a:gd name="connsiteY6" fmla="*/ 405189 h 1399733"/>
              <a:gd name="connsiteX7" fmla="*/ 602334 w 1223826"/>
              <a:gd name="connsiteY7" fmla="*/ 199371 h 1399733"/>
              <a:gd name="connsiteX8" fmla="*/ 708772 w 1223826"/>
              <a:gd name="connsiteY8" fmla="*/ 0 h 1399733"/>
              <a:gd name="connsiteX0" fmla="*/ 971495 w 1234546"/>
              <a:gd name="connsiteY0" fmla="*/ 194845 h 1411293"/>
              <a:gd name="connsiteX1" fmla="*/ 757591 w 1234546"/>
              <a:gd name="connsiteY1" fmla="*/ 527225 h 1411293"/>
              <a:gd name="connsiteX2" fmla="*/ 1228503 w 1234546"/>
              <a:gd name="connsiteY2" fmla="*/ 1209478 h 1411293"/>
              <a:gd name="connsiteX3" fmla="*/ 823387 w 1234546"/>
              <a:gd name="connsiteY3" fmla="*/ 1399733 h 1411293"/>
              <a:gd name="connsiteX4" fmla="*/ 408680 w 1234546"/>
              <a:gd name="connsiteY4" fmla="*/ 1377360 h 1411293"/>
              <a:gd name="connsiteX5" fmla="*/ 10720 w 1234546"/>
              <a:gd name="connsiteY5" fmla="*/ 1271134 h 1411293"/>
              <a:gd name="connsiteX6" fmla="*/ 858108 w 1234546"/>
              <a:gd name="connsiteY6" fmla="*/ 966045 h 1411293"/>
              <a:gd name="connsiteX7" fmla="*/ 392548 w 1234546"/>
              <a:gd name="connsiteY7" fmla="*/ 405189 h 1411293"/>
              <a:gd name="connsiteX8" fmla="*/ 613054 w 1234546"/>
              <a:gd name="connsiteY8" fmla="*/ 199371 h 1411293"/>
              <a:gd name="connsiteX9" fmla="*/ 719492 w 1234546"/>
              <a:gd name="connsiteY9" fmla="*/ 0 h 1411293"/>
              <a:gd name="connsiteX0" fmla="*/ 971301 w 1234352"/>
              <a:gd name="connsiteY0" fmla="*/ 194845 h 1404830"/>
              <a:gd name="connsiteX1" fmla="*/ 757397 w 1234352"/>
              <a:gd name="connsiteY1" fmla="*/ 527225 h 1404830"/>
              <a:gd name="connsiteX2" fmla="*/ 1228309 w 1234352"/>
              <a:gd name="connsiteY2" fmla="*/ 1209478 h 1404830"/>
              <a:gd name="connsiteX3" fmla="*/ 823193 w 1234352"/>
              <a:gd name="connsiteY3" fmla="*/ 1399733 h 1404830"/>
              <a:gd name="connsiteX4" fmla="*/ 415854 w 1234352"/>
              <a:gd name="connsiteY4" fmla="*/ 1310929 h 1404830"/>
              <a:gd name="connsiteX5" fmla="*/ 10526 w 1234352"/>
              <a:gd name="connsiteY5" fmla="*/ 1271134 h 1404830"/>
              <a:gd name="connsiteX6" fmla="*/ 857914 w 1234352"/>
              <a:gd name="connsiteY6" fmla="*/ 966045 h 1404830"/>
              <a:gd name="connsiteX7" fmla="*/ 392354 w 1234352"/>
              <a:gd name="connsiteY7" fmla="*/ 405189 h 1404830"/>
              <a:gd name="connsiteX8" fmla="*/ 612860 w 1234352"/>
              <a:gd name="connsiteY8" fmla="*/ 199371 h 1404830"/>
              <a:gd name="connsiteX9" fmla="*/ 719298 w 1234352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37927"/>
              <a:gd name="connsiteY0" fmla="*/ 194845 h 1404830"/>
              <a:gd name="connsiteX1" fmla="*/ 746871 w 1237927"/>
              <a:gd name="connsiteY1" fmla="*/ 527225 h 1404830"/>
              <a:gd name="connsiteX2" fmla="*/ 1217783 w 1237927"/>
              <a:gd name="connsiteY2" fmla="*/ 1209478 h 1404830"/>
              <a:gd name="connsiteX3" fmla="*/ 812667 w 1237927"/>
              <a:gd name="connsiteY3" fmla="*/ 1399733 h 1404830"/>
              <a:gd name="connsiteX4" fmla="*/ 405328 w 1237927"/>
              <a:gd name="connsiteY4" fmla="*/ 1310929 h 1404830"/>
              <a:gd name="connsiteX5" fmla="*/ 0 w 1237927"/>
              <a:gd name="connsiteY5" fmla="*/ 1271134 h 1404830"/>
              <a:gd name="connsiteX6" fmla="*/ 847388 w 1237927"/>
              <a:gd name="connsiteY6" fmla="*/ 966045 h 1404830"/>
              <a:gd name="connsiteX7" fmla="*/ 381828 w 1237927"/>
              <a:gd name="connsiteY7" fmla="*/ 405189 h 1404830"/>
              <a:gd name="connsiteX8" fmla="*/ 602334 w 1237927"/>
              <a:gd name="connsiteY8" fmla="*/ 199371 h 1404830"/>
              <a:gd name="connsiteX9" fmla="*/ 708772 w 1237927"/>
              <a:gd name="connsiteY9" fmla="*/ 0 h 1404830"/>
              <a:gd name="connsiteX0" fmla="*/ 960775 w 1237927"/>
              <a:gd name="connsiteY0" fmla="*/ 194845 h 1404830"/>
              <a:gd name="connsiteX1" fmla="*/ 746871 w 1237927"/>
              <a:gd name="connsiteY1" fmla="*/ 527225 h 1404830"/>
              <a:gd name="connsiteX2" fmla="*/ 1217783 w 1237927"/>
              <a:gd name="connsiteY2" fmla="*/ 1209478 h 1404830"/>
              <a:gd name="connsiteX3" fmla="*/ 812667 w 1237927"/>
              <a:gd name="connsiteY3" fmla="*/ 1399733 h 1404830"/>
              <a:gd name="connsiteX4" fmla="*/ 405328 w 1237927"/>
              <a:gd name="connsiteY4" fmla="*/ 1310929 h 1404830"/>
              <a:gd name="connsiteX5" fmla="*/ 0 w 1237927"/>
              <a:gd name="connsiteY5" fmla="*/ 1271134 h 1404830"/>
              <a:gd name="connsiteX6" fmla="*/ 847388 w 1237927"/>
              <a:gd name="connsiteY6" fmla="*/ 966045 h 1404830"/>
              <a:gd name="connsiteX7" fmla="*/ 381828 w 1237927"/>
              <a:gd name="connsiteY7" fmla="*/ 405189 h 1404830"/>
              <a:gd name="connsiteX8" fmla="*/ 602334 w 1237927"/>
              <a:gd name="connsiteY8" fmla="*/ 199371 h 1404830"/>
              <a:gd name="connsiteX9" fmla="*/ 708772 w 1237927"/>
              <a:gd name="connsiteY9" fmla="*/ 0 h 1404830"/>
              <a:gd name="connsiteX0" fmla="*/ 960775 w 1237927"/>
              <a:gd name="connsiteY0" fmla="*/ 194845 h 1377166"/>
              <a:gd name="connsiteX1" fmla="*/ 746871 w 1237927"/>
              <a:gd name="connsiteY1" fmla="*/ 527225 h 1377166"/>
              <a:gd name="connsiteX2" fmla="*/ 1217783 w 1237927"/>
              <a:gd name="connsiteY2" fmla="*/ 1209478 h 1377166"/>
              <a:gd name="connsiteX3" fmla="*/ 934479 w 1237927"/>
              <a:gd name="connsiteY3" fmla="*/ 1042343 h 1377166"/>
              <a:gd name="connsiteX4" fmla="*/ 405328 w 1237927"/>
              <a:gd name="connsiteY4" fmla="*/ 1310929 h 1377166"/>
              <a:gd name="connsiteX5" fmla="*/ 0 w 1237927"/>
              <a:gd name="connsiteY5" fmla="*/ 1271134 h 1377166"/>
              <a:gd name="connsiteX6" fmla="*/ 847388 w 1237927"/>
              <a:gd name="connsiteY6" fmla="*/ 966045 h 1377166"/>
              <a:gd name="connsiteX7" fmla="*/ 381828 w 1237927"/>
              <a:gd name="connsiteY7" fmla="*/ 405189 h 1377166"/>
              <a:gd name="connsiteX8" fmla="*/ 602334 w 1237927"/>
              <a:gd name="connsiteY8" fmla="*/ 199371 h 1377166"/>
              <a:gd name="connsiteX9" fmla="*/ 708772 w 1237927"/>
              <a:gd name="connsiteY9" fmla="*/ 0 h 1377166"/>
              <a:gd name="connsiteX0" fmla="*/ 960775 w 1237927"/>
              <a:gd name="connsiteY0" fmla="*/ 194845 h 1377166"/>
              <a:gd name="connsiteX1" fmla="*/ 746871 w 1237927"/>
              <a:gd name="connsiteY1" fmla="*/ 527225 h 1377166"/>
              <a:gd name="connsiteX2" fmla="*/ 1217783 w 1237927"/>
              <a:gd name="connsiteY2" fmla="*/ 1209478 h 1377166"/>
              <a:gd name="connsiteX3" fmla="*/ 934479 w 1237927"/>
              <a:gd name="connsiteY3" fmla="*/ 1042343 h 1377166"/>
              <a:gd name="connsiteX4" fmla="*/ 405328 w 1237927"/>
              <a:gd name="connsiteY4" fmla="*/ 1310929 h 1377166"/>
              <a:gd name="connsiteX5" fmla="*/ 0 w 1237927"/>
              <a:gd name="connsiteY5" fmla="*/ 1271134 h 1377166"/>
              <a:gd name="connsiteX6" fmla="*/ 516756 w 1237927"/>
              <a:gd name="connsiteY6" fmla="*/ 538921 h 1377166"/>
              <a:gd name="connsiteX7" fmla="*/ 381828 w 1237927"/>
              <a:gd name="connsiteY7" fmla="*/ 405189 h 1377166"/>
              <a:gd name="connsiteX8" fmla="*/ 602334 w 1237927"/>
              <a:gd name="connsiteY8" fmla="*/ 199371 h 1377166"/>
              <a:gd name="connsiteX9" fmla="*/ 708772 w 1237927"/>
              <a:gd name="connsiteY9" fmla="*/ 0 h 1377166"/>
              <a:gd name="connsiteX0" fmla="*/ 579695 w 856847"/>
              <a:gd name="connsiteY0" fmla="*/ 194845 h 1338145"/>
              <a:gd name="connsiteX1" fmla="*/ 365791 w 856847"/>
              <a:gd name="connsiteY1" fmla="*/ 527225 h 1338145"/>
              <a:gd name="connsiteX2" fmla="*/ 836703 w 856847"/>
              <a:gd name="connsiteY2" fmla="*/ 1209478 h 1338145"/>
              <a:gd name="connsiteX3" fmla="*/ 553399 w 856847"/>
              <a:gd name="connsiteY3" fmla="*/ 1042343 h 1338145"/>
              <a:gd name="connsiteX4" fmla="*/ 24248 w 856847"/>
              <a:gd name="connsiteY4" fmla="*/ 1310929 h 1338145"/>
              <a:gd name="connsiteX5" fmla="*/ 393295 w 856847"/>
              <a:gd name="connsiteY5" fmla="*/ 268699 h 1338145"/>
              <a:gd name="connsiteX6" fmla="*/ 135676 w 856847"/>
              <a:gd name="connsiteY6" fmla="*/ 538921 h 1338145"/>
              <a:gd name="connsiteX7" fmla="*/ 748 w 856847"/>
              <a:gd name="connsiteY7" fmla="*/ 405189 h 1338145"/>
              <a:gd name="connsiteX8" fmla="*/ 221254 w 856847"/>
              <a:gd name="connsiteY8" fmla="*/ 199371 h 1338145"/>
              <a:gd name="connsiteX9" fmla="*/ 327692 w 856847"/>
              <a:gd name="connsiteY9" fmla="*/ 0 h 1338145"/>
              <a:gd name="connsiteX0" fmla="*/ 579181 w 856333"/>
              <a:gd name="connsiteY0" fmla="*/ 194845 h 1338145"/>
              <a:gd name="connsiteX1" fmla="*/ 365277 w 856333"/>
              <a:gd name="connsiteY1" fmla="*/ 527225 h 1338145"/>
              <a:gd name="connsiteX2" fmla="*/ 836189 w 856333"/>
              <a:gd name="connsiteY2" fmla="*/ 1209478 h 1338145"/>
              <a:gd name="connsiteX3" fmla="*/ 552885 w 856333"/>
              <a:gd name="connsiteY3" fmla="*/ 1042343 h 1338145"/>
              <a:gd name="connsiteX4" fmla="*/ 23734 w 856333"/>
              <a:gd name="connsiteY4" fmla="*/ 1310929 h 1338145"/>
              <a:gd name="connsiteX5" fmla="*/ 392781 w 856333"/>
              <a:gd name="connsiteY5" fmla="*/ 268699 h 1338145"/>
              <a:gd name="connsiteX6" fmla="*/ 169967 w 856333"/>
              <a:gd name="connsiteY6" fmla="*/ 460469 h 1338145"/>
              <a:gd name="connsiteX7" fmla="*/ 234 w 856333"/>
              <a:gd name="connsiteY7" fmla="*/ 405189 h 1338145"/>
              <a:gd name="connsiteX8" fmla="*/ 220740 w 856333"/>
              <a:gd name="connsiteY8" fmla="*/ 199371 h 1338145"/>
              <a:gd name="connsiteX9" fmla="*/ 327178 w 856333"/>
              <a:gd name="connsiteY9" fmla="*/ 0 h 1338145"/>
              <a:gd name="connsiteX0" fmla="*/ 579087 w 856239"/>
              <a:gd name="connsiteY0" fmla="*/ 194845 h 1338145"/>
              <a:gd name="connsiteX1" fmla="*/ 365183 w 856239"/>
              <a:gd name="connsiteY1" fmla="*/ 527225 h 1338145"/>
              <a:gd name="connsiteX2" fmla="*/ 836095 w 856239"/>
              <a:gd name="connsiteY2" fmla="*/ 1209478 h 1338145"/>
              <a:gd name="connsiteX3" fmla="*/ 552791 w 856239"/>
              <a:gd name="connsiteY3" fmla="*/ 1042343 h 1338145"/>
              <a:gd name="connsiteX4" fmla="*/ 23640 w 856239"/>
              <a:gd name="connsiteY4" fmla="*/ 1310929 h 1338145"/>
              <a:gd name="connsiteX5" fmla="*/ 392687 w 856239"/>
              <a:gd name="connsiteY5" fmla="*/ 268699 h 1338145"/>
              <a:gd name="connsiteX6" fmla="*/ 169873 w 856239"/>
              <a:gd name="connsiteY6" fmla="*/ 460469 h 1338145"/>
              <a:gd name="connsiteX7" fmla="*/ 140 w 856239"/>
              <a:gd name="connsiteY7" fmla="*/ 405189 h 1338145"/>
              <a:gd name="connsiteX8" fmla="*/ 220646 w 856239"/>
              <a:gd name="connsiteY8" fmla="*/ 199371 h 1338145"/>
              <a:gd name="connsiteX9" fmla="*/ 327084 w 856239"/>
              <a:gd name="connsiteY9" fmla="*/ 0 h 1338145"/>
              <a:gd name="connsiteX0" fmla="*/ 579087 w 856239"/>
              <a:gd name="connsiteY0" fmla="*/ 194845 h 1338145"/>
              <a:gd name="connsiteX1" fmla="*/ 365183 w 856239"/>
              <a:gd name="connsiteY1" fmla="*/ 527225 h 1338145"/>
              <a:gd name="connsiteX2" fmla="*/ 836095 w 856239"/>
              <a:gd name="connsiteY2" fmla="*/ 1209478 h 1338145"/>
              <a:gd name="connsiteX3" fmla="*/ 552791 w 856239"/>
              <a:gd name="connsiteY3" fmla="*/ 1042343 h 1338145"/>
              <a:gd name="connsiteX4" fmla="*/ 23640 w 856239"/>
              <a:gd name="connsiteY4" fmla="*/ 1310929 h 1338145"/>
              <a:gd name="connsiteX5" fmla="*/ 392687 w 856239"/>
              <a:gd name="connsiteY5" fmla="*/ 268699 h 1338145"/>
              <a:gd name="connsiteX6" fmla="*/ 169873 w 856239"/>
              <a:gd name="connsiteY6" fmla="*/ 460469 h 1338145"/>
              <a:gd name="connsiteX7" fmla="*/ 140 w 856239"/>
              <a:gd name="connsiteY7" fmla="*/ 405189 h 1338145"/>
              <a:gd name="connsiteX8" fmla="*/ 220646 w 856239"/>
              <a:gd name="connsiteY8" fmla="*/ 199371 h 1338145"/>
              <a:gd name="connsiteX9" fmla="*/ 327084 w 856239"/>
              <a:gd name="connsiteY9" fmla="*/ 0 h 1338145"/>
              <a:gd name="connsiteX0" fmla="*/ 657384 w 934536"/>
              <a:gd name="connsiteY0" fmla="*/ 194845 h 1338145"/>
              <a:gd name="connsiteX1" fmla="*/ 443480 w 934536"/>
              <a:gd name="connsiteY1" fmla="*/ 527225 h 1338145"/>
              <a:gd name="connsiteX2" fmla="*/ 914392 w 934536"/>
              <a:gd name="connsiteY2" fmla="*/ 1209478 h 1338145"/>
              <a:gd name="connsiteX3" fmla="*/ 631088 w 934536"/>
              <a:gd name="connsiteY3" fmla="*/ 1042343 h 1338145"/>
              <a:gd name="connsiteX4" fmla="*/ 101937 w 934536"/>
              <a:gd name="connsiteY4" fmla="*/ 1310929 h 1338145"/>
              <a:gd name="connsiteX5" fmla="*/ 470984 w 934536"/>
              <a:gd name="connsiteY5" fmla="*/ 268699 h 1338145"/>
              <a:gd name="connsiteX6" fmla="*/ 248170 w 934536"/>
              <a:gd name="connsiteY6" fmla="*/ 460469 h 1338145"/>
              <a:gd name="connsiteX7" fmla="*/ 78437 w 934536"/>
              <a:gd name="connsiteY7" fmla="*/ 405189 h 1338145"/>
              <a:gd name="connsiteX8" fmla="*/ 298943 w 934536"/>
              <a:gd name="connsiteY8" fmla="*/ 199371 h 1338145"/>
              <a:gd name="connsiteX9" fmla="*/ 405381 w 934536"/>
              <a:gd name="connsiteY9" fmla="*/ 0 h 1338145"/>
              <a:gd name="connsiteX0" fmla="*/ 599895 w 877047"/>
              <a:gd name="connsiteY0" fmla="*/ 194845 h 1338145"/>
              <a:gd name="connsiteX1" fmla="*/ 385991 w 877047"/>
              <a:gd name="connsiteY1" fmla="*/ 527225 h 1338145"/>
              <a:gd name="connsiteX2" fmla="*/ 856903 w 877047"/>
              <a:gd name="connsiteY2" fmla="*/ 1209478 h 1338145"/>
              <a:gd name="connsiteX3" fmla="*/ 573599 w 877047"/>
              <a:gd name="connsiteY3" fmla="*/ 1042343 h 1338145"/>
              <a:gd name="connsiteX4" fmla="*/ 44448 w 877047"/>
              <a:gd name="connsiteY4" fmla="*/ 1310929 h 1338145"/>
              <a:gd name="connsiteX5" fmla="*/ 413495 w 877047"/>
              <a:gd name="connsiteY5" fmla="*/ 268699 h 1338145"/>
              <a:gd name="connsiteX6" fmla="*/ 190681 w 877047"/>
              <a:gd name="connsiteY6" fmla="*/ 460469 h 1338145"/>
              <a:gd name="connsiteX7" fmla="*/ 20948 w 877047"/>
              <a:gd name="connsiteY7" fmla="*/ 405189 h 1338145"/>
              <a:gd name="connsiteX8" fmla="*/ 241454 w 877047"/>
              <a:gd name="connsiteY8" fmla="*/ 199371 h 1338145"/>
              <a:gd name="connsiteX9" fmla="*/ 347892 w 877047"/>
              <a:gd name="connsiteY9" fmla="*/ 0 h 1338145"/>
              <a:gd name="connsiteX0" fmla="*/ 556582 w 833734"/>
              <a:gd name="connsiteY0" fmla="*/ 194845 h 1338145"/>
              <a:gd name="connsiteX1" fmla="*/ 342678 w 833734"/>
              <a:gd name="connsiteY1" fmla="*/ 527225 h 1338145"/>
              <a:gd name="connsiteX2" fmla="*/ 813590 w 833734"/>
              <a:gd name="connsiteY2" fmla="*/ 1209478 h 1338145"/>
              <a:gd name="connsiteX3" fmla="*/ 530286 w 833734"/>
              <a:gd name="connsiteY3" fmla="*/ 1042343 h 1338145"/>
              <a:gd name="connsiteX4" fmla="*/ 1135 w 833734"/>
              <a:gd name="connsiteY4" fmla="*/ 1310929 h 1338145"/>
              <a:gd name="connsiteX5" fmla="*/ 370182 w 833734"/>
              <a:gd name="connsiteY5" fmla="*/ 268699 h 1338145"/>
              <a:gd name="connsiteX6" fmla="*/ 147368 w 833734"/>
              <a:gd name="connsiteY6" fmla="*/ 460469 h 1338145"/>
              <a:gd name="connsiteX7" fmla="*/ 247361 w 833734"/>
              <a:gd name="connsiteY7" fmla="*/ 291871 h 1338145"/>
              <a:gd name="connsiteX8" fmla="*/ 198141 w 833734"/>
              <a:gd name="connsiteY8" fmla="*/ 199371 h 1338145"/>
              <a:gd name="connsiteX9" fmla="*/ 304579 w 833734"/>
              <a:gd name="connsiteY9" fmla="*/ 0 h 1338145"/>
              <a:gd name="connsiteX0" fmla="*/ 556582 w 833734"/>
              <a:gd name="connsiteY0" fmla="*/ 194845 h 1338145"/>
              <a:gd name="connsiteX1" fmla="*/ 342678 w 833734"/>
              <a:gd name="connsiteY1" fmla="*/ 527225 h 1338145"/>
              <a:gd name="connsiteX2" fmla="*/ 813590 w 833734"/>
              <a:gd name="connsiteY2" fmla="*/ 1209478 h 1338145"/>
              <a:gd name="connsiteX3" fmla="*/ 530286 w 833734"/>
              <a:gd name="connsiteY3" fmla="*/ 1042343 h 1338145"/>
              <a:gd name="connsiteX4" fmla="*/ 1135 w 833734"/>
              <a:gd name="connsiteY4" fmla="*/ 1310929 h 1338145"/>
              <a:gd name="connsiteX5" fmla="*/ 370182 w 833734"/>
              <a:gd name="connsiteY5" fmla="*/ 268699 h 1338145"/>
              <a:gd name="connsiteX6" fmla="*/ 147368 w 833734"/>
              <a:gd name="connsiteY6" fmla="*/ 460469 h 1338145"/>
              <a:gd name="connsiteX7" fmla="*/ 247361 w 833734"/>
              <a:gd name="connsiteY7" fmla="*/ 291871 h 1338145"/>
              <a:gd name="connsiteX8" fmla="*/ 198141 w 833734"/>
              <a:gd name="connsiteY8" fmla="*/ 199371 h 1338145"/>
              <a:gd name="connsiteX9" fmla="*/ 304579 w 833734"/>
              <a:gd name="connsiteY9" fmla="*/ 0 h 1338145"/>
              <a:gd name="connsiteX0" fmla="*/ 615161 w 892313"/>
              <a:gd name="connsiteY0" fmla="*/ 194845 h 1338145"/>
              <a:gd name="connsiteX1" fmla="*/ 401257 w 892313"/>
              <a:gd name="connsiteY1" fmla="*/ 527225 h 1338145"/>
              <a:gd name="connsiteX2" fmla="*/ 872169 w 892313"/>
              <a:gd name="connsiteY2" fmla="*/ 1209478 h 1338145"/>
              <a:gd name="connsiteX3" fmla="*/ 588865 w 892313"/>
              <a:gd name="connsiteY3" fmla="*/ 1042343 h 1338145"/>
              <a:gd name="connsiteX4" fmla="*/ 59714 w 892313"/>
              <a:gd name="connsiteY4" fmla="*/ 1310929 h 1338145"/>
              <a:gd name="connsiteX5" fmla="*/ 428761 w 892313"/>
              <a:gd name="connsiteY5" fmla="*/ 268699 h 1338145"/>
              <a:gd name="connsiteX6" fmla="*/ 205947 w 892313"/>
              <a:gd name="connsiteY6" fmla="*/ 460469 h 1338145"/>
              <a:gd name="connsiteX7" fmla="*/ 18812 w 892313"/>
              <a:gd name="connsiteY7" fmla="*/ 448773 h 1338145"/>
              <a:gd name="connsiteX8" fmla="*/ 256720 w 892313"/>
              <a:gd name="connsiteY8" fmla="*/ 199371 h 1338145"/>
              <a:gd name="connsiteX9" fmla="*/ 363158 w 892313"/>
              <a:gd name="connsiteY9" fmla="*/ 0 h 1338145"/>
              <a:gd name="connsiteX0" fmla="*/ 875734 w 1152886"/>
              <a:gd name="connsiteY0" fmla="*/ 194845 h 1338145"/>
              <a:gd name="connsiteX1" fmla="*/ 661830 w 1152886"/>
              <a:gd name="connsiteY1" fmla="*/ 527225 h 1338145"/>
              <a:gd name="connsiteX2" fmla="*/ 1132742 w 1152886"/>
              <a:gd name="connsiteY2" fmla="*/ 1209478 h 1338145"/>
              <a:gd name="connsiteX3" fmla="*/ 849438 w 1152886"/>
              <a:gd name="connsiteY3" fmla="*/ 1042343 h 1338145"/>
              <a:gd name="connsiteX4" fmla="*/ 320287 w 1152886"/>
              <a:gd name="connsiteY4" fmla="*/ 1310929 h 1338145"/>
              <a:gd name="connsiteX5" fmla="*/ 689334 w 1152886"/>
              <a:gd name="connsiteY5" fmla="*/ 268699 h 1338145"/>
              <a:gd name="connsiteX6" fmla="*/ 466520 w 1152886"/>
              <a:gd name="connsiteY6" fmla="*/ 460469 h 1338145"/>
              <a:gd name="connsiteX7" fmla="*/ 959 w 1152886"/>
              <a:gd name="connsiteY7" fmla="*/ 457490 h 1338145"/>
              <a:gd name="connsiteX8" fmla="*/ 517293 w 1152886"/>
              <a:gd name="connsiteY8" fmla="*/ 199371 h 1338145"/>
              <a:gd name="connsiteX9" fmla="*/ 623731 w 1152886"/>
              <a:gd name="connsiteY9" fmla="*/ 0 h 1338145"/>
              <a:gd name="connsiteX0" fmla="*/ 875734 w 1152886"/>
              <a:gd name="connsiteY0" fmla="*/ 194845 h 1338145"/>
              <a:gd name="connsiteX1" fmla="*/ 661830 w 1152886"/>
              <a:gd name="connsiteY1" fmla="*/ 527225 h 1338145"/>
              <a:gd name="connsiteX2" fmla="*/ 1132742 w 1152886"/>
              <a:gd name="connsiteY2" fmla="*/ 1209478 h 1338145"/>
              <a:gd name="connsiteX3" fmla="*/ 849438 w 1152886"/>
              <a:gd name="connsiteY3" fmla="*/ 1042343 h 1338145"/>
              <a:gd name="connsiteX4" fmla="*/ 320287 w 1152886"/>
              <a:gd name="connsiteY4" fmla="*/ 1310929 h 1338145"/>
              <a:gd name="connsiteX5" fmla="*/ 689334 w 1152886"/>
              <a:gd name="connsiteY5" fmla="*/ 268699 h 1338145"/>
              <a:gd name="connsiteX6" fmla="*/ 466520 w 1152886"/>
              <a:gd name="connsiteY6" fmla="*/ 460469 h 1338145"/>
              <a:gd name="connsiteX7" fmla="*/ 959 w 1152886"/>
              <a:gd name="connsiteY7" fmla="*/ 457490 h 1338145"/>
              <a:gd name="connsiteX8" fmla="*/ 517293 w 1152886"/>
              <a:gd name="connsiteY8" fmla="*/ 199371 h 1338145"/>
              <a:gd name="connsiteX9" fmla="*/ 623731 w 1152886"/>
              <a:gd name="connsiteY9" fmla="*/ 0 h 1338145"/>
              <a:gd name="connsiteX0" fmla="*/ 641432 w 918584"/>
              <a:gd name="connsiteY0" fmla="*/ 194845 h 1338145"/>
              <a:gd name="connsiteX1" fmla="*/ 427528 w 918584"/>
              <a:gd name="connsiteY1" fmla="*/ 527225 h 1338145"/>
              <a:gd name="connsiteX2" fmla="*/ 898440 w 918584"/>
              <a:gd name="connsiteY2" fmla="*/ 1209478 h 1338145"/>
              <a:gd name="connsiteX3" fmla="*/ 615136 w 918584"/>
              <a:gd name="connsiteY3" fmla="*/ 1042343 h 1338145"/>
              <a:gd name="connsiteX4" fmla="*/ 85985 w 918584"/>
              <a:gd name="connsiteY4" fmla="*/ 1310929 h 1338145"/>
              <a:gd name="connsiteX5" fmla="*/ 455032 w 918584"/>
              <a:gd name="connsiteY5" fmla="*/ 268699 h 1338145"/>
              <a:gd name="connsiteX6" fmla="*/ 232218 w 918584"/>
              <a:gd name="connsiteY6" fmla="*/ 460469 h 1338145"/>
              <a:gd name="connsiteX7" fmla="*/ 10281 w 918584"/>
              <a:gd name="connsiteY7" fmla="*/ 501075 h 1338145"/>
              <a:gd name="connsiteX8" fmla="*/ 282991 w 918584"/>
              <a:gd name="connsiteY8" fmla="*/ 199371 h 1338145"/>
              <a:gd name="connsiteX9" fmla="*/ 389429 w 918584"/>
              <a:gd name="connsiteY9" fmla="*/ 0 h 1338145"/>
              <a:gd name="connsiteX0" fmla="*/ 641432 w 922411"/>
              <a:gd name="connsiteY0" fmla="*/ 194845 h 1338145"/>
              <a:gd name="connsiteX1" fmla="*/ 531938 w 922411"/>
              <a:gd name="connsiteY1" fmla="*/ 553374 h 1338145"/>
              <a:gd name="connsiteX2" fmla="*/ 898440 w 922411"/>
              <a:gd name="connsiteY2" fmla="*/ 1209478 h 1338145"/>
              <a:gd name="connsiteX3" fmla="*/ 615136 w 922411"/>
              <a:gd name="connsiteY3" fmla="*/ 1042343 h 1338145"/>
              <a:gd name="connsiteX4" fmla="*/ 85985 w 922411"/>
              <a:gd name="connsiteY4" fmla="*/ 1310929 h 1338145"/>
              <a:gd name="connsiteX5" fmla="*/ 455032 w 922411"/>
              <a:gd name="connsiteY5" fmla="*/ 268699 h 1338145"/>
              <a:gd name="connsiteX6" fmla="*/ 232218 w 922411"/>
              <a:gd name="connsiteY6" fmla="*/ 460469 h 1338145"/>
              <a:gd name="connsiteX7" fmla="*/ 10281 w 922411"/>
              <a:gd name="connsiteY7" fmla="*/ 501075 h 1338145"/>
              <a:gd name="connsiteX8" fmla="*/ 282991 w 922411"/>
              <a:gd name="connsiteY8" fmla="*/ 199371 h 1338145"/>
              <a:gd name="connsiteX9" fmla="*/ 389429 w 922411"/>
              <a:gd name="connsiteY9" fmla="*/ 0 h 1338145"/>
              <a:gd name="connsiteX0" fmla="*/ 641432 w 922411"/>
              <a:gd name="connsiteY0" fmla="*/ 194845 h 1219044"/>
              <a:gd name="connsiteX1" fmla="*/ 531938 w 922411"/>
              <a:gd name="connsiteY1" fmla="*/ 553374 h 1219044"/>
              <a:gd name="connsiteX2" fmla="*/ 898440 w 922411"/>
              <a:gd name="connsiteY2" fmla="*/ 1209478 h 1219044"/>
              <a:gd name="connsiteX3" fmla="*/ 615136 w 922411"/>
              <a:gd name="connsiteY3" fmla="*/ 1042343 h 1219044"/>
              <a:gd name="connsiteX4" fmla="*/ 347010 w 922411"/>
              <a:gd name="connsiteY4" fmla="*/ 596149 h 1219044"/>
              <a:gd name="connsiteX5" fmla="*/ 455032 w 922411"/>
              <a:gd name="connsiteY5" fmla="*/ 268699 h 1219044"/>
              <a:gd name="connsiteX6" fmla="*/ 232218 w 922411"/>
              <a:gd name="connsiteY6" fmla="*/ 460469 h 1219044"/>
              <a:gd name="connsiteX7" fmla="*/ 10281 w 922411"/>
              <a:gd name="connsiteY7" fmla="*/ 501075 h 1219044"/>
              <a:gd name="connsiteX8" fmla="*/ 282991 w 922411"/>
              <a:gd name="connsiteY8" fmla="*/ 199371 h 1219044"/>
              <a:gd name="connsiteX9" fmla="*/ 389429 w 922411"/>
              <a:gd name="connsiteY9" fmla="*/ 0 h 1219044"/>
              <a:gd name="connsiteX0" fmla="*/ 641432 w 922411"/>
              <a:gd name="connsiteY0" fmla="*/ 194845 h 1219044"/>
              <a:gd name="connsiteX1" fmla="*/ 531938 w 922411"/>
              <a:gd name="connsiteY1" fmla="*/ 553374 h 1219044"/>
              <a:gd name="connsiteX2" fmla="*/ 898440 w 922411"/>
              <a:gd name="connsiteY2" fmla="*/ 1209478 h 1219044"/>
              <a:gd name="connsiteX3" fmla="*/ 615136 w 922411"/>
              <a:gd name="connsiteY3" fmla="*/ 1042343 h 1219044"/>
              <a:gd name="connsiteX4" fmla="*/ 347010 w 922411"/>
              <a:gd name="connsiteY4" fmla="*/ 596149 h 1219044"/>
              <a:gd name="connsiteX5" fmla="*/ 455032 w 922411"/>
              <a:gd name="connsiteY5" fmla="*/ 268699 h 1219044"/>
              <a:gd name="connsiteX6" fmla="*/ 232218 w 922411"/>
              <a:gd name="connsiteY6" fmla="*/ 460469 h 1219044"/>
              <a:gd name="connsiteX7" fmla="*/ 10281 w 922411"/>
              <a:gd name="connsiteY7" fmla="*/ 501075 h 1219044"/>
              <a:gd name="connsiteX8" fmla="*/ 282991 w 922411"/>
              <a:gd name="connsiteY8" fmla="*/ 199371 h 1219044"/>
              <a:gd name="connsiteX9" fmla="*/ 389429 w 922411"/>
              <a:gd name="connsiteY9" fmla="*/ 0 h 1219044"/>
              <a:gd name="connsiteX0" fmla="*/ 641432 w 922411"/>
              <a:gd name="connsiteY0" fmla="*/ 194845 h 1219044"/>
              <a:gd name="connsiteX1" fmla="*/ 531938 w 922411"/>
              <a:gd name="connsiteY1" fmla="*/ 553374 h 1219044"/>
              <a:gd name="connsiteX2" fmla="*/ 898440 w 922411"/>
              <a:gd name="connsiteY2" fmla="*/ 1209478 h 1219044"/>
              <a:gd name="connsiteX3" fmla="*/ 615136 w 922411"/>
              <a:gd name="connsiteY3" fmla="*/ 1042343 h 1219044"/>
              <a:gd name="connsiteX4" fmla="*/ 347010 w 922411"/>
              <a:gd name="connsiteY4" fmla="*/ 596149 h 1219044"/>
              <a:gd name="connsiteX5" fmla="*/ 455032 w 922411"/>
              <a:gd name="connsiteY5" fmla="*/ 268699 h 1219044"/>
              <a:gd name="connsiteX6" fmla="*/ 232218 w 922411"/>
              <a:gd name="connsiteY6" fmla="*/ 460469 h 1219044"/>
              <a:gd name="connsiteX7" fmla="*/ 10281 w 922411"/>
              <a:gd name="connsiteY7" fmla="*/ 501075 h 1219044"/>
              <a:gd name="connsiteX8" fmla="*/ 282991 w 922411"/>
              <a:gd name="connsiteY8" fmla="*/ 199371 h 1219044"/>
              <a:gd name="connsiteX9" fmla="*/ 389429 w 922411"/>
              <a:gd name="connsiteY9" fmla="*/ 0 h 1219044"/>
              <a:gd name="connsiteX0" fmla="*/ 641432 w 905664"/>
              <a:gd name="connsiteY0" fmla="*/ 194845 h 1134945"/>
              <a:gd name="connsiteX1" fmla="*/ 531938 w 905664"/>
              <a:gd name="connsiteY1" fmla="*/ 553374 h 1134945"/>
              <a:gd name="connsiteX2" fmla="*/ 881038 w 905664"/>
              <a:gd name="connsiteY2" fmla="*/ 1122309 h 1134945"/>
              <a:gd name="connsiteX3" fmla="*/ 615136 w 905664"/>
              <a:gd name="connsiteY3" fmla="*/ 1042343 h 1134945"/>
              <a:gd name="connsiteX4" fmla="*/ 347010 w 905664"/>
              <a:gd name="connsiteY4" fmla="*/ 596149 h 1134945"/>
              <a:gd name="connsiteX5" fmla="*/ 455032 w 905664"/>
              <a:gd name="connsiteY5" fmla="*/ 268699 h 1134945"/>
              <a:gd name="connsiteX6" fmla="*/ 232218 w 905664"/>
              <a:gd name="connsiteY6" fmla="*/ 460469 h 1134945"/>
              <a:gd name="connsiteX7" fmla="*/ 10281 w 905664"/>
              <a:gd name="connsiteY7" fmla="*/ 501075 h 1134945"/>
              <a:gd name="connsiteX8" fmla="*/ 282991 w 905664"/>
              <a:gd name="connsiteY8" fmla="*/ 199371 h 1134945"/>
              <a:gd name="connsiteX9" fmla="*/ 389429 w 905664"/>
              <a:gd name="connsiteY9" fmla="*/ 0 h 1134945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615136 w 905664"/>
              <a:gd name="connsiteY3" fmla="*/ 1042343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475922 w 905664"/>
              <a:gd name="connsiteY3" fmla="*/ 894157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475922 w 905664"/>
              <a:gd name="connsiteY3" fmla="*/ 894157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475922 w 905664"/>
              <a:gd name="connsiteY3" fmla="*/ 894157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2520"/>
              <a:gd name="connsiteY0" fmla="*/ 194845 h 1122309"/>
              <a:gd name="connsiteX1" fmla="*/ 453631 w 902520"/>
              <a:gd name="connsiteY1" fmla="*/ 640542 h 1122309"/>
              <a:gd name="connsiteX2" fmla="*/ 881038 w 902520"/>
              <a:gd name="connsiteY2" fmla="*/ 1122309 h 1122309"/>
              <a:gd name="connsiteX3" fmla="*/ 475922 w 902520"/>
              <a:gd name="connsiteY3" fmla="*/ 894157 h 1122309"/>
              <a:gd name="connsiteX4" fmla="*/ 347010 w 902520"/>
              <a:gd name="connsiteY4" fmla="*/ 596149 h 1122309"/>
              <a:gd name="connsiteX5" fmla="*/ 455032 w 902520"/>
              <a:gd name="connsiteY5" fmla="*/ 268699 h 1122309"/>
              <a:gd name="connsiteX6" fmla="*/ 232218 w 902520"/>
              <a:gd name="connsiteY6" fmla="*/ 460469 h 1122309"/>
              <a:gd name="connsiteX7" fmla="*/ 10281 w 902520"/>
              <a:gd name="connsiteY7" fmla="*/ 501075 h 1122309"/>
              <a:gd name="connsiteX8" fmla="*/ 282991 w 902520"/>
              <a:gd name="connsiteY8" fmla="*/ 199371 h 1122309"/>
              <a:gd name="connsiteX9" fmla="*/ 389429 w 902520"/>
              <a:gd name="connsiteY9" fmla="*/ 0 h 112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2520" h="1122309">
                <a:moveTo>
                  <a:pt x="641432" y="194845"/>
                </a:moveTo>
                <a:cubicBezTo>
                  <a:pt x="520940" y="401007"/>
                  <a:pt x="413697" y="485965"/>
                  <a:pt x="453631" y="640542"/>
                </a:cubicBezTo>
                <a:cubicBezTo>
                  <a:pt x="493565" y="795119"/>
                  <a:pt x="1013257" y="842605"/>
                  <a:pt x="881038" y="1122309"/>
                </a:cubicBezTo>
                <a:cubicBezTo>
                  <a:pt x="696062" y="1077016"/>
                  <a:pt x="693710" y="992400"/>
                  <a:pt x="475922" y="894157"/>
                </a:cubicBezTo>
                <a:cubicBezTo>
                  <a:pt x="400191" y="765235"/>
                  <a:pt x="350492" y="700392"/>
                  <a:pt x="347010" y="596149"/>
                </a:cubicBezTo>
                <a:cubicBezTo>
                  <a:pt x="343528" y="491906"/>
                  <a:pt x="390932" y="490217"/>
                  <a:pt x="455032" y="268699"/>
                </a:cubicBezTo>
                <a:cubicBezTo>
                  <a:pt x="576174" y="-94764"/>
                  <a:pt x="309308" y="326006"/>
                  <a:pt x="232218" y="460469"/>
                </a:cubicBezTo>
                <a:cubicBezTo>
                  <a:pt x="-35028" y="745858"/>
                  <a:pt x="-6883" y="562024"/>
                  <a:pt x="10281" y="501075"/>
                </a:cubicBezTo>
                <a:cubicBezTo>
                  <a:pt x="27445" y="440126"/>
                  <a:pt x="228500" y="266903"/>
                  <a:pt x="282991" y="199371"/>
                </a:cubicBezTo>
                <a:lnTo>
                  <a:pt x="389429" y="0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278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3"/>
          <p:cNvGrpSpPr>
            <a:grpSpLocks/>
          </p:cNvGrpSpPr>
          <p:nvPr/>
        </p:nvGrpSpPr>
        <p:grpSpPr bwMode="auto">
          <a:xfrm>
            <a:off x="827088" y="1052513"/>
            <a:ext cx="6481762" cy="5472112"/>
            <a:chOff x="827584" y="260648"/>
            <a:chExt cx="6629640" cy="5510129"/>
          </a:xfrm>
        </p:grpSpPr>
        <p:pic>
          <p:nvPicPr>
            <p:cNvPr id="718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30077" t="22438" r="14861" b="11610"/>
            <a:stretch>
              <a:fillRect/>
            </a:stretch>
          </p:blipFill>
          <p:spPr bwMode="auto">
            <a:xfrm>
              <a:off x="827584" y="260648"/>
              <a:ext cx="6629640" cy="44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2573" t="22438" r="13182" b="42763"/>
            <a:stretch>
              <a:fillRect/>
            </a:stretch>
          </p:blipFill>
          <p:spPr bwMode="auto">
            <a:xfrm>
              <a:off x="827584" y="3381376"/>
              <a:ext cx="6624737" cy="2389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4" name="TekstSylinder 8"/>
          <p:cNvSpPr txBox="1">
            <a:spLocks noChangeArrowheads="1"/>
          </p:cNvSpPr>
          <p:nvPr/>
        </p:nvSpPr>
        <p:spPr bwMode="auto">
          <a:xfrm>
            <a:off x="1145777" y="265388"/>
            <a:ext cx="57304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3600" dirty="0" err="1" smtClean="0">
                <a:latin typeface="Calibri" pitchFamily="34" charset="0"/>
              </a:rPr>
              <a:t>Tour</a:t>
            </a:r>
            <a:r>
              <a:rPr lang="nb-NO" sz="3600" dirty="0" smtClean="0">
                <a:latin typeface="Calibri" pitchFamily="34" charset="0"/>
              </a:rPr>
              <a:t> de Reisa Sprint </a:t>
            </a:r>
            <a:r>
              <a:rPr lang="nb-NO" sz="3600" dirty="0" err="1" smtClean="0">
                <a:latin typeface="Calibri" pitchFamily="34" charset="0"/>
              </a:rPr>
              <a:t>jun</a:t>
            </a:r>
            <a:r>
              <a:rPr lang="nb-NO" sz="3600" dirty="0" smtClean="0">
                <a:latin typeface="Calibri" pitchFamily="34" charset="0"/>
              </a:rPr>
              <a:t> / sen </a:t>
            </a:r>
            <a:endParaRPr lang="nb-NO" sz="3600" dirty="0">
              <a:latin typeface="Calibri" pitchFamily="34" charset="0"/>
            </a:endParaRPr>
          </a:p>
        </p:txBody>
      </p:sp>
      <p:sp>
        <p:nvSpPr>
          <p:cNvPr id="19" name="Frihåndsform 18"/>
          <p:cNvSpPr/>
          <p:nvPr/>
        </p:nvSpPr>
        <p:spPr>
          <a:xfrm>
            <a:off x="6255751" y="2763546"/>
            <a:ext cx="768410" cy="657428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270662 w 724205"/>
              <a:gd name="connsiteY5" fmla="*/ 26334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45696 w 724205"/>
              <a:gd name="connsiteY4" fmla="*/ 189994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65301 w 750517"/>
              <a:gd name="connsiteY0" fmla="*/ 358445 h 1975104"/>
              <a:gd name="connsiteX1" fmla="*/ 72008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58445 h 1975104"/>
              <a:gd name="connsiteX1" fmla="*/ 144016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12467 h 1929126"/>
              <a:gd name="connsiteX1" fmla="*/ 144016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72008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79931 w 750517"/>
              <a:gd name="connsiteY7" fmla="*/ 40025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117704 w 724205"/>
              <a:gd name="connsiteY0" fmla="*/ 11769 h 1724871"/>
              <a:gd name="connsiteX1" fmla="*/ 261720 w 724205"/>
              <a:gd name="connsiteY1" fmla="*/ 83777 h 1724871"/>
              <a:gd name="connsiteX2" fmla="*/ 409651 w 724205"/>
              <a:gd name="connsiteY2" fmla="*/ 298407 h 1724871"/>
              <a:gd name="connsiteX3" fmla="*/ 658368 w 724205"/>
              <a:gd name="connsiteY3" fmla="*/ 766580 h 1724871"/>
              <a:gd name="connsiteX4" fmla="*/ 724205 w 724205"/>
              <a:gd name="connsiteY4" fmla="*/ 949460 h 1724871"/>
              <a:gd name="connsiteX5" fmla="*/ 680314 w 724205"/>
              <a:gd name="connsiteY5" fmla="*/ 1161601 h 1724871"/>
              <a:gd name="connsiteX6" fmla="*/ 621792 w 724205"/>
              <a:gd name="connsiteY6" fmla="*/ 1271329 h 1724871"/>
              <a:gd name="connsiteX7" fmla="*/ 343814 w 724205"/>
              <a:gd name="connsiteY7" fmla="*/ 1578567 h 1724871"/>
              <a:gd name="connsiteX8" fmla="*/ 80467 w 724205"/>
              <a:gd name="connsiteY8" fmla="*/ 1688295 h 1724871"/>
              <a:gd name="connsiteX9" fmla="*/ 0 w 724205"/>
              <a:gd name="connsiteY9" fmla="*/ 1724871 h 1724871"/>
              <a:gd name="connsiteX10" fmla="*/ 0 w 724205"/>
              <a:gd name="connsiteY10" fmla="*/ 1724871 h 1724871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31226 h 1744328"/>
              <a:gd name="connsiteX1" fmla="*/ 261720 w 724205"/>
              <a:gd name="connsiteY1" fmla="*/ 103233 h 1744328"/>
              <a:gd name="connsiteX2" fmla="*/ 409651 w 724205"/>
              <a:gd name="connsiteY2" fmla="*/ 317864 h 1744328"/>
              <a:gd name="connsiteX3" fmla="*/ 658368 w 724205"/>
              <a:gd name="connsiteY3" fmla="*/ 786037 h 1744328"/>
              <a:gd name="connsiteX4" fmla="*/ 724205 w 724205"/>
              <a:gd name="connsiteY4" fmla="*/ 968917 h 1744328"/>
              <a:gd name="connsiteX5" fmla="*/ 680314 w 724205"/>
              <a:gd name="connsiteY5" fmla="*/ 1181058 h 1744328"/>
              <a:gd name="connsiteX6" fmla="*/ 621792 w 724205"/>
              <a:gd name="connsiteY6" fmla="*/ 1290786 h 1744328"/>
              <a:gd name="connsiteX7" fmla="*/ 343814 w 724205"/>
              <a:gd name="connsiteY7" fmla="*/ 1598024 h 1744328"/>
              <a:gd name="connsiteX8" fmla="*/ 80467 w 724205"/>
              <a:gd name="connsiteY8" fmla="*/ 1707752 h 1744328"/>
              <a:gd name="connsiteX9" fmla="*/ 0 w 724205"/>
              <a:gd name="connsiteY9" fmla="*/ 1744328 h 1744328"/>
              <a:gd name="connsiteX10" fmla="*/ 0 w 724205"/>
              <a:gd name="connsiteY10" fmla="*/ 1744328 h 1744328"/>
              <a:gd name="connsiteX0" fmla="*/ 117704 w 724205"/>
              <a:gd name="connsiteY0" fmla="*/ 7935 h 1721037"/>
              <a:gd name="connsiteX1" fmla="*/ 261720 w 724205"/>
              <a:gd name="connsiteY1" fmla="*/ 79942 h 1721037"/>
              <a:gd name="connsiteX2" fmla="*/ 409651 w 724205"/>
              <a:gd name="connsiteY2" fmla="*/ 294573 h 1721037"/>
              <a:gd name="connsiteX3" fmla="*/ 658368 w 724205"/>
              <a:gd name="connsiteY3" fmla="*/ 762746 h 1721037"/>
              <a:gd name="connsiteX4" fmla="*/ 724205 w 724205"/>
              <a:gd name="connsiteY4" fmla="*/ 945626 h 1721037"/>
              <a:gd name="connsiteX5" fmla="*/ 680314 w 724205"/>
              <a:gd name="connsiteY5" fmla="*/ 1157767 h 1721037"/>
              <a:gd name="connsiteX6" fmla="*/ 621792 w 724205"/>
              <a:gd name="connsiteY6" fmla="*/ 1267495 h 1721037"/>
              <a:gd name="connsiteX7" fmla="*/ 343814 w 724205"/>
              <a:gd name="connsiteY7" fmla="*/ 1574733 h 1721037"/>
              <a:gd name="connsiteX8" fmla="*/ 80467 w 724205"/>
              <a:gd name="connsiteY8" fmla="*/ 1684461 h 1721037"/>
              <a:gd name="connsiteX9" fmla="*/ 0 w 724205"/>
              <a:gd name="connsiteY9" fmla="*/ 1721037 h 1721037"/>
              <a:gd name="connsiteX10" fmla="*/ 0 w 724205"/>
              <a:gd name="connsiteY10" fmla="*/ 1721037 h 1721037"/>
              <a:gd name="connsiteX0" fmla="*/ 117704 w 724205"/>
              <a:gd name="connsiteY0" fmla="*/ 0 h 1713102"/>
              <a:gd name="connsiteX1" fmla="*/ 261720 w 724205"/>
              <a:gd name="connsiteY1" fmla="*/ 72007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89712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89712 w 724205"/>
              <a:gd name="connsiteY0" fmla="*/ 0 h 1713103"/>
              <a:gd name="connsiteX1" fmla="*/ 261720 w 724205"/>
              <a:gd name="connsiteY1" fmla="*/ 72008 h 1713103"/>
              <a:gd name="connsiteX2" fmla="*/ 409651 w 724205"/>
              <a:gd name="connsiteY2" fmla="*/ 286639 h 1713103"/>
              <a:gd name="connsiteX3" fmla="*/ 658368 w 724205"/>
              <a:gd name="connsiteY3" fmla="*/ 754812 h 1713103"/>
              <a:gd name="connsiteX4" fmla="*/ 724205 w 724205"/>
              <a:gd name="connsiteY4" fmla="*/ 937692 h 1713103"/>
              <a:gd name="connsiteX5" fmla="*/ 680314 w 724205"/>
              <a:gd name="connsiteY5" fmla="*/ 1149833 h 1713103"/>
              <a:gd name="connsiteX6" fmla="*/ 621792 w 724205"/>
              <a:gd name="connsiteY6" fmla="*/ 1259561 h 1713103"/>
              <a:gd name="connsiteX7" fmla="*/ 343814 w 724205"/>
              <a:gd name="connsiteY7" fmla="*/ 1566799 h 1713103"/>
              <a:gd name="connsiteX8" fmla="*/ 80467 w 724205"/>
              <a:gd name="connsiteY8" fmla="*/ 1676527 h 1713103"/>
              <a:gd name="connsiteX9" fmla="*/ 0 w 724205"/>
              <a:gd name="connsiteY9" fmla="*/ 1713103 h 1713103"/>
              <a:gd name="connsiteX10" fmla="*/ 0 w 724205"/>
              <a:gd name="connsiteY10" fmla="*/ 1713103 h 1713103"/>
              <a:gd name="connsiteX0" fmla="*/ 189712 w 724205"/>
              <a:gd name="connsiteY0" fmla="*/ 12002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80314 w 724205"/>
              <a:gd name="connsiteY5" fmla="*/ 1149834 h 1713104"/>
              <a:gd name="connsiteX6" fmla="*/ 621792 w 724205"/>
              <a:gd name="connsiteY6" fmla="*/ 1259562 h 1713104"/>
              <a:gd name="connsiteX7" fmla="*/ 343814 w 724205"/>
              <a:gd name="connsiteY7" fmla="*/ 1566800 h 1713104"/>
              <a:gd name="connsiteX8" fmla="*/ 80467 w 724205"/>
              <a:gd name="connsiteY8" fmla="*/ 1676528 h 1713104"/>
              <a:gd name="connsiteX9" fmla="*/ 0 w 724205"/>
              <a:gd name="connsiteY9" fmla="*/ 1713104 h 1713104"/>
              <a:gd name="connsiteX10" fmla="*/ 0 w 724205"/>
              <a:gd name="connsiteY10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99237 w 724205"/>
              <a:gd name="connsiteY5" fmla="*/ 101585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56690 w 724205"/>
              <a:gd name="connsiteY6" fmla="*/ 994587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405653 w 724205"/>
              <a:gd name="connsiteY5" fmla="*/ 1223727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35416 w 724205"/>
              <a:gd name="connsiteY5" fmla="*/ 1037122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333615 w 724205"/>
              <a:gd name="connsiteY5" fmla="*/ 1151711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58368 w 680314"/>
              <a:gd name="connsiteY3" fmla="*/ 754813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614143 w 680314"/>
              <a:gd name="connsiteY5" fmla="*/ 835082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791631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680314 w 680314"/>
              <a:gd name="connsiteY7" fmla="*/ 1149834 h 1713104"/>
              <a:gd name="connsiteX8" fmla="*/ 621792 w 680314"/>
              <a:gd name="connsiteY8" fmla="*/ 1259562 h 1713104"/>
              <a:gd name="connsiteX9" fmla="*/ 343814 w 680314"/>
              <a:gd name="connsiteY9" fmla="*/ 1566800 h 1713104"/>
              <a:gd name="connsiteX10" fmla="*/ 80467 w 680314"/>
              <a:gd name="connsiteY10" fmla="*/ 1676528 h 1713104"/>
              <a:gd name="connsiteX11" fmla="*/ 0 w 680314"/>
              <a:gd name="connsiteY11" fmla="*/ 1713104 h 1713104"/>
              <a:gd name="connsiteX12" fmla="*/ 0 w 680314"/>
              <a:gd name="connsiteY12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680314 w 680314"/>
              <a:gd name="connsiteY6" fmla="*/ 1149834 h 1713104"/>
              <a:gd name="connsiteX7" fmla="*/ 621792 w 680314"/>
              <a:gd name="connsiteY7" fmla="*/ 1259562 h 1713104"/>
              <a:gd name="connsiteX8" fmla="*/ 343814 w 680314"/>
              <a:gd name="connsiteY8" fmla="*/ 1566800 h 1713104"/>
              <a:gd name="connsiteX9" fmla="*/ 80467 w 680314"/>
              <a:gd name="connsiteY9" fmla="*/ 1676528 h 1713104"/>
              <a:gd name="connsiteX10" fmla="*/ 0 w 680314"/>
              <a:gd name="connsiteY10" fmla="*/ 1713104 h 1713104"/>
              <a:gd name="connsiteX11" fmla="*/ 0 w 680314"/>
              <a:gd name="connsiteY11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9 w 680314"/>
              <a:gd name="connsiteY4" fmla="*/ 935663 h 1713104"/>
              <a:gd name="connsiteX5" fmla="*/ 680314 w 680314"/>
              <a:gd name="connsiteY5" fmla="*/ 1149834 h 1713104"/>
              <a:gd name="connsiteX6" fmla="*/ 621792 w 680314"/>
              <a:gd name="connsiteY6" fmla="*/ 1259562 h 1713104"/>
              <a:gd name="connsiteX7" fmla="*/ 343814 w 680314"/>
              <a:gd name="connsiteY7" fmla="*/ 1566800 h 1713104"/>
              <a:gd name="connsiteX8" fmla="*/ 80467 w 680314"/>
              <a:gd name="connsiteY8" fmla="*/ 1676528 h 1713104"/>
              <a:gd name="connsiteX9" fmla="*/ 0 w 680314"/>
              <a:gd name="connsiteY9" fmla="*/ 1713104 h 1713104"/>
              <a:gd name="connsiteX10" fmla="*/ 0 w 680314"/>
              <a:gd name="connsiteY10" fmla="*/ 1713104 h 1713104"/>
              <a:gd name="connsiteX0" fmla="*/ 117704 w 714570"/>
              <a:gd name="connsiteY0" fmla="*/ 0 h 1713104"/>
              <a:gd name="connsiteX1" fmla="*/ 261720 w 714570"/>
              <a:gd name="connsiteY1" fmla="*/ 72009 h 1713104"/>
              <a:gd name="connsiteX2" fmla="*/ 409651 w 714570"/>
              <a:gd name="connsiteY2" fmla="*/ 286640 h 1713104"/>
              <a:gd name="connsiteX3" fmla="*/ 621769 w 714570"/>
              <a:gd name="connsiteY3" fmla="*/ 719615 h 1713104"/>
              <a:gd name="connsiteX4" fmla="*/ 692806 w 714570"/>
              <a:gd name="connsiteY4" fmla="*/ 935663 h 1713104"/>
              <a:gd name="connsiteX5" fmla="*/ 680314 w 714570"/>
              <a:gd name="connsiteY5" fmla="*/ 1149834 h 1713104"/>
              <a:gd name="connsiteX6" fmla="*/ 621792 w 714570"/>
              <a:gd name="connsiteY6" fmla="*/ 1259562 h 1713104"/>
              <a:gd name="connsiteX7" fmla="*/ 343814 w 714570"/>
              <a:gd name="connsiteY7" fmla="*/ 1566800 h 1713104"/>
              <a:gd name="connsiteX8" fmla="*/ 80467 w 714570"/>
              <a:gd name="connsiteY8" fmla="*/ 1676528 h 1713104"/>
              <a:gd name="connsiteX9" fmla="*/ 0 w 714570"/>
              <a:gd name="connsiteY9" fmla="*/ 1713104 h 1713104"/>
              <a:gd name="connsiteX10" fmla="*/ 0 w 714570"/>
              <a:gd name="connsiteY10" fmla="*/ 1713104 h 1713104"/>
              <a:gd name="connsiteX0" fmla="*/ 379071 w 700043"/>
              <a:gd name="connsiteY0" fmla="*/ 1792726 h 1792784"/>
              <a:gd name="connsiteX1" fmla="*/ 261720 w 700043"/>
              <a:gd name="connsiteY1" fmla="*/ 892 h 1792784"/>
              <a:gd name="connsiteX2" fmla="*/ 409651 w 700043"/>
              <a:gd name="connsiteY2" fmla="*/ 215523 h 1792784"/>
              <a:gd name="connsiteX3" fmla="*/ 621769 w 700043"/>
              <a:gd name="connsiteY3" fmla="*/ 648498 h 1792784"/>
              <a:gd name="connsiteX4" fmla="*/ 692806 w 700043"/>
              <a:gd name="connsiteY4" fmla="*/ 864546 h 1792784"/>
              <a:gd name="connsiteX5" fmla="*/ 680314 w 700043"/>
              <a:gd name="connsiteY5" fmla="*/ 1078717 h 1792784"/>
              <a:gd name="connsiteX6" fmla="*/ 621792 w 700043"/>
              <a:gd name="connsiteY6" fmla="*/ 1188445 h 1792784"/>
              <a:gd name="connsiteX7" fmla="*/ 343814 w 700043"/>
              <a:gd name="connsiteY7" fmla="*/ 1495683 h 1792784"/>
              <a:gd name="connsiteX8" fmla="*/ 80467 w 700043"/>
              <a:gd name="connsiteY8" fmla="*/ 1605411 h 1792784"/>
              <a:gd name="connsiteX9" fmla="*/ 0 w 700043"/>
              <a:gd name="connsiteY9" fmla="*/ 1641987 h 1792784"/>
              <a:gd name="connsiteX10" fmla="*/ 0 w 700043"/>
              <a:gd name="connsiteY10" fmla="*/ 1641987 h 179278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343814 w 700043"/>
              <a:gd name="connsiteY8" fmla="*/ 1494791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422224 w 700043"/>
              <a:gd name="connsiteY8" fmla="*/ 1425115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825253"/>
              <a:gd name="connsiteY0" fmla="*/ 1791834 h 1791834"/>
              <a:gd name="connsiteX1" fmla="*/ 824667 w 825253"/>
              <a:gd name="connsiteY1" fmla="*/ 1035599 h 1791834"/>
              <a:gd name="connsiteX2" fmla="*/ 261720 w 825253"/>
              <a:gd name="connsiteY2" fmla="*/ 0 h 1791834"/>
              <a:gd name="connsiteX3" fmla="*/ 409651 w 825253"/>
              <a:gd name="connsiteY3" fmla="*/ 214631 h 1791834"/>
              <a:gd name="connsiteX4" fmla="*/ 621769 w 825253"/>
              <a:gd name="connsiteY4" fmla="*/ 647606 h 1791834"/>
              <a:gd name="connsiteX5" fmla="*/ 692806 w 825253"/>
              <a:gd name="connsiteY5" fmla="*/ 863654 h 1791834"/>
              <a:gd name="connsiteX6" fmla="*/ 680314 w 825253"/>
              <a:gd name="connsiteY6" fmla="*/ 1077825 h 1791834"/>
              <a:gd name="connsiteX7" fmla="*/ 621792 w 825253"/>
              <a:gd name="connsiteY7" fmla="*/ 1187553 h 1791834"/>
              <a:gd name="connsiteX8" fmla="*/ 422224 w 825253"/>
              <a:gd name="connsiteY8" fmla="*/ 1425115 h 1791834"/>
              <a:gd name="connsiteX9" fmla="*/ 80467 w 825253"/>
              <a:gd name="connsiteY9" fmla="*/ 1604519 h 1791834"/>
              <a:gd name="connsiteX10" fmla="*/ 0 w 825253"/>
              <a:gd name="connsiteY10" fmla="*/ 1641095 h 1791834"/>
              <a:gd name="connsiteX11" fmla="*/ 0 w 825253"/>
              <a:gd name="connsiteY11" fmla="*/ 1641095 h 1791834"/>
              <a:gd name="connsiteX0" fmla="*/ 379071 w 858350"/>
              <a:gd name="connsiteY0" fmla="*/ 1791834 h 1791834"/>
              <a:gd name="connsiteX1" fmla="*/ 824667 w 858350"/>
              <a:gd name="connsiteY1" fmla="*/ 1035599 h 1791834"/>
              <a:gd name="connsiteX2" fmla="*/ 763681 w 858350"/>
              <a:gd name="connsiteY2" fmla="*/ 809152 h 1791834"/>
              <a:gd name="connsiteX3" fmla="*/ 261720 w 858350"/>
              <a:gd name="connsiteY3" fmla="*/ 0 h 1791834"/>
              <a:gd name="connsiteX4" fmla="*/ 409651 w 858350"/>
              <a:gd name="connsiteY4" fmla="*/ 214631 h 1791834"/>
              <a:gd name="connsiteX5" fmla="*/ 621769 w 858350"/>
              <a:gd name="connsiteY5" fmla="*/ 647606 h 1791834"/>
              <a:gd name="connsiteX6" fmla="*/ 692806 w 858350"/>
              <a:gd name="connsiteY6" fmla="*/ 863654 h 1791834"/>
              <a:gd name="connsiteX7" fmla="*/ 680314 w 858350"/>
              <a:gd name="connsiteY7" fmla="*/ 1077825 h 1791834"/>
              <a:gd name="connsiteX8" fmla="*/ 621792 w 858350"/>
              <a:gd name="connsiteY8" fmla="*/ 1187553 h 1791834"/>
              <a:gd name="connsiteX9" fmla="*/ 422224 w 858350"/>
              <a:gd name="connsiteY9" fmla="*/ 1425115 h 1791834"/>
              <a:gd name="connsiteX10" fmla="*/ 80467 w 858350"/>
              <a:gd name="connsiteY10" fmla="*/ 1604519 h 1791834"/>
              <a:gd name="connsiteX11" fmla="*/ 0 w 858350"/>
              <a:gd name="connsiteY11" fmla="*/ 1641095 h 1791834"/>
              <a:gd name="connsiteX12" fmla="*/ 0 w 858350"/>
              <a:gd name="connsiteY12" fmla="*/ 1641095 h 1791834"/>
              <a:gd name="connsiteX0" fmla="*/ 379071 w 836835"/>
              <a:gd name="connsiteY0" fmla="*/ 1791834 h 1791834"/>
              <a:gd name="connsiteX1" fmla="*/ 824667 w 836835"/>
              <a:gd name="connsiteY1" fmla="*/ 1035599 h 1791834"/>
              <a:gd name="connsiteX2" fmla="*/ 589436 w 836835"/>
              <a:gd name="connsiteY2" fmla="*/ 417222 h 1791834"/>
              <a:gd name="connsiteX3" fmla="*/ 261720 w 836835"/>
              <a:gd name="connsiteY3" fmla="*/ 0 h 1791834"/>
              <a:gd name="connsiteX4" fmla="*/ 409651 w 836835"/>
              <a:gd name="connsiteY4" fmla="*/ 214631 h 1791834"/>
              <a:gd name="connsiteX5" fmla="*/ 621769 w 836835"/>
              <a:gd name="connsiteY5" fmla="*/ 647606 h 1791834"/>
              <a:gd name="connsiteX6" fmla="*/ 692806 w 836835"/>
              <a:gd name="connsiteY6" fmla="*/ 863654 h 1791834"/>
              <a:gd name="connsiteX7" fmla="*/ 680314 w 836835"/>
              <a:gd name="connsiteY7" fmla="*/ 1077825 h 1791834"/>
              <a:gd name="connsiteX8" fmla="*/ 621792 w 836835"/>
              <a:gd name="connsiteY8" fmla="*/ 1187553 h 1791834"/>
              <a:gd name="connsiteX9" fmla="*/ 422224 w 836835"/>
              <a:gd name="connsiteY9" fmla="*/ 1425115 h 1791834"/>
              <a:gd name="connsiteX10" fmla="*/ 80467 w 836835"/>
              <a:gd name="connsiteY10" fmla="*/ 1604519 h 1791834"/>
              <a:gd name="connsiteX11" fmla="*/ 0 w 836835"/>
              <a:gd name="connsiteY11" fmla="*/ 1641095 h 1791834"/>
              <a:gd name="connsiteX12" fmla="*/ 0 w 836835"/>
              <a:gd name="connsiteY12" fmla="*/ 1641095 h 1791834"/>
              <a:gd name="connsiteX0" fmla="*/ 379071 w 836835"/>
              <a:gd name="connsiteY0" fmla="*/ 2209892 h 2209892"/>
              <a:gd name="connsiteX1" fmla="*/ 824667 w 836835"/>
              <a:gd name="connsiteY1" fmla="*/ 1453657 h 2209892"/>
              <a:gd name="connsiteX2" fmla="*/ 589436 w 836835"/>
              <a:gd name="connsiteY2" fmla="*/ 835280 h 2209892"/>
              <a:gd name="connsiteX3" fmla="*/ 52627 w 836835"/>
              <a:gd name="connsiteY3" fmla="*/ 0 h 2209892"/>
              <a:gd name="connsiteX4" fmla="*/ 409651 w 836835"/>
              <a:gd name="connsiteY4" fmla="*/ 632689 h 2209892"/>
              <a:gd name="connsiteX5" fmla="*/ 621769 w 836835"/>
              <a:gd name="connsiteY5" fmla="*/ 1065664 h 2209892"/>
              <a:gd name="connsiteX6" fmla="*/ 692806 w 836835"/>
              <a:gd name="connsiteY6" fmla="*/ 1281712 h 2209892"/>
              <a:gd name="connsiteX7" fmla="*/ 680314 w 836835"/>
              <a:gd name="connsiteY7" fmla="*/ 1495883 h 2209892"/>
              <a:gd name="connsiteX8" fmla="*/ 621792 w 836835"/>
              <a:gd name="connsiteY8" fmla="*/ 1605611 h 2209892"/>
              <a:gd name="connsiteX9" fmla="*/ 422224 w 836835"/>
              <a:gd name="connsiteY9" fmla="*/ 1843173 h 2209892"/>
              <a:gd name="connsiteX10" fmla="*/ 80467 w 836835"/>
              <a:gd name="connsiteY10" fmla="*/ 2022577 h 2209892"/>
              <a:gd name="connsiteX11" fmla="*/ 0 w 836835"/>
              <a:gd name="connsiteY11" fmla="*/ 2059153 h 2209892"/>
              <a:gd name="connsiteX12" fmla="*/ 0 w 836835"/>
              <a:gd name="connsiteY12" fmla="*/ 2059153 h 2209892"/>
              <a:gd name="connsiteX0" fmla="*/ 379071 w 836835"/>
              <a:gd name="connsiteY0" fmla="*/ 2211028 h 2211028"/>
              <a:gd name="connsiteX1" fmla="*/ 824667 w 836835"/>
              <a:gd name="connsiteY1" fmla="*/ 1454793 h 2211028"/>
              <a:gd name="connsiteX2" fmla="*/ 589436 w 836835"/>
              <a:gd name="connsiteY2" fmla="*/ 836416 h 2211028"/>
              <a:gd name="connsiteX3" fmla="*/ 397766 w 836835"/>
              <a:gd name="connsiteY3" fmla="*/ 488034 h 2211028"/>
              <a:gd name="connsiteX4" fmla="*/ 52627 w 836835"/>
              <a:gd name="connsiteY4" fmla="*/ 1136 h 2211028"/>
              <a:gd name="connsiteX5" fmla="*/ 409651 w 836835"/>
              <a:gd name="connsiteY5" fmla="*/ 633825 h 2211028"/>
              <a:gd name="connsiteX6" fmla="*/ 621769 w 836835"/>
              <a:gd name="connsiteY6" fmla="*/ 1066800 h 2211028"/>
              <a:gd name="connsiteX7" fmla="*/ 692806 w 836835"/>
              <a:gd name="connsiteY7" fmla="*/ 1282848 h 2211028"/>
              <a:gd name="connsiteX8" fmla="*/ 680314 w 836835"/>
              <a:gd name="connsiteY8" fmla="*/ 1497019 h 2211028"/>
              <a:gd name="connsiteX9" fmla="*/ 621792 w 836835"/>
              <a:gd name="connsiteY9" fmla="*/ 1606747 h 2211028"/>
              <a:gd name="connsiteX10" fmla="*/ 422224 w 836835"/>
              <a:gd name="connsiteY10" fmla="*/ 1844309 h 2211028"/>
              <a:gd name="connsiteX11" fmla="*/ 80467 w 836835"/>
              <a:gd name="connsiteY11" fmla="*/ 2023713 h 2211028"/>
              <a:gd name="connsiteX12" fmla="*/ 0 w 836835"/>
              <a:gd name="connsiteY12" fmla="*/ 2060289 h 2211028"/>
              <a:gd name="connsiteX13" fmla="*/ 0 w 836835"/>
              <a:gd name="connsiteY13" fmla="*/ 2060289 h 2211028"/>
              <a:gd name="connsiteX0" fmla="*/ 379071 w 836835"/>
              <a:gd name="connsiteY0" fmla="*/ 2226210 h 2226210"/>
              <a:gd name="connsiteX1" fmla="*/ 824667 w 836835"/>
              <a:gd name="connsiteY1" fmla="*/ 1469975 h 2226210"/>
              <a:gd name="connsiteX2" fmla="*/ 589436 w 836835"/>
              <a:gd name="connsiteY2" fmla="*/ 851598 h 2226210"/>
              <a:gd name="connsiteX3" fmla="*/ 397766 w 836835"/>
              <a:gd name="connsiteY3" fmla="*/ 503216 h 2226210"/>
              <a:gd name="connsiteX4" fmla="*/ 52627 w 836835"/>
              <a:gd name="connsiteY4" fmla="*/ 16318 h 2226210"/>
              <a:gd name="connsiteX5" fmla="*/ 409651 w 836835"/>
              <a:gd name="connsiteY5" fmla="*/ 649007 h 2226210"/>
              <a:gd name="connsiteX6" fmla="*/ 621769 w 836835"/>
              <a:gd name="connsiteY6" fmla="*/ 1081982 h 2226210"/>
              <a:gd name="connsiteX7" fmla="*/ 692806 w 836835"/>
              <a:gd name="connsiteY7" fmla="*/ 1298030 h 2226210"/>
              <a:gd name="connsiteX8" fmla="*/ 680314 w 836835"/>
              <a:gd name="connsiteY8" fmla="*/ 1512201 h 2226210"/>
              <a:gd name="connsiteX9" fmla="*/ 621792 w 836835"/>
              <a:gd name="connsiteY9" fmla="*/ 1621929 h 2226210"/>
              <a:gd name="connsiteX10" fmla="*/ 422224 w 836835"/>
              <a:gd name="connsiteY10" fmla="*/ 1859491 h 2226210"/>
              <a:gd name="connsiteX11" fmla="*/ 80467 w 836835"/>
              <a:gd name="connsiteY11" fmla="*/ 2038895 h 2226210"/>
              <a:gd name="connsiteX12" fmla="*/ 0 w 836835"/>
              <a:gd name="connsiteY12" fmla="*/ 2075471 h 2226210"/>
              <a:gd name="connsiteX13" fmla="*/ 0 w 836835"/>
              <a:gd name="connsiteY13" fmla="*/ 2075471 h 2226210"/>
              <a:gd name="connsiteX0" fmla="*/ 379071 w 836835"/>
              <a:gd name="connsiteY0" fmla="*/ 2233450 h 2233450"/>
              <a:gd name="connsiteX1" fmla="*/ 824667 w 836835"/>
              <a:gd name="connsiteY1" fmla="*/ 1477215 h 2233450"/>
              <a:gd name="connsiteX2" fmla="*/ 589436 w 836835"/>
              <a:gd name="connsiteY2" fmla="*/ 858838 h 2233450"/>
              <a:gd name="connsiteX3" fmla="*/ 397766 w 836835"/>
              <a:gd name="connsiteY3" fmla="*/ 510456 h 2233450"/>
              <a:gd name="connsiteX4" fmla="*/ 223520 w 836835"/>
              <a:gd name="connsiteY4" fmla="*/ 170783 h 2233450"/>
              <a:gd name="connsiteX5" fmla="*/ 52627 w 836835"/>
              <a:gd name="connsiteY5" fmla="*/ 23558 h 2233450"/>
              <a:gd name="connsiteX6" fmla="*/ 409651 w 836835"/>
              <a:gd name="connsiteY6" fmla="*/ 656247 h 2233450"/>
              <a:gd name="connsiteX7" fmla="*/ 621769 w 836835"/>
              <a:gd name="connsiteY7" fmla="*/ 1089222 h 2233450"/>
              <a:gd name="connsiteX8" fmla="*/ 692806 w 836835"/>
              <a:gd name="connsiteY8" fmla="*/ 1305270 h 2233450"/>
              <a:gd name="connsiteX9" fmla="*/ 680314 w 836835"/>
              <a:gd name="connsiteY9" fmla="*/ 1519441 h 2233450"/>
              <a:gd name="connsiteX10" fmla="*/ 621792 w 836835"/>
              <a:gd name="connsiteY10" fmla="*/ 1629169 h 2233450"/>
              <a:gd name="connsiteX11" fmla="*/ 422224 w 836835"/>
              <a:gd name="connsiteY11" fmla="*/ 1866731 h 2233450"/>
              <a:gd name="connsiteX12" fmla="*/ 80467 w 836835"/>
              <a:gd name="connsiteY12" fmla="*/ 2046135 h 2233450"/>
              <a:gd name="connsiteX13" fmla="*/ 0 w 836835"/>
              <a:gd name="connsiteY13" fmla="*/ 2082711 h 2233450"/>
              <a:gd name="connsiteX14" fmla="*/ 0 w 836835"/>
              <a:gd name="connsiteY14" fmla="*/ 2082711 h 2233450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397766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8197"/>
              <a:gd name="connsiteY0" fmla="*/ 2323087 h 2323087"/>
              <a:gd name="connsiteX1" fmla="*/ 824667 w 838197"/>
              <a:gd name="connsiteY1" fmla="*/ 1566852 h 2323087"/>
              <a:gd name="connsiteX2" fmla="*/ 615572 w 838197"/>
              <a:gd name="connsiteY2" fmla="*/ 957185 h 2323087"/>
              <a:gd name="connsiteX3" fmla="*/ 458752 w 838197"/>
              <a:gd name="connsiteY3" fmla="*/ 600093 h 2323087"/>
              <a:gd name="connsiteX4" fmla="*/ 127686 w 838197"/>
              <a:gd name="connsiteY4" fmla="*/ 33972 h 2323087"/>
              <a:gd name="connsiteX5" fmla="*/ 52627 w 838197"/>
              <a:gd name="connsiteY5" fmla="*/ 113195 h 2323087"/>
              <a:gd name="connsiteX6" fmla="*/ 409651 w 838197"/>
              <a:gd name="connsiteY6" fmla="*/ 745884 h 2323087"/>
              <a:gd name="connsiteX7" fmla="*/ 621769 w 838197"/>
              <a:gd name="connsiteY7" fmla="*/ 1178859 h 2323087"/>
              <a:gd name="connsiteX8" fmla="*/ 692806 w 838197"/>
              <a:gd name="connsiteY8" fmla="*/ 1394907 h 2323087"/>
              <a:gd name="connsiteX9" fmla="*/ 680314 w 838197"/>
              <a:gd name="connsiteY9" fmla="*/ 1609078 h 2323087"/>
              <a:gd name="connsiteX10" fmla="*/ 621792 w 838197"/>
              <a:gd name="connsiteY10" fmla="*/ 1718806 h 2323087"/>
              <a:gd name="connsiteX11" fmla="*/ 422224 w 838197"/>
              <a:gd name="connsiteY11" fmla="*/ 1956368 h 2323087"/>
              <a:gd name="connsiteX12" fmla="*/ 80467 w 838197"/>
              <a:gd name="connsiteY12" fmla="*/ 2135772 h 2323087"/>
              <a:gd name="connsiteX13" fmla="*/ 0 w 838197"/>
              <a:gd name="connsiteY13" fmla="*/ 2172348 h 2323087"/>
              <a:gd name="connsiteX14" fmla="*/ 0 w 838197"/>
              <a:gd name="connsiteY14" fmla="*/ 2172348 h 2323087"/>
              <a:gd name="connsiteX0" fmla="*/ 379071 w 825253"/>
              <a:gd name="connsiteY0" fmla="*/ 2323087 h 2323087"/>
              <a:gd name="connsiteX1" fmla="*/ 824667 w 825253"/>
              <a:gd name="connsiteY1" fmla="*/ 1566852 h 2323087"/>
              <a:gd name="connsiteX2" fmla="*/ 615572 w 825253"/>
              <a:gd name="connsiteY2" fmla="*/ 957185 h 2323087"/>
              <a:gd name="connsiteX3" fmla="*/ 458752 w 825253"/>
              <a:gd name="connsiteY3" fmla="*/ 600093 h 2323087"/>
              <a:gd name="connsiteX4" fmla="*/ 127686 w 825253"/>
              <a:gd name="connsiteY4" fmla="*/ 33972 h 2323087"/>
              <a:gd name="connsiteX5" fmla="*/ 52627 w 825253"/>
              <a:gd name="connsiteY5" fmla="*/ 113195 h 2323087"/>
              <a:gd name="connsiteX6" fmla="*/ 409651 w 825253"/>
              <a:gd name="connsiteY6" fmla="*/ 745884 h 2323087"/>
              <a:gd name="connsiteX7" fmla="*/ 621769 w 825253"/>
              <a:gd name="connsiteY7" fmla="*/ 1178859 h 2323087"/>
              <a:gd name="connsiteX8" fmla="*/ 692806 w 825253"/>
              <a:gd name="connsiteY8" fmla="*/ 1394907 h 2323087"/>
              <a:gd name="connsiteX9" fmla="*/ 680314 w 825253"/>
              <a:gd name="connsiteY9" fmla="*/ 1609078 h 2323087"/>
              <a:gd name="connsiteX10" fmla="*/ 621792 w 825253"/>
              <a:gd name="connsiteY10" fmla="*/ 1718806 h 2323087"/>
              <a:gd name="connsiteX11" fmla="*/ 422224 w 825253"/>
              <a:gd name="connsiteY11" fmla="*/ 1956368 h 2323087"/>
              <a:gd name="connsiteX12" fmla="*/ 80467 w 825253"/>
              <a:gd name="connsiteY12" fmla="*/ 2135772 h 2323087"/>
              <a:gd name="connsiteX13" fmla="*/ 0 w 825253"/>
              <a:gd name="connsiteY13" fmla="*/ 2172348 h 2323087"/>
              <a:gd name="connsiteX14" fmla="*/ 0 w 825253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58752 w 824667"/>
              <a:gd name="connsiteY3" fmla="*/ 600093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211369 h 2211369"/>
              <a:gd name="connsiteX1" fmla="*/ 824667 w 824667"/>
              <a:gd name="connsiteY1" fmla="*/ 1455134 h 2211369"/>
              <a:gd name="connsiteX2" fmla="*/ 615572 w 824667"/>
              <a:gd name="connsiteY2" fmla="*/ 845467 h 2211369"/>
              <a:gd name="connsiteX3" fmla="*/ 432615 w 824667"/>
              <a:gd name="connsiteY3" fmla="*/ 470956 h 2211369"/>
              <a:gd name="connsiteX4" fmla="*/ 52627 w 824667"/>
              <a:gd name="connsiteY4" fmla="*/ 1477 h 2211369"/>
              <a:gd name="connsiteX5" fmla="*/ 409651 w 824667"/>
              <a:gd name="connsiteY5" fmla="*/ 634166 h 2211369"/>
              <a:gd name="connsiteX6" fmla="*/ 621769 w 824667"/>
              <a:gd name="connsiteY6" fmla="*/ 1067141 h 2211369"/>
              <a:gd name="connsiteX7" fmla="*/ 692806 w 824667"/>
              <a:gd name="connsiteY7" fmla="*/ 1283189 h 2211369"/>
              <a:gd name="connsiteX8" fmla="*/ 680314 w 824667"/>
              <a:gd name="connsiteY8" fmla="*/ 1497360 h 2211369"/>
              <a:gd name="connsiteX9" fmla="*/ 621792 w 824667"/>
              <a:gd name="connsiteY9" fmla="*/ 1607088 h 2211369"/>
              <a:gd name="connsiteX10" fmla="*/ 422224 w 824667"/>
              <a:gd name="connsiteY10" fmla="*/ 1844650 h 2211369"/>
              <a:gd name="connsiteX11" fmla="*/ 80467 w 824667"/>
              <a:gd name="connsiteY11" fmla="*/ 2024054 h 2211369"/>
              <a:gd name="connsiteX12" fmla="*/ 0 w 824667"/>
              <a:gd name="connsiteY12" fmla="*/ 2060630 h 2211369"/>
              <a:gd name="connsiteX13" fmla="*/ 0 w 824667"/>
              <a:gd name="connsiteY13" fmla="*/ 2060630 h 2211369"/>
              <a:gd name="connsiteX0" fmla="*/ 379071 w 824667"/>
              <a:gd name="connsiteY0" fmla="*/ 1747677 h 1747677"/>
              <a:gd name="connsiteX1" fmla="*/ 824667 w 824667"/>
              <a:gd name="connsiteY1" fmla="*/ 991442 h 1747677"/>
              <a:gd name="connsiteX2" fmla="*/ 615572 w 824667"/>
              <a:gd name="connsiteY2" fmla="*/ 381775 h 1747677"/>
              <a:gd name="connsiteX3" fmla="*/ 432615 w 824667"/>
              <a:gd name="connsiteY3" fmla="*/ 7264 h 1747677"/>
              <a:gd name="connsiteX4" fmla="*/ 409651 w 824667"/>
              <a:gd name="connsiteY4" fmla="*/ 170474 h 1747677"/>
              <a:gd name="connsiteX5" fmla="*/ 621769 w 824667"/>
              <a:gd name="connsiteY5" fmla="*/ 603449 h 1747677"/>
              <a:gd name="connsiteX6" fmla="*/ 692806 w 824667"/>
              <a:gd name="connsiteY6" fmla="*/ 819497 h 1747677"/>
              <a:gd name="connsiteX7" fmla="*/ 680314 w 824667"/>
              <a:gd name="connsiteY7" fmla="*/ 1033668 h 1747677"/>
              <a:gd name="connsiteX8" fmla="*/ 621792 w 824667"/>
              <a:gd name="connsiteY8" fmla="*/ 1143396 h 1747677"/>
              <a:gd name="connsiteX9" fmla="*/ 422224 w 824667"/>
              <a:gd name="connsiteY9" fmla="*/ 1380958 h 1747677"/>
              <a:gd name="connsiteX10" fmla="*/ 80467 w 824667"/>
              <a:gd name="connsiteY10" fmla="*/ 1560362 h 1747677"/>
              <a:gd name="connsiteX11" fmla="*/ 0 w 824667"/>
              <a:gd name="connsiteY11" fmla="*/ 1596938 h 1747677"/>
              <a:gd name="connsiteX12" fmla="*/ 0 w 824667"/>
              <a:gd name="connsiteY12" fmla="*/ 1596938 h 1747677"/>
              <a:gd name="connsiteX0" fmla="*/ 379071 w 824667"/>
              <a:gd name="connsiteY0" fmla="*/ 1747677 h 1747677"/>
              <a:gd name="connsiteX1" fmla="*/ 824667 w 824667"/>
              <a:gd name="connsiteY1" fmla="*/ 991442 h 1747677"/>
              <a:gd name="connsiteX2" fmla="*/ 615572 w 824667"/>
              <a:gd name="connsiteY2" fmla="*/ 381775 h 1747677"/>
              <a:gd name="connsiteX3" fmla="*/ 432615 w 824667"/>
              <a:gd name="connsiteY3" fmla="*/ 7264 h 1747677"/>
              <a:gd name="connsiteX4" fmla="*/ 409651 w 824667"/>
              <a:gd name="connsiteY4" fmla="*/ 170474 h 1747677"/>
              <a:gd name="connsiteX5" fmla="*/ 621769 w 824667"/>
              <a:gd name="connsiteY5" fmla="*/ 603449 h 1747677"/>
              <a:gd name="connsiteX6" fmla="*/ 692806 w 824667"/>
              <a:gd name="connsiteY6" fmla="*/ 819497 h 1747677"/>
              <a:gd name="connsiteX7" fmla="*/ 680314 w 824667"/>
              <a:gd name="connsiteY7" fmla="*/ 1033668 h 1747677"/>
              <a:gd name="connsiteX8" fmla="*/ 621792 w 824667"/>
              <a:gd name="connsiteY8" fmla="*/ 1143396 h 1747677"/>
              <a:gd name="connsiteX9" fmla="*/ 422224 w 824667"/>
              <a:gd name="connsiteY9" fmla="*/ 1380958 h 1747677"/>
              <a:gd name="connsiteX10" fmla="*/ 80467 w 824667"/>
              <a:gd name="connsiteY10" fmla="*/ 1560362 h 1747677"/>
              <a:gd name="connsiteX11" fmla="*/ 0 w 824667"/>
              <a:gd name="connsiteY11" fmla="*/ 1596938 h 1747677"/>
              <a:gd name="connsiteX12" fmla="*/ 0 w 824667"/>
              <a:gd name="connsiteY12" fmla="*/ 1596938 h 1747677"/>
              <a:gd name="connsiteX0" fmla="*/ 379071 w 824667"/>
              <a:gd name="connsiteY0" fmla="*/ 1584362 h 1584362"/>
              <a:gd name="connsiteX1" fmla="*/ 824667 w 824667"/>
              <a:gd name="connsiteY1" fmla="*/ 828127 h 1584362"/>
              <a:gd name="connsiteX2" fmla="*/ 615572 w 824667"/>
              <a:gd name="connsiteY2" fmla="*/ 218460 h 1584362"/>
              <a:gd name="connsiteX3" fmla="*/ 409651 w 824667"/>
              <a:gd name="connsiteY3" fmla="*/ 7159 h 1584362"/>
              <a:gd name="connsiteX4" fmla="*/ 621769 w 824667"/>
              <a:gd name="connsiteY4" fmla="*/ 440134 h 1584362"/>
              <a:gd name="connsiteX5" fmla="*/ 692806 w 824667"/>
              <a:gd name="connsiteY5" fmla="*/ 656182 h 1584362"/>
              <a:gd name="connsiteX6" fmla="*/ 680314 w 824667"/>
              <a:gd name="connsiteY6" fmla="*/ 870353 h 1584362"/>
              <a:gd name="connsiteX7" fmla="*/ 621792 w 824667"/>
              <a:gd name="connsiteY7" fmla="*/ 980081 h 1584362"/>
              <a:gd name="connsiteX8" fmla="*/ 422224 w 824667"/>
              <a:gd name="connsiteY8" fmla="*/ 1217643 h 1584362"/>
              <a:gd name="connsiteX9" fmla="*/ 80467 w 824667"/>
              <a:gd name="connsiteY9" fmla="*/ 1397047 h 1584362"/>
              <a:gd name="connsiteX10" fmla="*/ 0 w 824667"/>
              <a:gd name="connsiteY10" fmla="*/ 1433623 h 1584362"/>
              <a:gd name="connsiteX11" fmla="*/ 0 w 824667"/>
              <a:gd name="connsiteY11" fmla="*/ 1433623 h 1584362"/>
              <a:gd name="connsiteX0" fmla="*/ 379071 w 824667"/>
              <a:gd name="connsiteY0" fmla="*/ 1377945 h 1377945"/>
              <a:gd name="connsiteX1" fmla="*/ 824667 w 824667"/>
              <a:gd name="connsiteY1" fmla="*/ 621710 h 1377945"/>
              <a:gd name="connsiteX2" fmla="*/ 615572 w 824667"/>
              <a:gd name="connsiteY2" fmla="*/ 12043 h 1377945"/>
              <a:gd name="connsiteX3" fmla="*/ 621769 w 824667"/>
              <a:gd name="connsiteY3" fmla="*/ 233717 h 1377945"/>
              <a:gd name="connsiteX4" fmla="*/ 692806 w 824667"/>
              <a:gd name="connsiteY4" fmla="*/ 449765 h 1377945"/>
              <a:gd name="connsiteX5" fmla="*/ 680314 w 824667"/>
              <a:gd name="connsiteY5" fmla="*/ 663936 h 1377945"/>
              <a:gd name="connsiteX6" fmla="*/ 621792 w 824667"/>
              <a:gd name="connsiteY6" fmla="*/ 773664 h 1377945"/>
              <a:gd name="connsiteX7" fmla="*/ 422224 w 824667"/>
              <a:gd name="connsiteY7" fmla="*/ 1011226 h 1377945"/>
              <a:gd name="connsiteX8" fmla="*/ 80467 w 824667"/>
              <a:gd name="connsiteY8" fmla="*/ 1190630 h 1377945"/>
              <a:gd name="connsiteX9" fmla="*/ 0 w 824667"/>
              <a:gd name="connsiteY9" fmla="*/ 1227206 h 1377945"/>
              <a:gd name="connsiteX10" fmla="*/ 0 w 824667"/>
              <a:gd name="connsiteY10" fmla="*/ 1227206 h 1377945"/>
              <a:gd name="connsiteX0" fmla="*/ 379071 w 829591"/>
              <a:gd name="connsiteY0" fmla="*/ 1144228 h 1144228"/>
              <a:gd name="connsiteX1" fmla="*/ 824667 w 829591"/>
              <a:gd name="connsiteY1" fmla="*/ 387993 h 1144228"/>
              <a:gd name="connsiteX2" fmla="*/ 621769 w 829591"/>
              <a:gd name="connsiteY2" fmla="*/ 0 h 1144228"/>
              <a:gd name="connsiteX3" fmla="*/ 692806 w 829591"/>
              <a:gd name="connsiteY3" fmla="*/ 216048 h 1144228"/>
              <a:gd name="connsiteX4" fmla="*/ 680314 w 829591"/>
              <a:gd name="connsiteY4" fmla="*/ 430219 h 1144228"/>
              <a:gd name="connsiteX5" fmla="*/ 621792 w 829591"/>
              <a:gd name="connsiteY5" fmla="*/ 539947 h 1144228"/>
              <a:gd name="connsiteX6" fmla="*/ 422224 w 829591"/>
              <a:gd name="connsiteY6" fmla="*/ 777509 h 1144228"/>
              <a:gd name="connsiteX7" fmla="*/ 80467 w 829591"/>
              <a:gd name="connsiteY7" fmla="*/ 956913 h 1144228"/>
              <a:gd name="connsiteX8" fmla="*/ 0 w 829591"/>
              <a:gd name="connsiteY8" fmla="*/ 993489 h 1144228"/>
              <a:gd name="connsiteX9" fmla="*/ 0 w 829591"/>
              <a:gd name="connsiteY9" fmla="*/ 993489 h 1144228"/>
              <a:gd name="connsiteX0" fmla="*/ 379071 w 835097"/>
              <a:gd name="connsiteY0" fmla="*/ 929254 h 929254"/>
              <a:gd name="connsiteX1" fmla="*/ 824667 w 835097"/>
              <a:gd name="connsiteY1" fmla="*/ 173019 h 929254"/>
              <a:gd name="connsiteX2" fmla="*/ 692806 w 835097"/>
              <a:gd name="connsiteY2" fmla="*/ 1074 h 929254"/>
              <a:gd name="connsiteX3" fmla="*/ 680314 w 835097"/>
              <a:gd name="connsiteY3" fmla="*/ 215245 h 929254"/>
              <a:gd name="connsiteX4" fmla="*/ 621792 w 835097"/>
              <a:gd name="connsiteY4" fmla="*/ 324973 h 929254"/>
              <a:gd name="connsiteX5" fmla="*/ 422224 w 835097"/>
              <a:gd name="connsiteY5" fmla="*/ 562535 h 929254"/>
              <a:gd name="connsiteX6" fmla="*/ 80467 w 835097"/>
              <a:gd name="connsiteY6" fmla="*/ 741939 h 929254"/>
              <a:gd name="connsiteX7" fmla="*/ 0 w 835097"/>
              <a:gd name="connsiteY7" fmla="*/ 778515 h 929254"/>
              <a:gd name="connsiteX8" fmla="*/ 0 w 835097"/>
              <a:gd name="connsiteY8" fmla="*/ 778515 h 929254"/>
              <a:gd name="connsiteX0" fmla="*/ 379071 w 834299"/>
              <a:gd name="connsiteY0" fmla="*/ 804386 h 804386"/>
              <a:gd name="connsiteX1" fmla="*/ 824667 w 834299"/>
              <a:gd name="connsiteY1" fmla="*/ 48151 h 804386"/>
              <a:gd name="connsiteX2" fmla="*/ 680314 w 834299"/>
              <a:gd name="connsiteY2" fmla="*/ 90377 h 804386"/>
              <a:gd name="connsiteX3" fmla="*/ 621792 w 834299"/>
              <a:gd name="connsiteY3" fmla="*/ 200105 h 804386"/>
              <a:gd name="connsiteX4" fmla="*/ 422224 w 834299"/>
              <a:gd name="connsiteY4" fmla="*/ 437667 h 804386"/>
              <a:gd name="connsiteX5" fmla="*/ 80467 w 834299"/>
              <a:gd name="connsiteY5" fmla="*/ 617071 h 804386"/>
              <a:gd name="connsiteX6" fmla="*/ 0 w 834299"/>
              <a:gd name="connsiteY6" fmla="*/ 653647 h 804386"/>
              <a:gd name="connsiteX7" fmla="*/ 0 w 834299"/>
              <a:gd name="connsiteY7" fmla="*/ 653647 h 804386"/>
              <a:gd name="connsiteX0" fmla="*/ 379071 w 738887"/>
              <a:gd name="connsiteY0" fmla="*/ 719561 h 719561"/>
              <a:gd name="connsiteX1" fmla="*/ 718605 w 738887"/>
              <a:gd name="connsiteY1" fmla="*/ 162132 h 719561"/>
              <a:gd name="connsiteX2" fmla="*/ 680314 w 738887"/>
              <a:gd name="connsiteY2" fmla="*/ 5552 h 719561"/>
              <a:gd name="connsiteX3" fmla="*/ 621792 w 738887"/>
              <a:gd name="connsiteY3" fmla="*/ 115280 h 719561"/>
              <a:gd name="connsiteX4" fmla="*/ 422224 w 738887"/>
              <a:gd name="connsiteY4" fmla="*/ 352842 h 719561"/>
              <a:gd name="connsiteX5" fmla="*/ 80467 w 738887"/>
              <a:gd name="connsiteY5" fmla="*/ 532246 h 719561"/>
              <a:gd name="connsiteX6" fmla="*/ 0 w 738887"/>
              <a:gd name="connsiteY6" fmla="*/ 568822 h 719561"/>
              <a:gd name="connsiteX7" fmla="*/ 0 w 738887"/>
              <a:gd name="connsiteY7" fmla="*/ 568822 h 719561"/>
              <a:gd name="connsiteX0" fmla="*/ 379071 w 770215"/>
              <a:gd name="connsiteY0" fmla="*/ 718492 h 718492"/>
              <a:gd name="connsiteX1" fmla="*/ 755492 w 770215"/>
              <a:gd name="connsiteY1" fmla="*/ 183188 h 718492"/>
              <a:gd name="connsiteX2" fmla="*/ 680314 w 770215"/>
              <a:gd name="connsiteY2" fmla="*/ 4483 h 718492"/>
              <a:gd name="connsiteX3" fmla="*/ 621792 w 770215"/>
              <a:gd name="connsiteY3" fmla="*/ 114211 h 718492"/>
              <a:gd name="connsiteX4" fmla="*/ 422224 w 770215"/>
              <a:gd name="connsiteY4" fmla="*/ 351773 h 718492"/>
              <a:gd name="connsiteX5" fmla="*/ 80467 w 770215"/>
              <a:gd name="connsiteY5" fmla="*/ 531177 h 718492"/>
              <a:gd name="connsiteX6" fmla="*/ 0 w 770215"/>
              <a:gd name="connsiteY6" fmla="*/ 567753 h 718492"/>
              <a:gd name="connsiteX7" fmla="*/ 0 w 770215"/>
              <a:gd name="connsiteY7" fmla="*/ 567753 h 718492"/>
              <a:gd name="connsiteX0" fmla="*/ 379071 w 770215"/>
              <a:gd name="connsiteY0" fmla="*/ 718492 h 718492"/>
              <a:gd name="connsiteX1" fmla="*/ 755492 w 770215"/>
              <a:gd name="connsiteY1" fmla="*/ 183188 h 718492"/>
              <a:gd name="connsiteX2" fmla="*/ 680314 w 770215"/>
              <a:gd name="connsiteY2" fmla="*/ 4483 h 718492"/>
              <a:gd name="connsiteX3" fmla="*/ 621792 w 770215"/>
              <a:gd name="connsiteY3" fmla="*/ 114211 h 718492"/>
              <a:gd name="connsiteX4" fmla="*/ 422224 w 770215"/>
              <a:gd name="connsiteY4" fmla="*/ 351773 h 718492"/>
              <a:gd name="connsiteX5" fmla="*/ 80467 w 770215"/>
              <a:gd name="connsiteY5" fmla="*/ 531177 h 718492"/>
              <a:gd name="connsiteX6" fmla="*/ 0 w 770215"/>
              <a:gd name="connsiteY6" fmla="*/ 567753 h 718492"/>
              <a:gd name="connsiteX7" fmla="*/ 0 w 770215"/>
              <a:gd name="connsiteY7" fmla="*/ 567753 h 718492"/>
              <a:gd name="connsiteX0" fmla="*/ 379071 w 770215"/>
              <a:gd name="connsiteY0" fmla="*/ 718492 h 718492"/>
              <a:gd name="connsiteX1" fmla="*/ 755492 w 770215"/>
              <a:gd name="connsiteY1" fmla="*/ 183188 h 718492"/>
              <a:gd name="connsiteX2" fmla="*/ 680314 w 770215"/>
              <a:gd name="connsiteY2" fmla="*/ 4483 h 718492"/>
              <a:gd name="connsiteX3" fmla="*/ 621792 w 770215"/>
              <a:gd name="connsiteY3" fmla="*/ 114211 h 718492"/>
              <a:gd name="connsiteX4" fmla="*/ 422224 w 770215"/>
              <a:gd name="connsiteY4" fmla="*/ 351773 h 718492"/>
              <a:gd name="connsiteX5" fmla="*/ 80467 w 770215"/>
              <a:gd name="connsiteY5" fmla="*/ 531177 h 718492"/>
              <a:gd name="connsiteX6" fmla="*/ 0 w 770215"/>
              <a:gd name="connsiteY6" fmla="*/ 567753 h 718492"/>
              <a:gd name="connsiteX7" fmla="*/ 0 w 770215"/>
              <a:gd name="connsiteY7" fmla="*/ 567753 h 718492"/>
              <a:gd name="connsiteX0" fmla="*/ 379071 w 770215"/>
              <a:gd name="connsiteY0" fmla="*/ 690528 h 690528"/>
              <a:gd name="connsiteX1" fmla="*/ 755492 w 770215"/>
              <a:gd name="connsiteY1" fmla="*/ 155224 h 690528"/>
              <a:gd name="connsiteX2" fmla="*/ 680314 w 770215"/>
              <a:gd name="connsiteY2" fmla="*/ 6019 h 690528"/>
              <a:gd name="connsiteX3" fmla="*/ 621792 w 770215"/>
              <a:gd name="connsiteY3" fmla="*/ 86247 h 690528"/>
              <a:gd name="connsiteX4" fmla="*/ 422224 w 770215"/>
              <a:gd name="connsiteY4" fmla="*/ 323809 h 690528"/>
              <a:gd name="connsiteX5" fmla="*/ 80467 w 770215"/>
              <a:gd name="connsiteY5" fmla="*/ 503213 h 690528"/>
              <a:gd name="connsiteX6" fmla="*/ 0 w 770215"/>
              <a:gd name="connsiteY6" fmla="*/ 539789 h 690528"/>
              <a:gd name="connsiteX7" fmla="*/ 0 w 770215"/>
              <a:gd name="connsiteY7" fmla="*/ 539789 h 690528"/>
              <a:gd name="connsiteX0" fmla="*/ 379071 w 770215"/>
              <a:gd name="connsiteY0" fmla="*/ 690528 h 690528"/>
              <a:gd name="connsiteX1" fmla="*/ 755492 w 770215"/>
              <a:gd name="connsiteY1" fmla="*/ 155224 h 690528"/>
              <a:gd name="connsiteX2" fmla="*/ 680314 w 770215"/>
              <a:gd name="connsiteY2" fmla="*/ 6019 h 690528"/>
              <a:gd name="connsiteX3" fmla="*/ 555396 w 770215"/>
              <a:gd name="connsiteY3" fmla="*/ 159997 h 690528"/>
              <a:gd name="connsiteX4" fmla="*/ 422224 w 770215"/>
              <a:gd name="connsiteY4" fmla="*/ 323809 h 690528"/>
              <a:gd name="connsiteX5" fmla="*/ 80467 w 770215"/>
              <a:gd name="connsiteY5" fmla="*/ 503213 h 690528"/>
              <a:gd name="connsiteX6" fmla="*/ 0 w 770215"/>
              <a:gd name="connsiteY6" fmla="*/ 539789 h 690528"/>
              <a:gd name="connsiteX7" fmla="*/ 0 w 770215"/>
              <a:gd name="connsiteY7" fmla="*/ 539789 h 690528"/>
              <a:gd name="connsiteX0" fmla="*/ 379071 w 768735"/>
              <a:gd name="connsiteY0" fmla="*/ 657502 h 657502"/>
              <a:gd name="connsiteX1" fmla="*/ 755492 w 768735"/>
              <a:gd name="connsiteY1" fmla="*/ 122198 h 657502"/>
              <a:gd name="connsiteX2" fmla="*/ 665559 w 768735"/>
              <a:gd name="connsiteY2" fmla="*/ 9868 h 657502"/>
              <a:gd name="connsiteX3" fmla="*/ 555396 w 768735"/>
              <a:gd name="connsiteY3" fmla="*/ 126971 h 657502"/>
              <a:gd name="connsiteX4" fmla="*/ 422224 w 768735"/>
              <a:gd name="connsiteY4" fmla="*/ 290783 h 657502"/>
              <a:gd name="connsiteX5" fmla="*/ 80467 w 768735"/>
              <a:gd name="connsiteY5" fmla="*/ 470187 h 657502"/>
              <a:gd name="connsiteX6" fmla="*/ 0 w 768735"/>
              <a:gd name="connsiteY6" fmla="*/ 506763 h 657502"/>
              <a:gd name="connsiteX7" fmla="*/ 0 w 768735"/>
              <a:gd name="connsiteY7" fmla="*/ 506763 h 65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735" h="657502">
                <a:moveTo>
                  <a:pt x="379071" y="657502"/>
                </a:moveTo>
                <a:cubicBezTo>
                  <a:pt x="596363" y="388083"/>
                  <a:pt x="601367" y="424841"/>
                  <a:pt x="755492" y="122198"/>
                </a:cubicBezTo>
                <a:cubicBezTo>
                  <a:pt x="805699" y="3197"/>
                  <a:pt x="699371" y="-15458"/>
                  <a:pt x="665559" y="9868"/>
                </a:cubicBezTo>
                <a:lnTo>
                  <a:pt x="555396" y="126971"/>
                </a:lnTo>
                <a:lnTo>
                  <a:pt x="422224" y="290783"/>
                </a:lnTo>
                <a:lnTo>
                  <a:pt x="80467" y="470187"/>
                </a:lnTo>
                <a:lnTo>
                  <a:pt x="0" y="506763"/>
                </a:lnTo>
                <a:lnTo>
                  <a:pt x="0" y="506763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20" name="Rett linje 19"/>
          <p:cNvCxnSpPr/>
          <p:nvPr/>
        </p:nvCxnSpPr>
        <p:spPr>
          <a:xfrm flipH="1" flipV="1">
            <a:off x="6549438" y="3378200"/>
            <a:ext cx="151428" cy="803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Sylinder 9"/>
          <p:cNvSpPr txBox="1">
            <a:spLocks noChangeArrowheads="1"/>
          </p:cNvSpPr>
          <p:nvPr/>
        </p:nvSpPr>
        <p:spPr bwMode="auto">
          <a:xfrm>
            <a:off x="6788046" y="3077371"/>
            <a:ext cx="623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MÅL</a:t>
            </a:r>
          </a:p>
        </p:txBody>
      </p:sp>
      <p:cxnSp>
        <p:nvCxnSpPr>
          <p:cNvPr id="22" name="Rett linje 21"/>
          <p:cNvCxnSpPr/>
          <p:nvPr/>
        </p:nvCxnSpPr>
        <p:spPr>
          <a:xfrm>
            <a:off x="6468422" y="3432572"/>
            <a:ext cx="115941" cy="520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Sylinder 12"/>
          <p:cNvSpPr txBox="1">
            <a:spLocks noChangeArrowheads="1"/>
          </p:cNvSpPr>
          <p:nvPr/>
        </p:nvSpPr>
        <p:spPr bwMode="auto">
          <a:xfrm>
            <a:off x="6525626" y="3396853"/>
            <a:ext cx="766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START</a:t>
            </a:r>
          </a:p>
        </p:txBody>
      </p:sp>
      <p:sp>
        <p:nvSpPr>
          <p:cNvPr id="27" name="Frihåndsform 26"/>
          <p:cNvSpPr/>
          <p:nvPr/>
        </p:nvSpPr>
        <p:spPr>
          <a:xfrm>
            <a:off x="4845931" y="3262313"/>
            <a:ext cx="1929675" cy="1121246"/>
          </a:xfrm>
          <a:custGeom>
            <a:avLst/>
            <a:gdLst>
              <a:gd name="connsiteX0" fmla="*/ 585216 w 585216"/>
              <a:gd name="connsiteY0" fmla="*/ 321869 h 607162"/>
              <a:gd name="connsiteX1" fmla="*/ 585216 w 585216"/>
              <a:gd name="connsiteY1" fmla="*/ 321869 h 607162"/>
              <a:gd name="connsiteX2" fmla="*/ 453542 w 585216"/>
              <a:gd name="connsiteY2" fmla="*/ 402336 h 607162"/>
              <a:gd name="connsiteX3" fmla="*/ 343814 w 585216"/>
              <a:gd name="connsiteY3" fmla="*/ 482803 h 607162"/>
              <a:gd name="connsiteX4" fmla="*/ 190195 w 585216"/>
              <a:gd name="connsiteY4" fmla="*/ 555955 h 607162"/>
              <a:gd name="connsiteX5" fmla="*/ 65836 w 585216"/>
              <a:gd name="connsiteY5" fmla="*/ 607162 h 607162"/>
              <a:gd name="connsiteX6" fmla="*/ 7315 w 585216"/>
              <a:gd name="connsiteY6" fmla="*/ 585216 h 607162"/>
              <a:gd name="connsiteX7" fmla="*/ 0 w 585216"/>
              <a:gd name="connsiteY7" fmla="*/ 475488 h 607162"/>
              <a:gd name="connsiteX8" fmla="*/ 95097 w 585216"/>
              <a:gd name="connsiteY8" fmla="*/ 387706 h 607162"/>
              <a:gd name="connsiteX9" fmla="*/ 168249 w 585216"/>
              <a:gd name="connsiteY9" fmla="*/ 285293 h 607162"/>
              <a:gd name="connsiteX10" fmla="*/ 329184 w 585216"/>
              <a:gd name="connsiteY10" fmla="*/ 241402 h 607162"/>
              <a:gd name="connsiteX11" fmla="*/ 460857 w 585216"/>
              <a:gd name="connsiteY11" fmla="*/ 182880 h 607162"/>
              <a:gd name="connsiteX12" fmla="*/ 475488 w 585216"/>
              <a:gd name="connsiteY12" fmla="*/ 124359 h 607162"/>
              <a:gd name="connsiteX13" fmla="*/ 475488 w 585216"/>
              <a:gd name="connsiteY13" fmla="*/ 124359 h 607162"/>
              <a:gd name="connsiteX14" fmla="*/ 365760 w 585216"/>
              <a:gd name="connsiteY14" fmla="*/ 102413 h 607162"/>
              <a:gd name="connsiteX15" fmla="*/ 343814 w 585216"/>
              <a:gd name="connsiteY15" fmla="*/ 80467 h 607162"/>
              <a:gd name="connsiteX16" fmla="*/ 343814 w 585216"/>
              <a:gd name="connsiteY16" fmla="*/ 80467 h 607162"/>
              <a:gd name="connsiteX17" fmla="*/ 343814 w 585216"/>
              <a:gd name="connsiteY17" fmla="*/ 29261 h 607162"/>
              <a:gd name="connsiteX18" fmla="*/ 460857 w 585216"/>
              <a:gd name="connsiteY18" fmla="*/ 0 h 607162"/>
              <a:gd name="connsiteX0" fmla="*/ 577901 w 577901"/>
              <a:gd name="connsiteY0" fmla="*/ 321869 h 607162"/>
              <a:gd name="connsiteX1" fmla="*/ 577901 w 577901"/>
              <a:gd name="connsiteY1" fmla="*/ 321869 h 607162"/>
              <a:gd name="connsiteX2" fmla="*/ 446227 w 577901"/>
              <a:gd name="connsiteY2" fmla="*/ 402336 h 607162"/>
              <a:gd name="connsiteX3" fmla="*/ 336499 w 577901"/>
              <a:gd name="connsiteY3" fmla="*/ 482803 h 607162"/>
              <a:gd name="connsiteX4" fmla="*/ 182880 w 577901"/>
              <a:gd name="connsiteY4" fmla="*/ 555955 h 607162"/>
              <a:gd name="connsiteX5" fmla="*/ 58521 w 577901"/>
              <a:gd name="connsiteY5" fmla="*/ 607162 h 607162"/>
              <a:gd name="connsiteX6" fmla="*/ 0 w 577901"/>
              <a:gd name="connsiteY6" fmla="*/ 585216 h 607162"/>
              <a:gd name="connsiteX7" fmla="*/ 131883 w 577901"/>
              <a:gd name="connsiteY7" fmla="*/ 526461 h 607162"/>
              <a:gd name="connsiteX8" fmla="*/ 87782 w 577901"/>
              <a:gd name="connsiteY8" fmla="*/ 387706 h 607162"/>
              <a:gd name="connsiteX9" fmla="*/ 160934 w 577901"/>
              <a:gd name="connsiteY9" fmla="*/ 285293 h 607162"/>
              <a:gd name="connsiteX10" fmla="*/ 321869 w 577901"/>
              <a:gd name="connsiteY10" fmla="*/ 241402 h 607162"/>
              <a:gd name="connsiteX11" fmla="*/ 453542 w 577901"/>
              <a:gd name="connsiteY11" fmla="*/ 182880 h 607162"/>
              <a:gd name="connsiteX12" fmla="*/ 468173 w 577901"/>
              <a:gd name="connsiteY12" fmla="*/ 124359 h 607162"/>
              <a:gd name="connsiteX13" fmla="*/ 468173 w 577901"/>
              <a:gd name="connsiteY13" fmla="*/ 124359 h 607162"/>
              <a:gd name="connsiteX14" fmla="*/ 358445 w 577901"/>
              <a:gd name="connsiteY14" fmla="*/ 102413 h 607162"/>
              <a:gd name="connsiteX15" fmla="*/ 336499 w 577901"/>
              <a:gd name="connsiteY15" fmla="*/ 80467 h 607162"/>
              <a:gd name="connsiteX16" fmla="*/ 336499 w 577901"/>
              <a:gd name="connsiteY16" fmla="*/ 80467 h 607162"/>
              <a:gd name="connsiteX17" fmla="*/ 336499 w 577901"/>
              <a:gd name="connsiteY17" fmla="*/ 29261 h 607162"/>
              <a:gd name="connsiteX18" fmla="*/ 453542 w 577901"/>
              <a:gd name="connsiteY18" fmla="*/ 0 h 607162"/>
              <a:gd name="connsiteX0" fmla="*/ 519380 w 519380"/>
              <a:gd name="connsiteY0" fmla="*/ 321869 h 607162"/>
              <a:gd name="connsiteX1" fmla="*/ 519380 w 519380"/>
              <a:gd name="connsiteY1" fmla="*/ 321869 h 607162"/>
              <a:gd name="connsiteX2" fmla="*/ 387706 w 519380"/>
              <a:gd name="connsiteY2" fmla="*/ 402336 h 607162"/>
              <a:gd name="connsiteX3" fmla="*/ 277978 w 519380"/>
              <a:gd name="connsiteY3" fmla="*/ 482803 h 607162"/>
              <a:gd name="connsiteX4" fmla="*/ 124359 w 519380"/>
              <a:gd name="connsiteY4" fmla="*/ 555955 h 607162"/>
              <a:gd name="connsiteX5" fmla="*/ 0 w 519380"/>
              <a:gd name="connsiteY5" fmla="*/ 607162 h 607162"/>
              <a:gd name="connsiteX6" fmla="*/ 73362 w 519380"/>
              <a:gd name="connsiteY6" fmla="*/ 526461 h 607162"/>
              <a:gd name="connsiteX7" fmla="*/ 29261 w 519380"/>
              <a:gd name="connsiteY7" fmla="*/ 387706 h 607162"/>
              <a:gd name="connsiteX8" fmla="*/ 102413 w 519380"/>
              <a:gd name="connsiteY8" fmla="*/ 285293 h 607162"/>
              <a:gd name="connsiteX9" fmla="*/ 263348 w 519380"/>
              <a:gd name="connsiteY9" fmla="*/ 241402 h 607162"/>
              <a:gd name="connsiteX10" fmla="*/ 395021 w 519380"/>
              <a:gd name="connsiteY10" fmla="*/ 182880 h 607162"/>
              <a:gd name="connsiteX11" fmla="*/ 409652 w 519380"/>
              <a:gd name="connsiteY11" fmla="*/ 124359 h 607162"/>
              <a:gd name="connsiteX12" fmla="*/ 409652 w 519380"/>
              <a:gd name="connsiteY12" fmla="*/ 124359 h 607162"/>
              <a:gd name="connsiteX13" fmla="*/ 299924 w 519380"/>
              <a:gd name="connsiteY13" fmla="*/ 102413 h 607162"/>
              <a:gd name="connsiteX14" fmla="*/ 277978 w 519380"/>
              <a:gd name="connsiteY14" fmla="*/ 80467 h 607162"/>
              <a:gd name="connsiteX15" fmla="*/ 277978 w 519380"/>
              <a:gd name="connsiteY15" fmla="*/ 80467 h 607162"/>
              <a:gd name="connsiteX16" fmla="*/ 277978 w 519380"/>
              <a:gd name="connsiteY16" fmla="*/ 29261 h 607162"/>
              <a:gd name="connsiteX17" fmla="*/ 395021 w 519380"/>
              <a:gd name="connsiteY17" fmla="*/ 0 h 607162"/>
              <a:gd name="connsiteX0" fmla="*/ 490119 w 490119"/>
              <a:gd name="connsiteY0" fmla="*/ 321869 h 555955"/>
              <a:gd name="connsiteX1" fmla="*/ 490119 w 490119"/>
              <a:gd name="connsiteY1" fmla="*/ 321869 h 555955"/>
              <a:gd name="connsiteX2" fmla="*/ 358445 w 490119"/>
              <a:gd name="connsiteY2" fmla="*/ 402336 h 555955"/>
              <a:gd name="connsiteX3" fmla="*/ 248717 w 490119"/>
              <a:gd name="connsiteY3" fmla="*/ 482803 h 555955"/>
              <a:gd name="connsiteX4" fmla="*/ 95098 w 490119"/>
              <a:gd name="connsiteY4" fmla="*/ 555955 h 555955"/>
              <a:gd name="connsiteX5" fmla="*/ 44101 w 490119"/>
              <a:gd name="connsiteY5" fmla="*/ 526461 h 555955"/>
              <a:gd name="connsiteX6" fmla="*/ 0 w 490119"/>
              <a:gd name="connsiteY6" fmla="*/ 387706 h 555955"/>
              <a:gd name="connsiteX7" fmla="*/ 73152 w 490119"/>
              <a:gd name="connsiteY7" fmla="*/ 285293 h 555955"/>
              <a:gd name="connsiteX8" fmla="*/ 234087 w 490119"/>
              <a:gd name="connsiteY8" fmla="*/ 241402 h 555955"/>
              <a:gd name="connsiteX9" fmla="*/ 365760 w 490119"/>
              <a:gd name="connsiteY9" fmla="*/ 182880 h 555955"/>
              <a:gd name="connsiteX10" fmla="*/ 380391 w 490119"/>
              <a:gd name="connsiteY10" fmla="*/ 124359 h 555955"/>
              <a:gd name="connsiteX11" fmla="*/ 380391 w 490119"/>
              <a:gd name="connsiteY11" fmla="*/ 124359 h 555955"/>
              <a:gd name="connsiteX12" fmla="*/ 270663 w 490119"/>
              <a:gd name="connsiteY12" fmla="*/ 102413 h 555955"/>
              <a:gd name="connsiteX13" fmla="*/ 248717 w 490119"/>
              <a:gd name="connsiteY13" fmla="*/ 80467 h 555955"/>
              <a:gd name="connsiteX14" fmla="*/ 248717 w 490119"/>
              <a:gd name="connsiteY14" fmla="*/ 80467 h 555955"/>
              <a:gd name="connsiteX15" fmla="*/ 248717 w 490119"/>
              <a:gd name="connsiteY15" fmla="*/ 29261 h 555955"/>
              <a:gd name="connsiteX16" fmla="*/ 365760 w 490119"/>
              <a:gd name="connsiteY16" fmla="*/ 0 h 555955"/>
              <a:gd name="connsiteX0" fmla="*/ 490119 w 490119"/>
              <a:gd name="connsiteY0" fmla="*/ 321869 h 526461"/>
              <a:gd name="connsiteX1" fmla="*/ 490119 w 490119"/>
              <a:gd name="connsiteY1" fmla="*/ 321869 h 526461"/>
              <a:gd name="connsiteX2" fmla="*/ 358445 w 490119"/>
              <a:gd name="connsiteY2" fmla="*/ 402336 h 526461"/>
              <a:gd name="connsiteX3" fmla="*/ 248717 w 490119"/>
              <a:gd name="connsiteY3" fmla="*/ 482803 h 526461"/>
              <a:gd name="connsiteX4" fmla="*/ 188116 w 490119"/>
              <a:gd name="connsiteY4" fmla="*/ 454454 h 526461"/>
              <a:gd name="connsiteX5" fmla="*/ 44101 w 490119"/>
              <a:gd name="connsiteY5" fmla="*/ 526461 h 526461"/>
              <a:gd name="connsiteX6" fmla="*/ 0 w 490119"/>
              <a:gd name="connsiteY6" fmla="*/ 387706 h 526461"/>
              <a:gd name="connsiteX7" fmla="*/ 73152 w 490119"/>
              <a:gd name="connsiteY7" fmla="*/ 285293 h 526461"/>
              <a:gd name="connsiteX8" fmla="*/ 234087 w 490119"/>
              <a:gd name="connsiteY8" fmla="*/ 241402 h 526461"/>
              <a:gd name="connsiteX9" fmla="*/ 365760 w 490119"/>
              <a:gd name="connsiteY9" fmla="*/ 182880 h 526461"/>
              <a:gd name="connsiteX10" fmla="*/ 380391 w 490119"/>
              <a:gd name="connsiteY10" fmla="*/ 124359 h 526461"/>
              <a:gd name="connsiteX11" fmla="*/ 380391 w 490119"/>
              <a:gd name="connsiteY11" fmla="*/ 124359 h 526461"/>
              <a:gd name="connsiteX12" fmla="*/ 270663 w 490119"/>
              <a:gd name="connsiteY12" fmla="*/ 102413 h 526461"/>
              <a:gd name="connsiteX13" fmla="*/ 248717 w 490119"/>
              <a:gd name="connsiteY13" fmla="*/ 80467 h 526461"/>
              <a:gd name="connsiteX14" fmla="*/ 248717 w 490119"/>
              <a:gd name="connsiteY14" fmla="*/ 80467 h 526461"/>
              <a:gd name="connsiteX15" fmla="*/ 248717 w 490119"/>
              <a:gd name="connsiteY15" fmla="*/ 29261 h 526461"/>
              <a:gd name="connsiteX16" fmla="*/ 365760 w 490119"/>
              <a:gd name="connsiteY16" fmla="*/ 0 h 526461"/>
              <a:gd name="connsiteX0" fmla="*/ 490119 w 490119"/>
              <a:gd name="connsiteY0" fmla="*/ 321869 h 526462"/>
              <a:gd name="connsiteX1" fmla="*/ 490119 w 490119"/>
              <a:gd name="connsiteY1" fmla="*/ 321869 h 526462"/>
              <a:gd name="connsiteX2" fmla="*/ 358445 w 490119"/>
              <a:gd name="connsiteY2" fmla="*/ 402336 h 526462"/>
              <a:gd name="connsiteX3" fmla="*/ 248717 w 490119"/>
              <a:gd name="connsiteY3" fmla="*/ 482803 h 526462"/>
              <a:gd name="connsiteX4" fmla="*/ 188116 w 490119"/>
              <a:gd name="connsiteY4" fmla="*/ 454454 h 526462"/>
              <a:gd name="connsiteX5" fmla="*/ 44100 w 490119"/>
              <a:gd name="connsiteY5" fmla="*/ 526462 h 526462"/>
              <a:gd name="connsiteX6" fmla="*/ 0 w 490119"/>
              <a:gd name="connsiteY6" fmla="*/ 387706 h 526462"/>
              <a:gd name="connsiteX7" fmla="*/ 73152 w 490119"/>
              <a:gd name="connsiteY7" fmla="*/ 285293 h 526462"/>
              <a:gd name="connsiteX8" fmla="*/ 234087 w 490119"/>
              <a:gd name="connsiteY8" fmla="*/ 241402 h 526462"/>
              <a:gd name="connsiteX9" fmla="*/ 365760 w 490119"/>
              <a:gd name="connsiteY9" fmla="*/ 182880 h 526462"/>
              <a:gd name="connsiteX10" fmla="*/ 380391 w 490119"/>
              <a:gd name="connsiteY10" fmla="*/ 124359 h 526462"/>
              <a:gd name="connsiteX11" fmla="*/ 380391 w 490119"/>
              <a:gd name="connsiteY11" fmla="*/ 124359 h 526462"/>
              <a:gd name="connsiteX12" fmla="*/ 270663 w 490119"/>
              <a:gd name="connsiteY12" fmla="*/ 102413 h 526462"/>
              <a:gd name="connsiteX13" fmla="*/ 248717 w 490119"/>
              <a:gd name="connsiteY13" fmla="*/ 80467 h 526462"/>
              <a:gd name="connsiteX14" fmla="*/ 248717 w 490119"/>
              <a:gd name="connsiteY14" fmla="*/ 80467 h 526462"/>
              <a:gd name="connsiteX15" fmla="*/ 248717 w 490119"/>
              <a:gd name="connsiteY15" fmla="*/ 29261 h 526462"/>
              <a:gd name="connsiteX16" fmla="*/ 365760 w 490119"/>
              <a:gd name="connsiteY16" fmla="*/ 0 h 526462"/>
              <a:gd name="connsiteX0" fmla="*/ 490119 w 490119"/>
              <a:gd name="connsiteY0" fmla="*/ 321869 h 482803"/>
              <a:gd name="connsiteX1" fmla="*/ 490119 w 490119"/>
              <a:gd name="connsiteY1" fmla="*/ 321869 h 482803"/>
              <a:gd name="connsiteX2" fmla="*/ 358445 w 490119"/>
              <a:gd name="connsiteY2" fmla="*/ 402336 h 482803"/>
              <a:gd name="connsiteX3" fmla="*/ 248717 w 490119"/>
              <a:gd name="connsiteY3" fmla="*/ 482803 h 482803"/>
              <a:gd name="connsiteX4" fmla="*/ 188116 w 490119"/>
              <a:gd name="connsiteY4" fmla="*/ 454454 h 482803"/>
              <a:gd name="connsiteX5" fmla="*/ 44100 w 490119"/>
              <a:gd name="connsiteY5" fmla="*/ 454453 h 482803"/>
              <a:gd name="connsiteX6" fmla="*/ 0 w 490119"/>
              <a:gd name="connsiteY6" fmla="*/ 387706 h 482803"/>
              <a:gd name="connsiteX7" fmla="*/ 73152 w 490119"/>
              <a:gd name="connsiteY7" fmla="*/ 285293 h 482803"/>
              <a:gd name="connsiteX8" fmla="*/ 234087 w 490119"/>
              <a:gd name="connsiteY8" fmla="*/ 241402 h 482803"/>
              <a:gd name="connsiteX9" fmla="*/ 365760 w 490119"/>
              <a:gd name="connsiteY9" fmla="*/ 182880 h 482803"/>
              <a:gd name="connsiteX10" fmla="*/ 380391 w 490119"/>
              <a:gd name="connsiteY10" fmla="*/ 124359 h 482803"/>
              <a:gd name="connsiteX11" fmla="*/ 380391 w 490119"/>
              <a:gd name="connsiteY11" fmla="*/ 124359 h 482803"/>
              <a:gd name="connsiteX12" fmla="*/ 270663 w 490119"/>
              <a:gd name="connsiteY12" fmla="*/ 102413 h 482803"/>
              <a:gd name="connsiteX13" fmla="*/ 248717 w 490119"/>
              <a:gd name="connsiteY13" fmla="*/ 80467 h 482803"/>
              <a:gd name="connsiteX14" fmla="*/ 248717 w 490119"/>
              <a:gd name="connsiteY14" fmla="*/ 80467 h 482803"/>
              <a:gd name="connsiteX15" fmla="*/ 248717 w 490119"/>
              <a:gd name="connsiteY15" fmla="*/ 29261 h 482803"/>
              <a:gd name="connsiteX16" fmla="*/ 365760 w 490119"/>
              <a:gd name="connsiteY16" fmla="*/ 0 h 482803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58445 w 490119"/>
              <a:gd name="connsiteY2" fmla="*/ 402336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32132 w 490119"/>
              <a:gd name="connsiteY2" fmla="*/ 310438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548156"/>
              <a:gd name="connsiteY0" fmla="*/ 321869 h 454454"/>
              <a:gd name="connsiteX1" fmla="*/ 548156 w 548156"/>
              <a:gd name="connsiteY1" fmla="*/ 238430 h 454454"/>
              <a:gd name="connsiteX2" fmla="*/ 332132 w 548156"/>
              <a:gd name="connsiteY2" fmla="*/ 310438 h 454454"/>
              <a:gd name="connsiteX3" fmla="*/ 260124 w 548156"/>
              <a:gd name="connsiteY3" fmla="*/ 382446 h 454454"/>
              <a:gd name="connsiteX4" fmla="*/ 188116 w 548156"/>
              <a:gd name="connsiteY4" fmla="*/ 454454 h 454454"/>
              <a:gd name="connsiteX5" fmla="*/ 44100 w 548156"/>
              <a:gd name="connsiteY5" fmla="*/ 454453 h 454454"/>
              <a:gd name="connsiteX6" fmla="*/ 0 w 548156"/>
              <a:gd name="connsiteY6" fmla="*/ 387706 h 454454"/>
              <a:gd name="connsiteX7" fmla="*/ 73152 w 548156"/>
              <a:gd name="connsiteY7" fmla="*/ 285293 h 454454"/>
              <a:gd name="connsiteX8" fmla="*/ 234087 w 548156"/>
              <a:gd name="connsiteY8" fmla="*/ 241402 h 454454"/>
              <a:gd name="connsiteX9" fmla="*/ 365760 w 548156"/>
              <a:gd name="connsiteY9" fmla="*/ 182880 h 454454"/>
              <a:gd name="connsiteX10" fmla="*/ 380391 w 548156"/>
              <a:gd name="connsiteY10" fmla="*/ 124359 h 454454"/>
              <a:gd name="connsiteX11" fmla="*/ 380391 w 548156"/>
              <a:gd name="connsiteY11" fmla="*/ 124359 h 454454"/>
              <a:gd name="connsiteX12" fmla="*/ 270663 w 548156"/>
              <a:gd name="connsiteY12" fmla="*/ 102413 h 454454"/>
              <a:gd name="connsiteX13" fmla="*/ 248717 w 548156"/>
              <a:gd name="connsiteY13" fmla="*/ 80467 h 454454"/>
              <a:gd name="connsiteX14" fmla="*/ 248717 w 548156"/>
              <a:gd name="connsiteY14" fmla="*/ 80467 h 454454"/>
              <a:gd name="connsiteX15" fmla="*/ 248717 w 548156"/>
              <a:gd name="connsiteY15" fmla="*/ 29261 h 454454"/>
              <a:gd name="connsiteX16" fmla="*/ 365760 w 548156"/>
              <a:gd name="connsiteY16" fmla="*/ 0 h 454454"/>
              <a:gd name="connsiteX0" fmla="*/ 620163 w 620163"/>
              <a:gd name="connsiteY0" fmla="*/ 94414 h 454454"/>
              <a:gd name="connsiteX1" fmla="*/ 548156 w 620163"/>
              <a:gd name="connsiteY1" fmla="*/ 238430 h 454454"/>
              <a:gd name="connsiteX2" fmla="*/ 332132 w 620163"/>
              <a:gd name="connsiteY2" fmla="*/ 310438 h 454454"/>
              <a:gd name="connsiteX3" fmla="*/ 260124 w 620163"/>
              <a:gd name="connsiteY3" fmla="*/ 382446 h 454454"/>
              <a:gd name="connsiteX4" fmla="*/ 188116 w 620163"/>
              <a:gd name="connsiteY4" fmla="*/ 454454 h 454454"/>
              <a:gd name="connsiteX5" fmla="*/ 44100 w 620163"/>
              <a:gd name="connsiteY5" fmla="*/ 454453 h 454454"/>
              <a:gd name="connsiteX6" fmla="*/ 0 w 620163"/>
              <a:gd name="connsiteY6" fmla="*/ 387706 h 454454"/>
              <a:gd name="connsiteX7" fmla="*/ 73152 w 620163"/>
              <a:gd name="connsiteY7" fmla="*/ 285293 h 454454"/>
              <a:gd name="connsiteX8" fmla="*/ 234087 w 620163"/>
              <a:gd name="connsiteY8" fmla="*/ 241402 h 454454"/>
              <a:gd name="connsiteX9" fmla="*/ 365760 w 620163"/>
              <a:gd name="connsiteY9" fmla="*/ 182880 h 454454"/>
              <a:gd name="connsiteX10" fmla="*/ 380391 w 620163"/>
              <a:gd name="connsiteY10" fmla="*/ 124359 h 454454"/>
              <a:gd name="connsiteX11" fmla="*/ 380391 w 620163"/>
              <a:gd name="connsiteY11" fmla="*/ 124359 h 454454"/>
              <a:gd name="connsiteX12" fmla="*/ 270663 w 620163"/>
              <a:gd name="connsiteY12" fmla="*/ 102413 h 454454"/>
              <a:gd name="connsiteX13" fmla="*/ 248717 w 620163"/>
              <a:gd name="connsiteY13" fmla="*/ 80467 h 454454"/>
              <a:gd name="connsiteX14" fmla="*/ 248717 w 620163"/>
              <a:gd name="connsiteY14" fmla="*/ 80467 h 454454"/>
              <a:gd name="connsiteX15" fmla="*/ 248717 w 620163"/>
              <a:gd name="connsiteY15" fmla="*/ 29261 h 454454"/>
              <a:gd name="connsiteX16" fmla="*/ 365760 w 620163"/>
              <a:gd name="connsiteY16" fmla="*/ 0 h 454454"/>
              <a:gd name="connsiteX0" fmla="*/ 620163 w 620163"/>
              <a:gd name="connsiteY0" fmla="*/ 94414 h 527225"/>
              <a:gd name="connsiteX1" fmla="*/ 548156 w 620163"/>
              <a:gd name="connsiteY1" fmla="*/ 238430 h 527225"/>
              <a:gd name="connsiteX2" fmla="*/ 331915 w 620163"/>
              <a:gd name="connsiteY2" fmla="*/ 527225 h 527225"/>
              <a:gd name="connsiteX3" fmla="*/ 260124 w 620163"/>
              <a:gd name="connsiteY3" fmla="*/ 382446 h 527225"/>
              <a:gd name="connsiteX4" fmla="*/ 188116 w 620163"/>
              <a:gd name="connsiteY4" fmla="*/ 454454 h 527225"/>
              <a:gd name="connsiteX5" fmla="*/ 44100 w 620163"/>
              <a:gd name="connsiteY5" fmla="*/ 454453 h 527225"/>
              <a:gd name="connsiteX6" fmla="*/ 0 w 620163"/>
              <a:gd name="connsiteY6" fmla="*/ 387706 h 527225"/>
              <a:gd name="connsiteX7" fmla="*/ 73152 w 620163"/>
              <a:gd name="connsiteY7" fmla="*/ 285293 h 527225"/>
              <a:gd name="connsiteX8" fmla="*/ 234087 w 620163"/>
              <a:gd name="connsiteY8" fmla="*/ 241402 h 527225"/>
              <a:gd name="connsiteX9" fmla="*/ 365760 w 620163"/>
              <a:gd name="connsiteY9" fmla="*/ 182880 h 527225"/>
              <a:gd name="connsiteX10" fmla="*/ 380391 w 620163"/>
              <a:gd name="connsiteY10" fmla="*/ 124359 h 527225"/>
              <a:gd name="connsiteX11" fmla="*/ 380391 w 620163"/>
              <a:gd name="connsiteY11" fmla="*/ 124359 h 527225"/>
              <a:gd name="connsiteX12" fmla="*/ 270663 w 620163"/>
              <a:gd name="connsiteY12" fmla="*/ 102413 h 527225"/>
              <a:gd name="connsiteX13" fmla="*/ 248717 w 620163"/>
              <a:gd name="connsiteY13" fmla="*/ 80467 h 527225"/>
              <a:gd name="connsiteX14" fmla="*/ 248717 w 620163"/>
              <a:gd name="connsiteY14" fmla="*/ 80467 h 527225"/>
              <a:gd name="connsiteX15" fmla="*/ 248717 w 620163"/>
              <a:gd name="connsiteY15" fmla="*/ 29261 h 527225"/>
              <a:gd name="connsiteX16" fmla="*/ 365760 w 620163"/>
              <a:gd name="connsiteY16" fmla="*/ 0 h 527225"/>
              <a:gd name="connsiteX0" fmla="*/ 671935 w 671935"/>
              <a:gd name="connsiteY0" fmla="*/ 94414 h 611429"/>
              <a:gd name="connsiteX1" fmla="*/ 599928 w 671935"/>
              <a:gd name="connsiteY1" fmla="*/ 238430 h 611429"/>
              <a:gd name="connsiteX2" fmla="*/ 383687 w 671935"/>
              <a:gd name="connsiteY2" fmla="*/ 527225 h 611429"/>
              <a:gd name="connsiteX3" fmla="*/ 23966 w 671935"/>
              <a:gd name="connsiteY3" fmla="*/ 599301 h 611429"/>
              <a:gd name="connsiteX4" fmla="*/ 239888 w 671935"/>
              <a:gd name="connsiteY4" fmla="*/ 454454 h 611429"/>
              <a:gd name="connsiteX5" fmla="*/ 95872 w 671935"/>
              <a:gd name="connsiteY5" fmla="*/ 454453 h 611429"/>
              <a:gd name="connsiteX6" fmla="*/ 51772 w 671935"/>
              <a:gd name="connsiteY6" fmla="*/ 387706 h 611429"/>
              <a:gd name="connsiteX7" fmla="*/ 124924 w 671935"/>
              <a:gd name="connsiteY7" fmla="*/ 285293 h 611429"/>
              <a:gd name="connsiteX8" fmla="*/ 285859 w 671935"/>
              <a:gd name="connsiteY8" fmla="*/ 241402 h 611429"/>
              <a:gd name="connsiteX9" fmla="*/ 417532 w 671935"/>
              <a:gd name="connsiteY9" fmla="*/ 182880 h 611429"/>
              <a:gd name="connsiteX10" fmla="*/ 432163 w 671935"/>
              <a:gd name="connsiteY10" fmla="*/ 124359 h 611429"/>
              <a:gd name="connsiteX11" fmla="*/ 432163 w 671935"/>
              <a:gd name="connsiteY11" fmla="*/ 124359 h 611429"/>
              <a:gd name="connsiteX12" fmla="*/ 322435 w 671935"/>
              <a:gd name="connsiteY12" fmla="*/ 102413 h 611429"/>
              <a:gd name="connsiteX13" fmla="*/ 300489 w 671935"/>
              <a:gd name="connsiteY13" fmla="*/ 80467 h 611429"/>
              <a:gd name="connsiteX14" fmla="*/ 300489 w 671935"/>
              <a:gd name="connsiteY14" fmla="*/ 80467 h 611429"/>
              <a:gd name="connsiteX15" fmla="*/ 300489 w 671935"/>
              <a:gd name="connsiteY15" fmla="*/ 29261 h 611429"/>
              <a:gd name="connsiteX16" fmla="*/ 417532 w 671935"/>
              <a:gd name="connsiteY16" fmla="*/ 0 h 611429"/>
              <a:gd name="connsiteX0" fmla="*/ 671936 w 671936"/>
              <a:gd name="connsiteY0" fmla="*/ 94414 h 623442"/>
              <a:gd name="connsiteX1" fmla="*/ 599929 w 671936"/>
              <a:gd name="connsiteY1" fmla="*/ 238430 h 623442"/>
              <a:gd name="connsiteX2" fmla="*/ 383688 w 671936"/>
              <a:gd name="connsiteY2" fmla="*/ 599302 h 623442"/>
              <a:gd name="connsiteX3" fmla="*/ 23967 w 671936"/>
              <a:gd name="connsiteY3" fmla="*/ 599301 h 623442"/>
              <a:gd name="connsiteX4" fmla="*/ 239889 w 671936"/>
              <a:gd name="connsiteY4" fmla="*/ 454454 h 623442"/>
              <a:gd name="connsiteX5" fmla="*/ 95873 w 671936"/>
              <a:gd name="connsiteY5" fmla="*/ 454453 h 623442"/>
              <a:gd name="connsiteX6" fmla="*/ 51773 w 671936"/>
              <a:gd name="connsiteY6" fmla="*/ 387706 h 623442"/>
              <a:gd name="connsiteX7" fmla="*/ 124925 w 671936"/>
              <a:gd name="connsiteY7" fmla="*/ 285293 h 623442"/>
              <a:gd name="connsiteX8" fmla="*/ 285860 w 671936"/>
              <a:gd name="connsiteY8" fmla="*/ 241402 h 623442"/>
              <a:gd name="connsiteX9" fmla="*/ 417533 w 671936"/>
              <a:gd name="connsiteY9" fmla="*/ 182880 h 623442"/>
              <a:gd name="connsiteX10" fmla="*/ 432164 w 671936"/>
              <a:gd name="connsiteY10" fmla="*/ 124359 h 623442"/>
              <a:gd name="connsiteX11" fmla="*/ 432164 w 671936"/>
              <a:gd name="connsiteY11" fmla="*/ 124359 h 623442"/>
              <a:gd name="connsiteX12" fmla="*/ 322436 w 671936"/>
              <a:gd name="connsiteY12" fmla="*/ 102413 h 623442"/>
              <a:gd name="connsiteX13" fmla="*/ 300490 w 671936"/>
              <a:gd name="connsiteY13" fmla="*/ 80467 h 623442"/>
              <a:gd name="connsiteX14" fmla="*/ 300490 w 671936"/>
              <a:gd name="connsiteY14" fmla="*/ 80467 h 623442"/>
              <a:gd name="connsiteX15" fmla="*/ 300490 w 671936"/>
              <a:gd name="connsiteY15" fmla="*/ 29261 h 623442"/>
              <a:gd name="connsiteX16" fmla="*/ 417533 w 671936"/>
              <a:gd name="connsiteY16" fmla="*/ 0 h 623442"/>
              <a:gd name="connsiteX0" fmla="*/ 791858 w 791858"/>
              <a:gd name="connsiteY0" fmla="*/ 94414 h 611314"/>
              <a:gd name="connsiteX1" fmla="*/ 719851 w 791858"/>
              <a:gd name="connsiteY1" fmla="*/ 238430 h 611314"/>
              <a:gd name="connsiteX2" fmla="*/ 503610 w 791858"/>
              <a:gd name="connsiteY2" fmla="*/ 599302 h 611314"/>
              <a:gd name="connsiteX3" fmla="*/ 143889 w 791858"/>
              <a:gd name="connsiteY3" fmla="*/ 599301 h 611314"/>
              <a:gd name="connsiteX4" fmla="*/ 0 w 791858"/>
              <a:gd name="connsiteY4" fmla="*/ 527225 h 611314"/>
              <a:gd name="connsiteX5" fmla="*/ 215795 w 791858"/>
              <a:gd name="connsiteY5" fmla="*/ 454453 h 611314"/>
              <a:gd name="connsiteX6" fmla="*/ 171695 w 791858"/>
              <a:gd name="connsiteY6" fmla="*/ 387706 h 611314"/>
              <a:gd name="connsiteX7" fmla="*/ 244847 w 791858"/>
              <a:gd name="connsiteY7" fmla="*/ 285293 h 611314"/>
              <a:gd name="connsiteX8" fmla="*/ 405782 w 791858"/>
              <a:gd name="connsiteY8" fmla="*/ 241402 h 611314"/>
              <a:gd name="connsiteX9" fmla="*/ 537455 w 791858"/>
              <a:gd name="connsiteY9" fmla="*/ 182880 h 611314"/>
              <a:gd name="connsiteX10" fmla="*/ 552086 w 791858"/>
              <a:gd name="connsiteY10" fmla="*/ 124359 h 611314"/>
              <a:gd name="connsiteX11" fmla="*/ 552086 w 791858"/>
              <a:gd name="connsiteY11" fmla="*/ 124359 h 611314"/>
              <a:gd name="connsiteX12" fmla="*/ 442358 w 791858"/>
              <a:gd name="connsiteY12" fmla="*/ 102413 h 611314"/>
              <a:gd name="connsiteX13" fmla="*/ 420412 w 791858"/>
              <a:gd name="connsiteY13" fmla="*/ 80467 h 611314"/>
              <a:gd name="connsiteX14" fmla="*/ 420412 w 791858"/>
              <a:gd name="connsiteY14" fmla="*/ 80467 h 611314"/>
              <a:gd name="connsiteX15" fmla="*/ 420412 w 791858"/>
              <a:gd name="connsiteY15" fmla="*/ 29261 h 611314"/>
              <a:gd name="connsiteX16" fmla="*/ 537455 w 791858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315583 w 935746"/>
              <a:gd name="connsiteY6" fmla="*/ 387706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49670 w 935746"/>
              <a:gd name="connsiteY7" fmla="*/ 241402 h 611314"/>
              <a:gd name="connsiteX8" fmla="*/ 681343 w 935746"/>
              <a:gd name="connsiteY8" fmla="*/ 182880 h 611314"/>
              <a:gd name="connsiteX9" fmla="*/ 695974 w 935746"/>
              <a:gd name="connsiteY9" fmla="*/ 124359 h 611314"/>
              <a:gd name="connsiteX10" fmla="*/ 695974 w 935746"/>
              <a:gd name="connsiteY10" fmla="*/ 124359 h 611314"/>
              <a:gd name="connsiteX11" fmla="*/ 586246 w 935746"/>
              <a:gd name="connsiteY11" fmla="*/ 102413 h 611314"/>
              <a:gd name="connsiteX12" fmla="*/ 564300 w 935746"/>
              <a:gd name="connsiteY12" fmla="*/ 80467 h 611314"/>
              <a:gd name="connsiteX13" fmla="*/ 564300 w 935746"/>
              <a:gd name="connsiteY13" fmla="*/ 80467 h 611314"/>
              <a:gd name="connsiteX14" fmla="*/ 564300 w 935746"/>
              <a:gd name="connsiteY14" fmla="*/ 29261 h 611314"/>
              <a:gd name="connsiteX15" fmla="*/ 681343 w 935746"/>
              <a:gd name="connsiteY15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182880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586246 w 935746"/>
              <a:gd name="connsiteY9" fmla="*/ 102413 h 611314"/>
              <a:gd name="connsiteX10" fmla="*/ 564300 w 935746"/>
              <a:gd name="connsiteY10" fmla="*/ 80467 h 611314"/>
              <a:gd name="connsiteX11" fmla="*/ 564300 w 935746"/>
              <a:gd name="connsiteY11" fmla="*/ 80467 h 611314"/>
              <a:gd name="connsiteX12" fmla="*/ 564300 w 935746"/>
              <a:gd name="connsiteY12" fmla="*/ 29261 h 611314"/>
              <a:gd name="connsiteX13" fmla="*/ 681343 w 935746"/>
              <a:gd name="connsiteY13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586246 w 935746"/>
              <a:gd name="connsiteY8" fmla="*/ 102413 h 611314"/>
              <a:gd name="connsiteX9" fmla="*/ 564300 w 935746"/>
              <a:gd name="connsiteY9" fmla="*/ 80467 h 611314"/>
              <a:gd name="connsiteX10" fmla="*/ 564300 w 935746"/>
              <a:gd name="connsiteY10" fmla="*/ 80467 h 611314"/>
              <a:gd name="connsiteX11" fmla="*/ 564300 w 935746"/>
              <a:gd name="connsiteY11" fmla="*/ 29261 h 611314"/>
              <a:gd name="connsiteX12" fmla="*/ 681343 w 935746"/>
              <a:gd name="connsiteY12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564300 w 935746"/>
              <a:gd name="connsiteY10" fmla="*/ 29261 h 611314"/>
              <a:gd name="connsiteX11" fmla="*/ 681343 w 935746"/>
              <a:gd name="connsiteY11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681343 w 935746"/>
              <a:gd name="connsiteY10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681343 w 935746"/>
              <a:gd name="connsiteY9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681343 w 935746"/>
              <a:gd name="connsiteY8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71378"/>
              <a:gd name="connsiteX1" fmla="*/ 863739 w 935746"/>
              <a:gd name="connsiteY1" fmla="*/ 238430 h 671378"/>
              <a:gd name="connsiteX2" fmla="*/ 575553 w 935746"/>
              <a:gd name="connsiteY2" fmla="*/ 671378 h 671378"/>
              <a:gd name="connsiteX3" fmla="*/ 287777 w 935746"/>
              <a:gd name="connsiteY3" fmla="*/ 599301 h 671378"/>
              <a:gd name="connsiteX4" fmla="*/ 143888 w 935746"/>
              <a:gd name="connsiteY4" fmla="*/ 527225 h 671378"/>
              <a:gd name="connsiteX5" fmla="*/ 0 w 935746"/>
              <a:gd name="connsiteY5" fmla="*/ 238921 h 671378"/>
              <a:gd name="connsiteX6" fmla="*/ 287777 w 935746"/>
              <a:gd name="connsiteY6" fmla="*/ 94769 h 671378"/>
              <a:gd name="connsiteX7" fmla="*/ 681343 w 935746"/>
              <a:gd name="connsiteY7" fmla="*/ 0 h 671378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143888 w 935746"/>
              <a:gd name="connsiteY4" fmla="*/ 527225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732574 w 935746"/>
              <a:gd name="connsiteY2" fmla="*/ 459331 h 632330"/>
              <a:gd name="connsiteX3" fmla="*/ 647498 w 935746"/>
              <a:gd name="connsiteY3" fmla="*/ 599302 h 632330"/>
              <a:gd name="connsiteX4" fmla="*/ 287777 w 935746"/>
              <a:gd name="connsiteY4" fmla="*/ 599301 h 632330"/>
              <a:gd name="connsiteX5" fmla="*/ 71944 w 935746"/>
              <a:gd name="connsiteY5" fmla="*/ 455149 h 632330"/>
              <a:gd name="connsiteX6" fmla="*/ 0 w 935746"/>
              <a:gd name="connsiteY6" fmla="*/ 238921 h 632330"/>
              <a:gd name="connsiteX7" fmla="*/ 287777 w 935746"/>
              <a:gd name="connsiteY7" fmla="*/ 94769 h 632330"/>
              <a:gd name="connsiteX8" fmla="*/ 681343 w 935746"/>
              <a:gd name="connsiteY8" fmla="*/ 0 h 632330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719442 w 935746"/>
              <a:gd name="connsiteY2" fmla="*/ 743454 h 743454"/>
              <a:gd name="connsiteX3" fmla="*/ 647498 w 935746"/>
              <a:gd name="connsiteY3" fmla="*/ 599302 h 743454"/>
              <a:gd name="connsiteX4" fmla="*/ 287777 w 935746"/>
              <a:gd name="connsiteY4" fmla="*/ 599301 h 743454"/>
              <a:gd name="connsiteX5" fmla="*/ 71944 w 935746"/>
              <a:gd name="connsiteY5" fmla="*/ 455149 h 743454"/>
              <a:gd name="connsiteX6" fmla="*/ 0 w 935746"/>
              <a:gd name="connsiteY6" fmla="*/ 238921 h 743454"/>
              <a:gd name="connsiteX7" fmla="*/ 287777 w 935746"/>
              <a:gd name="connsiteY7" fmla="*/ 94769 h 743454"/>
              <a:gd name="connsiteX8" fmla="*/ 681343 w 935746"/>
              <a:gd name="connsiteY8" fmla="*/ 0 h 743454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819961 w 935746"/>
              <a:gd name="connsiteY2" fmla="*/ 459331 h 743454"/>
              <a:gd name="connsiteX3" fmla="*/ 719442 w 935746"/>
              <a:gd name="connsiteY3" fmla="*/ 743454 h 743454"/>
              <a:gd name="connsiteX4" fmla="*/ 647498 w 935746"/>
              <a:gd name="connsiteY4" fmla="*/ 599302 h 743454"/>
              <a:gd name="connsiteX5" fmla="*/ 287777 w 935746"/>
              <a:gd name="connsiteY5" fmla="*/ 599301 h 743454"/>
              <a:gd name="connsiteX6" fmla="*/ 71944 w 935746"/>
              <a:gd name="connsiteY6" fmla="*/ 455149 h 743454"/>
              <a:gd name="connsiteX7" fmla="*/ 0 w 935746"/>
              <a:gd name="connsiteY7" fmla="*/ 238921 h 743454"/>
              <a:gd name="connsiteX8" fmla="*/ 287777 w 935746"/>
              <a:gd name="connsiteY8" fmla="*/ 94769 h 743454"/>
              <a:gd name="connsiteX9" fmla="*/ 681343 w 935746"/>
              <a:gd name="connsiteY9" fmla="*/ 0 h 743454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63330 w 935746"/>
              <a:gd name="connsiteY2" fmla="*/ 887606 h 887606"/>
              <a:gd name="connsiteX3" fmla="*/ 719442 w 935746"/>
              <a:gd name="connsiteY3" fmla="*/ 743454 h 887606"/>
              <a:gd name="connsiteX4" fmla="*/ 647498 w 935746"/>
              <a:gd name="connsiteY4" fmla="*/ 599302 h 887606"/>
              <a:gd name="connsiteX5" fmla="*/ 287777 w 935746"/>
              <a:gd name="connsiteY5" fmla="*/ 599301 h 887606"/>
              <a:gd name="connsiteX6" fmla="*/ 71944 w 935746"/>
              <a:gd name="connsiteY6" fmla="*/ 455149 h 887606"/>
              <a:gd name="connsiteX7" fmla="*/ 0 w 935746"/>
              <a:gd name="connsiteY7" fmla="*/ 238921 h 887606"/>
              <a:gd name="connsiteX8" fmla="*/ 287777 w 935746"/>
              <a:gd name="connsiteY8" fmla="*/ 94769 h 887606"/>
              <a:gd name="connsiteX9" fmla="*/ 681343 w 935746"/>
              <a:gd name="connsiteY9" fmla="*/ 0 h 887606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51738 w 935746"/>
              <a:gd name="connsiteY2" fmla="*/ 507084 h 887606"/>
              <a:gd name="connsiteX3" fmla="*/ 863330 w 935746"/>
              <a:gd name="connsiteY3" fmla="*/ 887606 h 887606"/>
              <a:gd name="connsiteX4" fmla="*/ 719442 w 935746"/>
              <a:gd name="connsiteY4" fmla="*/ 743454 h 887606"/>
              <a:gd name="connsiteX5" fmla="*/ 647498 w 935746"/>
              <a:gd name="connsiteY5" fmla="*/ 599302 h 887606"/>
              <a:gd name="connsiteX6" fmla="*/ 287777 w 935746"/>
              <a:gd name="connsiteY6" fmla="*/ 599301 h 887606"/>
              <a:gd name="connsiteX7" fmla="*/ 71944 w 935746"/>
              <a:gd name="connsiteY7" fmla="*/ 455149 h 887606"/>
              <a:gd name="connsiteX8" fmla="*/ 0 w 935746"/>
              <a:gd name="connsiteY8" fmla="*/ 238921 h 887606"/>
              <a:gd name="connsiteX9" fmla="*/ 287777 w 935746"/>
              <a:gd name="connsiteY9" fmla="*/ 94769 h 887606"/>
              <a:gd name="connsiteX10" fmla="*/ 681343 w 935746"/>
              <a:gd name="connsiteY10" fmla="*/ 0 h 887606"/>
              <a:gd name="connsiteX0" fmla="*/ 935746 w 935746"/>
              <a:gd name="connsiteY0" fmla="*/ 94414 h 1067878"/>
              <a:gd name="connsiteX1" fmla="*/ 863739 w 935746"/>
              <a:gd name="connsiteY1" fmla="*/ 238430 h 1067878"/>
              <a:gd name="connsiteX2" fmla="*/ 719442 w 935746"/>
              <a:gd name="connsiteY2" fmla="*/ 959682 h 1067878"/>
              <a:gd name="connsiteX3" fmla="*/ 863330 w 935746"/>
              <a:gd name="connsiteY3" fmla="*/ 887606 h 1067878"/>
              <a:gd name="connsiteX4" fmla="*/ 719442 w 935746"/>
              <a:gd name="connsiteY4" fmla="*/ 743454 h 1067878"/>
              <a:gd name="connsiteX5" fmla="*/ 647498 w 935746"/>
              <a:gd name="connsiteY5" fmla="*/ 599302 h 1067878"/>
              <a:gd name="connsiteX6" fmla="*/ 287777 w 935746"/>
              <a:gd name="connsiteY6" fmla="*/ 599301 h 1067878"/>
              <a:gd name="connsiteX7" fmla="*/ 71944 w 935746"/>
              <a:gd name="connsiteY7" fmla="*/ 455149 h 1067878"/>
              <a:gd name="connsiteX8" fmla="*/ 0 w 935746"/>
              <a:gd name="connsiteY8" fmla="*/ 238921 h 1067878"/>
              <a:gd name="connsiteX9" fmla="*/ 287777 w 935746"/>
              <a:gd name="connsiteY9" fmla="*/ 94769 h 1067878"/>
              <a:gd name="connsiteX10" fmla="*/ 681343 w 935746"/>
              <a:gd name="connsiteY10" fmla="*/ 0 h 1067878"/>
              <a:gd name="connsiteX0" fmla="*/ 935746 w 935746"/>
              <a:gd name="connsiteY0" fmla="*/ 94414 h 1020449"/>
              <a:gd name="connsiteX1" fmla="*/ 863739 w 935746"/>
              <a:gd name="connsiteY1" fmla="*/ 238430 h 1020449"/>
              <a:gd name="connsiteX2" fmla="*/ 796128 w 935746"/>
              <a:gd name="connsiteY2" fmla="*/ 523002 h 1020449"/>
              <a:gd name="connsiteX3" fmla="*/ 719442 w 935746"/>
              <a:gd name="connsiteY3" fmla="*/ 959682 h 1020449"/>
              <a:gd name="connsiteX4" fmla="*/ 863330 w 935746"/>
              <a:gd name="connsiteY4" fmla="*/ 887606 h 1020449"/>
              <a:gd name="connsiteX5" fmla="*/ 719442 w 935746"/>
              <a:gd name="connsiteY5" fmla="*/ 743454 h 1020449"/>
              <a:gd name="connsiteX6" fmla="*/ 647498 w 935746"/>
              <a:gd name="connsiteY6" fmla="*/ 599302 h 1020449"/>
              <a:gd name="connsiteX7" fmla="*/ 287777 w 935746"/>
              <a:gd name="connsiteY7" fmla="*/ 599301 h 1020449"/>
              <a:gd name="connsiteX8" fmla="*/ 71944 w 935746"/>
              <a:gd name="connsiteY8" fmla="*/ 455149 h 1020449"/>
              <a:gd name="connsiteX9" fmla="*/ 0 w 935746"/>
              <a:gd name="connsiteY9" fmla="*/ 238921 h 1020449"/>
              <a:gd name="connsiteX10" fmla="*/ 287777 w 935746"/>
              <a:gd name="connsiteY10" fmla="*/ 94769 h 1020449"/>
              <a:gd name="connsiteX11" fmla="*/ 681343 w 935746"/>
              <a:gd name="connsiteY11" fmla="*/ 0 h 1020449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47069 w 1103212"/>
              <a:gd name="connsiteY3" fmla="*/ 1271130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35274 w 1103212"/>
              <a:gd name="connsiteY3" fmla="*/ 1320061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319044"/>
              <a:gd name="connsiteY0" fmla="*/ 94414 h 1332074"/>
              <a:gd name="connsiteX1" fmla="*/ 863739 w 1319044"/>
              <a:gd name="connsiteY1" fmla="*/ 238430 h 1332074"/>
              <a:gd name="connsiteX2" fmla="*/ 1294995 w 1319044"/>
              <a:gd name="connsiteY2" fmla="*/ 1103833 h 1332074"/>
              <a:gd name="connsiteX3" fmla="*/ 935274 w 1319044"/>
              <a:gd name="connsiteY3" fmla="*/ 1320061 h 1332074"/>
              <a:gd name="connsiteX4" fmla="*/ 719442 w 1319044"/>
              <a:gd name="connsiteY4" fmla="*/ 1031757 h 1332074"/>
              <a:gd name="connsiteX5" fmla="*/ 863330 w 1319044"/>
              <a:gd name="connsiteY5" fmla="*/ 887605 h 1332074"/>
              <a:gd name="connsiteX6" fmla="*/ 719442 w 1319044"/>
              <a:gd name="connsiteY6" fmla="*/ 743453 h 1332074"/>
              <a:gd name="connsiteX7" fmla="*/ 647497 w 1319044"/>
              <a:gd name="connsiteY7" fmla="*/ 599300 h 1332074"/>
              <a:gd name="connsiteX8" fmla="*/ 287777 w 1319044"/>
              <a:gd name="connsiteY8" fmla="*/ 599301 h 1332074"/>
              <a:gd name="connsiteX9" fmla="*/ 71944 w 1319044"/>
              <a:gd name="connsiteY9" fmla="*/ 455149 h 1332074"/>
              <a:gd name="connsiteX10" fmla="*/ 0 w 1319044"/>
              <a:gd name="connsiteY10" fmla="*/ 238921 h 1332074"/>
              <a:gd name="connsiteX11" fmla="*/ 287777 w 1319044"/>
              <a:gd name="connsiteY11" fmla="*/ 94769 h 1332074"/>
              <a:gd name="connsiteX12" fmla="*/ 681343 w 1319044"/>
              <a:gd name="connsiteY12" fmla="*/ 0 h 1332074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47986"/>
              <a:gd name="connsiteX1" fmla="*/ 863739 w 1319044"/>
              <a:gd name="connsiteY1" fmla="*/ 238430 h 1247986"/>
              <a:gd name="connsiteX2" fmla="*/ 1294995 w 1319044"/>
              <a:gd name="connsiteY2" fmla="*/ 1103833 h 1247986"/>
              <a:gd name="connsiteX3" fmla="*/ 1079162 w 1319044"/>
              <a:gd name="connsiteY3" fmla="*/ 1247986 h 1247986"/>
              <a:gd name="connsiteX4" fmla="*/ 719442 w 1319044"/>
              <a:gd name="connsiteY4" fmla="*/ 1031757 h 1247986"/>
              <a:gd name="connsiteX5" fmla="*/ 863330 w 1319044"/>
              <a:gd name="connsiteY5" fmla="*/ 887605 h 1247986"/>
              <a:gd name="connsiteX6" fmla="*/ 719442 w 1319044"/>
              <a:gd name="connsiteY6" fmla="*/ 743453 h 1247986"/>
              <a:gd name="connsiteX7" fmla="*/ 647497 w 1319044"/>
              <a:gd name="connsiteY7" fmla="*/ 599300 h 1247986"/>
              <a:gd name="connsiteX8" fmla="*/ 287777 w 1319044"/>
              <a:gd name="connsiteY8" fmla="*/ 599301 h 1247986"/>
              <a:gd name="connsiteX9" fmla="*/ 71944 w 1319044"/>
              <a:gd name="connsiteY9" fmla="*/ 455149 h 1247986"/>
              <a:gd name="connsiteX10" fmla="*/ 0 w 1319044"/>
              <a:gd name="connsiteY10" fmla="*/ 238921 h 1247986"/>
              <a:gd name="connsiteX11" fmla="*/ 287777 w 1319044"/>
              <a:gd name="connsiteY11" fmla="*/ 94769 h 1247986"/>
              <a:gd name="connsiteX12" fmla="*/ 681343 w 1319044"/>
              <a:gd name="connsiteY12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1145674 w 1306080"/>
              <a:gd name="connsiteY2" fmla="*/ 729931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935274 w 1306080"/>
              <a:gd name="connsiteY2" fmla="*/ 815529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891459 w 1306080"/>
              <a:gd name="connsiteY2" fmla="*/ 546878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719442 w 1306080"/>
              <a:gd name="connsiteY2" fmla="*/ 527225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55972"/>
              <a:gd name="connsiteX1" fmla="*/ 863739 w 1306080"/>
              <a:gd name="connsiteY1" fmla="*/ 238430 h 1255972"/>
              <a:gd name="connsiteX2" fmla="*/ 719442 w 1306080"/>
              <a:gd name="connsiteY2" fmla="*/ 527225 h 1255972"/>
              <a:gd name="connsiteX3" fmla="*/ 935274 w 1306080"/>
              <a:gd name="connsiteY3" fmla="*/ 815529 h 1255972"/>
              <a:gd name="connsiteX4" fmla="*/ 1294995 w 1306080"/>
              <a:gd name="connsiteY4" fmla="*/ 1103833 h 1255972"/>
              <a:gd name="connsiteX5" fmla="*/ 1079162 w 1306080"/>
              <a:gd name="connsiteY5" fmla="*/ 1247986 h 1255972"/>
              <a:gd name="connsiteX6" fmla="*/ 883514 w 1306080"/>
              <a:gd name="connsiteY6" fmla="*/ 1151749 h 1255972"/>
              <a:gd name="connsiteX7" fmla="*/ 719442 w 1306080"/>
              <a:gd name="connsiteY7" fmla="*/ 1031757 h 1255972"/>
              <a:gd name="connsiteX8" fmla="*/ 863330 w 1306080"/>
              <a:gd name="connsiteY8" fmla="*/ 887605 h 1255972"/>
              <a:gd name="connsiteX9" fmla="*/ 719442 w 1306080"/>
              <a:gd name="connsiteY9" fmla="*/ 743453 h 1255972"/>
              <a:gd name="connsiteX10" fmla="*/ 647497 w 1306080"/>
              <a:gd name="connsiteY10" fmla="*/ 599300 h 1255972"/>
              <a:gd name="connsiteX11" fmla="*/ 287777 w 1306080"/>
              <a:gd name="connsiteY11" fmla="*/ 599301 h 1255972"/>
              <a:gd name="connsiteX12" fmla="*/ 71944 w 1306080"/>
              <a:gd name="connsiteY12" fmla="*/ 455149 h 1255972"/>
              <a:gd name="connsiteX13" fmla="*/ 0 w 1306080"/>
              <a:gd name="connsiteY13" fmla="*/ 238921 h 1255972"/>
              <a:gd name="connsiteX14" fmla="*/ 287777 w 1306080"/>
              <a:gd name="connsiteY14" fmla="*/ 94769 h 1255972"/>
              <a:gd name="connsiteX15" fmla="*/ 681343 w 1306080"/>
              <a:gd name="connsiteY15" fmla="*/ 0 h 1255972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19442 w 1306080"/>
              <a:gd name="connsiteY7" fmla="*/ 1031757 h 1428177"/>
              <a:gd name="connsiteX8" fmla="*/ 863330 w 1306080"/>
              <a:gd name="connsiteY8" fmla="*/ 887605 h 1428177"/>
              <a:gd name="connsiteX9" fmla="*/ 719442 w 1306080"/>
              <a:gd name="connsiteY9" fmla="*/ 743453 h 1428177"/>
              <a:gd name="connsiteX10" fmla="*/ 647497 w 1306080"/>
              <a:gd name="connsiteY10" fmla="*/ 599300 h 1428177"/>
              <a:gd name="connsiteX11" fmla="*/ 287777 w 1306080"/>
              <a:gd name="connsiteY11" fmla="*/ 599301 h 1428177"/>
              <a:gd name="connsiteX12" fmla="*/ 71944 w 1306080"/>
              <a:gd name="connsiteY12" fmla="*/ 455149 h 1428177"/>
              <a:gd name="connsiteX13" fmla="*/ 0 w 1306080"/>
              <a:gd name="connsiteY13" fmla="*/ 238921 h 1428177"/>
              <a:gd name="connsiteX14" fmla="*/ 287777 w 1306080"/>
              <a:gd name="connsiteY14" fmla="*/ 94769 h 1428177"/>
              <a:gd name="connsiteX15" fmla="*/ 681343 w 1306080"/>
              <a:gd name="connsiteY15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40518 w 1306080"/>
              <a:gd name="connsiteY7" fmla="*/ 1215420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605466 w 1306080"/>
              <a:gd name="connsiteY8" fmla="*/ 1143791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414803 w 1306080"/>
              <a:gd name="connsiteY9" fmla="*/ 1111955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215832 w 1306080"/>
              <a:gd name="connsiteY9" fmla="*/ 1031758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184420 w 1306080"/>
              <a:gd name="connsiteY8" fmla="*/ 1414391 h 1835283"/>
              <a:gd name="connsiteX9" fmla="*/ 215832 w 1306080"/>
              <a:gd name="connsiteY9" fmla="*/ 1175910 h 1835283"/>
              <a:gd name="connsiteX10" fmla="*/ 215832 w 1306080"/>
              <a:gd name="connsiteY10" fmla="*/ 1031758 h 1835283"/>
              <a:gd name="connsiteX11" fmla="*/ 719442 w 1306080"/>
              <a:gd name="connsiteY11" fmla="*/ 1031757 h 1835283"/>
              <a:gd name="connsiteX12" fmla="*/ 863330 w 1306080"/>
              <a:gd name="connsiteY12" fmla="*/ 887605 h 1835283"/>
              <a:gd name="connsiteX13" fmla="*/ 719442 w 1306080"/>
              <a:gd name="connsiteY13" fmla="*/ 743453 h 1835283"/>
              <a:gd name="connsiteX14" fmla="*/ 647497 w 1306080"/>
              <a:gd name="connsiteY14" fmla="*/ 599300 h 1835283"/>
              <a:gd name="connsiteX15" fmla="*/ 287777 w 1306080"/>
              <a:gd name="connsiteY15" fmla="*/ 599301 h 1835283"/>
              <a:gd name="connsiteX16" fmla="*/ 71944 w 1306080"/>
              <a:gd name="connsiteY16" fmla="*/ 455149 h 1835283"/>
              <a:gd name="connsiteX17" fmla="*/ 0 w 1306080"/>
              <a:gd name="connsiteY17" fmla="*/ 238921 h 1835283"/>
              <a:gd name="connsiteX18" fmla="*/ 287777 w 1306080"/>
              <a:gd name="connsiteY18" fmla="*/ 94769 h 1835283"/>
              <a:gd name="connsiteX19" fmla="*/ 681343 w 1306080"/>
              <a:gd name="connsiteY19" fmla="*/ 0 h 1835283"/>
              <a:gd name="connsiteX0" fmla="*/ 1103615 w 1473949"/>
              <a:gd name="connsiteY0" fmla="*/ 94414 h 2064850"/>
              <a:gd name="connsiteX1" fmla="*/ 1031608 w 1473949"/>
              <a:gd name="connsiteY1" fmla="*/ 238430 h 2064850"/>
              <a:gd name="connsiteX2" fmla="*/ 887311 w 1473949"/>
              <a:gd name="connsiteY2" fmla="*/ 527225 h 2064850"/>
              <a:gd name="connsiteX3" fmla="*/ 1103143 w 1473949"/>
              <a:gd name="connsiteY3" fmla="*/ 815529 h 2064850"/>
              <a:gd name="connsiteX4" fmla="*/ 1462864 w 1473949"/>
              <a:gd name="connsiteY4" fmla="*/ 1103833 h 2064850"/>
              <a:gd name="connsiteX5" fmla="*/ 1247031 w 1473949"/>
              <a:gd name="connsiteY5" fmla="*/ 1247986 h 2064850"/>
              <a:gd name="connsiteX6" fmla="*/ 959255 w 1473949"/>
              <a:gd name="connsiteY6" fmla="*/ 1392139 h 2064850"/>
              <a:gd name="connsiteX7" fmla="*/ 527590 w 1473949"/>
              <a:gd name="connsiteY7" fmla="*/ 1752520 h 2064850"/>
              <a:gd name="connsiteX8" fmla="*/ 23981 w 1473949"/>
              <a:gd name="connsiteY8" fmla="*/ 1968748 h 2064850"/>
              <a:gd name="connsiteX9" fmla="*/ 383701 w 1473949"/>
              <a:gd name="connsiteY9" fmla="*/ 1175910 h 2064850"/>
              <a:gd name="connsiteX10" fmla="*/ 383701 w 1473949"/>
              <a:gd name="connsiteY10" fmla="*/ 1031758 h 2064850"/>
              <a:gd name="connsiteX11" fmla="*/ 887311 w 1473949"/>
              <a:gd name="connsiteY11" fmla="*/ 1031757 h 2064850"/>
              <a:gd name="connsiteX12" fmla="*/ 1031199 w 1473949"/>
              <a:gd name="connsiteY12" fmla="*/ 887605 h 2064850"/>
              <a:gd name="connsiteX13" fmla="*/ 887311 w 1473949"/>
              <a:gd name="connsiteY13" fmla="*/ 743453 h 2064850"/>
              <a:gd name="connsiteX14" fmla="*/ 815366 w 1473949"/>
              <a:gd name="connsiteY14" fmla="*/ 599300 h 2064850"/>
              <a:gd name="connsiteX15" fmla="*/ 455646 w 1473949"/>
              <a:gd name="connsiteY15" fmla="*/ 599301 h 2064850"/>
              <a:gd name="connsiteX16" fmla="*/ 239813 w 1473949"/>
              <a:gd name="connsiteY16" fmla="*/ 455149 h 2064850"/>
              <a:gd name="connsiteX17" fmla="*/ 167869 w 1473949"/>
              <a:gd name="connsiteY17" fmla="*/ 238921 h 2064850"/>
              <a:gd name="connsiteX18" fmla="*/ 455646 w 1473949"/>
              <a:gd name="connsiteY18" fmla="*/ 94769 h 2064850"/>
              <a:gd name="connsiteX19" fmla="*/ 849212 w 1473949"/>
              <a:gd name="connsiteY19" fmla="*/ 0 h 2064850"/>
              <a:gd name="connsiteX0" fmla="*/ 1132684 w 1503018"/>
              <a:gd name="connsiteY0" fmla="*/ 94414 h 2064850"/>
              <a:gd name="connsiteX1" fmla="*/ 1060677 w 1503018"/>
              <a:gd name="connsiteY1" fmla="*/ 238430 h 2064850"/>
              <a:gd name="connsiteX2" fmla="*/ 916380 w 1503018"/>
              <a:gd name="connsiteY2" fmla="*/ 527225 h 2064850"/>
              <a:gd name="connsiteX3" fmla="*/ 1132212 w 1503018"/>
              <a:gd name="connsiteY3" fmla="*/ 815529 h 2064850"/>
              <a:gd name="connsiteX4" fmla="*/ 1491933 w 1503018"/>
              <a:gd name="connsiteY4" fmla="*/ 1103833 h 2064850"/>
              <a:gd name="connsiteX5" fmla="*/ 1276100 w 1503018"/>
              <a:gd name="connsiteY5" fmla="*/ 1247986 h 2064850"/>
              <a:gd name="connsiteX6" fmla="*/ 988324 w 1503018"/>
              <a:gd name="connsiteY6" fmla="*/ 1392139 h 2064850"/>
              <a:gd name="connsiteX7" fmla="*/ 556659 w 1503018"/>
              <a:gd name="connsiteY7" fmla="*/ 1752520 h 2064850"/>
              <a:gd name="connsiteX8" fmla="*/ 53050 w 1503018"/>
              <a:gd name="connsiteY8" fmla="*/ 1968748 h 2064850"/>
              <a:gd name="connsiteX9" fmla="*/ 238361 w 1503018"/>
              <a:gd name="connsiteY9" fmla="*/ 1517856 h 2064850"/>
              <a:gd name="connsiteX10" fmla="*/ 412770 w 1503018"/>
              <a:gd name="connsiteY10" fmla="*/ 1175910 h 2064850"/>
              <a:gd name="connsiteX11" fmla="*/ 412770 w 1503018"/>
              <a:gd name="connsiteY11" fmla="*/ 1031758 h 2064850"/>
              <a:gd name="connsiteX12" fmla="*/ 916380 w 1503018"/>
              <a:gd name="connsiteY12" fmla="*/ 1031757 h 2064850"/>
              <a:gd name="connsiteX13" fmla="*/ 1060268 w 1503018"/>
              <a:gd name="connsiteY13" fmla="*/ 887605 h 2064850"/>
              <a:gd name="connsiteX14" fmla="*/ 916380 w 1503018"/>
              <a:gd name="connsiteY14" fmla="*/ 743453 h 2064850"/>
              <a:gd name="connsiteX15" fmla="*/ 844435 w 1503018"/>
              <a:gd name="connsiteY15" fmla="*/ 599300 h 2064850"/>
              <a:gd name="connsiteX16" fmla="*/ 484715 w 1503018"/>
              <a:gd name="connsiteY16" fmla="*/ 599301 h 2064850"/>
              <a:gd name="connsiteX17" fmla="*/ 268882 w 1503018"/>
              <a:gd name="connsiteY17" fmla="*/ 455149 h 2064850"/>
              <a:gd name="connsiteX18" fmla="*/ 196938 w 1503018"/>
              <a:gd name="connsiteY18" fmla="*/ 238921 h 2064850"/>
              <a:gd name="connsiteX19" fmla="*/ 484715 w 1503018"/>
              <a:gd name="connsiteY19" fmla="*/ 94769 h 2064850"/>
              <a:gd name="connsiteX20" fmla="*/ 878281 w 1503018"/>
              <a:gd name="connsiteY20" fmla="*/ 0 h 2064850"/>
              <a:gd name="connsiteX0" fmla="*/ 1571252 w 1941586"/>
              <a:gd name="connsiteY0" fmla="*/ 94414 h 2245040"/>
              <a:gd name="connsiteX1" fmla="*/ 1499245 w 1941586"/>
              <a:gd name="connsiteY1" fmla="*/ 238430 h 2245040"/>
              <a:gd name="connsiteX2" fmla="*/ 1354948 w 1941586"/>
              <a:gd name="connsiteY2" fmla="*/ 527225 h 2245040"/>
              <a:gd name="connsiteX3" fmla="*/ 1570780 w 1941586"/>
              <a:gd name="connsiteY3" fmla="*/ 815529 h 2245040"/>
              <a:gd name="connsiteX4" fmla="*/ 1930501 w 1941586"/>
              <a:gd name="connsiteY4" fmla="*/ 1103833 h 2245040"/>
              <a:gd name="connsiteX5" fmla="*/ 1714668 w 1941586"/>
              <a:gd name="connsiteY5" fmla="*/ 1247986 h 2245040"/>
              <a:gd name="connsiteX6" fmla="*/ 1426892 w 1941586"/>
              <a:gd name="connsiteY6" fmla="*/ 1392139 h 2245040"/>
              <a:gd name="connsiteX7" fmla="*/ 995227 w 1941586"/>
              <a:gd name="connsiteY7" fmla="*/ 1752520 h 2245040"/>
              <a:gd name="connsiteX8" fmla="*/ 491618 w 1941586"/>
              <a:gd name="connsiteY8" fmla="*/ 1968748 h 2245040"/>
              <a:gd name="connsiteX9" fmla="*/ 59953 w 1941586"/>
              <a:gd name="connsiteY9" fmla="*/ 2112900 h 2245040"/>
              <a:gd name="connsiteX10" fmla="*/ 851338 w 1941586"/>
              <a:gd name="connsiteY10" fmla="*/ 1175910 h 2245040"/>
              <a:gd name="connsiteX11" fmla="*/ 851338 w 1941586"/>
              <a:gd name="connsiteY11" fmla="*/ 1031758 h 2245040"/>
              <a:gd name="connsiteX12" fmla="*/ 1354948 w 1941586"/>
              <a:gd name="connsiteY12" fmla="*/ 1031757 h 2245040"/>
              <a:gd name="connsiteX13" fmla="*/ 1498836 w 1941586"/>
              <a:gd name="connsiteY13" fmla="*/ 887605 h 2245040"/>
              <a:gd name="connsiteX14" fmla="*/ 1354948 w 1941586"/>
              <a:gd name="connsiteY14" fmla="*/ 743453 h 2245040"/>
              <a:gd name="connsiteX15" fmla="*/ 1283003 w 1941586"/>
              <a:gd name="connsiteY15" fmla="*/ 599300 h 2245040"/>
              <a:gd name="connsiteX16" fmla="*/ 923283 w 1941586"/>
              <a:gd name="connsiteY16" fmla="*/ 599301 h 2245040"/>
              <a:gd name="connsiteX17" fmla="*/ 707450 w 1941586"/>
              <a:gd name="connsiteY17" fmla="*/ 455149 h 2245040"/>
              <a:gd name="connsiteX18" fmla="*/ 635506 w 1941586"/>
              <a:gd name="connsiteY18" fmla="*/ 238921 h 2245040"/>
              <a:gd name="connsiteX19" fmla="*/ 923283 w 1941586"/>
              <a:gd name="connsiteY19" fmla="*/ 94769 h 2245040"/>
              <a:gd name="connsiteX20" fmla="*/ 1316849 w 1941586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779393 w 1869641"/>
              <a:gd name="connsiteY10" fmla="*/ 1175910 h 2245040"/>
              <a:gd name="connsiteX11" fmla="*/ 779393 w 1869641"/>
              <a:gd name="connsiteY11" fmla="*/ 1031758 h 2245040"/>
              <a:gd name="connsiteX12" fmla="*/ 1283003 w 1869641"/>
              <a:gd name="connsiteY12" fmla="*/ 1031757 h 2245040"/>
              <a:gd name="connsiteX13" fmla="*/ 1426891 w 1869641"/>
              <a:gd name="connsiteY13" fmla="*/ 887605 h 2245040"/>
              <a:gd name="connsiteX14" fmla="*/ 1283003 w 1869641"/>
              <a:gd name="connsiteY14" fmla="*/ 743453 h 2245040"/>
              <a:gd name="connsiteX15" fmla="*/ 1211058 w 1869641"/>
              <a:gd name="connsiteY15" fmla="*/ 599300 h 2245040"/>
              <a:gd name="connsiteX16" fmla="*/ 851338 w 1869641"/>
              <a:gd name="connsiteY16" fmla="*/ 599301 h 2245040"/>
              <a:gd name="connsiteX17" fmla="*/ 635505 w 1869641"/>
              <a:gd name="connsiteY17" fmla="*/ 455149 h 2245040"/>
              <a:gd name="connsiteX18" fmla="*/ 563561 w 1869641"/>
              <a:gd name="connsiteY18" fmla="*/ 238921 h 2245040"/>
              <a:gd name="connsiteX19" fmla="*/ 851338 w 1869641"/>
              <a:gd name="connsiteY19" fmla="*/ 94769 h 2245040"/>
              <a:gd name="connsiteX20" fmla="*/ 1244904 w 1869641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398433 w 1869641"/>
              <a:gd name="connsiteY10" fmla="*/ 1645197 h 2245040"/>
              <a:gd name="connsiteX11" fmla="*/ 779393 w 1869641"/>
              <a:gd name="connsiteY11" fmla="*/ 1175910 h 2245040"/>
              <a:gd name="connsiteX12" fmla="*/ 779393 w 1869641"/>
              <a:gd name="connsiteY12" fmla="*/ 1031758 h 2245040"/>
              <a:gd name="connsiteX13" fmla="*/ 1283003 w 1869641"/>
              <a:gd name="connsiteY13" fmla="*/ 1031757 h 2245040"/>
              <a:gd name="connsiteX14" fmla="*/ 1426891 w 1869641"/>
              <a:gd name="connsiteY14" fmla="*/ 887605 h 2245040"/>
              <a:gd name="connsiteX15" fmla="*/ 1283003 w 1869641"/>
              <a:gd name="connsiteY15" fmla="*/ 743453 h 2245040"/>
              <a:gd name="connsiteX16" fmla="*/ 1211058 w 1869641"/>
              <a:gd name="connsiteY16" fmla="*/ 599300 h 2245040"/>
              <a:gd name="connsiteX17" fmla="*/ 851338 w 1869641"/>
              <a:gd name="connsiteY17" fmla="*/ 599301 h 2245040"/>
              <a:gd name="connsiteX18" fmla="*/ 635505 w 1869641"/>
              <a:gd name="connsiteY18" fmla="*/ 455149 h 2245040"/>
              <a:gd name="connsiteX19" fmla="*/ 563561 w 1869641"/>
              <a:gd name="connsiteY19" fmla="*/ 238921 h 2245040"/>
              <a:gd name="connsiteX20" fmla="*/ 851338 w 1869641"/>
              <a:gd name="connsiteY20" fmla="*/ 94769 h 2245040"/>
              <a:gd name="connsiteX21" fmla="*/ 1244904 w 1869641"/>
              <a:gd name="connsiteY21" fmla="*/ 0 h 2245040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911292 w 2001540"/>
              <a:gd name="connsiteY11" fmla="*/ 1175910 h 2629446"/>
              <a:gd name="connsiteX12" fmla="*/ 911292 w 2001540"/>
              <a:gd name="connsiteY12" fmla="*/ 1031758 h 2629446"/>
              <a:gd name="connsiteX13" fmla="*/ 1414902 w 2001540"/>
              <a:gd name="connsiteY13" fmla="*/ 1031757 h 2629446"/>
              <a:gd name="connsiteX14" fmla="*/ 1558790 w 2001540"/>
              <a:gd name="connsiteY14" fmla="*/ 887605 h 2629446"/>
              <a:gd name="connsiteX15" fmla="*/ 1414902 w 2001540"/>
              <a:gd name="connsiteY15" fmla="*/ 743453 h 2629446"/>
              <a:gd name="connsiteX16" fmla="*/ 1342957 w 2001540"/>
              <a:gd name="connsiteY16" fmla="*/ 599300 h 2629446"/>
              <a:gd name="connsiteX17" fmla="*/ 983237 w 2001540"/>
              <a:gd name="connsiteY17" fmla="*/ 599301 h 2629446"/>
              <a:gd name="connsiteX18" fmla="*/ 767404 w 2001540"/>
              <a:gd name="connsiteY18" fmla="*/ 455149 h 2629446"/>
              <a:gd name="connsiteX19" fmla="*/ 695460 w 2001540"/>
              <a:gd name="connsiteY19" fmla="*/ 238921 h 2629446"/>
              <a:gd name="connsiteX20" fmla="*/ 983237 w 2001540"/>
              <a:gd name="connsiteY20" fmla="*/ 94769 h 2629446"/>
              <a:gd name="connsiteX21" fmla="*/ 1376803 w 2001540"/>
              <a:gd name="connsiteY21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538277 w 2001540"/>
              <a:gd name="connsiteY11" fmla="*/ 1828250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263795 w 2001540"/>
              <a:gd name="connsiteY11" fmla="*/ 1536291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172842 w 2001540"/>
              <a:gd name="connsiteY11" fmla="*/ 1955592 h 2629446"/>
              <a:gd name="connsiteX12" fmla="*/ 263795 w 2001540"/>
              <a:gd name="connsiteY12" fmla="*/ 1536291 h 2629446"/>
              <a:gd name="connsiteX13" fmla="*/ 911292 w 2001540"/>
              <a:gd name="connsiteY13" fmla="*/ 1175910 h 2629446"/>
              <a:gd name="connsiteX14" fmla="*/ 911292 w 2001540"/>
              <a:gd name="connsiteY14" fmla="*/ 1031758 h 2629446"/>
              <a:gd name="connsiteX15" fmla="*/ 1414902 w 2001540"/>
              <a:gd name="connsiteY15" fmla="*/ 1031757 h 2629446"/>
              <a:gd name="connsiteX16" fmla="*/ 1558790 w 2001540"/>
              <a:gd name="connsiteY16" fmla="*/ 887605 h 2629446"/>
              <a:gd name="connsiteX17" fmla="*/ 1414902 w 2001540"/>
              <a:gd name="connsiteY17" fmla="*/ 743453 h 2629446"/>
              <a:gd name="connsiteX18" fmla="*/ 1342957 w 2001540"/>
              <a:gd name="connsiteY18" fmla="*/ 599300 h 2629446"/>
              <a:gd name="connsiteX19" fmla="*/ 983237 w 2001540"/>
              <a:gd name="connsiteY19" fmla="*/ 599301 h 2629446"/>
              <a:gd name="connsiteX20" fmla="*/ 767404 w 2001540"/>
              <a:gd name="connsiteY20" fmla="*/ 455149 h 2629446"/>
              <a:gd name="connsiteX21" fmla="*/ 695460 w 2001540"/>
              <a:gd name="connsiteY21" fmla="*/ 238921 h 2629446"/>
              <a:gd name="connsiteX22" fmla="*/ 983237 w 2001540"/>
              <a:gd name="connsiteY22" fmla="*/ 94769 h 2629446"/>
              <a:gd name="connsiteX23" fmla="*/ 1376803 w 2001540"/>
              <a:gd name="connsiteY23" fmla="*/ 0 h 2629446"/>
              <a:gd name="connsiteX0" fmla="*/ 1823057 w 2193391"/>
              <a:gd name="connsiteY0" fmla="*/ 94414 h 2629446"/>
              <a:gd name="connsiteX1" fmla="*/ 1751050 w 2193391"/>
              <a:gd name="connsiteY1" fmla="*/ 238430 h 2629446"/>
              <a:gd name="connsiteX2" fmla="*/ 1606753 w 2193391"/>
              <a:gd name="connsiteY2" fmla="*/ 527225 h 2629446"/>
              <a:gd name="connsiteX3" fmla="*/ 1822585 w 2193391"/>
              <a:gd name="connsiteY3" fmla="*/ 815529 h 2629446"/>
              <a:gd name="connsiteX4" fmla="*/ 2182306 w 2193391"/>
              <a:gd name="connsiteY4" fmla="*/ 1103833 h 2629446"/>
              <a:gd name="connsiteX5" fmla="*/ 1966473 w 2193391"/>
              <a:gd name="connsiteY5" fmla="*/ 1247986 h 2629446"/>
              <a:gd name="connsiteX6" fmla="*/ 1678697 w 2193391"/>
              <a:gd name="connsiteY6" fmla="*/ 1392139 h 2629446"/>
              <a:gd name="connsiteX7" fmla="*/ 1247032 w 2193391"/>
              <a:gd name="connsiteY7" fmla="*/ 1752520 h 2629446"/>
              <a:gd name="connsiteX8" fmla="*/ 743423 w 2193391"/>
              <a:gd name="connsiteY8" fmla="*/ 1968748 h 2629446"/>
              <a:gd name="connsiteX9" fmla="*/ 383703 w 2193391"/>
              <a:gd name="connsiteY9" fmla="*/ 2112900 h 2629446"/>
              <a:gd name="connsiteX10" fmla="*/ 311758 w 2193391"/>
              <a:gd name="connsiteY10" fmla="*/ 2473281 h 2629446"/>
              <a:gd name="connsiteX11" fmla="*/ 23981 w 2193391"/>
              <a:gd name="connsiteY11" fmla="*/ 1680443 h 2629446"/>
              <a:gd name="connsiteX12" fmla="*/ 455646 w 2193391"/>
              <a:gd name="connsiteY12" fmla="*/ 1536291 h 2629446"/>
              <a:gd name="connsiteX13" fmla="*/ 1103143 w 2193391"/>
              <a:gd name="connsiteY13" fmla="*/ 1175910 h 2629446"/>
              <a:gd name="connsiteX14" fmla="*/ 1103143 w 2193391"/>
              <a:gd name="connsiteY14" fmla="*/ 1031758 h 2629446"/>
              <a:gd name="connsiteX15" fmla="*/ 1606753 w 2193391"/>
              <a:gd name="connsiteY15" fmla="*/ 1031757 h 2629446"/>
              <a:gd name="connsiteX16" fmla="*/ 1750641 w 2193391"/>
              <a:gd name="connsiteY16" fmla="*/ 887605 h 2629446"/>
              <a:gd name="connsiteX17" fmla="*/ 1606753 w 2193391"/>
              <a:gd name="connsiteY17" fmla="*/ 743453 h 2629446"/>
              <a:gd name="connsiteX18" fmla="*/ 1534808 w 2193391"/>
              <a:gd name="connsiteY18" fmla="*/ 599300 h 2629446"/>
              <a:gd name="connsiteX19" fmla="*/ 1175088 w 2193391"/>
              <a:gd name="connsiteY19" fmla="*/ 599301 h 2629446"/>
              <a:gd name="connsiteX20" fmla="*/ 959255 w 2193391"/>
              <a:gd name="connsiteY20" fmla="*/ 455149 h 2629446"/>
              <a:gd name="connsiteX21" fmla="*/ 887311 w 2193391"/>
              <a:gd name="connsiteY21" fmla="*/ 238921 h 2629446"/>
              <a:gd name="connsiteX22" fmla="*/ 1175088 w 2193391"/>
              <a:gd name="connsiteY22" fmla="*/ 94769 h 2629446"/>
              <a:gd name="connsiteX23" fmla="*/ 1568654 w 2193391"/>
              <a:gd name="connsiteY23" fmla="*/ 0 h 2629446"/>
              <a:gd name="connsiteX0" fmla="*/ 1853956 w 2224290"/>
              <a:gd name="connsiteY0" fmla="*/ 94414 h 2629446"/>
              <a:gd name="connsiteX1" fmla="*/ 1781949 w 2224290"/>
              <a:gd name="connsiteY1" fmla="*/ 238430 h 2629446"/>
              <a:gd name="connsiteX2" fmla="*/ 1637652 w 2224290"/>
              <a:gd name="connsiteY2" fmla="*/ 527225 h 2629446"/>
              <a:gd name="connsiteX3" fmla="*/ 1853484 w 2224290"/>
              <a:gd name="connsiteY3" fmla="*/ 815529 h 2629446"/>
              <a:gd name="connsiteX4" fmla="*/ 2213205 w 2224290"/>
              <a:gd name="connsiteY4" fmla="*/ 1103833 h 2629446"/>
              <a:gd name="connsiteX5" fmla="*/ 1997372 w 2224290"/>
              <a:gd name="connsiteY5" fmla="*/ 1247986 h 2629446"/>
              <a:gd name="connsiteX6" fmla="*/ 1709596 w 2224290"/>
              <a:gd name="connsiteY6" fmla="*/ 1392139 h 2629446"/>
              <a:gd name="connsiteX7" fmla="*/ 1277931 w 2224290"/>
              <a:gd name="connsiteY7" fmla="*/ 1752520 h 2629446"/>
              <a:gd name="connsiteX8" fmla="*/ 774322 w 2224290"/>
              <a:gd name="connsiteY8" fmla="*/ 1968748 h 2629446"/>
              <a:gd name="connsiteX9" fmla="*/ 414602 w 2224290"/>
              <a:gd name="connsiteY9" fmla="*/ 2112900 h 2629446"/>
              <a:gd name="connsiteX10" fmla="*/ 342657 w 2224290"/>
              <a:gd name="connsiteY10" fmla="*/ 2473281 h 2629446"/>
              <a:gd name="connsiteX11" fmla="*/ 157264 w 2224290"/>
              <a:gd name="connsiteY11" fmla="*/ 2059057 h 2629446"/>
              <a:gd name="connsiteX12" fmla="*/ 54880 w 2224290"/>
              <a:gd name="connsiteY12" fmla="*/ 1680443 h 2629446"/>
              <a:gd name="connsiteX13" fmla="*/ 486545 w 2224290"/>
              <a:gd name="connsiteY13" fmla="*/ 1536291 h 2629446"/>
              <a:gd name="connsiteX14" fmla="*/ 1134042 w 2224290"/>
              <a:gd name="connsiteY14" fmla="*/ 1175910 h 2629446"/>
              <a:gd name="connsiteX15" fmla="*/ 1134042 w 2224290"/>
              <a:gd name="connsiteY15" fmla="*/ 1031758 h 2629446"/>
              <a:gd name="connsiteX16" fmla="*/ 1637652 w 2224290"/>
              <a:gd name="connsiteY16" fmla="*/ 1031757 h 2629446"/>
              <a:gd name="connsiteX17" fmla="*/ 1781540 w 2224290"/>
              <a:gd name="connsiteY17" fmla="*/ 887605 h 2629446"/>
              <a:gd name="connsiteX18" fmla="*/ 1637652 w 2224290"/>
              <a:gd name="connsiteY18" fmla="*/ 743453 h 2629446"/>
              <a:gd name="connsiteX19" fmla="*/ 1565707 w 2224290"/>
              <a:gd name="connsiteY19" fmla="*/ 599300 h 2629446"/>
              <a:gd name="connsiteX20" fmla="*/ 1205987 w 2224290"/>
              <a:gd name="connsiteY20" fmla="*/ 599301 h 2629446"/>
              <a:gd name="connsiteX21" fmla="*/ 990154 w 2224290"/>
              <a:gd name="connsiteY21" fmla="*/ 455149 h 2629446"/>
              <a:gd name="connsiteX22" fmla="*/ 918210 w 2224290"/>
              <a:gd name="connsiteY22" fmla="*/ 238921 h 2629446"/>
              <a:gd name="connsiteX23" fmla="*/ 1205987 w 2224290"/>
              <a:gd name="connsiteY23" fmla="*/ 94769 h 2629446"/>
              <a:gd name="connsiteX24" fmla="*/ 1599553 w 2224290"/>
              <a:gd name="connsiteY24" fmla="*/ 0 h 2629446"/>
              <a:gd name="connsiteX0" fmla="*/ 2134815 w 2505149"/>
              <a:gd name="connsiteY0" fmla="*/ 94414 h 2629446"/>
              <a:gd name="connsiteX1" fmla="*/ 2062808 w 2505149"/>
              <a:gd name="connsiteY1" fmla="*/ 238430 h 2629446"/>
              <a:gd name="connsiteX2" fmla="*/ 1918511 w 2505149"/>
              <a:gd name="connsiteY2" fmla="*/ 527225 h 2629446"/>
              <a:gd name="connsiteX3" fmla="*/ 2134343 w 2505149"/>
              <a:gd name="connsiteY3" fmla="*/ 815529 h 2629446"/>
              <a:gd name="connsiteX4" fmla="*/ 2494064 w 2505149"/>
              <a:gd name="connsiteY4" fmla="*/ 1103833 h 2629446"/>
              <a:gd name="connsiteX5" fmla="*/ 2278231 w 2505149"/>
              <a:gd name="connsiteY5" fmla="*/ 1247986 h 2629446"/>
              <a:gd name="connsiteX6" fmla="*/ 1990455 w 2505149"/>
              <a:gd name="connsiteY6" fmla="*/ 1392139 h 2629446"/>
              <a:gd name="connsiteX7" fmla="*/ 1558790 w 2505149"/>
              <a:gd name="connsiteY7" fmla="*/ 1752520 h 2629446"/>
              <a:gd name="connsiteX8" fmla="*/ 1055181 w 2505149"/>
              <a:gd name="connsiteY8" fmla="*/ 1968748 h 2629446"/>
              <a:gd name="connsiteX9" fmla="*/ 695461 w 2505149"/>
              <a:gd name="connsiteY9" fmla="*/ 2112900 h 2629446"/>
              <a:gd name="connsiteX10" fmla="*/ 623516 w 2505149"/>
              <a:gd name="connsiteY10" fmla="*/ 2473281 h 2629446"/>
              <a:gd name="connsiteX11" fmla="*/ 47963 w 2505149"/>
              <a:gd name="connsiteY11" fmla="*/ 2257053 h 2629446"/>
              <a:gd name="connsiteX12" fmla="*/ 335739 w 2505149"/>
              <a:gd name="connsiteY12" fmla="*/ 1680443 h 2629446"/>
              <a:gd name="connsiteX13" fmla="*/ 767404 w 2505149"/>
              <a:gd name="connsiteY13" fmla="*/ 1536291 h 2629446"/>
              <a:gd name="connsiteX14" fmla="*/ 1414901 w 2505149"/>
              <a:gd name="connsiteY14" fmla="*/ 1175910 h 2629446"/>
              <a:gd name="connsiteX15" fmla="*/ 1414901 w 2505149"/>
              <a:gd name="connsiteY15" fmla="*/ 1031758 h 2629446"/>
              <a:gd name="connsiteX16" fmla="*/ 1918511 w 2505149"/>
              <a:gd name="connsiteY16" fmla="*/ 1031757 h 2629446"/>
              <a:gd name="connsiteX17" fmla="*/ 2062399 w 2505149"/>
              <a:gd name="connsiteY17" fmla="*/ 887605 h 2629446"/>
              <a:gd name="connsiteX18" fmla="*/ 1918511 w 2505149"/>
              <a:gd name="connsiteY18" fmla="*/ 743453 h 2629446"/>
              <a:gd name="connsiteX19" fmla="*/ 1846566 w 2505149"/>
              <a:gd name="connsiteY19" fmla="*/ 599300 h 2629446"/>
              <a:gd name="connsiteX20" fmla="*/ 1486846 w 2505149"/>
              <a:gd name="connsiteY20" fmla="*/ 599301 h 2629446"/>
              <a:gd name="connsiteX21" fmla="*/ 1271013 w 2505149"/>
              <a:gd name="connsiteY21" fmla="*/ 455149 h 2629446"/>
              <a:gd name="connsiteX22" fmla="*/ 1199069 w 2505149"/>
              <a:gd name="connsiteY22" fmla="*/ 238921 h 2629446"/>
              <a:gd name="connsiteX23" fmla="*/ 1486846 w 2505149"/>
              <a:gd name="connsiteY23" fmla="*/ 94769 h 2629446"/>
              <a:gd name="connsiteX24" fmla="*/ 1880412 w 2505149"/>
              <a:gd name="connsiteY24" fmla="*/ 0 h 2629446"/>
              <a:gd name="connsiteX0" fmla="*/ 2087001 w 2457335"/>
              <a:gd name="connsiteY0" fmla="*/ 94414 h 2629446"/>
              <a:gd name="connsiteX1" fmla="*/ 2014994 w 2457335"/>
              <a:gd name="connsiteY1" fmla="*/ 238430 h 2629446"/>
              <a:gd name="connsiteX2" fmla="*/ 1870697 w 2457335"/>
              <a:gd name="connsiteY2" fmla="*/ 527225 h 2629446"/>
              <a:gd name="connsiteX3" fmla="*/ 2086529 w 2457335"/>
              <a:gd name="connsiteY3" fmla="*/ 815529 h 2629446"/>
              <a:gd name="connsiteX4" fmla="*/ 2446250 w 2457335"/>
              <a:gd name="connsiteY4" fmla="*/ 1103833 h 2629446"/>
              <a:gd name="connsiteX5" fmla="*/ 2230417 w 2457335"/>
              <a:gd name="connsiteY5" fmla="*/ 1247986 h 2629446"/>
              <a:gd name="connsiteX6" fmla="*/ 1942641 w 2457335"/>
              <a:gd name="connsiteY6" fmla="*/ 1392139 h 2629446"/>
              <a:gd name="connsiteX7" fmla="*/ 1510976 w 2457335"/>
              <a:gd name="connsiteY7" fmla="*/ 1752520 h 2629446"/>
              <a:gd name="connsiteX8" fmla="*/ 1007367 w 2457335"/>
              <a:gd name="connsiteY8" fmla="*/ 1968748 h 2629446"/>
              <a:gd name="connsiteX9" fmla="*/ 647647 w 2457335"/>
              <a:gd name="connsiteY9" fmla="*/ 2112900 h 2629446"/>
              <a:gd name="connsiteX10" fmla="*/ 575702 w 2457335"/>
              <a:gd name="connsiteY10" fmla="*/ 2473281 h 2629446"/>
              <a:gd name="connsiteX11" fmla="*/ 287033 w 2457335"/>
              <a:gd name="connsiteY11" fmla="*/ 2401286 h 2629446"/>
              <a:gd name="connsiteX12" fmla="*/ 149 w 2457335"/>
              <a:gd name="connsiteY12" fmla="*/ 2257053 h 2629446"/>
              <a:gd name="connsiteX13" fmla="*/ 287925 w 2457335"/>
              <a:gd name="connsiteY13" fmla="*/ 1680443 h 2629446"/>
              <a:gd name="connsiteX14" fmla="*/ 719590 w 2457335"/>
              <a:gd name="connsiteY14" fmla="*/ 1536291 h 2629446"/>
              <a:gd name="connsiteX15" fmla="*/ 1367087 w 2457335"/>
              <a:gd name="connsiteY15" fmla="*/ 1175910 h 2629446"/>
              <a:gd name="connsiteX16" fmla="*/ 1367087 w 2457335"/>
              <a:gd name="connsiteY16" fmla="*/ 1031758 h 2629446"/>
              <a:gd name="connsiteX17" fmla="*/ 1870697 w 2457335"/>
              <a:gd name="connsiteY17" fmla="*/ 1031757 h 2629446"/>
              <a:gd name="connsiteX18" fmla="*/ 2014585 w 2457335"/>
              <a:gd name="connsiteY18" fmla="*/ 887605 h 2629446"/>
              <a:gd name="connsiteX19" fmla="*/ 1870697 w 2457335"/>
              <a:gd name="connsiteY19" fmla="*/ 743453 h 2629446"/>
              <a:gd name="connsiteX20" fmla="*/ 1798752 w 2457335"/>
              <a:gd name="connsiteY20" fmla="*/ 599300 h 2629446"/>
              <a:gd name="connsiteX21" fmla="*/ 1439032 w 2457335"/>
              <a:gd name="connsiteY21" fmla="*/ 599301 h 2629446"/>
              <a:gd name="connsiteX22" fmla="*/ 1223199 w 2457335"/>
              <a:gd name="connsiteY22" fmla="*/ 455149 h 2629446"/>
              <a:gd name="connsiteX23" fmla="*/ 1151255 w 2457335"/>
              <a:gd name="connsiteY23" fmla="*/ 238921 h 2629446"/>
              <a:gd name="connsiteX24" fmla="*/ 1439032 w 2457335"/>
              <a:gd name="connsiteY24" fmla="*/ 94769 h 2629446"/>
              <a:gd name="connsiteX25" fmla="*/ 1832598 w 2457335"/>
              <a:gd name="connsiteY25" fmla="*/ 0 h 2629446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259023 w 2493158"/>
              <a:gd name="connsiteY15" fmla="*/ 1175909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330967 w 2493158"/>
              <a:gd name="connsiteY15" fmla="*/ 1103833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043190 w 2493158"/>
              <a:gd name="connsiteY22" fmla="*/ 310995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965972 w 2493158"/>
              <a:gd name="connsiteY21" fmla="*/ 491443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539581 w 2493158"/>
              <a:gd name="connsiteY21" fmla="*/ 455147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1043190 w 2493158"/>
              <a:gd name="connsiteY25" fmla="*/ 310995 h 2797624"/>
              <a:gd name="connsiteX26" fmla="*/ 1474855 w 2493158"/>
              <a:gd name="connsiteY26" fmla="*/ 94769 h 2797624"/>
              <a:gd name="connsiteX27" fmla="*/ 1868421 w 2493158"/>
              <a:gd name="connsiteY27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721640 w 2493158"/>
              <a:gd name="connsiteY25" fmla="*/ 331804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395693 w 2493158"/>
              <a:gd name="connsiteY23" fmla="*/ 383071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05506 w 2465079"/>
              <a:gd name="connsiteY0" fmla="*/ 111848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378374 w 2465079"/>
              <a:gd name="connsiteY23" fmla="*/ 383071 h 2764817"/>
              <a:gd name="connsiteX24" fmla="*/ 450318 w 2465079"/>
              <a:gd name="connsiteY24" fmla="*/ 310995 h 2764817"/>
              <a:gd name="connsiteX25" fmla="*/ 666151 w 2465079"/>
              <a:gd name="connsiteY25" fmla="*/ 383071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6 w 2465079"/>
              <a:gd name="connsiteY0" fmla="*/ 111848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378374 w 2465079"/>
              <a:gd name="connsiteY23" fmla="*/ 383071 h 2764817"/>
              <a:gd name="connsiteX24" fmla="*/ 450318 w 2465079"/>
              <a:gd name="connsiteY24" fmla="*/ 310995 h 2764817"/>
              <a:gd name="connsiteX25" fmla="*/ 666151 w 2465079"/>
              <a:gd name="connsiteY25" fmla="*/ 383071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033498 w 2465079"/>
              <a:gd name="connsiteY0" fmla="*/ 238430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85976 w 2465079"/>
              <a:gd name="connsiteY6" fmla="*/ 1238228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85976 w 2465079"/>
              <a:gd name="connsiteY6" fmla="*/ 1238228 h 2764817"/>
              <a:gd name="connsiteX7" fmla="*/ 991067 w 2465079"/>
              <a:gd name="connsiteY7" fmla="*/ 1628793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7407"/>
              <a:gd name="connsiteX1" fmla="*/ 1889201 w 2465079"/>
              <a:gd name="connsiteY1" fmla="*/ 527225 h 2767407"/>
              <a:gd name="connsiteX2" fmla="*/ 2105033 w 2465079"/>
              <a:gd name="connsiteY2" fmla="*/ 815529 h 2767407"/>
              <a:gd name="connsiteX3" fmla="*/ 2464754 w 2465079"/>
              <a:gd name="connsiteY3" fmla="*/ 1103833 h 2767407"/>
              <a:gd name="connsiteX4" fmla="*/ 2248921 w 2465079"/>
              <a:gd name="connsiteY4" fmla="*/ 1247986 h 2767407"/>
              <a:gd name="connsiteX5" fmla="*/ 1961145 w 2465079"/>
              <a:gd name="connsiteY5" fmla="*/ 1392139 h 2767407"/>
              <a:gd name="connsiteX6" fmla="*/ 1485976 w 2465079"/>
              <a:gd name="connsiteY6" fmla="*/ 1238228 h 2767407"/>
              <a:gd name="connsiteX7" fmla="*/ 991067 w 2465079"/>
              <a:gd name="connsiteY7" fmla="*/ 1628793 h 2767407"/>
              <a:gd name="connsiteX8" fmla="*/ 594206 w 2465079"/>
              <a:gd name="connsiteY8" fmla="*/ 2473281 h 2767407"/>
              <a:gd name="connsiteX9" fmla="*/ 90597 w 2465079"/>
              <a:gd name="connsiteY9" fmla="*/ 2761586 h 2767407"/>
              <a:gd name="connsiteX10" fmla="*/ 18653 w 2465079"/>
              <a:gd name="connsiteY10" fmla="*/ 2257053 h 2767407"/>
              <a:gd name="connsiteX11" fmla="*/ 306429 w 2465079"/>
              <a:gd name="connsiteY11" fmla="*/ 1680443 h 2767407"/>
              <a:gd name="connsiteX12" fmla="*/ 738094 w 2465079"/>
              <a:gd name="connsiteY12" fmla="*/ 1536291 h 2767407"/>
              <a:gd name="connsiteX13" fmla="*/ 1385591 w 2465079"/>
              <a:gd name="connsiteY13" fmla="*/ 1031758 h 2767407"/>
              <a:gd name="connsiteX14" fmla="*/ 1889201 w 2465079"/>
              <a:gd name="connsiteY14" fmla="*/ 1031757 h 2767407"/>
              <a:gd name="connsiteX15" fmla="*/ 2033089 w 2465079"/>
              <a:gd name="connsiteY15" fmla="*/ 887605 h 2767407"/>
              <a:gd name="connsiteX16" fmla="*/ 1889201 w 2465079"/>
              <a:gd name="connsiteY16" fmla="*/ 743453 h 2767407"/>
              <a:gd name="connsiteX17" fmla="*/ 1817256 w 2465079"/>
              <a:gd name="connsiteY17" fmla="*/ 599300 h 2767407"/>
              <a:gd name="connsiteX18" fmla="*/ 1457536 w 2465079"/>
              <a:gd name="connsiteY18" fmla="*/ 599301 h 2767407"/>
              <a:gd name="connsiteX19" fmla="*/ 1097816 w 2465079"/>
              <a:gd name="connsiteY19" fmla="*/ 527224 h 2767407"/>
              <a:gd name="connsiteX20" fmla="*/ 757437 w 2465079"/>
              <a:gd name="connsiteY20" fmla="*/ 491443 h 2767407"/>
              <a:gd name="connsiteX21" fmla="*/ 378374 w 2465079"/>
              <a:gd name="connsiteY21" fmla="*/ 383071 h 2767407"/>
              <a:gd name="connsiteX22" fmla="*/ 450318 w 2465079"/>
              <a:gd name="connsiteY22" fmla="*/ 310995 h 2767407"/>
              <a:gd name="connsiteX23" fmla="*/ 666151 w 2465079"/>
              <a:gd name="connsiteY23" fmla="*/ 383071 h 2767407"/>
              <a:gd name="connsiteX24" fmla="*/ 1025871 w 2465079"/>
              <a:gd name="connsiteY24" fmla="*/ 238919 h 2767407"/>
              <a:gd name="connsiteX25" fmla="*/ 1457536 w 2465079"/>
              <a:gd name="connsiteY25" fmla="*/ 94769 h 2767407"/>
              <a:gd name="connsiteX26" fmla="*/ 1851102 w 2465079"/>
              <a:gd name="connsiteY26" fmla="*/ 0 h 2767407"/>
              <a:gd name="connsiteX0" fmla="*/ 2103105 w 2465079"/>
              <a:gd name="connsiteY0" fmla="*/ 194845 h 2761586"/>
              <a:gd name="connsiteX1" fmla="*/ 1889201 w 2465079"/>
              <a:gd name="connsiteY1" fmla="*/ 527225 h 2761586"/>
              <a:gd name="connsiteX2" fmla="*/ 2105033 w 2465079"/>
              <a:gd name="connsiteY2" fmla="*/ 815529 h 2761586"/>
              <a:gd name="connsiteX3" fmla="*/ 2464754 w 2465079"/>
              <a:gd name="connsiteY3" fmla="*/ 1103833 h 2761586"/>
              <a:gd name="connsiteX4" fmla="*/ 2248921 w 2465079"/>
              <a:gd name="connsiteY4" fmla="*/ 1247986 h 2761586"/>
              <a:gd name="connsiteX5" fmla="*/ 1961145 w 2465079"/>
              <a:gd name="connsiteY5" fmla="*/ 1392139 h 2761586"/>
              <a:gd name="connsiteX6" fmla="*/ 1485976 w 2465079"/>
              <a:gd name="connsiteY6" fmla="*/ 1238228 h 2761586"/>
              <a:gd name="connsiteX7" fmla="*/ 991067 w 2465079"/>
              <a:gd name="connsiteY7" fmla="*/ 1628793 h 2761586"/>
              <a:gd name="connsiteX8" fmla="*/ 90597 w 2465079"/>
              <a:gd name="connsiteY8" fmla="*/ 2761586 h 2761586"/>
              <a:gd name="connsiteX9" fmla="*/ 18653 w 2465079"/>
              <a:gd name="connsiteY9" fmla="*/ 2257053 h 2761586"/>
              <a:gd name="connsiteX10" fmla="*/ 306429 w 2465079"/>
              <a:gd name="connsiteY10" fmla="*/ 1680443 h 2761586"/>
              <a:gd name="connsiteX11" fmla="*/ 738094 w 2465079"/>
              <a:gd name="connsiteY11" fmla="*/ 1536291 h 2761586"/>
              <a:gd name="connsiteX12" fmla="*/ 1385591 w 2465079"/>
              <a:gd name="connsiteY12" fmla="*/ 1031758 h 2761586"/>
              <a:gd name="connsiteX13" fmla="*/ 1889201 w 2465079"/>
              <a:gd name="connsiteY13" fmla="*/ 1031757 h 2761586"/>
              <a:gd name="connsiteX14" fmla="*/ 2033089 w 2465079"/>
              <a:gd name="connsiteY14" fmla="*/ 887605 h 2761586"/>
              <a:gd name="connsiteX15" fmla="*/ 1889201 w 2465079"/>
              <a:gd name="connsiteY15" fmla="*/ 743453 h 2761586"/>
              <a:gd name="connsiteX16" fmla="*/ 1817256 w 2465079"/>
              <a:gd name="connsiteY16" fmla="*/ 599300 h 2761586"/>
              <a:gd name="connsiteX17" fmla="*/ 1457536 w 2465079"/>
              <a:gd name="connsiteY17" fmla="*/ 599301 h 2761586"/>
              <a:gd name="connsiteX18" fmla="*/ 1097816 w 2465079"/>
              <a:gd name="connsiteY18" fmla="*/ 527224 h 2761586"/>
              <a:gd name="connsiteX19" fmla="*/ 757437 w 2465079"/>
              <a:gd name="connsiteY19" fmla="*/ 491443 h 2761586"/>
              <a:gd name="connsiteX20" fmla="*/ 378374 w 2465079"/>
              <a:gd name="connsiteY20" fmla="*/ 383071 h 2761586"/>
              <a:gd name="connsiteX21" fmla="*/ 450318 w 2465079"/>
              <a:gd name="connsiteY21" fmla="*/ 310995 h 2761586"/>
              <a:gd name="connsiteX22" fmla="*/ 666151 w 2465079"/>
              <a:gd name="connsiteY22" fmla="*/ 383071 h 2761586"/>
              <a:gd name="connsiteX23" fmla="*/ 1025871 w 2465079"/>
              <a:gd name="connsiteY23" fmla="*/ 238919 h 2761586"/>
              <a:gd name="connsiteX24" fmla="*/ 1457536 w 2465079"/>
              <a:gd name="connsiteY24" fmla="*/ 94769 h 2761586"/>
              <a:gd name="connsiteX25" fmla="*/ 1851102 w 2465079"/>
              <a:gd name="connsiteY25" fmla="*/ 0 h 2761586"/>
              <a:gd name="connsiteX0" fmla="*/ 2084958 w 2446932"/>
              <a:gd name="connsiteY0" fmla="*/ 194845 h 2257053"/>
              <a:gd name="connsiteX1" fmla="*/ 1871054 w 2446932"/>
              <a:gd name="connsiteY1" fmla="*/ 527225 h 2257053"/>
              <a:gd name="connsiteX2" fmla="*/ 2086886 w 2446932"/>
              <a:gd name="connsiteY2" fmla="*/ 815529 h 2257053"/>
              <a:gd name="connsiteX3" fmla="*/ 2446607 w 2446932"/>
              <a:gd name="connsiteY3" fmla="*/ 1103833 h 2257053"/>
              <a:gd name="connsiteX4" fmla="*/ 2230774 w 2446932"/>
              <a:gd name="connsiteY4" fmla="*/ 1247986 h 2257053"/>
              <a:gd name="connsiteX5" fmla="*/ 1942998 w 2446932"/>
              <a:gd name="connsiteY5" fmla="*/ 1392139 h 2257053"/>
              <a:gd name="connsiteX6" fmla="*/ 1467829 w 2446932"/>
              <a:gd name="connsiteY6" fmla="*/ 1238228 h 2257053"/>
              <a:gd name="connsiteX7" fmla="*/ 972920 w 2446932"/>
              <a:gd name="connsiteY7" fmla="*/ 1628793 h 2257053"/>
              <a:gd name="connsiteX8" fmla="*/ 506 w 2446932"/>
              <a:gd name="connsiteY8" fmla="*/ 2257053 h 2257053"/>
              <a:gd name="connsiteX9" fmla="*/ 288282 w 2446932"/>
              <a:gd name="connsiteY9" fmla="*/ 1680443 h 2257053"/>
              <a:gd name="connsiteX10" fmla="*/ 719947 w 2446932"/>
              <a:gd name="connsiteY10" fmla="*/ 1536291 h 2257053"/>
              <a:gd name="connsiteX11" fmla="*/ 1367444 w 2446932"/>
              <a:gd name="connsiteY11" fmla="*/ 1031758 h 2257053"/>
              <a:gd name="connsiteX12" fmla="*/ 1871054 w 2446932"/>
              <a:gd name="connsiteY12" fmla="*/ 1031757 h 2257053"/>
              <a:gd name="connsiteX13" fmla="*/ 2014942 w 2446932"/>
              <a:gd name="connsiteY13" fmla="*/ 887605 h 2257053"/>
              <a:gd name="connsiteX14" fmla="*/ 1871054 w 2446932"/>
              <a:gd name="connsiteY14" fmla="*/ 743453 h 2257053"/>
              <a:gd name="connsiteX15" fmla="*/ 1799109 w 2446932"/>
              <a:gd name="connsiteY15" fmla="*/ 599300 h 2257053"/>
              <a:gd name="connsiteX16" fmla="*/ 1439389 w 2446932"/>
              <a:gd name="connsiteY16" fmla="*/ 599301 h 2257053"/>
              <a:gd name="connsiteX17" fmla="*/ 1079669 w 2446932"/>
              <a:gd name="connsiteY17" fmla="*/ 527224 h 2257053"/>
              <a:gd name="connsiteX18" fmla="*/ 739290 w 2446932"/>
              <a:gd name="connsiteY18" fmla="*/ 491443 h 2257053"/>
              <a:gd name="connsiteX19" fmla="*/ 360227 w 2446932"/>
              <a:gd name="connsiteY19" fmla="*/ 383071 h 2257053"/>
              <a:gd name="connsiteX20" fmla="*/ 432171 w 2446932"/>
              <a:gd name="connsiteY20" fmla="*/ 310995 h 2257053"/>
              <a:gd name="connsiteX21" fmla="*/ 648004 w 2446932"/>
              <a:gd name="connsiteY21" fmla="*/ 383071 h 2257053"/>
              <a:gd name="connsiteX22" fmla="*/ 1007724 w 2446932"/>
              <a:gd name="connsiteY22" fmla="*/ 238919 h 2257053"/>
              <a:gd name="connsiteX23" fmla="*/ 1439389 w 2446932"/>
              <a:gd name="connsiteY23" fmla="*/ 94769 h 2257053"/>
              <a:gd name="connsiteX24" fmla="*/ 1832955 w 2446932"/>
              <a:gd name="connsiteY24" fmla="*/ 0 h 2257053"/>
              <a:gd name="connsiteX0" fmla="*/ 1796676 w 2158650"/>
              <a:gd name="connsiteY0" fmla="*/ 194845 h 1690341"/>
              <a:gd name="connsiteX1" fmla="*/ 1582772 w 2158650"/>
              <a:gd name="connsiteY1" fmla="*/ 527225 h 1690341"/>
              <a:gd name="connsiteX2" fmla="*/ 1798604 w 2158650"/>
              <a:gd name="connsiteY2" fmla="*/ 815529 h 1690341"/>
              <a:gd name="connsiteX3" fmla="*/ 2158325 w 2158650"/>
              <a:gd name="connsiteY3" fmla="*/ 1103833 h 1690341"/>
              <a:gd name="connsiteX4" fmla="*/ 1942492 w 2158650"/>
              <a:gd name="connsiteY4" fmla="*/ 1247986 h 1690341"/>
              <a:gd name="connsiteX5" fmla="*/ 1654716 w 2158650"/>
              <a:gd name="connsiteY5" fmla="*/ 1392139 h 1690341"/>
              <a:gd name="connsiteX6" fmla="*/ 1179547 w 2158650"/>
              <a:gd name="connsiteY6" fmla="*/ 1238228 h 1690341"/>
              <a:gd name="connsiteX7" fmla="*/ 684638 w 2158650"/>
              <a:gd name="connsiteY7" fmla="*/ 1628793 h 1690341"/>
              <a:gd name="connsiteX8" fmla="*/ 0 w 2158650"/>
              <a:gd name="connsiteY8" fmla="*/ 1680443 h 1690341"/>
              <a:gd name="connsiteX9" fmla="*/ 431665 w 2158650"/>
              <a:gd name="connsiteY9" fmla="*/ 1536291 h 1690341"/>
              <a:gd name="connsiteX10" fmla="*/ 1079162 w 2158650"/>
              <a:gd name="connsiteY10" fmla="*/ 1031758 h 1690341"/>
              <a:gd name="connsiteX11" fmla="*/ 1582772 w 2158650"/>
              <a:gd name="connsiteY11" fmla="*/ 1031757 h 1690341"/>
              <a:gd name="connsiteX12" fmla="*/ 1726660 w 2158650"/>
              <a:gd name="connsiteY12" fmla="*/ 887605 h 1690341"/>
              <a:gd name="connsiteX13" fmla="*/ 1582772 w 2158650"/>
              <a:gd name="connsiteY13" fmla="*/ 743453 h 1690341"/>
              <a:gd name="connsiteX14" fmla="*/ 1510827 w 2158650"/>
              <a:gd name="connsiteY14" fmla="*/ 599300 h 1690341"/>
              <a:gd name="connsiteX15" fmla="*/ 1151107 w 2158650"/>
              <a:gd name="connsiteY15" fmla="*/ 599301 h 1690341"/>
              <a:gd name="connsiteX16" fmla="*/ 791387 w 2158650"/>
              <a:gd name="connsiteY16" fmla="*/ 527224 h 1690341"/>
              <a:gd name="connsiteX17" fmla="*/ 451008 w 2158650"/>
              <a:gd name="connsiteY17" fmla="*/ 491443 h 1690341"/>
              <a:gd name="connsiteX18" fmla="*/ 71945 w 2158650"/>
              <a:gd name="connsiteY18" fmla="*/ 383071 h 1690341"/>
              <a:gd name="connsiteX19" fmla="*/ 143889 w 2158650"/>
              <a:gd name="connsiteY19" fmla="*/ 310995 h 1690341"/>
              <a:gd name="connsiteX20" fmla="*/ 359722 w 2158650"/>
              <a:gd name="connsiteY20" fmla="*/ 383071 h 1690341"/>
              <a:gd name="connsiteX21" fmla="*/ 719442 w 2158650"/>
              <a:gd name="connsiteY21" fmla="*/ 238919 h 1690341"/>
              <a:gd name="connsiteX22" fmla="*/ 1151107 w 2158650"/>
              <a:gd name="connsiteY22" fmla="*/ 94769 h 1690341"/>
              <a:gd name="connsiteX23" fmla="*/ 1544673 w 2158650"/>
              <a:gd name="connsiteY23" fmla="*/ 0 h 1690341"/>
              <a:gd name="connsiteX0" fmla="*/ 1741878 w 2103852"/>
              <a:gd name="connsiteY0" fmla="*/ 194845 h 1649585"/>
              <a:gd name="connsiteX1" fmla="*/ 1527974 w 2103852"/>
              <a:gd name="connsiteY1" fmla="*/ 527225 h 1649585"/>
              <a:gd name="connsiteX2" fmla="*/ 1743806 w 2103852"/>
              <a:gd name="connsiteY2" fmla="*/ 815529 h 1649585"/>
              <a:gd name="connsiteX3" fmla="*/ 2103527 w 2103852"/>
              <a:gd name="connsiteY3" fmla="*/ 1103833 h 1649585"/>
              <a:gd name="connsiteX4" fmla="*/ 1887694 w 2103852"/>
              <a:gd name="connsiteY4" fmla="*/ 1247986 h 1649585"/>
              <a:gd name="connsiteX5" fmla="*/ 1599918 w 2103852"/>
              <a:gd name="connsiteY5" fmla="*/ 1392139 h 1649585"/>
              <a:gd name="connsiteX6" fmla="*/ 1124749 w 2103852"/>
              <a:gd name="connsiteY6" fmla="*/ 1238228 h 1649585"/>
              <a:gd name="connsiteX7" fmla="*/ 629840 w 2103852"/>
              <a:gd name="connsiteY7" fmla="*/ 1628793 h 1649585"/>
              <a:gd name="connsiteX8" fmla="*/ 376867 w 2103852"/>
              <a:gd name="connsiteY8" fmla="*/ 1536291 h 1649585"/>
              <a:gd name="connsiteX9" fmla="*/ 1024364 w 2103852"/>
              <a:gd name="connsiteY9" fmla="*/ 1031758 h 1649585"/>
              <a:gd name="connsiteX10" fmla="*/ 1527974 w 2103852"/>
              <a:gd name="connsiteY10" fmla="*/ 1031757 h 1649585"/>
              <a:gd name="connsiteX11" fmla="*/ 1671862 w 2103852"/>
              <a:gd name="connsiteY11" fmla="*/ 887605 h 1649585"/>
              <a:gd name="connsiteX12" fmla="*/ 1527974 w 2103852"/>
              <a:gd name="connsiteY12" fmla="*/ 743453 h 1649585"/>
              <a:gd name="connsiteX13" fmla="*/ 1456029 w 2103852"/>
              <a:gd name="connsiteY13" fmla="*/ 599300 h 1649585"/>
              <a:gd name="connsiteX14" fmla="*/ 1096309 w 2103852"/>
              <a:gd name="connsiteY14" fmla="*/ 599301 h 1649585"/>
              <a:gd name="connsiteX15" fmla="*/ 736589 w 2103852"/>
              <a:gd name="connsiteY15" fmla="*/ 527224 h 1649585"/>
              <a:gd name="connsiteX16" fmla="*/ 396210 w 2103852"/>
              <a:gd name="connsiteY16" fmla="*/ 491443 h 1649585"/>
              <a:gd name="connsiteX17" fmla="*/ 17147 w 2103852"/>
              <a:gd name="connsiteY17" fmla="*/ 383071 h 1649585"/>
              <a:gd name="connsiteX18" fmla="*/ 89091 w 2103852"/>
              <a:gd name="connsiteY18" fmla="*/ 310995 h 1649585"/>
              <a:gd name="connsiteX19" fmla="*/ 304924 w 2103852"/>
              <a:gd name="connsiteY19" fmla="*/ 383071 h 1649585"/>
              <a:gd name="connsiteX20" fmla="*/ 664644 w 2103852"/>
              <a:gd name="connsiteY20" fmla="*/ 238919 h 1649585"/>
              <a:gd name="connsiteX21" fmla="*/ 1096309 w 2103852"/>
              <a:gd name="connsiteY21" fmla="*/ 94769 h 1649585"/>
              <a:gd name="connsiteX22" fmla="*/ 1489875 w 2103852"/>
              <a:gd name="connsiteY22" fmla="*/ 0 h 1649585"/>
              <a:gd name="connsiteX0" fmla="*/ 1741878 w 2103852"/>
              <a:gd name="connsiteY0" fmla="*/ 194845 h 1640512"/>
              <a:gd name="connsiteX1" fmla="*/ 1527974 w 2103852"/>
              <a:gd name="connsiteY1" fmla="*/ 527225 h 1640512"/>
              <a:gd name="connsiteX2" fmla="*/ 1743806 w 2103852"/>
              <a:gd name="connsiteY2" fmla="*/ 815529 h 1640512"/>
              <a:gd name="connsiteX3" fmla="*/ 2103527 w 2103852"/>
              <a:gd name="connsiteY3" fmla="*/ 1103833 h 1640512"/>
              <a:gd name="connsiteX4" fmla="*/ 1887694 w 2103852"/>
              <a:gd name="connsiteY4" fmla="*/ 1247986 h 1640512"/>
              <a:gd name="connsiteX5" fmla="*/ 1599918 w 2103852"/>
              <a:gd name="connsiteY5" fmla="*/ 1392139 h 1640512"/>
              <a:gd name="connsiteX6" fmla="*/ 1124749 w 2103852"/>
              <a:gd name="connsiteY6" fmla="*/ 1238228 h 1640512"/>
              <a:gd name="connsiteX7" fmla="*/ 629840 w 2103852"/>
              <a:gd name="connsiteY7" fmla="*/ 1628793 h 1640512"/>
              <a:gd name="connsiteX8" fmla="*/ 385568 w 2103852"/>
              <a:gd name="connsiteY8" fmla="*/ 1492707 h 1640512"/>
              <a:gd name="connsiteX9" fmla="*/ 1024364 w 2103852"/>
              <a:gd name="connsiteY9" fmla="*/ 1031758 h 1640512"/>
              <a:gd name="connsiteX10" fmla="*/ 1527974 w 2103852"/>
              <a:gd name="connsiteY10" fmla="*/ 1031757 h 1640512"/>
              <a:gd name="connsiteX11" fmla="*/ 1671862 w 2103852"/>
              <a:gd name="connsiteY11" fmla="*/ 887605 h 1640512"/>
              <a:gd name="connsiteX12" fmla="*/ 1527974 w 2103852"/>
              <a:gd name="connsiteY12" fmla="*/ 743453 h 1640512"/>
              <a:gd name="connsiteX13" fmla="*/ 1456029 w 2103852"/>
              <a:gd name="connsiteY13" fmla="*/ 599300 h 1640512"/>
              <a:gd name="connsiteX14" fmla="*/ 1096309 w 2103852"/>
              <a:gd name="connsiteY14" fmla="*/ 599301 h 1640512"/>
              <a:gd name="connsiteX15" fmla="*/ 736589 w 2103852"/>
              <a:gd name="connsiteY15" fmla="*/ 527224 h 1640512"/>
              <a:gd name="connsiteX16" fmla="*/ 396210 w 2103852"/>
              <a:gd name="connsiteY16" fmla="*/ 491443 h 1640512"/>
              <a:gd name="connsiteX17" fmla="*/ 17147 w 2103852"/>
              <a:gd name="connsiteY17" fmla="*/ 383071 h 1640512"/>
              <a:gd name="connsiteX18" fmla="*/ 89091 w 2103852"/>
              <a:gd name="connsiteY18" fmla="*/ 310995 h 1640512"/>
              <a:gd name="connsiteX19" fmla="*/ 304924 w 2103852"/>
              <a:gd name="connsiteY19" fmla="*/ 383071 h 1640512"/>
              <a:gd name="connsiteX20" fmla="*/ 664644 w 2103852"/>
              <a:gd name="connsiteY20" fmla="*/ 238919 h 1640512"/>
              <a:gd name="connsiteX21" fmla="*/ 1096309 w 2103852"/>
              <a:gd name="connsiteY21" fmla="*/ 94769 h 1640512"/>
              <a:gd name="connsiteX22" fmla="*/ 1489875 w 2103852"/>
              <a:gd name="connsiteY22" fmla="*/ 0 h 1640512"/>
              <a:gd name="connsiteX0" fmla="*/ 1741878 w 2103852"/>
              <a:gd name="connsiteY0" fmla="*/ 194845 h 1640512"/>
              <a:gd name="connsiteX1" fmla="*/ 1527974 w 2103852"/>
              <a:gd name="connsiteY1" fmla="*/ 527225 h 1640512"/>
              <a:gd name="connsiteX2" fmla="*/ 1743806 w 2103852"/>
              <a:gd name="connsiteY2" fmla="*/ 815529 h 1640512"/>
              <a:gd name="connsiteX3" fmla="*/ 2103527 w 2103852"/>
              <a:gd name="connsiteY3" fmla="*/ 1103833 h 1640512"/>
              <a:gd name="connsiteX4" fmla="*/ 1887694 w 2103852"/>
              <a:gd name="connsiteY4" fmla="*/ 1247986 h 1640512"/>
              <a:gd name="connsiteX5" fmla="*/ 1599918 w 2103852"/>
              <a:gd name="connsiteY5" fmla="*/ 1392139 h 1640512"/>
              <a:gd name="connsiteX6" fmla="*/ 1124749 w 2103852"/>
              <a:gd name="connsiteY6" fmla="*/ 1238228 h 1640512"/>
              <a:gd name="connsiteX7" fmla="*/ 629840 w 2103852"/>
              <a:gd name="connsiteY7" fmla="*/ 1628793 h 1640512"/>
              <a:gd name="connsiteX8" fmla="*/ 385568 w 2103852"/>
              <a:gd name="connsiteY8" fmla="*/ 1492707 h 1640512"/>
              <a:gd name="connsiteX9" fmla="*/ 1024364 w 2103852"/>
              <a:gd name="connsiteY9" fmla="*/ 1031758 h 1640512"/>
              <a:gd name="connsiteX10" fmla="*/ 1527974 w 2103852"/>
              <a:gd name="connsiteY10" fmla="*/ 1031757 h 1640512"/>
              <a:gd name="connsiteX11" fmla="*/ 1671862 w 2103852"/>
              <a:gd name="connsiteY11" fmla="*/ 887605 h 1640512"/>
              <a:gd name="connsiteX12" fmla="*/ 1527974 w 2103852"/>
              <a:gd name="connsiteY12" fmla="*/ 743453 h 1640512"/>
              <a:gd name="connsiteX13" fmla="*/ 1456029 w 2103852"/>
              <a:gd name="connsiteY13" fmla="*/ 599300 h 1640512"/>
              <a:gd name="connsiteX14" fmla="*/ 1096309 w 2103852"/>
              <a:gd name="connsiteY14" fmla="*/ 599301 h 1640512"/>
              <a:gd name="connsiteX15" fmla="*/ 736589 w 2103852"/>
              <a:gd name="connsiteY15" fmla="*/ 527224 h 1640512"/>
              <a:gd name="connsiteX16" fmla="*/ 396210 w 2103852"/>
              <a:gd name="connsiteY16" fmla="*/ 491443 h 1640512"/>
              <a:gd name="connsiteX17" fmla="*/ 17147 w 2103852"/>
              <a:gd name="connsiteY17" fmla="*/ 383071 h 1640512"/>
              <a:gd name="connsiteX18" fmla="*/ 89091 w 2103852"/>
              <a:gd name="connsiteY18" fmla="*/ 310995 h 1640512"/>
              <a:gd name="connsiteX19" fmla="*/ 304924 w 2103852"/>
              <a:gd name="connsiteY19" fmla="*/ 383071 h 1640512"/>
              <a:gd name="connsiteX20" fmla="*/ 664644 w 2103852"/>
              <a:gd name="connsiteY20" fmla="*/ 238919 h 1640512"/>
              <a:gd name="connsiteX21" fmla="*/ 1096309 w 2103852"/>
              <a:gd name="connsiteY21" fmla="*/ 94769 h 1640512"/>
              <a:gd name="connsiteX22" fmla="*/ 1489875 w 2103852"/>
              <a:gd name="connsiteY22" fmla="*/ 0 h 1640512"/>
              <a:gd name="connsiteX0" fmla="*/ 1741878 w 2103852"/>
              <a:gd name="connsiteY0" fmla="*/ 194845 h 1658190"/>
              <a:gd name="connsiteX1" fmla="*/ 1527974 w 2103852"/>
              <a:gd name="connsiteY1" fmla="*/ 527225 h 1658190"/>
              <a:gd name="connsiteX2" fmla="*/ 1743806 w 2103852"/>
              <a:gd name="connsiteY2" fmla="*/ 815529 h 1658190"/>
              <a:gd name="connsiteX3" fmla="*/ 2103527 w 2103852"/>
              <a:gd name="connsiteY3" fmla="*/ 1103833 h 1658190"/>
              <a:gd name="connsiteX4" fmla="*/ 1887694 w 2103852"/>
              <a:gd name="connsiteY4" fmla="*/ 1247986 h 1658190"/>
              <a:gd name="connsiteX5" fmla="*/ 1599918 w 2103852"/>
              <a:gd name="connsiteY5" fmla="*/ 1392139 h 1658190"/>
              <a:gd name="connsiteX6" fmla="*/ 1124749 w 2103852"/>
              <a:gd name="connsiteY6" fmla="*/ 1238228 h 1658190"/>
              <a:gd name="connsiteX7" fmla="*/ 629840 w 2103852"/>
              <a:gd name="connsiteY7" fmla="*/ 1628793 h 1658190"/>
              <a:gd name="connsiteX8" fmla="*/ 385568 w 2103852"/>
              <a:gd name="connsiteY8" fmla="*/ 1492707 h 1658190"/>
              <a:gd name="connsiteX9" fmla="*/ 1024364 w 2103852"/>
              <a:gd name="connsiteY9" fmla="*/ 1031758 h 1658190"/>
              <a:gd name="connsiteX10" fmla="*/ 1527974 w 2103852"/>
              <a:gd name="connsiteY10" fmla="*/ 1031757 h 1658190"/>
              <a:gd name="connsiteX11" fmla="*/ 1671862 w 2103852"/>
              <a:gd name="connsiteY11" fmla="*/ 887605 h 1658190"/>
              <a:gd name="connsiteX12" fmla="*/ 1527974 w 2103852"/>
              <a:gd name="connsiteY12" fmla="*/ 743453 h 1658190"/>
              <a:gd name="connsiteX13" fmla="*/ 1456029 w 2103852"/>
              <a:gd name="connsiteY13" fmla="*/ 599300 h 1658190"/>
              <a:gd name="connsiteX14" fmla="*/ 1096309 w 2103852"/>
              <a:gd name="connsiteY14" fmla="*/ 599301 h 1658190"/>
              <a:gd name="connsiteX15" fmla="*/ 736589 w 2103852"/>
              <a:gd name="connsiteY15" fmla="*/ 527224 h 1658190"/>
              <a:gd name="connsiteX16" fmla="*/ 396210 w 2103852"/>
              <a:gd name="connsiteY16" fmla="*/ 491443 h 1658190"/>
              <a:gd name="connsiteX17" fmla="*/ 17147 w 2103852"/>
              <a:gd name="connsiteY17" fmla="*/ 383071 h 1658190"/>
              <a:gd name="connsiteX18" fmla="*/ 89091 w 2103852"/>
              <a:gd name="connsiteY18" fmla="*/ 310995 h 1658190"/>
              <a:gd name="connsiteX19" fmla="*/ 304924 w 2103852"/>
              <a:gd name="connsiteY19" fmla="*/ 383071 h 1658190"/>
              <a:gd name="connsiteX20" fmla="*/ 664644 w 2103852"/>
              <a:gd name="connsiteY20" fmla="*/ 238919 h 1658190"/>
              <a:gd name="connsiteX21" fmla="*/ 1096309 w 2103852"/>
              <a:gd name="connsiteY21" fmla="*/ 94769 h 1658190"/>
              <a:gd name="connsiteX22" fmla="*/ 1489875 w 2103852"/>
              <a:gd name="connsiteY22" fmla="*/ 0 h 1658190"/>
              <a:gd name="connsiteX0" fmla="*/ 1741878 w 2103852"/>
              <a:gd name="connsiteY0" fmla="*/ 194845 h 1614754"/>
              <a:gd name="connsiteX1" fmla="*/ 1527974 w 2103852"/>
              <a:gd name="connsiteY1" fmla="*/ 527225 h 1614754"/>
              <a:gd name="connsiteX2" fmla="*/ 1743806 w 2103852"/>
              <a:gd name="connsiteY2" fmla="*/ 815529 h 1614754"/>
              <a:gd name="connsiteX3" fmla="*/ 2103527 w 2103852"/>
              <a:gd name="connsiteY3" fmla="*/ 1103833 h 1614754"/>
              <a:gd name="connsiteX4" fmla="*/ 1887694 w 2103852"/>
              <a:gd name="connsiteY4" fmla="*/ 1247986 h 1614754"/>
              <a:gd name="connsiteX5" fmla="*/ 1599918 w 2103852"/>
              <a:gd name="connsiteY5" fmla="*/ 1392139 h 1614754"/>
              <a:gd name="connsiteX6" fmla="*/ 1124749 w 2103852"/>
              <a:gd name="connsiteY6" fmla="*/ 1238228 h 1614754"/>
              <a:gd name="connsiteX7" fmla="*/ 629840 w 2103852"/>
              <a:gd name="connsiteY7" fmla="*/ 1550342 h 1614754"/>
              <a:gd name="connsiteX8" fmla="*/ 385568 w 2103852"/>
              <a:gd name="connsiteY8" fmla="*/ 1492707 h 1614754"/>
              <a:gd name="connsiteX9" fmla="*/ 1024364 w 2103852"/>
              <a:gd name="connsiteY9" fmla="*/ 1031758 h 1614754"/>
              <a:gd name="connsiteX10" fmla="*/ 1527974 w 2103852"/>
              <a:gd name="connsiteY10" fmla="*/ 1031757 h 1614754"/>
              <a:gd name="connsiteX11" fmla="*/ 1671862 w 2103852"/>
              <a:gd name="connsiteY11" fmla="*/ 887605 h 1614754"/>
              <a:gd name="connsiteX12" fmla="*/ 1527974 w 2103852"/>
              <a:gd name="connsiteY12" fmla="*/ 743453 h 1614754"/>
              <a:gd name="connsiteX13" fmla="*/ 1456029 w 2103852"/>
              <a:gd name="connsiteY13" fmla="*/ 599300 h 1614754"/>
              <a:gd name="connsiteX14" fmla="*/ 1096309 w 2103852"/>
              <a:gd name="connsiteY14" fmla="*/ 599301 h 1614754"/>
              <a:gd name="connsiteX15" fmla="*/ 736589 w 2103852"/>
              <a:gd name="connsiteY15" fmla="*/ 527224 h 1614754"/>
              <a:gd name="connsiteX16" fmla="*/ 396210 w 2103852"/>
              <a:gd name="connsiteY16" fmla="*/ 491443 h 1614754"/>
              <a:gd name="connsiteX17" fmla="*/ 17147 w 2103852"/>
              <a:gd name="connsiteY17" fmla="*/ 383071 h 1614754"/>
              <a:gd name="connsiteX18" fmla="*/ 89091 w 2103852"/>
              <a:gd name="connsiteY18" fmla="*/ 310995 h 1614754"/>
              <a:gd name="connsiteX19" fmla="*/ 304924 w 2103852"/>
              <a:gd name="connsiteY19" fmla="*/ 383071 h 1614754"/>
              <a:gd name="connsiteX20" fmla="*/ 664644 w 2103852"/>
              <a:gd name="connsiteY20" fmla="*/ 238919 h 1614754"/>
              <a:gd name="connsiteX21" fmla="*/ 1096309 w 2103852"/>
              <a:gd name="connsiteY21" fmla="*/ 94769 h 1614754"/>
              <a:gd name="connsiteX22" fmla="*/ 1489875 w 2103852"/>
              <a:gd name="connsiteY22" fmla="*/ 0 h 1614754"/>
              <a:gd name="connsiteX0" fmla="*/ 1741878 w 2103527"/>
              <a:gd name="connsiteY0" fmla="*/ 194845 h 1614754"/>
              <a:gd name="connsiteX1" fmla="*/ 1527974 w 2103527"/>
              <a:gd name="connsiteY1" fmla="*/ 527225 h 1614754"/>
              <a:gd name="connsiteX2" fmla="*/ 2103527 w 2103527"/>
              <a:gd name="connsiteY2" fmla="*/ 1103833 h 1614754"/>
              <a:gd name="connsiteX3" fmla="*/ 1887694 w 2103527"/>
              <a:gd name="connsiteY3" fmla="*/ 1247986 h 1614754"/>
              <a:gd name="connsiteX4" fmla="*/ 1599918 w 2103527"/>
              <a:gd name="connsiteY4" fmla="*/ 1392139 h 1614754"/>
              <a:gd name="connsiteX5" fmla="*/ 1124749 w 2103527"/>
              <a:gd name="connsiteY5" fmla="*/ 1238228 h 1614754"/>
              <a:gd name="connsiteX6" fmla="*/ 629840 w 2103527"/>
              <a:gd name="connsiteY6" fmla="*/ 1550342 h 1614754"/>
              <a:gd name="connsiteX7" fmla="*/ 385568 w 2103527"/>
              <a:gd name="connsiteY7" fmla="*/ 1492707 h 1614754"/>
              <a:gd name="connsiteX8" fmla="*/ 1024364 w 2103527"/>
              <a:gd name="connsiteY8" fmla="*/ 1031758 h 1614754"/>
              <a:gd name="connsiteX9" fmla="*/ 1527974 w 2103527"/>
              <a:gd name="connsiteY9" fmla="*/ 1031757 h 1614754"/>
              <a:gd name="connsiteX10" fmla="*/ 1671862 w 2103527"/>
              <a:gd name="connsiteY10" fmla="*/ 887605 h 1614754"/>
              <a:gd name="connsiteX11" fmla="*/ 1527974 w 2103527"/>
              <a:gd name="connsiteY11" fmla="*/ 743453 h 1614754"/>
              <a:gd name="connsiteX12" fmla="*/ 1456029 w 2103527"/>
              <a:gd name="connsiteY12" fmla="*/ 599300 h 1614754"/>
              <a:gd name="connsiteX13" fmla="*/ 1096309 w 2103527"/>
              <a:gd name="connsiteY13" fmla="*/ 599301 h 1614754"/>
              <a:gd name="connsiteX14" fmla="*/ 736589 w 2103527"/>
              <a:gd name="connsiteY14" fmla="*/ 527224 h 1614754"/>
              <a:gd name="connsiteX15" fmla="*/ 396210 w 2103527"/>
              <a:gd name="connsiteY15" fmla="*/ 491443 h 1614754"/>
              <a:gd name="connsiteX16" fmla="*/ 17147 w 2103527"/>
              <a:gd name="connsiteY16" fmla="*/ 383071 h 1614754"/>
              <a:gd name="connsiteX17" fmla="*/ 89091 w 2103527"/>
              <a:gd name="connsiteY17" fmla="*/ 310995 h 1614754"/>
              <a:gd name="connsiteX18" fmla="*/ 304924 w 2103527"/>
              <a:gd name="connsiteY18" fmla="*/ 383071 h 1614754"/>
              <a:gd name="connsiteX19" fmla="*/ 664644 w 2103527"/>
              <a:gd name="connsiteY19" fmla="*/ 238919 h 1614754"/>
              <a:gd name="connsiteX20" fmla="*/ 1096309 w 2103527"/>
              <a:gd name="connsiteY20" fmla="*/ 94769 h 1614754"/>
              <a:gd name="connsiteX21" fmla="*/ 1489875 w 2103527"/>
              <a:gd name="connsiteY21" fmla="*/ 0 h 1614754"/>
              <a:gd name="connsiteX0" fmla="*/ 1741878 w 1887694"/>
              <a:gd name="connsiteY0" fmla="*/ 194845 h 1614754"/>
              <a:gd name="connsiteX1" fmla="*/ 1527974 w 1887694"/>
              <a:gd name="connsiteY1" fmla="*/ 527225 h 1614754"/>
              <a:gd name="connsiteX2" fmla="*/ 1887694 w 1887694"/>
              <a:gd name="connsiteY2" fmla="*/ 1247986 h 1614754"/>
              <a:gd name="connsiteX3" fmla="*/ 1599918 w 1887694"/>
              <a:gd name="connsiteY3" fmla="*/ 1392139 h 1614754"/>
              <a:gd name="connsiteX4" fmla="*/ 1124749 w 1887694"/>
              <a:gd name="connsiteY4" fmla="*/ 1238228 h 1614754"/>
              <a:gd name="connsiteX5" fmla="*/ 629840 w 1887694"/>
              <a:gd name="connsiteY5" fmla="*/ 1550342 h 1614754"/>
              <a:gd name="connsiteX6" fmla="*/ 385568 w 1887694"/>
              <a:gd name="connsiteY6" fmla="*/ 1492707 h 1614754"/>
              <a:gd name="connsiteX7" fmla="*/ 1024364 w 1887694"/>
              <a:gd name="connsiteY7" fmla="*/ 1031758 h 1614754"/>
              <a:gd name="connsiteX8" fmla="*/ 1527974 w 1887694"/>
              <a:gd name="connsiteY8" fmla="*/ 1031757 h 1614754"/>
              <a:gd name="connsiteX9" fmla="*/ 1671862 w 1887694"/>
              <a:gd name="connsiteY9" fmla="*/ 887605 h 1614754"/>
              <a:gd name="connsiteX10" fmla="*/ 1527974 w 1887694"/>
              <a:gd name="connsiteY10" fmla="*/ 743453 h 1614754"/>
              <a:gd name="connsiteX11" fmla="*/ 1456029 w 1887694"/>
              <a:gd name="connsiteY11" fmla="*/ 599300 h 1614754"/>
              <a:gd name="connsiteX12" fmla="*/ 1096309 w 1887694"/>
              <a:gd name="connsiteY12" fmla="*/ 599301 h 1614754"/>
              <a:gd name="connsiteX13" fmla="*/ 736589 w 1887694"/>
              <a:gd name="connsiteY13" fmla="*/ 527224 h 1614754"/>
              <a:gd name="connsiteX14" fmla="*/ 396210 w 1887694"/>
              <a:gd name="connsiteY14" fmla="*/ 491443 h 1614754"/>
              <a:gd name="connsiteX15" fmla="*/ 17147 w 1887694"/>
              <a:gd name="connsiteY15" fmla="*/ 383071 h 1614754"/>
              <a:gd name="connsiteX16" fmla="*/ 89091 w 1887694"/>
              <a:gd name="connsiteY16" fmla="*/ 310995 h 1614754"/>
              <a:gd name="connsiteX17" fmla="*/ 304924 w 1887694"/>
              <a:gd name="connsiteY17" fmla="*/ 383071 h 1614754"/>
              <a:gd name="connsiteX18" fmla="*/ 664644 w 1887694"/>
              <a:gd name="connsiteY18" fmla="*/ 238919 h 1614754"/>
              <a:gd name="connsiteX19" fmla="*/ 1096309 w 1887694"/>
              <a:gd name="connsiteY19" fmla="*/ 94769 h 1614754"/>
              <a:gd name="connsiteX20" fmla="*/ 1489875 w 1887694"/>
              <a:gd name="connsiteY20" fmla="*/ 0 h 1614754"/>
              <a:gd name="connsiteX0" fmla="*/ 1741878 w 1741878"/>
              <a:gd name="connsiteY0" fmla="*/ 194845 h 1614754"/>
              <a:gd name="connsiteX1" fmla="*/ 1527974 w 1741878"/>
              <a:gd name="connsiteY1" fmla="*/ 527225 h 1614754"/>
              <a:gd name="connsiteX2" fmla="*/ 1599918 w 1741878"/>
              <a:gd name="connsiteY2" fmla="*/ 1392139 h 1614754"/>
              <a:gd name="connsiteX3" fmla="*/ 1124749 w 1741878"/>
              <a:gd name="connsiteY3" fmla="*/ 1238228 h 1614754"/>
              <a:gd name="connsiteX4" fmla="*/ 629840 w 1741878"/>
              <a:gd name="connsiteY4" fmla="*/ 1550342 h 1614754"/>
              <a:gd name="connsiteX5" fmla="*/ 385568 w 1741878"/>
              <a:gd name="connsiteY5" fmla="*/ 1492707 h 1614754"/>
              <a:gd name="connsiteX6" fmla="*/ 1024364 w 1741878"/>
              <a:gd name="connsiteY6" fmla="*/ 1031758 h 1614754"/>
              <a:gd name="connsiteX7" fmla="*/ 1527974 w 1741878"/>
              <a:gd name="connsiteY7" fmla="*/ 1031757 h 1614754"/>
              <a:gd name="connsiteX8" fmla="*/ 1671862 w 1741878"/>
              <a:gd name="connsiteY8" fmla="*/ 887605 h 1614754"/>
              <a:gd name="connsiteX9" fmla="*/ 1527974 w 1741878"/>
              <a:gd name="connsiteY9" fmla="*/ 743453 h 1614754"/>
              <a:gd name="connsiteX10" fmla="*/ 1456029 w 1741878"/>
              <a:gd name="connsiteY10" fmla="*/ 599300 h 1614754"/>
              <a:gd name="connsiteX11" fmla="*/ 1096309 w 1741878"/>
              <a:gd name="connsiteY11" fmla="*/ 599301 h 1614754"/>
              <a:gd name="connsiteX12" fmla="*/ 736589 w 1741878"/>
              <a:gd name="connsiteY12" fmla="*/ 527224 h 1614754"/>
              <a:gd name="connsiteX13" fmla="*/ 396210 w 1741878"/>
              <a:gd name="connsiteY13" fmla="*/ 491443 h 1614754"/>
              <a:gd name="connsiteX14" fmla="*/ 17147 w 1741878"/>
              <a:gd name="connsiteY14" fmla="*/ 383071 h 1614754"/>
              <a:gd name="connsiteX15" fmla="*/ 89091 w 1741878"/>
              <a:gd name="connsiteY15" fmla="*/ 310995 h 1614754"/>
              <a:gd name="connsiteX16" fmla="*/ 304924 w 1741878"/>
              <a:gd name="connsiteY16" fmla="*/ 383071 h 1614754"/>
              <a:gd name="connsiteX17" fmla="*/ 664644 w 1741878"/>
              <a:gd name="connsiteY17" fmla="*/ 238919 h 1614754"/>
              <a:gd name="connsiteX18" fmla="*/ 1096309 w 1741878"/>
              <a:gd name="connsiteY18" fmla="*/ 94769 h 1614754"/>
              <a:gd name="connsiteX19" fmla="*/ 1489875 w 1741878"/>
              <a:gd name="connsiteY19" fmla="*/ 0 h 1614754"/>
              <a:gd name="connsiteX0" fmla="*/ 1741878 w 1741878"/>
              <a:gd name="connsiteY0" fmla="*/ 194845 h 1614754"/>
              <a:gd name="connsiteX1" fmla="*/ 1527974 w 1741878"/>
              <a:gd name="connsiteY1" fmla="*/ 527225 h 1614754"/>
              <a:gd name="connsiteX2" fmla="*/ 1124749 w 1741878"/>
              <a:gd name="connsiteY2" fmla="*/ 1238228 h 1614754"/>
              <a:gd name="connsiteX3" fmla="*/ 629840 w 1741878"/>
              <a:gd name="connsiteY3" fmla="*/ 1550342 h 1614754"/>
              <a:gd name="connsiteX4" fmla="*/ 385568 w 1741878"/>
              <a:gd name="connsiteY4" fmla="*/ 1492707 h 1614754"/>
              <a:gd name="connsiteX5" fmla="*/ 1024364 w 1741878"/>
              <a:gd name="connsiteY5" fmla="*/ 1031758 h 1614754"/>
              <a:gd name="connsiteX6" fmla="*/ 1527974 w 1741878"/>
              <a:gd name="connsiteY6" fmla="*/ 1031757 h 1614754"/>
              <a:gd name="connsiteX7" fmla="*/ 1671862 w 1741878"/>
              <a:gd name="connsiteY7" fmla="*/ 887605 h 1614754"/>
              <a:gd name="connsiteX8" fmla="*/ 1527974 w 1741878"/>
              <a:gd name="connsiteY8" fmla="*/ 743453 h 1614754"/>
              <a:gd name="connsiteX9" fmla="*/ 1456029 w 1741878"/>
              <a:gd name="connsiteY9" fmla="*/ 599300 h 1614754"/>
              <a:gd name="connsiteX10" fmla="*/ 1096309 w 1741878"/>
              <a:gd name="connsiteY10" fmla="*/ 599301 h 1614754"/>
              <a:gd name="connsiteX11" fmla="*/ 736589 w 1741878"/>
              <a:gd name="connsiteY11" fmla="*/ 527224 h 1614754"/>
              <a:gd name="connsiteX12" fmla="*/ 396210 w 1741878"/>
              <a:gd name="connsiteY12" fmla="*/ 491443 h 1614754"/>
              <a:gd name="connsiteX13" fmla="*/ 17147 w 1741878"/>
              <a:gd name="connsiteY13" fmla="*/ 383071 h 1614754"/>
              <a:gd name="connsiteX14" fmla="*/ 89091 w 1741878"/>
              <a:gd name="connsiteY14" fmla="*/ 310995 h 1614754"/>
              <a:gd name="connsiteX15" fmla="*/ 304924 w 1741878"/>
              <a:gd name="connsiteY15" fmla="*/ 383071 h 1614754"/>
              <a:gd name="connsiteX16" fmla="*/ 664644 w 1741878"/>
              <a:gd name="connsiteY16" fmla="*/ 238919 h 1614754"/>
              <a:gd name="connsiteX17" fmla="*/ 1096309 w 1741878"/>
              <a:gd name="connsiteY17" fmla="*/ 94769 h 1614754"/>
              <a:gd name="connsiteX18" fmla="*/ 1489875 w 1741878"/>
              <a:gd name="connsiteY18" fmla="*/ 0 h 1614754"/>
              <a:gd name="connsiteX0" fmla="*/ 1741878 w 1741878"/>
              <a:gd name="connsiteY0" fmla="*/ 194845 h 1659743"/>
              <a:gd name="connsiteX1" fmla="*/ 1527974 w 1741878"/>
              <a:gd name="connsiteY1" fmla="*/ 527225 h 1659743"/>
              <a:gd name="connsiteX2" fmla="*/ 629840 w 1741878"/>
              <a:gd name="connsiteY2" fmla="*/ 1550342 h 1659743"/>
              <a:gd name="connsiteX3" fmla="*/ 385568 w 1741878"/>
              <a:gd name="connsiteY3" fmla="*/ 1492707 h 1659743"/>
              <a:gd name="connsiteX4" fmla="*/ 1024364 w 1741878"/>
              <a:gd name="connsiteY4" fmla="*/ 1031758 h 1659743"/>
              <a:gd name="connsiteX5" fmla="*/ 1527974 w 1741878"/>
              <a:gd name="connsiteY5" fmla="*/ 1031757 h 1659743"/>
              <a:gd name="connsiteX6" fmla="*/ 1671862 w 1741878"/>
              <a:gd name="connsiteY6" fmla="*/ 887605 h 1659743"/>
              <a:gd name="connsiteX7" fmla="*/ 1527974 w 1741878"/>
              <a:gd name="connsiteY7" fmla="*/ 743453 h 1659743"/>
              <a:gd name="connsiteX8" fmla="*/ 1456029 w 1741878"/>
              <a:gd name="connsiteY8" fmla="*/ 599300 h 1659743"/>
              <a:gd name="connsiteX9" fmla="*/ 1096309 w 1741878"/>
              <a:gd name="connsiteY9" fmla="*/ 599301 h 1659743"/>
              <a:gd name="connsiteX10" fmla="*/ 736589 w 1741878"/>
              <a:gd name="connsiteY10" fmla="*/ 527224 h 1659743"/>
              <a:gd name="connsiteX11" fmla="*/ 396210 w 1741878"/>
              <a:gd name="connsiteY11" fmla="*/ 491443 h 1659743"/>
              <a:gd name="connsiteX12" fmla="*/ 17147 w 1741878"/>
              <a:gd name="connsiteY12" fmla="*/ 383071 h 1659743"/>
              <a:gd name="connsiteX13" fmla="*/ 89091 w 1741878"/>
              <a:gd name="connsiteY13" fmla="*/ 310995 h 1659743"/>
              <a:gd name="connsiteX14" fmla="*/ 304924 w 1741878"/>
              <a:gd name="connsiteY14" fmla="*/ 383071 h 1659743"/>
              <a:gd name="connsiteX15" fmla="*/ 664644 w 1741878"/>
              <a:gd name="connsiteY15" fmla="*/ 238919 h 1659743"/>
              <a:gd name="connsiteX16" fmla="*/ 1096309 w 1741878"/>
              <a:gd name="connsiteY16" fmla="*/ 94769 h 1659743"/>
              <a:gd name="connsiteX17" fmla="*/ 1489875 w 1741878"/>
              <a:gd name="connsiteY17" fmla="*/ 0 h 1659743"/>
              <a:gd name="connsiteX0" fmla="*/ 1741878 w 1741878"/>
              <a:gd name="connsiteY0" fmla="*/ 194845 h 1492707"/>
              <a:gd name="connsiteX1" fmla="*/ 1527974 w 1741878"/>
              <a:gd name="connsiteY1" fmla="*/ 527225 h 1492707"/>
              <a:gd name="connsiteX2" fmla="*/ 385568 w 1741878"/>
              <a:gd name="connsiteY2" fmla="*/ 1492707 h 1492707"/>
              <a:gd name="connsiteX3" fmla="*/ 1024364 w 1741878"/>
              <a:gd name="connsiteY3" fmla="*/ 1031758 h 1492707"/>
              <a:gd name="connsiteX4" fmla="*/ 1527974 w 1741878"/>
              <a:gd name="connsiteY4" fmla="*/ 1031757 h 1492707"/>
              <a:gd name="connsiteX5" fmla="*/ 1671862 w 1741878"/>
              <a:gd name="connsiteY5" fmla="*/ 887605 h 1492707"/>
              <a:gd name="connsiteX6" fmla="*/ 1527974 w 1741878"/>
              <a:gd name="connsiteY6" fmla="*/ 743453 h 1492707"/>
              <a:gd name="connsiteX7" fmla="*/ 1456029 w 1741878"/>
              <a:gd name="connsiteY7" fmla="*/ 599300 h 1492707"/>
              <a:gd name="connsiteX8" fmla="*/ 1096309 w 1741878"/>
              <a:gd name="connsiteY8" fmla="*/ 599301 h 1492707"/>
              <a:gd name="connsiteX9" fmla="*/ 736589 w 1741878"/>
              <a:gd name="connsiteY9" fmla="*/ 527224 h 1492707"/>
              <a:gd name="connsiteX10" fmla="*/ 396210 w 1741878"/>
              <a:gd name="connsiteY10" fmla="*/ 491443 h 1492707"/>
              <a:gd name="connsiteX11" fmla="*/ 17147 w 1741878"/>
              <a:gd name="connsiteY11" fmla="*/ 383071 h 1492707"/>
              <a:gd name="connsiteX12" fmla="*/ 89091 w 1741878"/>
              <a:gd name="connsiteY12" fmla="*/ 310995 h 1492707"/>
              <a:gd name="connsiteX13" fmla="*/ 304924 w 1741878"/>
              <a:gd name="connsiteY13" fmla="*/ 383071 h 1492707"/>
              <a:gd name="connsiteX14" fmla="*/ 664644 w 1741878"/>
              <a:gd name="connsiteY14" fmla="*/ 238919 h 1492707"/>
              <a:gd name="connsiteX15" fmla="*/ 1096309 w 1741878"/>
              <a:gd name="connsiteY15" fmla="*/ 94769 h 1492707"/>
              <a:gd name="connsiteX16" fmla="*/ 1489875 w 1741878"/>
              <a:gd name="connsiteY16" fmla="*/ 0 h 1492707"/>
              <a:gd name="connsiteX0" fmla="*/ 1741878 w 1741878"/>
              <a:gd name="connsiteY0" fmla="*/ 194845 h 1042778"/>
              <a:gd name="connsiteX1" fmla="*/ 1527974 w 1741878"/>
              <a:gd name="connsiteY1" fmla="*/ 527225 h 1042778"/>
              <a:gd name="connsiteX2" fmla="*/ 1024364 w 1741878"/>
              <a:gd name="connsiteY2" fmla="*/ 1031758 h 1042778"/>
              <a:gd name="connsiteX3" fmla="*/ 1527974 w 1741878"/>
              <a:gd name="connsiteY3" fmla="*/ 1031757 h 1042778"/>
              <a:gd name="connsiteX4" fmla="*/ 1671862 w 1741878"/>
              <a:gd name="connsiteY4" fmla="*/ 887605 h 1042778"/>
              <a:gd name="connsiteX5" fmla="*/ 1527974 w 1741878"/>
              <a:gd name="connsiteY5" fmla="*/ 743453 h 1042778"/>
              <a:gd name="connsiteX6" fmla="*/ 1456029 w 1741878"/>
              <a:gd name="connsiteY6" fmla="*/ 599300 h 1042778"/>
              <a:gd name="connsiteX7" fmla="*/ 1096309 w 1741878"/>
              <a:gd name="connsiteY7" fmla="*/ 599301 h 1042778"/>
              <a:gd name="connsiteX8" fmla="*/ 736589 w 1741878"/>
              <a:gd name="connsiteY8" fmla="*/ 527224 h 1042778"/>
              <a:gd name="connsiteX9" fmla="*/ 396210 w 1741878"/>
              <a:gd name="connsiteY9" fmla="*/ 491443 h 1042778"/>
              <a:gd name="connsiteX10" fmla="*/ 17147 w 1741878"/>
              <a:gd name="connsiteY10" fmla="*/ 383071 h 1042778"/>
              <a:gd name="connsiteX11" fmla="*/ 89091 w 1741878"/>
              <a:gd name="connsiteY11" fmla="*/ 310995 h 1042778"/>
              <a:gd name="connsiteX12" fmla="*/ 304924 w 1741878"/>
              <a:gd name="connsiteY12" fmla="*/ 383071 h 1042778"/>
              <a:gd name="connsiteX13" fmla="*/ 664644 w 1741878"/>
              <a:gd name="connsiteY13" fmla="*/ 238919 h 1042778"/>
              <a:gd name="connsiteX14" fmla="*/ 1096309 w 1741878"/>
              <a:gd name="connsiteY14" fmla="*/ 94769 h 1042778"/>
              <a:gd name="connsiteX15" fmla="*/ 1489875 w 1741878"/>
              <a:gd name="connsiteY15" fmla="*/ 0 h 1042778"/>
              <a:gd name="connsiteX0" fmla="*/ 1741878 w 1741878"/>
              <a:gd name="connsiteY0" fmla="*/ 194845 h 1042778"/>
              <a:gd name="connsiteX1" fmla="*/ 1527974 w 1741878"/>
              <a:gd name="connsiteY1" fmla="*/ 527225 h 1042778"/>
              <a:gd name="connsiteX2" fmla="*/ 1024364 w 1741878"/>
              <a:gd name="connsiteY2" fmla="*/ 1031758 h 1042778"/>
              <a:gd name="connsiteX3" fmla="*/ 1527974 w 1741878"/>
              <a:gd name="connsiteY3" fmla="*/ 1031757 h 1042778"/>
              <a:gd name="connsiteX4" fmla="*/ 1671862 w 1741878"/>
              <a:gd name="connsiteY4" fmla="*/ 887605 h 1042778"/>
              <a:gd name="connsiteX5" fmla="*/ 1527974 w 1741878"/>
              <a:gd name="connsiteY5" fmla="*/ 743453 h 1042778"/>
              <a:gd name="connsiteX6" fmla="*/ 1456029 w 1741878"/>
              <a:gd name="connsiteY6" fmla="*/ 599300 h 1042778"/>
              <a:gd name="connsiteX7" fmla="*/ 1096309 w 1741878"/>
              <a:gd name="connsiteY7" fmla="*/ 599301 h 1042778"/>
              <a:gd name="connsiteX8" fmla="*/ 736589 w 1741878"/>
              <a:gd name="connsiteY8" fmla="*/ 527224 h 1042778"/>
              <a:gd name="connsiteX9" fmla="*/ 396210 w 1741878"/>
              <a:gd name="connsiteY9" fmla="*/ 491443 h 1042778"/>
              <a:gd name="connsiteX10" fmla="*/ 17147 w 1741878"/>
              <a:gd name="connsiteY10" fmla="*/ 383071 h 1042778"/>
              <a:gd name="connsiteX11" fmla="*/ 89091 w 1741878"/>
              <a:gd name="connsiteY11" fmla="*/ 310995 h 1042778"/>
              <a:gd name="connsiteX12" fmla="*/ 304924 w 1741878"/>
              <a:gd name="connsiteY12" fmla="*/ 383071 h 1042778"/>
              <a:gd name="connsiteX13" fmla="*/ 664644 w 1741878"/>
              <a:gd name="connsiteY13" fmla="*/ 238919 h 1042778"/>
              <a:gd name="connsiteX14" fmla="*/ 1096309 w 1741878"/>
              <a:gd name="connsiteY14" fmla="*/ 94769 h 1042778"/>
              <a:gd name="connsiteX15" fmla="*/ 1489875 w 1741878"/>
              <a:gd name="connsiteY15" fmla="*/ 0 h 1042778"/>
              <a:gd name="connsiteX0" fmla="*/ 1741878 w 1741878"/>
              <a:gd name="connsiteY0" fmla="*/ 194845 h 1042778"/>
              <a:gd name="connsiteX1" fmla="*/ 1527974 w 1741878"/>
              <a:gd name="connsiteY1" fmla="*/ 527225 h 1042778"/>
              <a:gd name="connsiteX2" fmla="*/ 1024364 w 1741878"/>
              <a:gd name="connsiteY2" fmla="*/ 1031758 h 1042778"/>
              <a:gd name="connsiteX3" fmla="*/ 1527974 w 1741878"/>
              <a:gd name="connsiteY3" fmla="*/ 1031757 h 1042778"/>
              <a:gd name="connsiteX4" fmla="*/ 1671862 w 1741878"/>
              <a:gd name="connsiteY4" fmla="*/ 887605 h 1042778"/>
              <a:gd name="connsiteX5" fmla="*/ 1527974 w 1741878"/>
              <a:gd name="connsiteY5" fmla="*/ 743453 h 1042778"/>
              <a:gd name="connsiteX6" fmla="*/ 1456029 w 1741878"/>
              <a:gd name="connsiteY6" fmla="*/ 599300 h 1042778"/>
              <a:gd name="connsiteX7" fmla="*/ 1096309 w 1741878"/>
              <a:gd name="connsiteY7" fmla="*/ 599301 h 1042778"/>
              <a:gd name="connsiteX8" fmla="*/ 736589 w 1741878"/>
              <a:gd name="connsiteY8" fmla="*/ 527224 h 1042778"/>
              <a:gd name="connsiteX9" fmla="*/ 396210 w 1741878"/>
              <a:gd name="connsiteY9" fmla="*/ 491443 h 1042778"/>
              <a:gd name="connsiteX10" fmla="*/ 17147 w 1741878"/>
              <a:gd name="connsiteY10" fmla="*/ 383071 h 1042778"/>
              <a:gd name="connsiteX11" fmla="*/ 89091 w 1741878"/>
              <a:gd name="connsiteY11" fmla="*/ 310995 h 1042778"/>
              <a:gd name="connsiteX12" fmla="*/ 304924 w 1741878"/>
              <a:gd name="connsiteY12" fmla="*/ 383071 h 1042778"/>
              <a:gd name="connsiteX13" fmla="*/ 664644 w 1741878"/>
              <a:gd name="connsiteY13" fmla="*/ 238919 h 1042778"/>
              <a:gd name="connsiteX14" fmla="*/ 1096309 w 1741878"/>
              <a:gd name="connsiteY14" fmla="*/ 94769 h 1042778"/>
              <a:gd name="connsiteX15" fmla="*/ 1489875 w 1741878"/>
              <a:gd name="connsiteY15" fmla="*/ 0 h 1042778"/>
              <a:gd name="connsiteX0" fmla="*/ 1741878 w 1741878"/>
              <a:gd name="connsiteY0" fmla="*/ 194845 h 1031757"/>
              <a:gd name="connsiteX1" fmla="*/ 1527974 w 1741878"/>
              <a:gd name="connsiteY1" fmla="*/ 527225 h 1031757"/>
              <a:gd name="connsiteX2" fmla="*/ 1527974 w 1741878"/>
              <a:gd name="connsiteY2" fmla="*/ 1031757 h 1031757"/>
              <a:gd name="connsiteX3" fmla="*/ 1671862 w 1741878"/>
              <a:gd name="connsiteY3" fmla="*/ 887605 h 1031757"/>
              <a:gd name="connsiteX4" fmla="*/ 1527974 w 1741878"/>
              <a:gd name="connsiteY4" fmla="*/ 743453 h 1031757"/>
              <a:gd name="connsiteX5" fmla="*/ 1456029 w 1741878"/>
              <a:gd name="connsiteY5" fmla="*/ 599300 h 1031757"/>
              <a:gd name="connsiteX6" fmla="*/ 1096309 w 1741878"/>
              <a:gd name="connsiteY6" fmla="*/ 599301 h 1031757"/>
              <a:gd name="connsiteX7" fmla="*/ 736589 w 1741878"/>
              <a:gd name="connsiteY7" fmla="*/ 527224 h 1031757"/>
              <a:gd name="connsiteX8" fmla="*/ 396210 w 1741878"/>
              <a:gd name="connsiteY8" fmla="*/ 491443 h 1031757"/>
              <a:gd name="connsiteX9" fmla="*/ 17147 w 1741878"/>
              <a:gd name="connsiteY9" fmla="*/ 383071 h 1031757"/>
              <a:gd name="connsiteX10" fmla="*/ 89091 w 1741878"/>
              <a:gd name="connsiteY10" fmla="*/ 310995 h 1031757"/>
              <a:gd name="connsiteX11" fmla="*/ 304924 w 1741878"/>
              <a:gd name="connsiteY11" fmla="*/ 383071 h 1031757"/>
              <a:gd name="connsiteX12" fmla="*/ 664644 w 1741878"/>
              <a:gd name="connsiteY12" fmla="*/ 238919 h 1031757"/>
              <a:gd name="connsiteX13" fmla="*/ 1096309 w 1741878"/>
              <a:gd name="connsiteY13" fmla="*/ 94769 h 1031757"/>
              <a:gd name="connsiteX14" fmla="*/ 1489875 w 1741878"/>
              <a:gd name="connsiteY14" fmla="*/ 0 h 1031757"/>
              <a:gd name="connsiteX0" fmla="*/ 1741878 w 1741878"/>
              <a:gd name="connsiteY0" fmla="*/ 194845 h 1031757"/>
              <a:gd name="connsiteX1" fmla="*/ 1527974 w 1741878"/>
              <a:gd name="connsiteY1" fmla="*/ 527225 h 1031757"/>
              <a:gd name="connsiteX2" fmla="*/ 1527974 w 1741878"/>
              <a:gd name="connsiteY2" fmla="*/ 1031757 h 1031757"/>
              <a:gd name="connsiteX3" fmla="*/ 1671862 w 1741878"/>
              <a:gd name="connsiteY3" fmla="*/ 887605 h 1031757"/>
              <a:gd name="connsiteX4" fmla="*/ 1527974 w 1741878"/>
              <a:gd name="connsiteY4" fmla="*/ 743453 h 1031757"/>
              <a:gd name="connsiteX5" fmla="*/ 1456029 w 1741878"/>
              <a:gd name="connsiteY5" fmla="*/ 599300 h 1031757"/>
              <a:gd name="connsiteX6" fmla="*/ 1096309 w 1741878"/>
              <a:gd name="connsiteY6" fmla="*/ 599301 h 1031757"/>
              <a:gd name="connsiteX7" fmla="*/ 736589 w 1741878"/>
              <a:gd name="connsiteY7" fmla="*/ 527224 h 1031757"/>
              <a:gd name="connsiteX8" fmla="*/ 396210 w 1741878"/>
              <a:gd name="connsiteY8" fmla="*/ 491443 h 1031757"/>
              <a:gd name="connsiteX9" fmla="*/ 17147 w 1741878"/>
              <a:gd name="connsiteY9" fmla="*/ 383071 h 1031757"/>
              <a:gd name="connsiteX10" fmla="*/ 89091 w 1741878"/>
              <a:gd name="connsiteY10" fmla="*/ 310995 h 1031757"/>
              <a:gd name="connsiteX11" fmla="*/ 304924 w 1741878"/>
              <a:gd name="connsiteY11" fmla="*/ 383071 h 1031757"/>
              <a:gd name="connsiteX12" fmla="*/ 664644 w 1741878"/>
              <a:gd name="connsiteY12" fmla="*/ 238919 h 1031757"/>
              <a:gd name="connsiteX13" fmla="*/ 1096309 w 1741878"/>
              <a:gd name="connsiteY13" fmla="*/ 94769 h 1031757"/>
              <a:gd name="connsiteX14" fmla="*/ 1489875 w 1741878"/>
              <a:gd name="connsiteY14" fmla="*/ 0 h 1031757"/>
              <a:gd name="connsiteX0" fmla="*/ 1741878 w 1741878"/>
              <a:gd name="connsiteY0" fmla="*/ 194845 h 887605"/>
              <a:gd name="connsiteX1" fmla="*/ 1527974 w 1741878"/>
              <a:gd name="connsiteY1" fmla="*/ 527225 h 887605"/>
              <a:gd name="connsiteX2" fmla="*/ 1671862 w 1741878"/>
              <a:gd name="connsiteY2" fmla="*/ 887605 h 887605"/>
              <a:gd name="connsiteX3" fmla="*/ 1527974 w 1741878"/>
              <a:gd name="connsiteY3" fmla="*/ 743453 h 887605"/>
              <a:gd name="connsiteX4" fmla="*/ 1456029 w 1741878"/>
              <a:gd name="connsiteY4" fmla="*/ 599300 h 887605"/>
              <a:gd name="connsiteX5" fmla="*/ 1096309 w 1741878"/>
              <a:gd name="connsiteY5" fmla="*/ 599301 h 887605"/>
              <a:gd name="connsiteX6" fmla="*/ 736589 w 1741878"/>
              <a:gd name="connsiteY6" fmla="*/ 527224 h 887605"/>
              <a:gd name="connsiteX7" fmla="*/ 396210 w 1741878"/>
              <a:gd name="connsiteY7" fmla="*/ 491443 h 887605"/>
              <a:gd name="connsiteX8" fmla="*/ 17147 w 1741878"/>
              <a:gd name="connsiteY8" fmla="*/ 383071 h 887605"/>
              <a:gd name="connsiteX9" fmla="*/ 89091 w 1741878"/>
              <a:gd name="connsiteY9" fmla="*/ 310995 h 887605"/>
              <a:gd name="connsiteX10" fmla="*/ 304924 w 1741878"/>
              <a:gd name="connsiteY10" fmla="*/ 383071 h 887605"/>
              <a:gd name="connsiteX11" fmla="*/ 664644 w 1741878"/>
              <a:gd name="connsiteY11" fmla="*/ 238919 h 887605"/>
              <a:gd name="connsiteX12" fmla="*/ 1096309 w 1741878"/>
              <a:gd name="connsiteY12" fmla="*/ 94769 h 887605"/>
              <a:gd name="connsiteX13" fmla="*/ 1489875 w 1741878"/>
              <a:gd name="connsiteY13" fmla="*/ 0 h 887605"/>
              <a:gd name="connsiteX0" fmla="*/ 1741878 w 1741878"/>
              <a:gd name="connsiteY0" fmla="*/ 194845 h 743453"/>
              <a:gd name="connsiteX1" fmla="*/ 1527974 w 1741878"/>
              <a:gd name="connsiteY1" fmla="*/ 527225 h 743453"/>
              <a:gd name="connsiteX2" fmla="*/ 1527974 w 1741878"/>
              <a:gd name="connsiteY2" fmla="*/ 743453 h 743453"/>
              <a:gd name="connsiteX3" fmla="*/ 1456029 w 1741878"/>
              <a:gd name="connsiteY3" fmla="*/ 599300 h 743453"/>
              <a:gd name="connsiteX4" fmla="*/ 1096309 w 1741878"/>
              <a:gd name="connsiteY4" fmla="*/ 599301 h 743453"/>
              <a:gd name="connsiteX5" fmla="*/ 736589 w 1741878"/>
              <a:gd name="connsiteY5" fmla="*/ 527224 h 743453"/>
              <a:gd name="connsiteX6" fmla="*/ 396210 w 1741878"/>
              <a:gd name="connsiteY6" fmla="*/ 491443 h 743453"/>
              <a:gd name="connsiteX7" fmla="*/ 17147 w 1741878"/>
              <a:gd name="connsiteY7" fmla="*/ 383071 h 743453"/>
              <a:gd name="connsiteX8" fmla="*/ 89091 w 1741878"/>
              <a:gd name="connsiteY8" fmla="*/ 310995 h 743453"/>
              <a:gd name="connsiteX9" fmla="*/ 304924 w 1741878"/>
              <a:gd name="connsiteY9" fmla="*/ 383071 h 743453"/>
              <a:gd name="connsiteX10" fmla="*/ 664644 w 1741878"/>
              <a:gd name="connsiteY10" fmla="*/ 238919 h 743453"/>
              <a:gd name="connsiteX11" fmla="*/ 1096309 w 1741878"/>
              <a:gd name="connsiteY11" fmla="*/ 94769 h 743453"/>
              <a:gd name="connsiteX12" fmla="*/ 1489875 w 1741878"/>
              <a:gd name="connsiteY12" fmla="*/ 0 h 743453"/>
              <a:gd name="connsiteX0" fmla="*/ 1741878 w 1741878"/>
              <a:gd name="connsiteY0" fmla="*/ 194845 h 614650"/>
              <a:gd name="connsiteX1" fmla="*/ 1527974 w 1741878"/>
              <a:gd name="connsiteY1" fmla="*/ 527225 h 614650"/>
              <a:gd name="connsiteX2" fmla="*/ 1456029 w 1741878"/>
              <a:gd name="connsiteY2" fmla="*/ 599300 h 614650"/>
              <a:gd name="connsiteX3" fmla="*/ 1096309 w 1741878"/>
              <a:gd name="connsiteY3" fmla="*/ 599301 h 614650"/>
              <a:gd name="connsiteX4" fmla="*/ 736589 w 1741878"/>
              <a:gd name="connsiteY4" fmla="*/ 527224 h 614650"/>
              <a:gd name="connsiteX5" fmla="*/ 396210 w 1741878"/>
              <a:gd name="connsiteY5" fmla="*/ 491443 h 614650"/>
              <a:gd name="connsiteX6" fmla="*/ 17147 w 1741878"/>
              <a:gd name="connsiteY6" fmla="*/ 383071 h 614650"/>
              <a:gd name="connsiteX7" fmla="*/ 89091 w 1741878"/>
              <a:gd name="connsiteY7" fmla="*/ 310995 h 614650"/>
              <a:gd name="connsiteX8" fmla="*/ 304924 w 1741878"/>
              <a:gd name="connsiteY8" fmla="*/ 383071 h 614650"/>
              <a:gd name="connsiteX9" fmla="*/ 664644 w 1741878"/>
              <a:gd name="connsiteY9" fmla="*/ 238919 h 614650"/>
              <a:gd name="connsiteX10" fmla="*/ 1096309 w 1741878"/>
              <a:gd name="connsiteY10" fmla="*/ 94769 h 614650"/>
              <a:gd name="connsiteX11" fmla="*/ 1489875 w 1741878"/>
              <a:gd name="connsiteY11" fmla="*/ 0 h 614650"/>
              <a:gd name="connsiteX0" fmla="*/ 1741878 w 1741878"/>
              <a:gd name="connsiteY0" fmla="*/ 194845 h 614650"/>
              <a:gd name="connsiteX1" fmla="*/ 1527974 w 1741878"/>
              <a:gd name="connsiteY1" fmla="*/ 527225 h 614650"/>
              <a:gd name="connsiteX2" fmla="*/ 1456029 w 1741878"/>
              <a:gd name="connsiteY2" fmla="*/ 599300 h 614650"/>
              <a:gd name="connsiteX3" fmla="*/ 1096309 w 1741878"/>
              <a:gd name="connsiteY3" fmla="*/ 599301 h 614650"/>
              <a:gd name="connsiteX4" fmla="*/ 736589 w 1741878"/>
              <a:gd name="connsiteY4" fmla="*/ 527224 h 614650"/>
              <a:gd name="connsiteX5" fmla="*/ 396210 w 1741878"/>
              <a:gd name="connsiteY5" fmla="*/ 491443 h 614650"/>
              <a:gd name="connsiteX6" fmla="*/ 17147 w 1741878"/>
              <a:gd name="connsiteY6" fmla="*/ 383071 h 614650"/>
              <a:gd name="connsiteX7" fmla="*/ 89091 w 1741878"/>
              <a:gd name="connsiteY7" fmla="*/ 310995 h 614650"/>
              <a:gd name="connsiteX8" fmla="*/ 304924 w 1741878"/>
              <a:gd name="connsiteY8" fmla="*/ 383071 h 614650"/>
              <a:gd name="connsiteX9" fmla="*/ 664644 w 1741878"/>
              <a:gd name="connsiteY9" fmla="*/ 238919 h 614650"/>
              <a:gd name="connsiteX10" fmla="*/ 1096309 w 1741878"/>
              <a:gd name="connsiteY10" fmla="*/ 94769 h 614650"/>
              <a:gd name="connsiteX11" fmla="*/ 1489875 w 1741878"/>
              <a:gd name="connsiteY11" fmla="*/ 0 h 614650"/>
              <a:gd name="connsiteX0" fmla="*/ 1741878 w 1741878"/>
              <a:gd name="connsiteY0" fmla="*/ 194845 h 607269"/>
              <a:gd name="connsiteX1" fmla="*/ 1527974 w 1741878"/>
              <a:gd name="connsiteY1" fmla="*/ 527225 h 607269"/>
              <a:gd name="connsiteX2" fmla="*/ 1456029 w 1741878"/>
              <a:gd name="connsiteY2" fmla="*/ 599300 h 607269"/>
              <a:gd name="connsiteX3" fmla="*/ 1183317 w 1741878"/>
              <a:gd name="connsiteY3" fmla="*/ 590584 h 607269"/>
              <a:gd name="connsiteX4" fmla="*/ 736589 w 1741878"/>
              <a:gd name="connsiteY4" fmla="*/ 527224 h 607269"/>
              <a:gd name="connsiteX5" fmla="*/ 396210 w 1741878"/>
              <a:gd name="connsiteY5" fmla="*/ 491443 h 607269"/>
              <a:gd name="connsiteX6" fmla="*/ 17147 w 1741878"/>
              <a:gd name="connsiteY6" fmla="*/ 383071 h 607269"/>
              <a:gd name="connsiteX7" fmla="*/ 89091 w 1741878"/>
              <a:gd name="connsiteY7" fmla="*/ 310995 h 607269"/>
              <a:gd name="connsiteX8" fmla="*/ 304924 w 1741878"/>
              <a:gd name="connsiteY8" fmla="*/ 383071 h 607269"/>
              <a:gd name="connsiteX9" fmla="*/ 664644 w 1741878"/>
              <a:gd name="connsiteY9" fmla="*/ 238919 h 607269"/>
              <a:gd name="connsiteX10" fmla="*/ 1096309 w 1741878"/>
              <a:gd name="connsiteY10" fmla="*/ 94769 h 607269"/>
              <a:gd name="connsiteX11" fmla="*/ 1489875 w 1741878"/>
              <a:gd name="connsiteY11" fmla="*/ 0 h 607269"/>
              <a:gd name="connsiteX0" fmla="*/ 1741878 w 1741878"/>
              <a:gd name="connsiteY0" fmla="*/ 194845 h 607269"/>
              <a:gd name="connsiteX1" fmla="*/ 1527974 w 1741878"/>
              <a:gd name="connsiteY1" fmla="*/ 527225 h 607269"/>
              <a:gd name="connsiteX2" fmla="*/ 1456029 w 1741878"/>
              <a:gd name="connsiteY2" fmla="*/ 599300 h 607269"/>
              <a:gd name="connsiteX3" fmla="*/ 1183317 w 1741878"/>
              <a:gd name="connsiteY3" fmla="*/ 590584 h 607269"/>
              <a:gd name="connsiteX4" fmla="*/ 1162931 w 1741878"/>
              <a:gd name="connsiteY4" fmla="*/ 405189 h 607269"/>
              <a:gd name="connsiteX5" fmla="*/ 396210 w 1741878"/>
              <a:gd name="connsiteY5" fmla="*/ 491443 h 607269"/>
              <a:gd name="connsiteX6" fmla="*/ 17147 w 1741878"/>
              <a:gd name="connsiteY6" fmla="*/ 383071 h 607269"/>
              <a:gd name="connsiteX7" fmla="*/ 89091 w 1741878"/>
              <a:gd name="connsiteY7" fmla="*/ 310995 h 607269"/>
              <a:gd name="connsiteX8" fmla="*/ 304924 w 1741878"/>
              <a:gd name="connsiteY8" fmla="*/ 383071 h 607269"/>
              <a:gd name="connsiteX9" fmla="*/ 664644 w 1741878"/>
              <a:gd name="connsiteY9" fmla="*/ 238919 h 607269"/>
              <a:gd name="connsiteX10" fmla="*/ 1096309 w 1741878"/>
              <a:gd name="connsiteY10" fmla="*/ 94769 h 607269"/>
              <a:gd name="connsiteX11" fmla="*/ 1489875 w 1741878"/>
              <a:gd name="connsiteY11" fmla="*/ 0 h 607269"/>
              <a:gd name="connsiteX0" fmla="*/ 1797194 w 1797194"/>
              <a:gd name="connsiteY0" fmla="*/ 194845 h 607269"/>
              <a:gd name="connsiteX1" fmla="*/ 1583290 w 1797194"/>
              <a:gd name="connsiteY1" fmla="*/ 527225 h 607269"/>
              <a:gd name="connsiteX2" fmla="*/ 1511345 w 1797194"/>
              <a:gd name="connsiteY2" fmla="*/ 599300 h 607269"/>
              <a:gd name="connsiteX3" fmla="*/ 1238633 w 1797194"/>
              <a:gd name="connsiteY3" fmla="*/ 590584 h 607269"/>
              <a:gd name="connsiteX4" fmla="*/ 1218247 w 1797194"/>
              <a:gd name="connsiteY4" fmla="*/ 405189 h 607269"/>
              <a:gd name="connsiteX5" fmla="*/ 72463 w 1797194"/>
              <a:gd name="connsiteY5" fmla="*/ 383071 h 607269"/>
              <a:gd name="connsiteX6" fmla="*/ 144407 w 1797194"/>
              <a:gd name="connsiteY6" fmla="*/ 310995 h 607269"/>
              <a:gd name="connsiteX7" fmla="*/ 360240 w 1797194"/>
              <a:gd name="connsiteY7" fmla="*/ 383071 h 607269"/>
              <a:gd name="connsiteX8" fmla="*/ 719960 w 1797194"/>
              <a:gd name="connsiteY8" fmla="*/ 238919 h 607269"/>
              <a:gd name="connsiteX9" fmla="*/ 1151625 w 1797194"/>
              <a:gd name="connsiteY9" fmla="*/ 94769 h 607269"/>
              <a:gd name="connsiteX10" fmla="*/ 1545191 w 1797194"/>
              <a:gd name="connsiteY10" fmla="*/ 0 h 607269"/>
              <a:gd name="connsiteX0" fmla="*/ 1694495 w 1694495"/>
              <a:gd name="connsiteY0" fmla="*/ 194845 h 607269"/>
              <a:gd name="connsiteX1" fmla="*/ 1480591 w 1694495"/>
              <a:gd name="connsiteY1" fmla="*/ 527225 h 607269"/>
              <a:gd name="connsiteX2" fmla="*/ 1408646 w 1694495"/>
              <a:gd name="connsiteY2" fmla="*/ 599300 h 607269"/>
              <a:gd name="connsiteX3" fmla="*/ 1135934 w 1694495"/>
              <a:gd name="connsiteY3" fmla="*/ 590584 h 607269"/>
              <a:gd name="connsiteX4" fmla="*/ 1115548 w 1694495"/>
              <a:gd name="connsiteY4" fmla="*/ 405189 h 607269"/>
              <a:gd name="connsiteX5" fmla="*/ 41708 w 1694495"/>
              <a:gd name="connsiteY5" fmla="*/ 310995 h 607269"/>
              <a:gd name="connsiteX6" fmla="*/ 257541 w 1694495"/>
              <a:gd name="connsiteY6" fmla="*/ 383071 h 607269"/>
              <a:gd name="connsiteX7" fmla="*/ 617261 w 1694495"/>
              <a:gd name="connsiteY7" fmla="*/ 238919 h 607269"/>
              <a:gd name="connsiteX8" fmla="*/ 1048926 w 1694495"/>
              <a:gd name="connsiteY8" fmla="*/ 94769 h 607269"/>
              <a:gd name="connsiteX9" fmla="*/ 1442492 w 1694495"/>
              <a:gd name="connsiteY9" fmla="*/ 0 h 607269"/>
              <a:gd name="connsiteX0" fmla="*/ 1436954 w 1436954"/>
              <a:gd name="connsiteY0" fmla="*/ 194845 h 607269"/>
              <a:gd name="connsiteX1" fmla="*/ 1223050 w 1436954"/>
              <a:gd name="connsiteY1" fmla="*/ 527225 h 607269"/>
              <a:gd name="connsiteX2" fmla="*/ 1151105 w 1436954"/>
              <a:gd name="connsiteY2" fmla="*/ 599300 h 607269"/>
              <a:gd name="connsiteX3" fmla="*/ 878393 w 1436954"/>
              <a:gd name="connsiteY3" fmla="*/ 590584 h 607269"/>
              <a:gd name="connsiteX4" fmla="*/ 858007 w 1436954"/>
              <a:gd name="connsiteY4" fmla="*/ 405189 h 607269"/>
              <a:gd name="connsiteX5" fmla="*/ 0 w 1436954"/>
              <a:gd name="connsiteY5" fmla="*/ 383071 h 607269"/>
              <a:gd name="connsiteX6" fmla="*/ 359720 w 1436954"/>
              <a:gd name="connsiteY6" fmla="*/ 238919 h 607269"/>
              <a:gd name="connsiteX7" fmla="*/ 791385 w 1436954"/>
              <a:gd name="connsiteY7" fmla="*/ 94769 h 607269"/>
              <a:gd name="connsiteX8" fmla="*/ 1184951 w 1436954"/>
              <a:gd name="connsiteY8" fmla="*/ 0 h 607269"/>
              <a:gd name="connsiteX0" fmla="*/ 1077234 w 1077234"/>
              <a:gd name="connsiteY0" fmla="*/ 194845 h 607269"/>
              <a:gd name="connsiteX1" fmla="*/ 863330 w 1077234"/>
              <a:gd name="connsiteY1" fmla="*/ 527225 h 607269"/>
              <a:gd name="connsiteX2" fmla="*/ 791385 w 1077234"/>
              <a:gd name="connsiteY2" fmla="*/ 599300 h 607269"/>
              <a:gd name="connsiteX3" fmla="*/ 518673 w 1077234"/>
              <a:gd name="connsiteY3" fmla="*/ 590584 h 607269"/>
              <a:gd name="connsiteX4" fmla="*/ 498287 w 1077234"/>
              <a:gd name="connsiteY4" fmla="*/ 405189 h 607269"/>
              <a:gd name="connsiteX5" fmla="*/ 0 w 1077234"/>
              <a:gd name="connsiteY5" fmla="*/ 238919 h 607269"/>
              <a:gd name="connsiteX6" fmla="*/ 431665 w 1077234"/>
              <a:gd name="connsiteY6" fmla="*/ 94769 h 607269"/>
              <a:gd name="connsiteX7" fmla="*/ 825231 w 1077234"/>
              <a:gd name="connsiteY7" fmla="*/ 0 h 607269"/>
              <a:gd name="connsiteX0" fmla="*/ 660958 w 660958"/>
              <a:gd name="connsiteY0" fmla="*/ 194845 h 607269"/>
              <a:gd name="connsiteX1" fmla="*/ 447054 w 660958"/>
              <a:gd name="connsiteY1" fmla="*/ 527225 h 607269"/>
              <a:gd name="connsiteX2" fmla="*/ 375109 w 660958"/>
              <a:gd name="connsiteY2" fmla="*/ 599300 h 607269"/>
              <a:gd name="connsiteX3" fmla="*/ 102397 w 660958"/>
              <a:gd name="connsiteY3" fmla="*/ 590584 h 607269"/>
              <a:gd name="connsiteX4" fmla="*/ 82011 w 660958"/>
              <a:gd name="connsiteY4" fmla="*/ 405189 h 607269"/>
              <a:gd name="connsiteX5" fmla="*/ 15389 w 660958"/>
              <a:gd name="connsiteY5" fmla="*/ 94769 h 607269"/>
              <a:gd name="connsiteX6" fmla="*/ 408955 w 660958"/>
              <a:gd name="connsiteY6" fmla="*/ 0 h 607269"/>
              <a:gd name="connsiteX0" fmla="*/ 628201 w 628201"/>
              <a:gd name="connsiteY0" fmla="*/ 194845 h 607269"/>
              <a:gd name="connsiteX1" fmla="*/ 414297 w 628201"/>
              <a:gd name="connsiteY1" fmla="*/ 527225 h 607269"/>
              <a:gd name="connsiteX2" fmla="*/ 342352 w 628201"/>
              <a:gd name="connsiteY2" fmla="*/ 599300 h 607269"/>
              <a:gd name="connsiteX3" fmla="*/ 69640 w 628201"/>
              <a:gd name="connsiteY3" fmla="*/ 590584 h 607269"/>
              <a:gd name="connsiteX4" fmla="*/ 49254 w 628201"/>
              <a:gd name="connsiteY4" fmla="*/ 405189 h 607269"/>
              <a:gd name="connsiteX5" fmla="*/ 269760 w 628201"/>
              <a:gd name="connsiteY5" fmla="*/ 199371 h 607269"/>
              <a:gd name="connsiteX6" fmla="*/ 376198 w 628201"/>
              <a:gd name="connsiteY6" fmla="*/ 0 h 607269"/>
              <a:gd name="connsiteX0" fmla="*/ 628201 w 634649"/>
              <a:gd name="connsiteY0" fmla="*/ 194845 h 944183"/>
              <a:gd name="connsiteX1" fmla="*/ 414297 w 634649"/>
              <a:gd name="connsiteY1" fmla="*/ 527225 h 944183"/>
              <a:gd name="connsiteX2" fmla="*/ 620401 w 634649"/>
              <a:gd name="connsiteY2" fmla="*/ 944183 h 944183"/>
              <a:gd name="connsiteX3" fmla="*/ 69640 w 634649"/>
              <a:gd name="connsiteY3" fmla="*/ 590584 h 944183"/>
              <a:gd name="connsiteX4" fmla="*/ 49254 w 634649"/>
              <a:gd name="connsiteY4" fmla="*/ 405189 h 944183"/>
              <a:gd name="connsiteX5" fmla="*/ 269760 w 634649"/>
              <a:gd name="connsiteY5" fmla="*/ 199371 h 944183"/>
              <a:gd name="connsiteX6" fmla="*/ 376198 w 634649"/>
              <a:gd name="connsiteY6" fmla="*/ 0 h 944183"/>
              <a:gd name="connsiteX0" fmla="*/ 589267 w 595715"/>
              <a:gd name="connsiteY0" fmla="*/ 194845 h 1037055"/>
              <a:gd name="connsiteX1" fmla="*/ 375363 w 595715"/>
              <a:gd name="connsiteY1" fmla="*/ 527225 h 1037055"/>
              <a:gd name="connsiteX2" fmla="*/ 581467 w 595715"/>
              <a:gd name="connsiteY2" fmla="*/ 944183 h 1037055"/>
              <a:gd name="connsiteX3" fmla="*/ 110149 w 595715"/>
              <a:gd name="connsiteY3" fmla="*/ 1028321 h 1037055"/>
              <a:gd name="connsiteX4" fmla="*/ 10320 w 595715"/>
              <a:gd name="connsiteY4" fmla="*/ 405189 h 1037055"/>
              <a:gd name="connsiteX5" fmla="*/ 230826 w 595715"/>
              <a:gd name="connsiteY5" fmla="*/ 199371 h 1037055"/>
              <a:gd name="connsiteX6" fmla="*/ 337264 w 595715"/>
              <a:gd name="connsiteY6" fmla="*/ 0 h 1037055"/>
              <a:gd name="connsiteX0" fmla="*/ 583024 w 589472"/>
              <a:gd name="connsiteY0" fmla="*/ 194845 h 1402768"/>
              <a:gd name="connsiteX1" fmla="*/ 369120 w 589472"/>
              <a:gd name="connsiteY1" fmla="*/ 527225 h 1402768"/>
              <a:gd name="connsiteX2" fmla="*/ 575224 w 589472"/>
              <a:gd name="connsiteY2" fmla="*/ 944183 h 1402768"/>
              <a:gd name="connsiteX3" fmla="*/ 434916 w 589472"/>
              <a:gd name="connsiteY3" fmla="*/ 1399733 h 1402768"/>
              <a:gd name="connsiteX4" fmla="*/ 4077 w 589472"/>
              <a:gd name="connsiteY4" fmla="*/ 405189 h 1402768"/>
              <a:gd name="connsiteX5" fmla="*/ 224583 w 589472"/>
              <a:gd name="connsiteY5" fmla="*/ 199371 h 1402768"/>
              <a:gd name="connsiteX6" fmla="*/ 331021 w 589472"/>
              <a:gd name="connsiteY6" fmla="*/ 0 h 1402768"/>
              <a:gd name="connsiteX0" fmla="*/ 583024 w 848681"/>
              <a:gd name="connsiteY0" fmla="*/ 194845 h 1405413"/>
              <a:gd name="connsiteX1" fmla="*/ 369120 w 848681"/>
              <a:gd name="connsiteY1" fmla="*/ 527225 h 1405413"/>
              <a:gd name="connsiteX2" fmla="*/ 840032 w 848681"/>
              <a:gd name="connsiteY2" fmla="*/ 1209478 h 1405413"/>
              <a:gd name="connsiteX3" fmla="*/ 434916 w 848681"/>
              <a:gd name="connsiteY3" fmla="*/ 1399733 h 1405413"/>
              <a:gd name="connsiteX4" fmla="*/ 4077 w 848681"/>
              <a:gd name="connsiteY4" fmla="*/ 405189 h 1405413"/>
              <a:gd name="connsiteX5" fmla="*/ 224583 w 848681"/>
              <a:gd name="connsiteY5" fmla="*/ 199371 h 1405413"/>
              <a:gd name="connsiteX6" fmla="*/ 331021 w 848681"/>
              <a:gd name="connsiteY6" fmla="*/ 0 h 1405413"/>
              <a:gd name="connsiteX0" fmla="*/ 579331 w 844988"/>
              <a:gd name="connsiteY0" fmla="*/ 194845 h 1405413"/>
              <a:gd name="connsiteX1" fmla="*/ 365427 w 844988"/>
              <a:gd name="connsiteY1" fmla="*/ 527225 h 1405413"/>
              <a:gd name="connsiteX2" fmla="*/ 836339 w 844988"/>
              <a:gd name="connsiteY2" fmla="*/ 1209478 h 1405413"/>
              <a:gd name="connsiteX3" fmla="*/ 431223 w 844988"/>
              <a:gd name="connsiteY3" fmla="*/ 1399733 h 1405413"/>
              <a:gd name="connsiteX4" fmla="*/ 174654 w 844988"/>
              <a:gd name="connsiteY4" fmla="*/ 979309 h 1405413"/>
              <a:gd name="connsiteX5" fmla="*/ 384 w 844988"/>
              <a:gd name="connsiteY5" fmla="*/ 405189 h 1405413"/>
              <a:gd name="connsiteX6" fmla="*/ 220890 w 844988"/>
              <a:gd name="connsiteY6" fmla="*/ 199371 h 1405413"/>
              <a:gd name="connsiteX7" fmla="*/ 327328 w 844988"/>
              <a:gd name="connsiteY7" fmla="*/ 0 h 1405413"/>
              <a:gd name="connsiteX0" fmla="*/ 867055 w 1132712"/>
              <a:gd name="connsiteY0" fmla="*/ 194845 h 1405413"/>
              <a:gd name="connsiteX1" fmla="*/ 653151 w 1132712"/>
              <a:gd name="connsiteY1" fmla="*/ 527225 h 1405413"/>
              <a:gd name="connsiteX2" fmla="*/ 1124063 w 1132712"/>
              <a:gd name="connsiteY2" fmla="*/ 1209478 h 1405413"/>
              <a:gd name="connsiteX3" fmla="*/ 718947 w 1132712"/>
              <a:gd name="connsiteY3" fmla="*/ 1399733 h 1405413"/>
              <a:gd name="connsiteX4" fmla="*/ 12204 w 1132712"/>
              <a:gd name="connsiteY4" fmla="*/ 1098693 h 1405413"/>
              <a:gd name="connsiteX5" fmla="*/ 288108 w 1132712"/>
              <a:gd name="connsiteY5" fmla="*/ 405189 h 1405413"/>
              <a:gd name="connsiteX6" fmla="*/ 508614 w 1132712"/>
              <a:gd name="connsiteY6" fmla="*/ 199371 h 1405413"/>
              <a:gd name="connsiteX7" fmla="*/ 615052 w 1132712"/>
              <a:gd name="connsiteY7" fmla="*/ 0 h 1405413"/>
              <a:gd name="connsiteX0" fmla="*/ 890018 w 1155675"/>
              <a:gd name="connsiteY0" fmla="*/ 194845 h 1405413"/>
              <a:gd name="connsiteX1" fmla="*/ 676114 w 1155675"/>
              <a:gd name="connsiteY1" fmla="*/ 527225 h 1405413"/>
              <a:gd name="connsiteX2" fmla="*/ 1147026 w 1155675"/>
              <a:gd name="connsiteY2" fmla="*/ 1209478 h 1405413"/>
              <a:gd name="connsiteX3" fmla="*/ 741910 w 1155675"/>
              <a:gd name="connsiteY3" fmla="*/ 1399733 h 1405413"/>
              <a:gd name="connsiteX4" fmla="*/ 35167 w 1155675"/>
              <a:gd name="connsiteY4" fmla="*/ 1098693 h 1405413"/>
              <a:gd name="connsiteX5" fmla="*/ 127850 w 1155675"/>
              <a:gd name="connsiteY5" fmla="*/ 767073 h 1405413"/>
              <a:gd name="connsiteX6" fmla="*/ 311071 w 1155675"/>
              <a:gd name="connsiteY6" fmla="*/ 405189 h 1405413"/>
              <a:gd name="connsiteX7" fmla="*/ 531577 w 1155675"/>
              <a:gd name="connsiteY7" fmla="*/ 199371 h 1405413"/>
              <a:gd name="connsiteX8" fmla="*/ 638015 w 1155675"/>
              <a:gd name="connsiteY8" fmla="*/ 0 h 1405413"/>
              <a:gd name="connsiteX0" fmla="*/ 863908 w 1129565"/>
              <a:gd name="connsiteY0" fmla="*/ 194845 h 1405413"/>
              <a:gd name="connsiteX1" fmla="*/ 650004 w 1129565"/>
              <a:gd name="connsiteY1" fmla="*/ 527225 h 1405413"/>
              <a:gd name="connsiteX2" fmla="*/ 1120916 w 1129565"/>
              <a:gd name="connsiteY2" fmla="*/ 1209478 h 1405413"/>
              <a:gd name="connsiteX3" fmla="*/ 715800 w 1129565"/>
              <a:gd name="connsiteY3" fmla="*/ 1399733 h 1405413"/>
              <a:gd name="connsiteX4" fmla="*/ 9057 w 1129565"/>
              <a:gd name="connsiteY4" fmla="*/ 1098693 h 1405413"/>
              <a:gd name="connsiteX5" fmla="*/ 750521 w 1129565"/>
              <a:gd name="connsiteY5" fmla="*/ 966045 h 1405413"/>
              <a:gd name="connsiteX6" fmla="*/ 284961 w 1129565"/>
              <a:gd name="connsiteY6" fmla="*/ 405189 h 1405413"/>
              <a:gd name="connsiteX7" fmla="*/ 505467 w 1129565"/>
              <a:gd name="connsiteY7" fmla="*/ 199371 h 1405413"/>
              <a:gd name="connsiteX8" fmla="*/ 611905 w 1129565"/>
              <a:gd name="connsiteY8" fmla="*/ 0 h 1405413"/>
              <a:gd name="connsiteX0" fmla="*/ 850809 w 1116466"/>
              <a:gd name="connsiteY0" fmla="*/ 194845 h 1405413"/>
              <a:gd name="connsiteX1" fmla="*/ 636905 w 1116466"/>
              <a:gd name="connsiteY1" fmla="*/ 527225 h 1405413"/>
              <a:gd name="connsiteX2" fmla="*/ 1107817 w 1116466"/>
              <a:gd name="connsiteY2" fmla="*/ 1209478 h 1405413"/>
              <a:gd name="connsiteX3" fmla="*/ 702701 w 1116466"/>
              <a:gd name="connsiteY3" fmla="*/ 1399733 h 1405413"/>
              <a:gd name="connsiteX4" fmla="*/ 9198 w 1116466"/>
              <a:gd name="connsiteY4" fmla="*/ 1165017 h 1405413"/>
              <a:gd name="connsiteX5" fmla="*/ 737422 w 1116466"/>
              <a:gd name="connsiteY5" fmla="*/ 966045 h 1405413"/>
              <a:gd name="connsiteX6" fmla="*/ 271862 w 1116466"/>
              <a:gd name="connsiteY6" fmla="*/ 405189 h 1405413"/>
              <a:gd name="connsiteX7" fmla="*/ 492368 w 1116466"/>
              <a:gd name="connsiteY7" fmla="*/ 199371 h 1405413"/>
              <a:gd name="connsiteX8" fmla="*/ 598806 w 1116466"/>
              <a:gd name="connsiteY8" fmla="*/ 0 h 1405413"/>
              <a:gd name="connsiteX0" fmla="*/ 916349 w 1182006"/>
              <a:gd name="connsiteY0" fmla="*/ 194845 h 1405413"/>
              <a:gd name="connsiteX1" fmla="*/ 702445 w 1182006"/>
              <a:gd name="connsiteY1" fmla="*/ 527225 h 1405413"/>
              <a:gd name="connsiteX2" fmla="*/ 1173357 w 1182006"/>
              <a:gd name="connsiteY2" fmla="*/ 1209478 h 1405413"/>
              <a:gd name="connsiteX3" fmla="*/ 768241 w 1182006"/>
              <a:gd name="connsiteY3" fmla="*/ 1399733 h 1405413"/>
              <a:gd name="connsiteX4" fmla="*/ 8536 w 1182006"/>
              <a:gd name="connsiteY4" fmla="*/ 1204811 h 1405413"/>
              <a:gd name="connsiteX5" fmla="*/ 802962 w 1182006"/>
              <a:gd name="connsiteY5" fmla="*/ 966045 h 1405413"/>
              <a:gd name="connsiteX6" fmla="*/ 337402 w 1182006"/>
              <a:gd name="connsiteY6" fmla="*/ 405189 h 1405413"/>
              <a:gd name="connsiteX7" fmla="*/ 557908 w 1182006"/>
              <a:gd name="connsiteY7" fmla="*/ 199371 h 1405413"/>
              <a:gd name="connsiteX8" fmla="*/ 664346 w 1182006"/>
              <a:gd name="connsiteY8" fmla="*/ 0 h 1405413"/>
              <a:gd name="connsiteX0" fmla="*/ 968847 w 1234504"/>
              <a:gd name="connsiteY0" fmla="*/ 194845 h 1405413"/>
              <a:gd name="connsiteX1" fmla="*/ 754943 w 1234504"/>
              <a:gd name="connsiteY1" fmla="*/ 527225 h 1405413"/>
              <a:gd name="connsiteX2" fmla="*/ 1225855 w 1234504"/>
              <a:gd name="connsiteY2" fmla="*/ 1209478 h 1405413"/>
              <a:gd name="connsiteX3" fmla="*/ 820739 w 1234504"/>
              <a:gd name="connsiteY3" fmla="*/ 1399733 h 1405413"/>
              <a:gd name="connsiteX4" fmla="*/ 8072 w 1234504"/>
              <a:gd name="connsiteY4" fmla="*/ 1271134 h 1405413"/>
              <a:gd name="connsiteX5" fmla="*/ 855460 w 1234504"/>
              <a:gd name="connsiteY5" fmla="*/ 966045 h 1405413"/>
              <a:gd name="connsiteX6" fmla="*/ 389900 w 1234504"/>
              <a:gd name="connsiteY6" fmla="*/ 405189 h 1405413"/>
              <a:gd name="connsiteX7" fmla="*/ 610406 w 1234504"/>
              <a:gd name="connsiteY7" fmla="*/ 199371 h 1405413"/>
              <a:gd name="connsiteX8" fmla="*/ 716844 w 1234504"/>
              <a:gd name="connsiteY8" fmla="*/ 0 h 1405413"/>
              <a:gd name="connsiteX0" fmla="*/ 960775 w 1226432"/>
              <a:gd name="connsiteY0" fmla="*/ 194845 h 1405413"/>
              <a:gd name="connsiteX1" fmla="*/ 746871 w 1226432"/>
              <a:gd name="connsiteY1" fmla="*/ 527225 h 1405413"/>
              <a:gd name="connsiteX2" fmla="*/ 1217783 w 1226432"/>
              <a:gd name="connsiteY2" fmla="*/ 1209478 h 1405413"/>
              <a:gd name="connsiteX3" fmla="*/ 812667 w 1226432"/>
              <a:gd name="connsiteY3" fmla="*/ 1399733 h 1405413"/>
              <a:gd name="connsiteX4" fmla="*/ 0 w 1226432"/>
              <a:gd name="connsiteY4" fmla="*/ 1271134 h 1405413"/>
              <a:gd name="connsiteX5" fmla="*/ 847388 w 1226432"/>
              <a:gd name="connsiteY5" fmla="*/ 966045 h 1405413"/>
              <a:gd name="connsiteX6" fmla="*/ 381828 w 1226432"/>
              <a:gd name="connsiteY6" fmla="*/ 405189 h 1405413"/>
              <a:gd name="connsiteX7" fmla="*/ 602334 w 1226432"/>
              <a:gd name="connsiteY7" fmla="*/ 199371 h 1405413"/>
              <a:gd name="connsiteX8" fmla="*/ 708772 w 1226432"/>
              <a:gd name="connsiteY8" fmla="*/ 0 h 1405413"/>
              <a:gd name="connsiteX0" fmla="*/ 960775 w 1223826"/>
              <a:gd name="connsiteY0" fmla="*/ 194845 h 1405413"/>
              <a:gd name="connsiteX1" fmla="*/ 746871 w 1223826"/>
              <a:gd name="connsiteY1" fmla="*/ 527225 h 1405413"/>
              <a:gd name="connsiteX2" fmla="*/ 1217783 w 1223826"/>
              <a:gd name="connsiteY2" fmla="*/ 1209478 h 1405413"/>
              <a:gd name="connsiteX3" fmla="*/ 812667 w 1223826"/>
              <a:gd name="connsiteY3" fmla="*/ 1399733 h 1405413"/>
              <a:gd name="connsiteX4" fmla="*/ 0 w 1223826"/>
              <a:gd name="connsiteY4" fmla="*/ 1271134 h 1405413"/>
              <a:gd name="connsiteX5" fmla="*/ 847388 w 1223826"/>
              <a:gd name="connsiteY5" fmla="*/ 966045 h 1405413"/>
              <a:gd name="connsiteX6" fmla="*/ 381828 w 1223826"/>
              <a:gd name="connsiteY6" fmla="*/ 405189 h 1405413"/>
              <a:gd name="connsiteX7" fmla="*/ 602334 w 1223826"/>
              <a:gd name="connsiteY7" fmla="*/ 199371 h 1405413"/>
              <a:gd name="connsiteX8" fmla="*/ 708772 w 1223826"/>
              <a:gd name="connsiteY8" fmla="*/ 0 h 1405413"/>
              <a:gd name="connsiteX0" fmla="*/ 960775 w 1223826"/>
              <a:gd name="connsiteY0" fmla="*/ 194845 h 1407145"/>
              <a:gd name="connsiteX1" fmla="*/ 746871 w 1223826"/>
              <a:gd name="connsiteY1" fmla="*/ 527225 h 1407145"/>
              <a:gd name="connsiteX2" fmla="*/ 1217783 w 1223826"/>
              <a:gd name="connsiteY2" fmla="*/ 1209478 h 1407145"/>
              <a:gd name="connsiteX3" fmla="*/ 812667 w 1223826"/>
              <a:gd name="connsiteY3" fmla="*/ 1399733 h 1407145"/>
              <a:gd name="connsiteX4" fmla="*/ 0 w 1223826"/>
              <a:gd name="connsiteY4" fmla="*/ 1271134 h 1407145"/>
              <a:gd name="connsiteX5" fmla="*/ 847388 w 1223826"/>
              <a:gd name="connsiteY5" fmla="*/ 966045 h 1407145"/>
              <a:gd name="connsiteX6" fmla="*/ 381828 w 1223826"/>
              <a:gd name="connsiteY6" fmla="*/ 405189 h 1407145"/>
              <a:gd name="connsiteX7" fmla="*/ 602334 w 1223826"/>
              <a:gd name="connsiteY7" fmla="*/ 199371 h 1407145"/>
              <a:gd name="connsiteX8" fmla="*/ 708772 w 1223826"/>
              <a:gd name="connsiteY8" fmla="*/ 0 h 1407145"/>
              <a:gd name="connsiteX0" fmla="*/ 960775 w 1223826"/>
              <a:gd name="connsiteY0" fmla="*/ 194845 h 1399733"/>
              <a:gd name="connsiteX1" fmla="*/ 746871 w 1223826"/>
              <a:gd name="connsiteY1" fmla="*/ 527225 h 1399733"/>
              <a:gd name="connsiteX2" fmla="*/ 1217783 w 1223826"/>
              <a:gd name="connsiteY2" fmla="*/ 1209478 h 1399733"/>
              <a:gd name="connsiteX3" fmla="*/ 812667 w 1223826"/>
              <a:gd name="connsiteY3" fmla="*/ 1399733 h 1399733"/>
              <a:gd name="connsiteX4" fmla="*/ 0 w 1223826"/>
              <a:gd name="connsiteY4" fmla="*/ 1271134 h 1399733"/>
              <a:gd name="connsiteX5" fmla="*/ 847388 w 1223826"/>
              <a:gd name="connsiteY5" fmla="*/ 966045 h 1399733"/>
              <a:gd name="connsiteX6" fmla="*/ 381828 w 1223826"/>
              <a:gd name="connsiteY6" fmla="*/ 405189 h 1399733"/>
              <a:gd name="connsiteX7" fmla="*/ 602334 w 1223826"/>
              <a:gd name="connsiteY7" fmla="*/ 199371 h 1399733"/>
              <a:gd name="connsiteX8" fmla="*/ 708772 w 1223826"/>
              <a:gd name="connsiteY8" fmla="*/ 0 h 1399733"/>
              <a:gd name="connsiteX0" fmla="*/ 971495 w 1234546"/>
              <a:gd name="connsiteY0" fmla="*/ 194845 h 1411293"/>
              <a:gd name="connsiteX1" fmla="*/ 757591 w 1234546"/>
              <a:gd name="connsiteY1" fmla="*/ 527225 h 1411293"/>
              <a:gd name="connsiteX2" fmla="*/ 1228503 w 1234546"/>
              <a:gd name="connsiteY2" fmla="*/ 1209478 h 1411293"/>
              <a:gd name="connsiteX3" fmla="*/ 823387 w 1234546"/>
              <a:gd name="connsiteY3" fmla="*/ 1399733 h 1411293"/>
              <a:gd name="connsiteX4" fmla="*/ 408680 w 1234546"/>
              <a:gd name="connsiteY4" fmla="*/ 1377360 h 1411293"/>
              <a:gd name="connsiteX5" fmla="*/ 10720 w 1234546"/>
              <a:gd name="connsiteY5" fmla="*/ 1271134 h 1411293"/>
              <a:gd name="connsiteX6" fmla="*/ 858108 w 1234546"/>
              <a:gd name="connsiteY6" fmla="*/ 966045 h 1411293"/>
              <a:gd name="connsiteX7" fmla="*/ 392548 w 1234546"/>
              <a:gd name="connsiteY7" fmla="*/ 405189 h 1411293"/>
              <a:gd name="connsiteX8" fmla="*/ 613054 w 1234546"/>
              <a:gd name="connsiteY8" fmla="*/ 199371 h 1411293"/>
              <a:gd name="connsiteX9" fmla="*/ 719492 w 1234546"/>
              <a:gd name="connsiteY9" fmla="*/ 0 h 1411293"/>
              <a:gd name="connsiteX0" fmla="*/ 971301 w 1234352"/>
              <a:gd name="connsiteY0" fmla="*/ 194845 h 1404830"/>
              <a:gd name="connsiteX1" fmla="*/ 757397 w 1234352"/>
              <a:gd name="connsiteY1" fmla="*/ 527225 h 1404830"/>
              <a:gd name="connsiteX2" fmla="*/ 1228309 w 1234352"/>
              <a:gd name="connsiteY2" fmla="*/ 1209478 h 1404830"/>
              <a:gd name="connsiteX3" fmla="*/ 823193 w 1234352"/>
              <a:gd name="connsiteY3" fmla="*/ 1399733 h 1404830"/>
              <a:gd name="connsiteX4" fmla="*/ 415854 w 1234352"/>
              <a:gd name="connsiteY4" fmla="*/ 1310929 h 1404830"/>
              <a:gd name="connsiteX5" fmla="*/ 10526 w 1234352"/>
              <a:gd name="connsiteY5" fmla="*/ 1271134 h 1404830"/>
              <a:gd name="connsiteX6" fmla="*/ 857914 w 1234352"/>
              <a:gd name="connsiteY6" fmla="*/ 966045 h 1404830"/>
              <a:gd name="connsiteX7" fmla="*/ 392354 w 1234352"/>
              <a:gd name="connsiteY7" fmla="*/ 405189 h 1404830"/>
              <a:gd name="connsiteX8" fmla="*/ 612860 w 1234352"/>
              <a:gd name="connsiteY8" fmla="*/ 199371 h 1404830"/>
              <a:gd name="connsiteX9" fmla="*/ 719298 w 1234352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37927"/>
              <a:gd name="connsiteY0" fmla="*/ 194845 h 1404830"/>
              <a:gd name="connsiteX1" fmla="*/ 746871 w 1237927"/>
              <a:gd name="connsiteY1" fmla="*/ 527225 h 1404830"/>
              <a:gd name="connsiteX2" fmla="*/ 1217783 w 1237927"/>
              <a:gd name="connsiteY2" fmla="*/ 1209478 h 1404830"/>
              <a:gd name="connsiteX3" fmla="*/ 812667 w 1237927"/>
              <a:gd name="connsiteY3" fmla="*/ 1399733 h 1404830"/>
              <a:gd name="connsiteX4" fmla="*/ 405328 w 1237927"/>
              <a:gd name="connsiteY4" fmla="*/ 1310929 h 1404830"/>
              <a:gd name="connsiteX5" fmla="*/ 0 w 1237927"/>
              <a:gd name="connsiteY5" fmla="*/ 1271134 h 1404830"/>
              <a:gd name="connsiteX6" fmla="*/ 847388 w 1237927"/>
              <a:gd name="connsiteY6" fmla="*/ 966045 h 1404830"/>
              <a:gd name="connsiteX7" fmla="*/ 381828 w 1237927"/>
              <a:gd name="connsiteY7" fmla="*/ 405189 h 1404830"/>
              <a:gd name="connsiteX8" fmla="*/ 602334 w 1237927"/>
              <a:gd name="connsiteY8" fmla="*/ 199371 h 1404830"/>
              <a:gd name="connsiteX9" fmla="*/ 708772 w 1237927"/>
              <a:gd name="connsiteY9" fmla="*/ 0 h 1404830"/>
              <a:gd name="connsiteX0" fmla="*/ 960775 w 1237927"/>
              <a:gd name="connsiteY0" fmla="*/ 194845 h 1404830"/>
              <a:gd name="connsiteX1" fmla="*/ 746871 w 1237927"/>
              <a:gd name="connsiteY1" fmla="*/ 527225 h 1404830"/>
              <a:gd name="connsiteX2" fmla="*/ 1217783 w 1237927"/>
              <a:gd name="connsiteY2" fmla="*/ 1209478 h 1404830"/>
              <a:gd name="connsiteX3" fmla="*/ 812667 w 1237927"/>
              <a:gd name="connsiteY3" fmla="*/ 1399733 h 1404830"/>
              <a:gd name="connsiteX4" fmla="*/ 405328 w 1237927"/>
              <a:gd name="connsiteY4" fmla="*/ 1310929 h 1404830"/>
              <a:gd name="connsiteX5" fmla="*/ 0 w 1237927"/>
              <a:gd name="connsiteY5" fmla="*/ 1271134 h 1404830"/>
              <a:gd name="connsiteX6" fmla="*/ 847388 w 1237927"/>
              <a:gd name="connsiteY6" fmla="*/ 966045 h 1404830"/>
              <a:gd name="connsiteX7" fmla="*/ 381828 w 1237927"/>
              <a:gd name="connsiteY7" fmla="*/ 405189 h 1404830"/>
              <a:gd name="connsiteX8" fmla="*/ 602334 w 1237927"/>
              <a:gd name="connsiteY8" fmla="*/ 199371 h 1404830"/>
              <a:gd name="connsiteX9" fmla="*/ 708772 w 1237927"/>
              <a:gd name="connsiteY9" fmla="*/ 0 h 1404830"/>
              <a:gd name="connsiteX0" fmla="*/ 960775 w 1237927"/>
              <a:gd name="connsiteY0" fmla="*/ 194845 h 1377166"/>
              <a:gd name="connsiteX1" fmla="*/ 746871 w 1237927"/>
              <a:gd name="connsiteY1" fmla="*/ 527225 h 1377166"/>
              <a:gd name="connsiteX2" fmla="*/ 1217783 w 1237927"/>
              <a:gd name="connsiteY2" fmla="*/ 1209478 h 1377166"/>
              <a:gd name="connsiteX3" fmla="*/ 934479 w 1237927"/>
              <a:gd name="connsiteY3" fmla="*/ 1042343 h 1377166"/>
              <a:gd name="connsiteX4" fmla="*/ 405328 w 1237927"/>
              <a:gd name="connsiteY4" fmla="*/ 1310929 h 1377166"/>
              <a:gd name="connsiteX5" fmla="*/ 0 w 1237927"/>
              <a:gd name="connsiteY5" fmla="*/ 1271134 h 1377166"/>
              <a:gd name="connsiteX6" fmla="*/ 847388 w 1237927"/>
              <a:gd name="connsiteY6" fmla="*/ 966045 h 1377166"/>
              <a:gd name="connsiteX7" fmla="*/ 381828 w 1237927"/>
              <a:gd name="connsiteY7" fmla="*/ 405189 h 1377166"/>
              <a:gd name="connsiteX8" fmla="*/ 602334 w 1237927"/>
              <a:gd name="connsiteY8" fmla="*/ 199371 h 1377166"/>
              <a:gd name="connsiteX9" fmla="*/ 708772 w 1237927"/>
              <a:gd name="connsiteY9" fmla="*/ 0 h 1377166"/>
              <a:gd name="connsiteX0" fmla="*/ 960775 w 1237927"/>
              <a:gd name="connsiteY0" fmla="*/ 194845 h 1377166"/>
              <a:gd name="connsiteX1" fmla="*/ 746871 w 1237927"/>
              <a:gd name="connsiteY1" fmla="*/ 527225 h 1377166"/>
              <a:gd name="connsiteX2" fmla="*/ 1217783 w 1237927"/>
              <a:gd name="connsiteY2" fmla="*/ 1209478 h 1377166"/>
              <a:gd name="connsiteX3" fmla="*/ 934479 w 1237927"/>
              <a:gd name="connsiteY3" fmla="*/ 1042343 h 1377166"/>
              <a:gd name="connsiteX4" fmla="*/ 405328 w 1237927"/>
              <a:gd name="connsiteY4" fmla="*/ 1310929 h 1377166"/>
              <a:gd name="connsiteX5" fmla="*/ 0 w 1237927"/>
              <a:gd name="connsiteY5" fmla="*/ 1271134 h 1377166"/>
              <a:gd name="connsiteX6" fmla="*/ 516756 w 1237927"/>
              <a:gd name="connsiteY6" fmla="*/ 538921 h 1377166"/>
              <a:gd name="connsiteX7" fmla="*/ 381828 w 1237927"/>
              <a:gd name="connsiteY7" fmla="*/ 405189 h 1377166"/>
              <a:gd name="connsiteX8" fmla="*/ 602334 w 1237927"/>
              <a:gd name="connsiteY8" fmla="*/ 199371 h 1377166"/>
              <a:gd name="connsiteX9" fmla="*/ 708772 w 1237927"/>
              <a:gd name="connsiteY9" fmla="*/ 0 h 1377166"/>
              <a:gd name="connsiteX0" fmla="*/ 579695 w 856847"/>
              <a:gd name="connsiteY0" fmla="*/ 194845 h 1338145"/>
              <a:gd name="connsiteX1" fmla="*/ 365791 w 856847"/>
              <a:gd name="connsiteY1" fmla="*/ 527225 h 1338145"/>
              <a:gd name="connsiteX2" fmla="*/ 836703 w 856847"/>
              <a:gd name="connsiteY2" fmla="*/ 1209478 h 1338145"/>
              <a:gd name="connsiteX3" fmla="*/ 553399 w 856847"/>
              <a:gd name="connsiteY3" fmla="*/ 1042343 h 1338145"/>
              <a:gd name="connsiteX4" fmla="*/ 24248 w 856847"/>
              <a:gd name="connsiteY4" fmla="*/ 1310929 h 1338145"/>
              <a:gd name="connsiteX5" fmla="*/ 393295 w 856847"/>
              <a:gd name="connsiteY5" fmla="*/ 268699 h 1338145"/>
              <a:gd name="connsiteX6" fmla="*/ 135676 w 856847"/>
              <a:gd name="connsiteY6" fmla="*/ 538921 h 1338145"/>
              <a:gd name="connsiteX7" fmla="*/ 748 w 856847"/>
              <a:gd name="connsiteY7" fmla="*/ 405189 h 1338145"/>
              <a:gd name="connsiteX8" fmla="*/ 221254 w 856847"/>
              <a:gd name="connsiteY8" fmla="*/ 199371 h 1338145"/>
              <a:gd name="connsiteX9" fmla="*/ 327692 w 856847"/>
              <a:gd name="connsiteY9" fmla="*/ 0 h 1338145"/>
              <a:gd name="connsiteX0" fmla="*/ 579181 w 856333"/>
              <a:gd name="connsiteY0" fmla="*/ 194845 h 1338145"/>
              <a:gd name="connsiteX1" fmla="*/ 365277 w 856333"/>
              <a:gd name="connsiteY1" fmla="*/ 527225 h 1338145"/>
              <a:gd name="connsiteX2" fmla="*/ 836189 w 856333"/>
              <a:gd name="connsiteY2" fmla="*/ 1209478 h 1338145"/>
              <a:gd name="connsiteX3" fmla="*/ 552885 w 856333"/>
              <a:gd name="connsiteY3" fmla="*/ 1042343 h 1338145"/>
              <a:gd name="connsiteX4" fmla="*/ 23734 w 856333"/>
              <a:gd name="connsiteY4" fmla="*/ 1310929 h 1338145"/>
              <a:gd name="connsiteX5" fmla="*/ 392781 w 856333"/>
              <a:gd name="connsiteY5" fmla="*/ 268699 h 1338145"/>
              <a:gd name="connsiteX6" fmla="*/ 169967 w 856333"/>
              <a:gd name="connsiteY6" fmla="*/ 460469 h 1338145"/>
              <a:gd name="connsiteX7" fmla="*/ 234 w 856333"/>
              <a:gd name="connsiteY7" fmla="*/ 405189 h 1338145"/>
              <a:gd name="connsiteX8" fmla="*/ 220740 w 856333"/>
              <a:gd name="connsiteY8" fmla="*/ 199371 h 1338145"/>
              <a:gd name="connsiteX9" fmla="*/ 327178 w 856333"/>
              <a:gd name="connsiteY9" fmla="*/ 0 h 1338145"/>
              <a:gd name="connsiteX0" fmla="*/ 579087 w 856239"/>
              <a:gd name="connsiteY0" fmla="*/ 194845 h 1338145"/>
              <a:gd name="connsiteX1" fmla="*/ 365183 w 856239"/>
              <a:gd name="connsiteY1" fmla="*/ 527225 h 1338145"/>
              <a:gd name="connsiteX2" fmla="*/ 836095 w 856239"/>
              <a:gd name="connsiteY2" fmla="*/ 1209478 h 1338145"/>
              <a:gd name="connsiteX3" fmla="*/ 552791 w 856239"/>
              <a:gd name="connsiteY3" fmla="*/ 1042343 h 1338145"/>
              <a:gd name="connsiteX4" fmla="*/ 23640 w 856239"/>
              <a:gd name="connsiteY4" fmla="*/ 1310929 h 1338145"/>
              <a:gd name="connsiteX5" fmla="*/ 392687 w 856239"/>
              <a:gd name="connsiteY5" fmla="*/ 268699 h 1338145"/>
              <a:gd name="connsiteX6" fmla="*/ 169873 w 856239"/>
              <a:gd name="connsiteY6" fmla="*/ 460469 h 1338145"/>
              <a:gd name="connsiteX7" fmla="*/ 140 w 856239"/>
              <a:gd name="connsiteY7" fmla="*/ 405189 h 1338145"/>
              <a:gd name="connsiteX8" fmla="*/ 220646 w 856239"/>
              <a:gd name="connsiteY8" fmla="*/ 199371 h 1338145"/>
              <a:gd name="connsiteX9" fmla="*/ 327084 w 856239"/>
              <a:gd name="connsiteY9" fmla="*/ 0 h 1338145"/>
              <a:gd name="connsiteX0" fmla="*/ 579087 w 856239"/>
              <a:gd name="connsiteY0" fmla="*/ 194845 h 1338145"/>
              <a:gd name="connsiteX1" fmla="*/ 365183 w 856239"/>
              <a:gd name="connsiteY1" fmla="*/ 527225 h 1338145"/>
              <a:gd name="connsiteX2" fmla="*/ 836095 w 856239"/>
              <a:gd name="connsiteY2" fmla="*/ 1209478 h 1338145"/>
              <a:gd name="connsiteX3" fmla="*/ 552791 w 856239"/>
              <a:gd name="connsiteY3" fmla="*/ 1042343 h 1338145"/>
              <a:gd name="connsiteX4" fmla="*/ 23640 w 856239"/>
              <a:gd name="connsiteY4" fmla="*/ 1310929 h 1338145"/>
              <a:gd name="connsiteX5" fmla="*/ 392687 w 856239"/>
              <a:gd name="connsiteY5" fmla="*/ 268699 h 1338145"/>
              <a:gd name="connsiteX6" fmla="*/ 169873 w 856239"/>
              <a:gd name="connsiteY6" fmla="*/ 460469 h 1338145"/>
              <a:gd name="connsiteX7" fmla="*/ 140 w 856239"/>
              <a:gd name="connsiteY7" fmla="*/ 405189 h 1338145"/>
              <a:gd name="connsiteX8" fmla="*/ 220646 w 856239"/>
              <a:gd name="connsiteY8" fmla="*/ 199371 h 1338145"/>
              <a:gd name="connsiteX9" fmla="*/ 327084 w 856239"/>
              <a:gd name="connsiteY9" fmla="*/ 0 h 1338145"/>
              <a:gd name="connsiteX0" fmla="*/ 657384 w 934536"/>
              <a:gd name="connsiteY0" fmla="*/ 194845 h 1338145"/>
              <a:gd name="connsiteX1" fmla="*/ 443480 w 934536"/>
              <a:gd name="connsiteY1" fmla="*/ 527225 h 1338145"/>
              <a:gd name="connsiteX2" fmla="*/ 914392 w 934536"/>
              <a:gd name="connsiteY2" fmla="*/ 1209478 h 1338145"/>
              <a:gd name="connsiteX3" fmla="*/ 631088 w 934536"/>
              <a:gd name="connsiteY3" fmla="*/ 1042343 h 1338145"/>
              <a:gd name="connsiteX4" fmla="*/ 101937 w 934536"/>
              <a:gd name="connsiteY4" fmla="*/ 1310929 h 1338145"/>
              <a:gd name="connsiteX5" fmla="*/ 470984 w 934536"/>
              <a:gd name="connsiteY5" fmla="*/ 268699 h 1338145"/>
              <a:gd name="connsiteX6" fmla="*/ 248170 w 934536"/>
              <a:gd name="connsiteY6" fmla="*/ 460469 h 1338145"/>
              <a:gd name="connsiteX7" fmla="*/ 78437 w 934536"/>
              <a:gd name="connsiteY7" fmla="*/ 405189 h 1338145"/>
              <a:gd name="connsiteX8" fmla="*/ 298943 w 934536"/>
              <a:gd name="connsiteY8" fmla="*/ 199371 h 1338145"/>
              <a:gd name="connsiteX9" fmla="*/ 405381 w 934536"/>
              <a:gd name="connsiteY9" fmla="*/ 0 h 1338145"/>
              <a:gd name="connsiteX0" fmla="*/ 599895 w 877047"/>
              <a:gd name="connsiteY0" fmla="*/ 194845 h 1338145"/>
              <a:gd name="connsiteX1" fmla="*/ 385991 w 877047"/>
              <a:gd name="connsiteY1" fmla="*/ 527225 h 1338145"/>
              <a:gd name="connsiteX2" fmla="*/ 856903 w 877047"/>
              <a:gd name="connsiteY2" fmla="*/ 1209478 h 1338145"/>
              <a:gd name="connsiteX3" fmla="*/ 573599 w 877047"/>
              <a:gd name="connsiteY3" fmla="*/ 1042343 h 1338145"/>
              <a:gd name="connsiteX4" fmla="*/ 44448 w 877047"/>
              <a:gd name="connsiteY4" fmla="*/ 1310929 h 1338145"/>
              <a:gd name="connsiteX5" fmla="*/ 413495 w 877047"/>
              <a:gd name="connsiteY5" fmla="*/ 268699 h 1338145"/>
              <a:gd name="connsiteX6" fmla="*/ 190681 w 877047"/>
              <a:gd name="connsiteY6" fmla="*/ 460469 h 1338145"/>
              <a:gd name="connsiteX7" fmla="*/ 20948 w 877047"/>
              <a:gd name="connsiteY7" fmla="*/ 405189 h 1338145"/>
              <a:gd name="connsiteX8" fmla="*/ 241454 w 877047"/>
              <a:gd name="connsiteY8" fmla="*/ 199371 h 1338145"/>
              <a:gd name="connsiteX9" fmla="*/ 347892 w 877047"/>
              <a:gd name="connsiteY9" fmla="*/ 0 h 1338145"/>
              <a:gd name="connsiteX0" fmla="*/ 556582 w 833734"/>
              <a:gd name="connsiteY0" fmla="*/ 194845 h 1338145"/>
              <a:gd name="connsiteX1" fmla="*/ 342678 w 833734"/>
              <a:gd name="connsiteY1" fmla="*/ 527225 h 1338145"/>
              <a:gd name="connsiteX2" fmla="*/ 813590 w 833734"/>
              <a:gd name="connsiteY2" fmla="*/ 1209478 h 1338145"/>
              <a:gd name="connsiteX3" fmla="*/ 530286 w 833734"/>
              <a:gd name="connsiteY3" fmla="*/ 1042343 h 1338145"/>
              <a:gd name="connsiteX4" fmla="*/ 1135 w 833734"/>
              <a:gd name="connsiteY4" fmla="*/ 1310929 h 1338145"/>
              <a:gd name="connsiteX5" fmla="*/ 370182 w 833734"/>
              <a:gd name="connsiteY5" fmla="*/ 268699 h 1338145"/>
              <a:gd name="connsiteX6" fmla="*/ 147368 w 833734"/>
              <a:gd name="connsiteY6" fmla="*/ 460469 h 1338145"/>
              <a:gd name="connsiteX7" fmla="*/ 247361 w 833734"/>
              <a:gd name="connsiteY7" fmla="*/ 291871 h 1338145"/>
              <a:gd name="connsiteX8" fmla="*/ 198141 w 833734"/>
              <a:gd name="connsiteY8" fmla="*/ 199371 h 1338145"/>
              <a:gd name="connsiteX9" fmla="*/ 304579 w 833734"/>
              <a:gd name="connsiteY9" fmla="*/ 0 h 1338145"/>
              <a:gd name="connsiteX0" fmla="*/ 556582 w 833734"/>
              <a:gd name="connsiteY0" fmla="*/ 194845 h 1338145"/>
              <a:gd name="connsiteX1" fmla="*/ 342678 w 833734"/>
              <a:gd name="connsiteY1" fmla="*/ 527225 h 1338145"/>
              <a:gd name="connsiteX2" fmla="*/ 813590 w 833734"/>
              <a:gd name="connsiteY2" fmla="*/ 1209478 h 1338145"/>
              <a:gd name="connsiteX3" fmla="*/ 530286 w 833734"/>
              <a:gd name="connsiteY3" fmla="*/ 1042343 h 1338145"/>
              <a:gd name="connsiteX4" fmla="*/ 1135 w 833734"/>
              <a:gd name="connsiteY4" fmla="*/ 1310929 h 1338145"/>
              <a:gd name="connsiteX5" fmla="*/ 370182 w 833734"/>
              <a:gd name="connsiteY5" fmla="*/ 268699 h 1338145"/>
              <a:gd name="connsiteX6" fmla="*/ 147368 w 833734"/>
              <a:gd name="connsiteY6" fmla="*/ 460469 h 1338145"/>
              <a:gd name="connsiteX7" fmla="*/ 247361 w 833734"/>
              <a:gd name="connsiteY7" fmla="*/ 291871 h 1338145"/>
              <a:gd name="connsiteX8" fmla="*/ 198141 w 833734"/>
              <a:gd name="connsiteY8" fmla="*/ 199371 h 1338145"/>
              <a:gd name="connsiteX9" fmla="*/ 304579 w 833734"/>
              <a:gd name="connsiteY9" fmla="*/ 0 h 1338145"/>
              <a:gd name="connsiteX0" fmla="*/ 615161 w 892313"/>
              <a:gd name="connsiteY0" fmla="*/ 194845 h 1338145"/>
              <a:gd name="connsiteX1" fmla="*/ 401257 w 892313"/>
              <a:gd name="connsiteY1" fmla="*/ 527225 h 1338145"/>
              <a:gd name="connsiteX2" fmla="*/ 872169 w 892313"/>
              <a:gd name="connsiteY2" fmla="*/ 1209478 h 1338145"/>
              <a:gd name="connsiteX3" fmla="*/ 588865 w 892313"/>
              <a:gd name="connsiteY3" fmla="*/ 1042343 h 1338145"/>
              <a:gd name="connsiteX4" fmla="*/ 59714 w 892313"/>
              <a:gd name="connsiteY4" fmla="*/ 1310929 h 1338145"/>
              <a:gd name="connsiteX5" fmla="*/ 428761 w 892313"/>
              <a:gd name="connsiteY5" fmla="*/ 268699 h 1338145"/>
              <a:gd name="connsiteX6" fmla="*/ 205947 w 892313"/>
              <a:gd name="connsiteY6" fmla="*/ 460469 h 1338145"/>
              <a:gd name="connsiteX7" fmla="*/ 18812 w 892313"/>
              <a:gd name="connsiteY7" fmla="*/ 448773 h 1338145"/>
              <a:gd name="connsiteX8" fmla="*/ 256720 w 892313"/>
              <a:gd name="connsiteY8" fmla="*/ 199371 h 1338145"/>
              <a:gd name="connsiteX9" fmla="*/ 363158 w 892313"/>
              <a:gd name="connsiteY9" fmla="*/ 0 h 1338145"/>
              <a:gd name="connsiteX0" fmla="*/ 875734 w 1152886"/>
              <a:gd name="connsiteY0" fmla="*/ 194845 h 1338145"/>
              <a:gd name="connsiteX1" fmla="*/ 661830 w 1152886"/>
              <a:gd name="connsiteY1" fmla="*/ 527225 h 1338145"/>
              <a:gd name="connsiteX2" fmla="*/ 1132742 w 1152886"/>
              <a:gd name="connsiteY2" fmla="*/ 1209478 h 1338145"/>
              <a:gd name="connsiteX3" fmla="*/ 849438 w 1152886"/>
              <a:gd name="connsiteY3" fmla="*/ 1042343 h 1338145"/>
              <a:gd name="connsiteX4" fmla="*/ 320287 w 1152886"/>
              <a:gd name="connsiteY4" fmla="*/ 1310929 h 1338145"/>
              <a:gd name="connsiteX5" fmla="*/ 689334 w 1152886"/>
              <a:gd name="connsiteY5" fmla="*/ 268699 h 1338145"/>
              <a:gd name="connsiteX6" fmla="*/ 466520 w 1152886"/>
              <a:gd name="connsiteY6" fmla="*/ 460469 h 1338145"/>
              <a:gd name="connsiteX7" fmla="*/ 959 w 1152886"/>
              <a:gd name="connsiteY7" fmla="*/ 457490 h 1338145"/>
              <a:gd name="connsiteX8" fmla="*/ 517293 w 1152886"/>
              <a:gd name="connsiteY8" fmla="*/ 199371 h 1338145"/>
              <a:gd name="connsiteX9" fmla="*/ 623731 w 1152886"/>
              <a:gd name="connsiteY9" fmla="*/ 0 h 1338145"/>
              <a:gd name="connsiteX0" fmla="*/ 875734 w 1152886"/>
              <a:gd name="connsiteY0" fmla="*/ 194845 h 1338145"/>
              <a:gd name="connsiteX1" fmla="*/ 661830 w 1152886"/>
              <a:gd name="connsiteY1" fmla="*/ 527225 h 1338145"/>
              <a:gd name="connsiteX2" fmla="*/ 1132742 w 1152886"/>
              <a:gd name="connsiteY2" fmla="*/ 1209478 h 1338145"/>
              <a:gd name="connsiteX3" fmla="*/ 849438 w 1152886"/>
              <a:gd name="connsiteY3" fmla="*/ 1042343 h 1338145"/>
              <a:gd name="connsiteX4" fmla="*/ 320287 w 1152886"/>
              <a:gd name="connsiteY4" fmla="*/ 1310929 h 1338145"/>
              <a:gd name="connsiteX5" fmla="*/ 689334 w 1152886"/>
              <a:gd name="connsiteY5" fmla="*/ 268699 h 1338145"/>
              <a:gd name="connsiteX6" fmla="*/ 466520 w 1152886"/>
              <a:gd name="connsiteY6" fmla="*/ 460469 h 1338145"/>
              <a:gd name="connsiteX7" fmla="*/ 959 w 1152886"/>
              <a:gd name="connsiteY7" fmla="*/ 457490 h 1338145"/>
              <a:gd name="connsiteX8" fmla="*/ 517293 w 1152886"/>
              <a:gd name="connsiteY8" fmla="*/ 199371 h 1338145"/>
              <a:gd name="connsiteX9" fmla="*/ 623731 w 1152886"/>
              <a:gd name="connsiteY9" fmla="*/ 0 h 1338145"/>
              <a:gd name="connsiteX0" fmla="*/ 641432 w 918584"/>
              <a:gd name="connsiteY0" fmla="*/ 194845 h 1338145"/>
              <a:gd name="connsiteX1" fmla="*/ 427528 w 918584"/>
              <a:gd name="connsiteY1" fmla="*/ 527225 h 1338145"/>
              <a:gd name="connsiteX2" fmla="*/ 898440 w 918584"/>
              <a:gd name="connsiteY2" fmla="*/ 1209478 h 1338145"/>
              <a:gd name="connsiteX3" fmla="*/ 615136 w 918584"/>
              <a:gd name="connsiteY3" fmla="*/ 1042343 h 1338145"/>
              <a:gd name="connsiteX4" fmla="*/ 85985 w 918584"/>
              <a:gd name="connsiteY4" fmla="*/ 1310929 h 1338145"/>
              <a:gd name="connsiteX5" fmla="*/ 455032 w 918584"/>
              <a:gd name="connsiteY5" fmla="*/ 268699 h 1338145"/>
              <a:gd name="connsiteX6" fmla="*/ 232218 w 918584"/>
              <a:gd name="connsiteY6" fmla="*/ 460469 h 1338145"/>
              <a:gd name="connsiteX7" fmla="*/ 10281 w 918584"/>
              <a:gd name="connsiteY7" fmla="*/ 501075 h 1338145"/>
              <a:gd name="connsiteX8" fmla="*/ 282991 w 918584"/>
              <a:gd name="connsiteY8" fmla="*/ 199371 h 1338145"/>
              <a:gd name="connsiteX9" fmla="*/ 389429 w 918584"/>
              <a:gd name="connsiteY9" fmla="*/ 0 h 1338145"/>
              <a:gd name="connsiteX0" fmla="*/ 641432 w 922411"/>
              <a:gd name="connsiteY0" fmla="*/ 194845 h 1338145"/>
              <a:gd name="connsiteX1" fmla="*/ 531938 w 922411"/>
              <a:gd name="connsiteY1" fmla="*/ 553374 h 1338145"/>
              <a:gd name="connsiteX2" fmla="*/ 898440 w 922411"/>
              <a:gd name="connsiteY2" fmla="*/ 1209478 h 1338145"/>
              <a:gd name="connsiteX3" fmla="*/ 615136 w 922411"/>
              <a:gd name="connsiteY3" fmla="*/ 1042343 h 1338145"/>
              <a:gd name="connsiteX4" fmla="*/ 85985 w 922411"/>
              <a:gd name="connsiteY4" fmla="*/ 1310929 h 1338145"/>
              <a:gd name="connsiteX5" fmla="*/ 455032 w 922411"/>
              <a:gd name="connsiteY5" fmla="*/ 268699 h 1338145"/>
              <a:gd name="connsiteX6" fmla="*/ 232218 w 922411"/>
              <a:gd name="connsiteY6" fmla="*/ 460469 h 1338145"/>
              <a:gd name="connsiteX7" fmla="*/ 10281 w 922411"/>
              <a:gd name="connsiteY7" fmla="*/ 501075 h 1338145"/>
              <a:gd name="connsiteX8" fmla="*/ 282991 w 922411"/>
              <a:gd name="connsiteY8" fmla="*/ 199371 h 1338145"/>
              <a:gd name="connsiteX9" fmla="*/ 389429 w 922411"/>
              <a:gd name="connsiteY9" fmla="*/ 0 h 1338145"/>
              <a:gd name="connsiteX0" fmla="*/ 641432 w 922411"/>
              <a:gd name="connsiteY0" fmla="*/ 194845 h 1219044"/>
              <a:gd name="connsiteX1" fmla="*/ 531938 w 922411"/>
              <a:gd name="connsiteY1" fmla="*/ 553374 h 1219044"/>
              <a:gd name="connsiteX2" fmla="*/ 898440 w 922411"/>
              <a:gd name="connsiteY2" fmla="*/ 1209478 h 1219044"/>
              <a:gd name="connsiteX3" fmla="*/ 615136 w 922411"/>
              <a:gd name="connsiteY3" fmla="*/ 1042343 h 1219044"/>
              <a:gd name="connsiteX4" fmla="*/ 347010 w 922411"/>
              <a:gd name="connsiteY4" fmla="*/ 596149 h 1219044"/>
              <a:gd name="connsiteX5" fmla="*/ 455032 w 922411"/>
              <a:gd name="connsiteY5" fmla="*/ 268699 h 1219044"/>
              <a:gd name="connsiteX6" fmla="*/ 232218 w 922411"/>
              <a:gd name="connsiteY6" fmla="*/ 460469 h 1219044"/>
              <a:gd name="connsiteX7" fmla="*/ 10281 w 922411"/>
              <a:gd name="connsiteY7" fmla="*/ 501075 h 1219044"/>
              <a:gd name="connsiteX8" fmla="*/ 282991 w 922411"/>
              <a:gd name="connsiteY8" fmla="*/ 199371 h 1219044"/>
              <a:gd name="connsiteX9" fmla="*/ 389429 w 922411"/>
              <a:gd name="connsiteY9" fmla="*/ 0 h 1219044"/>
              <a:gd name="connsiteX0" fmla="*/ 641432 w 922411"/>
              <a:gd name="connsiteY0" fmla="*/ 194845 h 1219044"/>
              <a:gd name="connsiteX1" fmla="*/ 531938 w 922411"/>
              <a:gd name="connsiteY1" fmla="*/ 553374 h 1219044"/>
              <a:gd name="connsiteX2" fmla="*/ 898440 w 922411"/>
              <a:gd name="connsiteY2" fmla="*/ 1209478 h 1219044"/>
              <a:gd name="connsiteX3" fmla="*/ 615136 w 922411"/>
              <a:gd name="connsiteY3" fmla="*/ 1042343 h 1219044"/>
              <a:gd name="connsiteX4" fmla="*/ 347010 w 922411"/>
              <a:gd name="connsiteY4" fmla="*/ 596149 h 1219044"/>
              <a:gd name="connsiteX5" fmla="*/ 455032 w 922411"/>
              <a:gd name="connsiteY5" fmla="*/ 268699 h 1219044"/>
              <a:gd name="connsiteX6" fmla="*/ 232218 w 922411"/>
              <a:gd name="connsiteY6" fmla="*/ 460469 h 1219044"/>
              <a:gd name="connsiteX7" fmla="*/ 10281 w 922411"/>
              <a:gd name="connsiteY7" fmla="*/ 501075 h 1219044"/>
              <a:gd name="connsiteX8" fmla="*/ 282991 w 922411"/>
              <a:gd name="connsiteY8" fmla="*/ 199371 h 1219044"/>
              <a:gd name="connsiteX9" fmla="*/ 389429 w 922411"/>
              <a:gd name="connsiteY9" fmla="*/ 0 h 1219044"/>
              <a:gd name="connsiteX0" fmla="*/ 641432 w 922411"/>
              <a:gd name="connsiteY0" fmla="*/ 194845 h 1219044"/>
              <a:gd name="connsiteX1" fmla="*/ 531938 w 922411"/>
              <a:gd name="connsiteY1" fmla="*/ 553374 h 1219044"/>
              <a:gd name="connsiteX2" fmla="*/ 898440 w 922411"/>
              <a:gd name="connsiteY2" fmla="*/ 1209478 h 1219044"/>
              <a:gd name="connsiteX3" fmla="*/ 615136 w 922411"/>
              <a:gd name="connsiteY3" fmla="*/ 1042343 h 1219044"/>
              <a:gd name="connsiteX4" fmla="*/ 347010 w 922411"/>
              <a:gd name="connsiteY4" fmla="*/ 596149 h 1219044"/>
              <a:gd name="connsiteX5" fmla="*/ 455032 w 922411"/>
              <a:gd name="connsiteY5" fmla="*/ 268699 h 1219044"/>
              <a:gd name="connsiteX6" fmla="*/ 232218 w 922411"/>
              <a:gd name="connsiteY6" fmla="*/ 460469 h 1219044"/>
              <a:gd name="connsiteX7" fmla="*/ 10281 w 922411"/>
              <a:gd name="connsiteY7" fmla="*/ 501075 h 1219044"/>
              <a:gd name="connsiteX8" fmla="*/ 282991 w 922411"/>
              <a:gd name="connsiteY8" fmla="*/ 199371 h 1219044"/>
              <a:gd name="connsiteX9" fmla="*/ 389429 w 922411"/>
              <a:gd name="connsiteY9" fmla="*/ 0 h 1219044"/>
              <a:gd name="connsiteX0" fmla="*/ 641432 w 905664"/>
              <a:gd name="connsiteY0" fmla="*/ 194845 h 1134945"/>
              <a:gd name="connsiteX1" fmla="*/ 531938 w 905664"/>
              <a:gd name="connsiteY1" fmla="*/ 553374 h 1134945"/>
              <a:gd name="connsiteX2" fmla="*/ 881038 w 905664"/>
              <a:gd name="connsiteY2" fmla="*/ 1122309 h 1134945"/>
              <a:gd name="connsiteX3" fmla="*/ 615136 w 905664"/>
              <a:gd name="connsiteY3" fmla="*/ 1042343 h 1134945"/>
              <a:gd name="connsiteX4" fmla="*/ 347010 w 905664"/>
              <a:gd name="connsiteY4" fmla="*/ 596149 h 1134945"/>
              <a:gd name="connsiteX5" fmla="*/ 455032 w 905664"/>
              <a:gd name="connsiteY5" fmla="*/ 268699 h 1134945"/>
              <a:gd name="connsiteX6" fmla="*/ 232218 w 905664"/>
              <a:gd name="connsiteY6" fmla="*/ 460469 h 1134945"/>
              <a:gd name="connsiteX7" fmla="*/ 10281 w 905664"/>
              <a:gd name="connsiteY7" fmla="*/ 501075 h 1134945"/>
              <a:gd name="connsiteX8" fmla="*/ 282991 w 905664"/>
              <a:gd name="connsiteY8" fmla="*/ 199371 h 1134945"/>
              <a:gd name="connsiteX9" fmla="*/ 389429 w 905664"/>
              <a:gd name="connsiteY9" fmla="*/ 0 h 1134945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615136 w 905664"/>
              <a:gd name="connsiteY3" fmla="*/ 1042343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475922 w 905664"/>
              <a:gd name="connsiteY3" fmla="*/ 894157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475922 w 905664"/>
              <a:gd name="connsiteY3" fmla="*/ 894157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475922 w 905664"/>
              <a:gd name="connsiteY3" fmla="*/ 894157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2520"/>
              <a:gd name="connsiteY0" fmla="*/ 194845 h 1122309"/>
              <a:gd name="connsiteX1" fmla="*/ 453631 w 902520"/>
              <a:gd name="connsiteY1" fmla="*/ 640542 h 1122309"/>
              <a:gd name="connsiteX2" fmla="*/ 881038 w 902520"/>
              <a:gd name="connsiteY2" fmla="*/ 1122309 h 1122309"/>
              <a:gd name="connsiteX3" fmla="*/ 475922 w 902520"/>
              <a:gd name="connsiteY3" fmla="*/ 894157 h 1122309"/>
              <a:gd name="connsiteX4" fmla="*/ 347010 w 902520"/>
              <a:gd name="connsiteY4" fmla="*/ 596149 h 1122309"/>
              <a:gd name="connsiteX5" fmla="*/ 455032 w 902520"/>
              <a:gd name="connsiteY5" fmla="*/ 268699 h 1122309"/>
              <a:gd name="connsiteX6" fmla="*/ 232218 w 902520"/>
              <a:gd name="connsiteY6" fmla="*/ 460469 h 1122309"/>
              <a:gd name="connsiteX7" fmla="*/ 10281 w 902520"/>
              <a:gd name="connsiteY7" fmla="*/ 501075 h 1122309"/>
              <a:gd name="connsiteX8" fmla="*/ 282991 w 902520"/>
              <a:gd name="connsiteY8" fmla="*/ 199371 h 1122309"/>
              <a:gd name="connsiteX9" fmla="*/ 389429 w 902520"/>
              <a:gd name="connsiteY9" fmla="*/ 0 h 1122309"/>
              <a:gd name="connsiteX0" fmla="*/ 865032 w 1126120"/>
              <a:gd name="connsiteY0" fmla="*/ 194845 h 1122309"/>
              <a:gd name="connsiteX1" fmla="*/ 677231 w 1126120"/>
              <a:gd name="connsiteY1" fmla="*/ 640542 h 1122309"/>
              <a:gd name="connsiteX2" fmla="*/ 1104638 w 1126120"/>
              <a:gd name="connsiteY2" fmla="*/ 1122309 h 1122309"/>
              <a:gd name="connsiteX3" fmla="*/ 699522 w 1126120"/>
              <a:gd name="connsiteY3" fmla="*/ 894157 h 1122309"/>
              <a:gd name="connsiteX4" fmla="*/ 570610 w 1126120"/>
              <a:gd name="connsiteY4" fmla="*/ 596149 h 1122309"/>
              <a:gd name="connsiteX5" fmla="*/ 678632 w 1126120"/>
              <a:gd name="connsiteY5" fmla="*/ 268699 h 1122309"/>
              <a:gd name="connsiteX6" fmla="*/ 455818 w 1126120"/>
              <a:gd name="connsiteY6" fmla="*/ 460469 h 1122309"/>
              <a:gd name="connsiteX7" fmla="*/ 1005 w 1126120"/>
              <a:gd name="connsiteY7" fmla="*/ 513039 h 1122309"/>
              <a:gd name="connsiteX8" fmla="*/ 506591 w 1126120"/>
              <a:gd name="connsiteY8" fmla="*/ 199371 h 1122309"/>
              <a:gd name="connsiteX9" fmla="*/ 613029 w 1126120"/>
              <a:gd name="connsiteY9" fmla="*/ 0 h 1122309"/>
              <a:gd name="connsiteX0" fmla="*/ 872606 w 1133694"/>
              <a:gd name="connsiteY0" fmla="*/ 194845 h 1122309"/>
              <a:gd name="connsiteX1" fmla="*/ 684805 w 1133694"/>
              <a:gd name="connsiteY1" fmla="*/ 640542 h 1122309"/>
              <a:gd name="connsiteX2" fmla="*/ 1112212 w 1133694"/>
              <a:gd name="connsiteY2" fmla="*/ 1122309 h 1122309"/>
              <a:gd name="connsiteX3" fmla="*/ 707096 w 1133694"/>
              <a:gd name="connsiteY3" fmla="*/ 894157 h 1122309"/>
              <a:gd name="connsiteX4" fmla="*/ 578184 w 1133694"/>
              <a:gd name="connsiteY4" fmla="*/ 596149 h 1122309"/>
              <a:gd name="connsiteX5" fmla="*/ 686206 w 1133694"/>
              <a:gd name="connsiteY5" fmla="*/ 268699 h 1122309"/>
              <a:gd name="connsiteX6" fmla="*/ 463392 w 1133694"/>
              <a:gd name="connsiteY6" fmla="*/ 460469 h 1122309"/>
              <a:gd name="connsiteX7" fmla="*/ 8579 w 1133694"/>
              <a:gd name="connsiteY7" fmla="*/ 513039 h 1122309"/>
              <a:gd name="connsiteX8" fmla="*/ 191960 w 1133694"/>
              <a:gd name="connsiteY8" fmla="*/ 383697 h 1122309"/>
              <a:gd name="connsiteX9" fmla="*/ 514165 w 1133694"/>
              <a:gd name="connsiteY9" fmla="*/ 199371 h 1122309"/>
              <a:gd name="connsiteX10" fmla="*/ 620603 w 1133694"/>
              <a:gd name="connsiteY10" fmla="*/ 0 h 1122309"/>
              <a:gd name="connsiteX0" fmla="*/ 1175140 w 1436228"/>
              <a:gd name="connsiteY0" fmla="*/ 194845 h 1122309"/>
              <a:gd name="connsiteX1" fmla="*/ 987339 w 1436228"/>
              <a:gd name="connsiteY1" fmla="*/ 640542 h 1122309"/>
              <a:gd name="connsiteX2" fmla="*/ 1414746 w 1436228"/>
              <a:gd name="connsiteY2" fmla="*/ 1122309 h 1122309"/>
              <a:gd name="connsiteX3" fmla="*/ 1009630 w 1436228"/>
              <a:gd name="connsiteY3" fmla="*/ 894157 h 1122309"/>
              <a:gd name="connsiteX4" fmla="*/ 880718 w 1436228"/>
              <a:gd name="connsiteY4" fmla="*/ 596149 h 1122309"/>
              <a:gd name="connsiteX5" fmla="*/ 988740 w 1436228"/>
              <a:gd name="connsiteY5" fmla="*/ 268699 h 1122309"/>
              <a:gd name="connsiteX6" fmla="*/ 765926 w 1436228"/>
              <a:gd name="connsiteY6" fmla="*/ 460469 h 1122309"/>
              <a:gd name="connsiteX7" fmla="*/ 311113 w 1436228"/>
              <a:gd name="connsiteY7" fmla="*/ 513039 h 1122309"/>
              <a:gd name="connsiteX8" fmla="*/ 16802 w 1436228"/>
              <a:gd name="connsiteY8" fmla="*/ 503340 h 1122309"/>
              <a:gd name="connsiteX9" fmla="*/ 816699 w 1436228"/>
              <a:gd name="connsiteY9" fmla="*/ 199371 h 1122309"/>
              <a:gd name="connsiteX10" fmla="*/ 923137 w 1436228"/>
              <a:gd name="connsiteY10" fmla="*/ 0 h 1122309"/>
              <a:gd name="connsiteX0" fmla="*/ 1174262 w 1435350"/>
              <a:gd name="connsiteY0" fmla="*/ 194845 h 1122309"/>
              <a:gd name="connsiteX1" fmla="*/ 986461 w 1435350"/>
              <a:gd name="connsiteY1" fmla="*/ 640542 h 1122309"/>
              <a:gd name="connsiteX2" fmla="*/ 1413868 w 1435350"/>
              <a:gd name="connsiteY2" fmla="*/ 1122309 h 1122309"/>
              <a:gd name="connsiteX3" fmla="*/ 1008752 w 1435350"/>
              <a:gd name="connsiteY3" fmla="*/ 894157 h 1122309"/>
              <a:gd name="connsiteX4" fmla="*/ 879840 w 1435350"/>
              <a:gd name="connsiteY4" fmla="*/ 596149 h 1122309"/>
              <a:gd name="connsiteX5" fmla="*/ 987862 w 1435350"/>
              <a:gd name="connsiteY5" fmla="*/ 268699 h 1122309"/>
              <a:gd name="connsiteX6" fmla="*/ 765048 w 1435350"/>
              <a:gd name="connsiteY6" fmla="*/ 460469 h 1122309"/>
              <a:gd name="connsiteX7" fmla="*/ 328148 w 1435350"/>
              <a:gd name="connsiteY7" fmla="*/ 578842 h 1122309"/>
              <a:gd name="connsiteX8" fmla="*/ 15924 w 1435350"/>
              <a:gd name="connsiteY8" fmla="*/ 503340 h 1122309"/>
              <a:gd name="connsiteX9" fmla="*/ 815821 w 1435350"/>
              <a:gd name="connsiteY9" fmla="*/ 199371 h 1122309"/>
              <a:gd name="connsiteX10" fmla="*/ 922259 w 1435350"/>
              <a:gd name="connsiteY10" fmla="*/ 0 h 1122309"/>
              <a:gd name="connsiteX0" fmla="*/ 1158346 w 1419434"/>
              <a:gd name="connsiteY0" fmla="*/ 194845 h 1122309"/>
              <a:gd name="connsiteX1" fmla="*/ 970545 w 1419434"/>
              <a:gd name="connsiteY1" fmla="*/ 640542 h 1122309"/>
              <a:gd name="connsiteX2" fmla="*/ 1397952 w 1419434"/>
              <a:gd name="connsiteY2" fmla="*/ 1122309 h 1122309"/>
              <a:gd name="connsiteX3" fmla="*/ 992836 w 1419434"/>
              <a:gd name="connsiteY3" fmla="*/ 894157 h 1122309"/>
              <a:gd name="connsiteX4" fmla="*/ 863924 w 1419434"/>
              <a:gd name="connsiteY4" fmla="*/ 596149 h 1122309"/>
              <a:gd name="connsiteX5" fmla="*/ 971946 w 1419434"/>
              <a:gd name="connsiteY5" fmla="*/ 268699 h 1122309"/>
              <a:gd name="connsiteX6" fmla="*/ 749132 w 1419434"/>
              <a:gd name="connsiteY6" fmla="*/ 460469 h 1122309"/>
              <a:gd name="connsiteX7" fmla="*/ 312232 w 1419434"/>
              <a:gd name="connsiteY7" fmla="*/ 578842 h 1122309"/>
              <a:gd name="connsiteX8" fmla="*/ 8 w 1419434"/>
              <a:gd name="connsiteY8" fmla="*/ 503340 h 1122309"/>
              <a:gd name="connsiteX9" fmla="*/ 304537 w 1419434"/>
              <a:gd name="connsiteY9" fmla="*/ 383697 h 1122309"/>
              <a:gd name="connsiteX10" fmla="*/ 799905 w 1419434"/>
              <a:gd name="connsiteY10" fmla="*/ 199371 h 1122309"/>
              <a:gd name="connsiteX11" fmla="*/ 906343 w 1419434"/>
              <a:gd name="connsiteY11" fmla="*/ 0 h 1122309"/>
              <a:gd name="connsiteX0" fmla="*/ 1516683 w 1777771"/>
              <a:gd name="connsiteY0" fmla="*/ 194845 h 1122309"/>
              <a:gd name="connsiteX1" fmla="*/ 1328882 w 1777771"/>
              <a:gd name="connsiteY1" fmla="*/ 640542 h 1122309"/>
              <a:gd name="connsiteX2" fmla="*/ 1756289 w 1777771"/>
              <a:gd name="connsiteY2" fmla="*/ 1122309 h 1122309"/>
              <a:gd name="connsiteX3" fmla="*/ 1351173 w 1777771"/>
              <a:gd name="connsiteY3" fmla="*/ 894157 h 1122309"/>
              <a:gd name="connsiteX4" fmla="*/ 1222261 w 1777771"/>
              <a:gd name="connsiteY4" fmla="*/ 596149 h 1122309"/>
              <a:gd name="connsiteX5" fmla="*/ 1330283 w 1777771"/>
              <a:gd name="connsiteY5" fmla="*/ 268699 h 1122309"/>
              <a:gd name="connsiteX6" fmla="*/ 1107469 w 1777771"/>
              <a:gd name="connsiteY6" fmla="*/ 460469 h 1122309"/>
              <a:gd name="connsiteX7" fmla="*/ 670569 w 1777771"/>
              <a:gd name="connsiteY7" fmla="*/ 578842 h 1122309"/>
              <a:gd name="connsiteX8" fmla="*/ 358345 w 1777771"/>
              <a:gd name="connsiteY8" fmla="*/ 503340 h 1122309"/>
              <a:gd name="connsiteX9" fmla="*/ 23960 w 1777771"/>
              <a:gd name="connsiteY9" fmla="*/ 473429 h 1122309"/>
              <a:gd name="connsiteX10" fmla="*/ 1158242 w 1777771"/>
              <a:gd name="connsiteY10" fmla="*/ 199371 h 1122309"/>
              <a:gd name="connsiteX11" fmla="*/ 1264680 w 1777771"/>
              <a:gd name="connsiteY11" fmla="*/ 0 h 1122309"/>
              <a:gd name="connsiteX0" fmla="*/ 1493429 w 1754517"/>
              <a:gd name="connsiteY0" fmla="*/ 194845 h 1122309"/>
              <a:gd name="connsiteX1" fmla="*/ 1305628 w 1754517"/>
              <a:gd name="connsiteY1" fmla="*/ 640542 h 1122309"/>
              <a:gd name="connsiteX2" fmla="*/ 1733035 w 1754517"/>
              <a:gd name="connsiteY2" fmla="*/ 1122309 h 1122309"/>
              <a:gd name="connsiteX3" fmla="*/ 1327919 w 1754517"/>
              <a:gd name="connsiteY3" fmla="*/ 894157 h 1122309"/>
              <a:gd name="connsiteX4" fmla="*/ 1199007 w 1754517"/>
              <a:gd name="connsiteY4" fmla="*/ 596149 h 1122309"/>
              <a:gd name="connsiteX5" fmla="*/ 1307029 w 1754517"/>
              <a:gd name="connsiteY5" fmla="*/ 268699 h 1122309"/>
              <a:gd name="connsiteX6" fmla="*/ 1084215 w 1754517"/>
              <a:gd name="connsiteY6" fmla="*/ 460469 h 1122309"/>
              <a:gd name="connsiteX7" fmla="*/ 647315 w 1754517"/>
              <a:gd name="connsiteY7" fmla="*/ 578842 h 1122309"/>
              <a:gd name="connsiteX8" fmla="*/ 335091 w 1754517"/>
              <a:gd name="connsiteY8" fmla="*/ 503340 h 1122309"/>
              <a:gd name="connsiteX9" fmla="*/ 706 w 1754517"/>
              <a:gd name="connsiteY9" fmla="*/ 473429 h 1122309"/>
              <a:gd name="connsiteX10" fmla="*/ 275379 w 1754517"/>
              <a:gd name="connsiteY10" fmla="*/ 401643 h 1122309"/>
              <a:gd name="connsiteX11" fmla="*/ 1134988 w 1754517"/>
              <a:gd name="connsiteY11" fmla="*/ 199371 h 1122309"/>
              <a:gd name="connsiteX12" fmla="*/ 1241426 w 1754517"/>
              <a:gd name="connsiteY12" fmla="*/ 0 h 1122309"/>
              <a:gd name="connsiteX0" fmla="*/ 1716277 w 1977365"/>
              <a:gd name="connsiteY0" fmla="*/ 194845 h 1122309"/>
              <a:gd name="connsiteX1" fmla="*/ 1528476 w 1977365"/>
              <a:gd name="connsiteY1" fmla="*/ 640542 h 1122309"/>
              <a:gd name="connsiteX2" fmla="*/ 1955883 w 1977365"/>
              <a:gd name="connsiteY2" fmla="*/ 1122309 h 1122309"/>
              <a:gd name="connsiteX3" fmla="*/ 1550767 w 1977365"/>
              <a:gd name="connsiteY3" fmla="*/ 894157 h 1122309"/>
              <a:gd name="connsiteX4" fmla="*/ 1421855 w 1977365"/>
              <a:gd name="connsiteY4" fmla="*/ 596149 h 1122309"/>
              <a:gd name="connsiteX5" fmla="*/ 1529877 w 1977365"/>
              <a:gd name="connsiteY5" fmla="*/ 268699 h 1122309"/>
              <a:gd name="connsiteX6" fmla="*/ 1307063 w 1977365"/>
              <a:gd name="connsiteY6" fmla="*/ 460469 h 1122309"/>
              <a:gd name="connsiteX7" fmla="*/ 870163 w 1977365"/>
              <a:gd name="connsiteY7" fmla="*/ 578842 h 1122309"/>
              <a:gd name="connsiteX8" fmla="*/ 557939 w 1977365"/>
              <a:gd name="connsiteY8" fmla="*/ 503340 h 1122309"/>
              <a:gd name="connsiteX9" fmla="*/ 223554 w 1977365"/>
              <a:gd name="connsiteY9" fmla="*/ 473429 h 1122309"/>
              <a:gd name="connsiteX10" fmla="*/ 56362 w 1977365"/>
              <a:gd name="connsiteY10" fmla="*/ 335840 h 1122309"/>
              <a:gd name="connsiteX11" fmla="*/ 1357836 w 1977365"/>
              <a:gd name="connsiteY11" fmla="*/ 199371 h 1122309"/>
              <a:gd name="connsiteX12" fmla="*/ 1464274 w 1977365"/>
              <a:gd name="connsiteY12" fmla="*/ 0 h 1122309"/>
              <a:gd name="connsiteX0" fmla="*/ 1666873 w 1927961"/>
              <a:gd name="connsiteY0" fmla="*/ 194845 h 1122309"/>
              <a:gd name="connsiteX1" fmla="*/ 1479072 w 1927961"/>
              <a:gd name="connsiteY1" fmla="*/ 640542 h 1122309"/>
              <a:gd name="connsiteX2" fmla="*/ 1906479 w 1927961"/>
              <a:gd name="connsiteY2" fmla="*/ 1122309 h 1122309"/>
              <a:gd name="connsiteX3" fmla="*/ 1501363 w 1927961"/>
              <a:gd name="connsiteY3" fmla="*/ 894157 h 1122309"/>
              <a:gd name="connsiteX4" fmla="*/ 1372451 w 1927961"/>
              <a:gd name="connsiteY4" fmla="*/ 596149 h 1122309"/>
              <a:gd name="connsiteX5" fmla="*/ 1480473 w 1927961"/>
              <a:gd name="connsiteY5" fmla="*/ 268699 h 1122309"/>
              <a:gd name="connsiteX6" fmla="*/ 1257659 w 1927961"/>
              <a:gd name="connsiteY6" fmla="*/ 460469 h 1122309"/>
              <a:gd name="connsiteX7" fmla="*/ 820759 w 1927961"/>
              <a:gd name="connsiteY7" fmla="*/ 578842 h 1122309"/>
              <a:gd name="connsiteX8" fmla="*/ 508535 w 1927961"/>
              <a:gd name="connsiteY8" fmla="*/ 503340 h 1122309"/>
              <a:gd name="connsiteX9" fmla="*/ 174150 w 1927961"/>
              <a:gd name="connsiteY9" fmla="*/ 473429 h 1122309"/>
              <a:gd name="connsiteX10" fmla="*/ 6958 w 1927961"/>
              <a:gd name="connsiteY10" fmla="*/ 335840 h 1122309"/>
              <a:gd name="connsiteX11" fmla="*/ 454794 w 1927961"/>
              <a:gd name="connsiteY11" fmla="*/ 282001 h 1122309"/>
              <a:gd name="connsiteX12" fmla="*/ 1308432 w 1927961"/>
              <a:gd name="connsiteY12" fmla="*/ 199371 h 1122309"/>
              <a:gd name="connsiteX13" fmla="*/ 1414870 w 1927961"/>
              <a:gd name="connsiteY13" fmla="*/ 0 h 1122309"/>
              <a:gd name="connsiteX0" fmla="*/ 1666873 w 1927961"/>
              <a:gd name="connsiteY0" fmla="*/ 194845 h 1122309"/>
              <a:gd name="connsiteX1" fmla="*/ 1479072 w 1927961"/>
              <a:gd name="connsiteY1" fmla="*/ 640542 h 1122309"/>
              <a:gd name="connsiteX2" fmla="*/ 1906479 w 1927961"/>
              <a:gd name="connsiteY2" fmla="*/ 1122309 h 1122309"/>
              <a:gd name="connsiteX3" fmla="*/ 1501363 w 1927961"/>
              <a:gd name="connsiteY3" fmla="*/ 894157 h 1122309"/>
              <a:gd name="connsiteX4" fmla="*/ 1372451 w 1927961"/>
              <a:gd name="connsiteY4" fmla="*/ 596149 h 1122309"/>
              <a:gd name="connsiteX5" fmla="*/ 1480473 w 1927961"/>
              <a:gd name="connsiteY5" fmla="*/ 268699 h 1122309"/>
              <a:gd name="connsiteX6" fmla="*/ 1257659 w 1927961"/>
              <a:gd name="connsiteY6" fmla="*/ 460469 h 1122309"/>
              <a:gd name="connsiteX7" fmla="*/ 820759 w 1927961"/>
              <a:gd name="connsiteY7" fmla="*/ 578842 h 1122309"/>
              <a:gd name="connsiteX8" fmla="*/ 508535 w 1927961"/>
              <a:gd name="connsiteY8" fmla="*/ 503340 h 1122309"/>
              <a:gd name="connsiteX9" fmla="*/ 174150 w 1927961"/>
              <a:gd name="connsiteY9" fmla="*/ 473429 h 1122309"/>
              <a:gd name="connsiteX10" fmla="*/ 6958 w 1927961"/>
              <a:gd name="connsiteY10" fmla="*/ 335840 h 1122309"/>
              <a:gd name="connsiteX11" fmla="*/ 359256 w 1927961"/>
              <a:gd name="connsiteY11" fmla="*/ 401643 h 1122309"/>
              <a:gd name="connsiteX12" fmla="*/ 1308432 w 1927961"/>
              <a:gd name="connsiteY12" fmla="*/ 199371 h 1122309"/>
              <a:gd name="connsiteX13" fmla="*/ 1414870 w 1927961"/>
              <a:gd name="connsiteY13" fmla="*/ 0 h 1122309"/>
              <a:gd name="connsiteX0" fmla="*/ 1666873 w 1927961"/>
              <a:gd name="connsiteY0" fmla="*/ 194845 h 1122309"/>
              <a:gd name="connsiteX1" fmla="*/ 1479072 w 1927961"/>
              <a:gd name="connsiteY1" fmla="*/ 640542 h 1122309"/>
              <a:gd name="connsiteX2" fmla="*/ 1906479 w 1927961"/>
              <a:gd name="connsiteY2" fmla="*/ 1122309 h 1122309"/>
              <a:gd name="connsiteX3" fmla="*/ 1501363 w 1927961"/>
              <a:gd name="connsiteY3" fmla="*/ 894157 h 1122309"/>
              <a:gd name="connsiteX4" fmla="*/ 1372451 w 1927961"/>
              <a:gd name="connsiteY4" fmla="*/ 596149 h 1122309"/>
              <a:gd name="connsiteX5" fmla="*/ 1480473 w 1927961"/>
              <a:gd name="connsiteY5" fmla="*/ 268699 h 1122309"/>
              <a:gd name="connsiteX6" fmla="*/ 1257659 w 1927961"/>
              <a:gd name="connsiteY6" fmla="*/ 460469 h 1122309"/>
              <a:gd name="connsiteX7" fmla="*/ 820759 w 1927961"/>
              <a:gd name="connsiteY7" fmla="*/ 578842 h 1122309"/>
              <a:gd name="connsiteX8" fmla="*/ 508535 w 1927961"/>
              <a:gd name="connsiteY8" fmla="*/ 503340 h 1122309"/>
              <a:gd name="connsiteX9" fmla="*/ 174150 w 1927961"/>
              <a:gd name="connsiteY9" fmla="*/ 473429 h 1122309"/>
              <a:gd name="connsiteX10" fmla="*/ 6958 w 1927961"/>
              <a:gd name="connsiteY10" fmla="*/ 335840 h 1122309"/>
              <a:gd name="connsiteX11" fmla="*/ 359256 w 1927961"/>
              <a:gd name="connsiteY11" fmla="*/ 401643 h 1122309"/>
              <a:gd name="connsiteX12" fmla="*/ 848890 w 1927961"/>
              <a:gd name="connsiteY12" fmla="*/ 305930 h 1122309"/>
              <a:gd name="connsiteX13" fmla="*/ 1308432 w 1927961"/>
              <a:gd name="connsiteY13" fmla="*/ 199371 h 1122309"/>
              <a:gd name="connsiteX14" fmla="*/ 1414870 w 1927961"/>
              <a:gd name="connsiteY14" fmla="*/ 0 h 1122309"/>
              <a:gd name="connsiteX0" fmla="*/ 1666873 w 1927961"/>
              <a:gd name="connsiteY0" fmla="*/ 194845 h 1122309"/>
              <a:gd name="connsiteX1" fmla="*/ 1479072 w 1927961"/>
              <a:gd name="connsiteY1" fmla="*/ 640542 h 1122309"/>
              <a:gd name="connsiteX2" fmla="*/ 1906479 w 1927961"/>
              <a:gd name="connsiteY2" fmla="*/ 1122309 h 1122309"/>
              <a:gd name="connsiteX3" fmla="*/ 1501363 w 1927961"/>
              <a:gd name="connsiteY3" fmla="*/ 894157 h 1122309"/>
              <a:gd name="connsiteX4" fmla="*/ 1372451 w 1927961"/>
              <a:gd name="connsiteY4" fmla="*/ 596149 h 1122309"/>
              <a:gd name="connsiteX5" fmla="*/ 1480473 w 1927961"/>
              <a:gd name="connsiteY5" fmla="*/ 268699 h 1122309"/>
              <a:gd name="connsiteX6" fmla="*/ 1257659 w 1927961"/>
              <a:gd name="connsiteY6" fmla="*/ 460469 h 1122309"/>
              <a:gd name="connsiteX7" fmla="*/ 820759 w 1927961"/>
              <a:gd name="connsiteY7" fmla="*/ 578842 h 1122309"/>
              <a:gd name="connsiteX8" fmla="*/ 508535 w 1927961"/>
              <a:gd name="connsiteY8" fmla="*/ 503340 h 1122309"/>
              <a:gd name="connsiteX9" fmla="*/ 174150 w 1927961"/>
              <a:gd name="connsiteY9" fmla="*/ 473429 h 1122309"/>
              <a:gd name="connsiteX10" fmla="*/ 6958 w 1927961"/>
              <a:gd name="connsiteY10" fmla="*/ 335840 h 1122309"/>
              <a:gd name="connsiteX11" fmla="*/ 359256 w 1927961"/>
              <a:gd name="connsiteY11" fmla="*/ 401643 h 1122309"/>
              <a:gd name="connsiteX12" fmla="*/ 598102 w 1927961"/>
              <a:gd name="connsiteY12" fmla="*/ 210216 h 1122309"/>
              <a:gd name="connsiteX13" fmla="*/ 1308432 w 1927961"/>
              <a:gd name="connsiteY13" fmla="*/ 199371 h 1122309"/>
              <a:gd name="connsiteX14" fmla="*/ 1414870 w 1927961"/>
              <a:gd name="connsiteY14" fmla="*/ 0 h 1122309"/>
              <a:gd name="connsiteX0" fmla="*/ 1666873 w 1927961"/>
              <a:gd name="connsiteY0" fmla="*/ 194845 h 1122309"/>
              <a:gd name="connsiteX1" fmla="*/ 1479072 w 1927961"/>
              <a:gd name="connsiteY1" fmla="*/ 640542 h 1122309"/>
              <a:gd name="connsiteX2" fmla="*/ 1906479 w 1927961"/>
              <a:gd name="connsiteY2" fmla="*/ 1122309 h 1122309"/>
              <a:gd name="connsiteX3" fmla="*/ 1501363 w 1927961"/>
              <a:gd name="connsiteY3" fmla="*/ 894157 h 1122309"/>
              <a:gd name="connsiteX4" fmla="*/ 1372451 w 1927961"/>
              <a:gd name="connsiteY4" fmla="*/ 596149 h 1122309"/>
              <a:gd name="connsiteX5" fmla="*/ 1480473 w 1927961"/>
              <a:gd name="connsiteY5" fmla="*/ 268699 h 1122309"/>
              <a:gd name="connsiteX6" fmla="*/ 1257659 w 1927961"/>
              <a:gd name="connsiteY6" fmla="*/ 460469 h 1122309"/>
              <a:gd name="connsiteX7" fmla="*/ 820759 w 1927961"/>
              <a:gd name="connsiteY7" fmla="*/ 578842 h 1122309"/>
              <a:gd name="connsiteX8" fmla="*/ 508535 w 1927961"/>
              <a:gd name="connsiteY8" fmla="*/ 503340 h 1122309"/>
              <a:gd name="connsiteX9" fmla="*/ 174150 w 1927961"/>
              <a:gd name="connsiteY9" fmla="*/ 473429 h 1122309"/>
              <a:gd name="connsiteX10" fmla="*/ 6958 w 1927961"/>
              <a:gd name="connsiteY10" fmla="*/ 335840 h 1122309"/>
              <a:gd name="connsiteX11" fmla="*/ 359256 w 1927961"/>
              <a:gd name="connsiteY11" fmla="*/ 401643 h 1122309"/>
              <a:gd name="connsiteX12" fmla="*/ 598102 w 1927961"/>
              <a:gd name="connsiteY12" fmla="*/ 210216 h 1122309"/>
              <a:gd name="connsiteX13" fmla="*/ 1129297 w 1927961"/>
              <a:gd name="connsiteY13" fmla="*/ 61782 h 1122309"/>
              <a:gd name="connsiteX14" fmla="*/ 1414870 w 1927961"/>
              <a:gd name="connsiteY14" fmla="*/ 0 h 1122309"/>
              <a:gd name="connsiteX0" fmla="*/ 1666873 w 1927961"/>
              <a:gd name="connsiteY0" fmla="*/ 194845 h 1122309"/>
              <a:gd name="connsiteX1" fmla="*/ 1479072 w 1927961"/>
              <a:gd name="connsiteY1" fmla="*/ 640542 h 1122309"/>
              <a:gd name="connsiteX2" fmla="*/ 1906479 w 1927961"/>
              <a:gd name="connsiteY2" fmla="*/ 1122309 h 1122309"/>
              <a:gd name="connsiteX3" fmla="*/ 1501363 w 1927961"/>
              <a:gd name="connsiteY3" fmla="*/ 894157 h 1122309"/>
              <a:gd name="connsiteX4" fmla="*/ 1372451 w 1927961"/>
              <a:gd name="connsiteY4" fmla="*/ 596149 h 1122309"/>
              <a:gd name="connsiteX5" fmla="*/ 1480473 w 1927961"/>
              <a:gd name="connsiteY5" fmla="*/ 268699 h 1122309"/>
              <a:gd name="connsiteX6" fmla="*/ 1257659 w 1927961"/>
              <a:gd name="connsiteY6" fmla="*/ 460469 h 1122309"/>
              <a:gd name="connsiteX7" fmla="*/ 820759 w 1927961"/>
              <a:gd name="connsiteY7" fmla="*/ 578842 h 1122309"/>
              <a:gd name="connsiteX8" fmla="*/ 508535 w 1927961"/>
              <a:gd name="connsiteY8" fmla="*/ 503340 h 1122309"/>
              <a:gd name="connsiteX9" fmla="*/ 174150 w 1927961"/>
              <a:gd name="connsiteY9" fmla="*/ 473429 h 1122309"/>
              <a:gd name="connsiteX10" fmla="*/ 6958 w 1927961"/>
              <a:gd name="connsiteY10" fmla="*/ 335840 h 1122309"/>
              <a:gd name="connsiteX11" fmla="*/ 359256 w 1927961"/>
              <a:gd name="connsiteY11" fmla="*/ 401643 h 1122309"/>
              <a:gd name="connsiteX12" fmla="*/ 598102 w 1927961"/>
              <a:gd name="connsiteY12" fmla="*/ 210216 h 1122309"/>
              <a:gd name="connsiteX13" fmla="*/ 1129297 w 1927961"/>
              <a:gd name="connsiteY13" fmla="*/ 61782 h 1122309"/>
              <a:gd name="connsiteX14" fmla="*/ 1414870 w 1927961"/>
              <a:gd name="connsiteY14" fmla="*/ 0 h 1122309"/>
              <a:gd name="connsiteX0" fmla="*/ 1666873 w 1927961"/>
              <a:gd name="connsiteY0" fmla="*/ 194845 h 1122309"/>
              <a:gd name="connsiteX1" fmla="*/ 1479072 w 1927961"/>
              <a:gd name="connsiteY1" fmla="*/ 640542 h 1122309"/>
              <a:gd name="connsiteX2" fmla="*/ 1906479 w 1927961"/>
              <a:gd name="connsiteY2" fmla="*/ 1122309 h 1122309"/>
              <a:gd name="connsiteX3" fmla="*/ 1501363 w 1927961"/>
              <a:gd name="connsiteY3" fmla="*/ 894157 h 1122309"/>
              <a:gd name="connsiteX4" fmla="*/ 1372451 w 1927961"/>
              <a:gd name="connsiteY4" fmla="*/ 596149 h 1122309"/>
              <a:gd name="connsiteX5" fmla="*/ 1480473 w 1927961"/>
              <a:gd name="connsiteY5" fmla="*/ 268699 h 1122309"/>
              <a:gd name="connsiteX6" fmla="*/ 1257659 w 1927961"/>
              <a:gd name="connsiteY6" fmla="*/ 460469 h 1122309"/>
              <a:gd name="connsiteX7" fmla="*/ 820759 w 1927961"/>
              <a:gd name="connsiteY7" fmla="*/ 578842 h 1122309"/>
              <a:gd name="connsiteX8" fmla="*/ 508535 w 1927961"/>
              <a:gd name="connsiteY8" fmla="*/ 503340 h 1122309"/>
              <a:gd name="connsiteX9" fmla="*/ 174150 w 1927961"/>
              <a:gd name="connsiteY9" fmla="*/ 473429 h 1122309"/>
              <a:gd name="connsiteX10" fmla="*/ 6958 w 1927961"/>
              <a:gd name="connsiteY10" fmla="*/ 335840 h 1122309"/>
              <a:gd name="connsiteX11" fmla="*/ 359256 w 1927961"/>
              <a:gd name="connsiteY11" fmla="*/ 401643 h 1122309"/>
              <a:gd name="connsiteX12" fmla="*/ 598102 w 1927961"/>
              <a:gd name="connsiteY12" fmla="*/ 210216 h 1122309"/>
              <a:gd name="connsiteX13" fmla="*/ 1129297 w 1927961"/>
              <a:gd name="connsiteY13" fmla="*/ 61782 h 1122309"/>
              <a:gd name="connsiteX14" fmla="*/ 1414870 w 1927961"/>
              <a:gd name="connsiteY14" fmla="*/ 0 h 1122309"/>
              <a:gd name="connsiteX0" fmla="*/ 1666873 w 1927961"/>
              <a:gd name="connsiteY0" fmla="*/ 194845 h 1122309"/>
              <a:gd name="connsiteX1" fmla="*/ 1479072 w 1927961"/>
              <a:gd name="connsiteY1" fmla="*/ 640542 h 1122309"/>
              <a:gd name="connsiteX2" fmla="*/ 1906479 w 1927961"/>
              <a:gd name="connsiteY2" fmla="*/ 1122309 h 1122309"/>
              <a:gd name="connsiteX3" fmla="*/ 1501363 w 1927961"/>
              <a:gd name="connsiteY3" fmla="*/ 894157 h 1122309"/>
              <a:gd name="connsiteX4" fmla="*/ 1372451 w 1927961"/>
              <a:gd name="connsiteY4" fmla="*/ 596149 h 1122309"/>
              <a:gd name="connsiteX5" fmla="*/ 1480473 w 1927961"/>
              <a:gd name="connsiteY5" fmla="*/ 268699 h 1122309"/>
              <a:gd name="connsiteX6" fmla="*/ 1257659 w 1927961"/>
              <a:gd name="connsiteY6" fmla="*/ 460469 h 1122309"/>
              <a:gd name="connsiteX7" fmla="*/ 820759 w 1927961"/>
              <a:gd name="connsiteY7" fmla="*/ 578842 h 1122309"/>
              <a:gd name="connsiteX8" fmla="*/ 508535 w 1927961"/>
              <a:gd name="connsiteY8" fmla="*/ 521286 h 1122309"/>
              <a:gd name="connsiteX9" fmla="*/ 174150 w 1927961"/>
              <a:gd name="connsiteY9" fmla="*/ 473429 h 1122309"/>
              <a:gd name="connsiteX10" fmla="*/ 6958 w 1927961"/>
              <a:gd name="connsiteY10" fmla="*/ 335840 h 1122309"/>
              <a:gd name="connsiteX11" fmla="*/ 359256 w 1927961"/>
              <a:gd name="connsiteY11" fmla="*/ 401643 h 1122309"/>
              <a:gd name="connsiteX12" fmla="*/ 598102 w 1927961"/>
              <a:gd name="connsiteY12" fmla="*/ 210216 h 1122309"/>
              <a:gd name="connsiteX13" fmla="*/ 1129297 w 1927961"/>
              <a:gd name="connsiteY13" fmla="*/ 61782 h 1122309"/>
              <a:gd name="connsiteX14" fmla="*/ 1414870 w 1927961"/>
              <a:gd name="connsiteY14" fmla="*/ 0 h 1122309"/>
              <a:gd name="connsiteX0" fmla="*/ 1666873 w 1927961"/>
              <a:gd name="connsiteY0" fmla="*/ 194845 h 1122309"/>
              <a:gd name="connsiteX1" fmla="*/ 1479072 w 1927961"/>
              <a:gd name="connsiteY1" fmla="*/ 640542 h 1122309"/>
              <a:gd name="connsiteX2" fmla="*/ 1906479 w 1927961"/>
              <a:gd name="connsiteY2" fmla="*/ 1122309 h 1122309"/>
              <a:gd name="connsiteX3" fmla="*/ 1501363 w 1927961"/>
              <a:gd name="connsiteY3" fmla="*/ 894157 h 1122309"/>
              <a:gd name="connsiteX4" fmla="*/ 1372451 w 1927961"/>
              <a:gd name="connsiteY4" fmla="*/ 596149 h 1122309"/>
              <a:gd name="connsiteX5" fmla="*/ 1480473 w 1927961"/>
              <a:gd name="connsiteY5" fmla="*/ 268699 h 1122309"/>
              <a:gd name="connsiteX6" fmla="*/ 1257659 w 1927961"/>
              <a:gd name="connsiteY6" fmla="*/ 460469 h 1122309"/>
              <a:gd name="connsiteX7" fmla="*/ 820759 w 1927961"/>
              <a:gd name="connsiteY7" fmla="*/ 578842 h 1122309"/>
              <a:gd name="connsiteX8" fmla="*/ 508535 w 1927961"/>
              <a:gd name="connsiteY8" fmla="*/ 521286 h 1122309"/>
              <a:gd name="connsiteX9" fmla="*/ 174150 w 1927961"/>
              <a:gd name="connsiteY9" fmla="*/ 473429 h 1122309"/>
              <a:gd name="connsiteX10" fmla="*/ 6958 w 1927961"/>
              <a:gd name="connsiteY10" fmla="*/ 335840 h 1122309"/>
              <a:gd name="connsiteX11" fmla="*/ 359256 w 1927961"/>
              <a:gd name="connsiteY11" fmla="*/ 401643 h 1122309"/>
              <a:gd name="connsiteX12" fmla="*/ 598102 w 1927961"/>
              <a:gd name="connsiteY12" fmla="*/ 210216 h 1122309"/>
              <a:gd name="connsiteX13" fmla="*/ 1129297 w 1927961"/>
              <a:gd name="connsiteY13" fmla="*/ 61782 h 1122309"/>
              <a:gd name="connsiteX14" fmla="*/ 1414870 w 1927961"/>
              <a:gd name="connsiteY14" fmla="*/ 0 h 112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27961" h="1122309">
                <a:moveTo>
                  <a:pt x="1666873" y="194845"/>
                </a:moveTo>
                <a:cubicBezTo>
                  <a:pt x="1546381" y="401007"/>
                  <a:pt x="1439138" y="485965"/>
                  <a:pt x="1479072" y="640542"/>
                </a:cubicBezTo>
                <a:cubicBezTo>
                  <a:pt x="1519006" y="795119"/>
                  <a:pt x="2038698" y="842605"/>
                  <a:pt x="1906479" y="1122309"/>
                </a:cubicBezTo>
                <a:cubicBezTo>
                  <a:pt x="1721503" y="1077016"/>
                  <a:pt x="1719151" y="992400"/>
                  <a:pt x="1501363" y="894157"/>
                </a:cubicBezTo>
                <a:cubicBezTo>
                  <a:pt x="1425632" y="765235"/>
                  <a:pt x="1375933" y="700392"/>
                  <a:pt x="1372451" y="596149"/>
                </a:cubicBezTo>
                <a:cubicBezTo>
                  <a:pt x="1368969" y="491906"/>
                  <a:pt x="1416373" y="490217"/>
                  <a:pt x="1480473" y="268699"/>
                </a:cubicBezTo>
                <a:cubicBezTo>
                  <a:pt x="1601615" y="-94764"/>
                  <a:pt x="1334749" y="326006"/>
                  <a:pt x="1257659" y="460469"/>
                </a:cubicBezTo>
                <a:cubicBezTo>
                  <a:pt x="990413" y="745858"/>
                  <a:pt x="945613" y="568706"/>
                  <a:pt x="820759" y="578842"/>
                </a:cubicBezTo>
                <a:cubicBezTo>
                  <a:pt x="695905" y="588978"/>
                  <a:pt x="611327" y="577738"/>
                  <a:pt x="508535" y="521286"/>
                </a:cubicBezTo>
                <a:cubicBezTo>
                  <a:pt x="340060" y="560547"/>
                  <a:pt x="184102" y="490379"/>
                  <a:pt x="174150" y="473429"/>
                </a:cubicBezTo>
                <a:cubicBezTo>
                  <a:pt x="164198" y="456480"/>
                  <a:pt x="-39816" y="367745"/>
                  <a:pt x="6958" y="335840"/>
                </a:cubicBezTo>
                <a:cubicBezTo>
                  <a:pt x="53732" y="303935"/>
                  <a:pt x="218934" y="406628"/>
                  <a:pt x="359256" y="401643"/>
                </a:cubicBezTo>
                <a:cubicBezTo>
                  <a:pt x="499578" y="396658"/>
                  <a:pt x="457819" y="303750"/>
                  <a:pt x="598102" y="210216"/>
                </a:cubicBezTo>
                <a:cubicBezTo>
                  <a:pt x="756298" y="176504"/>
                  <a:pt x="1034967" y="112770"/>
                  <a:pt x="1129297" y="61782"/>
                </a:cubicBezTo>
                <a:lnTo>
                  <a:pt x="1414870" y="0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64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53</Words>
  <Application>Microsoft Office PowerPoint</Application>
  <PresentationFormat>Skjermfremvisning (4:3)</PresentationFormat>
  <Paragraphs>21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Kjetil</dc:creator>
  <cp:lastModifiedBy>Kjetil Hallen</cp:lastModifiedBy>
  <cp:revision>59</cp:revision>
  <cp:lastPrinted>2018-11-29T12:49:19Z</cp:lastPrinted>
  <dcterms:created xsi:type="dcterms:W3CDTF">2012-12-02T20:15:51Z</dcterms:created>
  <dcterms:modified xsi:type="dcterms:W3CDTF">2018-11-30T15:07:39Z</dcterms:modified>
</cp:coreProperties>
</file>