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2" r:id="rId3"/>
    <p:sldId id="288" r:id="rId4"/>
    <p:sldId id="286" r:id="rId5"/>
    <p:sldId id="291" r:id="rId6"/>
    <p:sldId id="290" r:id="rId7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D31E8-E296-498D-9D93-AED74D6CD25D}" type="datetimeFigureOut">
              <a:rPr lang="nb-NO"/>
              <a:pPr>
                <a:defRPr/>
              </a:pPr>
              <a:t>10.01.2018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179E9-06B0-4CC3-88C3-D5B13CAA96D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E97F1-B53D-4A0C-9F1A-282031BD58EC}" type="datetimeFigureOut">
              <a:rPr lang="nb-NO"/>
              <a:pPr>
                <a:defRPr/>
              </a:pPr>
              <a:t>10.01.2018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7010-3BB6-4BE8-9249-BEB3BC937F1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0B4FA-656A-4D7F-A7A8-9EA4953CC62F}" type="datetimeFigureOut">
              <a:rPr lang="nb-NO"/>
              <a:pPr>
                <a:defRPr/>
              </a:pPr>
              <a:t>10.01.2018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8DEC3-A9D2-4C9A-B7BE-F7F7BCDE1AF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05936-64DD-400E-AFE8-1570680F3867}" type="datetimeFigureOut">
              <a:rPr lang="nb-NO"/>
              <a:pPr>
                <a:defRPr/>
              </a:pPr>
              <a:t>10.01.2018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8F12-EEF9-43D0-A6D4-4BAFF672EE3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0D704-9F72-454A-87B9-10E5819EB6A4}" type="datetimeFigureOut">
              <a:rPr lang="nb-NO"/>
              <a:pPr>
                <a:defRPr/>
              </a:pPr>
              <a:t>10.01.2018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87E22-F7A0-4B02-8916-60C8DB1963D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7AFFB-F438-4FF3-A59E-659EFCC9B62D}" type="datetimeFigureOut">
              <a:rPr lang="nb-NO"/>
              <a:pPr>
                <a:defRPr/>
              </a:pPr>
              <a:t>10.01.2018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A0A18-6934-4FB4-B90D-B42E6355F8A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28CB-981A-4B14-B75E-2BB42B7083BB}" type="datetimeFigureOut">
              <a:rPr lang="nb-NO"/>
              <a:pPr>
                <a:defRPr/>
              </a:pPr>
              <a:t>10.01.2018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E25C-4D5C-4A3D-85B7-802FCC16DAA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DD36B-3C7D-44F5-86A9-8B8D18B51C44}" type="datetimeFigureOut">
              <a:rPr lang="nb-NO"/>
              <a:pPr>
                <a:defRPr/>
              </a:pPr>
              <a:t>10.01.2018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F1E4A-02C0-4EC0-AF46-7E4B120DE1E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3C46A-6266-4BB8-AEA5-76C5C832C286}" type="datetimeFigureOut">
              <a:rPr lang="nb-NO"/>
              <a:pPr>
                <a:defRPr/>
              </a:pPr>
              <a:t>10.01.2018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99329-634D-4579-9E1E-458363D6004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F4F2B-74A8-4252-8937-1036417431EC}" type="datetimeFigureOut">
              <a:rPr lang="nb-NO"/>
              <a:pPr>
                <a:defRPr/>
              </a:pPr>
              <a:t>10.01.2018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34F6-B8C8-455C-B03A-FBA2BA49FDB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202A-BBA5-4F55-9C89-AC186A9D07A7}" type="datetimeFigureOut">
              <a:rPr lang="nb-NO"/>
              <a:pPr>
                <a:defRPr/>
              </a:pPr>
              <a:t>10.01.2018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F44A7-6153-4E2C-A22C-A4A5CFF5D9F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A7685D-5BB4-4D10-AA62-F748EF0C4814}" type="datetimeFigureOut">
              <a:rPr lang="nb-NO"/>
              <a:pPr>
                <a:defRPr/>
              </a:pPr>
              <a:t>10.01.2018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41FF39-7FE6-4CDE-935B-2FE8704113A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9750" y="620713"/>
            <a:ext cx="417133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4400" dirty="0"/>
              <a:t>Saga </a:t>
            </a:r>
            <a:r>
              <a:rPr lang="nb-NO" sz="4400" dirty="0" err="1" smtClean="0"/>
              <a:t>skistadion</a:t>
            </a:r>
            <a:endParaRPr lang="nb-NO" sz="4400" dirty="0" smtClean="0"/>
          </a:p>
          <a:p>
            <a:r>
              <a:rPr lang="nb-NO" sz="4400" dirty="0" smtClean="0"/>
              <a:t>onsdagsrenn </a:t>
            </a:r>
            <a:endParaRPr lang="nb-NO" sz="4400" dirty="0"/>
          </a:p>
        </p:txBody>
      </p:sp>
      <p:grpSp>
        <p:nvGrpSpPr>
          <p:cNvPr id="2" name="Gruppe 181"/>
          <p:cNvGrpSpPr/>
          <p:nvPr/>
        </p:nvGrpSpPr>
        <p:grpSpPr>
          <a:xfrm>
            <a:off x="1043608" y="2121346"/>
            <a:ext cx="7380312" cy="4331990"/>
            <a:chOff x="1763688" y="2520280"/>
            <a:chExt cx="7380312" cy="4331990"/>
          </a:xfrm>
        </p:grpSpPr>
        <p:pic>
          <p:nvPicPr>
            <p:cNvPr id="13317" name="Picture 5" descr="g0tjfh55n5owadmetexfh0554715f114-02bb-4e36-8b73-28715b7ee6d8_copy"/>
            <p:cNvPicPr>
              <a:picLocks noChangeAspect="1" noChangeArrowheads="1"/>
            </p:cNvPicPr>
            <p:nvPr/>
          </p:nvPicPr>
          <p:blipFill>
            <a:blip r:embed="rId2" cstate="print"/>
            <a:srcRect l="16774" t="9856"/>
            <a:stretch>
              <a:fillRect/>
            </a:stretch>
          </p:blipFill>
          <p:spPr bwMode="auto">
            <a:xfrm>
              <a:off x="1763688" y="2520280"/>
              <a:ext cx="7380312" cy="4293096"/>
            </a:xfrm>
            <a:prstGeom prst="rect">
              <a:avLst/>
            </a:prstGeom>
            <a:noFill/>
          </p:spPr>
        </p:pic>
        <p:sp>
          <p:nvSpPr>
            <p:cNvPr id="13359" name="Text Box 47"/>
            <p:cNvSpPr txBox="1">
              <a:spLocks noChangeArrowheads="1"/>
            </p:cNvSpPr>
            <p:nvPr/>
          </p:nvSpPr>
          <p:spPr bwMode="auto">
            <a:xfrm>
              <a:off x="5172447" y="4509120"/>
              <a:ext cx="57259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b-NO" sz="1400" b="1" dirty="0"/>
                <a:t>MÅL</a:t>
              </a:r>
            </a:p>
          </p:txBody>
        </p:sp>
        <p:sp>
          <p:nvSpPr>
            <p:cNvPr id="13368" name="Text Box 56"/>
            <p:cNvSpPr txBox="1">
              <a:spLocks noChangeArrowheads="1"/>
            </p:cNvSpPr>
            <p:nvPr/>
          </p:nvSpPr>
          <p:spPr bwMode="auto">
            <a:xfrm>
              <a:off x="4932040" y="5589240"/>
              <a:ext cx="1567557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nb-NO" sz="1200" b="1" dirty="0" smtClean="0"/>
                <a:t>TIDTAKERHUS</a:t>
              </a:r>
              <a:endParaRPr lang="nb-NO" sz="1200" b="1" dirty="0"/>
            </a:p>
          </p:txBody>
        </p:sp>
        <p:sp>
          <p:nvSpPr>
            <p:cNvPr id="13372" name="Text Box 60"/>
            <p:cNvSpPr txBox="1">
              <a:spLocks noChangeArrowheads="1"/>
            </p:cNvSpPr>
            <p:nvPr/>
          </p:nvSpPr>
          <p:spPr bwMode="auto">
            <a:xfrm>
              <a:off x="6497665" y="5555332"/>
              <a:ext cx="1547218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nb-NO" sz="1200" b="1" dirty="0" smtClean="0"/>
                <a:t>SAFT OG BOLLER</a:t>
              </a:r>
              <a:endParaRPr lang="nb-NO" sz="1200" b="1" dirty="0"/>
            </a:p>
          </p:txBody>
        </p:sp>
        <p:sp>
          <p:nvSpPr>
            <p:cNvPr id="135" name="Text Box 56"/>
            <p:cNvSpPr txBox="1">
              <a:spLocks noChangeArrowheads="1"/>
            </p:cNvSpPr>
            <p:nvPr/>
          </p:nvSpPr>
          <p:spPr bwMode="auto">
            <a:xfrm>
              <a:off x="6006827" y="4737720"/>
              <a:ext cx="1567557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nb-NO" sz="1200" b="1" dirty="0" smtClean="0"/>
                <a:t>SKIHUS</a:t>
              </a:r>
              <a:endParaRPr lang="nb-NO" sz="1200" b="1" dirty="0"/>
            </a:p>
          </p:txBody>
        </p:sp>
        <p:sp>
          <p:nvSpPr>
            <p:cNvPr id="136" name="Ellipse 135"/>
            <p:cNvSpPr/>
            <p:nvPr/>
          </p:nvSpPr>
          <p:spPr>
            <a:xfrm>
              <a:off x="5705078" y="5200625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66" name="Rectangle 54"/>
            <p:cNvSpPr>
              <a:spLocks noChangeArrowheads="1"/>
            </p:cNvSpPr>
            <p:nvPr/>
          </p:nvSpPr>
          <p:spPr bwMode="auto">
            <a:xfrm rot="12583982">
              <a:off x="5548071" y="5297841"/>
              <a:ext cx="246250" cy="171013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37" name="Ellipse 136"/>
            <p:cNvSpPr/>
            <p:nvPr/>
          </p:nvSpPr>
          <p:spPr>
            <a:xfrm>
              <a:off x="6444208" y="5085184"/>
              <a:ext cx="216024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Rectangle 54"/>
            <p:cNvSpPr>
              <a:spLocks noChangeArrowheads="1"/>
            </p:cNvSpPr>
            <p:nvPr/>
          </p:nvSpPr>
          <p:spPr bwMode="auto">
            <a:xfrm rot="12625577">
              <a:off x="5962395" y="4719153"/>
              <a:ext cx="368510" cy="58110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39" name="Frihåndsform 138"/>
            <p:cNvSpPr/>
            <p:nvPr/>
          </p:nvSpPr>
          <p:spPr>
            <a:xfrm>
              <a:off x="3418963" y="3140968"/>
              <a:ext cx="3358266" cy="3711302"/>
            </a:xfrm>
            <a:custGeom>
              <a:avLst/>
              <a:gdLst>
                <a:gd name="connsiteX0" fmla="*/ 1628775 w 3362325"/>
                <a:gd name="connsiteY0" fmla="*/ 1838325 h 3581400"/>
                <a:gd name="connsiteX1" fmla="*/ 1371600 w 3362325"/>
                <a:gd name="connsiteY1" fmla="*/ 2324100 h 3581400"/>
                <a:gd name="connsiteX2" fmla="*/ 742950 w 3362325"/>
                <a:gd name="connsiteY2" fmla="*/ 3381375 h 3581400"/>
                <a:gd name="connsiteX3" fmla="*/ 542925 w 3362325"/>
                <a:gd name="connsiteY3" fmla="*/ 3505200 h 3581400"/>
                <a:gd name="connsiteX4" fmla="*/ 314325 w 3362325"/>
                <a:gd name="connsiteY4" fmla="*/ 3581400 h 3581400"/>
                <a:gd name="connsiteX5" fmla="*/ 57150 w 3362325"/>
                <a:gd name="connsiteY5" fmla="*/ 3514725 h 3581400"/>
                <a:gd name="connsiteX6" fmla="*/ 0 w 3362325"/>
                <a:gd name="connsiteY6" fmla="*/ 3324225 h 3581400"/>
                <a:gd name="connsiteX7" fmla="*/ 76200 w 3362325"/>
                <a:gd name="connsiteY7" fmla="*/ 2981325 h 3581400"/>
                <a:gd name="connsiteX8" fmla="*/ 381000 w 3362325"/>
                <a:gd name="connsiteY8" fmla="*/ 2505075 h 3581400"/>
                <a:gd name="connsiteX9" fmla="*/ 819150 w 3362325"/>
                <a:gd name="connsiteY9" fmla="*/ 2028825 h 3581400"/>
                <a:gd name="connsiteX10" fmla="*/ 981075 w 3362325"/>
                <a:gd name="connsiteY10" fmla="*/ 1590675 h 3581400"/>
                <a:gd name="connsiteX11" fmla="*/ 1533525 w 3362325"/>
                <a:gd name="connsiteY11" fmla="*/ 1171575 h 3581400"/>
                <a:gd name="connsiteX12" fmla="*/ 1895475 w 3362325"/>
                <a:gd name="connsiteY12" fmla="*/ 1000125 h 3581400"/>
                <a:gd name="connsiteX13" fmla="*/ 2543175 w 3362325"/>
                <a:gd name="connsiteY13" fmla="*/ 247650 h 3581400"/>
                <a:gd name="connsiteX14" fmla="*/ 2819400 w 3362325"/>
                <a:gd name="connsiteY14" fmla="*/ 0 h 3581400"/>
                <a:gd name="connsiteX15" fmla="*/ 3171825 w 3362325"/>
                <a:gd name="connsiteY15" fmla="*/ 28575 h 3581400"/>
                <a:gd name="connsiteX16" fmla="*/ 3362325 w 3362325"/>
                <a:gd name="connsiteY16" fmla="*/ 257175 h 3581400"/>
                <a:gd name="connsiteX17" fmla="*/ 2381250 w 3362325"/>
                <a:gd name="connsiteY17" fmla="*/ 1504950 h 3581400"/>
                <a:gd name="connsiteX18" fmla="*/ 2381250 w 3362325"/>
                <a:gd name="connsiteY18" fmla="*/ 1504950 h 3581400"/>
                <a:gd name="connsiteX0" fmla="*/ 1628775 w 3274665"/>
                <a:gd name="connsiteY0" fmla="*/ 1838325 h 3581400"/>
                <a:gd name="connsiteX1" fmla="*/ 1371600 w 3274665"/>
                <a:gd name="connsiteY1" fmla="*/ 2324100 h 3581400"/>
                <a:gd name="connsiteX2" fmla="*/ 742950 w 3274665"/>
                <a:gd name="connsiteY2" fmla="*/ 3381375 h 3581400"/>
                <a:gd name="connsiteX3" fmla="*/ 542925 w 3274665"/>
                <a:gd name="connsiteY3" fmla="*/ 3505200 h 3581400"/>
                <a:gd name="connsiteX4" fmla="*/ 314325 w 3274665"/>
                <a:gd name="connsiteY4" fmla="*/ 3581400 h 3581400"/>
                <a:gd name="connsiteX5" fmla="*/ 57150 w 3274665"/>
                <a:gd name="connsiteY5" fmla="*/ 3514725 h 3581400"/>
                <a:gd name="connsiteX6" fmla="*/ 0 w 3274665"/>
                <a:gd name="connsiteY6" fmla="*/ 3324225 h 3581400"/>
                <a:gd name="connsiteX7" fmla="*/ 76200 w 3274665"/>
                <a:gd name="connsiteY7" fmla="*/ 2981325 h 3581400"/>
                <a:gd name="connsiteX8" fmla="*/ 381000 w 3274665"/>
                <a:gd name="connsiteY8" fmla="*/ 2505075 h 3581400"/>
                <a:gd name="connsiteX9" fmla="*/ 819150 w 3274665"/>
                <a:gd name="connsiteY9" fmla="*/ 2028825 h 3581400"/>
                <a:gd name="connsiteX10" fmla="*/ 981075 w 3274665"/>
                <a:gd name="connsiteY10" fmla="*/ 1590675 h 3581400"/>
                <a:gd name="connsiteX11" fmla="*/ 1533525 w 3274665"/>
                <a:gd name="connsiteY11" fmla="*/ 1171575 h 3581400"/>
                <a:gd name="connsiteX12" fmla="*/ 1895475 w 3274665"/>
                <a:gd name="connsiteY12" fmla="*/ 1000125 h 3581400"/>
                <a:gd name="connsiteX13" fmla="*/ 2543175 w 3274665"/>
                <a:gd name="connsiteY13" fmla="*/ 247650 h 3581400"/>
                <a:gd name="connsiteX14" fmla="*/ 2819400 w 3274665"/>
                <a:gd name="connsiteY14" fmla="*/ 0 h 3581400"/>
                <a:gd name="connsiteX15" fmla="*/ 3171825 w 3274665"/>
                <a:gd name="connsiteY15" fmla="*/ 28575 h 3581400"/>
                <a:gd name="connsiteX16" fmla="*/ 3274665 w 3274665"/>
                <a:gd name="connsiteY16" fmla="*/ 133350 h 3581400"/>
                <a:gd name="connsiteX17" fmla="*/ 2381250 w 3274665"/>
                <a:gd name="connsiteY17" fmla="*/ 1504950 h 3581400"/>
                <a:gd name="connsiteX18" fmla="*/ 2381250 w 3274665"/>
                <a:gd name="connsiteY18" fmla="*/ 1504950 h 3581400"/>
                <a:gd name="connsiteX0" fmla="*/ 1628775 w 3274665"/>
                <a:gd name="connsiteY0" fmla="*/ 1920999 h 3664074"/>
                <a:gd name="connsiteX1" fmla="*/ 1371600 w 3274665"/>
                <a:gd name="connsiteY1" fmla="*/ 2406774 h 3664074"/>
                <a:gd name="connsiteX2" fmla="*/ 742950 w 3274665"/>
                <a:gd name="connsiteY2" fmla="*/ 3464049 h 3664074"/>
                <a:gd name="connsiteX3" fmla="*/ 542925 w 3274665"/>
                <a:gd name="connsiteY3" fmla="*/ 3587874 h 3664074"/>
                <a:gd name="connsiteX4" fmla="*/ 314325 w 3274665"/>
                <a:gd name="connsiteY4" fmla="*/ 3664074 h 3664074"/>
                <a:gd name="connsiteX5" fmla="*/ 57150 w 3274665"/>
                <a:gd name="connsiteY5" fmla="*/ 3597399 h 3664074"/>
                <a:gd name="connsiteX6" fmla="*/ 0 w 3274665"/>
                <a:gd name="connsiteY6" fmla="*/ 3406899 h 3664074"/>
                <a:gd name="connsiteX7" fmla="*/ 76200 w 3274665"/>
                <a:gd name="connsiteY7" fmla="*/ 3063999 h 3664074"/>
                <a:gd name="connsiteX8" fmla="*/ 381000 w 3274665"/>
                <a:gd name="connsiteY8" fmla="*/ 2587749 h 3664074"/>
                <a:gd name="connsiteX9" fmla="*/ 819150 w 3274665"/>
                <a:gd name="connsiteY9" fmla="*/ 2111499 h 3664074"/>
                <a:gd name="connsiteX10" fmla="*/ 981075 w 3274665"/>
                <a:gd name="connsiteY10" fmla="*/ 1673349 h 3664074"/>
                <a:gd name="connsiteX11" fmla="*/ 1533525 w 3274665"/>
                <a:gd name="connsiteY11" fmla="*/ 1254249 h 3664074"/>
                <a:gd name="connsiteX12" fmla="*/ 1895475 w 3274665"/>
                <a:gd name="connsiteY12" fmla="*/ 1082799 h 3664074"/>
                <a:gd name="connsiteX13" fmla="*/ 2543175 w 3274665"/>
                <a:gd name="connsiteY13" fmla="*/ 330324 h 3664074"/>
                <a:gd name="connsiteX14" fmla="*/ 2819400 w 3274665"/>
                <a:gd name="connsiteY14" fmla="*/ 82674 h 3664074"/>
                <a:gd name="connsiteX15" fmla="*/ 3130649 w 3274665"/>
                <a:gd name="connsiteY15" fmla="*/ 0 h 3664074"/>
                <a:gd name="connsiteX16" fmla="*/ 3274665 w 3274665"/>
                <a:gd name="connsiteY16" fmla="*/ 216024 h 3664074"/>
                <a:gd name="connsiteX17" fmla="*/ 2381250 w 3274665"/>
                <a:gd name="connsiteY17" fmla="*/ 1587624 h 3664074"/>
                <a:gd name="connsiteX18" fmla="*/ 2381250 w 3274665"/>
                <a:gd name="connsiteY18" fmla="*/ 1587624 h 3664074"/>
                <a:gd name="connsiteX0" fmla="*/ 1628775 w 3319653"/>
                <a:gd name="connsiteY0" fmla="*/ 1920999 h 3664074"/>
                <a:gd name="connsiteX1" fmla="*/ 1371600 w 3319653"/>
                <a:gd name="connsiteY1" fmla="*/ 2406774 h 3664074"/>
                <a:gd name="connsiteX2" fmla="*/ 742950 w 3319653"/>
                <a:gd name="connsiteY2" fmla="*/ 3464049 h 3664074"/>
                <a:gd name="connsiteX3" fmla="*/ 542925 w 3319653"/>
                <a:gd name="connsiteY3" fmla="*/ 3587874 h 3664074"/>
                <a:gd name="connsiteX4" fmla="*/ 314325 w 3319653"/>
                <a:gd name="connsiteY4" fmla="*/ 3664074 h 3664074"/>
                <a:gd name="connsiteX5" fmla="*/ 57150 w 3319653"/>
                <a:gd name="connsiteY5" fmla="*/ 3597399 h 3664074"/>
                <a:gd name="connsiteX6" fmla="*/ 0 w 3319653"/>
                <a:gd name="connsiteY6" fmla="*/ 3406899 h 3664074"/>
                <a:gd name="connsiteX7" fmla="*/ 76200 w 3319653"/>
                <a:gd name="connsiteY7" fmla="*/ 3063999 h 3664074"/>
                <a:gd name="connsiteX8" fmla="*/ 381000 w 3319653"/>
                <a:gd name="connsiteY8" fmla="*/ 2587749 h 3664074"/>
                <a:gd name="connsiteX9" fmla="*/ 819150 w 3319653"/>
                <a:gd name="connsiteY9" fmla="*/ 2111499 h 3664074"/>
                <a:gd name="connsiteX10" fmla="*/ 981075 w 3319653"/>
                <a:gd name="connsiteY10" fmla="*/ 1673349 h 3664074"/>
                <a:gd name="connsiteX11" fmla="*/ 1533525 w 3319653"/>
                <a:gd name="connsiteY11" fmla="*/ 1254249 h 3664074"/>
                <a:gd name="connsiteX12" fmla="*/ 1895475 w 3319653"/>
                <a:gd name="connsiteY12" fmla="*/ 1082799 h 3664074"/>
                <a:gd name="connsiteX13" fmla="*/ 2543175 w 3319653"/>
                <a:gd name="connsiteY13" fmla="*/ 330324 h 3664074"/>
                <a:gd name="connsiteX14" fmla="*/ 2819400 w 3319653"/>
                <a:gd name="connsiteY14" fmla="*/ 82674 h 3664074"/>
                <a:gd name="connsiteX15" fmla="*/ 3130649 w 3319653"/>
                <a:gd name="connsiteY15" fmla="*/ 0 h 3664074"/>
                <a:gd name="connsiteX16" fmla="*/ 3274665 w 3319653"/>
                <a:gd name="connsiteY16" fmla="*/ 216024 h 3664074"/>
                <a:gd name="connsiteX17" fmla="*/ 2381250 w 3319653"/>
                <a:gd name="connsiteY17" fmla="*/ 1587624 h 3664074"/>
                <a:gd name="connsiteX18" fmla="*/ 2381250 w 3319653"/>
                <a:gd name="connsiteY18" fmla="*/ 1587624 h 3664074"/>
                <a:gd name="connsiteX0" fmla="*/ 1628775 w 3319653"/>
                <a:gd name="connsiteY0" fmla="*/ 1993007 h 3736082"/>
                <a:gd name="connsiteX1" fmla="*/ 1371600 w 3319653"/>
                <a:gd name="connsiteY1" fmla="*/ 2478782 h 3736082"/>
                <a:gd name="connsiteX2" fmla="*/ 742950 w 3319653"/>
                <a:gd name="connsiteY2" fmla="*/ 3536057 h 3736082"/>
                <a:gd name="connsiteX3" fmla="*/ 542925 w 3319653"/>
                <a:gd name="connsiteY3" fmla="*/ 3659882 h 3736082"/>
                <a:gd name="connsiteX4" fmla="*/ 314325 w 3319653"/>
                <a:gd name="connsiteY4" fmla="*/ 3736082 h 3736082"/>
                <a:gd name="connsiteX5" fmla="*/ 57150 w 3319653"/>
                <a:gd name="connsiteY5" fmla="*/ 3669407 h 3736082"/>
                <a:gd name="connsiteX6" fmla="*/ 0 w 3319653"/>
                <a:gd name="connsiteY6" fmla="*/ 3478907 h 3736082"/>
                <a:gd name="connsiteX7" fmla="*/ 76200 w 3319653"/>
                <a:gd name="connsiteY7" fmla="*/ 3136007 h 3736082"/>
                <a:gd name="connsiteX8" fmla="*/ 381000 w 3319653"/>
                <a:gd name="connsiteY8" fmla="*/ 2659757 h 3736082"/>
                <a:gd name="connsiteX9" fmla="*/ 819150 w 3319653"/>
                <a:gd name="connsiteY9" fmla="*/ 2183507 h 3736082"/>
                <a:gd name="connsiteX10" fmla="*/ 981075 w 3319653"/>
                <a:gd name="connsiteY10" fmla="*/ 1745357 h 3736082"/>
                <a:gd name="connsiteX11" fmla="*/ 1533525 w 3319653"/>
                <a:gd name="connsiteY11" fmla="*/ 1326257 h 3736082"/>
                <a:gd name="connsiteX12" fmla="*/ 1895475 w 3319653"/>
                <a:gd name="connsiteY12" fmla="*/ 1154807 h 3736082"/>
                <a:gd name="connsiteX13" fmla="*/ 2543175 w 3319653"/>
                <a:gd name="connsiteY13" fmla="*/ 402332 h 3736082"/>
                <a:gd name="connsiteX14" fmla="*/ 2819400 w 3319653"/>
                <a:gd name="connsiteY14" fmla="*/ 154682 h 3736082"/>
                <a:gd name="connsiteX15" fmla="*/ 3058641 w 3319653"/>
                <a:gd name="connsiteY15" fmla="*/ 0 h 3736082"/>
                <a:gd name="connsiteX16" fmla="*/ 3274665 w 3319653"/>
                <a:gd name="connsiteY16" fmla="*/ 288032 h 3736082"/>
                <a:gd name="connsiteX17" fmla="*/ 2381250 w 3319653"/>
                <a:gd name="connsiteY17" fmla="*/ 1659632 h 3736082"/>
                <a:gd name="connsiteX18" fmla="*/ 2381250 w 3319653"/>
                <a:gd name="connsiteY18" fmla="*/ 1659632 h 3736082"/>
                <a:gd name="connsiteX0" fmla="*/ 1628775 w 3319653"/>
                <a:gd name="connsiteY0" fmla="*/ 1993007 h 3736082"/>
                <a:gd name="connsiteX1" fmla="*/ 1371600 w 3319653"/>
                <a:gd name="connsiteY1" fmla="*/ 2478782 h 3736082"/>
                <a:gd name="connsiteX2" fmla="*/ 742950 w 3319653"/>
                <a:gd name="connsiteY2" fmla="*/ 3536057 h 3736082"/>
                <a:gd name="connsiteX3" fmla="*/ 542925 w 3319653"/>
                <a:gd name="connsiteY3" fmla="*/ 3659882 h 3736082"/>
                <a:gd name="connsiteX4" fmla="*/ 314325 w 3319653"/>
                <a:gd name="connsiteY4" fmla="*/ 3736082 h 3736082"/>
                <a:gd name="connsiteX5" fmla="*/ 57150 w 3319653"/>
                <a:gd name="connsiteY5" fmla="*/ 3669407 h 3736082"/>
                <a:gd name="connsiteX6" fmla="*/ 0 w 3319653"/>
                <a:gd name="connsiteY6" fmla="*/ 3478907 h 3736082"/>
                <a:gd name="connsiteX7" fmla="*/ 76200 w 3319653"/>
                <a:gd name="connsiteY7" fmla="*/ 3136007 h 3736082"/>
                <a:gd name="connsiteX8" fmla="*/ 381000 w 3319653"/>
                <a:gd name="connsiteY8" fmla="*/ 2659757 h 3736082"/>
                <a:gd name="connsiteX9" fmla="*/ 819150 w 3319653"/>
                <a:gd name="connsiteY9" fmla="*/ 2183507 h 3736082"/>
                <a:gd name="connsiteX10" fmla="*/ 981075 w 3319653"/>
                <a:gd name="connsiteY10" fmla="*/ 1745357 h 3736082"/>
                <a:gd name="connsiteX11" fmla="*/ 1533525 w 3319653"/>
                <a:gd name="connsiteY11" fmla="*/ 1326257 h 3736082"/>
                <a:gd name="connsiteX12" fmla="*/ 1895475 w 3319653"/>
                <a:gd name="connsiteY12" fmla="*/ 1154807 h 3736082"/>
                <a:gd name="connsiteX13" fmla="*/ 2543175 w 3319653"/>
                <a:gd name="connsiteY13" fmla="*/ 402332 h 3736082"/>
                <a:gd name="connsiteX14" fmla="*/ 2819400 w 3319653"/>
                <a:gd name="connsiteY14" fmla="*/ 154682 h 3736082"/>
                <a:gd name="connsiteX15" fmla="*/ 3058641 w 3319653"/>
                <a:gd name="connsiteY15" fmla="*/ 0 h 3736082"/>
                <a:gd name="connsiteX16" fmla="*/ 3274665 w 3319653"/>
                <a:gd name="connsiteY16" fmla="*/ 288032 h 3736082"/>
                <a:gd name="connsiteX17" fmla="*/ 2381250 w 3319653"/>
                <a:gd name="connsiteY17" fmla="*/ 1659632 h 3736082"/>
                <a:gd name="connsiteX18" fmla="*/ 2381250 w 3319653"/>
                <a:gd name="connsiteY18" fmla="*/ 1659632 h 3736082"/>
                <a:gd name="connsiteX0" fmla="*/ 1628775 w 3319653"/>
                <a:gd name="connsiteY0" fmla="*/ 1993007 h 3736082"/>
                <a:gd name="connsiteX1" fmla="*/ 1371600 w 3319653"/>
                <a:gd name="connsiteY1" fmla="*/ 2478782 h 3736082"/>
                <a:gd name="connsiteX2" fmla="*/ 742950 w 3319653"/>
                <a:gd name="connsiteY2" fmla="*/ 3536057 h 3736082"/>
                <a:gd name="connsiteX3" fmla="*/ 542925 w 3319653"/>
                <a:gd name="connsiteY3" fmla="*/ 3659882 h 3736082"/>
                <a:gd name="connsiteX4" fmla="*/ 314325 w 3319653"/>
                <a:gd name="connsiteY4" fmla="*/ 3736082 h 3736082"/>
                <a:gd name="connsiteX5" fmla="*/ 57150 w 3319653"/>
                <a:gd name="connsiteY5" fmla="*/ 3669407 h 3736082"/>
                <a:gd name="connsiteX6" fmla="*/ 0 w 3319653"/>
                <a:gd name="connsiteY6" fmla="*/ 3478907 h 3736082"/>
                <a:gd name="connsiteX7" fmla="*/ 76200 w 3319653"/>
                <a:gd name="connsiteY7" fmla="*/ 3136007 h 3736082"/>
                <a:gd name="connsiteX8" fmla="*/ 381000 w 3319653"/>
                <a:gd name="connsiteY8" fmla="*/ 2659757 h 3736082"/>
                <a:gd name="connsiteX9" fmla="*/ 819150 w 3319653"/>
                <a:gd name="connsiteY9" fmla="*/ 2183507 h 3736082"/>
                <a:gd name="connsiteX10" fmla="*/ 981075 w 3319653"/>
                <a:gd name="connsiteY10" fmla="*/ 1745357 h 3736082"/>
                <a:gd name="connsiteX11" fmla="*/ 1533525 w 3319653"/>
                <a:gd name="connsiteY11" fmla="*/ 1326257 h 3736082"/>
                <a:gd name="connsiteX12" fmla="*/ 1895475 w 3319653"/>
                <a:gd name="connsiteY12" fmla="*/ 1154807 h 3736082"/>
                <a:gd name="connsiteX13" fmla="*/ 2543175 w 3319653"/>
                <a:gd name="connsiteY13" fmla="*/ 402332 h 3736082"/>
                <a:gd name="connsiteX14" fmla="*/ 2819400 w 3319653"/>
                <a:gd name="connsiteY14" fmla="*/ 154682 h 3736082"/>
                <a:gd name="connsiteX15" fmla="*/ 3058641 w 3319653"/>
                <a:gd name="connsiteY15" fmla="*/ 0 h 3736082"/>
                <a:gd name="connsiteX16" fmla="*/ 3274665 w 3319653"/>
                <a:gd name="connsiteY16" fmla="*/ 288032 h 3736082"/>
                <a:gd name="connsiteX17" fmla="*/ 2381250 w 3319653"/>
                <a:gd name="connsiteY17" fmla="*/ 1659632 h 3736082"/>
                <a:gd name="connsiteX18" fmla="*/ 2381250 w 3319653"/>
                <a:gd name="connsiteY18" fmla="*/ 1659632 h 3736082"/>
                <a:gd name="connsiteX0" fmla="*/ 1628775 w 3319653"/>
                <a:gd name="connsiteY0" fmla="*/ 1993007 h 3736082"/>
                <a:gd name="connsiteX1" fmla="*/ 1371600 w 3319653"/>
                <a:gd name="connsiteY1" fmla="*/ 2478782 h 3736082"/>
                <a:gd name="connsiteX2" fmla="*/ 742950 w 3319653"/>
                <a:gd name="connsiteY2" fmla="*/ 3536057 h 3736082"/>
                <a:gd name="connsiteX3" fmla="*/ 542925 w 3319653"/>
                <a:gd name="connsiteY3" fmla="*/ 3659882 h 3736082"/>
                <a:gd name="connsiteX4" fmla="*/ 314325 w 3319653"/>
                <a:gd name="connsiteY4" fmla="*/ 3736082 h 3736082"/>
                <a:gd name="connsiteX5" fmla="*/ 57150 w 3319653"/>
                <a:gd name="connsiteY5" fmla="*/ 3669407 h 3736082"/>
                <a:gd name="connsiteX6" fmla="*/ 0 w 3319653"/>
                <a:gd name="connsiteY6" fmla="*/ 3478907 h 3736082"/>
                <a:gd name="connsiteX7" fmla="*/ 76200 w 3319653"/>
                <a:gd name="connsiteY7" fmla="*/ 3136007 h 3736082"/>
                <a:gd name="connsiteX8" fmla="*/ 381000 w 3319653"/>
                <a:gd name="connsiteY8" fmla="*/ 2659757 h 3736082"/>
                <a:gd name="connsiteX9" fmla="*/ 819150 w 3319653"/>
                <a:gd name="connsiteY9" fmla="*/ 2183507 h 3736082"/>
                <a:gd name="connsiteX10" fmla="*/ 981075 w 3319653"/>
                <a:gd name="connsiteY10" fmla="*/ 1745357 h 3736082"/>
                <a:gd name="connsiteX11" fmla="*/ 1533525 w 3319653"/>
                <a:gd name="connsiteY11" fmla="*/ 1326257 h 3736082"/>
                <a:gd name="connsiteX12" fmla="*/ 1895475 w 3319653"/>
                <a:gd name="connsiteY12" fmla="*/ 1154807 h 3736082"/>
                <a:gd name="connsiteX13" fmla="*/ 2554585 w 3319653"/>
                <a:gd name="connsiteY13" fmla="*/ 504056 h 3736082"/>
                <a:gd name="connsiteX14" fmla="*/ 2819400 w 3319653"/>
                <a:gd name="connsiteY14" fmla="*/ 154682 h 3736082"/>
                <a:gd name="connsiteX15" fmla="*/ 3058641 w 3319653"/>
                <a:gd name="connsiteY15" fmla="*/ 0 h 3736082"/>
                <a:gd name="connsiteX16" fmla="*/ 3274665 w 3319653"/>
                <a:gd name="connsiteY16" fmla="*/ 288032 h 3736082"/>
                <a:gd name="connsiteX17" fmla="*/ 2381250 w 3319653"/>
                <a:gd name="connsiteY17" fmla="*/ 1659632 h 3736082"/>
                <a:gd name="connsiteX18" fmla="*/ 2381250 w 3319653"/>
                <a:gd name="connsiteY18" fmla="*/ 1659632 h 3736082"/>
                <a:gd name="connsiteX0" fmla="*/ 1628775 w 3319653"/>
                <a:gd name="connsiteY0" fmla="*/ 1993007 h 3736082"/>
                <a:gd name="connsiteX1" fmla="*/ 1371600 w 3319653"/>
                <a:gd name="connsiteY1" fmla="*/ 2478782 h 3736082"/>
                <a:gd name="connsiteX2" fmla="*/ 742950 w 3319653"/>
                <a:gd name="connsiteY2" fmla="*/ 3536057 h 3736082"/>
                <a:gd name="connsiteX3" fmla="*/ 542925 w 3319653"/>
                <a:gd name="connsiteY3" fmla="*/ 3659882 h 3736082"/>
                <a:gd name="connsiteX4" fmla="*/ 314325 w 3319653"/>
                <a:gd name="connsiteY4" fmla="*/ 3736082 h 3736082"/>
                <a:gd name="connsiteX5" fmla="*/ 57150 w 3319653"/>
                <a:gd name="connsiteY5" fmla="*/ 3669407 h 3736082"/>
                <a:gd name="connsiteX6" fmla="*/ 0 w 3319653"/>
                <a:gd name="connsiteY6" fmla="*/ 3478907 h 3736082"/>
                <a:gd name="connsiteX7" fmla="*/ 76200 w 3319653"/>
                <a:gd name="connsiteY7" fmla="*/ 3136007 h 3736082"/>
                <a:gd name="connsiteX8" fmla="*/ 381000 w 3319653"/>
                <a:gd name="connsiteY8" fmla="*/ 2659757 h 3736082"/>
                <a:gd name="connsiteX9" fmla="*/ 819150 w 3319653"/>
                <a:gd name="connsiteY9" fmla="*/ 2183507 h 3736082"/>
                <a:gd name="connsiteX10" fmla="*/ 981075 w 3319653"/>
                <a:gd name="connsiteY10" fmla="*/ 1745357 h 3736082"/>
                <a:gd name="connsiteX11" fmla="*/ 1533525 w 3319653"/>
                <a:gd name="connsiteY11" fmla="*/ 1326257 h 3736082"/>
                <a:gd name="connsiteX12" fmla="*/ 1895475 w 3319653"/>
                <a:gd name="connsiteY12" fmla="*/ 1154807 h 3736082"/>
                <a:gd name="connsiteX13" fmla="*/ 2410569 w 3319653"/>
                <a:gd name="connsiteY13" fmla="*/ 720080 h 3736082"/>
                <a:gd name="connsiteX14" fmla="*/ 2819400 w 3319653"/>
                <a:gd name="connsiteY14" fmla="*/ 154682 h 3736082"/>
                <a:gd name="connsiteX15" fmla="*/ 3058641 w 3319653"/>
                <a:gd name="connsiteY15" fmla="*/ 0 h 3736082"/>
                <a:gd name="connsiteX16" fmla="*/ 3274665 w 3319653"/>
                <a:gd name="connsiteY16" fmla="*/ 288032 h 3736082"/>
                <a:gd name="connsiteX17" fmla="*/ 2381250 w 3319653"/>
                <a:gd name="connsiteY17" fmla="*/ 1659632 h 3736082"/>
                <a:gd name="connsiteX18" fmla="*/ 2381250 w 3319653"/>
                <a:gd name="connsiteY18" fmla="*/ 1659632 h 3736082"/>
                <a:gd name="connsiteX0" fmla="*/ 1628775 w 3319653"/>
                <a:gd name="connsiteY0" fmla="*/ 1993007 h 3736082"/>
                <a:gd name="connsiteX1" fmla="*/ 1371600 w 3319653"/>
                <a:gd name="connsiteY1" fmla="*/ 2478782 h 3736082"/>
                <a:gd name="connsiteX2" fmla="*/ 742950 w 3319653"/>
                <a:gd name="connsiteY2" fmla="*/ 3536057 h 3736082"/>
                <a:gd name="connsiteX3" fmla="*/ 542925 w 3319653"/>
                <a:gd name="connsiteY3" fmla="*/ 3659882 h 3736082"/>
                <a:gd name="connsiteX4" fmla="*/ 314325 w 3319653"/>
                <a:gd name="connsiteY4" fmla="*/ 3736082 h 3736082"/>
                <a:gd name="connsiteX5" fmla="*/ 57150 w 3319653"/>
                <a:gd name="connsiteY5" fmla="*/ 3669407 h 3736082"/>
                <a:gd name="connsiteX6" fmla="*/ 0 w 3319653"/>
                <a:gd name="connsiteY6" fmla="*/ 3478907 h 3736082"/>
                <a:gd name="connsiteX7" fmla="*/ 76200 w 3319653"/>
                <a:gd name="connsiteY7" fmla="*/ 3136007 h 3736082"/>
                <a:gd name="connsiteX8" fmla="*/ 381000 w 3319653"/>
                <a:gd name="connsiteY8" fmla="*/ 2659757 h 3736082"/>
                <a:gd name="connsiteX9" fmla="*/ 819150 w 3319653"/>
                <a:gd name="connsiteY9" fmla="*/ 2183507 h 3736082"/>
                <a:gd name="connsiteX10" fmla="*/ 981075 w 3319653"/>
                <a:gd name="connsiteY10" fmla="*/ 1745357 h 3736082"/>
                <a:gd name="connsiteX11" fmla="*/ 1533525 w 3319653"/>
                <a:gd name="connsiteY11" fmla="*/ 1326257 h 3736082"/>
                <a:gd name="connsiteX12" fmla="*/ 1906513 w 3319653"/>
                <a:gd name="connsiteY12" fmla="*/ 1368152 h 3736082"/>
                <a:gd name="connsiteX13" fmla="*/ 2410569 w 3319653"/>
                <a:gd name="connsiteY13" fmla="*/ 720080 h 3736082"/>
                <a:gd name="connsiteX14" fmla="*/ 2819400 w 3319653"/>
                <a:gd name="connsiteY14" fmla="*/ 154682 h 3736082"/>
                <a:gd name="connsiteX15" fmla="*/ 3058641 w 3319653"/>
                <a:gd name="connsiteY15" fmla="*/ 0 h 3736082"/>
                <a:gd name="connsiteX16" fmla="*/ 3274665 w 3319653"/>
                <a:gd name="connsiteY16" fmla="*/ 288032 h 3736082"/>
                <a:gd name="connsiteX17" fmla="*/ 2381250 w 3319653"/>
                <a:gd name="connsiteY17" fmla="*/ 1659632 h 3736082"/>
                <a:gd name="connsiteX18" fmla="*/ 2381250 w 3319653"/>
                <a:gd name="connsiteY18" fmla="*/ 1659632 h 3736082"/>
                <a:gd name="connsiteX0" fmla="*/ 1628775 w 3319653"/>
                <a:gd name="connsiteY0" fmla="*/ 1993007 h 3736082"/>
                <a:gd name="connsiteX1" fmla="*/ 1371600 w 3319653"/>
                <a:gd name="connsiteY1" fmla="*/ 2478782 h 3736082"/>
                <a:gd name="connsiteX2" fmla="*/ 742950 w 3319653"/>
                <a:gd name="connsiteY2" fmla="*/ 3536057 h 3736082"/>
                <a:gd name="connsiteX3" fmla="*/ 542925 w 3319653"/>
                <a:gd name="connsiteY3" fmla="*/ 3659882 h 3736082"/>
                <a:gd name="connsiteX4" fmla="*/ 314325 w 3319653"/>
                <a:gd name="connsiteY4" fmla="*/ 3736082 h 3736082"/>
                <a:gd name="connsiteX5" fmla="*/ 57150 w 3319653"/>
                <a:gd name="connsiteY5" fmla="*/ 3669407 h 3736082"/>
                <a:gd name="connsiteX6" fmla="*/ 0 w 3319653"/>
                <a:gd name="connsiteY6" fmla="*/ 3478907 h 3736082"/>
                <a:gd name="connsiteX7" fmla="*/ 76200 w 3319653"/>
                <a:gd name="connsiteY7" fmla="*/ 3136007 h 3736082"/>
                <a:gd name="connsiteX8" fmla="*/ 381000 w 3319653"/>
                <a:gd name="connsiteY8" fmla="*/ 2659757 h 3736082"/>
                <a:gd name="connsiteX9" fmla="*/ 819150 w 3319653"/>
                <a:gd name="connsiteY9" fmla="*/ 2183507 h 3736082"/>
                <a:gd name="connsiteX10" fmla="*/ 981075 w 3319653"/>
                <a:gd name="connsiteY10" fmla="*/ 1745357 h 3736082"/>
                <a:gd name="connsiteX11" fmla="*/ 1618481 w 3319653"/>
                <a:gd name="connsiteY11" fmla="*/ 1584176 h 3736082"/>
                <a:gd name="connsiteX12" fmla="*/ 1906513 w 3319653"/>
                <a:gd name="connsiteY12" fmla="*/ 1368152 h 3736082"/>
                <a:gd name="connsiteX13" fmla="*/ 2410569 w 3319653"/>
                <a:gd name="connsiteY13" fmla="*/ 720080 h 3736082"/>
                <a:gd name="connsiteX14" fmla="*/ 2819400 w 3319653"/>
                <a:gd name="connsiteY14" fmla="*/ 154682 h 3736082"/>
                <a:gd name="connsiteX15" fmla="*/ 3058641 w 3319653"/>
                <a:gd name="connsiteY15" fmla="*/ 0 h 3736082"/>
                <a:gd name="connsiteX16" fmla="*/ 3274665 w 3319653"/>
                <a:gd name="connsiteY16" fmla="*/ 288032 h 3736082"/>
                <a:gd name="connsiteX17" fmla="*/ 2381250 w 3319653"/>
                <a:gd name="connsiteY17" fmla="*/ 1659632 h 3736082"/>
                <a:gd name="connsiteX18" fmla="*/ 2381250 w 3319653"/>
                <a:gd name="connsiteY18" fmla="*/ 1659632 h 3736082"/>
                <a:gd name="connsiteX0" fmla="*/ 1628775 w 3319653"/>
                <a:gd name="connsiteY0" fmla="*/ 1993007 h 3736082"/>
                <a:gd name="connsiteX1" fmla="*/ 1371600 w 3319653"/>
                <a:gd name="connsiteY1" fmla="*/ 2478782 h 3736082"/>
                <a:gd name="connsiteX2" fmla="*/ 742950 w 3319653"/>
                <a:gd name="connsiteY2" fmla="*/ 3536057 h 3736082"/>
                <a:gd name="connsiteX3" fmla="*/ 542925 w 3319653"/>
                <a:gd name="connsiteY3" fmla="*/ 3659882 h 3736082"/>
                <a:gd name="connsiteX4" fmla="*/ 314325 w 3319653"/>
                <a:gd name="connsiteY4" fmla="*/ 3736082 h 3736082"/>
                <a:gd name="connsiteX5" fmla="*/ 57150 w 3319653"/>
                <a:gd name="connsiteY5" fmla="*/ 3669407 h 3736082"/>
                <a:gd name="connsiteX6" fmla="*/ 0 w 3319653"/>
                <a:gd name="connsiteY6" fmla="*/ 3478907 h 3736082"/>
                <a:gd name="connsiteX7" fmla="*/ 76200 w 3319653"/>
                <a:gd name="connsiteY7" fmla="*/ 3136007 h 3736082"/>
                <a:gd name="connsiteX8" fmla="*/ 381000 w 3319653"/>
                <a:gd name="connsiteY8" fmla="*/ 2659757 h 3736082"/>
                <a:gd name="connsiteX9" fmla="*/ 819150 w 3319653"/>
                <a:gd name="connsiteY9" fmla="*/ 2183507 h 3736082"/>
                <a:gd name="connsiteX10" fmla="*/ 981075 w 3319653"/>
                <a:gd name="connsiteY10" fmla="*/ 1745357 h 3736082"/>
                <a:gd name="connsiteX11" fmla="*/ 1618481 w 3319653"/>
                <a:gd name="connsiteY11" fmla="*/ 1584176 h 3736082"/>
                <a:gd name="connsiteX12" fmla="*/ 1906513 w 3319653"/>
                <a:gd name="connsiteY12" fmla="*/ 1368152 h 3736082"/>
                <a:gd name="connsiteX13" fmla="*/ 2410569 w 3319653"/>
                <a:gd name="connsiteY13" fmla="*/ 720080 h 3736082"/>
                <a:gd name="connsiteX14" fmla="*/ 2819400 w 3319653"/>
                <a:gd name="connsiteY14" fmla="*/ 154682 h 3736082"/>
                <a:gd name="connsiteX15" fmla="*/ 3058641 w 3319653"/>
                <a:gd name="connsiteY15" fmla="*/ 0 h 3736082"/>
                <a:gd name="connsiteX16" fmla="*/ 3274665 w 3319653"/>
                <a:gd name="connsiteY16" fmla="*/ 288032 h 3736082"/>
                <a:gd name="connsiteX17" fmla="*/ 2381250 w 3319653"/>
                <a:gd name="connsiteY17" fmla="*/ 1659632 h 3736082"/>
                <a:gd name="connsiteX18" fmla="*/ 2381250 w 3319653"/>
                <a:gd name="connsiteY18" fmla="*/ 1659632 h 3736082"/>
                <a:gd name="connsiteX0" fmla="*/ 1628775 w 3319653"/>
                <a:gd name="connsiteY0" fmla="*/ 1993007 h 3736082"/>
                <a:gd name="connsiteX1" fmla="*/ 1371600 w 3319653"/>
                <a:gd name="connsiteY1" fmla="*/ 2478782 h 3736082"/>
                <a:gd name="connsiteX2" fmla="*/ 742950 w 3319653"/>
                <a:gd name="connsiteY2" fmla="*/ 3536057 h 3736082"/>
                <a:gd name="connsiteX3" fmla="*/ 542925 w 3319653"/>
                <a:gd name="connsiteY3" fmla="*/ 3659882 h 3736082"/>
                <a:gd name="connsiteX4" fmla="*/ 314325 w 3319653"/>
                <a:gd name="connsiteY4" fmla="*/ 3736082 h 3736082"/>
                <a:gd name="connsiteX5" fmla="*/ 57150 w 3319653"/>
                <a:gd name="connsiteY5" fmla="*/ 3669407 h 3736082"/>
                <a:gd name="connsiteX6" fmla="*/ 0 w 3319653"/>
                <a:gd name="connsiteY6" fmla="*/ 3478907 h 3736082"/>
                <a:gd name="connsiteX7" fmla="*/ 76200 w 3319653"/>
                <a:gd name="connsiteY7" fmla="*/ 3136007 h 3736082"/>
                <a:gd name="connsiteX8" fmla="*/ 381000 w 3319653"/>
                <a:gd name="connsiteY8" fmla="*/ 2659757 h 3736082"/>
                <a:gd name="connsiteX9" fmla="*/ 819150 w 3319653"/>
                <a:gd name="connsiteY9" fmla="*/ 2183507 h 3736082"/>
                <a:gd name="connsiteX10" fmla="*/ 981075 w 3319653"/>
                <a:gd name="connsiteY10" fmla="*/ 1745357 h 3736082"/>
                <a:gd name="connsiteX11" fmla="*/ 1618481 w 3319653"/>
                <a:gd name="connsiteY11" fmla="*/ 1584176 h 3736082"/>
                <a:gd name="connsiteX12" fmla="*/ 1906513 w 3319653"/>
                <a:gd name="connsiteY12" fmla="*/ 1368152 h 3736082"/>
                <a:gd name="connsiteX13" fmla="*/ 2410569 w 3319653"/>
                <a:gd name="connsiteY13" fmla="*/ 720080 h 3736082"/>
                <a:gd name="connsiteX14" fmla="*/ 2819400 w 3319653"/>
                <a:gd name="connsiteY14" fmla="*/ 154682 h 3736082"/>
                <a:gd name="connsiteX15" fmla="*/ 3058641 w 3319653"/>
                <a:gd name="connsiteY15" fmla="*/ 0 h 3736082"/>
                <a:gd name="connsiteX16" fmla="*/ 3274665 w 3319653"/>
                <a:gd name="connsiteY16" fmla="*/ 288032 h 3736082"/>
                <a:gd name="connsiteX17" fmla="*/ 2381250 w 3319653"/>
                <a:gd name="connsiteY17" fmla="*/ 1659632 h 3736082"/>
                <a:gd name="connsiteX18" fmla="*/ 2381250 w 3319653"/>
                <a:gd name="connsiteY18" fmla="*/ 1659632 h 3736082"/>
                <a:gd name="connsiteX0" fmla="*/ 1628775 w 3319653"/>
                <a:gd name="connsiteY0" fmla="*/ 1993007 h 3736082"/>
                <a:gd name="connsiteX1" fmla="*/ 1371600 w 3319653"/>
                <a:gd name="connsiteY1" fmla="*/ 2478782 h 3736082"/>
                <a:gd name="connsiteX2" fmla="*/ 742950 w 3319653"/>
                <a:gd name="connsiteY2" fmla="*/ 3536057 h 3736082"/>
                <a:gd name="connsiteX3" fmla="*/ 542925 w 3319653"/>
                <a:gd name="connsiteY3" fmla="*/ 3659882 h 3736082"/>
                <a:gd name="connsiteX4" fmla="*/ 314325 w 3319653"/>
                <a:gd name="connsiteY4" fmla="*/ 3736082 h 3736082"/>
                <a:gd name="connsiteX5" fmla="*/ 57150 w 3319653"/>
                <a:gd name="connsiteY5" fmla="*/ 3669407 h 3736082"/>
                <a:gd name="connsiteX6" fmla="*/ 0 w 3319653"/>
                <a:gd name="connsiteY6" fmla="*/ 3478907 h 3736082"/>
                <a:gd name="connsiteX7" fmla="*/ 76200 w 3319653"/>
                <a:gd name="connsiteY7" fmla="*/ 3136007 h 3736082"/>
                <a:gd name="connsiteX8" fmla="*/ 381000 w 3319653"/>
                <a:gd name="connsiteY8" fmla="*/ 2659757 h 3736082"/>
                <a:gd name="connsiteX9" fmla="*/ 819150 w 3319653"/>
                <a:gd name="connsiteY9" fmla="*/ 2183507 h 3736082"/>
                <a:gd name="connsiteX10" fmla="*/ 981075 w 3319653"/>
                <a:gd name="connsiteY10" fmla="*/ 1745357 h 3736082"/>
                <a:gd name="connsiteX11" fmla="*/ 1618481 w 3319653"/>
                <a:gd name="connsiteY11" fmla="*/ 1584176 h 3736082"/>
                <a:gd name="connsiteX12" fmla="*/ 2410569 w 3319653"/>
                <a:gd name="connsiteY12" fmla="*/ 720080 h 3736082"/>
                <a:gd name="connsiteX13" fmla="*/ 2819400 w 3319653"/>
                <a:gd name="connsiteY13" fmla="*/ 154682 h 3736082"/>
                <a:gd name="connsiteX14" fmla="*/ 3058641 w 3319653"/>
                <a:gd name="connsiteY14" fmla="*/ 0 h 3736082"/>
                <a:gd name="connsiteX15" fmla="*/ 3274665 w 3319653"/>
                <a:gd name="connsiteY15" fmla="*/ 288032 h 3736082"/>
                <a:gd name="connsiteX16" fmla="*/ 2381250 w 3319653"/>
                <a:gd name="connsiteY16" fmla="*/ 1659632 h 3736082"/>
                <a:gd name="connsiteX17" fmla="*/ 2381250 w 3319653"/>
                <a:gd name="connsiteY17" fmla="*/ 1659632 h 3736082"/>
                <a:gd name="connsiteX0" fmla="*/ 1628775 w 3319653"/>
                <a:gd name="connsiteY0" fmla="*/ 1993007 h 3736082"/>
                <a:gd name="connsiteX1" fmla="*/ 1371600 w 3319653"/>
                <a:gd name="connsiteY1" fmla="*/ 2478782 h 3736082"/>
                <a:gd name="connsiteX2" fmla="*/ 742950 w 3319653"/>
                <a:gd name="connsiteY2" fmla="*/ 3536057 h 3736082"/>
                <a:gd name="connsiteX3" fmla="*/ 542925 w 3319653"/>
                <a:gd name="connsiteY3" fmla="*/ 3659882 h 3736082"/>
                <a:gd name="connsiteX4" fmla="*/ 314325 w 3319653"/>
                <a:gd name="connsiteY4" fmla="*/ 3736082 h 3736082"/>
                <a:gd name="connsiteX5" fmla="*/ 57150 w 3319653"/>
                <a:gd name="connsiteY5" fmla="*/ 3669407 h 3736082"/>
                <a:gd name="connsiteX6" fmla="*/ 0 w 3319653"/>
                <a:gd name="connsiteY6" fmla="*/ 3478907 h 3736082"/>
                <a:gd name="connsiteX7" fmla="*/ 76200 w 3319653"/>
                <a:gd name="connsiteY7" fmla="*/ 3136007 h 3736082"/>
                <a:gd name="connsiteX8" fmla="*/ 381000 w 3319653"/>
                <a:gd name="connsiteY8" fmla="*/ 2659757 h 3736082"/>
                <a:gd name="connsiteX9" fmla="*/ 819150 w 3319653"/>
                <a:gd name="connsiteY9" fmla="*/ 2183507 h 3736082"/>
                <a:gd name="connsiteX10" fmla="*/ 981075 w 3319653"/>
                <a:gd name="connsiteY10" fmla="*/ 1745357 h 3736082"/>
                <a:gd name="connsiteX11" fmla="*/ 1618481 w 3319653"/>
                <a:gd name="connsiteY11" fmla="*/ 1584176 h 3736082"/>
                <a:gd name="connsiteX12" fmla="*/ 2410569 w 3319653"/>
                <a:gd name="connsiteY12" fmla="*/ 720080 h 3736082"/>
                <a:gd name="connsiteX13" fmla="*/ 2819400 w 3319653"/>
                <a:gd name="connsiteY13" fmla="*/ 154682 h 3736082"/>
                <a:gd name="connsiteX14" fmla="*/ 3058641 w 3319653"/>
                <a:gd name="connsiteY14" fmla="*/ 0 h 3736082"/>
                <a:gd name="connsiteX15" fmla="*/ 3274665 w 3319653"/>
                <a:gd name="connsiteY15" fmla="*/ 288032 h 3736082"/>
                <a:gd name="connsiteX16" fmla="*/ 2381250 w 3319653"/>
                <a:gd name="connsiteY16" fmla="*/ 1659632 h 3736082"/>
                <a:gd name="connsiteX17" fmla="*/ 2381250 w 3319653"/>
                <a:gd name="connsiteY17" fmla="*/ 1659632 h 3736082"/>
                <a:gd name="connsiteX0" fmla="*/ 1628775 w 3319653"/>
                <a:gd name="connsiteY0" fmla="*/ 1993007 h 3736082"/>
                <a:gd name="connsiteX1" fmla="*/ 1371600 w 3319653"/>
                <a:gd name="connsiteY1" fmla="*/ 2478782 h 3736082"/>
                <a:gd name="connsiteX2" fmla="*/ 742950 w 3319653"/>
                <a:gd name="connsiteY2" fmla="*/ 3536057 h 3736082"/>
                <a:gd name="connsiteX3" fmla="*/ 542925 w 3319653"/>
                <a:gd name="connsiteY3" fmla="*/ 3659882 h 3736082"/>
                <a:gd name="connsiteX4" fmla="*/ 314325 w 3319653"/>
                <a:gd name="connsiteY4" fmla="*/ 3736082 h 3736082"/>
                <a:gd name="connsiteX5" fmla="*/ 57150 w 3319653"/>
                <a:gd name="connsiteY5" fmla="*/ 3669407 h 3736082"/>
                <a:gd name="connsiteX6" fmla="*/ 0 w 3319653"/>
                <a:gd name="connsiteY6" fmla="*/ 3478907 h 3736082"/>
                <a:gd name="connsiteX7" fmla="*/ 76200 w 3319653"/>
                <a:gd name="connsiteY7" fmla="*/ 3136007 h 3736082"/>
                <a:gd name="connsiteX8" fmla="*/ 394345 w 3319653"/>
                <a:gd name="connsiteY8" fmla="*/ 2736304 h 3736082"/>
                <a:gd name="connsiteX9" fmla="*/ 819150 w 3319653"/>
                <a:gd name="connsiteY9" fmla="*/ 2183507 h 3736082"/>
                <a:gd name="connsiteX10" fmla="*/ 981075 w 3319653"/>
                <a:gd name="connsiteY10" fmla="*/ 1745357 h 3736082"/>
                <a:gd name="connsiteX11" fmla="*/ 1618481 w 3319653"/>
                <a:gd name="connsiteY11" fmla="*/ 1584176 h 3736082"/>
                <a:gd name="connsiteX12" fmla="*/ 2410569 w 3319653"/>
                <a:gd name="connsiteY12" fmla="*/ 720080 h 3736082"/>
                <a:gd name="connsiteX13" fmla="*/ 2819400 w 3319653"/>
                <a:gd name="connsiteY13" fmla="*/ 154682 h 3736082"/>
                <a:gd name="connsiteX14" fmla="*/ 3058641 w 3319653"/>
                <a:gd name="connsiteY14" fmla="*/ 0 h 3736082"/>
                <a:gd name="connsiteX15" fmla="*/ 3274665 w 3319653"/>
                <a:gd name="connsiteY15" fmla="*/ 288032 h 3736082"/>
                <a:gd name="connsiteX16" fmla="*/ 2381250 w 3319653"/>
                <a:gd name="connsiteY16" fmla="*/ 1659632 h 3736082"/>
                <a:gd name="connsiteX17" fmla="*/ 2381250 w 3319653"/>
                <a:gd name="connsiteY17" fmla="*/ 1659632 h 3736082"/>
                <a:gd name="connsiteX0" fmla="*/ 1690489 w 3319653"/>
                <a:gd name="connsiteY0" fmla="*/ 1944216 h 3736082"/>
                <a:gd name="connsiteX1" fmla="*/ 1371600 w 3319653"/>
                <a:gd name="connsiteY1" fmla="*/ 2478782 h 3736082"/>
                <a:gd name="connsiteX2" fmla="*/ 742950 w 3319653"/>
                <a:gd name="connsiteY2" fmla="*/ 3536057 h 3736082"/>
                <a:gd name="connsiteX3" fmla="*/ 542925 w 3319653"/>
                <a:gd name="connsiteY3" fmla="*/ 3659882 h 3736082"/>
                <a:gd name="connsiteX4" fmla="*/ 314325 w 3319653"/>
                <a:gd name="connsiteY4" fmla="*/ 3736082 h 3736082"/>
                <a:gd name="connsiteX5" fmla="*/ 57150 w 3319653"/>
                <a:gd name="connsiteY5" fmla="*/ 3669407 h 3736082"/>
                <a:gd name="connsiteX6" fmla="*/ 0 w 3319653"/>
                <a:gd name="connsiteY6" fmla="*/ 3478907 h 3736082"/>
                <a:gd name="connsiteX7" fmla="*/ 76200 w 3319653"/>
                <a:gd name="connsiteY7" fmla="*/ 3136007 h 3736082"/>
                <a:gd name="connsiteX8" fmla="*/ 394345 w 3319653"/>
                <a:gd name="connsiteY8" fmla="*/ 2736304 h 3736082"/>
                <a:gd name="connsiteX9" fmla="*/ 819150 w 3319653"/>
                <a:gd name="connsiteY9" fmla="*/ 2183507 h 3736082"/>
                <a:gd name="connsiteX10" fmla="*/ 981075 w 3319653"/>
                <a:gd name="connsiteY10" fmla="*/ 1745357 h 3736082"/>
                <a:gd name="connsiteX11" fmla="*/ 1618481 w 3319653"/>
                <a:gd name="connsiteY11" fmla="*/ 1584176 h 3736082"/>
                <a:gd name="connsiteX12" fmla="*/ 2410569 w 3319653"/>
                <a:gd name="connsiteY12" fmla="*/ 720080 h 3736082"/>
                <a:gd name="connsiteX13" fmla="*/ 2819400 w 3319653"/>
                <a:gd name="connsiteY13" fmla="*/ 154682 h 3736082"/>
                <a:gd name="connsiteX14" fmla="*/ 3058641 w 3319653"/>
                <a:gd name="connsiteY14" fmla="*/ 0 h 3736082"/>
                <a:gd name="connsiteX15" fmla="*/ 3274665 w 3319653"/>
                <a:gd name="connsiteY15" fmla="*/ 288032 h 3736082"/>
                <a:gd name="connsiteX16" fmla="*/ 2381250 w 3319653"/>
                <a:gd name="connsiteY16" fmla="*/ 1659632 h 3736082"/>
                <a:gd name="connsiteX17" fmla="*/ 2381250 w 3319653"/>
                <a:gd name="connsiteY17" fmla="*/ 1659632 h 3736082"/>
                <a:gd name="connsiteX0" fmla="*/ 1690489 w 3319653"/>
                <a:gd name="connsiteY0" fmla="*/ 1944216 h 3736082"/>
                <a:gd name="connsiteX1" fmla="*/ 1371600 w 3319653"/>
                <a:gd name="connsiteY1" fmla="*/ 2478782 h 3736082"/>
                <a:gd name="connsiteX2" fmla="*/ 742950 w 3319653"/>
                <a:gd name="connsiteY2" fmla="*/ 3536057 h 3736082"/>
                <a:gd name="connsiteX3" fmla="*/ 542925 w 3319653"/>
                <a:gd name="connsiteY3" fmla="*/ 3659882 h 3736082"/>
                <a:gd name="connsiteX4" fmla="*/ 314325 w 3319653"/>
                <a:gd name="connsiteY4" fmla="*/ 3736082 h 3736082"/>
                <a:gd name="connsiteX5" fmla="*/ 106313 w 3319653"/>
                <a:gd name="connsiteY5" fmla="*/ 3528392 h 3736082"/>
                <a:gd name="connsiteX6" fmla="*/ 0 w 3319653"/>
                <a:gd name="connsiteY6" fmla="*/ 3478907 h 3736082"/>
                <a:gd name="connsiteX7" fmla="*/ 76200 w 3319653"/>
                <a:gd name="connsiteY7" fmla="*/ 3136007 h 3736082"/>
                <a:gd name="connsiteX8" fmla="*/ 394345 w 3319653"/>
                <a:gd name="connsiteY8" fmla="*/ 2736304 h 3736082"/>
                <a:gd name="connsiteX9" fmla="*/ 819150 w 3319653"/>
                <a:gd name="connsiteY9" fmla="*/ 2183507 h 3736082"/>
                <a:gd name="connsiteX10" fmla="*/ 981075 w 3319653"/>
                <a:gd name="connsiteY10" fmla="*/ 1745357 h 3736082"/>
                <a:gd name="connsiteX11" fmla="*/ 1618481 w 3319653"/>
                <a:gd name="connsiteY11" fmla="*/ 1584176 h 3736082"/>
                <a:gd name="connsiteX12" fmla="*/ 2410569 w 3319653"/>
                <a:gd name="connsiteY12" fmla="*/ 720080 h 3736082"/>
                <a:gd name="connsiteX13" fmla="*/ 2819400 w 3319653"/>
                <a:gd name="connsiteY13" fmla="*/ 154682 h 3736082"/>
                <a:gd name="connsiteX14" fmla="*/ 3058641 w 3319653"/>
                <a:gd name="connsiteY14" fmla="*/ 0 h 3736082"/>
                <a:gd name="connsiteX15" fmla="*/ 3274665 w 3319653"/>
                <a:gd name="connsiteY15" fmla="*/ 288032 h 3736082"/>
                <a:gd name="connsiteX16" fmla="*/ 2381250 w 3319653"/>
                <a:gd name="connsiteY16" fmla="*/ 1659632 h 3736082"/>
                <a:gd name="connsiteX17" fmla="*/ 2381250 w 3319653"/>
                <a:gd name="connsiteY17" fmla="*/ 1659632 h 3736082"/>
                <a:gd name="connsiteX0" fmla="*/ 1656184 w 3285348"/>
                <a:gd name="connsiteY0" fmla="*/ 1944216 h 3736082"/>
                <a:gd name="connsiteX1" fmla="*/ 1337295 w 3285348"/>
                <a:gd name="connsiteY1" fmla="*/ 2478782 h 3736082"/>
                <a:gd name="connsiteX2" fmla="*/ 708645 w 3285348"/>
                <a:gd name="connsiteY2" fmla="*/ 3536057 h 3736082"/>
                <a:gd name="connsiteX3" fmla="*/ 508620 w 3285348"/>
                <a:gd name="connsiteY3" fmla="*/ 3659882 h 3736082"/>
                <a:gd name="connsiteX4" fmla="*/ 280020 w 3285348"/>
                <a:gd name="connsiteY4" fmla="*/ 3736082 h 3736082"/>
                <a:gd name="connsiteX5" fmla="*/ 72008 w 3285348"/>
                <a:gd name="connsiteY5" fmla="*/ 3528392 h 3736082"/>
                <a:gd name="connsiteX6" fmla="*/ 0 w 3285348"/>
                <a:gd name="connsiteY6" fmla="*/ 3312368 h 3736082"/>
                <a:gd name="connsiteX7" fmla="*/ 41895 w 3285348"/>
                <a:gd name="connsiteY7" fmla="*/ 3136007 h 3736082"/>
                <a:gd name="connsiteX8" fmla="*/ 360040 w 3285348"/>
                <a:gd name="connsiteY8" fmla="*/ 2736304 h 3736082"/>
                <a:gd name="connsiteX9" fmla="*/ 784845 w 3285348"/>
                <a:gd name="connsiteY9" fmla="*/ 2183507 h 3736082"/>
                <a:gd name="connsiteX10" fmla="*/ 946770 w 3285348"/>
                <a:gd name="connsiteY10" fmla="*/ 1745357 h 3736082"/>
                <a:gd name="connsiteX11" fmla="*/ 1584176 w 3285348"/>
                <a:gd name="connsiteY11" fmla="*/ 1584176 h 3736082"/>
                <a:gd name="connsiteX12" fmla="*/ 2376264 w 3285348"/>
                <a:gd name="connsiteY12" fmla="*/ 720080 h 3736082"/>
                <a:gd name="connsiteX13" fmla="*/ 2785095 w 3285348"/>
                <a:gd name="connsiteY13" fmla="*/ 154682 h 3736082"/>
                <a:gd name="connsiteX14" fmla="*/ 3024336 w 3285348"/>
                <a:gd name="connsiteY14" fmla="*/ 0 h 3736082"/>
                <a:gd name="connsiteX15" fmla="*/ 3240360 w 3285348"/>
                <a:gd name="connsiteY15" fmla="*/ 288032 h 3736082"/>
                <a:gd name="connsiteX16" fmla="*/ 2346945 w 3285348"/>
                <a:gd name="connsiteY16" fmla="*/ 1659632 h 3736082"/>
                <a:gd name="connsiteX17" fmla="*/ 2346945 w 3285348"/>
                <a:gd name="connsiteY17" fmla="*/ 1659632 h 3736082"/>
                <a:gd name="connsiteX0" fmla="*/ 1656184 w 3285348"/>
                <a:gd name="connsiteY0" fmla="*/ 1944216 h 3717032"/>
                <a:gd name="connsiteX1" fmla="*/ 1337295 w 3285348"/>
                <a:gd name="connsiteY1" fmla="*/ 2478782 h 3717032"/>
                <a:gd name="connsiteX2" fmla="*/ 708645 w 3285348"/>
                <a:gd name="connsiteY2" fmla="*/ 3536057 h 3717032"/>
                <a:gd name="connsiteX3" fmla="*/ 508620 w 3285348"/>
                <a:gd name="connsiteY3" fmla="*/ 3659882 h 3717032"/>
                <a:gd name="connsiteX4" fmla="*/ 288031 w 3285348"/>
                <a:gd name="connsiteY4" fmla="*/ 3717032 h 3717032"/>
                <a:gd name="connsiteX5" fmla="*/ 72008 w 3285348"/>
                <a:gd name="connsiteY5" fmla="*/ 3528392 h 3717032"/>
                <a:gd name="connsiteX6" fmla="*/ 0 w 3285348"/>
                <a:gd name="connsiteY6" fmla="*/ 3312368 h 3717032"/>
                <a:gd name="connsiteX7" fmla="*/ 41895 w 3285348"/>
                <a:gd name="connsiteY7" fmla="*/ 3136007 h 3717032"/>
                <a:gd name="connsiteX8" fmla="*/ 360040 w 3285348"/>
                <a:gd name="connsiteY8" fmla="*/ 2736304 h 3717032"/>
                <a:gd name="connsiteX9" fmla="*/ 784845 w 3285348"/>
                <a:gd name="connsiteY9" fmla="*/ 2183507 h 3717032"/>
                <a:gd name="connsiteX10" fmla="*/ 946770 w 3285348"/>
                <a:gd name="connsiteY10" fmla="*/ 1745357 h 3717032"/>
                <a:gd name="connsiteX11" fmla="*/ 1584176 w 3285348"/>
                <a:gd name="connsiteY11" fmla="*/ 1584176 h 3717032"/>
                <a:gd name="connsiteX12" fmla="*/ 2376264 w 3285348"/>
                <a:gd name="connsiteY12" fmla="*/ 720080 h 3717032"/>
                <a:gd name="connsiteX13" fmla="*/ 2785095 w 3285348"/>
                <a:gd name="connsiteY13" fmla="*/ 154682 h 3717032"/>
                <a:gd name="connsiteX14" fmla="*/ 3024336 w 3285348"/>
                <a:gd name="connsiteY14" fmla="*/ 0 h 3717032"/>
                <a:gd name="connsiteX15" fmla="*/ 3240360 w 3285348"/>
                <a:gd name="connsiteY15" fmla="*/ 288032 h 3717032"/>
                <a:gd name="connsiteX16" fmla="*/ 2346945 w 3285348"/>
                <a:gd name="connsiteY16" fmla="*/ 1659632 h 3717032"/>
                <a:gd name="connsiteX17" fmla="*/ 2346945 w 3285348"/>
                <a:gd name="connsiteY17" fmla="*/ 1659632 h 3717032"/>
                <a:gd name="connsiteX0" fmla="*/ 1656184 w 3285348"/>
                <a:gd name="connsiteY0" fmla="*/ 1944216 h 3659882"/>
                <a:gd name="connsiteX1" fmla="*/ 1337295 w 3285348"/>
                <a:gd name="connsiteY1" fmla="*/ 2478782 h 3659882"/>
                <a:gd name="connsiteX2" fmla="*/ 708645 w 3285348"/>
                <a:gd name="connsiteY2" fmla="*/ 3536057 h 3659882"/>
                <a:gd name="connsiteX3" fmla="*/ 508620 w 3285348"/>
                <a:gd name="connsiteY3" fmla="*/ 3659882 h 3659882"/>
                <a:gd name="connsiteX4" fmla="*/ 72008 w 3285348"/>
                <a:gd name="connsiteY4" fmla="*/ 3528392 h 3659882"/>
                <a:gd name="connsiteX5" fmla="*/ 0 w 3285348"/>
                <a:gd name="connsiteY5" fmla="*/ 3312368 h 3659882"/>
                <a:gd name="connsiteX6" fmla="*/ 41895 w 3285348"/>
                <a:gd name="connsiteY6" fmla="*/ 3136007 h 3659882"/>
                <a:gd name="connsiteX7" fmla="*/ 360040 w 3285348"/>
                <a:gd name="connsiteY7" fmla="*/ 2736304 h 3659882"/>
                <a:gd name="connsiteX8" fmla="*/ 784845 w 3285348"/>
                <a:gd name="connsiteY8" fmla="*/ 2183507 h 3659882"/>
                <a:gd name="connsiteX9" fmla="*/ 946770 w 3285348"/>
                <a:gd name="connsiteY9" fmla="*/ 1745357 h 3659882"/>
                <a:gd name="connsiteX10" fmla="*/ 1584176 w 3285348"/>
                <a:gd name="connsiteY10" fmla="*/ 1584176 h 3659882"/>
                <a:gd name="connsiteX11" fmla="*/ 2376264 w 3285348"/>
                <a:gd name="connsiteY11" fmla="*/ 720080 h 3659882"/>
                <a:gd name="connsiteX12" fmla="*/ 2785095 w 3285348"/>
                <a:gd name="connsiteY12" fmla="*/ 154682 h 3659882"/>
                <a:gd name="connsiteX13" fmla="*/ 3024336 w 3285348"/>
                <a:gd name="connsiteY13" fmla="*/ 0 h 3659882"/>
                <a:gd name="connsiteX14" fmla="*/ 3240360 w 3285348"/>
                <a:gd name="connsiteY14" fmla="*/ 288032 h 3659882"/>
                <a:gd name="connsiteX15" fmla="*/ 2346945 w 3285348"/>
                <a:gd name="connsiteY15" fmla="*/ 1659632 h 3659882"/>
                <a:gd name="connsiteX16" fmla="*/ 2346945 w 3285348"/>
                <a:gd name="connsiteY16" fmla="*/ 1659632 h 3659882"/>
                <a:gd name="connsiteX0" fmla="*/ 1656184 w 3285348"/>
                <a:gd name="connsiteY0" fmla="*/ 1944216 h 3711302"/>
                <a:gd name="connsiteX1" fmla="*/ 1337295 w 3285348"/>
                <a:gd name="connsiteY1" fmla="*/ 2478782 h 3711302"/>
                <a:gd name="connsiteX2" fmla="*/ 708645 w 3285348"/>
                <a:gd name="connsiteY2" fmla="*/ 3536057 h 3711302"/>
                <a:gd name="connsiteX3" fmla="*/ 508620 w 3285348"/>
                <a:gd name="connsiteY3" fmla="*/ 3659882 h 3711302"/>
                <a:gd name="connsiteX4" fmla="*/ 72008 w 3285348"/>
                <a:gd name="connsiteY4" fmla="*/ 3528392 h 3711302"/>
                <a:gd name="connsiteX5" fmla="*/ 0 w 3285348"/>
                <a:gd name="connsiteY5" fmla="*/ 3312368 h 3711302"/>
                <a:gd name="connsiteX6" fmla="*/ 41895 w 3285348"/>
                <a:gd name="connsiteY6" fmla="*/ 3136007 h 3711302"/>
                <a:gd name="connsiteX7" fmla="*/ 360040 w 3285348"/>
                <a:gd name="connsiteY7" fmla="*/ 2736304 h 3711302"/>
                <a:gd name="connsiteX8" fmla="*/ 784845 w 3285348"/>
                <a:gd name="connsiteY8" fmla="*/ 2183507 h 3711302"/>
                <a:gd name="connsiteX9" fmla="*/ 946770 w 3285348"/>
                <a:gd name="connsiteY9" fmla="*/ 1745357 h 3711302"/>
                <a:gd name="connsiteX10" fmla="*/ 1584176 w 3285348"/>
                <a:gd name="connsiteY10" fmla="*/ 1584176 h 3711302"/>
                <a:gd name="connsiteX11" fmla="*/ 2376264 w 3285348"/>
                <a:gd name="connsiteY11" fmla="*/ 720080 h 3711302"/>
                <a:gd name="connsiteX12" fmla="*/ 2785095 w 3285348"/>
                <a:gd name="connsiteY12" fmla="*/ 154682 h 3711302"/>
                <a:gd name="connsiteX13" fmla="*/ 3024336 w 3285348"/>
                <a:gd name="connsiteY13" fmla="*/ 0 h 3711302"/>
                <a:gd name="connsiteX14" fmla="*/ 3240360 w 3285348"/>
                <a:gd name="connsiteY14" fmla="*/ 288032 h 3711302"/>
                <a:gd name="connsiteX15" fmla="*/ 2346945 w 3285348"/>
                <a:gd name="connsiteY15" fmla="*/ 1659632 h 3711302"/>
                <a:gd name="connsiteX16" fmla="*/ 2346945 w 3285348"/>
                <a:gd name="connsiteY16" fmla="*/ 1659632 h 3711302"/>
                <a:gd name="connsiteX0" fmla="*/ 1614289 w 3243453"/>
                <a:gd name="connsiteY0" fmla="*/ 1944216 h 3711302"/>
                <a:gd name="connsiteX1" fmla="*/ 1295400 w 3243453"/>
                <a:gd name="connsiteY1" fmla="*/ 2478782 h 3711302"/>
                <a:gd name="connsiteX2" fmla="*/ 666750 w 3243453"/>
                <a:gd name="connsiteY2" fmla="*/ 3536057 h 3711302"/>
                <a:gd name="connsiteX3" fmla="*/ 466725 w 3243453"/>
                <a:gd name="connsiteY3" fmla="*/ 3659882 h 3711302"/>
                <a:gd name="connsiteX4" fmla="*/ 30113 w 3243453"/>
                <a:gd name="connsiteY4" fmla="*/ 3528392 h 3711302"/>
                <a:gd name="connsiteX5" fmla="*/ 0 w 3243453"/>
                <a:gd name="connsiteY5" fmla="*/ 3136007 h 3711302"/>
                <a:gd name="connsiteX6" fmla="*/ 318145 w 3243453"/>
                <a:gd name="connsiteY6" fmla="*/ 2736304 h 3711302"/>
                <a:gd name="connsiteX7" fmla="*/ 742950 w 3243453"/>
                <a:gd name="connsiteY7" fmla="*/ 2183507 h 3711302"/>
                <a:gd name="connsiteX8" fmla="*/ 904875 w 3243453"/>
                <a:gd name="connsiteY8" fmla="*/ 1745357 h 3711302"/>
                <a:gd name="connsiteX9" fmla="*/ 1542281 w 3243453"/>
                <a:gd name="connsiteY9" fmla="*/ 1584176 h 3711302"/>
                <a:gd name="connsiteX10" fmla="*/ 2334369 w 3243453"/>
                <a:gd name="connsiteY10" fmla="*/ 720080 h 3711302"/>
                <a:gd name="connsiteX11" fmla="*/ 2743200 w 3243453"/>
                <a:gd name="connsiteY11" fmla="*/ 154682 h 3711302"/>
                <a:gd name="connsiteX12" fmla="*/ 2982441 w 3243453"/>
                <a:gd name="connsiteY12" fmla="*/ 0 h 3711302"/>
                <a:gd name="connsiteX13" fmla="*/ 3198465 w 3243453"/>
                <a:gd name="connsiteY13" fmla="*/ 288032 h 3711302"/>
                <a:gd name="connsiteX14" fmla="*/ 2305050 w 3243453"/>
                <a:gd name="connsiteY14" fmla="*/ 1659632 h 3711302"/>
                <a:gd name="connsiteX15" fmla="*/ 2305050 w 3243453"/>
                <a:gd name="connsiteY15" fmla="*/ 1659632 h 3711302"/>
                <a:gd name="connsiteX0" fmla="*/ 1614289 w 3243453"/>
                <a:gd name="connsiteY0" fmla="*/ 1944216 h 3711302"/>
                <a:gd name="connsiteX1" fmla="*/ 1295400 w 3243453"/>
                <a:gd name="connsiteY1" fmla="*/ 2478782 h 3711302"/>
                <a:gd name="connsiteX2" fmla="*/ 666750 w 3243453"/>
                <a:gd name="connsiteY2" fmla="*/ 3536057 h 3711302"/>
                <a:gd name="connsiteX3" fmla="*/ 466725 w 3243453"/>
                <a:gd name="connsiteY3" fmla="*/ 3659882 h 3711302"/>
                <a:gd name="connsiteX4" fmla="*/ 30113 w 3243453"/>
                <a:gd name="connsiteY4" fmla="*/ 3528392 h 3711302"/>
                <a:gd name="connsiteX5" fmla="*/ 0 w 3243453"/>
                <a:gd name="connsiteY5" fmla="*/ 3136007 h 3711302"/>
                <a:gd name="connsiteX6" fmla="*/ 318145 w 3243453"/>
                <a:gd name="connsiteY6" fmla="*/ 2736304 h 3711302"/>
                <a:gd name="connsiteX7" fmla="*/ 742950 w 3243453"/>
                <a:gd name="connsiteY7" fmla="*/ 2183507 h 3711302"/>
                <a:gd name="connsiteX8" fmla="*/ 904875 w 3243453"/>
                <a:gd name="connsiteY8" fmla="*/ 1745357 h 3711302"/>
                <a:gd name="connsiteX9" fmla="*/ 1542281 w 3243453"/>
                <a:gd name="connsiteY9" fmla="*/ 1584176 h 3711302"/>
                <a:gd name="connsiteX10" fmla="*/ 2334369 w 3243453"/>
                <a:gd name="connsiteY10" fmla="*/ 720080 h 3711302"/>
                <a:gd name="connsiteX11" fmla="*/ 2743200 w 3243453"/>
                <a:gd name="connsiteY11" fmla="*/ 154682 h 3711302"/>
                <a:gd name="connsiteX12" fmla="*/ 2982441 w 3243453"/>
                <a:gd name="connsiteY12" fmla="*/ 0 h 3711302"/>
                <a:gd name="connsiteX13" fmla="*/ 3198465 w 3243453"/>
                <a:gd name="connsiteY13" fmla="*/ 288032 h 3711302"/>
                <a:gd name="connsiteX14" fmla="*/ 2305050 w 3243453"/>
                <a:gd name="connsiteY14" fmla="*/ 1659632 h 3711302"/>
                <a:gd name="connsiteX15" fmla="*/ 2305050 w 3243453"/>
                <a:gd name="connsiteY15" fmla="*/ 1659632 h 3711302"/>
                <a:gd name="connsiteX0" fmla="*/ 1729102 w 3358266"/>
                <a:gd name="connsiteY0" fmla="*/ 1944216 h 3711302"/>
                <a:gd name="connsiteX1" fmla="*/ 1410213 w 3358266"/>
                <a:gd name="connsiteY1" fmla="*/ 2478782 h 3711302"/>
                <a:gd name="connsiteX2" fmla="*/ 781563 w 3358266"/>
                <a:gd name="connsiteY2" fmla="*/ 3536057 h 3711302"/>
                <a:gd name="connsiteX3" fmla="*/ 581538 w 3358266"/>
                <a:gd name="connsiteY3" fmla="*/ 3659882 h 3711302"/>
                <a:gd name="connsiteX4" fmla="*/ 144926 w 3358266"/>
                <a:gd name="connsiteY4" fmla="*/ 3528392 h 3711302"/>
                <a:gd name="connsiteX5" fmla="*/ 114813 w 3358266"/>
                <a:gd name="connsiteY5" fmla="*/ 3136007 h 3711302"/>
                <a:gd name="connsiteX6" fmla="*/ 432958 w 3358266"/>
                <a:gd name="connsiteY6" fmla="*/ 2736304 h 3711302"/>
                <a:gd name="connsiteX7" fmla="*/ 857763 w 3358266"/>
                <a:gd name="connsiteY7" fmla="*/ 2183507 h 3711302"/>
                <a:gd name="connsiteX8" fmla="*/ 1019688 w 3358266"/>
                <a:gd name="connsiteY8" fmla="*/ 1745357 h 3711302"/>
                <a:gd name="connsiteX9" fmla="*/ 1657094 w 3358266"/>
                <a:gd name="connsiteY9" fmla="*/ 1584176 h 3711302"/>
                <a:gd name="connsiteX10" fmla="*/ 2449182 w 3358266"/>
                <a:gd name="connsiteY10" fmla="*/ 720080 h 3711302"/>
                <a:gd name="connsiteX11" fmla="*/ 2858013 w 3358266"/>
                <a:gd name="connsiteY11" fmla="*/ 154682 h 3711302"/>
                <a:gd name="connsiteX12" fmla="*/ 3097254 w 3358266"/>
                <a:gd name="connsiteY12" fmla="*/ 0 h 3711302"/>
                <a:gd name="connsiteX13" fmla="*/ 3313278 w 3358266"/>
                <a:gd name="connsiteY13" fmla="*/ 288032 h 3711302"/>
                <a:gd name="connsiteX14" fmla="*/ 2419863 w 3358266"/>
                <a:gd name="connsiteY14" fmla="*/ 1659632 h 3711302"/>
                <a:gd name="connsiteX15" fmla="*/ 2419863 w 3358266"/>
                <a:gd name="connsiteY15" fmla="*/ 1659632 h 3711302"/>
                <a:gd name="connsiteX0" fmla="*/ 1729102 w 3358266"/>
                <a:gd name="connsiteY0" fmla="*/ 1944216 h 3711302"/>
                <a:gd name="connsiteX1" fmla="*/ 1410213 w 3358266"/>
                <a:gd name="connsiteY1" fmla="*/ 2478782 h 3711302"/>
                <a:gd name="connsiteX2" fmla="*/ 781563 w 3358266"/>
                <a:gd name="connsiteY2" fmla="*/ 3536057 h 3711302"/>
                <a:gd name="connsiteX3" fmla="*/ 581538 w 3358266"/>
                <a:gd name="connsiteY3" fmla="*/ 3659882 h 3711302"/>
                <a:gd name="connsiteX4" fmla="*/ 144926 w 3358266"/>
                <a:gd name="connsiteY4" fmla="*/ 3528392 h 3711302"/>
                <a:gd name="connsiteX5" fmla="*/ 114813 w 3358266"/>
                <a:gd name="connsiteY5" fmla="*/ 3136007 h 3711302"/>
                <a:gd name="connsiteX6" fmla="*/ 432958 w 3358266"/>
                <a:gd name="connsiteY6" fmla="*/ 2736304 h 3711302"/>
                <a:gd name="connsiteX7" fmla="*/ 857763 w 3358266"/>
                <a:gd name="connsiteY7" fmla="*/ 2183507 h 3711302"/>
                <a:gd name="connsiteX8" fmla="*/ 1019688 w 3358266"/>
                <a:gd name="connsiteY8" fmla="*/ 1745357 h 3711302"/>
                <a:gd name="connsiteX9" fmla="*/ 1657094 w 3358266"/>
                <a:gd name="connsiteY9" fmla="*/ 1584176 h 3711302"/>
                <a:gd name="connsiteX10" fmla="*/ 2449182 w 3358266"/>
                <a:gd name="connsiteY10" fmla="*/ 720080 h 3711302"/>
                <a:gd name="connsiteX11" fmla="*/ 2858013 w 3358266"/>
                <a:gd name="connsiteY11" fmla="*/ 154682 h 3711302"/>
                <a:gd name="connsiteX12" fmla="*/ 3097254 w 3358266"/>
                <a:gd name="connsiteY12" fmla="*/ 0 h 3711302"/>
                <a:gd name="connsiteX13" fmla="*/ 3313278 w 3358266"/>
                <a:gd name="connsiteY13" fmla="*/ 288032 h 3711302"/>
                <a:gd name="connsiteX14" fmla="*/ 2419863 w 3358266"/>
                <a:gd name="connsiteY14" fmla="*/ 1659632 h 3711302"/>
                <a:gd name="connsiteX15" fmla="*/ 2419863 w 3358266"/>
                <a:gd name="connsiteY15" fmla="*/ 1659632 h 3711302"/>
                <a:gd name="connsiteX0" fmla="*/ 1729101 w 3358266"/>
                <a:gd name="connsiteY0" fmla="*/ 2016224 h 3711302"/>
                <a:gd name="connsiteX1" fmla="*/ 1410213 w 3358266"/>
                <a:gd name="connsiteY1" fmla="*/ 2478782 h 3711302"/>
                <a:gd name="connsiteX2" fmla="*/ 781563 w 3358266"/>
                <a:gd name="connsiteY2" fmla="*/ 3536057 h 3711302"/>
                <a:gd name="connsiteX3" fmla="*/ 581538 w 3358266"/>
                <a:gd name="connsiteY3" fmla="*/ 3659882 h 3711302"/>
                <a:gd name="connsiteX4" fmla="*/ 144926 w 3358266"/>
                <a:gd name="connsiteY4" fmla="*/ 3528392 h 3711302"/>
                <a:gd name="connsiteX5" fmla="*/ 114813 w 3358266"/>
                <a:gd name="connsiteY5" fmla="*/ 3136007 h 3711302"/>
                <a:gd name="connsiteX6" fmla="*/ 432958 w 3358266"/>
                <a:gd name="connsiteY6" fmla="*/ 2736304 h 3711302"/>
                <a:gd name="connsiteX7" fmla="*/ 857763 w 3358266"/>
                <a:gd name="connsiteY7" fmla="*/ 2183507 h 3711302"/>
                <a:gd name="connsiteX8" fmla="*/ 1019688 w 3358266"/>
                <a:gd name="connsiteY8" fmla="*/ 1745357 h 3711302"/>
                <a:gd name="connsiteX9" fmla="*/ 1657094 w 3358266"/>
                <a:gd name="connsiteY9" fmla="*/ 1584176 h 3711302"/>
                <a:gd name="connsiteX10" fmla="*/ 2449182 w 3358266"/>
                <a:gd name="connsiteY10" fmla="*/ 720080 h 3711302"/>
                <a:gd name="connsiteX11" fmla="*/ 2858013 w 3358266"/>
                <a:gd name="connsiteY11" fmla="*/ 154682 h 3711302"/>
                <a:gd name="connsiteX12" fmla="*/ 3097254 w 3358266"/>
                <a:gd name="connsiteY12" fmla="*/ 0 h 3711302"/>
                <a:gd name="connsiteX13" fmla="*/ 3313278 w 3358266"/>
                <a:gd name="connsiteY13" fmla="*/ 288032 h 3711302"/>
                <a:gd name="connsiteX14" fmla="*/ 2419863 w 3358266"/>
                <a:gd name="connsiteY14" fmla="*/ 1659632 h 3711302"/>
                <a:gd name="connsiteX15" fmla="*/ 2419863 w 3358266"/>
                <a:gd name="connsiteY15" fmla="*/ 1659632 h 3711302"/>
                <a:gd name="connsiteX0" fmla="*/ 1729101 w 3358266"/>
                <a:gd name="connsiteY0" fmla="*/ 2016224 h 3711302"/>
                <a:gd name="connsiteX1" fmla="*/ 1410213 w 3358266"/>
                <a:gd name="connsiteY1" fmla="*/ 2478782 h 3711302"/>
                <a:gd name="connsiteX2" fmla="*/ 781563 w 3358266"/>
                <a:gd name="connsiteY2" fmla="*/ 3536057 h 3711302"/>
                <a:gd name="connsiteX3" fmla="*/ 581538 w 3358266"/>
                <a:gd name="connsiteY3" fmla="*/ 3659882 h 3711302"/>
                <a:gd name="connsiteX4" fmla="*/ 144926 w 3358266"/>
                <a:gd name="connsiteY4" fmla="*/ 3528392 h 3711302"/>
                <a:gd name="connsiteX5" fmla="*/ 114813 w 3358266"/>
                <a:gd name="connsiteY5" fmla="*/ 3136007 h 3711302"/>
                <a:gd name="connsiteX6" fmla="*/ 432958 w 3358266"/>
                <a:gd name="connsiteY6" fmla="*/ 2736304 h 3711302"/>
                <a:gd name="connsiteX7" fmla="*/ 857763 w 3358266"/>
                <a:gd name="connsiteY7" fmla="*/ 2183507 h 3711302"/>
                <a:gd name="connsiteX8" fmla="*/ 1019688 w 3358266"/>
                <a:gd name="connsiteY8" fmla="*/ 1745357 h 3711302"/>
                <a:gd name="connsiteX9" fmla="*/ 1657094 w 3358266"/>
                <a:gd name="connsiteY9" fmla="*/ 1584176 h 3711302"/>
                <a:gd name="connsiteX10" fmla="*/ 2449182 w 3358266"/>
                <a:gd name="connsiteY10" fmla="*/ 720080 h 3711302"/>
                <a:gd name="connsiteX11" fmla="*/ 2858013 w 3358266"/>
                <a:gd name="connsiteY11" fmla="*/ 154682 h 3711302"/>
                <a:gd name="connsiteX12" fmla="*/ 3097254 w 3358266"/>
                <a:gd name="connsiteY12" fmla="*/ 0 h 3711302"/>
                <a:gd name="connsiteX13" fmla="*/ 3313278 w 3358266"/>
                <a:gd name="connsiteY13" fmla="*/ 288032 h 3711302"/>
                <a:gd name="connsiteX14" fmla="*/ 2419863 w 3358266"/>
                <a:gd name="connsiteY14" fmla="*/ 1659632 h 3711302"/>
                <a:gd name="connsiteX15" fmla="*/ 2419863 w 3358266"/>
                <a:gd name="connsiteY15" fmla="*/ 1659632 h 3711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58266" h="3711302">
                  <a:moveTo>
                    <a:pt x="1729101" y="2016224"/>
                  </a:moveTo>
                  <a:lnTo>
                    <a:pt x="1410213" y="2478782"/>
                  </a:lnTo>
                  <a:lnTo>
                    <a:pt x="781563" y="3536057"/>
                  </a:lnTo>
                  <a:lnTo>
                    <a:pt x="581538" y="3659882"/>
                  </a:lnTo>
                  <a:cubicBezTo>
                    <a:pt x="165481" y="3711302"/>
                    <a:pt x="249684" y="3612654"/>
                    <a:pt x="144926" y="3528392"/>
                  </a:cubicBezTo>
                  <a:cubicBezTo>
                    <a:pt x="0" y="3206378"/>
                    <a:pt x="47113" y="3305324"/>
                    <a:pt x="114813" y="3136007"/>
                  </a:cubicBezTo>
                  <a:cubicBezTo>
                    <a:pt x="223515" y="2938802"/>
                    <a:pt x="326910" y="2869538"/>
                    <a:pt x="432958" y="2736304"/>
                  </a:cubicBezTo>
                  <a:lnTo>
                    <a:pt x="857763" y="2183507"/>
                  </a:lnTo>
                  <a:lnTo>
                    <a:pt x="1019688" y="1745357"/>
                  </a:lnTo>
                  <a:cubicBezTo>
                    <a:pt x="1264924" y="1590303"/>
                    <a:pt x="1444625" y="1637903"/>
                    <a:pt x="1657094" y="1584176"/>
                  </a:cubicBezTo>
                  <a:cubicBezTo>
                    <a:pt x="2179580" y="1247577"/>
                    <a:pt x="2249029" y="958329"/>
                    <a:pt x="2449182" y="720080"/>
                  </a:cubicBezTo>
                  <a:lnTo>
                    <a:pt x="2858013" y="154682"/>
                  </a:lnTo>
                  <a:cubicBezTo>
                    <a:pt x="2937760" y="103121"/>
                    <a:pt x="2935999" y="29460"/>
                    <a:pt x="3097254" y="0"/>
                  </a:cubicBezTo>
                  <a:cubicBezTo>
                    <a:pt x="3262635" y="21332"/>
                    <a:pt x="3358266" y="97532"/>
                    <a:pt x="3313278" y="288032"/>
                  </a:cubicBezTo>
                  <a:lnTo>
                    <a:pt x="2419863" y="1659632"/>
                  </a:lnTo>
                  <a:lnTo>
                    <a:pt x="2419863" y="165963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45" name="Line 133"/>
            <p:cNvSpPr>
              <a:spLocks noChangeShapeType="1"/>
            </p:cNvSpPr>
            <p:nvPr/>
          </p:nvSpPr>
          <p:spPr bwMode="auto">
            <a:xfrm>
              <a:off x="5004048" y="5085184"/>
              <a:ext cx="288032" cy="14401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140" name="Line 133"/>
            <p:cNvSpPr>
              <a:spLocks noChangeShapeType="1"/>
            </p:cNvSpPr>
            <p:nvPr/>
          </p:nvSpPr>
          <p:spPr bwMode="auto">
            <a:xfrm>
              <a:off x="5724128" y="4725144"/>
              <a:ext cx="235074" cy="149349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141" name="Text Box 47"/>
            <p:cNvSpPr txBox="1">
              <a:spLocks noChangeArrowheads="1"/>
            </p:cNvSpPr>
            <p:nvPr/>
          </p:nvSpPr>
          <p:spPr bwMode="auto">
            <a:xfrm>
              <a:off x="4605867" y="4825727"/>
              <a:ext cx="7692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b-NO" sz="1400" b="1" dirty="0" smtClean="0"/>
                <a:t>START</a:t>
              </a:r>
              <a:endParaRPr lang="nb-NO" sz="1400" b="1" dirty="0"/>
            </a:p>
          </p:txBody>
        </p:sp>
        <p:sp>
          <p:nvSpPr>
            <p:cNvPr id="142" name="Ellipse 141"/>
            <p:cNvSpPr/>
            <p:nvPr/>
          </p:nvSpPr>
          <p:spPr>
            <a:xfrm>
              <a:off x="5364088" y="4797152"/>
              <a:ext cx="360040" cy="36004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144" name="Rett pil 143"/>
            <p:cNvCxnSpPr>
              <a:stCxn id="13372" idx="1"/>
            </p:cNvCxnSpPr>
            <p:nvPr/>
          </p:nvCxnSpPr>
          <p:spPr>
            <a:xfrm flipH="1" flipV="1">
              <a:off x="5532488" y="4994126"/>
              <a:ext cx="965177" cy="699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77" name="Freeform 65"/>
            <p:cNvSpPr>
              <a:spLocks/>
            </p:cNvSpPr>
            <p:nvPr/>
          </p:nvSpPr>
          <p:spPr bwMode="auto">
            <a:xfrm>
              <a:off x="5940152" y="3112422"/>
              <a:ext cx="946409" cy="1727245"/>
            </a:xfrm>
            <a:custGeom>
              <a:avLst/>
              <a:gdLst>
                <a:gd name="connsiteX0" fmla="*/ 6773 w 10000"/>
                <a:gd name="connsiteY0" fmla="*/ 0 h 9652"/>
                <a:gd name="connsiteX1" fmla="*/ 6773 w 10000"/>
                <a:gd name="connsiteY1" fmla="*/ 526 h 9652"/>
                <a:gd name="connsiteX2" fmla="*/ 8060 w 10000"/>
                <a:gd name="connsiteY2" fmla="*/ 526 h 9652"/>
                <a:gd name="connsiteX3" fmla="*/ 10000 w 10000"/>
                <a:gd name="connsiteY3" fmla="*/ 2456 h 9652"/>
                <a:gd name="connsiteX4" fmla="*/ 5160 w 10000"/>
                <a:gd name="connsiteY4" fmla="*/ 7017 h 9652"/>
                <a:gd name="connsiteX5" fmla="*/ 3227 w 10000"/>
                <a:gd name="connsiteY5" fmla="*/ 6491 h 9652"/>
                <a:gd name="connsiteX6" fmla="*/ 1940 w 10000"/>
                <a:gd name="connsiteY6" fmla="*/ 7721 h 9652"/>
                <a:gd name="connsiteX7" fmla="*/ 1613 w 10000"/>
                <a:gd name="connsiteY7" fmla="*/ 8422 h 9652"/>
                <a:gd name="connsiteX8" fmla="*/ 0 w 10000"/>
                <a:gd name="connsiteY8" fmla="*/ 9652 h 9652"/>
                <a:gd name="connsiteX0" fmla="*/ 5160 w 8387"/>
                <a:gd name="connsiteY0" fmla="*/ 0 h 8726"/>
                <a:gd name="connsiteX1" fmla="*/ 5160 w 8387"/>
                <a:gd name="connsiteY1" fmla="*/ 545 h 8726"/>
                <a:gd name="connsiteX2" fmla="*/ 6447 w 8387"/>
                <a:gd name="connsiteY2" fmla="*/ 545 h 8726"/>
                <a:gd name="connsiteX3" fmla="*/ 8387 w 8387"/>
                <a:gd name="connsiteY3" fmla="*/ 2545 h 8726"/>
                <a:gd name="connsiteX4" fmla="*/ 3547 w 8387"/>
                <a:gd name="connsiteY4" fmla="*/ 7270 h 8726"/>
                <a:gd name="connsiteX5" fmla="*/ 1614 w 8387"/>
                <a:gd name="connsiteY5" fmla="*/ 6725 h 8726"/>
                <a:gd name="connsiteX6" fmla="*/ 327 w 8387"/>
                <a:gd name="connsiteY6" fmla="*/ 7999 h 8726"/>
                <a:gd name="connsiteX7" fmla="*/ 0 w 8387"/>
                <a:gd name="connsiteY7" fmla="*/ 8726 h 8726"/>
                <a:gd name="connsiteX0" fmla="*/ 5762 w 9610"/>
                <a:gd name="connsiteY0" fmla="*/ 0 h 9167"/>
                <a:gd name="connsiteX1" fmla="*/ 5762 w 9610"/>
                <a:gd name="connsiteY1" fmla="*/ 625 h 9167"/>
                <a:gd name="connsiteX2" fmla="*/ 7297 w 9610"/>
                <a:gd name="connsiteY2" fmla="*/ 625 h 9167"/>
                <a:gd name="connsiteX3" fmla="*/ 9610 w 9610"/>
                <a:gd name="connsiteY3" fmla="*/ 2917 h 9167"/>
                <a:gd name="connsiteX4" fmla="*/ 3839 w 9610"/>
                <a:gd name="connsiteY4" fmla="*/ 8331 h 9167"/>
                <a:gd name="connsiteX5" fmla="*/ 1534 w 9610"/>
                <a:gd name="connsiteY5" fmla="*/ 7707 h 9167"/>
                <a:gd name="connsiteX6" fmla="*/ 0 w 9610"/>
                <a:gd name="connsiteY6" fmla="*/ 9167 h 9167"/>
                <a:gd name="connsiteX0" fmla="*/ 4400 w 8404"/>
                <a:gd name="connsiteY0" fmla="*/ 0 h 9088"/>
                <a:gd name="connsiteX1" fmla="*/ 4400 w 8404"/>
                <a:gd name="connsiteY1" fmla="*/ 682 h 9088"/>
                <a:gd name="connsiteX2" fmla="*/ 5997 w 8404"/>
                <a:gd name="connsiteY2" fmla="*/ 682 h 9088"/>
                <a:gd name="connsiteX3" fmla="*/ 8404 w 8404"/>
                <a:gd name="connsiteY3" fmla="*/ 3182 h 9088"/>
                <a:gd name="connsiteX4" fmla="*/ 2399 w 8404"/>
                <a:gd name="connsiteY4" fmla="*/ 9088 h 9088"/>
                <a:gd name="connsiteX5" fmla="*/ 0 w 8404"/>
                <a:gd name="connsiteY5" fmla="*/ 8407 h 9088"/>
                <a:gd name="connsiteX0" fmla="*/ 2381 w 7145"/>
                <a:gd name="connsiteY0" fmla="*/ 0 h 10000"/>
                <a:gd name="connsiteX1" fmla="*/ 2381 w 7145"/>
                <a:gd name="connsiteY1" fmla="*/ 750 h 10000"/>
                <a:gd name="connsiteX2" fmla="*/ 4281 w 7145"/>
                <a:gd name="connsiteY2" fmla="*/ 750 h 10000"/>
                <a:gd name="connsiteX3" fmla="*/ 7145 w 7145"/>
                <a:gd name="connsiteY3" fmla="*/ 3501 h 10000"/>
                <a:gd name="connsiteX4" fmla="*/ 0 w 7145"/>
                <a:gd name="connsiteY4" fmla="*/ 10000 h 10000"/>
                <a:gd name="connsiteX0" fmla="*/ 3332 w 8660"/>
                <a:gd name="connsiteY0" fmla="*/ 0 h 10000"/>
                <a:gd name="connsiteX1" fmla="*/ 3332 w 8660"/>
                <a:gd name="connsiteY1" fmla="*/ 750 h 10000"/>
                <a:gd name="connsiteX2" fmla="*/ 5992 w 8660"/>
                <a:gd name="connsiteY2" fmla="*/ 750 h 10000"/>
                <a:gd name="connsiteX3" fmla="*/ 8660 w 8660"/>
                <a:gd name="connsiteY3" fmla="*/ 5252 h 10000"/>
                <a:gd name="connsiteX4" fmla="*/ 0 w 8660"/>
                <a:gd name="connsiteY4" fmla="*/ 10000 h 10000"/>
                <a:gd name="connsiteX0" fmla="*/ 3848 w 10000"/>
                <a:gd name="connsiteY0" fmla="*/ 0 h 10000"/>
                <a:gd name="connsiteX1" fmla="*/ 3848 w 10000"/>
                <a:gd name="connsiteY1" fmla="*/ 750 h 10000"/>
                <a:gd name="connsiteX2" fmla="*/ 9230 w 10000"/>
                <a:gd name="connsiteY2" fmla="*/ 4001 h 10000"/>
                <a:gd name="connsiteX3" fmla="*/ 10000 w 10000"/>
                <a:gd name="connsiteY3" fmla="*/ 5252 h 10000"/>
                <a:gd name="connsiteX4" fmla="*/ 0 w 10000"/>
                <a:gd name="connsiteY4" fmla="*/ 10000 h 10000"/>
                <a:gd name="connsiteX0" fmla="*/ 3848 w 10000"/>
                <a:gd name="connsiteY0" fmla="*/ 0 h 9250"/>
                <a:gd name="connsiteX1" fmla="*/ 9230 w 10000"/>
                <a:gd name="connsiteY1" fmla="*/ 3251 h 9250"/>
                <a:gd name="connsiteX2" fmla="*/ 10000 w 10000"/>
                <a:gd name="connsiteY2" fmla="*/ 4502 h 9250"/>
                <a:gd name="connsiteX3" fmla="*/ 0 w 10000"/>
                <a:gd name="connsiteY3" fmla="*/ 9250 h 9250"/>
                <a:gd name="connsiteX0" fmla="*/ 9230 w 10000"/>
                <a:gd name="connsiteY0" fmla="*/ 0 h 6485"/>
                <a:gd name="connsiteX1" fmla="*/ 10000 w 10000"/>
                <a:gd name="connsiteY1" fmla="*/ 1352 h 6485"/>
                <a:gd name="connsiteX2" fmla="*/ 0 w 10000"/>
                <a:gd name="connsiteY2" fmla="*/ 6485 h 6485"/>
                <a:gd name="connsiteX0" fmla="*/ 9230 w 10000"/>
                <a:gd name="connsiteY0" fmla="*/ 0 h 10000"/>
                <a:gd name="connsiteX1" fmla="*/ 10000 w 10000"/>
                <a:gd name="connsiteY1" fmla="*/ 1667 h 10000"/>
                <a:gd name="connsiteX2" fmla="*/ 0 w 10000"/>
                <a:gd name="connsiteY2" fmla="*/ 10000 h 10000"/>
                <a:gd name="connsiteX0" fmla="*/ 9230 w 9230"/>
                <a:gd name="connsiteY0" fmla="*/ 0 h 10000"/>
                <a:gd name="connsiteX1" fmla="*/ 9230 w 9230"/>
                <a:gd name="connsiteY1" fmla="*/ 2084 h 10000"/>
                <a:gd name="connsiteX2" fmla="*/ 0 w 9230"/>
                <a:gd name="connsiteY2" fmla="*/ 10000 h 10000"/>
                <a:gd name="connsiteX0" fmla="*/ 10000 w 10953"/>
                <a:gd name="connsiteY0" fmla="*/ 0 h 10000"/>
                <a:gd name="connsiteX1" fmla="*/ 10000 w 10953"/>
                <a:gd name="connsiteY1" fmla="*/ 2084 h 10000"/>
                <a:gd name="connsiteX2" fmla="*/ 0 w 10953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3" h="10000">
                  <a:moveTo>
                    <a:pt x="10000" y="0"/>
                  </a:moveTo>
                  <a:cubicBezTo>
                    <a:pt x="10000" y="695"/>
                    <a:pt x="10953" y="979"/>
                    <a:pt x="10000" y="2084"/>
                  </a:cubicBezTo>
                  <a:lnTo>
                    <a:pt x="0" y="1000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153" name="Freeform 65"/>
            <p:cNvSpPr>
              <a:spLocks/>
            </p:cNvSpPr>
            <p:nvPr/>
          </p:nvSpPr>
          <p:spPr bwMode="auto">
            <a:xfrm>
              <a:off x="5762228" y="3318810"/>
              <a:ext cx="864064" cy="1367287"/>
            </a:xfrm>
            <a:custGeom>
              <a:avLst/>
              <a:gdLst>
                <a:gd name="connsiteX0" fmla="*/ 6773 w 10000"/>
                <a:gd name="connsiteY0" fmla="*/ 0 h 9652"/>
                <a:gd name="connsiteX1" fmla="*/ 6773 w 10000"/>
                <a:gd name="connsiteY1" fmla="*/ 526 h 9652"/>
                <a:gd name="connsiteX2" fmla="*/ 8060 w 10000"/>
                <a:gd name="connsiteY2" fmla="*/ 526 h 9652"/>
                <a:gd name="connsiteX3" fmla="*/ 10000 w 10000"/>
                <a:gd name="connsiteY3" fmla="*/ 2456 h 9652"/>
                <a:gd name="connsiteX4" fmla="*/ 5160 w 10000"/>
                <a:gd name="connsiteY4" fmla="*/ 7017 h 9652"/>
                <a:gd name="connsiteX5" fmla="*/ 3227 w 10000"/>
                <a:gd name="connsiteY5" fmla="*/ 6491 h 9652"/>
                <a:gd name="connsiteX6" fmla="*/ 1940 w 10000"/>
                <a:gd name="connsiteY6" fmla="*/ 7721 h 9652"/>
                <a:gd name="connsiteX7" fmla="*/ 1613 w 10000"/>
                <a:gd name="connsiteY7" fmla="*/ 8422 h 9652"/>
                <a:gd name="connsiteX8" fmla="*/ 0 w 10000"/>
                <a:gd name="connsiteY8" fmla="*/ 9652 h 9652"/>
                <a:gd name="connsiteX0" fmla="*/ 5160 w 8387"/>
                <a:gd name="connsiteY0" fmla="*/ 0 h 8726"/>
                <a:gd name="connsiteX1" fmla="*/ 5160 w 8387"/>
                <a:gd name="connsiteY1" fmla="*/ 545 h 8726"/>
                <a:gd name="connsiteX2" fmla="*/ 6447 w 8387"/>
                <a:gd name="connsiteY2" fmla="*/ 545 h 8726"/>
                <a:gd name="connsiteX3" fmla="*/ 8387 w 8387"/>
                <a:gd name="connsiteY3" fmla="*/ 2545 h 8726"/>
                <a:gd name="connsiteX4" fmla="*/ 3547 w 8387"/>
                <a:gd name="connsiteY4" fmla="*/ 7270 h 8726"/>
                <a:gd name="connsiteX5" fmla="*/ 1614 w 8387"/>
                <a:gd name="connsiteY5" fmla="*/ 6725 h 8726"/>
                <a:gd name="connsiteX6" fmla="*/ 327 w 8387"/>
                <a:gd name="connsiteY6" fmla="*/ 7999 h 8726"/>
                <a:gd name="connsiteX7" fmla="*/ 0 w 8387"/>
                <a:gd name="connsiteY7" fmla="*/ 8726 h 8726"/>
                <a:gd name="connsiteX0" fmla="*/ 5762 w 9610"/>
                <a:gd name="connsiteY0" fmla="*/ 0 h 9167"/>
                <a:gd name="connsiteX1" fmla="*/ 5762 w 9610"/>
                <a:gd name="connsiteY1" fmla="*/ 625 h 9167"/>
                <a:gd name="connsiteX2" fmla="*/ 7297 w 9610"/>
                <a:gd name="connsiteY2" fmla="*/ 625 h 9167"/>
                <a:gd name="connsiteX3" fmla="*/ 9610 w 9610"/>
                <a:gd name="connsiteY3" fmla="*/ 2917 h 9167"/>
                <a:gd name="connsiteX4" fmla="*/ 3839 w 9610"/>
                <a:gd name="connsiteY4" fmla="*/ 8331 h 9167"/>
                <a:gd name="connsiteX5" fmla="*/ 1534 w 9610"/>
                <a:gd name="connsiteY5" fmla="*/ 7707 h 9167"/>
                <a:gd name="connsiteX6" fmla="*/ 0 w 9610"/>
                <a:gd name="connsiteY6" fmla="*/ 9167 h 9167"/>
                <a:gd name="connsiteX0" fmla="*/ 4400 w 8404"/>
                <a:gd name="connsiteY0" fmla="*/ 0 h 9088"/>
                <a:gd name="connsiteX1" fmla="*/ 4400 w 8404"/>
                <a:gd name="connsiteY1" fmla="*/ 682 h 9088"/>
                <a:gd name="connsiteX2" fmla="*/ 5997 w 8404"/>
                <a:gd name="connsiteY2" fmla="*/ 682 h 9088"/>
                <a:gd name="connsiteX3" fmla="*/ 8404 w 8404"/>
                <a:gd name="connsiteY3" fmla="*/ 3182 h 9088"/>
                <a:gd name="connsiteX4" fmla="*/ 2399 w 8404"/>
                <a:gd name="connsiteY4" fmla="*/ 9088 h 9088"/>
                <a:gd name="connsiteX5" fmla="*/ 0 w 8404"/>
                <a:gd name="connsiteY5" fmla="*/ 8407 h 9088"/>
                <a:gd name="connsiteX0" fmla="*/ 2381 w 7145"/>
                <a:gd name="connsiteY0" fmla="*/ 0 h 10000"/>
                <a:gd name="connsiteX1" fmla="*/ 2381 w 7145"/>
                <a:gd name="connsiteY1" fmla="*/ 750 h 10000"/>
                <a:gd name="connsiteX2" fmla="*/ 4281 w 7145"/>
                <a:gd name="connsiteY2" fmla="*/ 750 h 10000"/>
                <a:gd name="connsiteX3" fmla="*/ 7145 w 7145"/>
                <a:gd name="connsiteY3" fmla="*/ 3501 h 10000"/>
                <a:gd name="connsiteX4" fmla="*/ 0 w 7145"/>
                <a:gd name="connsiteY4" fmla="*/ 10000 h 10000"/>
                <a:gd name="connsiteX0" fmla="*/ 3332 w 8660"/>
                <a:gd name="connsiteY0" fmla="*/ 0 h 10000"/>
                <a:gd name="connsiteX1" fmla="*/ 3332 w 8660"/>
                <a:gd name="connsiteY1" fmla="*/ 750 h 10000"/>
                <a:gd name="connsiteX2" fmla="*/ 5992 w 8660"/>
                <a:gd name="connsiteY2" fmla="*/ 750 h 10000"/>
                <a:gd name="connsiteX3" fmla="*/ 8660 w 8660"/>
                <a:gd name="connsiteY3" fmla="*/ 5252 h 10000"/>
                <a:gd name="connsiteX4" fmla="*/ 0 w 8660"/>
                <a:gd name="connsiteY4" fmla="*/ 10000 h 10000"/>
                <a:gd name="connsiteX0" fmla="*/ 3848 w 10000"/>
                <a:gd name="connsiteY0" fmla="*/ 0 h 10000"/>
                <a:gd name="connsiteX1" fmla="*/ 3848 w 10000"/>
                <a:gd name="connsiteY1" fmla="*/ 750 h 10000"/>
                <a:gd name="connsiteX2" fmla="*/ 9230 w 10000"/>
                <a:gd name="connsiteY2" fmla="*/ 4001 h 10000"/>
                <a:gd name="connsiteX3" fmla="*/ 10000 w 10000"/>
                <a:gd name="connsiteY3" fmla="*/ 5252 h 10000"/>
                <a:gd name="connsiteX4" fmla="*/ 0 w 10000"/>
                <a:gd name="connsiteY4" fmla="*/ 10000 h 10000"/>
                <a:gd name="connsiteX0" fmla="*/ 3848 w 10000"/>
                <a:gd name="connsiteY0" fmla="*/ 0 h 9250"/>
                <a:gd name="connsiteX1" fmla="*/ 9230 w 10000"/>
                <a:gd name="connsiteY1" fmla="*/ 3251 h 9250"/>
                <a:gd name="connsiteX2" fmla="*/ 10000 w 10000"/>
                <a:gd name="connsiteY2" fmla="*/ 4502 h 9250"/>
                <a:gd name="connsiteX3" fmla="*/ 0 w 10000"/>
                <a:gd name="connsiteY3" fmla="*/ 9250 h 9250"/>
                <a:gd name="connsiteX0" fmla="*/ 9230 w 10000"/>
                <a:gd name="connsiteY0" fmla="*/ 0 h 6485"/>
                <a:gd name="connsiteX1" fmla="*/ 10000 w 10000"/>
                <a:gd name="connsiteY1" fmla="*/ 1352 h 6485"/>
                <a:gd name="connsiteX2" fmla="*/ 0 w 10000"/>
                <a:gd name="connsiteY2" fmla="*/ 6485 h 6485"/>
                <a:gd name="connsiteX0" fmla="*/ 9230 w 10000"/>
                <a:gd name="connsiteY0" fmla="*/ 0 h 10000"/>
                <a:gd name="connsiteX1" fmla="*/ 10000 w 10000"/>
                <a:gd name="connsiteY1" fmla="*/ 1667 h 10000"/>
                <a:gd name="connsiteX2" fmla="*/ 0 w 10000"/>
                <a:gd name="connsiteY2" fmla="*/ 10000 h 10000"/>
                <a:gd name="connsiteX0" fmla="*/ 9230 w 9230"/>
                <a:gd name="connsiteY0" fmla="*/ 0 h 10000"/>
                <a:gd name="connsiteX1" fmla="*/ 9230 w 9230"/>
                <a:gd name="connsiteY1" fmla="*/ 2084 h 10000"/>
                <a:gd name="connsiteX2" fmla="*/ 0 w 9230"/>
                <a:gd name="connsiteY2" fmla="*/ 10000 h 10000"/>
                <a:gd name="connsiteX0" fmla="*/ 10000 w 10953"/>
                <a:gd name="connsiteY0" fmla="*/ 0 h 10000"/>
                <a:gd name="connsiteX1" fmla="*/ 10000 w 10953"/>
                <a:gd name="connsiteY1" fmla="*/ 2084 h 10000"/>
                <a:gd name="connsiteX2" fmla="*/ 0 w 10953"/>
                <a:gd name="connsiteY2" fmla="*/ 10000 h 10000"/>
                <a:gd name="connsiteX0" fmla="*/ 10000 w 10000"/>
                <a:gd name="connsiteY0" fmla="*/ 0 h 7916"/>
                <a:gd name="connsiteX1" fmla="*/ 0 w 10000"/>
                <a:gd name="connsiteY1" fmla="*/ 7916 h 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7916">
                  <a:moveTo>
                    <a:pt x="10000" y="0"/>
                  </a:moveTo>
                  <a:lnTo>
                    <a:pt x="0" y="791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154" name="Freeform 65"/>
            <p:cNvSpPr>
              <a:spLocks/>
            </p:cNvSpPr>
            <p:nvPr/>
          </p:nvSpPr>
          <p:spPr bwMode="auto">
            <a:xfrm>
              <a:off x="4139952" y="5151859"/>
              <a:ext cx="864064" cy="1367287"/>
            </a:xfrm>
            <a:custGeom>
              <a:avLst/>
              <a:gdLst>
                <a:gd name="connsiteX0" fmla="*/ 6773 w 10000"/>
                <a:gd name="connsiteY0" fmla="*/ 0 h 9652"/>
                <a:gd name="connsiteX1" fmla="*/ 6773 w 10000"/>
                <a:gd name="connsiteY1" fmla="*/ 526 h 9652"/>
                <a:gd name="connsiteX2" fmla="*/ 8060 w 10000"/>
                <a:gd name="connsiteY2" fmla="*/ 526 h 9652"/>
                <a:gd name="connsiteX3" fmla="*/ 10000 w 10000"/>
                <a:gd name="connsiteY3" fmla="*/ 2456 h 9652"/>
                <a:gd name="connsiteX4" fmla="*/ 5160 w 10000"/>
                <a:gd name="connsiteY4" fmla="*/ 7017 h 9652"/>
                <a:gd name="connsiteX5" fmla="*/ 3227 w 10000"/>
                <a:gd name="connsiteY5" fmla="*/ 6491 h 9652"/>
                <a:gd name="connsiteX6" fmla="*/ 1940 w 10000"/>
                <a:gd name="connsiteY6" fmla="*/ 7721 h 9652"/>
                <a:gd name="connsiteX7" fmla="*/ 1613 w 10000"/>
                <a:gd name="connsiteY7" fmla="*/ 8422 h 9652"/>
                <a:gd name="connsiteX8" fmla="*/ 0 w 10000"/>
                <a:gd name="connsiteY8" fmla="*/ 9652 h 9652"/>
                <a:gd name="connsiteX0" fmla="*/ 5160 w 8387"/>
                <a:gd name="connsiteY0" fmla="*/ 0 h 8726"/>
                <a:gd name="connsiteX1" fmla="*/ 5160 w 8387"/>
                <a:gd name="connsiteY1" fmla="*/ 545 h 8726"/>
                <a:gd name="connsiteX2" fmla="*/ 6447 w 8387"/>
                <a:gd name="connsiteY2" fmla="*/ 545 h 8726"/>
                <a:gd name="connsiteX3" fmla="*/ 8387 w 8387"/>
                <a:gd name="connsiteY3" fmla="*/ 2545 h 8726"/>
                <a:gd name="connsiteX4" fmla="*/ 3547 w 8387"/>
                <a:gd name="connsiteY4" fmla="*/ 7270 h 8726"/>
                <a:gd name="connsiteX5" fmla="*/ 1614 w 8387"/>
                <a:gd name="connsiteY5" fmla="*/ 6725 h 8726"/>
                <a:gd name="connsiteX6" fmla="*/ 327 w 8387"/>
                <a:gd name="connsiteY6" fmla="*/ 7999 h 8726"/>
                <a:gd name="connsiteX7" fmla="*/ 0 w 8387"/>
                <a:gd name="connsiteY7" fmla="*/ 8726 h 8726"/>
                <a:gd name="connsiteX0" fmla="*/ 5762 w 9610"/>
                <a:gd name="connsiteY0" fmla="*/ 0 h 9167"/>
                <a:gd name="connsiteX1" fmla="*/ 5762 w 9610"/>
                <a:gd name="connsiteY1" fmla="*/ 625 h 9167"/>
                <a:gd name="connsiteX2" fmla="*/ 7297 w 9610"/>
                <a:gd name="connsiteY2" fmla="*/ 625 h 9167"/>
                <a:gd name="connsiteX3" fmla="*/ 9610 w 9610"/>
                <a:gd name="connsiteY3" fmla="*/ 2917 h 9167"/>
                <a:gd name="connsiteX4" fmla="*/ 3839 w 9610"/>
                <a:gd name="connsiteY4" fmla="*/ 8331 h 9167"/>
                <a:gd name="connsiteX5" fmla="*/ 1534 w 9610"/>
                <a:gd name="connsiteY5" fmla="*/ 7707 h 9167"/>
                <a:gd name="connsiteX6" fmla="*/ 0 w 9610"/>
                <a:gd name="connsiteY6" fmla="*/ 9167 h 9167"/>
                <a:gd name="connsiteX0" fmla="*/ 4400 w 8404"/>
                <a:gd name="connsiteY0" fmla="*/ 0 h 9088"/>
                <a:gd name="connsiteX1" fmla="*/ 4400 w 8404"/>
                <a:gd name="connsiteY1" fmla="*/ 682 h 9088"/>
                <a:gd name="connsiteX2" fmla="*/ 5997 w 8404"/>
                <a:gd name="connsiteY2" fmla="*/ 682 h 9088"/>
                <a:gd name="connsiteX3" fmla="*/ 8404 w 8404"/>
                <a:gd name="connsiteY3" fmla="*/ 3182 h 9088"/>
                <a:gd name="connsiteX4" fmla="*/ 2399 w 8404"/>
                <a:gd name="connsiteY4" fmla="*/ 9088 h 9088"/>
                <a:gd name="connsiteX5" fmla="*/ 0 w 8404"/>
                <a:gd name="connsiteY5" fmla="*/ 8407 h 9088"/>
                <a:gd name="connsiteX0" fmla="*/ 2381 w 7145"/>
                <a:gd name="connsiteY0" fmla="*/ 0 h 10000"/>
                <a:gd name="connsiteX1" fmla="*/ 2381 w 7145"/>
                <a:gd name="connsiteY1" fmla="*/ 750 h 10000"/>
                <a:gd name="connsiteX2" fmla="*/ 4281 w 7145"/>
                <a:gd name="connsiteY2" fmla="*/ 750 h 10000"/>
                <a:gd name="connsiteX3" fmla="*/ 7145 w 7145"/>
                <a:gd name="connsiteY3" fmla="*/ 3501 h 10000"/>
                <a:gd name="connsiteX4" fmla="*/ 0 w 7145"/>
                <a:gd name="connsiteY4" fmla="*/ 10000 h 10000"/>
                <a:gd name="connsiteX0" fmla="*/ 3332 w 8660"/>
                <a:gd name="connsiteY0" fmla="*/ 0 h 10000"/>
                <a:gd name="connsiteX1" fmla="*/ 3332 w 8660"/>
                <a:gd name="connsiteY1" fmla="*/ 750 h 10000"/>
                <a:gd name="connsiteX2" fmla="*/ 5992 w 8660"/>
                <a:gd name="connsiteY2" fmla="*/ 750 h 10000"/>
                <a:gd name="connsiteX3" fmla="*/ 8660 w 8660"/>
                <a:gd name="connsiteY3" fmla="*/ 5252 h 10000"/>
                <a:gd name="connsiteX4" fmla="*/ 0 w 8660"/>
                <a:gd name="connsiteY4" fmla="*/ 10000 h 10000"/>
                <a:gd name="connsiteX0" fmla="*/ 3848 w 10000"/>
                <a:gd name="connsiteY0" fmla="*/ 0 h 10000"/>
                <a:gd name="connsiteX1" fmla="*/ 3848 w 10000"/>
                <a:gd name="connsiteY1" fmla="*/ 750 h 10000"/>
                <a:gd name="connsiteX2" fmla="*/ 9230 w 10000"/>
                <a:gd name="connsiteY2" fmla="*/ 4001 h 10000"/>
                <a:gd name="connsiteX3" fmla="*/ 10000 w 10000"/>
                <a:gd name="connsiteY3" fmla="*/ 5252 h 10000"/>
                <a:gd name="connsiteX4" fmla="*/ 0 w 10000"/>
                <a:gd name="connsiteY4" fmla="*/ 10000 h 10000"/>
                <a:gd name="connsiteX0" fmla="*/ 3848 w 10000"/>
                <a:gd name="connsiteY0" fmla="*/ 0 h 9250"/>
                <a:gd name="connsiteX1" fmla="*/ 9230 w 10000"/>
                <a:gd name="connsiteY1" fmla="*/ 3251 h 9250"/>
                <a:gd name="connsiteX2" fmla="*/ 10000 w 10000"/>
                <a:gd name="connsiteY2" fmla="*/ 4502 h 9250"/>
                <a:gd name="connsiteX3" fmla="*/ 0 w 10000"/>
                <a:gd name="connsiteY3" fmla="*/ 9250 h 9250"/>
                <a:gd name="connsiteX0" fmla="*/ 9230 w 10000"/>
                <a:gd name="connsiteY0" fmla="*/ 0 h 6485"/>
                <a:gd name="connsiteX1" fmla="*/ 10000 w 10000"/>
                <a:gd name="connsiteY1" fmla="*/ 1352 h 6485"/>
                <a:gd name="connsiteX2" fmla="*/ 0 w 10000"/>
                <a:gd name="connsiteY2" fmla="*/ 6485 h 6485"/>
                <a:gd name="connsiteX0" fmla="*/ 9230 w 10000"/>
                <a:gd name="connsiteY0" fmla="*/ 0 h 10000"/>
                <a:gd name="connsiteX1" fmla="*/ 10000 w 10000"/>
                <a:gd name="connsiteY1" fmla="*/ 1667 h 10000"/>
                <a:gd name="connsiteX2" fmla="*/ 0 w 10000"/>
                <a:gd name="connsiteY2" fmla="*/ 10000 h 10000"/>
                <a:gd name="connsiteX0" fmla="*/ 9230 w 9230"/>
                <a:gd name="connsiteY0" fmla="*/ 0 h 10000"/>
                <a:gd name="connsiteX1" fmla="*/ 9230 w 9230"/>
                <a:gd name="connsiteY1" fmla="*/ 2084 h 10000"/>
                <a:gd name="connsiteX2" fmla="*/ 0 w 9230"/>
                <a:gd name="connsiteY2" fmla="*/ 10000 h 10000"/>
                <a:gd name="connsiteX0" fmla="*/ 10000 w 10953"/>
                <a:gd name="connsiteY0" fmla="*/ 0 h 10000"/>
                <a:gd name="connsiteX1" fmla="*/ 10000 w 10953"/>
                <a:gd name="connsiteY1" fmla="*/ 2084 h 10000"/>
                <a:gd name="connsiteX2" fmla="*/ 0 w 10953"/>
                <a:gd name="connsiteY2" fmla="*/ 10000 h 10000"/>
                <a:gd name="connsiteX0" fmla="*/ 10000 w 10000"/>
                <a:gd name="connsiteY0" fmla="*/ 0 h 7916"/>
                <a:gd name="connsiteX1" fmla="*/ 0 w 10000"/>
                <a:gd name="connsiteY1" fmla="*/ 7916 h 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7916">
                  <a:moveTo>
                    <a:pt x="10000" y="0"/>
                  </a:moveTo>
                  <a:lnTo>
                    <a:pt x="0" y="791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157" name="Freeform 65"/>
            <p:cNvSpPr>
              <a:spLocks/>
            </p:cNvSpPr>
            <p:nvPr/>
          </p:nvSpPr>
          <p:spPr bwMode="auto">
            <a:xfrm>
              <a:off x="4342259" y="5267300"/>
              <a:ext cx="864064" cy="1367287"/>
            </a:xfrm>
            <a:custGeom>
              <a:avLst/>
              <a:gdLst>
                <a:gd name="connsiteX0" fmla="*/ 6773 w 10000"/>
                <a:gd name="connsiteY0" fmla="*/ 0 h 9652"/>
                <a:gd name="connsiteX1" fmla="*/ 6773 w 10000"/>
                <a:gd name="connsiteY1" fmla="*/ 526 h 9652"/>
                <a:gd name="connsiteX2" fmla="*/ 8060 w 10000"/>
                <a:gd name="connsiteY2" fmla="*/ 526 h 9652"/>
                <a:gd name="connsiteX3" fmla="*/ 10000 w 10000"/>
                <a:gd name="connsiteY3" fmla="*/ 2456 h 9652"/>
                <a:gd name="connsiteX4" fmla="*/ 5160 w 10000"/>
                <a:gd name="connsiteY4" fmla="*/ 7017 h 9652"/>
                <a:gd name="connsiteX5" fmla="*/ 3227 w 10000"/>
                <a:gd name="connsiteY5" fmla="*/ 6491 h 9652"/>
                <a:gd name="connsiteX6" fmla="*/ 1940 w 10000"/>
                <a:gd name="connsiteY6" fmla="*/ 7721 h 9652"/>
                <a:gd name="connsiteX7" fmla="*/ 1613 w 10000"/>
                <a:gd name="connsiteY7" fmla="*/ 8422 h 9652"/>
                <a:gd name="connsiteX8" fmla="*/ 0 w 10000"/>
                <a:gd name="connsiteY8" fmla="*/ 9652 h 9652"/>
                <a:gd name="connsiteX0" fmla="*/ 5160 w 8387"/>
                <a:gd name="connsiteY0" fmla="*/ 0 h 8726"/>
                <a:gd name="connsiteX1" fmla="*/ 5160 w 8387"/>
                <a:gd name="connsiteY1" fmla="*/ 545 h 8726"/>
                <a:gd name="connsiteX2" fmla="*/ 6447 w 8387"/>
                <a:gd name="connsiteY2" fmla="*/ 545 h 8726"/>
                <a:gd name="connsiteX3" fmla="*/ 8387 w 8387"/>
                <a:gd name="connsiteY3" fmla="*/ 2545 h 8726"/>
                <a:gd name="connsiteX4" fmla="*/ 3547 w 8387"/>
                <a:gd name="connsiteY4" fmla="*/ 7270 h 8726"/>
                <a:gd name="connsiteX5" fmla="*/ 1614 w 8387"/>
                <a:gd name="connsiteY5" fmla="*/ 6725 h 8726"/>
                <a:gd name="connsiteX6" fmla="*/ 327 w 8387"/>
                <a:gd name="connsiteY6" fmla="*/ 7999 h 8726"/>
                <a:gd name="connsiteX7" fmla="*/ 0 w 8387"/>
                <a:gd name="connsiteY7" fmla="*/ 8726 h 8726"/>
                <a:gd name="connsiteX0" fmla="*/ 5762 w 9610"/>
                <a:gd name="connsiteY0" fmla="*/ 0 h 9167"/>
                <a:gd name="connsiteX1" fmla="*/ 5762 w 9610"/>
                <a:gd name="connsiteY1" fmla="*/ 625 h 9167"/>
                <a:gd name="connsiteX2" fmla="*/ 7297 w 9610"/>
                <a:gd name="connsiteY2" fmla="*/ 625 h 9167"/>
                <a:gd name="connsiteX3" fmla="*/ 9610 w 9610"/>
                <a:gd name="connsiteY3" fmla="*/ 2917 h 9167"/>
                <a:gd name="connsiteX4" fmla="*/ 3839 w 9610"/>
                <a:gd name="connsiteY4" fmla="*/ 8331 h 9167"/>
                <a:gd name="connsiteX5" fmla="*/ 1534 w 9610"/>
                <a:gd name="connsiteY5" fmla="*/ 7707 h 9167"/>
                <a:gd name="connsiteX6" fmla="*/ 0 w 9610"/>
                <a:gd name="connsiteY6" fmla="*/ 9167 h 9167"/>
                <a:gd name="connsiteX0" fmla="*/ 4400 w 8404"/>
                <a:gd name="connsiteY0" fmla="*/ 0 h 9088"/>
                <a:gd name="connsiteX1" fmla="*/ 4400 w 8404"/>
                <a:gd name="connsiteY1" fmla="*/ 682 h 9088"/>
                <a:gd name="connsiteX2" fmla="*/ 5997 w 8404"/>
                <a:gd name="connsiteY2" fmla="*/ 682 h 9088"/>
                <a:gd name="connsiteX3" fmla="*/ 8404 w 8404"/>
                <a:gd name="connsiteY3" fmla="*/ 3182 h 9088"/>
                <a:gd name="connsiteX4" fmla="*/ 2399 w 8404"/>
                <a:gd name="connsiteY4" fmla="*/ 9088 h 9088"/>
                <a:gd name="connsiteX5" fmla="*/ 0 w 8404"/>
                <a:gd name="connsiteY5" fmla="*/ 8407 h 9088"/>
                <a:gd name="connsiteX0" fmla="*/ 2381 w 7145"/>
                <a:gd name="connsiteY0" fmla="*/ 0 h 10000"/>
                <a:gd name="connsiteX1" fmla="*/ 2381 w 7145"/>
                <a:gd name="connsiteY1" fmla="*/ 750 h 10000"/>
                <a:gd name="connsiteX2" fmla="*/ 4281 w 7145"/>
                <a:gd name="connsiteY2" fmla="*/ 750 h 10000"/>
                <a:gd name="connsiteX3" fmla="*/ 7145 w 7145"/>
                <a:gd name="connsiteY3" fmla="*/ 3501 h 10000"/>
                <a:gd name="connsiteX4" fmla="*/ 0 w 7145"/>
                <a:gd name="connsiteY4" fmla="*/ 10000 h 10000"/>
                <a:gd name="connsiteX0" fmla="*/ 3332 w 8660"/>
                <a:gd name="connsiteY0" fmla="*/ 0 h 10000"/>
                <a:gd name="connsiteX1" fmla="*/ 3332 w 8660"/>
                <a:gd name="connsiteY1" fmla="*/ 750 h 10000"/>
                <a:gd name="connsiteX2" fmla="*/ 5992 w 8660"/>
                <a:gd name="connsiteY2" fmla="*/ 750 h 10000"/>
                <a:gd name="connsiteX3" fmla="*/ 8660 w 8660"/>
                <a:gd name="connsiteY3" fmla="*/ 5252 h 10000"/>
                <a:gd name="connsiteX4" fmla="*/ 0 w 8660"/>
                <a:gd name="connsiteY4" fmla="*/ 10000 h 10000"/>
                <a:gd name="connsiteX0" fmla="*/ 3848 w 10000"/>
                <a:gd name="connsiteY0" fmla="*/ 0 h 10000"/>
                <a:gd name="connsiteX1" fmla="*/ 3848 w 10000"/>
                <a:gd name="connsiteY1" fmla="*/ 750 h 10000"/>
                <a:gd name="connsiteX2" fmla="*/ 9230 w 10000"/>
                <a:gd name="connsiteY2" fmla="*/ 4001 h 10000"/>
                <a:gd name="connsiteX3" fmla="*/ 10000 w 10000"/>
                <a:gd name="connsiteY3" fmla="*/ 5252 h 10000"/>
                <a:gd name="connsiteX4" fmla="*/ 0 w 10000"/>
                <a:gd name="connsiteY4" fmla="*/ 10000 h 10000"/>
                <a:gd name="connsiteX0" fmla="*/ 3848 w 10000"/>
                <a:gd name="connsiteY0" fmla="*/ 0 h 9250"/>
                <a:gd name="connsiteX1" fmla="*/ 9230 w 10000"/>
                <a:gd name="connsiteY1" fmla="*/ 3251 h 9250"/>
                <a:gd name="connsiteX2" fmla="*/ 10000 w 10000"/>
                <a:gd name="connsiteY2" fmla="*/ 4502 h 9250"/>
                <a:gd name="connsiteX3" fmla="*/ 0 w 10000"/>
                <a:gd name="connsiteY3" fmla="*/ 9250 h 9250"/>
                <a:gd name="connsiteX0" fmla="*/ 9230 w 10000"/>
                <a:gd name="connsiteY0" fmla="*/ 0 h 6485"/>
                <a:gd name="connsiteX1" fmla="*/ 10000 w 10000"/>
                <a:gd name="connsiteY1" fmla="*/ 1352 h 6485"/>
                <a:gd name="connsiteX2" fmla="*/ 0 w 10000"/>
                <a:gd name="connsiteY2" fmla="*/ 6485 h 6485"/>
                <a:gd name="connsiteX0" fmla="*/ 9230 w 10000"/>
                <a:gd name="connsiteY0" fmla="*/ 0 h 10000"/>
                <a:gd name="connsiteX1" fmla="*/ 10000 w 10000"/>
                <a:gd name="connsiteY1" fmla="*/ 1667 h 10000"/>
                <a:gd name="connsiteX2" fmla="*/ 0 w 10000"/>
                <a:gd name="connsiteY2" fmla="*/ 10000 h 10000"/>
                <a:gd name="connsiteX0" fmla="*/ 9230 w 9230"/>
                <a:gd name="connsiteY0" fmla="*/ 0 h 10000"/>
                <a:gd name="connsiteX1" fmla="*/ 9230 w 9230"/>
                <a:gd name="connsiteY1" fmla="*/ 2084 h 10000"/>
                <a:gd name="connsiteX2" fmla="*/ 0 w 9230"/>
                <a:gd name="connsiteY2" fmla="*/ 10000 h 10000"/>
                <a:gd name="connsiteX0" fmla="*/ 10000 w 10953"/>
                <a:gd name="connsiteY0" fmla="*/ 0 h 10000"/>
                <a:gd name="connsiteX1" fmla="*/ 10000 w 10953"/>
                <a:gd name="connsiteY1" fmla="*/ 2084 h 10000"/>
                <a:gd name="connsiteX2" fmla="*/ 0 w 10953"/>
                <a:gd name="connsiteY2" fmla="*/ 10000 h 10000"/>
                <a:gd name="connsiteX0" fmla="*/ 10000 w 10000"/>
                <a:gd name="connsiteY0" fmla="*/ 0 h 7916"/>
                <a:gd name="connsiteX1" fmla="*/ 0 w 10000"/>
                <a:gd name="connsiteY1" fmla="*/ 7916 h 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7916">
                  <a:moveTo>
                    <a:pt x="10000" y="0"/>
                  </a:moveTo>
                  <a:lnTo>
                    <a:pt x="0" y="791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158" name="Text Box 56"/>
            <p:cNvSpPr txBox="1">
              <a:spLocks noChangeArrowheads="1"/>
            </p:cNvSpPr>
            <p:nvPr/>
          </p:nvSpPr>
          <p:spPr bwMode="auto">
            <a:xfrm>
              <a:off x="3779912" y="3717032"/>
              <a:ext cx="1567557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nb-NO" sz="1200" b="1" dirty="0" smtClean="0"/>
                <a:t>SPERREGJERDER</a:t>
              </a:r>
              <a:endParaRPr lang="nb-NO" sz="1200" b="1" dirty="0"/>
            </a:p>
          </p:txBody>
        </p:sp>
        <p:cxnSp>
          <p:nvCxnSpPr>
            <p:cNvPr id="161" name="Rett pil 160"/>
            <p:cNvCxnSpPr/>
            <p:nvPr/>
          </p:nvCxnSpPr>
          <p:spPr>
            <a:xfrm flipH="1">
              <a:off x="4572000" y="4077072"/>
              <a:ext cx="72008" cy="172819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Rett pil 161"/>
            <p:cNvCxnSpPr/>
            <p:nvPr/>
          </p:nvCxnSpPr>
          <p:spPr>
            <a:xfrm>
              <a:off x="4716016" y="4077072"/>
              <a:ext cx="216024" cy="16561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Rett pil 164"/>
            <p:cNvCxnSpPr/>
            <p:nvPr/>
          </p:nvCxnSpPr>
          <p:spPr>
            <a:xfrm flipV="1">
              <a:off x="4860032" y="3933056"/>
              <a:ext cx="1368152" cy="720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Rett pil 166"/>
            <p:cNvCxnSpPr/>
            <p:nvPr/>
          </p:nvCxnSpPr>
          <p:spPr>
            <a:xfrm>
              <a:off x="4788024" y="4077072"/>
              <a:ext cx="1512168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Text Box 56"/>
            <p:cNvSpPr txBox="1">
              <a:spLocks noChangeArrowheads="1"/>
            </p:cNvSpPr>
            <p:nvPr/>
          </p:nvSpPr>
          <p:spPr bwMode="auto">
            <a:xfrm rot="18695015">
              <a:off x="2732374" y="5696874"/>
              <a:ext cx="1567557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nb-NO" sz="1200" b="1" dirty="0" smtClean="0"/>
                <a:t>FARTSRETNING</a:t>
              </a:r>
              <a:endParaRPr lang="nb-NO" sz="1200" b="1" dirty="0"/>
            </a:p>
          </p:txBody>
        </p:sp>
        <p:sp>
          <p:nvSpPr>
            <p:cNvPr id="170" name="Text Box 56"/>
            <p:cNvSpPr txBox="1">
              <a:spLocks noChangeArrowheads="1"/>
            </p:cNvSpPr>
            <p:nvPr/>
          </p:nvSpPr>
          <p:spPr bwMode="auto">
            <a:xfrm rot="18695015">
              <a:off x="5060093" y="3176593"/>
              <a:ext cx="1567557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nb-NO" sz="1200" b="1" dirty="0" smtClean="0"/>
                <a:t>FARTSRETNING</a:t>
              </a:r>
              <a:endParaRPr lang="nb-NO" sz="1200" b="1" dirty="0"/>
            </a:p>
          </p:txBody>
        </p:sp>
        <p:cxnSp>
          <p:nvCxnSpPr>
            <p:cNvPr id="172" name="Rett pil 171"/>
            <p:cNvCxnSpPr/>
            <p:nvPr/>
          </p:nvCxnSpPr>
          <p:spPr>
            <a:xfrm flipV="1">
              <a:off x="3707904" y="5589240"/>
              <a:ext cx="360040" cy="43204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Rett pil 172"/>
            <p:cNvCxnSpPr/>
            <p:nvPr/>
          </p:nvCxnSpPr>
          <p:spPr>
            <a:xfrm flipV="1">
              <a:off x="6012160" y="3284984"/>
              <a:ext cx="288032" cy="3600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Rett pil 174"/>
            <p:cNvCxnSpPr/>
            <p:nvPr/>
          </p:nvCxnSpPr>
          <p:spPr>
            <a:xfrm flipH="1">
              <a:off x="4418459" y="5373216"/>
              <a:ext cx="576064" cy="93610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Rett pil 178"/>
            <p:cNvCxnSpPr/>
            <p:nvPr/>
          </p:nvCxnSpPr>
          <p:spPr>
            <a:xfrm flipH="1">
              <a:off x="6300192" y="3645024"/>
              <a:ext cx="288032" cy="43204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1674882" y="265388"/>
            <a:ext cx="41187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 dirty="0" smtClean="0">
                <a:latin typeface="Calibri" pitchFamily="34" charset="0"/>
              </a:rPr>
              <a:t>Onsdagsrenn 0,5 km </a:t>
            </a:r>
            <a:endParaRPr lang="nb-NO" sz="3600" dirty="0">
              <a:latin typeface="Calibri" pitchFamily="34" charset="0"/>
            </a:endParaRPr>
          </a:p>
        </p:txBody>
      </p:sp>
      <p:sp>
        <p:nvSpPr>
          <p:cNvPr id="19" name="Frihåndsform 18"/>
          <p:cNvSpPr/>
          <p:nvPr/>
        </p:nvSpPr>
        <p:spPr>
          <a:xfrm>
            <a:off x="6255751" y="2748090"/>
            <a:ext cx="805358" cy="536894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379071 w 700043"/>
              <a:gd name="connsiteY0" fmla="*/ 1792726 h 1792784"/>
              <a:gd name="connsiteX1" fmla="*/ 261720 w 700043"/>
              <a:gd name="connsiteY1" fmla="*/ 892 h 1792784"/>
              <a:gd name="connsiteX2" fmla="*/ 409651 w 700043"/>
              <a:gd name="connsiteY2" fmla="*/ 215523 h 1792784"/>
              <a:gd name="connsiteX3" fmla="*/ 621769 w 700043"/>
              <a:gd name="connsiteY3" fmla="*/ 648498 h 1792784"/>
              <a:gd name="connsiteX4" fmla="*/ 692806 w 700043"/>
              <a:gd name="connsiteY4" fmla="*/ 864546 h 1792784"/>
              <a:gd name="connsiteX5" fmla="*/ 680314 w 700043"/>
              <a:gd name="connsiteY5" fmla="*/ 1078717 h 1792784"/>
              <a:gd name="connsiteX6" fmla="*/ 621792 w 700043"/>
              <a:gd name="connsiteY6" fmla="*/ 1188445 h 1792784"/>
              <a:gd name="connsiteX7" fmla="*/ 343814 w 700043"/>
              <a:gd name="connsiteY7" fmla="*/ 1495683 h 1792784"/>
              <a:gd name="connsiteX8" fmla="*/ 80467 w 700043"/>
              <a:gd name="connsiteY8" fmla="*/ 1605411 h 1792784"/>
              <a:gd name="connsiteX9" fmla="*/ 0 w 700043"/>
              <a:gd name="connsiteY9" fmla="*/ 1641987 h 1792784"/>
              <a:gd name="connsiteX10" fmla="*/ 0 w 700043"/>
              <a:gd name="connsiteY10" fmla="*/ 1641987 h 179278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343814 w 700043"/>
              <a:gd name="connsiteY8" fmla="*/ 1494791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422224 w 700043"/>
              <a:gd name="connsiteY8" fmla="*/ 1425115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825253"/>
              <a:gd name="connsiteY0" fmla="*/ 1791834 h 1791834"/>
              <a:gd name="connsiteX1" fmla="*/ 824667 w 825253"/>
              <a:gd name="connsiteY1" fmla="*/ 1035599 h 1791834"/>
              <a:gd name="connsiteX2" fmla="*/ 261720 w 825253"/>
              <a:gd name="connsiteY2" fmla="*/ 0 h 1791834"/>
              <a:gd name="connsiteX3" fmla="*/ 409651 w 825253"/>
              <a:gd name="connsiteY3" fmla="*/ 214631 h 1791834"/>
              <a:gd name="connsiteX4" fmla="*/ 621769 w 825253"/>
              <a:gd name="connsiteY4" fmla="*/ 647606 h 1791834"/>
              <a:gd name="connsiteX5" fmla="*/ 692806 w 825253"/>
              <a:gd name="connsiteY5" fmla="*/ 863654 h 1791834"/>
              <a:gd name="connsiteX6" fmla="*/ 680314 w 825253"/>
              <a:gd name="connsiteY6" fmla="*/ 1077825 h 1791834"/>
              <a:gd name="connsiteX7" fmla="*/ 621792 w 825253"/>
              <a:gd name="connsiteY7" fmla="*/ 1187553 h 1791834"/>
              <a:gd name="connsiteX8" fmla="*/ 422224 w 825253"/>
              <a:gd name="connsiteY8" fmla="*/ 1425115 h 1791834"/>
              <a:gd name="connsiteX9" fmla="*/ 80467 w 825253"/>
              <a:gd name="connsiteY9" fmla="*/ 1604519 h 1791834"/>
              <a:gd name="connsiteX10" fmla="*/ 0 w 825253"/>
              <a:gd name="connsiteY10" fmla="*/ 1641095 h 1791834"/>
              <a:gd name="connsiteX11" fmla="*/ 0 w 825253"/>
              <a:gd name="connsiteY11" fmla="*/ 1641095 h 1791834"/>
              <a:gd name="connsiteX0" fmla="*/ 379071 w 858350"/>
              <a:gd name="connsiteY0" fmla="*/ 1791834 h 1791834"/>
              <a:gd name="connsiteX1" fmla="*/ 824667 w 858350"/>
              <a:gd name="connsiteY1" fmla="*/ 1035599 h 1791834"/>
              <a:gd name="connsiteX2" fmla="*/ 763681 w 858350"/>
              <a:gd name="connsiteY2" fmla="*/ 809152 h 1791834"/>
              <a:gd name="connsiteX3" fmla="*/ 261720 w 858350"/>
              <a:gd name="connsiteY3" fmla="*/ 0 h 1791834"/>
              <a:gd name="connsiteX4" fmla="*/ 409651 w 858350"/>
              <a:gd name="connsiteY4" fmla="*/ 214631 h 1791834"/>
              <a:gd name="connsiteX5" fmla="*/ 621769 w 858350"/>
              <a:gd name="connsiteY5" fmla="*/ 647606 h 1791834"/>
              <a:gd name="connsiteX6" fmla="*/ 692806 w 858350"/>
              <a:gd name="connsiteY6" fmla="*/ 863654 h 1791834"/>
              <a:gd name="connsiteX7" fmla="*/ 680314 w 858350"/>
              <a:gd name="connsiteY7" fmla="*/ 1077825 h 1791834"/>
              <a:gd name="connsiteX8" fmla="*/ 621792 w 858350"/>
              <a:gd name="connsiteY8" fmla="*/ 1187553 h 1791834"/>
              <a:gd name="connsiteX9" fmla="*/ 422224 w 858350"/>
              <a:gd name="connsiteY9" fmla="*/ 1425115 h 1791834"/>
              <a:gd name="connsiteX10" fmla="*/ 80467 w 858350"/>
              <a:gd name="connsiteY10" fmla="*/ 1604519 h 1791834"/>
              <a:gd name="connsiteX11" fmla="*/ 0 w 858350"/>
              <a:gd name="connsiteY11" fmla="*/ 1641095 h 1791834"/>
              <a:gd name="connsiteX12" fmla="*/ 0 w 858350"/>
              <a:gd name="connsiteY12" fmla="*/ 1641095 h 1791834"/>
              <a:gd name="connsiteX0" fmla="*/ 379071 w 836835"/>
              <a:gd name="connsiteY0" fmla="*/ 1791834 h 1791834"/>
              <a:gd name="connsiteX1" fmla="*/ 824667 w 836835"/>
              <a:gd name="connsiteY1" fmla="*/ 1035599 h 1791834"/>
              <a:gd name="connsiteX2" fmla="*/ 589436 w 836835"/>
              <a:gd name="connsiteY2" fmla="*/ 417222 h 1791834"/>
              <a:gd name="connsiteX3" fmla="*/ 261720 w 836835"/>
              <a:gd name="connsiteY3" fmla="*/ 0 h 1791834"/>
              <a:gd name="connsiteX4" fmla="*/ 409651 w 836835"/>
              <a:gd name="connsiteY4" fmla="*/ 214631 h 1791834"/>
              <a:gd name="connsiteX5" fmla="*/ 621769 w 836835"/>
              <a:gd name="connsiteY5" fmla="*/ 647606 h 1791834"/>
              <a:gd name="connsiteX6" fmla="*/ 692806 w 836835"/>
              <a:gd name="connsiteY6" fmla="*/ 863654 h 1791834"/>
              <a:gd name="connsiteX7" fmla="*/ 680314 w 836835"/>
              <a:gd name="connsiteY7" fmla="*/ 1077825 h 1791834"/>
              <a:gd name="connsiteX8" fmla="*/ 621792 w 836835"/>
              <a:gd name="connsiteY8" fmla="*/ 1187553 h 1791834"/>
              <a:gd name="connsiteX9" fmla="*/ 422224 w 836835"/>
              <a:gd name="connsiteY9" fmla="*/ 1425115 h 1791834"/>
              <a:gd name="connsiteX10" fmla="*/ 80467 w 836835"/>
              <a:gd name="connsiteY10" fmla="*/ 1604519 h 1791834"/>
              <a:gd name="connsiteX11" fmla="*/ 0 w 836835"/>
              <a:gd name="connsiteY11" fmla="*/ 1641095 h 1791834"/>
              <a:gd name="connsiteX12" fmla="*/ 0 w 836835"/>
              <a:gd name="connsiteY12" fmla="*/ 1641095 h 1791834"/>
              <a:gd name="connsiteX0" fmla="*/ 379071 w 836835"/>
              <a:gd name="connsiteY0" fmla="*/ 2209892 h 2209892"/>
              <a:gd name="connsiteX1" fmla="*/ 824667 w 836835"/>
              <a:gd name="connsiteY1" fmla="*/ 1453657 h 2209892"/>
              <a:gd name="connsiteX2" fmla="*/ 589436 w 836835"/>
              <a:gd name="connsiteY2" fmla="*/ 835280 h 2209892"/>
              <a:gd name="connsiteX3" fmla="*/ 52627 w 836835"/>
              <a:gd name="connsiteY3" fmla="*/ 0 h 2209892"/>
              <a:gd name="connsiteX4" fmla="*/ 409651 w 836835"/>
              <a:gd name="connsiteY4" fmla="*/ 632689 h 2209892"/>
              <a:gd name="connsiteX5" fmla="*/ 621769 w 836835"/>
              <a:gd name="connsiteY5" fmla="*/ 1065664 h 2209892"/>
              <a:gd name="connsiteX6" fmla="*/ 692806 w 836835"/>
              <a:gd name="connsiteY6" fmla="*/ 1281712 h 2209892"/>
              <a:gd name="connsiteX7" fmla="*/ 680314 w 836835"/>
              <a:gd name="connsiteY7" fmla="*/ 1495883 h 2209892"/>
              <a:gd name="connsiteX8" fmla="*/ 621792 w 836835"/>
              <a:gd name="connsiteY8" fmla="*/ 1605611 h 2209892"/>
              <a:gd name="connsiteX9" fmla="*/ 422224 w 836835"/>
              <a:gd name="connsiteY9" fmla="*/ 1843173 h 2209892"/>
              <a:gd name="connsiteX10" fmla="*/ 80467 w 836835"/>
              <a:gd name="connsiteY10" fmla="*/ 2022577 h 2209892"/>
              <a:gd name="connsiteX11" fmla="*/ 0 w 836835"/>
              <a:gd name="connsiteY11" fmla="*/ 2059153 h 2209892"/>
              <a:gd name="connsiteX12" fmla="*/ 0 w 836835"/>
              <a:gd name="connsiteY12" fmla="*/ 2059153 h 2209892"/>
              <a:gd name="connsiteX0" fmla="*/ 379071 w 836835"/>
              <a:gd name="connsiteY0" fmla="*/ 2211028 h 2211028"/>
              <a:gd name="connsiteX1" fmla="*/ 824667 w 836835"/>
              <a:gd name="connsiteY1" fmla="*/ 1454793 h 2211028"/>
              <a:gd name="connsiteX2" fmla="*/ 589436 w 836835"/>
              <a:gd name="connsiteY2" fmla="*/ 836416 h 2211028"/>
              <a:gd name="connsiteX3" fmla="*/ 397766 w 836835"/>
              <a:gd name="connsiteY3" fmla="*/ 488034 h 2211028"/>
              <a:gd name="connsiteX4" fmla="*/ 52627 w 836835"/>
              <a:gd name="connsiteY4" fmla="*/ 1136 h 2211028"/>
              <a:gd name="connsiteX5" fmla="*/ 409651 w 836835"/>
              <a:gd name="connsiteY5" fmla="*/ 633825 h 2211028"/>
              <a:gd name="connsiteX6" fmla="*/ 621769 w 836835"/>
              <a:gd name="connsiteY6" fmla="*/ 1066800 h 2211028"/>
              <a:gd name="connsiteX7" fmla="*/ 692806 w 836835"/>
              <a:gd name="connsiteY7" fmla="*/ 1282848 h 2211028"/>
              <a:gd name="connsiteX8" fmla="*/ 680314 w 836835"/>
              <a:gd name="connsiteY8" fmla="*/ 1497019 h 2211028"/>
              <a:gd name="connsiteX9" fmla="*/ 621792 w 836835"/>
              <a:gd name="connsiteY9" fmla="*/ 1606747 h 2211028"/>
              <a:gd name="connsiteX10" fmla="*/ 422224 w 836835"/>
              <a:gd name="connsiteY10" fmla="*/ 1844309 h 2211028"/>
              <a:gd name="connsiteX11" fmla="*/ 80467 w 836835"/>
              <a:gd name="connsiteY11" fmla="*/ 2023713 h 2211028"/>
              <a:gd name="connsiteX12" fmla="*/ 0 w 836835"/>
              <a:gd name="connsiteY12" fmla="*/ 2060289 h 2211028"/>
              <a:gd name="connsiteX13" fmla="*/ 0 w 836835"/>
              <a:gd name="connsiteY13" fmla="*/ 2060289 h 2211028"/>
              <a:gd name="connsiteX0" fmla="*/ 379071 w 836835"/>
              <a:gd name="connsiteY0" fmla="*/ 2226210 h 2226210"/>
              <a:gd name="connsiteX1" fmla="*/ 824667 w 836835"/>
              <a:gd name="connsiteY1" fmla="*/ 1469975 h 2226210"/>
              <a:gd name="connsiteX2" fmla="*/ 589436 w 836835"/>
              <a:gd name="connsiteY2" fmla="*/ 851598 h 2226210"/>
              <a:gd name="connsiteX3" fmla="*/ 397766 w 836835"/>
              <a:gd name="connsiteY3" fmla="*/ 503216 h 2226210"/>
              <a:gd name="connsiteX4" fmla="*/ 52627 w 836835"/>
              <a:gd name="connsiteY4" fmla="*/ 16318 h 2226210"/>
              <a:gd name="connsiteX5" fmla="*/ 409651 w 836835"/>
              <a:gd name="connsiteY5" fmla="*/ 649007 h 2226210"/>
              <a:gd name="connsiteX6" fmla="*/ 621769 w 836835"/>
              <a:gd name="connsiteY6" fmla="*/ 1081982 h 2226210"/>
              <a:gd name="connsiteX7" fmla="*/ 692806 w 836835"/>
              <a:gd name="connsiteY7" fmla="*/ 1298030 h 2226210"/>
              <a:gd name="connsiteX8" fmla="*/ 680314 w 836835"/>
              <a:gd name="connsiteY8" fmla="*/ 1512201 h 2226210"/>
              <a:gd name="connsiteX9" fmla="*/ 621792 w 836835"/>
              <a:gd name="connsiteY9" fmla="*/ 1621929 h 2226210"/>
              <a:gd name="connsiteX10" fmla="*/ 422224 w 836835"/>
              <a:gd name="connsiteY10" fmla="*/ 1859491 h 2226210"/>
              <a:gd name="connsiteX11" fmla="*/ 80467 w 836835"/>
              <a:gd name="connsiteY11" fmla="*/ 2038895 h 2226210"/>
              <a:gd name="connsiteX12" fmla="*/ 0 w 836835"/>
              <a:gd name="connsiteY12" fmla="*/ 2075471 h 2226210"/>
              <a:gd name="connsiteX13" fmla="*/ 0 w 836835"/>
              <a:gd name="connsiteY13" fmla="*/ 2075471 h 2226210"/>
              <a:gd name="connsiteX0" fmla="*/ 379071 w 836835"/>
              <a:gd name="connsiteY0" fmla="*/ 2233450 h 2233450"/>
              <a:gd name="connsiteX1" fmla="*/ 824667 w 836835"/>
              <a:gd name="connsiteY1" fmla="*/ 1477215 h 2233450"/>
              <a:gd name="connsiteX2" fmla="*/ 589436 w 836835"/>
              <a:gd name="connsiteY2" fmla="*/ 858838 h 2233450"/>
              <a:gd name="connsiteX3" fmla="*/ 397766 w 836835"/>
              <a:gd name="connsiteY3" fmla="*/ 510456 h 2233450"/>
              <a:gd name="connsiteX4" fmla="*/ 223520 w 836835"/>
              <a:gd name="connsiteY4" fmla="*/ 170783 h 2233450"/>
              <a:gd name="connsiteX5" fmla="*/ 52627 w 836835"/>
              <a:gd name="connsiteY5" fmla="*/ 23558 h 2233450"/>
              <a:gd name="connsiteX6" fmla="*/ 409651 w 836835"/>
              <a:gd name="connsiteY6" fmla="*/ 656247 h 2233450"/>
              <a:gd name="connsiteX7" fmla="*/ 621769 w 836835"/>
              <a:gd name="connsiteY7" fmla="*/ 1089222 h 2233450"/>
              <a:gd name="connsiteX8" fmla="*/ 692806 w 836835"/>
              <a:gd name="connsiteY8" fmla="*/ 1305270 h 2233450"/>
              <a:gd name="connsiteX9" fmla="*/ 680314 w 836835"/>
              <a:gd name="connsiteY9" fmla="*/ 1519441 h 2233450"/>
              <a:gd name="connsiteX10" fmla="*/ 621792 w 836835"/>
              <a:gd name="connsiteY10" fmla="*/ 1629169 h 2233450"/>
              <a:gd name="connsiteX11" fmla="*/ 422224 w 836835"/>
              <a:gd name="connsiteY11" fmla="*/ 1866731 h 2233450"/>
              <a:gd name="connsiteX12" fmla="*/ 80467 w 836835"/>
              <a:gd name="connsiteY12" fmla="*/ 2046135 h 2233450"/>
              <a:gd name="connsiteX13" fmla="*/ 0 w 836835"/>
              <a:gd name="connsiteY13" fmla="*/ 2082711 h 2233450"/>
              <a:gd name="connsiteX14" fmla="*/ 0 w 836835"/>
              <a:gd name="connsiteY14" fmla="*/ 2082711 h 2233450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397766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8197"/>
              <a:gd name="connsiteY0" fmla="*/ 2323087 h 2323087"/>
              <a:gd name="connsiteX1" fmla="*/ 824667 w 838197"/>
              <a:gd name="connsiteY1" fmla="*/ 1566852 h 2323087"/>
              <a:gd name="connsiteX2" fmla="*/ 615572 w 838197"/>
              <a:gd name="connsiteY2" fmla="*/ 957185 h 2323087"/>
              <a:gd name="connsiteX3" fmla="*/ 458752 w 838197"/>
              <a:gd name="connsiteY3" fmla="*/ 600093 h 2323087"/>
              <a:gd name="connsiteX4" fmla="*/ 127686 w 838197"/>
              <a:gd name="connsiteY4" fmla="*/ 33972 h 2323087"/>
              <a:gd name="connsiteX5" fmla="*/ 52627 w 838197"/>
              <a:gd name="connsiteY5" fmla="*/ 113195 h 2323087"/>
              <a:gd name="connsiteX6" fmla="*/ 409651 w 838197"/>
              <a:gd name="connsiteY6" fmla="*/ 745884 h 2323087"/>
              <a:gd name="connsiteX7" fmla="*/ 621769 w 838197"/>
              <a:gd name="connsiteY7" fmla="*/ 1178859 h 2323087"/>
              <a:gd name="connsiteX8" fmla="*/ 692806 w 838197"/>
              <a:gd name="connsiteY8" fmla="*/ 1394907 h 2323087"/>
              <a:gd name="connsiteX9" fmla="*/ 680314 w 838197"/>
              <a:gd name="connsiteY9" fmla="*/ 1609078 h 2323087"/>
              <a:gd name="connsiteX10" fmla="*/ 621792 w 838197"/>
              <a:gd name="connsiteY10" fmla="*/ 1718806 h 2323087"/>
              <a:gd name="connsiteX11" fmla="*/ 422224 w 838197"/>
              <a:gd name="connsiteY11" fmla="*/ 1956368 h 2323087"/>
              <a:gd name="connsiteX12" fmla="*/ 80467 w 838197"/>
              <a:gd name="connsiteY12" fmla="*/ 2135772 h 2323087"/>
              <a:gd name="connsiteX13" fmla="*/ 0 w 838197"/>
              <a:gd name="connsiteY13" fmla="*/ 2172348 h 2323087"/>
              <a:gd name="connsiteX14" fmla="*/ 0 w 838197"/>
              <a:gd name="connsiteY14" fmla="*/ 2172348 h 2323087"/>
              <a:gd name="connsiteX0" fmla="*/ 379071 w 825253"/>
              <a:gd name="connsiteY0" fmla="*/ 2323087 h 2323087"/>
              <a:gd name="connsiteX1" fmla="*/ 824667 w 825253"/>
              <a:gd name="connsiteY1" fmla="*/ 1566852 h 2323087"/>
              <a:gd name="connsiteX2" fmla="*/ 615572 w 825253"/>
              <a:gd name="connsiteY2" fmla="*/ 957185 h 2323087"/>
              <a:gd name="connsiteX3" fmla="*/ 458752 w 825253"/>
              <a:gd name="connsiteY3" fmla="*/ 600093 h 2323087"/>
              <a:gd name="connsiteX4" fmla="*/ 127686 w 825253"/>
              <a:gd name="connsiteY4" fmla="*/ 33972 h 2323087"/>
              <a:gd name="connsiteX5" fmla="*/ 52627 w 825253"/>
              <a:gd name="connsiteY5" fmla="*/ 113195 h 2323087"/>
              <a:gd name="connsiteX6" fmla="*/ 409651 w 825253"/>
              <a:gd name="connsiteY6" fmla="*/ 745884 h 2323087"/>
              <a:gd name="connsiteX7" fmla="*/ 621769 w 825253"/>
              <a:gd name="connsiteY7" fmla="*/ 1178859 h 2323087"/>
              <a:gd name="connsiteX8" fmla="*/ 692806 w 825253"/>
              <a:gd name="connsiteY8" fmla="*/ 1394907 h 2323087"/>
              <a:gd name="connsiteX9" fmla="*/ 680314 w 825253"/>
              <a:gd name="connsiteY9" fmla="*/ 1609078 h 2323087"/>
              <a:gd name="connsiteX10" fmla="*/ 621792 w 825253"/>
              <a:gd name="connsiteY10" fmla="*/ 1718806 h 2323087"/>
              <a:gd name="connsiteX11" fmla="*/ 422224 w 825253"/>
              <a:gd name="connsiteY11" fmla="*/ 1956368 h 2323087"/>
              <a:gd name="connsiteX12" fmla="*/ 80467 w 825253"/>
              <a:gd name="connsiteY12" fmla="*/ 2135772 h 2323087"/>
              <a:gd name="connsiteX13" fmla="*/ 0 w 825253"/>
              <a:gd name="connsiteY13" fmla="*/ 2172348 h 2323087"/>
              <a:gd name="connsiteX14" fmla="*/ 0 w 825253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58752 w 824667"/>
              <a:gd name="connsiteY3" fmla="*/ 600093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211369 h 2211369"/>
              <a:gd name="connsiteX1" fmla="*/ 824667 w 824667"/>
              <a:gd name="connsiteY1" fmla="*/ 1455134 h 2211369"/>
              <a:gd name="connsiteX2" fmla="*/ 615572 w 824667"/>
              <a:gd name="connsiteY2" fmla="*/ 845467 h 2211369"/>
              <a:gd name="connsiteX3" fmla="*/ 432615 w 824667"/>
              <a:gd name="connsiteY3" fmla="*/ 470956 h 2211369"/>
              <a:gd name="connsiteX4" fmla="*/ 52627 w 824667"/>
              <a:gd name="connsiteY4" fmla="*/ 1477 h 2211369"/>
              <a:gd name="connsiteX5" fmla="*/ 409651 w 824667"/>
              <a:gd name="connsiteY5" fmla="*/ 634166 h 2211369"/>
              <a:gd name="connsiteX6" fmla="*/ 621769 w 824667"/>
              <a:gd name="connsiteY6" fmla="*/ 1067141 h 2211369"/>
              <a:gd name="connsiteX7" fmla="*/ 692806 w 824667"/>
              <a:gd name="connsiteY7" fmla="*/ 1283189 h 2211369"/>
              <a:gd name="connsiteX8" fmla="*/ 680314 w 824667"/>
              <a:gd name="connsiteY8" fmla="*/ 1497360 h 2211369"/>
              <a:gd name="connsiteX9" fmla="*/ 621792 w 824667"/>
              <a:gd name="connsiteY9" fmla="*/ 1607088 h 2211369"/>
              <a:gd name="connsiteX10" fmla="*/ 422224 w 824667"/>
              <a:gd name="connsiteY10" fmla="*/ 1844650 h 2211369"/>
              <a:gd name="connsiteX11" fmla="*/ 80467 w 824667"/>
              <a:gd name="connsiteY11" fmla="*/ 2024054 h 2211369"/>
              <a:gd name="connsiteX12" fmla="*/ 0 w 824667"/>
              <a:gd name="connsiteY12" fmla="*/ 2060630 h 2211369"/>
              <a:gd name="connsiteX13" fmla="*/ 0 w 824667"/>
              <a:gd name="connsiteY13" fmla="*/ 2060630 h 2211369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584362 h 1584362"/>
              <a:gd name="connsiteX1" fmla="*/ 824667 w 824667"/>
              <a:gd name="connsiteY1" fmla="*/ 828127 h 1584362"/>
              <a:gd name="connsiteX2" fmla="*/ 615572 w 824667"/>
              <a:gd name="connsiteY2" fmla="*/ 218460 h 1584362"/>
              <a:gd name="connsiteX3" fmla="*/ 409651 w 824667"/>
              <a:gd name="connsiteY3" fmla="*/ 7159 h 1584362"/>
              <a:gd name="connsiteX4" fmla="*/ 621769 w 824667"/>
              <a:gd name="connsiteY4" fmla="*/ 440134 h 1584362"/>
              <a:gd name="connsiteX5" fmla="*/ 692806 w 824667"/>
              <a:gd name="connsiteY5" fmla="*/ 656182 h 1584362"/>
              <a:gd name="connsiteX6" fmla="*/ 680314 w 824667"/>
              <a:gd name="connsiteY6" fmla="*/ 870353 h 1584362"/>
              <a:gd name="connsiteX7" fmla="*/ 621792 w 824667"/>
              <a:gd name="connsiteY7" fmla="*/ 980081 h 1584362"/>
              <a:gd name="connsiteX8" fmla="*/ 422224 w 824667"/>
              <a:gd name="connsiteY8" fmla="*/ 1217643 h 1584362"/>
              <a:gd name="connsiteX9" fmla="*/ 80467 w 824667"/>
              <a:gd name="connsiteY9" fmla="*/ 1397047 h 1584362"/>
              <a:gd name="connsiteX10" fmla="*/ 0 w 824667"/>
              <a:gd name="connsiteY10" fmla="*/ 1433623 h 1584362"/>
              <a:gd name="connsiteX11" fmla="*/ 0 w 824667"/>
              <a:gd name="connsiteY11" fmla="*/ 1433623 h 1584362"/>
              <a:gd name="connsiteX0" fmla="*/ 379071 w 824667"/>
              <a:gd name="connsiteY0" fmla="*/ 1377945 h 1377945"/>
              <a:gd name="connsiteX1" fmla="*/ 824667 w 824667"/>
              <a:gd name="connsiteY1" fmla="*/ 621710 h 1377945"/>
              <a:gd name="connsiteX2" fmla="*/ 615572 w 824667"/>
              <a:gd name="connsiteY2" fmla="*/ 12043 h 1377945"/>
              <a:gd name="connsiteX3" fmla="*/ 621769 w 824667"/>
              <a:gd name="connsiteY3" fmla="*/ 233717 h 1377945"/>
              <a:gd name="connsiteX4" fmla="*/ 692806 w 824667"/>
              <a:gd name="connsiteY4" fmla="*/ 449765 h 1377945"/>
              <a:gd name="connsiteX5" fmla="*/ 680314 w 824667"/>
              <a:gd name="connsiteY5" fmla="*/ 663936 h 1377945"/>
              <a:gd name="connsiteX6" fmla="*/ 621792 w 824667"/>
              <a:gd name="connsiteY6" fmla="*/ 773664 h 1377945"/>
              <a:gd name="connsiteX7" fmla="*/ 422224 w 824667"/>
              <a:gd name="connsiteY7" fmla="*/ 1011226 h 1377945"/>
              <a:gd name="connsiteX8" fmla="*/ 80467 w 824667"/>
              <a:gd name="connsiteY8" fmla="*/ 1190630 h 1377945"/>
              <a:gd name="connsiteX9" fmla="*/ 0 w 824667"/>
              <a:gd name="connsiteY9" fmla="*/ 1227206 h 1377945"/>
              <a:gd name="connsiteX10" fmla="*/ 0 w 824667"/>
              <a:gd name="connsiteY10" fmla="*/ 1227206 h 1377945"/>
              <a:gd name="connsiteX0" fmla="*/ 379071 w 829591"/>
              <a:gd name="connsiteY0" fmla="*/ 1144228 h 1144228"/>
              <a:gd name="connsiteX1" fmla="*/ 824667 w 829591"/>
              <a:gd name="connsiteY1" fmla="*/ 387993 h 1144228"/>
              <a:gd name="connsiteX2" fmla="*/ 621769 w 829591"/>
              <a:gd name="connsiteY2" fmla="*/ 0 h 1144228"/>
              <a:gd name="connsiteX3" fmla="*/ 692806 w 829591"/>
              <a:gd name="connsiteY3" fmla="*/ 216048 h 1144228"/>
              <a:gd name="connsiteX4" fmla="*/ 680314 w 829591"/>
              <a:gd name="connsiteY4" fmla="*/ 430219 h 1144228"/>
              <a:gd name="connsiteX5" fmla="*/ 621792 w 829591"/>
              <a:gd name="connsiteY5" fmla="*/ 539947 h 1144228"/>
              <a:gd name="connsiteX6" fmla="*/ 422224 w 829591"/>
              <a:gd name="connsiteY6" fmla="*/ 777509 h 1144228"/>
              <a:gd name="connsiteX7" fmla="*/ 80467 w 829591"/>
              <a:gd name="connsiteY7" fmla="*/ 956913 h 1144228"/>
              <a:gd name="connsiteX8" fmla="*/ 0 w 829591"/>
              <a:gd name="connsiteY8" fmla="*/ 993489 h 1144228"/>
              <a:gd name="connsiteX9" fmla="*/ 0 w 829591"/>
              <a:gd name="connsiteY9" fmla="*/ 993489 h 1144228"/>
              <a:gd name="connsiteX0" fmla="*/ 379071 w 835097"/>
              <a:gd name="connsiteY0" fmla="*/ 929254 h 929254"/>
              <a:gd name="connsiteX1" fmla="*/ 824667 w 835097"/>
              <a:gd name="connsiteY1" fmla="*/ 173019 h 929254"/>
              <a:gd name="connsiteX2" fmla="*/ 692806 w 835097"/>
              <a:gd name="connsiteY2" fmla="*/ 1074 h 929254"/>
              <a:gd name="connsiteX3" fmla="*/ 680314 w 835097"/>
              <a:gd name="connsiteY3" fmla="*/ 215245 h 929254"/>
              <a:gd name="connsiteX4" fmla="*/ 621792 w 835097"/>
              <a:gd name="connsiteY4" fmla="*/ 324973 h 929254"/>
              <a:gd name="connsiteX5" fmla="*/ 422224 w 835097"/>
              <a:gd name="connsiteY5" fmla="*/ 562535 h 929254"/>
              <a:gd name="connsiteX6" fmla="*/ 80467 w 835097"/>
              <a:gd name="connsiteY6" fmla="*/ 741939 h 929254"/>
              <a:gd name="connsiteX7" fmla="*/ 0 w 835097"/>
              <a:gd name="connsiteY7" fmla="*/ 778515 h 929254"/>
              <a:gd name="connsiteX8" fmla="*/ 0 w 835097"/>
              <a:gd name="connsiteY8" fmla="*/ 778515 h 929254"/>
              <a:gd name="connsiteX0" fmla="*/ 379071 w 834299"/>
              <a:gd name="connsiteY0" fmla="*/ 804386 h 804386"/>
              <a:gd name="connsiteX1" fmla="*/ 824667 w 834299"/>
              <a:gd name="connsiteY1" fmla="*/ 48151 h 804386"/>
              <a:gd name="connsiteX2" fmla="*/ 680314 w 834299"/>
              <a:gd name="connsiteY2" fmla="*/ 90377 h 804386"/>
              <a:gd name="connsiteX3" fmla="*/ 621792 w 834299"/>
              <a:gd name="connsiteY3" fmla="*/ 200105 h 804386"/>
              <a:gd name="connsiteX4" fmla="*/ 422224 w 834299"/>
              <a:gd name="connsiteY4" fmla="*/ 437667 h 804386"/>
              <a:gd name="connsiteX5" fmla="*/ 80467 w 834299"/>
              <a:gd name="connsiteY5" fmla="*/ 617071 h 804386"/>
              <a:gd name="connsiteX6" fmla="*/ 0 w 834299"/>
              <a:gd name="connsiteY6" fmla="*/ 653647 h 804386"/>
              <a:gd name="connsiteX7" fmla="*/ 0 w 834299"/>
              <a:gd name="connsiteY7" fmla="*/ 653647 h 804386"/>
              <a:gd name="connsiteX0" fmla="*/ 379071 w 738887"/>
              <a:gd name="connsiteY0" fmla="*/ 719561 h 719561"/>
              <a:gd name="connsiteX1" fmla="*/ 718605 w 738887"/>
              <a:gd name="connsiteY1" fmla="*/ 162132 h 719561"/>
              <a:gd name="connsiteX2" fmla="*/ 680314 w 738887"/>
              <a:gd name="connsiteY2" fmla="*/ 5552 h 719561"/>
              <a:gd name="connsiteX3" fmla="*/ 621792 w 738887"/>
              <a:gd name="connsiteY3" fmla="*/ 115280 h 719561"/>
              <a:gd name="connsiteX4" fmla="*/ 422224 w 738887"/>
              <a:gd name="connsiteY4" fmla="*/ 352842 h 719561"/>
              <a:gd name="connsiteX5" fmla="*/ 80467 w 738887"/>
              <a:gd name="connsiteY5" fmla="*/ 532246 h 719561"/>
              <a:gd name="connsiteX6" fmla="*/ 0 w 738887"/>
              <a:gd name="connsiteY6" fmla="*/ 568822 h 719561"/>
              <a:gd name="connsiteX7" fmla="*/ 0 w 738887"/>
              <a:gd name="connsiteY7" fmla="*/ 568822 h 719561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621792 w 770215"/>
              <a:gd name="connsiteY3" fmla="*/ 8624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555396 w 770215"/>
              <a:gd name="connsiteY3" fmla="*/ 15999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68735"/>
              <a:gd name="connsiteY0" fmla="*/ 657502 h 657502"/>
              <a:gd name="connsiteX1" fmla="*/ 755492 w 768735"/>
              <a:gd name="connsiteY1" fmla="*/ 122198 h 657502"/>
              <a:gd name="connsiteX2" fmla="*/ 665559 w 768735"/>
              <a:gd name="connsiteY2" fmla="*/ 9868 h 657502"/>
              <a:gd name="connsiteX3" fmla="*/ 555396 w 768735"/>
              <a:gd name="connsiteY3" fmla="*/ 126971 h 657502"/>
              <a:gd name="connsiteX4" fmla="*/ 422224 w 768735"/>
              <a:gd name="connsiteY4" fmla="*/ 290783 h 657502"/>
              <a:gd name="connsiteX5" fmla="*/ 80467 w 768735"/>
              <a:gd name="connsiteY5" fmla="*/ 470187 h 657502"/>
              <a:gd name="connsiteX6" fmla="*/ 0 w 768735"/>
              <a:gd name="connsiteY6" fmla="*/ 506763 h 657502"/>
              <a:gd name="connsiteX7" fmla="*/ 0 w 768735"/>
              <a:gd name="connsiteY7" fmla="*/ 506763 h 657502"/>
              <a:gd name="connsiteX0" fmla="*/ 476691 w 805699"/>
              <a:gd name="connsiteY0" fmla="*/ 536955 h 536954"/>
              <a:gd name="connsiteX1" fmla="*/ 755492 w 805699"/>
              <a:gd name="connsiteY1" fmla="*/ 137656 h 536954"/>
              <a:gd name="connsiteX2" fmla="*/ 665559 w 805699"/>
              <a:gd name="connsiteY2" fmla="*/ 25326 h 536954"/>
              <a:gd name="connsiteX3" fmla="*/ 555396 w 805699"/>
              <a:gd name="connsiteY3" fmla="*/ 142429 h 536954"/>
              <a:gd name="connsiteX4" fmla="*/ 422224 w 805699"/>
              <a:gd name="connsiteY4" fmla="*/ 306241 h 536954"/>
              <a:gd name="connsiteX5" fmla="*/ 80467 w 805699"/>
              <a:gd name="connsiteY5" fmla="*/ 485645 h 536954"/>
              <a:gd name="connsiteX6" fmla="*/ 0 w 805699"/>
              <a:gd name="connsiteY6" fmla="*/ 522221 h 536954"/>
              <a:gd name="connsiteX7" fmla="*/ 0 w 805699"/>
              <a:gd name="connsiteY7" fmla="*/ 522221 h 536954"/>
              <a:gd name="connsiteX0" fmla="*/ 404652 w 805699"/>
              <a:gd name="connsiteY0" fmla="*/ 608970 h 608970"/>
              <a:gd name="connsiteX1" fmla="*/ 755492 w 805699"/>
              <a:gd name="connsiteY1" fmla="*/ 137656 h 608970"/>
              <a:gd name="connsiteX2" fmla="*/ 665559 w 805699"/>
              <a:gd name="connsiteY2" fmla="*/ 25326 h 608970"/>
              <a:gd name="connsiteX3" fmla="*/ 555396 w 805699"/>
              <a:gd name="connsiteY3" fmla="*/ 142429 h 608970"/>
              <a:gd name="connsiteX4" fmla="*/ 422224 w 805699"/>
              <a:gd name="connsiteY4" fmla="*/ 306241 h 608970"/>
              <a:gd name="connsiteX5" fmla="*/ 80467 w 805699"/>
              <a:gd name="connsiteY5" fmla="*/ 485645 h 608970"/>
              <a:gd name="connsiteX6" fmla="*/ 0 w 805699"/>
              <a:gd name="connsiteY6" fmla="*/ 522221 h 608970"/>
              <a:gd name="connsiteX7" fmla="*/ 0 w 805699"/>
              <a:gd name="connsiteY7" fmla="*/ 522221 h 608970"/>
              <a:gd name="connsiteX0" fmla="*/ 476691 w 805699"/>
              <a:gd name="connsiteY0" fmla="*/ 536954 h 536954"/>
              <a:gd name="connsiteX1" fmla="*/ 755492 w 805699"/>
              <a:gd name="connsiteY1" fmla="*/ 137656 h 536954"/>
              <a:gd name="connsiteX2" fmla="*/ 665559 w 805699"/>
              <a:gd name="connsiteY2" fmla="*/ 25326 h 536954"/>
              <a:gd name="connsiteX3" fmla="*/ 555396 w 805699"/>
              <a:gd name="connsiteY3" fmla="*/ 142429 h 536954"/>
              <a:gd name="connsiteX4" fmla="*/ 422224 w 805699"/>
              <a:gd name="connsiteY4" fmla="*/ 306241 h 536954"/>
              <a:gd name="connsiteX5" fmla="*/ 80467 w 805699"/>
              <a:gd name="connsiteY5" fmla="*/ 485645 h 536954"/>
              <a:gd name="connsiteX6" fmla="*/ 0 w 805699"/>
              <a:gd name="connsiteY6" fmla="*/ 522221 h 536954"/>
              <a:gd name="connsiteX7" fmla="*/ 0 w 805699"/>
              <a:gd name="connsiteY7" fmla="*/ 522221 h 536954"/>
              <a:gd name="connsiteX0" fmla="*/ 476691 w 805699"/>
              <a:gd name="connsiteY0" fmla="*/ 536954 h 536954"/>
              <a:gd name="connsiteX1" fmla="*/ 755492 w 805699"/>
              <a:gd name="connsiteY1" fmla="*/ 137656 h 536954"/>
              <a:gd name="connsiteX2" fmla="*/ 665559 w 805699"/>
              <a:gd name="connsiteY2" fmla="*/ 25326 h 536954"/>
              <a:gd name="connsiteX3" fmla="*/ 555396 w 805699"/>
              <a:gd name="connsiteY3" fmla="*/ 142429 h 536954"/>
              <a:gd name="connsiteX4" fmla="*/ 422224 w 805699"/>
              <a:gd name="connsiteY4" fmla="*/ 306241 h 536954"/>
              <a:gd name="connsiteX5" fmla="*/ 80467 w 805699"/>
              <a:gd name="connsiteY5" fmla="*/ 485645 h 536954"/>
              <a:gd name="connsiteX6" fmla="*/ 0 w 805699"/>
              <a:gd name="connsiteY6" fmla="*/ 522221 h 536954"/>
              <a:gd name="connsiteX7" fmla="*/ 0 w 805699"/>
              <a:gd name="connsiteY7" fmla="*/ 522221 h 53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5699" h="536954">
                <a:moveTo>
                  <a:pt x="476691" y="536954"/>
                </a:moveTo>
                <a:cubicBezTo>
                  <a:pt x="739363" y="218633"/>
                  <a:pt x="601367" y="440299"/>
                  <a:pt x="755492" y="137656"/>
                </a:cubicBezTo>
                <a:cubicBezTo>
                  <a:pt x="805699" y="18655"/>
                  <a:pt x="699371" y="0"/>
                  <a:pt x="665559" y="25326"/>
                </a:cubicBezTo>
                <a:lnTo>
                  <a:pt x="555396" y="142429"/>
                </a:lnTo>
                <a:lnTo>
                  <a:pt x="422224" y="306241"/>
                </a:lnTo>
                <a:lnTo>
                  <a:pt x="80467" y="485645"/>
                </a:lnTo>
                <a:lnTo>
                  <a:pt x="0" y="522221"/>
                </a:lnTo>
                <a:lnTo>
                  <a:pt x="0" y="522221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652820" y="3284984"/>
            <a:ext cx="151428" cy="80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88046" y="3077371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468422" y="3335047"/>
            <a:ext cx="115941" cy="52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372200" y="3491161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7" name="Frihåndsform 26"/>
          <p:cNvSpPr/>
          <p:nvPr/>
        </p:nvSpPr>
        <p:spPr>
          <a:xfrm>
            <a:off x="5892041" y="3284984"/>
            <a:ext cx="624176" cy="598733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395693 w 2493158"/>
              <a:gd name="connsiteY23" fmla="*/ 383071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991067 w 2465079"/>
              <a:gd name="connsiteY7" fmla="*/ 1628793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7407"/>
              <a:gd name="connsiteX1" fmla="*/ 1889201 w 2465079"/>
              <a:gd name="connsiteY1" fmla="*/ 527225 h 2767407"/>
              <a:gd name="connsiteX2" fmla="*/ 2105033 w 2465079"/>
              <a:gd name="connsiteY2" fmla="*/ 815529 h 2767407"/>
              <a:gd name="connsiteX3" fmla="*/ 2464754 w 2465079"/>
              <a:gd name="connsiteY3" fmla="*/ 1103833 h 2767407"/>
              <a:gd name="connsiteX4" fmla="*/ 2248921 w 2465079"/>
              <a:gd name="connsiteY4" fmla="*/ 1247986 h 2767407"/>
              <a:gd name="connsiteX5" fmla="*/ 1961145 w 2465079"/>
              <a:gd name="connsiteY5" fmla="*/ 1392139 h 2767407"/>
              <a:gd name="connsiteX6" fmla="*/ 1485976 w 2465079"/>
              <a:gd name="connsiteY6" fmla="*/ 1238228 h 2767407"/>
              <a:gd name="connsiteX7" fmla="*/ 991067 w 2465079"/>
              <a:gd name="connsiteY7" fmla="*/ 1628793 h 2767407"/>
              <a:gd name="connsiteX8" fmla="*/ 594206 w 2465079"/>
              <a:gd name="connsiteY8" fmla="*/ 2473281 h 2767407"/>
              <a:gd name="connsiteX9" fmla="*/ 90597 w 2465079"/>
              <a:gd name="connsiteY9" fmla="*/ 2761586 h 2767407"/>
              <a:gd name="connsiteX10" fmla="*/ 18653 w 2465079"/>
              <a:gd name="connsiteY10" fmla="*/ 2257053 h 2767407"/>
              <a:gd name="connsiteX11" fmla="*/ 306429 w 2465079"/>
              <a:gd name="connsiteY11" fmla="*/ 1680443 h 2767407"/>
              <a:gd name="connsiteX12" fmla="*/ 738094 w 2465079"/>
              <a:gd name="connsiteY12" fmla="*/ 1536291 h 2767407"/>
              <a:gd name="connsiteX13" fmla="*/ 1385591 w 2465079"/>
              <a:gd name="connsiteY13" fmla="*/ 1031758 h 2767407"/>
              <a:gd name="connsiteX14" fmla="*/ 1889201 w 2465079"/>
              <a:gd name="connsiteY14" fmla="*/ 1031757 h 2767407"/>
              <a:gd name="connsiteX15" fmla="*/ 2033089 w 2465079"/>
              <a:gd name="connsiteY15" fmla="*/ 887605 h 2767407"/>
              <a:gd name="connsiteX16" fmla="*/ 1889201 w 2465079"/>
              <a:gd name="connsiteY16" fmla="*/ 743453 h 2767407"/>
              <a:gd name="connsiteX17" fmla="*/ 1817256 w 2465079"/>
              <a:gd name="connsiteY17" fmla="*/ 599300 h 2767407"/>
              <a:gd name="connsiteX18" fmla="*/ 1457536 w 2465079"/>
              <a:gd name="connsiteY18" fmla="*/ 599301 h 2767407"/>
              <a:gd name="connsiteX19" fmla="*/ 1097816 w 2465079"/>
              <a:gd name="connsiteY19" fmla="*/ 527224 h 2767407"/>
              <a:gd name="connsiteX20" fmla="*/ 757437 w 2465079"/>
              <a:gd name="connsiteY20" fmla="*/ 491443 h 2767407"/>
              <a:gd name="connsiteX21" fmla="*/ 378374 w 2465079"/>
              <a:gd name="connsiteY21" fmla="*/ 383071 h 2767407"/>
              <a:gd name="connsiteX22" fmla="*/ 450318 w 2465079"/>
              <a:gd name="connsiteY22" fmla="*/ 310995 h 2767407"/>
              <a:gd name="connsiteX23" fmla="*/ 666151 w 2465079"/>
              <a:gd name="connsiteY23" fmla="*/ 383071 h 2767407"/>
              <a:gd name="connsiteX24" fmla="*/ 1025871 w 2465079"/>
              <a:gd name="connsiteY24" fmla="*/ 238919 h 2767407"/>
              <a:gd name="connsiteX25" fmla="*/ 1457536 w 2465079"/>
              <a:gd name="connsiteY25" fmla="*/ 94769 h 2767407"/>
              <a:gd name="connsiteX26" fmla="*/ 1851102 w 2465079"/>
              <a:gd name="connsiteY26" fmla="*/ 0 h 2767407"/>
              <a:gd name="connsiteX0" fmla="*/ 2103105 w 2465079"/>
              <a:gd name="connsiteY0" fmla="*/ 19484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85976 w 2465079"/>
              <a:gd name="connsiteY6" fmla="*/ 1238228 h 2761586"/>
              <a:gd name="connsiteX7" fmla="*/ 991067 w 2465079"/>
              <a:gd name="connsiteY7" fmla="*/ 1628793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457536 w 2465079"/>
              <a:gd name="connsiteY17" fmla="*/ 599301 h 2761586"/>
              <a:gd name="connsiteX18" fmla="*/ 1097816 w 2465079"/>
              <a:gd name="connsiteY18" fmla="*/ 527224 h 2761586"/>
              <a:gd name="connsiteX19" fmla="*/ 757437 w 2465079"/>
              <a:gd name="connsiteY19" fmla="*/ 491443 h 2761586"/>
              <a:gd name="connsiteX20" fmla="*/ 378374 w 2465079"/>
              <a:gd name="connsiteY20" fmla="*/ 383071 h 2761586"/>
              <a:gd name="connsiteX21" fmla="*/ 450318 w 2465079"/>
              <a:gd name="connsiteY21" fmla="*/ 310995 h 2761586"/>
              <a:gd name="connsiteX22" fmla="*/ 666151 w 2465079"/>
              <a:gd name="connsiteY22" fmla="*/ 383071 h 2761586"/>
              <a:gd name="connsiteX23" fmla="*/ 1025871 w 2465079"/>
              <a:gd name="connsiteY23" fmla="*/ 238919 h 2761586"/>
              <a:gd name="connsiteX24" fmla="*/ 1457536 w 2465079"/>
              <a:gd name="connsiteY24" fmla="*/ 94769 h 2761586"/>
              <a:gd name="connsiteX25" fmla="*/ 1851102 w 2465079"/>
              <a:gd name="connsiteY25" fmla="*/ 0 h 2761586"/>
              <a:gd name="connsiteX0" fmla="*/ 2084958 w 2446932"/>
              <a:gd name="connsiteY0" fmla="*/ 19484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67829 w 2446932"/>
              <a:gd name="connsiteY6" fmla="*/ 1238228 h 2257053"/>
              <a:gd name="connsiteX7" fmla="*/ 972920 w 2446932"/>
              <a:gd name="connsiteY7" fmla="*/ 1628793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439389 w 2446932"/>
              <a:gd name="connsiteY16" fmla="*/ 599301 h 2257053"/>
              <a:gd name="connsiteX17" fmla="*/ 1079669 w 2446932"/>
              <a:gd name="connsiteY17" fmla="*/ 527224 h 2257053"/>
              <a:gd name="connsiteX18" fmla="*/ 739290 w 2446932"/>
              <a:gd name="connsiteY18" fmla="*/ 491443 h 2257053"/>
              <a:gd name="connsiteX19" fmla="*/ 360227 w 2446932"/>
              <a:gd name="connsiteY19" fmla="*/ 383071 h 2257053"/>
              <a:gd name="connsiteX20" fmla="*/ 432171 w 2446932"/>
              <a:gd name="connsiteY20" fmla="*/ 310995 h 2257053"/>
              <a:gd name="connsiteX21" fmla="*/ 648004 w 2446932"/>
              <a:gd name="connsiteY21" fmla="*/ 383071 h 2257053"/>
              <a:gd name="connsiteX22" fmla="*/ 1007724 w 2446932"/>
              <a:gd name="connsiteY22" fmla="*/ 238919 h 2257053"/>
              <a:gd name="connsiteX23" fmla="*/ 1439389 w 2446932"/>
              <a:gd name="connsiteY23" fmla="*/ 94769 h 2257053"/>
              <a:gd name="connsiteX24" fmla="*/ 1832955 w 2446932"/>
              <a:gd name="connsiteY24" fmla="*/ 0 h 2257053"/>
              <a:gd name="connsiteX0" fmla="*/ 1796676 w 2158650"/>
              <a:gd name="connsiteY0" fmla="*/ 194845 h 1690341"/>
              <a:gd name="connsiteX1" fmla="*/ 1582772 w 2158650"/>
              <a:gd name="connsiteY1" fmla="*/ 527225 h 1690341"/>
              <a:gd name="connsiteX2" fmla="*/ 1798604 w 2158650"/>
              <a:gd name="connsiteY2" fmla="*/ 815529 h 1690341"/>
              <a:gd name="connsiteX3" fmla="*/ 2158325 w 2158650"/>
              <a:gd name="connsiteY3" fmla="*/ 1103833 h 1690341"/>
              <a:gd name="connsiteX4" fmla="*/ 1942492 w 2158650"/>
              <a:gd name="connsiteY4" fmla="*/ 1247986 h 1690341"/>
              <a:gd name="connsiteX5" fmla="*/ 1654716 w 2158650"/>
              <a:gd name="connsiteY5" fmla="*/ 1392139 h 1690341"/>
              <a:gd name="connsiteX6" fmla="*/ 1179547 w 2158650"/>
              <a:gd name="connsiteY6" fmla="*/ 1238228 h 1690341"/>
              <a:gd name="connsiteX7" fmla="*/ 684638 w 2158650"/>
              <a:gd name="connsiteY7" fmla="*/ 1628793 h 1690341"/>
              <a:gd name="connsiteX8" fmla="*/ 0 w 2158650"/>
              <a:gd name="connsiteY8" fmla="*/ 1680443 h 1690341"/>
              <a:gd name="connsiteX9" fmla="*/ 431665 w 2158650"/>
              <a:gd name="connsiteY9" fmla="*/ 1536291 h 1690341"/>
              <a:gd name="connsiteX10" fmla="*/ 1079162 w 2158650"/>
              <a:gd name="connsiteY10" fmla="*/ 1031758 h 1690341"/>
              <a:gd name="connsiteX11" fmla="*/ 1582772 w 2158650"/>
              <a:gd name="connsiteY11" fmla="*/ 1031757 h 1690341"/>
              <a:gd name="connsiteX12" fmla="*/ 1726660 w 2158650"/>
              <a:gd name="connsiteY12" fmla="*/ 887605 h 1690341"/>
              <a:gd name="connsiteX13" fmla="*/ 1582772 w 2158650"/>
              <a:gd name="connsiteY13" fmla="*/ 743453 h 1690341"/>
              <a:gd name="connsiteX14" fmla="*/ 1510827 w 2158650"/>
              <a:gd name="connsiteY14" fmla="*/ 599300 h 1690341"/>
              <a:gd name="connsiteX15" fmla="*/ 1151107 w 2158650"/>
              <a:gd name="connsiteY15" fmla="*/ 599301 h 1690341"/>
              <a:gd name="connsiteX16" fmla="*/ 791387 w 2158650"/>
              <a:gd name="connsiteY16" fmla="*/ 527224 h 1690341"/>
              <a:gd name="connsiteX17" fmla="*/ 451008 w 2158650"/>
              <a:gd name="connsiteY17" fmla="*/ 491443 h 1690341"/>
              <a:gd name="connsiteX18" fmla="*/ 71945 w 2158650"/>
              <a:gd name="connsiteY18" fmla="*/ 383071 h 1690341"/>
              <a:gd name="connsiteX19" fmla="*/ 143889 w 2158650"/>
              <a:gd name="connsiteY19" fmla="*/ 310995 h 1690341"/>
              <a:gd name="connsiteX20" fmla="*/ 359722 w 2158650"/>
              <a:gd name="connsiteY20" fmla="*/ 383071 h 1690341"/>
              <a:gd name="connsiteX21" fmla="*/ 719442 w 2158650"/>
              <a:gd name="connsiteY21" fmla="*/ 238919 h 1690341"/>
              <a:gd name="connsiteX22" fmla="*/ 1151107 w 2158650"/>
              <a:gd name="connsiteY22" fmla="*/ 94769 h 1690341"/>
              <a:gd name="connsiteX23" fmla="*/ 1544673 w 2158650"/>
              <a:gd name="connsiteY23" fmla="*/ 0 h 1690341"/>
              <a:gd name="connsiteX0" fmla="*/ 1741878 w 2103852"/>
              <a:gd name="connsiteY0" fmla="*/ 194845 h 1649585"/>
              <a:gd name="connsiteX1" fmla="*/ 1527974 w 2103852"/>
              <a:gd name="connsiteY1" fmla="*/ 527225 h 1649585"/>
              <a:gd name="connsiteX2" fmla="*/ 1743806 w 2103852"/>
              <a:gd name="connsiteY2" fmla="*/ 815529 h 1649585"/>
              <a:gd name="connsiteX3" fmla="*/ 2103527 w 2103852"/>
              <a:gd name="connsiteY3" fmla="*/ 1103833 h 1649585"/>
              <a:gd name="connsiteX4" fmla="*/ 1887694 w 2103852"/>
              <a:gd name="connsiteY4" fmla="*/ 1247986 h 1649585"/>
              <a:gd name="connsiteX5" fmla="*/ 1599918 w 2103852"/>
              <a:gd name="connsiteY5" fmla="*/ 1392139 h 1649585"/>
              <a:gd name="connsiteX6" fmla="*/ 1124749 w 2103852"/>
              <a:gd name="connsiteY6" fmla="*/ 1238228 h 1649585"/>
              <a:gd name="connsiteX7" fmla="*/ 629840 w 2103852"/>
              <a:gd name="connsiteY7" fmla="*/ 1628793 h 1649585"/>
              <a:gd name="connsiteX8" fmla="*/ 376867 w 2103852"/>
              <a:gd name="connsiteY8" fmla="*/ 1536291 h 1649585"/>
              <a:gd name="connsiteX9" fmla="*/ 1024364 w 2103852"/>
              <a:gd name="connsiteY9" fmla="*/ 1031758 h 1649585"/>
              <a:gd name="connsiteX10" fmla="*/ 1527974 w 2103852"/>
              <a:gd name="connsiteY10" fmla="*/ 1031757 h 1649585"/>
              <a:gd name="connsiteX11" fmla="*/ 1671862 w 2103852"/>
              <a:gd name="connsiteY11" fmla="*/ 887605 h 1649585"/>
              <a:gd name="connsiteX12" fmla="*/ 1527974 w 2103852"/>
              <a:gd name="connsiteY12" fmla="*/ 743453 h 1649585"/>
              <a:gd name="connsiteX13" fmla="*/ 1456029 w 2103852"/>
              <a:gd name="connsiteY13" fmla="*/ 599300 h 1649585"/>
              <a:gd name="connsiteX14" fmla="*/ 1096309 w 2103852"/>
              <a:gd name="connsiteY14" fmla="*/ 599301 h 1649585"/>
              <a:gd name="connsiteX15" fmla="*/ 736589 w 2103852"/>
              <a:gd name="connsiteY15" fmla="*/ 527224 h 1649585"/>
              <a:gd name="connsiteX16" fmla="*/ 396210 w 2103852"/>
              <a:gd name="connsiteY16" fmla="*/ 491443 h 1649585"/>
              <a:gd name="connsiteX17" fmla="*/ 17147 w 2103852"/>
              <a:gd name="connsiteY17" fmla="*/ 383071 h 1649585"/>
              <a:gd name="connsiteX18" fmla="*/ 89091 w 2103852"/>
              <a:gd name="connsiteY18" fmla="*/ 310995 h 1649585"/>
              <a:gd name="connsiteX19" fmla="*/ 304924 w 2103852"/>
              <a:gd name="connsiteY19" fmla="*/ 383071 h 1649585"/>
              <a:gd name="connsiteX20" fmla="*/ 664644 w 2103852"/>
              <a:gd name="connsiteY20" fmla="*/ 238919 h 1649585"/>
              <a:gd name="connsiteX21" fmla="*/ 1096309 w 2103852"/>
              <a:gd name="connsiteY21" fmla="*/ 94769 h 1649585"/>
              <a:gd name="connsiteX22" fmla="*/ 1489875 w 2103852"/>
              <a:gd name="connsiteY22" fmla="*/ 0 h 1649585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58190"/>
              <a:gd name="connsiteX1" fmla="*/ 1527974 w 2103852"/>
              <a:gd name="connsiteY1" fmla="*/ 527225 h 1658190"/>
              <a:gd name="connsiteX2" fmla="*/ 1743806 w 2103852"/>
              <a:gd name="connsiteY2" fmla="*/ 815529 h 1658190"/>
              <a:gd name="connsiteX3" fmla="*/ 2103527 w 2103852"/>
              <a:gd name="connsiteY3" fmla="*/ 1103833 h 1658190"/>
              <a:gd name="connsiteX4" fmla="*/ 1887694 w 2103852"/>
              <a:gd name="connsiteY4" fmla="*/ 1247986 h 1658190"/>
              <a:gd name="connsiteX5" fmla="*/ 1599918 w 2103852"/>
              <a:gd name="connsiteY5" fmla="*/ 1392139 h 1658190"/>
              <a:gd name="connsiteX6" fmla="*/ 1124749 w 2103852"/>
              <a:gd name="connsiteY6" fmla="*/ 1238228 h 1658190"/>
              <a:gd name="connsiteX7" fmla="*/ 629840 w 2103852"/>
              <a:gd name="connsiteY7" fmla="*/ 1628793 h 1658190"/>
              <a:gd name="connsiteX8" fmla="*/ 385568 w 2103852"/>
              <a:gd name="connsiteY8" fmla="*/ 1492707 h 1658190"/>
              <a:gd name="connsiteX9" fmla="*/ 1024364 w 2103852"/>
              <a:gd name="connsiteY9" fmla="*/ 1031758 h 1658190"/>
              <a:gd name="connsiteX10" fmla="*/ 1527974 w 2103852"/>
              <a:gd name="connsiteY10" fmla="*/ 1031757 h 1658190"/>
              <a:gd name="connsiteX11" fmla="*/ 1671862 w 2103852"/>
              <a:gd name="connsiteY11" fmla="*/ 887605 h 1658190"/>
              <a:gd name="connsiteX12" fmla="*/ 1527974 w 2103852"/>
              <a:gd name="connsiteY12" fmla="*/ 743453 h 1658190"/>
              <a:gd name="connsiteX13" fmla="*/ 1456029 w 2103852"/>
              <a:gd name="connsiteY13" fmla="*/ 599300 h 1658190"/>
              <a:gd name="connsiteX14" fmla="*/ 1096309 w 2103852"/>
              <a:gd name="connsiteY14" fmla="*/ 599301 h 1658190"/>
              <a:gd name="connsiteX15" fmla="*/ 736589 w 2103852"/>
              <a:gd name="connsiteY15" fmla="*/ 527224 h 1658190"/>
              <a:gd name="connsiteX16" fmla="*/ 396210 w 2103852"/>
              <a:gd name="connsiteY16" fmla="*/ 491443 h 1658190"/>
              <a:gd name="connsiteX17" fmla="*/ 17147 w 2103852"/>
              <a:gd name="connsiteY17" fmla="*/ 383071 h 1658190"/>
              <a:gd name="connsiteX18" fmla="*/ 89091 w 2103852"/>
              <a:gd name="connsiteY18" fmla="*/ 310995 h 1658190"/>
              <a:gd name="connsiteX19" fmla="*/ 304924 w 2103852"/>
              <a:gd name="connsiteY19" fmla="*/ 383071 h 1658190"/>
              <a:gd name="connsiteX20" fmla="*/ 664644 w 2103852"/>
              <a:gd name="connsiteY20" fmla="*/ 238919 h 1658190"/>
              <a:gd name="connsiteX21" fmla="*/ 1096309 w 2103852"/>
              <a:gd name="connsiteY21" fmla="*/ 94769 h 1658190"/>
              <a:gd name="connsiteX22" fmla="*/ 1489875 w 2103852"/>
              <a:gd name="connsiteY22" fmla="*/ 0 h 1658190"/>
              <a:gd name="connsiteX0" fmla="*/ 1741878 w 2103852"/>
              <a:gd name="connsiteY0" fmla="*/ 194845 h 1614754"/>
              <a:gd name="connsiteX1" fmla="*/ 1527974 w 2103852"/>
              <a:gd name="connsiteY1" fmla="*/ 527225 h 1614754"/>
              <a:gd name="connsiteX2" fmla="*/ 1743806 w 2103852"/>
              <a:gd name="connsiteY2" fmla="*/ 815529 h 1614754"/>
              <a:gd name="connsiteX3" fmla="*/ 2103527 w 2103852"/>
              <a:gd name="connsiteY3" fmla="*/ 1103833 h 1614754"/>
              <a:gd name="connsiteX4" fmla="*/ 1887694 w 2103852"/>
              <a:gd name="connsiteY4" fmla="*/ 1247986 h 1614754"/>
              <a:gd name="connsiteX5" fmla="*/ 1599918 w 2103852"/>
              <a:gd name="connsiteY5" fmla="*/ 1392139 h 1614754"/>
              <a:gd name="connsiteX6" fmla="*/ 1124749 w 2103852"/>
              <a:gd name="connsiteY6" fmla="*/ 1238228 h 1614754"/>
              <a:gd name="connsiteX7" fmla="*/ 629840 w 2103852"/>
              <a:gd name="connsiteY7" fmla="*/ 1550342 h 1614754"/>
              <a:gd name="connsiteX8" fmla="*/ 385568 w 2103852"/>
              <a:gd name="connsiteY8" fmla="*/ 1492707 h 1614754"/>
              <a:gd name="connsiteX9" fmla="*/ 1024364 w 2103852"/>
              <a:gd name="connsiteY9" fmla="*/ 1031758 h 1614754"/>
              <a:gd name="connsiteX10" fmla="*/ 1527974 w 2103852"/>
              <a:gd name="connsiteY10" fmla="*/ 1031757 h 1614754"/>
              <a:gd name="connsiteX11" fmla="*/ 1671862 w 2103852"/>
              <a:gd name="connsiteY11" fmla="*/ 887605 h 1614754"/>
              <a:gd name="connsiteX12" fmla="*/ 1527974 w 2103852"/>
              <a:gd name="connsiteY12" fmla="*/ 743453 h 1614754"/>
              <a:gd name="connsiteX13" fmla="*/ 1456029 w 2103852"/>
              <a:gd name="connsiteY13" fmla="*/ 599300 h 1614754"/>
              <a:gd name="connsiteX14" fmla="*/ 1096309 w 2103852"/>
              <a:gd name="connsiteY14" fmla="*/ 599301 h 1614754"/>
              <a:gd name="connsiteX15" fmla="*/ 736589 w 2103852"/>
              <a:gd name="connsiteY15" fmla="*/ 527224 h 1614754"/>
              <a:gd name="connsiteX16" fmla="*/ 396210 w 2103852"/>
              <a:gd name="connsiteY16" fmla="*/ 491443 h 1614754"/>
              <a:gd name="connsiteX17" fmla="*/ 17147 w 2103852"/>
              <a:gd name="connsiteY17" fmla="*/ 383071 h 1614754"/>
              <a:gd name="connsiteX18" fmla="*/ 89091 w 2103852"/>
              <a:gd name="connsiteY18" fmla="*/ 310995 h 1614754"/>
              <a:gd name="connsiteX19" fmla="*/ 304924 w 2103852"/>
              <a:gd name="connsiteY19" fmla="*/ 383071 h 1614754"/>
              <a:gd name="connsiteX20" fmla="*/ 664644 w 2103852"/>
              <a:gd name="connsiteY20" fmla="*/ 238919 h 1614754"/>
              <a:gd name="connsiteX21" fmla="*/ 1096309 w 2103852"/>
              <a:gd name="connsiteY21" fmla="*/ 94769 h 1614754"/>
              <a:gd name="connsiteX22" fmla="*/ 1489875 w 2103852"/>
              <a:gd name="connsiteY22" fmla="*/ 0 h 1614754"/>
              <a:gd name="connsiteX0" fmla="*/ 1741878 w 2103527"/>
              <a:gd name="connsiteY0" fmla="*/ 194845 h 1614754"/>
              <a:gd name="connsiteX1" fmla="*/ 1527974 w 2103527"/>
              <a:gd name="connsiteY1" fmla="*/ 527225 h 1614754"/>
              <a:gd name="connsiteX2" fmla="*/ 2103527 w 2103527"/>
              <a:gd name="connsiteY2" fmla="*/ 1103833 h 1614754"/>
              <a:gd name="connsiteX3" fmla="*/ 1887694 w 2103527"/>
              <a:gd name="connsiteY3" fmla="*/ 1247986 h 1614754"/>
              <a:gd name="connsiteX4" fmla="*/ 1599918 w 2103527"/>
              <a:gd name="connsiteY4" fmla="*/ 1392139 h 1614754"/>
              <a:gd name="connsiteX5" fmla="*/ 1124749 w 2103527"/>
              <a:gd name="connsiteY5" fmla="*/ 1238228 h 1614754"/>
              <a:gd name="connsiteX6" fmla="*/ 629840 w 2103527"/>
              <a:gd name="connsiteY6" fmla="*/ 1550342 h 1614754"/>
              <a:gd name="connsiteX7" fmla="*/ 385568 w 2103527"/>
              <a:gd name="connsiteY7" fmla="*/ 1492707 h 1614754"/>
              <a:gd name="connsiteX8" fmla="*/ 1024364 w 2103527"/>
              <a:gd name="connsiteY8" fmla="*/ 1031758 h 1614754"/>
              <a:gd name="connsiteX9" fmla="*/ 1527974 w 2103527"/>
              <a:gd name="connsiteY9" fmla="*/ 1031757 h 1614754"/>
              <a:gd name="connsiteX10" fmla="*/ 1671862 w 2103527"/>
              <a:gd name="connsiteY10" fmla="*/ 887605 h 1614754"/>
              <a:gd name="connsiteX11" fmla="*/ 1527974 w 2103527"/>
              <a:gd name="connsiteY11" fmla="*/ 743453 h 1614754"/>
              <a:gd name="connsiteX12" fmla="*/ 1456029 w 2103527"/>
              <a:gd name="connsiteY12" fmla="*/ 599300 h 1614754"/>
              <a:gd name="connsiteX13" fmla="*/ 1096309 w 2103527"/>
              <a:gd name="connsiteY13" fmla="*/ 599301 h 1614754"/>
              <a:gd name="connsiteX14" fmla="*/ 736589 w 2103527"/>
              <a:gd name="connsiteY14" fmla="*/ 527224 h 1614754"/>
              <a:gd name="connsiteX15" fmla="*/ 396210 w 2103527"/>
              <a:gd name="connsiteY15" fmla="*/ 491443 h 1614754"/>
              <a:gd name="connsiteX16" fmla="*/ 17147 w 2103527"/>
              <a:gd name="connsiteY16" fmla="*/ 383071 h 1614754"/>
              <a:gd name="connsiteX17" fmla="*/ 89091 w 2103527"/>
              <a:gd name="connsiteY17" fmla="*/ 310995 h 1614754"/>
              <a:gd name="connsiteX18" fmla="*/ 304924 w 2103527"/>
              <a:gd name="connsiteY18" fmla="*/ 383071 h 1614754"/>
              <a:gd name="connsiteX19" fmla="*/ 664644 w 2103527"/>
              <a:gd name="connsiteY19" fmla="*/ 238919 h 1614754"/>
              <a:gd name="connsiteX20" fmla="*/ 1096309 w 2103527"/>
              <a:gd name="connsiteY20" fmla="*/ 94769 h 1614754"/>
              <a:gd name="connsiteX21" fmla="*/ 1489875 w 2103527"/>
              <a:gd name="connsiteY21" fmla="*/ 0 h 1614754"/>
              <a:gd name="connsiteX0" fmla="*/ 1741878 w 1887694"/>
              <a:gd name="connsiteY0" fmla="*/ 194845 h 1614754"/>
              <a:gd name="connsiteX1" fmla="*/ 1527974 w 1887694"/>
              <a:gd name="connsiteY1" fmla="*/ 527225 h 1614754"/>
              <a:gd name="connsiteX2" fmla="*/ 1887694 w 1887694"/>
              <a:gd name="connsiteY2" fmla="*/ 1247986 h 1614754"/>
              <a:gd name="connsiteX3" fmla="*/ 1599918 w 1887694"/>
              <a:gd name="connsiteY3" fmla="*/ 1392139 h 1614754"/>
              <a:gd name="connsiteX4" fmla="*/ 1124749 w 1887694"/>
              <a:gd name="connsiteY4" fmla="*/ 1238228 h 1614754"/>
              <a:gd name="connsiteX5" fmla="*/ 629840 w 1887694"/>
              <a:gd name="connsiteY5" fmla="*/ 1550342 h 1614754"/>
              <a:gd name="connsiteX6" fmla="*/ 385568 w 1887694"/>
              <a:gd name="connsiteY6" fmla="*/ 1492707 h 1614754"/>
              <a:gd name="connsiteX7" fmla="*/ 1024364 w 1887694"/>
              <a:gd name="connsiteY7" fmla="*/ 1031758 h 1614754"/>
              <a:gd name="connsiteX8" fmla="*/ 1527974 w 1887694"/>
              <a:gd name="connsiteY8" fmla="*/ 1031757 h 1614754"/>
              <a:gd name="connsiteX9" fmla="*/ 1671862 w 1887694"/>
              <a:gd name="connsiteY9" fmla="*/ 887605 h 1614754"/>
              <a:gd name="connsiteX10" fmla="*/ 1527974 w 1887694"/>
              <a:gd name="connsiteY10" fmla="*/ 743453 h 1614754"/>
              <a:gd name="connsiteX11" fmla="*/ 1456029 w 1887694"/>
              <a:gd name="connsiteY11" fmla="*/ 599300 h 1614754"/>
              <a:gd name="connsiteX12" fmla="*/ 1096309 w 1887694"/>
              <a:gd name="connsiteY12" fmla="*/ 599301 h 1614754"/>
              <a:gd name="connsiteX13" fmla="*/ 736589 w 1887694"/>
              <a:gd name="connsiteY13" fmla="*/ 527224 h 1614754"/>
              <a:gd name="connsiteX14" fmla="*/ 396210 w 1887694"/>
              <a:gd name="connsiteY14" fmla="*/ 491443 h 1614754"/>
              <a:gd name="connsiteX15" fmla="*/ 17147 w 1887694"/>
              <a:gd name="connsiteY15" fmla="*/ 383071 h 1614754"/>
              <a:gd name="connsiteX16" fmla="*/ 89091 w 1887694"/>
              <a:gd name="connsiteY16" fmla="*/ 310995 h 1614754"/>
              <a:gd name="connsiteX17" fmla="*/ 304924 w 1887694"/>
              <a:gd name="connsiteY17" fmla="*/ 383071 h 1614754"/>
              <a:gd name="connsiteX18" fmla="*/ 664644 w 1887694"/>
              <a:gd name="connsiteY18" fmla="*/ 238919 h 1614754"/>
              <a:gd name="connsiteX19" fmla="*/ 1096309 w 1887694"/>
              <a:gd name="connsiteY19" fmla="*/ 94769 h 1614754"/>
              <a:gd name="connsiteX20" fmla="*/ 1489875 w 1887694"/>
              <a:gd name="connsiteY20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599918 w 1741878"/>
              <a:gd name="connsiteY2" fmla="*/ 1392139 h 1614754"/>
              <a:gd name="connsiteX3" fmla="*/ 1124749 w 1741878"/>
              <a:gd name="connsiteY3" fmla="*/ 1238228 h 1614754"/>
              <a:gd name="connsiteX4" fmla="*/ 629840 w 1741878"/>
              <a:gd name="connsiteY4" fmla="*/ 1550342 h 1614754"/>
              <a:gd name="connsiteX5" fmla="*/ 385568 w 1741878"/>
              <a:gd name="connsiteY5" fmla="*/ 1492707 h 1614754"/>
              <a:gd name="connsiteX6" fmla="*/ 1024364 w 1741878"/>
              <a:gd name="connsiteY6" fmla="*/ 1031758 h 1614754"/>
              <a:gd name="connsiteX7" fmla="*/ 1527974 w 1741878"/>
              <a:gd name="connsiteY7" fmla="*/ 1031757 h 1614754"/>
              <a:gd name="connsiteX8" fmla="*/ 1671862 w 1741878"/>
              <a:gd name="connsiteY8" fmla="*/ 887605 h 1614754"/>
              <a:gd name="connsiteX9" fmla="*/ 1527974 w 1741878"/>
              <a:gd name="connsiteY9" fmla="*/ 743453 h 1614754"/>
              <a:gd name="connsiteX10" fmla="*/ 1456029 w 1741878"/>
              <a:gd name="connsiteY10" fmla="*/ 599300 h 1614754"/>
              <a:gd name="connsiteX11" fmla="*/ 1096309 w 1741878"/>
              <a:gd name="connsiteY11" fmla="*/ 599301 h 1614754"/>
              <a:gd name="connsiteX12" fmla="*/ 736589 w 1741878"/>
              <a:gd name="connsiteY12" fmla="*/ 527224 h 1614754"/>
              <a:gd name="connsiteX13" fmla="*/ 396210 w 1741878"/>
              <a:gd name="connsiteY13" fmla="*/ 491443 h 1614754"/>
              <a:gd name="connsiteX14" fmla="*/ 17147 w 1741878"/>
              <a:gd name="connsiteY14" fmla="*/ 383071 h 1614754"/>
              <a:gd name="connsiteX15" fmla="*/ 89091 w 1741878"/>
              <a:gd name="connsiteY15" fmla="*/ 310995 h 1614754"/>
              <a:gd name="connsiteX16" fmla="*/ 304924 w 1741878"/>
              <a:gd name="connsiteY16" fmla="*/ 383071 h 1614754"/>
              <a:gd name="connsiteX17" fmla="*/ 664644 w 1741878"/>
              <a:gd name="connsiteY17" fmla="*/ 238919 h 1614754"/>
              <a:gd name="connsiteX18" fmla="*/ 1096309 w 1741878"/>
              <a:gd name="connsiteY18" fmla="*/ 94769 h 1614754"/>
              <a:gd name="connsiteX19" fmla="*/ 1489875 w 1741878"/>
              <a:gd name="connsiteY19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124749 w 1741878"/>
              <a:gd name="connsiteY2" fmla="*/ 1238228 h 1614754"/>
              <a:gd name="connsiteX3" fmla="*/ 629840 w 1741878"/>
              <a:gd name="connsiteY3" fmla="*/ 1550342 h 1614754"/>
              <a:gd name="connsiteX4" fmla="*/ 385568 w 1741878"/>
              <a:gd name="connsiteY4" fmla="*/ 1492707 h 1614754"/>
              <a:gd name="connsiteX5" fmla="*/ 1024364 w 1741878"/>
              <a:gd name="connsiteY5" fmla="*/ 1031758 h 1614754"/>
              <a:gd name="connsiteX6" fmla="*/ 1527974 w 1741878"/>
              <a:gd name="connsiteY6" fmla="*/ 1031757 h 1614754"/>
              <a:gd name="connsiteX7" fmla="*/ 1671862 w 1741878"/>
              <a:gd name="connsiteY7" fmla="*/ 887605 h 1614754"/>
              <a:gd name="connsiteX8" fmla="*/ 1527974 w 1741878"/>
              <a:gd name="connsiteY8" fmla="*/ 743453 h 1614754"/>
              <a:gd name="connsiteX9" fmla="*/ 1456029 w 1741878"/>
              <a:gd name="connsiteY9" fmla="*/ 599300 h 1614754"/>
              <a:gd name="connsiteX10" fmla="*/ 1096309 w 1741878"/>
              <a:gd name="connsiteY10" fmla="*/ 599301 h 1614754"/>
              <a:gd name="connsiteX11" fmla="*/ 736589 w 1741878"/>
              <a:gd name="connsiteY11" fmla="*/ 527224 h 1614754"/>
              <a:gd name="connsiteX12" fmla="*/ 396210 w 1741878"/>
              <a:gd name="connsiteY12" fmla="*/ 491443 h 1614754"/>
              <a:gd name="connsiteX13" fmla="*/ 17147 w 1741878"/>
              <a:gd name="connsiteY13" fmla="*/ 383071 h 1614754"/>
              <a:gd name="connsiteX14" fmla="*/ 89091 w 1741878"/>
              <a:gd name="connsiteY14" fmla="*/ 310995 h 1614754"/>
              <a:gd name="connsiteX15" fmla="*/ 304924 w 1741878"/>
              <a:gd name="connsiteY15" fmla="*/ 383071 h 1614754"/>
              <a:gd name="connsiteX16" fmla="*/ 664644 w 1741878"/>
              <a:gd name="connsiteY16" fmla="*/ 238919 h 1614754"/>
              <a:gd name="connsiteX17" fmla="*/ 1096309 w 1741878"/>
              <a:gd name="connsiteY17" fmla="*/ 94769 h 1614754"/>
              <a:gd name="connsiteX18" fmla="*/ 1489875 w 1741878"/>
              <a:gd name="connsiteY18" fmla="*/ 0 h 1614754"/>
              <a:gd name="connsiteX0" fmla="*/ 1741878 w 1741878"/>
              <a:gd name="connsiteY0" fmla="*/ 194845 h 1659743"/>
              <a:gd name="connsiteX1" fmla="*/ 1527974 w 1741878"/>
              <a:gd name="connsiteY1" fmla="*/ 527225 h 1659743"/>
              <a:gd name="connsiteX2" fmla="*/ 629840 w 1741878"/>
              <a:gd name="connsiteY2" fmla="*/ 1550342 h 1659743"/>
              <a:gd name="connsiteX3" fmla="*/ 385568 w 1741878"/>
              <a:gd name="connsiteY3" fmla="*/ 1492707 h 1659743"/>
              <a:gd name="connsiteX4" fmla="*/ 1024364 w 1741878"/>
              <a:gd name="connsiteY4" fmla="*/ 1031758 h 1659743"/>
              <a:gd name="connsiteX5" fmla="*/ 1527974 w 1741878"/>
              <a:gd name="connsiteY5" fmla="*/ 1031757 h 1659743"/>
              <a:gd name="connsiteX6" fmla="*/ 1671862 w 1741878"/>
              <a:gd name="connsiteY6" fmla="*/ 887605 h 1659743"/>
              <a:gd name="connsiteX7" fmla="*/ 1527974 w 1741878"/>
              <a:gd name="connsiteY7" fmla="*/ 743453 h 1659743"/>
              <a:gd name="connsiteX8" fmla="*/ 1456029 w 1741878"/>
              <a:gd name="connsiteY8" fmla="*/ 599300 h 1659743"/>
              <a:gd name="connsiteX9" fmla="*/ 1096309 w 1741878"/>
              <a:gd name="connsiteY9" fmla="*/ 599301 h 1659743"/>
              <a:gd name="connsiteX10" fmla="*/ 736589 w 1741878"/>
              <a:gd name="connsiteY10" fmla="*/ 527224 h 1659743"/>
              <a:gd name="connsiteX11" fmla="*/ 396210 w 1741878"/>
              <a:gd name="connsiteY11" fmla="*/ 491443 h 1659743"/>
              <a:gd name="connsiteX12" fmla="*/ 17147 w 1741878"/>
              <a:gd name="connsiteY12" fmla="*/ 383071 h 1659743"/>
              <a:gd name="connsiteX13" fmla="*/ 89091 w 1741878"/>
              <a:gd name="connsiteY13" fmla="*/ 310995 h 1659743"/>
              <a:gd name="connsiteX14" fmla="*/ 304924 w 1741878"/>
              <a:gd name="connsiteY14" fmla="*/ 383071 h 1659743"/>
              <a:gd name="connsiteX15" fmla="*/ 664644 w 1741878"/>
              <a:gd name="connsiteY15" fmla="*/ 238919 h 1659743"/>
              <a:gd name="connsiteX16" fmla="*/ 1096309 w 1741878"/>
              <a:gd name="connsiteY16" fmla="*/ 94769 h 1659743"/>
              <a:gd name="connsiteX17" fmla="*/ 1489875 w 1741878"/>
              <a:gd name="connsiteY17" fmla="*/ 0 h 1659743"/>
              <a:gd name="connsiteX0" fmla="*/ 1741878 w 1741878"/>
              <a:gd name="connsiteY0" fmla="*/ 194845 h 1492707"/>
              <a:gd name="connsiteX1" fmla="*/ 1527974 w 1741878"/>
              <a:gd name="connsiteY1" fmla="*/ 527225 h 1492707"/>
              <a:gd name="connsiteX2" fmla="*/ 385568 w 1741878"/>
              <a:gd name="connsiteY2" fmla="*/ 1492707 h 1492707"/>
              <a:gd name="connsiteX3" fmla="*/ 1024364 w 1741878"/>
              <a:gd name="connsiteY3" fmla="*/ 1031758 h 1492707"/>
              <a:gd name="connsiteX4" fmla="*/ 1527974 w 1741878"/>
              <a:gd name="connsiteY4" fmla="*/ 1031757 h 1492707"/>
              <a:gd name="connsiteX5" fmla="*/ 1671862 w 1741878"/>
              <a:gd name="connsiteY5" fmla="*/ 887605 h 1492707"/>
              <a:gd name="connsiteX6" fmla="*/ 1527974 w 1741878"/>
              <a:gd name="connsiteY6" fmla="*/ 743453 h 1492707"/>
              <a:gd name="connsiteX7" fmla="*/ 1456029 w 1741878"/>
              <a:gd name="connsiteY7" fmla="*/ 599300 h 1492707"/>
              <a:gd name="connsiteX8" fmla="*/ 1096309 w 1741878"/>
              <a:gd name="connsiteY8" fmla="*/ 599301 h 1492707"/>
              <a:gd name="connsiteX9" fmla="*/ 736589 w 1741878"/>
              <a:gd name="connsiteY9" fmla="*/ 527224 h 1492707"/>
              <a:gd name="connsiteX10" fmla="*/ 396210 w 1741878"/>
              <a:gd name="connsiteY10" fmla="*/ 491443 h 1492707"/>
              <a:gd name="connsiteX11" fmla="*/ 17147 w 1741878"/>
              <a:gd name="connsiteY11" fmla="*/ 383071 h 1492707"/>
              <a:gd name="connsiteX12" fmla="*/ 89091 w 1741878"/>
              <a:gd name="connsiteY12" fmla="*/ 310995 h 1492707"/>
              <a:gd name="connsiteX13" fmla="*/ 304924 w 1741878"/>
              <a:gd name="connsiteY13" fmla="*/ 383071 h 1492707"/>
              <a:gd name="connsiteX14" fmla="*/ 664644 w 1741878"/>
              <a:gd name="connsiteY14" fmla="*/ 238919 h 1492707"/>
              <a:gd name="connsiteX15" fmla="*/ 1096309 w 1741878"/>
              <a:gd name="connsiteY15" fmla="*/ 94769 h 1492707"/>
              <a:gd name="connsiteX16" fmla="*/ 1489875 w 1741878"/>
              <a:gd name="connsiteY16" fmla="*/ 0 h 1492707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887605"/>
              <a:gd name="connsiteX1" fmla="*/ 1527974 w 1741878"/>
              <a:gd name="connsiteY1" fmla="*/ 527225 h 887605"/>
              <a:gd name="connsiteX2" fmla="*/ 1671862 w 1741878"/>
              <a:gd name="connsiteY2" fmla="*/ 887605 h 887605"/>
              <a:gd name="connsiteX3" fmla="*/ 1527974 w 1741878"/>
              <a:gd name="connsiteY3" fmla="*/ 743453 h 887605"/>
              <a:gd name="connsiteX4" fmla="*/ 1456029 w 1741878"/>
              <a:gd name="connsiteY4" fmla="*/ 599300 h 887605"/>
              <a:gd name="connsiteX5" fmla="*/ 1096309 w 1741878"/>
              <a:gd name="connsiteY5" fmla="*/ 599301 h 887605"/>
              <a:gd name="connsiteX6" fmla="*/ 736589 w 1741878"/>
              <a:gd name="connsiteY6" fmla="*/ 527224 h 887605"/>
              <a:gd name="connsiteX7" fmla="*/ 396210 w 1741878"/>
              <a:gd name="connsiteY7" fmla="*/ 491443 h 887605"/>
              <a:gd name="connsiteX8" fmla="*/ 17147 w 1741878"/>
              <a:gd name="connsiteY8" fmla="*/ 383071 h 887605"/>
              <a:gd name="connsiteX9" fmla="*/ 89091 w 1741878"/>
              <a:gd name="connsiteY9" fmla="*/ 310995 h 887605"/>
              <a:gd name="connsiteX10" fmla="*/ 304924 w 1741878"/>
              <a:gd name="connsiteY10" fmla="*/ 383071 h 887605"/>
              <a:gd name="connsiteX11" fmla="*/ 664644 w 1741878"/>
              <a:gd name="connsiteY11" fmla="*/ 238919 h 887605"/>
              <a:gd name="connsiteX12" fmla="*/ 1096309 w 1741878"/>
              <a:gd name="connsiteY12" fmla="*/ 94769 h 887605"/>
              <a:gd name="connsiteX13" fmla="*/ 1489875 w 1741878"/>
              <a:gd name="connsiteY13" fmla="*/ 0 h 887605"/>
              <a:gd name="connsiteX0" fmla="*/ 1741878 w 1741878"/>
              <a:gd name="connsiteY0" fmla="*/ 194845 h 743453"/>
              <a:gd name="connsiteX1" fmla="*/ 1527974 w 1741878"/>
              <a:gd name="connsiteY1" fmla="*/ 527225 h 743453"/>
              <a:gd name="connsiteX2" fmla="*/ 1527974 w 1741878"/>
              <a:gd name="connsiteY2" fmla="*/ 743453 h 743453"/>
              <a:gd name="connsiteX3" fmla="*/ 1456029 w 1741878"/>
              <a:gd name="connsiteY3" fmla="*/ 599300 h 743453"/>
              <a:gd name="connsiteX4" fmla="*/ 1096309 w 1741878"/>
              <a:gd name="connsiteY4" fmla="*/ 599301 h 743453"/>
              <a:gd name="connsiteX5" fmla="*/ 736589 w 1741878"/>
              <a:gd name="connsiteY5" fmla="*/ 527224 h 743453"/>
              <a:gd name="connsiteX6" fmla="*/ 396210 w 1741878"/>
              <a:gd name="connsiteY6" fmla="*/ 491443 h 743453"/>
              <a:gd name="connsiteX7" fmla="*/ 17147 w 1741878"/>
              <a:gd name="connsiteY7" fmla="*/ 383071 h 743453"/>
              <a:gd name="connsiteX8" fmla="*/ 89091 w 1741878"/>
              <a:gd name="connsiteY8" fmla="*/ 310995 h 743453"/>
              <a:gd name="connsiteX9" fmla="*/ 304924 w 1741878"/>
              <a:gd name="connsiteY9" fmla="*/ 383071 h 743453"/>
              <a:gd name="connsiteX10" fmla="*/ 664644 w 1741878"/>
              <a:gd name="connsiteY10" fmla="*/ 238919 h 743453"/>
              <a:gd name="connsiteX11" fmla="*/ 1096309 w 1741878"/>
              <a:gd name="connsiteY11" fmla="*/ 94769 h 743453"/>
              <a:gd name="connsiteX12" fmla="*/ 1489875 w 1741878"/>
              <a:gd name="connsiteY12" fmla="*/ 0 h 743453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736589 w 1741878"/>
              <a:gd name="connsiteY4" fmla="*/ 527224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1162931 w 1741878"/>
              <a:gd name="connsiteY4" fmla="*/ 405189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97194 w 1797194"/>
              <a:gd name="connsiteY0" fmla="*/ 194845 h 607269"/>
              <a:gd name="connsiteX1" fmla="*/ 1583290 w 1797194"/>
              <a:gd name="connsiteY1" fmla="*/ 527225 h 607269"/>
              <a:gd name="connsiteX2" fmla="*/ 1511345 w 1797194"/>
              <a:gd name="connsiteY2" fmla="*/ 599300 h 607269"/>
              <a:gd name="connsiteX3" fmla="*/ 1238633 w 1797194"/>
              <a:gd name="connsiteY3" fmla="*/ 590584 h 607269"/>
              <a:gd name="connsiteX4" fmla="*/ 1218247 w 1797194"/>
              <a:gd name="connsiteY4" fmla="*/ 405189 h 607269"/>
              <a:gd name="connsiteX5" fmla="*/ 72463 w 1797194"/>
              <a:gd name="connsiteY5" fmla="*/ 383071 h 607269"/>
              <a:gd name="connsiteX6" fmla="*/ 144407 w 1797194"/>
              <a:gd name="connsiteY6" fmla="*/ 310995 h 607269"/>
              <a:gd name="connsiteX7" fmla="*/ 360240 w 1797194"/>
              <a:gd name="connsiteY7" fmla="*/ 383071 h 607269"/>
              <a:gd name="connsiteX8" fmla="*/ 719960 w 1797194"/>
              <a:gd name="connsiteY8" fmla="*/ 238919 h 607269"/>
              <a:gd name="connsiteX9" fmla="*/ 1151625 w 1797194"/>
              <a:gd name="connsiteY9" fmla="*/ 94769 h 607269"/>
              <a:gd name="connsiteX10" fmla="*/ 1545191 w 1797194"/>
              <a:gd name="connsiteY10" fmla="*/ 0 h 607269"/>
              <a:gd name="connsiteX0" fmla="*/ 1694495 w 1694495"/>
              <a:gd name="connsiteY0" fmla="*/ 194845 h 607269"/>
              <a:gd name="connsiteX1" fmla="*/ 1480591 w 1694495"/>
              <a:gd name="connsiteY1" fmla="*/ 527225 h 607269"/>
              <a:gd name="connsiteX2" fmla="*/ 1408646 w 1694495"/>
              <a:gd name="connsiteY2" fmla="*/ 599300 h 607269"/>
              <a:gd name="connsiteX3" fmla="*/ 1135934 w 1694495"/>
              <a:gd name="connsiteY3" fmla="*/ 590584 h 607269"/>
              <a:gd name="connsiteX4" fmla="*/ 1115548 w 1694495"/>
              <a:gd name="connsiteY4" fmla="*/ 405189 h 607269"/>
              <a:gd name="connsiteX5" fmla="*/ 41708 w 1694495"/>
              <a:gd name="connsiteY5" fmla="*/ 310995 h 607269"/>
              <a:gd name="connsiteX6" fmla="*/ 257541 w 1694495"/>
              <a:gd name="connsiteY6" fmla="*/ 383071 h 607269"/>
              <a:gd name="connsiteX7" fmla="*/ 617261 w 1694495"/>
              <a:gd name="connsiteY7" fmla="*/ 238919 h 607269"/>
              <a:gd name="connsiteX8" fmla="*/ 1048926 w 1694495"/>
              <a:gd name="connsiteY8" fmla="*/ 94769 h 607269"/>
              <a:gd name="connsiteX9" fmla="*/ 1442492 w 1694495"/>
              <a:gd name="connsiteY9" fmla="*/ 0 h 607269"/>
              <a:gd name="connsiteX0" fmla="*/ 1436954 w 1436954"/>
              <a:gd name="connsiteY0" fmla="*/ 194845 h 607269"/>
              <a:gd name="connsiteX1" fmla="*/ 1223050 w 1436954"/>
              <a:gd name="connsiteY1" fmla="*/ 527225 h 607269"/>
              <a:gd name="connsiteX2" fmla="*/ 1151105 w 1436954"/>
              <a:gd name="connsiteY2" fmla="*/ 599300 h 607269"/>
              <a:gd name="connsiteX3" fmla="*/ 878393 w 1436954"/>
              <a:gd name="connsiteY3" fmla="*/ 590584 h 607269"/>
              <a:gd name="connsiteX4" fmla="*/ 858007 w 1436954"/>
              <a:gd name="connsiteY4" fmla="*/ 405189 h 607269"/>
              <a:gd name="connsiteX5" fmla="*/ 0 w 1436954"/>
              <a:gd name="connsiteY5" fmla="*/ 383071 h 607269"/>
              <a:gd name="connsiteX6" fmla="*/ 359720 w 1436954"/>
              <a:gd name="connsiteY6" fmla="*/ 238919 h 607269"/>
              <a:gd name="connsiteX7" fmla="*/ 791385 w 1436954"/>
              <a:gd name="connsiteY7" fmla="*/ 94769 h 607269"/>
              <a:gd name="connsiteX8" fmla="*/ 1184951 w 1436954"/>
              <a:gd name="connsiteY8" fmla="*/ 0 h 607269"/>
              <a:gd name="connsiteX0" fmla="*/ 1077234 w 1077234"/>
              <a:gd name="connsiteY0" fmla="*/ 194845 h 607269"/>
              <a:gd name="connsiteX1" fmla="*/ 863330 w 1077234"/>
              <a:gd name="connsiteY1" fmla="*/ 527225 h 607269"/>
              <a:gd name="connsiteX2" fmla="*/ 791385 w 1077234"/>
              <a:gd name="connsiteY2" fmla="*/ 599300 h 607269"/>
              <a:gd name="connsiteX3" fmla="*/ 518673 w 1077234"/>
              <a:gd name="connsiteY3" fmla="*/ 590584 h 607269"/>
              <a:gd name="connsiteX4" fmla="*/ 498287 w 1077234"/>
              <a:gd name="connsiteY4" fmla="*/ 405189 h 607269"/>
              <a:gd name="connsiteX5" fmla="*/ 0 w 1077234"/>
              <a:gd name="connsiteY5" fmla="*/ 238919 h 607269"/>
              <a:gd name="connsiteX6" fmla="*/ 431665 w 1077234"/>
              <a:gd name="connsiteY6" fmla="*/ 94769 h 607269"/>
              <a:gd name="connsiteX7" fmla="*/ 825231 w 1077234"/>
              <a:gd name="connsiteY7" fmla="*/ 0 h 607269"/>
              <a:gd name="connsiteX0" fmla="*/ 660958 w 660958"/>
              <a:gd name="connsiteY0" fmla="*/ 194845 h 607269"/>
              <a:gd name="connsiteX1" fmla="*/ 447054 w 660958"/>
              <a:gd name="connsiteY1" fmla="*/ 527225 h 607269"/>
              <a:gd name="connsiteX2" fmla="*/ 375109 w 660958"/>
              <a:gd name="connsiteY2" fmla="*/ 599300 h 607269"/>
              <a:gd name="connsiteX3" fmla="*/ 102397 w 660958"/>
              <a:gd name="connsiteY3" fmla="*/ 590584 h 607269"/>
              <a:gd name="connsiteX4" fmla="*/ 82011 w 660958"/>
              <a:gd name="connsiteY4" fmla="*/ 405189 h 607269"/>
              <a:gd name="connsiteX5" fmla="*/ 15389 w 660958"/>
              <a:gd name="connsiteY5" fmla="*/ 94769 h 607269"/>
              <a:gd name="connsiteX6" fmla="*/ 408955 w 660958"/>
              <a:gd name="connsiteY6" fmla="*/ 0 h 607269"/>
              <a:gd name="connsiteX0" fmla="*/ 628201 w 628201"/>
              <a:gd name="connsiteY0" fmla="*/ 194845 h 607269"/>
              <a:gd name="connsiteX1" fmla="*/ 414297 w 628201"/>
              <a:gd name="connsiteY1" fmla="*/ 527225 h 607269"/>
              <a:gd name="connsiteX2" fmla="*/ 342352 w 628201"/>
              <a:gd name="connsiteY2" fmla="*/ 599300 h 607269"/>
              <a:gd name="connsiteX3" fmla="*/ 69640 w 628201"/>
              <a:gd name="connsiteY3" fmla="*/ 590584 h 607269"/>
              <a:gd name="connsiteX4" fmla="*/ 49254 w 628201"/>
              <a:gd name="connsiteY4" fmla="*/ 405189 h 607269"/>
              <a:gd name="connsiteX5" fmla="*/ 269760 w 628201"/>
              <a:gd name="connsiteY5" fmla="*/ 199371 h 607269"/>
              <a:gd name="connsiteX6" fmla="*/ 376198 w 628201"/>
              <a:gd name="connsiteY6" fmla="*/ 0 h 607269"/>
              <a:gd name="connsiteX0" fmla="*/ 628201 w 634649"/>
              <a:gd name="connsiteY0" fmla="*/ 194845 h 944183"/>
              <a:gd name="connsiteX1" fmla="*/ 414297 w 634649"/>
              <a:gd name="connsiteY1" fmla="*/ 527225 h 944183"/>
              <a:gd name="connsiteX2" fmla="*/ 620401 w 634649"/>
              <a:gd name="connsiteY2" fmla="*/ 944183 h 944183"/>
              <a:gd name="connsiteX3" fmla="*/ 69640 w 634649"/>
              <a:gd name="connsiteY3" fmla="*/ 590584 h 944183"/>
              <a:gd name="connsiteX4" fmla="*/ 49254 w 634649"/>
              <a:gd name="connsiteY4" fmla="*/ 405189 h 944183"/>
              <a:gd name="connsiteX5" fmla="*/ 269760 w 634649"/>
              <a:gd name="connsiteY5" fmla="*/ 199371 h 944183"/>
              <a:gd name="connsiteX6" fmla="*/ 376198 w 634649"/>
              <a:gd name="connsiteY6" fmla="*/ 0 h 944183"/>
              <a:gd name="connsiteX0" fmla="*/ 589267 w 595715"/>
              <a:gd name="connsiteY0" fmla="*/ 194845 h 1037055"/>
              <a:gd name="connsiteX1" fmla="*/ 375363 w 595715"/>
              <a:gd name="connsiteY1" fmla="*/ 527225 h 1037055"/>
              <a:gd name="connsiteX2" fmla="*/ 581467 w 595715"/>
              <a:gd name="connsiteY2" fmla="*/ 944183 h 1037055"/>
              <a:gd name="connsiteX3" fmla="*/ 110149 w 595715"/>
              <a:gd name="connsiteY3" fmla="*/ 1028321 h 1037055"/>
              <a:gd name="connsiteX4" fmla="*/ 10320 w 595715"/>
              <a:gd name="connsiteY4" fmla="*/ 405189 h 1037055"/>
              <a:gd name="connsiteX5" fmla="*/ 230826 w 595715"/>
              <a:gd name="connsiteY5" fmla="*/ 199371 h 1037055"/>
              <a:gd name="connsiteX6" fmla="*/ 337264 w 595715"/>
              <a:gd name="connsiteY6" fmla="*/ 0 h 1037055"/>
              <a:gd name="connsiteX0" fmla="*/ 583024 w 589472"/>
              <a:gd name="connsiteY0" fmla="*/ 194845 h 1402768"/>
              <a:gd name="connsiteX1" fmla="*/ 369120 w 589472"/>
              <a:gd name="connsiteY1" fmla="*/ 527225 h 1402768"/>
              <a:gd name="connsiteX2" fmla="*/ 575224 w 589472"/>
              <a:gd name="connsiteY2" fmla="*/ 944183 h 1402768"/>
              <a:gd name="connsiteX3" fmla="*/ 434916 w 589472"/>
              <a:gd name="connsiteY3" fmla="*/ 1399733 h 1402768"/>
              <a:gd name="connsiteX4" fmla="*/ 4077 w 589472"/>
              <a:gd name="connsiteY4" fmla="*/ 405189 h 1402768"/>
              <a:gd name="connsiteX5" fmla="*/ 224583 w 589472"/>
              <a:gd name="connsiteY5" fmla="*/ 199371 h 1402768"/>
              <a:gd name="connsiteX6" fmla="*/ 331021 w 589472"/>
              <a:gd name="connsiteY6" fmla="*/ 0 h 1402768"/>
              <a:gd name="connsiteX0" fmla="*/ 583024 w 848681"/>
              <a:gd name="connsiteY0" fmla="*/ 194845 h 1405413"/>
              <a:gd name="connsiteX1" fmla="*/ 369120 w 848681"/>
              <a:gd name="connsiteY1" fmla="*/ 527225 h 1405413"/>
              <a:gd name="connsiteX2" fmla="*/ 840032 w 848681"/>
              <a:gd name="connsiteY2" fmla="*/ 1209478 h 1405413"/>
              <a:gd name="connsiteX3" fmla="*/ 434916 w 848681"/>
              <a:gd name="connsiteY3" fmla="*/ 1399733 h 1405413"/>
              <a:gd name="connsiteX4" fmla="*/ 4077 w 848681"/>
              <a:gd name="connsiteY4" fmla="*/ 405189 h 1405413"/>
              <a:gd name="connsiteX5" fmla="*/ 224583 w 848681"/>
              <a:gd name="connsiteY5" fmla="*/ 199371 h 1405413"/>
              <a:gd name="connsiteX6" fmla="*/ 331021 w 848681"/>
              <a:gd name="connsiteY6" fmla="*/ 0 h 1405413"/>
              <a:gd name="connsiteX0" fmla="*/ 579331 w 844988"/>
              <a:gd name="connsiteY0" fmla="*/ 194845 h 1405413"/>
              <a:gd name="connsiteX1" fmla="*/ 365427 w 844988"/>
              <a:gd name="connsiteY1" fmla="*/ 527225 h 1405413"/>
              <a:gd name="connsiteX2" fmla="*/ 836339 w 844988"/>
              <a:gd name="connsiteY2" fmla="*/ 1209478 h 1405413"/>
              <a:gd name="connsiteX3" fmla="*/ 431223 w 844988"/>
              <a:gd name="connsiteY3" fmla="*/ 1399733 h 1405413"/>
              <a:gd name="connsiteX4" fmla="*/ 174654 w 844988"/>
              <a:gd name="connsiteY4" fmla="*/ 979309 h 1405413"/>
              <a:gd name="connsiteX5" fmla="*/ 384 w 844988"/>
              <a:gd name="connsiteY5" fmla="*/ 405189 h 1405413"/>
              <a:gd name="connsiteX6" fmla="*/ 220890 w 844988"/>
              <a:gd name="connsiteY6" fmla="*/ 199371 h 1405413"/>
              <a:gd name="connsiteX7" fmla="*/ 327328 w 844988"/>
              <a:gd name="connsiteY7" fmla="*/ 0 h 1405413"/>
              <a:gd name="connsiteX0" fmla="*/ 867055 w 1132712"/>
              <a:gd name="connsiteY0" fmla="*/ 194845 h 1405413"/>
              <a:gd name="connsiteX1" fmla="*/ 653151 w 1132712"/>
              <a:gd name="connsiteY1" fmla="*/ 527225 h 1405413"/>
              <a:gd name="connsiteX2" fmla="*/ 1124063 w 1132712"/>
              <a:gd name="connsiteY2" fmla="*/ 1209478 h 1405413"/>
              <a:gd name="connsiteX3" fmla="*/ 718947 w 1132712"/>
              <a:gd name="connsiteY3" fmla="*/ 1399733 h 1405413"/>
              <a:gd name="connsiteX4" fmla="*/ 12204 w 1132712"/>
              <a:gd name="connsiteY4" fmla="*/ 1098693 h 1405413"/>
              <a:gd name="connsiteX5" fmla="*/ 288108 w 1132712"/>
              <a:gd name="connsiteY5" fmla="*/ 405189 h 1405413"/>
              <a:gd name="connsiteX6" fmla="*/ 508614 w 1132712"/>
              <a:gd name="connsiteY6" fmla="*/ 199371 h 1405413"/>
              <a:gd name="connsiteX7" fmla="*/ 615052 w 1132712"/>
              <a:gd name="connsiteY7" fmla="*/ 0 h 1405413"/>
              <a:gd name="connsiteX0" fmla="*/ 890018 w 1155675"/>
              <a:gd name="connsiteY0" fmla="*/ 194845 h 1405413"/>
              <a:gd name="connsiteX1" fmla="*/ 676114 w 1155675"/>
              <a:gd name="connsiteY1" fmla="*/ 527225 h 1405413"/>
              <a:gd name="connsiteX2" fmla="*/ 1147026 w 1155675"/>
              <a:gd name="connsiteY2" fmla="*/ 1209478 h 1405413"/>
              <a:gd name="connsiteX3" fmla="*/ 741910 w 1155675"/>
              <a:gd name="connsiteY3" fmla="*/ 1399733 h 1405413"/>
              <a:gd name="connsiteX4" fmla="*/ 35167 w 1155675"/>
              <a:gd name="connsiteY4" fmla="*/ 1098693 h 1405413"/>
              <a:gd name="connsiteX5" fmla="*/ 127850 w 1155675"/>
              <a:gd name="connsiteY5" fmla="*/ 767073 h 1405413"/>
              <a:gd name="connsiteX6" fmla="*/ 311071 w 1155675"/>
              <a:gd name="connsiteY6" fmla="*/ 405189 h 1405413"/>
              <a:gd name="connsiteX7" fmla="*/ 531577 w 1155675"/>
              <a:gd name="connsiteY7" fmla="*/ 199371 h 1405413"/>
              <a:gd name="connsiteX8" fmla="*/ 638015 w 1155675"/>
              <a:gd name="connsiteY8" fmla="*/ 0 h 1405413"/>
              <a:gd name="connsiteX0" fmla="*/ 863908 w 1129565"/>
              <a:gd name="connsiteY0" fmla="*/ 194845 h 1405413"/>
              <a:gd name="connsiteX1" fmla="*/ 650004 w 1129565"/>
              <a:gd name="connsiteY1" fmla="*/ 527225 h 1405413"/>
              <a:gd name="connsiteX2" fmla="*/ 1120916 w 1129565"/>
              <a:gd name="connsiteY2" fmla="*/ 1209478 h 1405413"/>
              <a:gd name="connsiteX3" fmla="*/ 715800 w 1129565"/>
              <a:gd name="connsiteY3" fmla="*/ 1399733 h 1405413"/>
              <a:gd name="connsiteX4" fmla="*/ 9057 w 1129565"/>
              <a:gd name="connsiteY4" fmla="*/ 1098693 h 1405413"/>
              <a:gd name="connsiteX5" fmla="*/ 750521 w 1129565"/>
              <a:gd name="connsiteY5" fmla="*/ 966045 h 1405413"/>
              <a:gd name="connsiteX6" fmla="*/ 284961 w 1129565"/>
              <a:gd name="connsiteY6" fmla="*/ 405189 h 1405413"/>
              <a:gd name="connsiteX7" fmla="*/ 505467 w 1129565"/>
              <a:gd name="connsiteY7" fmla="*/ 199371 h 1405413"/>
              <a:gd name="connsiteX8" fmla="*/ 611905 w 1129565"/>
              <a:gd name="connsiteY8" fmla="*/ 0 h 1405413"/>
              <a:gd name="connsiteX0" fmla="*/ 850809 w 1116466"/>
              <a:gd name="connsiteY0" fmla="*/ 194845 h 1405413"/>
              <a:gd name="connsiteX1" fmla="*/ 636905 w 1116466"/>
              <a:gd name="connsiteY1" fmla="*/ 527225 h 1405413"/>
              <a:gd name="connsiteX2" fmla="*/ 1107817 w 1116466"/>
              <a:gd name="connsiteY2" fmla="*/ 1209478 h 1405413"/>
              <a:gd name="connsiteX3" fmla="*/ 702701 w 1116466"/>
              <a:gd name="connsiteY3" fmla="*/ 1399733 h 1405413"/>
              <a:gd name="connsiteX4" fmla="*/ 9198 w 1116466"/>
              <a:gd name="connsiteY4" fmla="*/ 1165017 h 1405413"/>
              <a:gd name="connsiteX5" fmla="*/ 737422 w 1116466"/>
              <a:gd name="connsiteY5" fmla="*/ 966045 h 1405413"/>
              <a:gd name="connsiteX6" fmla="*/ 271862 w 1116466"/>
              <a:gd name="connsiteY6" fmla="*/ 405189 h 1405413"/>
              <a:gd name="connsiteX7" fmla="*/ 492368 w 1116466"/>
              <a:gd name="connsiteY7" fmla="*/ 199371 h 1405413"/>
              <a:gd name="connsiteX8" fmla="*/ 598806 w 1116466"/>
              <a:gd name="connsiteY8" fmla="*/ 0 h 1405413"/>
              <a:gd name="connsiteX0" fmla="*/ 916349 w 1182006"/>
              <a:gd name="connsiteY0" fmla="*/ 194845 h 1405413"/>
              <a:gd name="connsiteX1" fmla="*/ 702445 w 1182006"/>
              <a:gd name="connsiteY1" fmla="*/ 527225 h 1405413"/>
              <a:gd name="connsiteX2" fmla="*/ 1173357 w 1182006"/>
              <a:gd name="connsiteY2" fmla="*/ 1209478 h 1405413"/>
              <a:gd name="connsiteX3" fmla="*/ 768241 w 1182006"/>
              <a:gd name="connsiteY3" fmla="*/ 1399733 h 1405413"/>
              <a:gd name="connsiteX4" fmla="*/ 8536 w 1182006"/>
              <a:gd name="connsiteY4" fmla="*/ 1204811 h 1405413"/>
              <a:gd name="connsiteX5" fmla="*/ 802962 w 1182006"/>
              <a:gd name="connsiteY5" fmla="*/ 966045 h 1405413"/>
              <a:gd name="connsiteX6" fmla="*/ 337402 w 1182006"/>
              <a:gd name="connsiteY6" fmla="*/ 405189 h 1405413"/>
              <a:gd name="connsiteX7" fmla="*/ 557908 w 1182006"/>
              <a:gd name="connsiteY7" fmla="*/ 199371 h 1405413"/>
              <a:gd name="connsiteX8" fmla="*/ 664346 w 1182006"/>
              <a:gd name="connsiteY8" fmla="*/ 0 h 1405413"/>
              <a:gd name="connsiteX0" fmla="*/ 968847 w 1234504"/>
              <a:gd name="connsiteY0" fmla="*/ 194845 h 1405413"/>
              <a:gd name="connsiteX1" fmla="*/ 754943 w 1234504"/>
              <a:gd name="connsiteY1" fmla="*/ 527225 h 1405413"/>
              <a:gd name="connsiteX2" fmla="*/ 1225855 w 1234504"/>
              <a:gd name="connsiteY2" fmla="*/ 1209478 h 1405413"/>
              <a:gd name="connsiteX3" fmla="*/ 820739 w 1234504"/>
              <a:gd name="connsiteY3" fmla="*/ 1399733 h 1405413"/>
              <a:gd name="connsiteX4" fmla="*/ 8072 w 1234504"/>
              <a:gd name="connsiteY4" fmla="*/ 1271134 h 1405413"/>
              <a:gd name="connsiteX5" fmla="*/ 855460 w 1234504"/>
              <a:gd name="connsiteY5" fmla="*/ 966045 h 1405413"/>
              <a:gd name="connsiteX6" fmla="*/ 389900 w 1234504"/>
              <a:gd name="connsiteY6" fmla="*/ 405189 h 1405413"/>
              <a:gd name="connsiteX7" fmla="*/ 610406 w 1234504"/>
              <a:gd name="connsiteY7" fmla="*/ 199371 h 1405413"/>
              <a:gd name="connsiteX8" fmla="*/ 716844 w 1234504"/>
              <a:gd name="connsiteY8" fmla="*/ 0 h 1405413"/>
              <a:gd name="connsiteX0" fmla="*/ 960775 w 1226432"/>
              <a:gd name="connsiteY0" fmla="*/ 194845 h 1405413"/>
              <a:gd name="connsiteX1" fmla="*/ 746871 w 1226432"/>
              <a:gd name="connsiteY1" fmla="*/ 527225 h 1405413"/>
              <a:gd name="connsiteX2" fmla="*/ 1217783 w 1226432"/>
              <a:gd name="connsiteY2" fmla="*/ 1209478 h 1405413"/>
              <a:gd name="connsiteX3" fmla="*/ 812667 w 1226432"/>
              <a:gd name="connsiteY3" fmla="*/ 1399733 h 1405413"/>
              <a:gd name="connsiteX4" fmla="*/ 0 w 1226432"/>
              <a:gd name="connsiteY4" fmla="*/ 1271134 h 1405413"/>
              <a:gd name="connsiteX5" fmla="*/ 847388 w 1226432"/>
              <a:gd name="connsiteY5" fmla="*/ 966045 h 1405413"/>
              <a:gd name="connsiteX6" fmla="*/ 381828 w 1226432"/>
              <a:gd name="connsiteY6" fmla="*/ 405189 h 1405413"/>
              <a:gd name="connsiteX7" fmla="*/ 602334 w 1226432"/>
              <a:gd name="connsiteY7" fmla="*/ 199371 h 1405413"/>
              <a:gd name="connsiteX8" fmla="*/ 708772 w 1226432"/>
              <a:gd name="connsiteY8" fmla="*/ 0 h 1405413"/>
              <a:gd name="connsiteX0" fmla="*/ 960775 w 1223826"/>
              <a:gd name="connsiteY0" fmla="*/ 194845 h 1405413"/>
              <a:gd name="connsiteX1" fmla="*/ 746871 w 1223826"/>
              <a:gd name="connsiteY1" fmla="*/ 527225 h 1405413"/>
              <a:gd name="connsiteX2" fmla="*/ 1217783 w 1223826"/>
              <a:gd name="connsiteY2" fmla="*/ 1209478 h 1405413"/>
              <a:gd name="connsiteX3" fmla="*/ 812667 w 1223826"/>
              <a:gd name="connsiteY3" fmla="*/ 1399733 h 1405413"/>
              <a:gd name="connsiteX4" fmla="*/ 0 w 1223826"/>
              <a:gd name="connsiteY4" fmla="*/ 1271134 h 1405413"/>
              <a:gd name="connsiteX5" fmla="*/ 847388 w 1223826"/>
              <a:gd name="connsiteY5" fmla="*/ 966045 h 1405413"/>
              <a:gd name="connsiteX6" fmla="*/ 381828 w 1223826"/>
              <a:gd name="connsiteY6" fmla="*/ 405189 h 1405413"/>
              <a:gd name="connsiteX7" fmla="*/ 602334 w 1223826"/>
              <a:gd name="connsiteY7" fmla="*/ 199371 h 1405413"/>
              <a:gd name="connsiteX8" fmla="*/ 708772 w 1223826"/>
              <a:gd name="connsiteY8" fmla="*/ 0 h 1405413"/>
              <a:gd name="connsiteX0" fmla="*/ 960775 w 1223826"/>
              <a:gd name="connsiteY0" fmla="*/ 194845 h 1407145"/>
              <a:gd name="connsiteX1" fmla="*/ 746871 w 1223826"/>
              <a:gd name="connsiteY1" fmla="*/ 527225 h 1407145"/>
              <a:gd name="connsiteX2" fmla="*/ 1217783 w 1223826"/>
              <a:gd name="connsiteY2" fmla="*/ 1209478 h 1407145"/>
              <a:gd name="connsiteX3" fmla="*/ 812667 w 1223826"/>
              <a:gd name="connsiteY3" fmla="*/ 1399733 h 1407145"/>
              <a:gd name="connsiteX4" fmla="*/ 0 w 1223826"/>
              <a:gd name="connsiteY4" fmla="*/ 1271134 h 1407145"/>
              <a:gd name="connsiteX5" fmla="*/ 847388 w 1223826"/>
              <a:gd name="connsiteY5" fmla="*/ 966045 h 1407145"/>
              <a:gd name="connsiteX6" fmla="*/ 381828 w 1223826"/>
              <a:gd name="connsiteY6" fmla="*/ 405189 h 1407145"/>
              <a:gd name="connsiteX7" fmla="*/ 602334 w 1223826"/>
              <a:gd name="connsiteY7" fmla="*/ 199371 h 1407145"/>
              <a:gd name="connsiteX8" fmla="*/ 708772 w 1223826"/>
              <a:gd name="connsiteY8" fmla="*/ 0 h 1407145"/>
              <a:gd name="connsiteX0" fmla="*/ 960775 w 1223826"/>
              <a:gd name="connsiteY0" fmla="*/ 194845 h 1399733"/>
              <a:gd name="connsiteX1" fmla="*/ 746871 w 1223826"/>
              <a:gd name="connsiteY1" fmla="*/ 527225 h 1399733"/>
              <a:gd name="connsiteX2" fmla="*/ 1217783 w 1223826"/>
              <a:gd name="connsiteY2" fmla="*/ 1209478 h 1399733"/>
              <a:gd name="connsiteX3" fmla="*/ 812667 w 1223826"/>
              <a:gd name="connsiteY3" fmla="*/ 1399733 h 1399733"/>
              <a:gd name="connsiteX4" fmla="*/ 0 w 1223826"/>
              <a:gd name="connsiteY4" fmla="*/ 1271134 h 1399733"/>
              <a:gd name="connsiteX5" fmla="*/ 847388 w 1223826"/>
              <a:gd name="connsiteY5" fmla="*/ 966045 h 1399733"/>
              <a:gd name="connsiteX6" fmla="*/ 381828 w 1223826"/>
              <a:gd name="connsiteY6" fmla="*/ 405189 h 1399733"/>
              <a:gd name="connsiteX7" fmla="*/ 602334 w 1223826"/>
              <a:gd name="connsiteY7" fmla="*/ 199371 h 1399733"/>
              <a:gd name="connsiteX8" fmla="*/ 708772 w 1223826"/>
              <a:gd name="connsiteY8" fmla="*/ 0 h 1399733"/>
              <a:gd name="connsiteX0" fmla="*/ 971495 w 1234546"/>
              <a:gd name="connsiteY0" fmla="*/ 194845 h 1411293"/>
              <a:gd name="connsiteX1" fmla="*/ 757591 w 1234546"/>
              <a:gd name="connsiteY1" fmla="*/ 527225 h 1411293"/>
              <a:gd name="connsiteX2" fmla="*/ 1228503 w 1234546"/>
              <a:gd name="connsiteY2" fmla="*/ 1209478 h 1411293"/>
              <a:gd name="connsiteX3" fmla="*/ 823387 w 1234546"/>
              <a:gd name="connsiteY3" fmla="*/ 1399733 h 1411293"/>
              <a:gd name="connsiteX4" fmla="*/ 408680 w 1234546"/>
              <a:gd name="connsiteY4" fmla="*/ 1377360 h 1411293"/>
              <a:gd name="connsiteX5" fmla="*/ 10720 w 1234546"/>
              <a:gd name="connsiteY5" fmla="*/ 1271134 h 1411293"/>
              <a:gd name="connsiteX6" fmla="*/ 858108 w 1234546"/>
              <a:gd name="connsiteY6" fmla="*/ 966045 h 1411293"/>
              <a:gd name="connsiteX7" fmla="*/ 392548 w 1234546"/>
              <a:gd name="connsiteY7" fmla="*/ 405189 h 1411293"/>
              <a:gd name="connsiteX8" fmla="*/ 613054 w 1234546"/>
              <a:gd name="connsiteY8" fmla="*/ 199371 h 1411293"/>
              <a:gd name="connsiteX9" fmla="*/ 719492 w 1234546"/>
              <a:gd name="connsiteY9" fmla="*/ 0 h 1411293"/>
              <a:gd name="connsiteX0" fmla="*/ 971301 w 1234352"/>
              <a:gd name="connsiteY0" fmla="*/ 194845 h 1404830"/>
              <a:gd name="connsiteX1" fmla="*/ 757397 w 1234352"/>
              <a:gd name="connsiteY1" fmla="*/ 527225 h 1404830"/>
              <a:gd name="connsiteX2" fmla="*/ 1228309 w 1234352"/>
              <a:gd name="connsiteY2" fmla="*/ 1209478 h 1404830"/>
              <a:gd name="connsiteX3" fmla="*/ 823193 w 1234352"/>
              <a:gd name="connsiteY3" fmla="*/ 1399733 h 1404830"/>
              <a:gd name="connsiteX4" fmla="*/ 415854 w 1234352"/>
              <a:gd name="connsiteY4" fmla="*/ 1310929 h 1404830"/>
              <a:gd name="connsiteX5" fmla="*/ 10526 w 1234352"/>
              <a:gd name="connsiteY5" fmla="*/ 1271134 h 1404830"/>
              <a:gd name="connsiteX6" fmla="*/ 857914 w 1234352"/>
              <a:gd name="connsiteY6" fmla="*/ 966045 h 1404830"/>
              <a:gd name="connsiteX7" fmla="*/ 392354 w 1234352"/>
              <a:gd name="connsiteY7" fmla="*/ 405189 h 1404830"/>
              <a:gd name="connsiteX8" fmla="*/ 612860 w 1234352"/>
              <a:gd name="connsiteY8" fmla="*/ 199371 h 1404830"/>
              <a:gd name="connsiteX9" fmla="*/ 719298 w 1234352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1077236 w 1466463"/>
              <a:gd name="connsiteY0" fmla="*/ 194845 h 1578793"/>
              <a:gd name="connsiteX1" fmla="*/ 863332 w 1466463"/>
              <a:gd name="connsiteY1" fmla="*/ 527225 h 1578793"/>
              <a:gd name="connsiteX2" fmla="*/ 1334244 w 1466463"/>
              <a:gd name="connsiteY2" fmla="*/ 1209478 h 1578793"/>
              <a:gd name="connsiteX3" fmla="*/ 929128 w 1466463"/>
              <a:gd name="connsiteY3" fmla="*/ 1399733 h 1578793"/>
              <a:gd name="connsiteX4" fmla="*/ 521789 w 1466463"/>
              <a:gd name="connsiteY4" fmla="*/ 1310929 h 1578793"/>
              <a:gd name="connsiteX5" fmla="*/ 0 w 1466463"/>
              <a:gd name="connsiteY5" fmla="*/ 1392142 h 1578793"/>
              <a:gd name="connsiteX6" fmla="*/ 963849 w 1466463"/>
              <a:gd name="connsiteY6" fmla="*/ 966045 h 1578793"/>
              <a:gd name="connsiteX7" fmla="*/ 498289 w 1466463"/>
              <a:gd name="connsiteY7" fmla="*/ 405189 h 1578793"/>
              <a:gd name="connsiteX8" fmla="*/ 718795 w 1466463"/>
              <a:gd name="connsiteY8" fmla="*/ 199371 h 1578793"/>
              <a:gd name="connsiteX9" fmla="*/ 825233 w 1466463"/>
              <a:gd name="connsiteY9" fmla="*/ 0 h 1578793"/>
              <a:gd name="connsiteX0" fmla="*/ 1077236 w 1466463"/>
              <a:gd name="connsiteY0" fmla="*/ 194845 h 1578793"/>
              <a:gd name="connsiteX1" fmla="*/ 1079161 w 1466463"/>
              <a:gd name="connsiteY1" fmla="*/ 72076 h 1578793"/>
              <a:gd name="connsiteX2" fmla="*/ 863332 w 1466463"/>
              <a:gd name="connsiteY2" fmla="*/ 527225 h 1578793"/>
              <a:gd name="connsiteX3" fmla="*/ 1334244 w 1466463"/>
              <a:gd name="connsiteY3" fmla="*/ 1209478 h 1578793"/>
              <a:gd name="connsiteX4" fmla="*/ 929128 w 1466463"/>
              <a:gd name="connsiteY4" fmla="*/ 1399733 h 1578793"/>
              <a:gd name="connsiteX5" fmla="*/ 521789 w 1466463"/>
              <a:gd name="connsiteY5" fmla="*/ 1310929 h 1578793"/>
              <a:gd name="connsiteX6" fmla="*/ 0 w 1466463"/>
              <a:gd name="connsiteY6" fmla="*/ 1392142 h 1578793"/>
              <a:gd name="connsiteX7" fmla="*/ 963849 w 1466463"/>
              <a:gd name="connsiteY7" fmla="*/ 966045 h 1578793"/>
              <a:gd name="connsiteX8" fmla="*/ 498289 w 1466463"/>
              <a:gd name="connsiteY8" fmla="*/ 405189 h 1578793"/>
              <a:gd name="connsiteX9" fmla="*/ 718795 w 1466463"/>
              <a:gd name="connsiteY9" fmla="*/ 199371 h 1578793"/>
              <a:gd name="connsiteX10" fmla="*/ 825233 w 1466463"/>
              <a:gd name="connsiteY10" fmla="*/ 0 h 1578793"/>
              <a:gd name="connsiteX0" fmla="*/ 1079161 w 1466463"/>
              <a:gd name="connsiteY0" fmla="*/ 72076 h 1578793"/>
              <a:gd name="connsiteX1" fmla="*/ 863332 w 1466463"/>
              <a:gd name="connsiteY1" fmla="*/ 527225 h 1578793"/>
              <a:gd name="connsiteX2" fmla="*/ 1334244 w 1466463"/>
              <a:gd name="connsiteY2" fmla="*/ 1209478 h 1578793"/>
              <a:gd name="connsiteX3" fmla="*/ 929128 w 1466463"/>
              <a:gd name="connsiteY3" fmla="*/ 1399733 h 1578793"/>
              <a:gd name="connsiteX4" fmla="*/ 521789 w 1466463"/>
              <a:gd name="connsiteY4" fmla="*/ 1310929 h 1578793"/>
              <a:gd name="connsiteX5" fmla="*/ 0 w 1466463"/>
              <a:gd name="connsiteY5" fmla="*/ 1392142 h 1578793"/>
              <a:gd name="connsiteX6" fmla="*/ 963849 w 1466463"/>
              <a:gd name="connsiteY6" fmla="*/ 966045 h 1578793"/>
              <a:gd name="connsiteX7" fmla="*/ 498289 w 1466463"/>
              <a:gd name="connsiteY7" fmla="*/ 405189 h 1578793"/>
              <a:gd name="connsiteX8" fmla="*/ 718795 w 1466463"/>
              <a:gd name="connsiteY8" fmla="*/ 199371 h 1578793"/>
              <a:gd name="connsiteX9" fmla="*/ 825233 w 1466463"/>
              <a:gd name="connsiteY9" fmla="*/ 0 h 1578793"/>
              <a:gd name="connsiteX0" fmla="*/ 1079161 w 1466463"/>
              <a:gd name="connsiteY0" fmla="*/ 72076 h 1578793"/>
              <a:gd name="connsiteX1" fmla="*/ 863332 w 1466463"/>
              <a:gd name="connsiteY1" fmla="*/ 527225 h 1578793"/>
              <a:gd name="connsiteX2" fmla="*/ 1334244 w 1466463"/>
              <a:gd name="connsiteY2" fmla="*/ 1209478 h 1578793"/>
              <a:gd name="connsiteX3" fmla="*/ 929128 w 1466463"/>
              <a:gd name="connsiteY3" fmla="*/ 1399733 h 1578793"/>
              <a:gd name="connsiteX4" fmla="*/ 521789 w 1466463"/>
              <a:gd name="connsiteY4" fmla="*/ 1310929 h 1578793"/>
              <a:gd name="connsiteX5" fmla="*/ 0 w 1466463"/>
              <a:gd name="connsiteY5" fmla="*/ 1392142 h 1578793"/>
              <a:gd name="connsiteX6" fmla="*/ 1007217 w 1466463"/>
              <a:gd name="connsiteY6" fmla="*/ 1009068 h 1578793"/>
              <a:gd name="connsiteX7" fmla="*/ 498289 w 1466463"/>
              <a:gd name="connsiteY7" fmla="*/ 405189 h 1578793"/>
              <a:gd name="connsiteX8" fmla="*/ 718795 w 1466463"/>
              <a:gd name="connsiteY8" fmla="*/ 199371 h 1578793"/>
              <a:gd name="connsiteX9" fmla="*/ 825233 w 1466463"/>
              <a:gd name="connsiteY9" fmla="*/ 0 h 1578793"/>
              <a:gd name="connsiteX0" fmla="*/ 1083078 w 1470380"/>
              <a:gd name="connsiteY0" fmla="*/ 72076 h 1578793"/>
              <a:gd name="connsiteX1" fmla="*/ 867249 w 1470380"/>
              <a:gd name="connsiteY1" fmla="*/ 527225 h 1578793"/>
              <a:gd name="connsiteX2" fmla="*/ 1338161 w 1470380"/>
              <a:gd name="connsiteY2" fmla="*/ 1209478 h 1578793"/>
              <a:gd name="connsiteX3" fmla="*/ 933045 w 1470380"/>
              <a:gd name="connsiteY3" fmla="*/ 1399733 h 1578793"/>
              <a:gd name="connsiteX4" fmla="*/ 525706 w 1470380"/>
              <a:gd name="connsiteY4" fmla="*/ 1310929 h 1578793"/>
              <a:gd name="connsiteX5" fmla="*/ 3917 w 1470380"/>
              <a:gd name="connsiteY5" fmla="*/ 1392142 h 1578793"/>
              <a:gd name="connsiteX6" fmla="*/ 502206 w 1470380"/>
              <a:gd name="connsiteY6" fmla="*/ 405189 h 1578793"/>
              <a:gd name="connsiteX7" fmla="*/ 722712 w 1470380"/>
              <a:gd name="connsiteY7" fmla="*/ 199371 h 1578793"/>
              <a:gd name="connsiteX8" fmla="*/ 829150 w 1470380"/>
              <a:gd name="connsiteY8" fmla="*/ 0 h 1578793"/>
              <a:gd name="connsiteX0" fmla="*/ 1083078 w 1503073"/>
              <a:gd name="connsiteY0" fmla="*/ 72076 h 1578793"/>
              <a:gd name="connsiteX1" fmla="*/ 867249 w 1503073"/>
              <a:gd name="connsiteY1" fmla="*/ 527225 h 1578793"/>
              <a:gd name="connsiteX2" fmla="*/ 1370854 w 1503073"/>
              <a:gd name="connsiteY2" fmla="*/ 1225297 h 1578793"/>
              <a:gd name="connsiteX3" fmla="*/ 933045 w 1503073"/>
              <a:gd name="connsiteY3" fmla="*/ 1399733 h 1578793"/>
              <a:gd name="connsiteX4" fmla="*/ 525706 w 1503073"/>
              <a:gd name="connsiteY4" fmla="*/ 1310929 h 1578793"/>
              <a:gd name="connsiteX5" fmla="*/ 3917 w 1503073"/>
              <a:gd name="connsiteY5" fmla="*/ 1392142 h 1578793"/>
              <a:gd name="connsiteX6" fmla="*/ 502206 w 1503073"/>
              <a:gd name="connsiteY6" fmla="*/ 405189 h 1578793"/>
              <a:gd name="connsiteX7" fmla="*/ 722712 w 1503073"/>
              <a:gd name="connsiteY7" fmla="*/ 199371 h 1578793"/>
              <a:gd name="connsiteX8" fmla="*/ 829150 w 1503073"/>
              <a:gd name="connsiteY8" fmla="*/ 0 h 1578793"/>
              <a:gd name="connsiteX0" fmla="*/ 1083078 w 1503073"/>
              <a:gd name="connsiteY0" fmla="*/ 72076 h 1578793"/>
              <a:gd name="connsiteX1" fmla="*/ 867249 w 1503073"/>
              <a:gd name="connsiteY1" fmla="*/ 527225 h 1578793"/>
              <a:gd name="connsiteX2" fmla="*/ 1370854 w 1503073"/>
              <a:gd name="connsiteY2" fmla="*/ 1225297 h 1578793"/>
              <a:gd name="connsiteX3" fmla="*/ 933045 w 1503073"/>
              <a:gd name="connsiteY3" fmla="*/ 1399733 h 1578793"/>
              <a:gd name="connsiteX4" fmla="*/ 525706 w 1503073"/>
              <a:gd name="connsiteY4" fmla="*/ 1310929 h 1578793"/>
              <a:gd name="connsiteX5" fmla="*/ 3917 w 1503073"/>
              <a:gd name="connsiteY5" fmla="*/ 1392142 h 1578793"/>
              <a:gd name="connsiteX6" fmla="*/ 502206 w 1503073"/>
              <a:gd name="connsiteY6" fmla="*/ 405189 h 1578793"/>
              <a:gd name="connsiteX7" fmla="*/ 722712 w 1503073"/>
              <a:gd name="connsiteY7" fmla="*/ 199371 h 1578793"/>
              <a:gd name="connsiteX8" fmla="*/ 829150 w 1503073"/>
              <a:gd name="connsiteY8" fmla="*/ 0 h 1578793"/>
              <a:gd name="connsiteX0" fmla="*/ 1083078 w 1503073"/>
              <a:gd name="connsiteY0" fmla="*/ 72076 h 1578793"/>
              <a:gd name="connsiteX1" fmla="*/ 867249 w 1503073"/>
              <a:gd name="connsiteY1" fmla="*/ 527225 h 1578793"/>
              <a:gd name="connsiteX2" fmla="*/ 1370854 w 1503073"/>
              <a:gd name="connsiteY2" fmla="*/ 1225297 h 1578793"/>
              <a:gd name="connsiteX3" fmla="*/ 933045 w 1503073"/>
              <a:gd name="connsiteY3" fmla="*/ 1399733 h 1578793"/>
              <a:gd name="connsiteX4" fmla="*/ 525706 w 1503073"/>
              <a:gd name="connsiteY4" fmla="*/ 1310929 h 1578793"/>
              <a:gd name="connsiteX5" fmla="*/ 3917 w 1503073"/>
              <a:gd name="connsiteY5" fmla="*/ 1392142 h 1578793"/>
              <a:gd name="connsiteX6" fmla="*/ 502206 w 1503073"/>
              <a:gd name="connsiteY6" fmla="*/ 405189 h 1578793"/>
              <a:gd name="connsiteX7" fmla="*/ 722712 w 1503073"/>
              <a:gd name="connsiteY7" fmla="*/ 199371 h 1578793"/>
              <a:gd name="connsiteX8" fmla="*/ 829150 w 1503073"/>
              <a:gd name="connsiteY8" fmla="*/ 0 h 1578793"/>
              <a:gd name="connsiteX0" fmla="*/ 1083078 w 1503073"/>
              <a:gd name="connsiteY0" fmla="*/ 72076 h 1578793"/>
              <a:gd name="connsiteX1" fmla="*/ 867249 w 1503073"/>
              <a:gd name="connsiteY1" fmla="*/ 527225 h 1578793"/>
              <a:gd name="connsiteX2" fmla="*/ 1370854 w 1503073"/>
              <a:gd name="connsiteY2" fmla="*/ 1225297 h 1578793"/>
              <a:gd name="connsiteX3" fmla="*/ 933045 w 1503073"/>
              <a:gd name="connsiteY3" fmla="*/ 1399733 h 1578793"/>
              <a:gd name="connsiteX4" fmla="*/ 525706 w 1503073"/>
              <a:gd name="connsiteY4" fmla="*/ 1310929 h 1578793"/>
              <a:gd name="connsiteX5" fmla="*/ 3917 w 1503073"/>
              <a:gd name="connsiteY5" fmla="*/ 1392142 h 1578793"/>
              <a:gd name="connsiteX6" fmla="*/ 502206 w 1503073"/>
              <a:gd name="connsiteY6" fmla="*/ 405189 h 1578793"/>
              <a:gd name="connsiteX7" fmla="*/ 722712 w 1503073"/>
              <a:gd name="connsiteY7" fmla="*/ 199371 h 1578793"/>
              <a:gd name="connsiteX8" fmla="*/ 829150 w 1503073"/>
              <a:gd name="connsiteY8" fmla="*/ 0 h 1578793"/>
              <a:gd name="connsiteX0" fmla="*/ 1083078 w 1503073"/>
              <a:gd name="connsiteY0" fmla="*/ 72076 h 1578793"/>
              <a:gd name="connsiteX1" fmla="*/ 867249 w 1503073"/>
              <a:gd name="connsiteY1" fmla="*/ 527225 h 1578793"/>
              <a:gd name="connsiteX2" fmla="*/ 1370854 w 1503073"/>
              <a:gd name="connsiteY2" fmla="*/ 1225297 h 1578793"/>
              <a:gd name="connsiteX3" fmla="*/ 933045 w 1503073"/>
              <a:gd name="connsiteY3" fmla="*/ 1399733 h 1578793"/>
              <a:gd name="connsiteX4" fmla="*/ 525706 w 1503073"/>
              <a:gd name="connsiteY4" fmla="*/ 1310929 h 1578793"/>
              <a:gd name="connsiteX5" fmla="*/ 3917 w 1503073"/>
              <a:gd name="connsiteY5" fmla="*/ 1392142 h 1578793"/>
              <a:gd name="connsiteX6" fmla="*/ 502206 w 1503073"/>
              <a:gd name="connsiteY6" fmla="*/ 405189 h 1578793"/>
              <a:gd name="connsiteX7" fmla="*/ 722712 w 1503073"/>
              <a:gd name="connsiteY7" fmla="*/ 199371 h 1578793"/>
              <a:gd name="connsiteX8" fmla="*/ 829150 w 1503073"/>
              <a:gd name="connsiteY8" fmla="*/ 0 h 1578793"/>
              <a:gd name="connsiteX0" fmla="*/ 1083078 w 1503073"/>
              <a:gd name="connsiteY0" fmla="*/ 72076 h 1578793"/>
              <a:gd name="connsiteX1" fmla="*/ 867249 w 1503073"/>
              <a:gd name="connsiteY1" fmla="*/ 527225 h 1578793"/>
              <a:gd name="connsiteX2" fmla="*/ 1370854 w 1503073"/>
              <a:gd name="connsiteY2" fmla="*/ 1225297 h 1578793"/>
              <a:gd name="connsiteX3" fmla="*/ 525706 w 1503073"/>
              <a:gd name="connsiteY3" fmla="*/ 1310929 h 1578793"/>
              <a:gd name="connsiteX4" fmla="*/ 3917 w 1503073"/>
              <a:gd name="connsiteY4" fmla="*/ 1392142 h 1578793"/>
              <a:gd name="connsiteX5" fmla="*/ 502206 w 1503073"/>
              <a:gd name="connsiteY5" fmla="*/ 405189 h 1578793"/>
              <a:gd name="connsiteX6" fmla="*/ 722712 w 1503073"/>
              <a:gd name="connsiteY6" fmla="*/ 199371 h 1578793"/>
              <a:gd name="connsiteX7" fmla="*/ 829150 w 1503073"/>
              <a:gd name="connsiteY7" fmla="*/ 0 h 1578793"/>
              <a:gd name="connsiteX0" fmla="*/ 1083078 w 1503073"/>
              <a:gd name="connsiteY0" fmla="*/ 72076 h 1528827"/>
              <a:gd name="connsiteX1" fmla="*/ 867249 w 1503073"/>
              <a:gd name="connsiteY1" fmla="*/ 527225 h 1528827"/>
              <a:gd name="connsiteX2" fmla="*/ 1370854 w 1503073"/>
              <a:gd name="connsiteY2" fmla="*/ 1225297 h 1528827"/>
              <a:gd name="connsiteX3" fmla="*/ 3917 w 1503073"/>
              <a:gd name="connsiteY3" fmla="*/ 1392142 h 1528827"/>
              <a:gd name="connsiteX4" fmla="*/ 502206 w 1503073"/>
              <a:gd name="connsiteY4" fmla="*/ 405189 h 1528827"/>
              <a:gd name="connsiteX5" fmla="*/ 722712 w 1503073"/>
              <a:gd name="connsiteY5" fmla="*/ 199371 h 1528827"/>
              <a:gd name="connsiteX6" fmla="*/ 829150 w 1503073"/>
              <a:gd name="connsiteY6" fmla="*/ 0 h 1528827"/>
              <a:gd name="connsiteX0" fmla="*/ 628942 w 1048937"/>
              <a:gd name="connsiteY0" fmla="*/ 72076 h 1225297"/>
              <a:gd name="connsiteX1" fmla="*/ 413113 w 1048937"/>
              <a:gd name="connsiteY1" fmla="*/ 527225 h 1225297"/>
              <a:gd name="connsiteX2" fmla="*/ 916718 w 1048937"/>
              <a:gd name="connsiteY2" fmla="*/ 1225297 h 1225297"/>
              <a:gd name="connsiteX3" fmla="*/ 48070 w 1048937"/>
              <a:gd name="connsiteY3" fmla="*/ 405189 h 1225297"/>
              <a:gd name="connsiteX4" fmla="*/ 268576 w 1048937"/>
              <a:gd name="connsiteY4" fmla="*/ 199371 h 1225297"/>
              <a:gd name="connsiteX5" fmla="*/ 375014 w 1048937"/>
              <a:gd name="connsiteY5" fmla="*/ 0 h 1225297"/>
              <a:gd name="connsiteX0" fmla="*/ 628942 w 628942"/>
              <a:gd name="connsiteY0" fmla="*/ 72076 h 582744"/>
              <a:gd name="connsiteX1" fmla="*/ 413113 w 628942"/>
              <a:gd name="connsiteY1" fmla="*/ 527225 h 582744"/>
              <a:gd name="connsiteX2" fmla="*/ 48070 w 628942"/>
              <a:gd name="connsiteY2" fmla="*/ 405189 h 582744"/>
              <a:gd name="connsiteX3" fmla="*/ 268576 w 628942"/>
              <a:gd name="connsiteY3" fmla="*/ 199371 h 582744"/>
              <a:gd name="connsiteX4" fmla="*/ 375014 w 628942"/>
              <a:gd name="connsiteY4" fmla="*/ 0 h 582744"/>
              <a:gd name="connsiteX0" fmla="*/ 623622 w 623622"/>
              <a:gd name="connsiteY0" fmla="*/ 72076 h 599301"/>
              <a:gd name="connsiteX1" fmla="*/ 407793 w 623622"/>
              <a:gd name="connsiteY1" fmla="*/ 527225 h 599301"/>
              <a:gd name="connsiteX2" fmla="*/ 48070 w 623622"/>
              <a:gd name="connsiteY2" fmla="*/ 504534 h 599301"/>
              <a:gd name="connsiteX3" fmla="*/ 263256 w 623622"/>
              <a:gd name="connsiteY3" fmla="*/ 199371 h 599301"/>
              <a:gd name="connsiteX4" fmla="*/ 369694 w 623622"/>
              <a:gd name="connsiteY4" fmla="*/ 0 h 59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622" h="599301">
                <a:moveTo>
                  <a:pt x="623622" y="72076"/>
                </a:moveTo>
                <a:cubicBezTo>
                  <a:pt x="587971" y="127473"/>
                  <a:pt x="503718" y="455149"/>
                  <a:pt x="407793" y="527225"/>
                </a:cubicBezTo>
                <a:cubicBezTo>
                  <a:pt x="311868" y="599301"/>
                  <a:pt x="72160" y="559176"/>
                  <a:pt x="48070" y="504534"/>
                </a:cubicBezTo>
                <a:cubicBezTo>
                  <a:pt x="0" y="369585"/>
                  <a:pt x="208765" y="266903"/>
                  <a:pt x="263256" y="199371"/>
                </a:cubicBezTo>
                <a:lnTo>
                  <a:pt x="369694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19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1674882" y="265388"/>
            <a:ext cx="41187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 dirty="0" smtClean="0">
                <a:latin typeface="Calibri" pitchFamily="34" charset="0"/>
              </a:rPr>
              <a:t>Onsdagsrenn 1,0 km </a:t>
            </a:r>
            <a:endParaRPr lang="nb-NO" sz="3600" dirty="0">
              <a:latin typeface="Calibri" pitchFamily="34" charset="0"/>
            </a:endParaRPr>
          </a:p>
        </p:txBody>
      </p:sp>
      <p:sp>
        <p:nvSpPr>
          <p:cNvPr id="19" name="Frihåndsform 18"/>
          <p:cNvSpPr/>
          <p:nvPr/>
        </p:nvSpPr>
        <p:spPr>
          <a:xfrm>
            <a:off x="6255751" y="2748090"/>
            <a:ext cx="805358" cy="536894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379071 w 700043"/>
              <a:gd name="connsiteY0" fmla="*/ 1792726 h 1792784"/>
              <a:gd name="connsiteX1" fmla="*/ 261720 w 700043"/>
              <a:gd name="connsiteY1" fmla="*/ 892 h 1792784"/>
              <a:gd name="connsiteX2" fmla="*/ 409651 w 700043"/>
              <a:gd name="connsiteY2" fmla="*/ 215523 h 1792784"/>
              <a:gd name="connsiteX3" fmla="*/ 621769 w 700043"/>
              <a:gd name="connsiteY3" fmla="*/ 648498 h 1792784"/>
              <a:gd name="connsiteX4" fmla="*/ 692806 w 700043"/>
              <a:gd name="connsiteY4" fmla="*/ 864546 h 1792784"/>
              <a:gd name="connsiteX5" fmla="*/ 680314 w 700043"/>
              <a:gd name="connsiteY5" fmla="*/ 1078717 h 1792784"/>
              <a:gd name="connsiteX6" fmla="*/ 621792 w 700043"/>
              <a:gd name="connsiteY6" fmla="*/ 1188445 h 1792784"/>
              <a:gd name="connsiteX7" fmla="*/ 343814 w 700043"/>
              <a:gd name="connsiteY7" fmla="*/ 1495683 h 1792784"/>
              <a:gd name="connsiteX8" fmla="*/ 80467 w 700043"/>
              <a:gd name="connsiteY8" fmla="*/ 1605411 h 1792784"/>
              <a:gd name="connsiteX9" fmla="*/ 0 w 700043"/>
              <a:gd name="connsiteY9" fmla="*/ 1641987 h 1792784"/>
              <a:gd name="connsiteX10" fmla="*/ 0 w 700043"/>
              <a:gd name="connsiteY10" fmla="*/ 1641987 h 179278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343814 w 700043"/>
              <a:gd name="connsiteY8" fmla="*/ 1494791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422224 w 700043"/>
              <a:gd name="connsiteY8" fmla="*/ 1425115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825253"/>
              <a:gd name="connsiteY0" fmla="*/ 1791834 h 1791834"/>
              <a:gd name="connsiteX1" fmla="*/ 824667 w 825253"/>
              <a:gd name="connsiteY1" fmla="*/ 1035599 h 1791834"/>
              <a:gd name="connsiteX2" fmla="*/ 261720 w 825253"/>
              <a:gd name="connsiteY2" fmla="*/ 0 h 1791834"/>
              <a:gd name="connsiteX3" fmla="*/ 409651 w 825253"/>
              <a:gd name="connsiteY3" fmla="*/ 214631 h 1791834"/>
              <a:gd name="connsiteX4" fmla="*/ 621769 w 825253"/>
              <a:gd name="connsiteY4" fmla="*/ 647606 h 1791834"/>
              <a:gd name="connsiteX5" fmla="*/ 692806 w 825253"/>
              <a:gd name="connsiteY5" fmla="*/ 863654 h 1791834"/>
              <a:gd name="connsiteX6" fmla="*/ 680314 w 825253"/>
              <a:gd name="connsiteY6" fmla="*/ 1077825 h 1791834"/>
              <a:gd name="connsiteX7" fmla="*/ 621792 w 825253"/>
              <a:gd name="connsiteY7" fmla="*/ 1187553 h 1791834"/>
              <a:gd name="connsiteX8" fmla="*/ 422224 w 825253"/>
              <a:gd name="connsiteY8" fmla="*/ 1425115 h 1791834"/>
              <a:gd name="connsiteX9" fmla="*/ 80467 w 825253"/>
              <a:gd name="connsiteY9" fmla="*/ 1604519 h 1791834"/>
              <a:gd name="connsiteX10" fmla="*/ 0 w 825253"/>
              <a:gd name="connsiteY10" fmla="*/ 1641095 h 1791834"/>
              <a:gd name="connsiteX11" fmla="*/ 0 w 825253"/>
              <a:gd name="connsiteY11" fmla="*/ 1641095 h 1791834"/>
              <a:gd name="connsiteX0" fmla="*/ 379071 w 858350"/>
              <a:gd name="connsiteY0" fmla="*/ 1791834 h 1791834"/>
              <a:gd name="connsiteX1" fmla="*/ 824667 w 858350"/>
              <a:gd name="connsiteY1" fmla="*/ 1035599 h 1791834"/>
              <a:gd name="connsiteX2" fmla="*/ 763681 w 858350"/>
              <a:gd name="connsiteY2" fmla="*/ 809152 h 1791834"/>
              <a:gd name="connsiteX3" fmla="*/ 261720 w 858350"/>
              <a:gd name="connsiteY3" fmla="*/ 0 h 1791834"/>
              <a:gd name="connsiteX4" fmla="*/ 409651 w 858350"/>
              <a:gd name="connsiteY4" fmla="*/ 214631 h 1791834"/>
              <a:gd name="connsiteX5" fmla="*/ 621769 w 858350"/>
              <a:gd name="connsiteY5" fmla="*/ 647606 h 1791834"/>
              <a:gd name="connsiteX6" fmla="*/ 692806 w 858350"/>
              <a:gd name="connsiteY6" fmla="*/ 863654 h 1791834"/>
              <a:gd name="connsiteX7" fmla="*/ 680314 w 858350"/>
              <a:gd name="connsiteY7" fmla="*/ 1077825 h 1791834"/>
              <a:gd name="connsiteX8" fmla="*/ 621792 w 858350"/>
              <a:gd name="connsiteY8" fmla="*/ 1187553 h 1791834"/>
              <a:gd name="connsiteX9" fmla="*/ 422224 w 858350"/>
              <a:gd name="connsiteY9" fmla="*/ 1425115 h 1791834"/>
              <a:gd name="connsiteX10" fmla="*/ 80467 w 858350"/>
              <a:gd name="connsiteY10" fmla="*/ 1604519 h 1791834"/>
              <a:gd name="connsiteX11" fmla="*/ 0 w 858350"/>
              <a:gd name="connsiteY11" fmla="*/ 1641095 h 1791834"/>
              <a:gd name="connsiteX12" fmla="*/ 0 w 858350"/>
              <a:gd name="connsiteY12" fmla="*/ 1641095 h 1791834"/>
              <a:gd name="connsiteX0" fmla="*/ 379071 w 836835"/>
              <a:gd name="connsiteY0" fmla="*/ 1791834 h 1791834"/>
              <a:gd name="connsiteX1" fmla="*/ 824667 w 836835"/>
              <a:gd name="connsiteY1" fmla="*/ 1035599 h 1791834"/>
              <a:gd name="connsiteX2" fmla="*/ 589436 w 836835"/>
              <a:gd name="connsiteY2" fmla="*/ 417222 h 1791834"/>
              <a:gd name="connsiteX3" fmla="*/ 261720 w 836835"/>
              <a:gd name="connsiteY3" fmla="*/ 0 h 1791834"/>
              <a:gd name="connsiteX4" fmla="*/ 409651 w 836835"/>
              <a:gd name="connsiteY4" fmla="*/ 214631 h 1791834"/>
              <a:gd name="connsiteX5" fmla="*/ 621769 w 836835"/>
              <a:gd name="connsiteY5" fmla="*/ 647606 h 1791834"/>
              <a:gd name="connsiteX6" fmla="*/ 692806 w 836835"/>
              <a:gd name="connsiteY6" fmla="*/ 863654 h 1791834"/>
              <a:gd name="connsiteX7" fmla="*/ 680314 w 836835"/>
              <a:gd name="connsiteY7" fmla="*/ 1077825 h 1791834"/>
              <a:gd name="connsiteX8" fmla="*/ 621792 w 836835"/>
              <a:gd name="connsiteY8" fmla="*/ 1187553 h 1791834"/>
              <a:gd name="connsiteX9" fmla="*/ 422224 w 836835"/>
              <a:gd name="connsiteY9" fmla="*/ 1425115 h 1791834"/>
              <a:gd name="connsiteX10" fmla="*/ 80467 w 836835"/>
              <a:gd name="connsiteY10" fmla="*/ 1604519 h 1791834"/>
              <a:gd name="connsiteX11" fmla="*/ 0 w 836835"/>
              <a:gd name="connsiteY11" fmla="*/ 1641095 h 1791834"/>
              <a:gd name="connsiteX12" fmla="*/ 0 w 836835"/>
              <a:gd name="connsiteY12" fmla="*/ 1641095 h 1791834"/>
              <a:gd name="connsiteX0" fmla="*/ 379071 w 836835"/>
              <a:gd name="connsiteY0" fmla="*/ 2209892 h 2209892"/>
              <a:gd name="connsiteX1" fmla="*/ 824667 w 836835"/>
              <a:gd name="connsiteY1" fmla="*/ 1453657 h 2209892"/>
              <a:gd name="connsiteX2" fmla="*/ 589436 w 836835"/>
              <a:gd name="connsiteY2" fmla="*/ 835280 h 2209892"/>
              <a:gd name="connsiteX3" fmla="*/ 52627 w 836835"/>
              <a:gd name="connsiteY3" fmla="*/ 0 h 2209892"/>
              <a:gd name="connsiteX4" fmla="*/ 409651 w 836835"/>
              <a:gd name="connsiteY4" fmla="*/ 632689 h 2209892"/>
              <a:gd name="connsiteX5" fmla="*/ 621769 w 836835"/>
              <a:gd name="connsiteY5" fmla="*/ 1065664 h 2209892"/>
              <a:gd name="connsiteX6" fmla="*/ 692806 w 836835"/>
              <a:gd name="connsiteY6" fmla="*/ 1281712 h 2209892"/>
              <a:gd name="connsiteX7" fmla="*/ 680314 w 836835"/>
              <a:gd name="connsiteY7" fmla="*/ 1495883 h 2209892"/>
              <a:gd name="connsiteX8" fmla="*/ 621792 w 836835"/>
              <a:gd name="connsiteY8" fmla="*/ 1605611 h 2209892"/>
              <a:gd name="connsiteX9" fmla="*/ 422224 w 836835"/>
              <a:gd name="connsiteY9" fmla="*/ 1843173 h 2209892"/>
              <a:gd name="connsiteX10" fmla="*/ 80467 w 836835"/>
              <a:gd name="connsiteY10" fmla="*/ 2022577 h 2209892"/>
              <a:gd name="connsiteX11" fmla="*/ 0 w 836835"/>
              <a:gd name="connsiteY11" fmla="*/ 2059153 h 2209892"/>
              <a:gd name="connsiteX12" fmla="*/ 0 w 836835"/>
              <a:gd name="connsiteY12" fmla="*/ 2059153 h 2209892"/>
              <a:gd name="connsiteX0" fmla="*/ 379071 w 836835"/>
              <a:gd name="connsiteY0" fmla="*/ 2211028 h 2211028"/>
              <a:gd name="connsiteX1" fmla="*/ 824667 w 836835"/>
              <a:gd name="connsiteY1" fmla="*/ 1454793 h 2211028"/>
              <a:gd name="connsiteX2" fmla="*/ 589436 w 836835"/>
              <a:gd name="connsiteY2" fmla="*/ 836416 h 2211028"/>
              <a:gd name="connsiteX3" fmla="*/ 397766 w 836835"/>
              <a:gd name="connsiteY3" fmla="*/ 488034 h 2211028"/>
              <a:gd name="connsiteX4" fmla="*/ 52627 w 836835"/>
              <a:gd name="connsiteY4" fmla="*/ 1136 h 2211028"/>
              <a:gd name="connsiteX5" fmla="*/ 409651 w 836835"/>
              <a:gd name="connsiteY5" fmla="*/ 633825 h 2211028"/>
              <a:gd name="connsiteX6" fmla="*/ 621769 w 836835"/>
              <a:gd name="connsiteY6" fmla="*/ 1066800 h 2211028"/>
              <a:gd name="connsiteX7" fmla="*/ 692806 w 836835"/>
              <a:gd name="connsiteY7" fmla="*/ 1282848 h 2211028"/>
              <a:gd name="connsiteX8" fmla="*/ 680314 w 836835"/>
              <a:gd name="connsiteY8" fmla="*/ 1497019 h 2211028"/>
              <a:gd name="connsiteX9" fmla="*/ 621792 w 836835"/>
              <a:gd name="connsiteY9" fmla="*/ 1606747 h 2211028"/>
              <a:gd name="connsiteX10" fmla="*/ 422224 w 836835"/>
              <a:gd name="connsiteY10" fmla="*/ 1844309 h 2211028"/>
              <a:gd name="connsiteX11" fmla="*/ 80467 w 836835"/>
              <a:gd name="connsiteY11" fmla="*/ 2023713 h 2211028"/>
              <a:gd name="connsiteX12" fmla="*/ 0 w 836835"/>
              <a:gd name="connsiteY12" fmla="*/ 2060289 h 2211028"/>
              <a:gd name="connsiteX13" fmla="*/ 0 w 836835"/>
              <a:gd name="connsiteY13" fmla="*/ 2060289 h 2211028"/>
              <a:gd name="connsiteX0" fmla="*/ 379071 w 836835"/>
              <a:gd name="connsiteY0" fmla="*/ 2226210 h 2226210"/>
              <a:gd name="connsiteX1" fmla="*/ 824667 w 836835"/>
              <a:gd name="connsiteY1" fmla="*/ 1469975 h 2226210"/>
              <a:gd name="connsiteX2" fmla="*/ 589436 w 836835"/>
              <a:gd name="connsiteY2" fmla="*/ 851598 h 2226210"/>
              <a:gd name="connsiteX3" fmla="*/ 397766 w 836835"/>
              <a:gd name="connsiteY3" fmla="*/ 503216 h 2226210"/>
              <a:gd name="connsiteX4" fmla="*/ 52627 w 836835"/>
              <a:gd name="connsiteY4" fmla="*/ 16318 h 2226210"/>
              <a:gd name="connsiteX5" fmla="*/ 409651 w 836835"/>
              <a:gd name="connsiteY5" fmla="*/ 649007 h 2226210"/>
              <a:gd name="connsiteX6" fmla="*/ 621769 w 836835"/>
              <a:gd name="connsiteY6" fmla="*/ 1081982 h 2226210"/>
              <a:gd name="connsiteX7" fmla="*/ 692806 w 836835"/>
              <a:gd name="connsiteY7" fmla="*/ 1298030 h 2226210"/>
              <a:gd name="connsiteX8" fmla="*/ 680314 w 836835"/>
              <a:gd name="connsiteY8" fmla="*/ 1512201 h 2226210"/>
              <a:gd name="connsiteX9" fmla="*/ 621792 w 836835"/>
              <a:gd name="connsiteY9" fmla="*/ 1621929 h 2226210"/>
              <a:gd name="connsiteX10" fmla="*/ 422224 w 836835"/>
              <a:gd name="connsiteY10" fmla="*/ 1859491 h 2226210"/>
              <a:gd name="connsiteX11" fmla="*/ 80467 w 836835"/>
              <a:gd name="connsiteY11" fmla="*/ 2038895 h 2226210"/>
              <a:gd name="connsiteX12" fmla="*/ 0 w 836835"/>
              <a:gd name="connsiteY12" fmla="*/ 2075471 h 2226210"/>
              <a:gd name="connsiteX13" fmla="*/ 0 w 836835"/>
              <a:gd name="connsiteY13" fmla="*/ 2075471 h 2226210"/>
              <a:gd name="connsiteX0" fmla="*/ 379071 w 836835"/>
              <a:gd name="connsiteY0" fmla="*/ 2233450 h 2233450"/>
              <a:gd name="connsiteX1" fmla="*/ 824667 w 836835"/>
              <a:gd name="connsiteY1" fmla="*/ 1477215 h 2233450"/>
              <a:gd name="connsiteX2" fmla="*/ 589436 w 836835"/>
              <a:gd name="connsiteY2" fmla="*/ 858838 h 2233450"/>
              <a:gd name="connsiteX3" fmla="*/ 397766 w 836835"/>
              <a:gd name="connsiteY3" fmla="*/ 510456 h 2233450"/>
              <a:gd name="connsiteX4" fmla="*/ 223520 w 836835"/>
              <a:gd name="connsiteY4" fmla="*/ 170783 h 2233450"/>
              <a:gd name="connsiteX5" fmla="*/ 52627 w 836835"/>
              <a:gd name="connsiteY5" fmla="*/ 23558 h 2233450"/>
              <a:gd name="connsiteX6" fmla="*/ 409651 w 836835"/>
              <a:gd name="connsiteY6" fmla="*/ 656247 h 2233450"/>
              <a:gd name="connsiteX7" fmla="*/ 621769 w 836835"/>
              <a:gd name="connsiteY7" fmla="*/ 1089222 h 2233450"/>
              <a:gd name="connsiteX8" fmla="*/ 692806 w 836835"/>
              <a:gd name="connsiteY8" fmla="*/ 1305270 h 2233450"/>
              <a:gd name="connsiteX9" fmla="*/ 680314 w 836835"/>
              <a:gd name="connsiteY9" fmla="*/ 1519441 h 2233450"/>
              <a:gd name="connsiteX10" fmla="*/ 621792 w 836835"/>
              <a:gd name="connsiteY10" fmla="*/ 1629169 h 2233450"/>
              <a:gd name="connsiteX11" fmla="*/ 422224 w 836835"/>
              <a:gd name="connsiteY11" fmla="*/ 1866731 h 2233450"/>
              <a:gd name="connsiteX12" fmla="*/ 80467 w 836835"/>
              <a:gd name="connsiteY12" fmla="*/ 2046135 h 2233450"/>
              <a:gd name="connsiteX13" fmla="*/ 0 w 836835"/>
              <a:gd name="connsiteY13" fmla="*/ 2082711 h 2233450"/>
              <a:gd name="connsiteX14" fmla="*/ 0 w 836835"/>
              <a:gd name="connsiteY14" fmla="*/ 2082711 h 2233450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397766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8197"/>
              <a:gd name="connsiteY0" fmla="*/ 2323087 h 2323087"/>
              <a:gd name="connsiteX1" fmla="*/ 824667 w 838197"/>
              <a:gd name="connsiteY1" fmla="*/ 1566852 h 2323087"/>
              <a:gd name="connsiteX2" fmla="*/ 615572 w 838197"/>
              <a:gd name="connsiteY2" fmla="*/ 957185 h 2323087"/>
              <a:gd name="connsiteX3" fmla="*/ 458752 w 838197"/>
              <a:gd name="connsiteY3" fmla="*/ 600093 h 2323087"/>
              <a:gd name="connsiteX4" fmla="*/ 127686 w 838197"/>
              <a:gd name="connsiteY4" fmla="*/ 33972 h 2323087"/>
              <a:gd name="connsiteX5" fmla="*/ 52627 w 838197"/>
              <a:gd name="connsiteY5" fmla="*/ 113195 h 2323087"/>
              <a:gd name="connsiteX6" fmla="*/ 409651 w 838197"/>
              <a:gd name="connsiteY6" fmla="*/ 745884 h 2323087"/>
              <a:gd name="connsiteX7" fmla="*/ 621769 w 838197"/>
              <a:gd name="connsiteY7" fmla="*/ 1178859 h 2323087"/>
              <a:gd name="connsiteX8" fmla="*/ 692806 w 838197"/>
              <a:gd name="connsiteY8" fmla="*/ 1394907 h 2323087"/>
              <a:gd name="connsiteX9" fmla="*/ 680314 w 838197"/>
              <a:gd name="connsiteY9" fmla="*/ 1609078 h 2323087"/>
              <a:gd name="connsiteX10" fmla="*/ 621792 w 838197"/>
              <a:gd name="connsiteY10" fmla="*/ 1718806 h 2323087"/>
              <a:gd name="connsiteX11" fmla="*/ 422224 w 838197"/>
              <a:gd name="connsiteY11" fmla="*/ 1956368 h 2323087"/>
              <a:gd name="connsiteX12" fmla="*/ 80467 w 838197"/>
              <a:gd name="connsiteY12" fmla="*/ 2135772 h 2323087"/>
              <a:gd name="connsiteX13" fmla="*/ 0 w 838197"/>
              <a:gd name="connsiteY13" fmla="*/ 2172348 h 2323087"/>
              <a:gd name="connsiteX14" fmla="*/ 0 w 838197"/>
              <a:gd name="connsiteY14" fmla="*/ 2172348 h 2323087"/>
              <a:gd name="connsiteX0" fmla="*/ 379071 w 825253"/>
              <a:gd name="connsiteY0" fmla="*/ 2323087 h 2323087"/>
              <a:gd name="connsiteX1" fmla="*/ 824667 w 825253"/>
              <a:gd name="connsiteY1" fmla="*/ 1566852 h 2323087"/>
              <a:gd name="connsiteX2" fmla="*/ 615572 w 825253"/>
              <a:gd name="connsiteY2" fmla="*/ 957185 h 2323087"/>
              <a:gd name="connsiteX3" fmla="*/ 458752 w 825253"/>
              <a:gd name="connsiteY3" fmla="*/ 600093 h 2323087"/>
              <a:gd name="connsiteX4" fmla="*/ 127686 w 825253"/>
              <a:gd name="connsiteY4" fmla="*/ 33972 h 2323087"/>
              <a:gd name="connsiteX5" fmla="*/ 52627 w 825253"/>
              <a:gd name="connsiteY5" fmla="*/ 113195 h 2323087"/>
              <a:gd name="connsiteX6" fmla="*/ 409651 w 825253"/>
              <a:gd name="connsiteY6" fmla="*/ 745884 h 2323087"/>
              <a:gd name="connsiteX7" fmla="*/ 621769 w 825253"/>
              <a:gd name="connsiteY7" fmla="*/ 1178859 h 2323087"/>
              <a:gd name="connsiteX8" fmla="*/ 692806 w 825253"/>
              <a:gd name="connsiteY8" fmla="*/ 1394907 h 2323087"/>
              <a:gd name="connsiteX9" fmla="*/ 680314 w 825253"/>
              <a:gd name="connsiteY9" fmla="*/ 1609078 h 2323087"/>
              <a:gd name="connsiteX10" fmla="*/ 621792 w 825253"/>
              <a:gd name="connsiteY10" fmla="*/ 1718806 h 2323087"/>
              <a:gd name="connsiteX11" fmla="*/ 422224 w 825253"/>
              <a:gd name="connsiteY11" fmla="*/ 1956368 h 2323087"/>
              <a:gd name="connsiteX12" fmla="*/ 80467 w 825253"/>
              <a:gd name="connsiteY12" fmla="*/ 2135772 h 2323087"/>
              <a:gd name="connsiteX13" fmla="*/ 0 w 825253"/>
              <a:gd name="connsiteY13" fmla="*/ 2172348 h 2323087"/>
              <a:gd name="connsiteX14" fmla="*/ 0 w 825253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58752 w 824667"/>
              <a:gd name="connsiteY3" fmla="*/ 600093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211369 h 2211369"/>
              <a:gd name="connsiteX1" fmla="*/ 824667 w 824667"/>
              <a:gd name="connsiteY1" fmla="*/ 1455134 h 2211369"/>
              <a:gd name="connsiteX2" fmla="*/ 615572 w 824667"/>
              <a:gd name="connsiteY2" fmla="*/ 845467 h 2211369"/>
              <a:gd name="connsiteX3" fmla="*/ 432615 w 824667"/>
              <a:gd name="connsiteY3" fmla="*/ 470956 h 2211369"/>
              <a:gd name="connsiteX4" fmla="*/ 52627 w 824667"/>
              <a:gd name="connsiteY4" fmla="*/ 1477 h 2211369"/>
              <a:gd name="connsiteX5" fmla="*/ 409651 w 824667"/>
              <a:gd name="connsiteY5" fmla="*/ 634166 h 2211369"/>
              <a:gd name="connsiteX6" fmla="*/ 621769 w 824667"/>
              <a:gd name="connsiteY6" fmla="*/ 1067141 h 2211369"/>
              <a:gd name="connsiteX7" fmla="*/ 692806 w 824667"/>
              <a:gd name="connsiteY7" fmla="*/ 1283189 h 2211369"/>
              <a:gd name="connsiteX8" fmla="*/ 680314 w 824667"/>
              <a:gd name="connsiteY8" fmla="*/ 1497360 h 2211369"/>
              <a:gd name="connsiteX9" fmla="*/ 621792 w 824667"/>
              <a:gd name="connsiteY9" fmla="*/ 1607088 h 2211369"/>
              <a:gd name="connsiteX10" fmla="*/ 422224 w 824667"/>
              <a:gd name="connsiteY10" fmla="*/ 1844650 h 2211369"/>
              <a:gd name="connsiteX11" fmla="*/ 80467 w 824667"/>
              <a:gd name="connsiteY11" fmla="*/ 2024054 h 2211369"/>
              <a:gd name="connsiteX12" fmla="*/ 0 w 824667"/>
              <a:gd name="connsiteY12" fmla="*/ 2060630 h 2211369"/>
              <a:gd name="connsiteX13" fmla="*/ 0 w 824667"/>
              <a:gd name="connsiteY13" fmla="*/ 2060630 h 2211369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584362 h 1584362"/>
              <a:gd name="connsiteX1" fmla="*/ 824667 w 824667"/>
              <a:gd name="connsiteY1" fmla="*/ 828127 h 1584362"/>
              <a:gd name="connsiteX2" fmla="*/ 615572 w 824667"/>
              <a:gd name="connsiteY2" fmla="*/ 218460 h 1584362"/>
              <a:gd name="connsiteX3" fmla="*/ 409651 w 824667"/>
              <a:gd name="connsiteY3" fmla="*/ 7159 h 1584362"/>
              <a:gd name="connsiteX4" fmla="*/ 621769 w 824667"/>
              <a:gd name="connsiteY4" fmla="*/ 440134 h 1584362"/>
              <a:gd name="connsiteX5" fmla="*/ 692806 w 824667"/>
              <a:gd name="connsiteY5" fmla="*/ 656182 h 1584362"/>
              <a:gd name="connsiteX6" fmla="*/ 680314 w 824667"/>
              <a:gd name="connsiteY6" fmla="*/ 870353 h 1584362"/>
              <a:gd name="connsiteX7" fmla="*/ 621792 w 824667"/>
              <a:gd name="connsiteY7" fmla="*/ 980081 h 1584362"/>
              <a:gd name="connsiteX8" fmla="*/ 422224 w 824667"/>
              <a:gd name="connsiteY8" fmla="*/ 1217643 h 1584362"/>
              <a:gd name="connsiteX9" fmla="*/ 80467 w 824667"/>
              <a:gd name="connsiteY9" fmla="*/ 1397047 h 1584362"/>
              <a:gd name="connsiteX10" fmla="*/ 0 w 824667"/>
              <a:gd name="connsiteY10" fmla="*/ 1433623 h 1584362"/>
              <a:gd name="connsiteX11" fmla="*/ 0 w 824667"/>
              <a:gd name="connsiteY11" fmla="*/ 1433623 h 1584362"/>
              <a:gd name="connsiteX0" fmla="*/ 379071 w 824667"/>
              <a:gd name="connsiteY0" fmla="*/ 1377945 h 1377945"/>
              <a:gd name="connsiteX1" fmla="*/ 824667 w 824667"/>
              <a:gd name="connsiteY1" fmla="*/ 621710 h 1377945"/>
              <a:gd name="connsiteX2" fmla="*/ 615572 w 824667"/>
              <a:gd name="connsiteY2" fmla="*/ 12043 h 1377945"/>
              <a:gd name="connsiteX3" fmla="*/ 621769 w 824667"/>
              <a:gd name="connsiteY3" fmla="*/ 233717 h 1377945"/>
              <a:gd name="connsiteX4" fmla="*/ 692806 w 824667"/>
              <a:gd name="connsiteY4" fmla="*/ 449765 h 1377945"/>
              <a:gd name="connsiteX5" fmla="*/ 680314 w 824667"/>
              <a:gd name="connsiteY5" fmla="*/ 663936 h 1377945"/>
              <a:gd name="connsiteX6" fmla="*/ 621792 w 824667"/>
              <a:gd name="connsiteY6" fmla="*/ 773664 h 1377945"/>
              <a:gd name="connsiteX7" fmla="*/ 422224 w 824667"/>
              <a:gd name="connsiteY7" fmla="*/ 1011226 h 1377945"/>
              <a:gd name="connsiteX8" fmla="*/ 80467 w 824667"/>
              <a:gd name="connsiteY8" fmla="*/ 1190630 h 1377945"/>
              <a:gd name="connsiteX9" fmla="*/ 0 w 824667"/>
              <a:gd name="connsiteY9" fmla="*/ 1227206 h 1377945"/>
              <a:gd name="connsiteX10" fmla="*/ 0 w 824667"/>
              <a:gd name="connsiteY10" fmla="*/ 1227206 h 1377945"/>
              <a:gd name="connsiteX0" fmla="*/ 379071 w 829591"/>
              <a:gd name="connsiteY0" fmla="*/ 1144228 h 1144228"/>
              <a:gd name="connsiteX1" fmla="*/ 824667 w 829591"/>
              <a:gd name="connsiteY1" fmla="*/ 387993 h 1144228"/>
              <a:gd name="connsiteX2" fmla="*/ 621769 w 829591"/>
              <a:gd name="connsiteY2" fmla="*/ 0 h 1144228"/>
              <a:gd name="connsiteX3" fmla="*/ 692806 w 829591"/>
              <a:gd name="connsiteY3" fmla="*/ 216048 h 1144228"/>
              <a:gd name="connsiteX4" fmla="*/ 680314 w 829591"/>
              <a:gd name="connsiteY4" fmla="*/ 430219 h 1144228"/>
              <a:gd name="connsiteX5" fmla="*/ 621792 w 829591"/>
              <a:gd name="connsiteY5" fmla="*/ 539947 h 1144228"/>
              <a:gd name="connsiteX6" fmla="*/ 422224 w 829591"/>
              <a:gd name="connsiteY6" fmla="*/ 777509 h 1144228"/>
              <a:gd name="connsiteX7" fmla="*/ 80467 w 829591"/>
              <a:gd name="connsiteY7" fmla="*/ 956913 h 1144228"/>
              <a:gd name="connsiteX8" fmla="*/ 0 w 829591"/>
              <a:gd name="connsiteY8" fmla="*/ 993489 h 1144228"/>
              <a:gd name="connsiteX9" fmla="*/ 0 w 829591"/>
              <a:gd name="connsiteY9" fmla="*/ 993489 h 1144228"/>
              <a:gd name="connsiteX0" fmla="*/ 379071 w 835097"/>
              <a:gd name="connsiteY0" fmla="*/ 929254 h 929254"/>
              <a:gd name="connsiteX1" fmla="*/ 824667 w 835097"/>
              <a:gd name="connsiteY1" fmla="*/ 173019 h 929254"/>
              <a:gd name="connsiteX2" fmla="*/ 692806 w 835097"/>
              <a:gd name="connsiteY2" fmla="*/ 1074 h 929254"/>
              <a:gd name="connsiteX3" fmla="*/ 680314 w 835097"/>
              <a:gd name="connsiteY3" fmla="*/ 215245 h 929254"/>
              <a:gd name="connsiteX4" fmla="*/ 621792 w 835097"/>
              <a:gd name="connsiteY4" fmla="*/ 324973 h 929254"/>
              <a:gd name="connsiteX5" fmla="*/ 422224 w 835097"/>
              <a:gd name="connsiteY5" fmla="*/ 562535 h 929254"/>
              <a:gd name="connsiteX6" fmla="*/ 80467 w 835097"/>
              <a:gd name="connsiteY6" fmla="*/ 741939 h 929254"/>
              <a:gd name="connsiteX7" fmla="*/ 0 w 835097"/>
              <a:gd name="connsiteY7" fmla="*/ 778515 h 929254"/>
              <a:gd name="connsiteX8" fmla="*/ 0 w 835097"/>
              <a:gd name="connsiteY8" fmla="*/ 778515 h 929254"/>
              <a:gd name="connsiteX0" fmla="*/ 379071 w 834299"/>
              <a:gd name="connsiteY0" fmla="*/ 804386 h 804386"/>
              <a:gd name="connsiteX1" fmla="*/ 824667 w 834299"/>
              <a:gd name="connsiteY1" fmla="*/ 48151 h 804386"/>
              <a:gd name="connsiteX2" fmla="*/ 680314 w 834299"/>
              <a:gd name="connsiteY2" fmla="*/ 90377 h 804386"/>
              <a:gd name="connsiteX3" fmla="*/ 621792 w 834299"/>
              <a:gd name="connsiteY3" fmla="*/ 200105 h 804386"/>
              <a:gd name="connsiteX4" fmla="*/ 422224 w 834299"/>
              <a:gd name="connsiteY4" fmla="*/ 437667 h 804386"/>
              <a:gd name="connsiteX5" fmla="*/ 80467 w 834299"/>
              <a:gd name="connsiteY5" fmla="*/ 617071 h 804386"/>
              <a:gd name="connsiteX6" fmla="*/ 0 w 834299"/>
              <a:gd name="connsiteY6" fmla="*/ 653647 h 804386"/>
              <a:gd name="connsiteX7" fmla="*/ 0 w 834299"/>
              <a:gd name="connsiteY7" fmla="*/ 653647 h 804386"/>
              <a:gd name="connsiteX0" fmla="*/ 379071 w 738887"/>
              <a:gd name="connsiteY0" fmla="*/ 719561 h 719561"/>
              <a:gd name="connsiteX1" fmla="*/ 718605 w 738887"/>
              <a:gd name="connsiteY1" fmla="*/ 162132 h 719561"/>
              <a:gd name="connsiteX2" fmla="*/ 680314 w 738887"/>
              <a:gd name="connsiteY2" fmla="*/ 5552 h 719561"/>
              <a:gd name="connsiteX3" fmla="*/ 621792 w 738887"/>
              <a:gd name="connsiteY3" fmla="*/ 115280 h 719561"/>
              <a:gd name="connsiteX4" fmla="*/ 422224 w 738887"/>
              <a:gd name="connsiteY4" fmla="*/ 352842 h 719561"/>
              <a:gd name="connsiteX5" fmla="*/ 80467 w 738887"/>
              <a:gd name="connsiteY5" fmla="*/ 532246 h 719561"/>
              <a:gd name="connsiteX6" fmla="*/ 0 w 738887"/>
              <a:gd name="connsiteY6" fmla="*/ 568822 h 719561"/>
              <a:gd name="connsiteX7" fmla="*/ 0 w 738887"/>
              <a:gd name="connsiteY7" fmla="*/ 568822 h 719561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621792 w 770215"/>
              <a:gd name="connsiteY3" fmla="*/ 8624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555396 w 770215"/>
              <a:gd name="connsiteY3" fmla="*/ 15999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68735"/>
              <a:gd name="connsiteY0" fmla="*/ 657502 h 657502"/>
              <a:gd name="connsiteX1" fmla="*/ 755492 w 768735"/>
              <a:gd name="connsiteY1" fmla="*/ 122198 h 657502"/>
              <a:gd name="connsiteX2" fmla="*/ 665559 w 768735"/>
              <a:gd name="connsiteY2" fmla="*/ 9868 h 657502"/>
              <a:gd name="connsiteX3" fmla="*/ 555396 w 768735"/>
              <a:gd name="connsiteY3" fmla="*/ 126971 h 657502"/>
              <a:gd name="connsiteX4" fmla="*/ 422224 w 768735"/>
              <a:gd name="connsiteY4" fmla="*/ 290783 h 657502"/>
              <a:gd name="connsiteX5" fmla="*/ 80467 w 768735"/>
              <a:gd name="connsiteY5" fmla="*/ 470187 h 657502"/>
              <a:gd name="connsiteX6" fmla="*/ 0 w 768735"/>
              <a:gd name="connsiteY6" fmla="*/ 506763 h 657502"/>
              <a:gd name="connsiteX7" fmla="*/ 0 w 768735"/>
              <a:gd name="connsiteY7" fmla="*/ 506763 h 657502"/>
              <a:gd name="connsiteX0" fmla="*/ 476691 w 805699"/>
              <a:gd name="connsiteY0" fmla="*/ 536955 h 536954"/>
              <a:gd name="connsiteX1" fmla="*/ 755492 w 805699"/>
              <a:gd name="connsiteY1" fmla="*/ 137656 h 536954"/>
              <a:gd name="connsiteX2" fmla="*/ 665559 w 805699"/>
              <a:gd name="connsiteY2" fmla="*/ 25326 h 536954"/>
              <a:gd name="connsiteX3" fmla="*/ 555396 w 805699"/>
              <a:gd name="connsiteY3" fmla="*/ 142429 h 536954"/>
              <a:gd name="connsiteX4" fmla="*/ 422224 w 805699"/>
              <a:gd name="connsiteY4" fmla="*/ 306241 h 536954"/>
              <a:gd name="connsiteX5" fmla="*/ 80467 w 805699"/>
              <a:gd name="connsiteY5" fmla="*/ 485645 h 536954"/>
              <a:gd name="connsiteX6" fmla="*/ 0 w 805699"/>
              <a:gd name="connsiteY6" fmla="*/ 522221 h 536954"/>
              <a:gd name="connsiteX7" fmla="*/ 0 w 805699"/>
              <a:gd name="connsiteY7" fmla="*/ 522221 h 536954"/>
              <a:gd name="connsiteX0" fmla="*/ 404652 w 805699"/>
              <a:gd name="connsiteY0" fmla="*/ 608970 h 608970"/>
              <a:gd name="connsiteX1" fmla="*/ 755492 w 805699"/>
              <a:gd name="connsiteY1" fmla="*/ 137656 h 608970"/>
              <a:gd name="connsiteX2" fmla="*/ 665559 w 805699"/>
              <a:gd name="connsiteY2" fmla="*/ 25326 h 608970"/>
              <a:gd name="connsiteX3" fmla="*/ 555396 w 805699"/>
              <a:gd name="connsiteY3" fmla="*/ 142429 h 608970"/>
              <a:gd name="connsiteX4" fmla="*/ 422224 w 805699"/>
              <a:gd name="connsiteY4" fmla="*/ 306241 h 608970"/>
              <a:gd name="connsiteX5" fmla="*/ 80467 w 805699"/>
              <a:gd name="connsiteY5" fmla="*/ 485645 h 608970"/>
              <a:gd name="connsiteX6" fmla="*/ 0 w 805699"/>
              <a:gd name="connsiteY6" fmla="*/ 522221 h 608970"/>
              <a:gd name="connsiteX7" fmla="*/ 0 w 805699"/>
              <a:gd name="connsiteY7" fmla="*/ 522221 h 608970"/>
              <a:gd name="connsiteX0" fmla="*/ 476691 w 805699"/>
              <a:gd name="connsiteY0" fmla="*/ 536954 h 536954"/>
              <a:gd name="connsiteX1" fmla="*/ 755492 w 805699"/>
              <a:gd name="connsiteY1" fmla="*/ 137656 h 536954"/>
              <a:gd name="connsiteX2" fmla="*/ 665559 w 805699"/>
              <a:gd name="connsiteY2" fmla="*/ 25326 h 536954"/>
              <a:gd name="connsiteX3" fmla="*/ 555396 w 805699"/>
              <a:gd name="connsiteY3" fmla="*/ 142429 h 536954"/>
              <a:gd name="connsiteX4" fmla="*/ 422224 w 805699"/>
              <a:gd name="connsiteY4" fmla="*/ 306241 h 536954"/>
              <a:gd name="connsiteX5" fmla="*/ 80467 w 805699"/>
              <a:gd name="connsiteY5" fmla="*/ 485645 h 536954"/>
              <a:gd name="connsiteX6" fmla="*/ 0 w 805699"/>
              <a:gd name="connsiteY6" fmla="*/ 522221 h 536954"/>
              <a:gd name="connsiteX7" fmla="*/ 0 w 805699"/>
              <a:gd name="connsiteY7" fmla="*/ 522221 h 536954"/>
              <a:gd name="connsiteX0" fmla="*/ 476691 w 805699"/>
              <a:gd name="connsiteY0" fmla="*/ 536954 h 536954"/>
              <a:gd name="connsiteX1" fmla="*/ 755492 w 805699"/>
              <a:gd name="connsiteY1" fmla="*/ 137656 h 536954"/>
              <a:gd name="connsiteX2" fmla="*/ 665559 w 805699"/>
              <a:gd name="connsiteY2" fmla="*/ 25326 h 536954"/>
              <a:gd name="connsiteX3" fmla="*/ 555396 w 805699"/>
              <a:gd name="connsiteY3" fmla="*/ 142429 h 536954"/>
              <a:gd name="connsiteX4" fmla="*/ 422224 w 805699"/>
              <a:gd name="connsiteY4" fmla="*/ 306241 h 536954"/>
              <a:gd name="connsiteX5" fmla="*/ 80467 w 805699"/>
              <a:gd name="connsiteY5" fmla="*/ 485645 h 536954"/>
              <a:gd name="connsiteX6" fmla="*/ 0 w 805699"/>
              <a:gd name="connsiteY6" fmla="*/ 522221 h 536954"/>
              <a:gd name="connsiteX7" fmla="*/ 0 w 805699"/>
              <a:gd name="connsiteY7" fmla="*/ 522221 h 53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5699" h="536954">
                <a:moveTo>
                  <a:pt x="476691" y="536954"/>
                </a:moveTo>
                <a:cubicBezTo>
                  <a:pt x="739363" y="218633"/>
                  <a:pt x="601367" y="440299"/>
                  <a:pt x="755492" y="137656"/>
                </a:cubicBezTo>
                <a:cubicBezTo>
                  <a:pt x="805699" y="18655"/>
                  <a:pt x="699371" y="0"/>
                  <a:pt x="665559" y="25326"/>
                </a:cubicBezTo>
                <a:lnTo>
                  <a:pt x="555396" y="142429"/>
                </a:lnTo>
                <a:lnTo>
                  <a:pt x="422224" y="306241"/>
                </a:lnTo>
                <a:lnTo>
                  <a:pt x="80467" y="485645"/>
                </a:lnTo>
                <a:lnTo>
                  <a:pt x="0" y="522221"/>
                </a:lnTo>
                <a:lnTo>
                  <a:pt x="0" y="522221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652820" y="3284984"/>
            <a:ext cx="151428" cy="80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88046" y="3077371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468422" y="3335047"/>
            <a:ext cx="115941" cy="52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372200" y="3491161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7" name="Frihåndsform 26"/>
          <p:cNvSpPr/>
          <p:nvPr/>
        </p:nvSpPr>
        <p:spPr>
          <a:xfrm>
            <a:off x="5621950" y="3284984"/>
            <a:ext cx="1169728" cy="1403335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395693 w 2493158"/>
              <a:gd name="connsiteY23" fmla="*/ 383071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991067 w 2465079"/>
              <a:gd name="connsiteY7" fmla="*/ 1628793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7407"/>
              <a:gd name="connsiteX1" fmla="*/ 1889201 w 2465079"/>
              <a:gd name="connsiteY1" fmla="*/ 527225 h 2767407"/>
              <a:gd name="connsiteX2" fmla="*/ 2105033 w 2465079"/>
              <a:gd name="connsiteY2" fmla="*/ 815529 h 2767407"/>
              <a:gd name="connsiteX3" fmla="*/ 2464754 w 2465079"/>
              <a:gd name="connsiteY3" fmla="*/ 1103833 h 2767407"/>
              <a:gd name="connsiteX4" fmla="*/ 2248921 w 2465079"/>
              <a:gd name="connsiteY4" fmla="*/ 1247986 h 2767407"/>
              <a:gd name="connsiteX5" fmla="*/ 1961145 w 2465079"/>
              <a:gd name="connsiteY5" fmla="*/ 1392139 h 2767407"/>
              <a:gd name="connsiteX6" fmla="*/ 1485976 w 2465079"/>
              <a:gd name="connsiteY6" fmla="*/ 1238228 h 2767407"/>
              <a:gd name="connsiteX7" fmla="*/ 991067 w 2465079"/>
              <a:gd name="connsiteY7" fmla="*/ 1628793 h 2767407"/>
              <a:gd name="connsiteX8" fmla="*/ 594206 w 2465079"/>
              <a:gd name="connsiteY8" fmla="*/ 2473281 h 2767407"/>
              <a:gd name="connsiteX9" fmla="*/ 90597 w 2465079"/>
              <a:gd name="connsiteY9" fmla="*/ 2761586 h 2767407"/>
              <a:gd name="connsiteX10" fmla="*/ 18653 w 2465079"/>
              <a:gd name="connsiteY10" fmla="*/ 2257053 h 2767407"/>
              <a:gd name="connsiteX11" fmla="*/ 306429 w 2465079"/>
              <a:gd name="connsiteY11" fmla="*/ 1680443 h 2767407"/>
              <a:gd name="connsiteX12" fmla="*/ 738094 w 2465079"/>
              <a:gd name="connsiteY12" fmla="*/ 1536291 h 2767407"/>
              <a:gd name="connsiteX13" fmla="*/ 1385591 w 2465079"/>
              <a:gd name="connsiteY13" fmla="*/ 1031758 h 2767407"/>
              <a:gd name="connsiteX14" fmla="*/ 1889201 w 2465079"/>
              <a:gd name="connsiteY14" fmla="*/ 1031757 h 2767407"/>
              <a:gd name="connsiteX15" fmla="*/ 2033089 w 2465079"/>
              <a:gd name="connsiteY15" fmla="*/ 887605 h 2767407"/>
              <a:gd name="connsiteX16" fmla="*/ 1889201 w 2465079"/>
              <a:gd name="connsiteY16" fmla="*/ 743453 h 2767407"/>
              <a:gd name="connsiteX17" fmla="*/ 1817256 w 2465079"/>
              <a:gd name="connsiteY17" fmla="*/ 599300 h 2767407"/>
              <a:gd name="connsiteX18" fmla="*/ 1457536 w 2465079"/>
              <a:gd name="connsiteY18" fmla="*/ 599301 h 2767407"/>
              <a:gd name="connsiteX19" fmla="*/ 1097816 w 2465079"/>
              <a:gd name="connsiteY19" fmla="*/ 527224 h 2767407"/>
              <a:gd name="connsiteX20" fmla="*/ 757437 w 2465079"/>
              <a:gd name="connsiteY20" fmla="*/ 491443 h 2767407"/>
              <a:gd name="connsiteX21" fmla="*/ 378374 w 2465079"/>
              <a:gd name="connsiteY21" fmla="*/ 383071 h 2767407"/>
              <a:gd name="connsiteX22" fmla="*/ 450318 w 2465079"/>
              <a:gd name="connsiteY22" fmla="*/ 310995 h 2767407"/>
              <a:gd name="connsiteX23" fmla="*/ 666151 w 2465079"/>
              <a:gd name="connsiteY23" fmla="*/ 383071 h 2767407"/>
              <a:gd name="connsiteX24" fmla="*/ 1025871 w 2465079"/>
              <a:gd name="connsiteY24" fmla="*/ 238919 h 2767407"/>
              <a:gd name="connsiteX25" fmla="*/ 1457536 w 2465079"/>
              <a:gd name="connsiteY25" fmla="*/ 94769 h 2767407"/>
              <a:gd name="connsiteX26" fmla="*/ 1851102 w 2465079"/>
              <a:gd name="connsiteY26" fmla="*/ 0 h 2767407"/>
              <a:gd name="connsiteX0" fmla="*/ 2103105 w 2465079"/>
              <a:gd name="connsiteY0" fmla="*/ 19484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85976 w 2465079"/>
              <a:gd name="connsiteY6" fmla="*/ 1238228 h 2761586"/>
              <a:gd name="connsiteX7" fmla="*/ 991067 w 2465079"/>
              <a:gd name="connsiteY7" fmla="*/ 1628793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457536 w 2465079"/>
              <a:gd name="connsiteY17" fmla="*/ 599301 h 2761586"/>
              <a:gd name="connsiteX18" fmla="*/ 1097816 w 2465079"/>
              <a:gd name="connsiteY18" fmla="*/ 527224 h 2761586"/>
              <a:gd name="connsiteX19" fmla="*/ 757437 w 2465079"/>
              <a:gd name="connsiteY19" fmla="*/ 491443 h 2761586"/>
              <a:gd name="connsiteX20" fmla="*/ 378374 w 2465079"/>
              <a:gd name="connsiteY20" fmla="*/ 383071 h 2761586"/>
              <a:gd name="connsiteX21" fmla="*/ 450318 w 2465079"/>
              <a:gd name="connsiteY21" fmla="*/ 310995 h 2761586"/>
              <a:gd name="connsiteX22" fmla="*/ 666151 w 2465079"/>
              <a:gd name="connsiteY22" fmla="*/ 383071 h 2761586"/>
              <a:gd name="connsiteX23" fmla="*/ 1025871 w 2465079"/>
              <a:gd name="connsiteY23" fmla="*/ 238919 h 2761586"/>
              <a:gd name="connsiteX24" fmla="*/ 1457536 w 2465079"/>
              <a:gd name="connsiteY24" fmla="*/ 94769 h 2761586"/>
              <a:gd name="connsiteX25" fmla="*/ 1851102 w 2465079"/>
              <a:gd name="connsiteY25" fmla="*/ 0 h 2761586"/>
              <a:gd name="connsiteX0" fmla="*/ 2084958 w 2446932"/>
              <a:gd name="connsiteY0" fmla="*/ 19484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67829 w 2446932"/>
              <a:gd name="connsiteY6" fmla="*/ 1238228 h 2257053"/>
              <a:gd name="connsiteX7" fmla="*/ 972920 w 2446932"/>
              <a:gd name="connsiteY7" fmla="*/ 1628793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439389 w 2446932"/>
              <a:gd name="connsiteY16" fmla="*/ 599301 h 2257053"/>
              <a:gd name="connsiteX17" fmla="*/ 1079669 w 2446932"/>
              <a:gd name="connsiteY17" fmla="*/ 527224 h 2257053"/>
              <a:gd name="connsiteX18" fmla="*/ 739290 w 2446932"/>
              <a:gd name="connsiteY18" fmla="*/ 491443 h 2257053"/>
              <a:gd name="connsiteX19" fmla="*/ 360227 w 2446932"/>
              <a:gd name="connsiteY19" fmla="*/ 383071 h 2257053"/>
              <a:gd name="connsiteX20" fmla="*/ 432171 w 2446932"/>
              <a:gd name="connsiteY20" fmla="*/ 310995 h 2257053"/>
              <a:gd name="connsiteX21" fmla="*/ 648004 w 2446932"/>
              <a:gd name="connsiteY21" fmla="*/ 383071 h 2257053"/>
              <a:gd name="connsiteX22" fmla="*/ 1007724 w 2446932"/>
              <a:gd name="connsiteY22" fmla="*/ 238919 h 2257053"/>
              <a:gd name="connsiteX23" fmla="*/ 1439389 w 2446932"/>
              <a:gd name="connsiteY23" fmla="*/ 94769 h 2257053"/>
              <a:gd name="connsiteX24" fmla="*/ 1832955 w 2446932"/>
              <a:gd name="connsiteY24" fmla="*/ 0 h 2257053"/>
              <a:gd name="connsiteX0" fmla="*/ 1796676 w 2158650"/>
              <a:gd name="connsiteY0" fmla="*/ 194845 h 1690341"/>
              <a:gd name="connsiteX1" fmla="*/ 1582772 w 2158650"/>
              <a:gd name="connsiteY1" fmla="*/ 527225 h 1690341"/>
              <a:gd name="connsiteX2" fmla="*/ 1798604 w 2158650"/>
              <a:gd name="connsiteY2" fmla="*/ 815529 h 1690341"/>
              <a:gd name="connsiteX3" fmla="*/ 2158325 w 2158650"/>
              <a:gd name="connsiteY3" fmla="*/ 1103833 h 1690341"/>
              <a:gd name="connsiteX4" fmla="*/ 1942492 w 2158650"/>
              <a:gd name="connsiteY4" fmla="*/ 1247986 h 1690341"/>
              <a:gd name="connsiteX5" fmla="*/ 1654716 w 2158650"/>
              <a:gd name="connsiteY5" fmla="*/ 1392139 h 1690341"/>
              <a:gd name="connsiteX6" fmla="*/ 1179547 w 2158650"/>
              <a:gd name="connsiteY6" fmla="*/ 1238228 h 1690341"/>
              <a:gd name="connsiteX7" fmla="*/ 684638 w 2158650"/>
              <a:gd name="connsiteY7" fmla="*/ 1628793 h 1690341"/>
              <a:gd name="connsiteX8" fmla="*/ 0 w 2158650"/>
              <a:gd name="connsiteY8" fmla="*/ 1680443 h 1690341"/>
              <a:gd name="connsiteX9" fmla="*/ 431665 w 2158650"/>
              <a:gd name="connsiteY9" fmla="*/ 1536291 h 1690341"/>
              <a:gd name="connsiteX10" fmla="*/ 1079162 w 2158650"/>
              <a:gd name="connsiteY10" fmla="*/ 1031758 h 1690341"/>
              <a:gd name="connsiteX11" fmla="*/ 1582772 w 2158650"/>
              <a:gd name="connsiteY11" fmla="*/ 1031757 h 1690341"/>
              <a:gd name="connsiteX12" fmla="*/ 1726660 w 2158650"/>
              <a:gd name="connsiteY12" fmla="*/ 887605 h 1690341"/>
              <a:gd name="connsiteX13" fmla="*/ 1582772 w 2158650"/>
              <a:gd name="connsiteY13" fmla="*/ 743453 h 1690341"/>
              <a:gd name="connsiteX14" fmla="*/ 1510827 w 2158650"/>
              <a:gd name="connsiteY14" fmla="*/ 599300 h 1690341"/>
              <a:gd name="connsiteX15" fmla="*/ 1151107 w 2158650"/>
              <a:gd name="connsiteY15" fmla="*/ 599301 h 1690341"/>
              <a:gd name="connsiteX16" fmla="*/ 791387 w 2158650"/>
              <a:gd name="connsiteY16" fmla="*/ 527224 h 1690341"/>
              <a:gd name="connsiteX17" fmla="*/ 451008 w 2158650"/>
              <a:gd name="connsiteY17" fmla="*/ 491443 h 1690341"/>
              <a:gd name="connsiteX18" fmla="*/ 71945 w 2158650"/>
              <a:gd name="connsiteY18" fmla="*/ 383071 h 1690341"/>
              <a:gd name="connsiteX19" fmla="*/ 143889 w 2158650"/>
              <a:gd name="connsiteY19" fmla="*/ 310995 h 1690341"/>
              <a:gd name="connsiteX20" fmla="*/ 359722 w 2158650"/>
              <a:gd name="connsiteY20" fmla="*/ 383071 h 1690341"/>
              <a:gd name="connsiteX21" fmla="*/ 719442 w 2158650"/>
              <a:gd name="connsiteY21" fmla="*/ 238919 h 1690341"/>
              <a:gd name="connsiteX22" fmla="*/ 1151107 w 2158650"/>
              <a:gd name="connsiteY22" fmla="*/ 94769 h 1690341"/>
              <a:gd name="connsiteX23" fmla="*/ 1544673 w 2158650"/>
              <a:gd name="connsiteY23" fmla="*/ 0 h 1690341"/>
              <a:gd name="connsiteX0" fmla="*/ 1741878 w 2103852"/>
              <a:gd name="connsiteY0" fmla="*/ 194845 h 1649585"/>
              <a:gd name="connsiteX1" fmla="*/ 1527974 w 2103852"/>
              <a:gd name="connsiteY1" fmla="*/ 527225 h 1649585"/>
              <a:gd name="connsiteX2" fmla="*/ 1743806 w 2103852"/>
              <a:gd name="connsiteY2" fmla="*/ 815529 h 1649585"/>
              <a:gd name="connsiteX3" fmla="*/ 2103527 w 2103852"/>
              <a:gd name="connsiteY3" fmla="*/ 1103833 h 1649585"/>
              <a:gd name="connsiteX4" fmla="*/ 1887694 w 2103852"/>
              <a:gd name="connsiteY4" fmla="*/ 1247986 h 1649585"/>
              <a:gd name="connsiteX5" fmla="*/ 1599918 w 2103852"/>
              <a:gd name="connsiteY5" fmla="*/ 1392139 h 1649585"/>
              <a:gd name="connsiteX6" fmla="*/ 1124749 w 2103852"/>
              <a:gd name="connsiteY6" fmla="*/ 1238228 h 1649585"/>
              <a:gd name="connsiteX7" fmla="*/ 629840 w 2103852"/>
              <a:gd name="connsiteY7" fmla="*/ 1628793 h 1649585"/>
              <a:gd name="connsiteX8" fmla="*/ 376867 w 2103852"/>
              <a:gd name="connsiteY8" fmla="*/ 1536291 h 1649585"/>
              <a:gd name="connsiteX9" fmla="*/ 1024364 w 2103852"/>
              <a:gd name="connsiteY9" fmla="*/ 1031758 h 1649585"/>
              <a:gd name="connsiteX10" fmla="*/ 1527974 w 2103852"/>
              <a:gd name="connsiteY10" fmla="*/ 1031757 h 1649585"/>
              <a:gd name="connsiteX11" fmla="*/ 1671862 w 2103852"/>
              <a:gd name="connsiteY11" fmla="*/ 887605 h 1649585"/>
              <a:gd name="connsiteX12" fmla="*/ 1527974 w 2103852"/>
              <a:gd name="connsiteY12" fmla="*/ 743453 h 1649585"/>
              <a:gd name="connsiteX13" fmla="*/ 1456029 w 2103852"/>
              <a:gd name="connsiteY13" fmla="*/ 599300 h 1649585"/>
              <a:gd name="connsiteX14" fmla="*/ 1096309 w 2103852"/>
              <a:gd name="connsiteY14" fmla="*/ 599301 h 1649585"/>
              <a:gd name="connsiteX15" fmla="*/ 736589 w 2103852"/>
              <a:gd name="connsiteY15" fmla="*/ 527224 h 1649585"/>
              <a:gd name="connsiteX16" fmla="*/ 396210 w 2103852"/>
              <a:gd name="connsiteY16" fmla="*/ 491443 h 1649585"/>
              <a:gd name="connsiteX17" fmla="*/ 17147 w 2103852"/>
              <a:gd name="connsiteY17" fmla="*/ 383071 h 1649585"/>
              <a:gd name="connsiteX18" fmla="*/ 89091 w 2103852"/>
              <a:gd name="connsiteY18" fmla="*/ 310995 h 1649585"/>
              <a:gd name="connsiteX19" fmla="*/ 304924 w 2103852"/>
              <a:gd name="connsiteY19" fmla="*/ 383071 h 1649585"/>
              <a:gd name="connsiteX20" fmla="*/ 664644 w 2103852"/>
              <a:gd name="connsiteY20" fmla="*/ 238919 h 1649585"/>
              <a:gd name="connsiteX21" fmla="*/ 1096309 w 2103852"/>
              <a:gd name="connsiteY21" fmla="*/ 94769 h 1649585"/>
              <a:gd name="connsiteX22" fmla="*/ 1489875 w 2103852"/>
              <a:gd name="connsiteY22" fmla="*/ 0 h 1649585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58190"/>
              <a:gd name="connsiteX1" fmla="*/ 1527974 w 2103852"/>
              <a:gd name="connsiteY1" fmla="*/ 527225 h 1658190"/>
              <a:gd name="connsiteX2" fmla="*/ 1743806 w 2103852"/>
              <a:gd name="connsiteY2" fmla="*/ 815529 h 1658190"/>
              <a:gd name="connsiteX3" fmla="*/ 2103527 w 2103852"/>
              <a:gd name="connsiteY3" fmla="*/ 1103833 h 1658190"/>
              <a:gd name="connsiteX4" fmla="*/ 1887694 w 2103852"/>
              <a:gd name="connsiteY4" fmla="*/ 1247986 h 1658190"/>
              <a:gd name="connsiteX5" fmla="*/ 1599918 w 2103852"/>
              <a:gd name="connsiteY5" fmla="*/ 1392139 h 1658190"/>
              <a:gd name="connsiteX6" fmla="*/ 1124749 w 2103852"/>
              <a:gd name="connsiteY6" fmla="*/ 1238228 h 1658190"/>
              <a:gd name="connsiteX7" fmla="*/ 629840 w 2103852"/>
              <a:gd name="connsiteY7" fmla="*/ 1628793 h 1658190"/>
              <a:gd name="connsiteX8" fmla="*/ 385568 w 2103852"/>
              <a:gd name="connsiteY8" fmla="*/ 1492707 h 1658190"/>
              <a:gd name="connsiteX9" fmla="*/ 1024364 w 2103852"/>
              <a:gd name="connsiteY9" fmla="*/ 1031758 h 1658190"/>
              <a:gd name="connsiteX10" fmla="*/ 1527974 w 2103852"/>
              <a:gd name="connsiteY10" fmla="*/ 1031757 h 1658190"/>
              <a:gd name="connsiteX11" fmla="*/ 1671862 w 2103852"/>
              <a:gd name="connsiteY11" fmla="*/ 887605 h 1658190"/>
              <a:gd name="connsiteX12" fmla="*/ 1527974 w 2103852"/>
              <a:gd name="connsiteY12" fmla="*/ 743453 h 1658190"/>
              <a:gd name="connsiteX13" fmla="*/ 1456029 w 2103852"/>
              <a:gd name="connsiteY13" fmla="*/ 599300 h 1658190"/>
              <a:gd name="connsiteX14" fmla="*/ 1096309 w 2103852"/>
              <a:gd name="connsiteY14" fmla="*/ 599301 h 1658190"/>
              <a:gd name="connsiteX15" fmla="*/ 736589 w 2103852"/>
              <a:gd name="connsiteY15" fmla="*/ 527224 h 1658190"/>
              <a:gd name="connsiteX16" fmla="*/ 396210 w 2103852"/>
              <a:gd name="connsiteY16" fmla="*/ 491443 h 1658190"/>
              <a:gd name="connsiteX17" fmla="*/ 17147 w 2103852"/>
              <a:gd name="connsiteY17" fmla="*/ 383071 h 1658190"/>
              <a:gd name="connsiteX18" fmla="*/ 89091 w 2103852"/>
              <a:gd name="connsiteY18" fmla="*/ 310995 h 1658190"/>
              <a:gd name="connsiteX19" fmla="*/ 304924 w 2103852"/>
              <a:gd name="connsiteY19" fmla="*/ 383071 h 1658190"/>
              <a:gd name="connsiteX20" fmla="*/ 664644 w 2103852"/>
              <a:gd name="connsiteY20" fmla="*/ 238919 h 1658190"/>
              <a:gd name="connsiteX21" fmla="*/ 1096309 w 2103852"/>
              <a:gd name="connsiteY21" fmla="*/ 94769 h 1658190"/>
              <a:gd name="connsiteX22" fmla="*/ 1489875 w 2103852"/>
              <a:gd name="connsiteY22" fmla="*/ 0 h 1658190"/>
              <a:gd name="connsiteX0" fmla="*/ 1741878 w 2103852"/>
              <a:gd name="connsiteY0" fmla="*/ 194845 h 1614754"/>
              <a:gd name="connsiteX1" fmla="*/ 1527974 w 2103852"/>
              <a:gd name="connsiteY1" fmla="*/ 527225 h 1614754"/>
              <a:gd name="connsiteX2" fmla="*/ 1743806 w 2103852"/>
              <a:gd name="connsiteY2" fmla="*/ 815529 h 1614754"/>
              <a:gd name="connsiteX3" fmla="*/ 2103527 w 2103852"/>
              <a:gd name="connsiteY3" fmla="*/ 1103833 h 1614754"/>
              <a:gd name="connsiteX4" fmla="*/ 1887694 w 2103852"/>
              <a:gd name="connsiteY4" fmla="*/ 1247986 h 1614754"/>
              <a:gd name="connsiteX5" fmla="*/ 1599918 w 2103852"/>
              <a:gd name="connsiteY5" fmla="*/ 1392139 h 1614754"/>
              <a:gd name="connsiteX6" fmla="*/ 1124749 w 2103852"/>
              <a:gd name="connsiteY6" fmla="*/ 1238228 h 1614754"/>
              <a:gd name="connsiteX7" fmla="*/ 629840 w 2103852"/>
              <a:gd name="connsiteY7" fmla="*/ 1550342 h 1614754"/>
              <a:gd name="connsiteX8" fmla="*/ 385568 w 2103852"/>
              <a:gd name="connsiteY8" fmla="*/ 1492707 h 1614754"/>
              <a:gd name="connsiteX9" fmla="*/ 1024364 w 2103852"/>
              <a:gd name="connsiteY9" fmla="*/ 1031758 h 1614754"/>
              <a:gd name="connsiteX10" fmla="*/ 1527974 w 2103852"/>
              <a:gd name="connsiteY10" fmla="*/ 1031757 h 1614754"/>
              <a:gd name="connsiteX11" fmla="*/ 1671862 w 2103852"/>
              <a:gd name="connsiteY11" fmla="*/ 887605 h 1614754"/>
              <a:gd name="connsiteX12" fmla="*/ 1527974 w 2103852"/>
              <a:gd name="connsiteY12" fmla="*/ 743453 h 1614754"/>
              <a:gd name="connsiteX13" fmla="*/ 1456029 w 2103852"/>
              <a:gd name="connsiteY13" fmla="*/ 599300 h 1614754"/>
              <a:gd name="connsiteX14" fmla="*/ 1096309 w 2103852"/>
              <a:gd name="connsiteY14" fmla="*/ 599301 h 1614754"/>
              <a:gd name="connsiteX15" fmla="*/ 736589 w 2103852"/>
              <a:gd name="connsiteY15" fmla="*/ 527224 h 1614754"/>
              <a:gd name="connsiteX16" fmla="*/ 396210 w 2103852"/>
              <a:gd name="connsiteY16" fmla="*/ 491443 h 1614754"/>
              <a:gd name="connsiteX17" fmla="*/ 17147 w 2103852"/>
              <a:gd name="connsiteY17" fmla="*/ 383071 h 1614754"/>
              <a:gd name="connsiteX18" fmla="*/ 89091 w 2103852"/>
              <a:gd name="connsiteY18" fmla="*/ 310995 h 1614754"/>
              <a:gd name="connsiteX19" fmla="*/ 304924 w 2103852"/>
              <a:gd name="connsiteY19" fmla="*/ 383071 h 1614754"/>
              <a:gd name="connsiteX20" fmla="*/ 664644 w 2103852"/>
              <a:gd name="connsiteY20" fmla="*/ 238919 h 1614754"/>
              <a:gd name="connsiteX21" fmla="*/ 1096309 w 2103852"/>
              <a:gd name="connsiteY21" fmla="*/ 94769 h 1614754"/>
              <a:gd name="connsiteX22" fmla="*/ 1489875 w 2103852"/>
              <a:gd name="connsiteY22" fmla="*/ 0 h 1614754"/>
              <a:gd name="connsiteX0" fmla="*/ 1741878 w 2103527"/>
              <a:gd name="connsiteY0" fmla="*/ 194845 h 1614754"/>
              <a:gd name="connsiteX1" fmla="*/ 1527974 w 2103527"/>
              <a:gd name="connsiteY1" fmla="*/ 527225 h 1614754"/>
              <a:gd name="connsiteX2" fmla="*/ 2103527 w 2103527"/>
              <a:gd name="connsiteY2" fmla="*/ 1103833 h 1614754"/>
              <a:gd name="connsiteX3" fmla="*/ 1887694 w 2103527"/>
              <a:gd name="connsiteY3" fmla="*/ 1247986 h 1614754"/>
              <a:gd name="connsiteX4" fmla="*/ 1599918 w 2103527"/>
              <a:gd name="connsiteY4" fmla="*/ 1392139 h 1614754"/>
              <a:gd name="connsiteX5" fmla="*/ 1124749 w 2103527"/>
              <a:gd name="connsiteY5" fmla="*/ 1238228 h 1614754"/>
              <a:gd name="connsiteX6" fmla="*/ 629840 w 2103527"/>
              <a:gd name="connsiteY6" fmla="*/ 1550342 h 1614754"/>
              <a:gd name="connsiteX7" fmla="*/ 385568 w 2103527"/>
              <a:gd name="connsiteY7" fmla="*/ 1492707 h 1614754"/>
              <a:gd name="connsiteX8" fmla="*/ 1024364 w 2103527"/>
              <a:gd name="connsiteY8" fmla="*/ 1031758 h 1614754"/>
              <a:gd name="connsiteX9" fmla="*/ 1527974 w 2103527"/>
              <a:gd name="connsiteY9" fmla="*/ 1031757 h 1614754"/>
              <a:gd name="connsiteX10" fmla="*/ 1671862 w 2103527"/>
              <a:gd name="connsiteY10" fmla="*/ 887605 h 1614754"/>
              <a:gd name="connsiteX11" fmla="*/ 1527974 w 2103527"/>
              <a:gd name="connsiteY11" fmla="*/ 743453 h 1614754"/>
              <a:gd name="connsiteX12" fmla="*/ 1456029 w 2103527"/>
              <a:gd name="connsiteY12" fmla="*/ 599300 h 1614754"/>
              <a:gd name="connsiteX13" fmla="*/ 1096309 w 2103527"/>
              <a:gd name="connsiteY13" fmla="*/ 599301 h 1614754"/>
              <a:gd name="connsiteX14" fmla="*/ 736589 w 2103527"/>
              <a:gd name="connsiteY14" fmla="*/ 527224 h 1614754"/>
              <a:gd name="connsiteX15" fmla="*/ 396210 w 2103527"/>
              <a:gd name="connsiteY15" fmla="*/ 491443 h 1614754"/>
              <a:gd name="connsiteX16" fmla="*/ 17147 w 2103527"/>
              <a:gd name="connsiteY16" fmla="*/ 383071 h 1614754"/>
              <a:gd name="connsiteX17" fmla="*/ 89091 w 2103527"/>
              <a:gd name="connsiteY17" fmla="*/ 310995 h 1614754"/>
              <a:gd name="connsiteX18" fmla="*/ 304924 w 2103527"/>
              <a:gd name="connsiteY18" fmla="*/ 383071 h 1614754"/>
              <a:gd name="connsiteX19" fmla="*/ 664644 w 2103527"/>
              <a:gd name="connsiteY19" fmla="*/ 238919 h 1614754"/>
              <a:gd name="connsiteX20" fmla="*/ 1096309 w 2103527"/>
              <a:gd name="connsiteY20" fmla="*/ 94769 h 1614754"/>
              <a:gd name="connsiteX21" fmla="*/ 1489875 w 2103527"/>
              <a:gd name="connsiteY21" fmla="*/ 0 h 1614754"/>
              <a:gd name="connsiteX0" fmla="*/ 1741878 w 1887694"/>
              <a:gd name="connsiteY0" fmla="*/ 194845 h 1614754"/>
              <a:gd name="connsiteX1" fmla="*/ 1527974 w 1887694"/>
              <a:gd name="connsiteY1" fmla="*/ 527225 h 1614754"/>
              <a:gd name="connsiteX2" fmla="*/ 1887694 w 1887694"/>
              <a:gd name="connsiteY2" fmla="*/ 1247986 h 1614754"/>
              <a:gd name="connsiteX3" fmla="*/ 1599918 w 1887694"/>
              <a:gd name="connsiteY3" fmla="*/ 1392139 h 1614754"/>
              <a:gd name="connsiteX4" fmla="*/ 1124749 w 1887694"/>
              <a:gd name="connsiteY4" fmla="*/ 1238228 h 1614754"/>
              <a:gd name="connsiteX5" fmla="*/ 629840 w 1887694"/>
              <a:gd name="connsiteY5" fmla="*/ 1550342 h 1614754"/>
              <a:gd name="connsiteX6" fmla="*/ 385568 w 1887694"/>
              <a:gd name="connsiteY6" fmla="*/ 1492707 h 1614754"/>
              <a:gd name="connsiteX7" fmla="*/ 1024364 w 1887694"/>
              <a:gd name="connsiteY7" fmla="*/ 1031758 h 1614754"/>
              <a:gd name="connsiteX8" fmla="*/ 1527974 w 1887694"/>
              <a:gd name="connsiteY8" fmla="*/ 1031757 h 1614754"/>
              <a:gd name="connsiteX9" fmla="*/ 1671862 w 1887694"/>
              <a:gd name="connsiteY9" fmla="*/ 887605 h 1614754"/>
              <a:gd name="connsiteX10" fmla="*/ 1527974 w 1887694"/>
              <a:gd name="connsiteY10" fmla="*/ 743453 h 1614754"/>
              <a:gd name="connsiteX11" fmla="*/ 1456029 w 1887694"/>
              <a:gd name="connsiteY11" fmla="*/ 599300 h 1614754"/>
              <a:gd name="connsiteX12" fmla="*/ 1096309 w 1887694"/>
              <a:gd name="connsiteY12" fmla="*/ 599301 h 1614754"/>
              <a:gd name="connsiteX13" fmla="*/ 736589 w 1887694"/>
              <a:gd name="connsiteY13" fmla="*/ 527224 h 1614754"/>
              <a:gd name="connsiteX14" fmla="*/ 396210 w 1887694"/>
              <a:gd name="connsiteY14" fmla="*/ 491443 h 1614754"/>
              <a:gd name="connsiteX15" fmla="*/ 17147 w 1887694"/>
              <a:gd name="connsiteY15" fmla="*/ 383071 h 1614754"/>
              <a:gd name="connsiteX16" fmla="*/ 89091 w 1887694"/>
              <a:gd name="connsiteY16" fmla="*/ 310995 h 1614754"/>
              <a:gd name="connsiteX17" fmla="*/ 304924 w 1887694"/>
              <a:gd name="connsiteY17" fmla="*/ 383071 h 1614754"/>
              <a:gd name="connsiteX18" fmla="*/ 664644 w 1887694"/>
              <a:gd name="connsiteY18" fmla="*/ 238919 h 1614754"/>
              <a:gd name="connsiteX19" fmla="*/ 1096309 w 1887694"/>
              <a:gd name="connsiteY19" fmla="*/ 94769 h 1614754"/>
              <a:gd name="connsiteX20" fmla="*/ 1489875 w 1887694"/>
              <a:gd name="connsiteY20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599918 w 1741878"/>
              <a:gd name="connsiteY2" fmla="*/ 1392139 h 1614754"/>
              <a:gd name="connsiteX3" fmla="*/ 1124749 w 1741878"/>
              <a:gd name="connsiteY3" fmla="*/ 1238228 h 1614754"/>
              <a:gd name="connsiteX4" fmla="*/ 629840 w 1741878"/>
              <a:gd name="connsiteY4" fmla="*/ 1550342 h 1614754"/>
              <a:gd name="connsiteX5" fmla="*/ 385568 w 1741878"/>
              <a:gd name="connsiteY5" fmla="*/ 1492707 h 1614754"/>
              <a:gd name="connsiteX6" fmla="*/ 1024364 w 1741878"/>
              <a:gd name="connsiteY6" fmla="*/ 1031758 h 1614754"/>
              <a:gd name="connsiteX7" fmla="*/ 1527974 w 1741878"/>
              <a:gd name="connsiteY7" fmla="*/ 1031757 h 1614754"/>
              <a:gd name="connsiteX8" fmla="*/ 1671862 w 1741878"/>
              <a:gd name="connsiteY8" fmla="*/ 887605 h 1614754"/>
              <a:gd name="connsiteX9" fmla="*/ 1527974 w 1741878"/>
              <a:gd name="connsiteY9" fmla="*/ 743453 h 1614754"/>
              <a:gd name="connsiteX10" fmla="*/ 1456029 w 1741878"/>
              <a:gd name="connsiteY10" fmla="*/ 599300 h 1614754"/>
              <a:gd name="connsiteX11" fmla="*/ 1096309 w 1741878"/>
              <a:gd name="connsiteY11" fmla="*/ 599301 h 1614754"/>
              <a:gd name="connsiteX12" fmla="*/ 736589 w 1741878"/>
              <a:gd name="connsiteY12" fmla="*/ 527224 h 1614754"/>
              <a:gd name="connsiteX13" fmla="*/ 396210 w 1741878"/>
              <a:gd name="connsiteY13" fmla="*/ 491443 h 1614754"/>
              <a:gd name="connsiteX14" fmla="*/ 17147 w 1741878"/>
              <a:gd name="connsiteY14" fmla="*/ 383071 h 1614754"/>
              <a:gd name="connsiteX15" fmla="*/ 89091 w 1741878"/>
              <a:gd name="connsiteY15" fmla="*/ 310995 h 1614754"/>
              <a:gd name="connsiteX16" fmla="*/ 304924 w 1741878"/>
              <a:gd name="connsiteY16" fmla="*/ 383071 h 1614754"/>
              <a:gd name="connsiteX17" fmla="*/ 664644 w 1741878"/>
              <a:gd name="connsiteY17" fmla="*/ 238919 h 1614754"/>
              <a:gd name="connsiteX18" fmla="*/ 1096309 w 1741878"/>
              <a:gd name="connsiteY18" fmla="*/ 94769 h 1614754"/>
              <a:gd name="connsiteX19" fmla="*/ 1489875 w 1741878"/>
              <a:gd name="connsiteY19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124749 w 1741878"/>
              <a:gd name="connsiteY2" fmla="*/ 1238228 h 1614754"/>
              <a:gd name="connsiteX3" fmla="*/ 629840 w 1741878"/>
              <a:gd name="connsiteY3" fmla="*/ 1550342 h 1614754"/>
              <a:gd name="connsiteX4" fmla="*/ 385568 w 1741878"/>
              <a:gd name="connsiteY4" fmla="*/ 1492707 h 1614754"/>
              <a:gd name="connsiteX5" fmla="*/ 1024364 w 1741878"/>
              <a:gd name="connsiteY5" fmla="*/ 1031758 h 1614754"/>
              <a:gd name="connsiteX6" fmla="*/ 1527974 w 1741878"/>
              <a:gd name="connsiteY6" fmla="*/ 1031757 h 1614754"/>
              <a:gd name="connsiteX7" fmla="*/ 1671862 w 1741878"/>
              <a:gd name="connsiteY7" fmla="*/ 887605 h 1614754"/>
              <a:gd name="connsiteX8" fmla="*/ 1527974 w 1741878"/>
              <a:gd name="connsiteY8" fmla="*/ 743453 h 1614754"/>
              <a:gd name="connsiteX9" fmla="*/ 1456029 w 1741878"/>
              <a:gd name="connsiteY9" fmla="*/ 599300 h 1614754"/>
              <a:gd name="connsiteX10" fmla="*/ 1096309 w 1741878"/>
              <a:gd name="connsiteY10" fmla="*/ 599301 h 1614754"/>
              <a:gd name="connsiteX11" fmla="*/ 736589 w 1741878"/>
              <a:gd name="connsiteY11" fmla="*/ 527224 h 1614754"/>
              <a:gd name="connsiteX12" fmla="*/ 396210 w 1741878"/>
              <a:gd name="connsiteY12" fmla="*/ 491443 h 1614754"/>
              <a:gd name="connsiteX13" fmla="*/ 17147 w 1741878"/>
              <a:gd name="connsiteY13" fmla="*/ 383071 h 1614754"/>
              <a:gd name="connsiteX14" fmla="*/ 89091 w 1741878"/>
              <a:gd name="connsiteY14" fmla="*/ 310995 h 1614754"/>
              <a:gd name="connsiteX15" fmla="*/ 304924 w 1741878"/>
              <a:gd name="connsiteY15" fmla="*/ 383071 h 1614754"/>
              <a:gd name="connsiteX16" fmla="*/ 664644 w 1741878"/>
              <a:gd name="connsiteY16" fmla="*/ 238919 h 1614754"/>
              <a:gd name="connsiteX17" fmla="*/ 1096309 w 1741878"/>
              <a:gd name="connsiteY17" fmla="*/ 94769 h 1614754"/>
              <a:gd name="connsiteX18" fmla="*/ 1489875 w 1741878"/>
              <a:gd name="connsiteY18" fmla="*/ 0 h 1614754"/>
              <a:gd name="connsiteX0" fmla="*/ 1741878 w 1741878"/>
              <a:gd name="connsiteY0" fmla="*/ 194845 h 1659743"/>
              <a:gd name="connsiteX1" fmla="*/ 1527974 w 1741878"/>
              <a:gd name="connsiteY1" fmla="*/ 527225 h 1659743"/>
              <a:gd name="connsiteX2" fmla="*/ 629840 w 1741878"/>
              <a:gd name="connsiteY2" fmla="*/ 1550342 h 1659743"/>
              <a:gd name="connsiteX3" fmla="*/ 385568 w 1741878"/>
              <a:gd name="connsiteY3" fmla="*/ 1492707 h 1659743"/>
              <a:gd name="connsiteX4" fmla="*/ 1024364 w 1741878"/>
              <a:gd name="connsiteY4" fmla="*/ 1031758 h 1659743"/>
              <a:gd name="connsiteX5" fmla="*/ 1527974 w 1741878"/>
              <a:gd name="connsiteY5" fmla="*/ 1031757 h 1659743"/>
              <a:gd name="connsiteX6" fmla="*/ 1671862 w 1741878"/>
              <a:gd name="connsiteY6" fmla="*/ 887605 h 1659743"/>
              <a:gd name="connsiteX7" fmla="*/ 1527974 w 1741878"/>
              <a:gd name="connsiteY7" fmla="*/ 743453 h 1659743"/>
              <a:gd name="connsiteX8" fmla="*/ 1456029 w 1741878"/>
              <a:gd name="connsiteY8" fmla="*/ 599300 h 1659743"/>
              <a:gd name="connsiteX9" fmla="*/ 1096309 w 1741878"/>
              <a:gd name="connsiteY9" fmla="*/ 599301 h 1659743"/>
              <a:gd name="connsiteX10" fmla="*/ 736589 w 1741878"/>
              <a:gd name="connsiteY10" fmla="*/ 527224 h 1659743"/>
              <a:gd name="connsiteX11" fmla="*/ 396210 w 1741878"/>
              <a:gd name="connsiteY11" fmla="*/ 491443 h 1659743"/>
              <a:gd name="connsiteX12" fmla="*/ 17147 w 1741878"/>
              <a:gd name="connsiteY12" fmla="*/ 383071 h 1659743"/>
              <a:gd name="connsiteX13" fmla="*/ 89091 w 1741878"/>
              <a:gd name="connsiteY13" fmla="*/ 310995 h 1659743"/>
              <a:gd name="connsiteX14" fmla="*/ 304924 w 1741878"/>
              <a:gd name="connsiteY14" fmla="*/ 383071 h 1659743"/>
              <a:gd name="connsiteX15" fmla="*/ 664644 w 1741878"/>
              <a:gd name="connsiteY15" fmla="*/ 238919 h 1659743"/>
              <a:gd name="connsiteX16" fmla="*/ 1096309 w 1741878"/>
              <a:gd name="connsiteY16" fmla="*/ 94769 h 1659743"/>
              <a:gd name="connsiteX17" fmla="*/ 1489875 w 1741878"/>
              <a:gd name="connsiteY17" fmla="*/ 0 h 1659743"/>
              <a:gd name="connsiteX0" fmla="*/ 1741878 w 1741878"/>
              <a:gd name="connsiteY0" fmla="*/ 194845 h 1492707"/>
              <a:gd name="connsiteX1" fmla="*/ 1527974 w 1741878"/>
              <a:gd name="connsiteY1" fmla="*/ 527225 h 1492707"/>
              <a:gd name="connsiteX2" fmla="*/ 385568 w 1741878"/>
              <a:gd name="connsiteY2" fmla="*/ 1492707 h 1492707"/>
              <a:gd name="connsiteX3" fmla="*/ 1024364 w 1741878"/>
              <a:gd name="connsiteY3" fmla="*/ 1031758 h 1492707"/>
              <a:gd name="connsiteX4" fmla="*/ 1527974 w 1741878"/>
              <a:gd name="connsiteY4" fmla="*/ 1031757 h 1492707"/>
              <a:gd name="connsiteX5" fmla="*/ 1671862 w 1741878"/>
              <a:gd name="connsiteY5" fmla="*/ 887605 h 1492707"/>
              <a:gd name="connsiteX6" fmla="*/ 1527974 w 1741878"/>
              <a:gd name="connsiteY6" fmla="*/ 743453 h 1492707"/>
              <a:gd name="connsiteX7" fmla="*/ 1456029 w 1741878"/>
              <a:gd name="connsiteY7" fmla="*/ 599300 h 1492707"/>
              <a:gd name="connsiteX8" fmla="*/ 1096309 w 1741878"/>
              <a:gd name="connsiteY8" fmla="*/ 599301 h 1492707"/>
              <a:gd name="connsiteX9" fmla="*/ 736589 w 1741878"/>
              <a:gd name="connsiteY9" fmla="*/ 527224 h 1492707"/>
              <a:gd name="connsiteX10" fmla="*/ 396210 w 1741878"/>
              <a:gd name="connsiteY10" fmla="*/ 491443 h 1492707"/>
              <a:gd name="connsiteX11" fmla="*/ 17147 w 1741878"/>
              <a:gd name="connsiteY11" fmla="*/ 383071 h 1492707"/>
              <a:gd name="connsiteX12" fmla="*/ 89091 w 1741878"/>
              <a:gd name="connsiteY12" fmla="*/ 310995 h 1492707"/>
              <a:gd name="connsiteX13" fmla="*/ 304924 w 1741878"/>
              <a:gd name="connsiteY13" fmla="*/ 383071 h 1492707"/>
              <a:gd name="connsiteX14" fmla="*/ 664644 w 1741878"/>
              <a:gd name="connsiteY14" fmla="*/ 238919 h 1492707"/>
              <a:gd name="connsiteX15" fmla="*/ 1096309 w 1741878"/>
              <a:gd name="connsiteY15" fmla="*/ 94769 h 1492707"/>
              <a:gd name="connsiteX16" fmla="*/ 1489875 w 1741878"/>
              <a:gd name="connsiteY16" fmla="*/ 0 h 1492707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887605"/>
              <a:gd name="connsiteX1" fmla="*/ 1527974 w 1741878"/>
              <a:gd name="connsiteY1" fmla="*/ 527225 h 887605"/>
              <a:gd name="connsiteX2" fmla="*/ 1671862 w 1741878"/>
              <a:gd name="connsiteY2" fmla="*/ 887605 h 887605"/>
              <a:gd name="connsiteX3" fmla="*/ 1527974 w 1741878"/>
              <a:gd name="connsiteY3" fmla="*/ 743453 h 887605"/>
              <a:gd name="connsiteX4" fmla="*/ 1456029 w 1741878"/>
              <a:gd name="connsiteY4" fmla="*/ 599300 h 887605"/>
              <a:gd name="connsiteX5" fmla="*/ 1096309 w 1741878"/>
              <a:gd name="connsiteY5" fmla="*/ 599301 h 887605"/>
              <a:gd name="connsiteX6" fmla="*/ 736589 w 1741878"/>
              <a:gd name="connsiteY6" fmla="*/ 527224 h 887605"/>
              <a:gd name="connsiteX7" fmla="*/ 396210 w 1741878"/>
              <a:gd name="connsiteY7" fmla="*/ 491443 h 887605"/>
              <a:gd name="connsiteX8" fmla="*/ 17147 w 1741878"/>
              <a:gd name="connsiteY8" fmla="*/ 383071 h 887605"/>
              <a:gd name="connsiteX9" fmla="*/ 89091 w 1741878"/>
              <a:gd name="connsiteY9" fmla="*/ 310995 h 887605"/>
              <a:gd name="connsiteX10" fmla="*/ 304924 w 1741878"/>
              <a:gd name="connsiteY10" fmla="*/ 383071 h 887605"/>
              <a:gd name="connsiteX11" fmla="*/ 664644 w 1741878"/>
              <a:gd name="connsiteY11" fmla="*/ 238919 h 887605"/>
              <a:gd name="connsiteX12" fmla="*/ 1096309 w 1741878"/>
              <a:gd name="connsiteY12" fmla="*/ 94769 h 887605"/>
              <a:gd name="connsiteX13" fmla="*/ 1489875 w 1741878"/>
              <a:gd name="connsiteY13" fmla="*/ 0 h 887605"/>
              <a:gd name="connsiteX0" fmla="*/ 1741878 w 1741878"/>
              <a:gd name="connsiteY0" fmla="*/ 194845 h 743453"/>
              <a:gd name="connsiteX1" fmla="*/ 1527974 w 1741878"/>
              <a:gd name="connsiteY1" fmla="*/ 527225 h 743453"/>
              <a:gd name="connsiteX2" fmla="*/ 1527974 w 1741878"/>
              <a:gd name="connsiteY2" fmla="*/ 743453 h 743453"/>
              <a:gd name="connsiteX3" fmla="*/ 1456029 w 1741878"/>
              <a:gd name="connsiteY3" fmla="*/ 599300 h 743453"/>
              <a:gd name="connsiteX4" fmla="*/ 1096309 w 1741878"/>
              <a:gd name="connsiteY4" fmla="*/ 599301 h 743453"/>
              <a:gd name="connsiteX5" fmla="*/ 736589 w 1741878"/>
              <a:gd name="connsiteY5" fmla="*/ 527224 h 743453"/>
              <a:gd name="connsiteX6" fmla="*/ 396210 w 1741878"/>
              <a:gd name="connsiteY6" fmla="*/ 491443 h 743453"/>
              <a:gd name="connsiteX7" fmla="*/ 17147 w 1741878"/>
              <a:gd name="connsiteY7" fmla="*/ 383071 h 743453"/>
              <a:gd name="connsiteX8" fmla="*/ 89091 w 1741878"/>
              <a:gd name="connsiteY8" fmla="*/ 310995 h 743453"/>
              <a:gd name="connsiteX9" fmla="*/ 304924 w 1741878"/>
              <a:gd name="connsiteY9" fmla="*/ 383071 h 743453"/>
              <a:gd name="connsiteX10" fmla="*/ 664644 w 1741878"/>
              <a:gd name="connsiteY10" fmla="*/ 238919 h 743453"/>
              <a:gd name="connsiteX11" fmla="*/ 1096309 w 1741878"/>
              <a:gd name="connsiteY11" fmla="*/ 94769 h 743453"/>
              <a:gd name="connsiteX12" fmla="*/ 1489875 w 1741878"/>
              <a:gd name="connsiteY12" fmla="*/ 0 h 743453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736589 w 1741878"/>
              <a:gd name="connsiteY4" fmla="*/ 527224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1162931 w 1741878"/>
              <a:gd name="connsiteY4" fmla="*/ 405189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97194 w 1797194"/>
              <a:gd name="connsiteY0" fmla="*/ 194845 h 607269"/>
              <a:gd name="connsiteX1" fmla="*/ 1583290 w 1797194"/>
              <a:gd name="connsiteY1" fmla="*/ 527225 h 607269"/>
              <a:gd name="connsiteX2" fmla="*/ 1511345 w 1797194"/>
              <a:gd name="connsiteY2" fmla="*/ 599300 h 607269"/>
              <a:gd name="connsiteX3" fmla="*/ 1238633 w 1797194"/>
              <a:gd name="connsiteY3" fmla="*/ 590584 h 607269"/>
              <a:gd name="connsiteX4" fmla="*/ 1218247 w 1797194"/>
              <a:gd name="connsiteY4" fmla="*/ 405189 h 607269"/>
              <a:gd name="connsiteX5" fmla="*/ 72463 w 1797194"/>
              <a:gd name="connsiteY5" fmla="*/ 383071 h 607269"/>
              <a:gd name="connsiteX6" fmla="*/ 144407 w 1797194"/>
              <a:gd name="connsiteY6" fmla="*/ 310995 h 607269"/>
              <a:gd name="connsiteX7" fmla="*/ 360240 w 1797194"/>
              <a:gd name="connsiteY7" fmla="*/ 383071 h 607269"/>
              <a:gd name="connsiteX8" fmla="*/ 719960 w 1797194"/>
              <a:gd name="connsiteY8" fmla="*/ 238919 h 607269"/>
              <a:gd name="connsiteX9" fmla="*/ 1151625 w 1797194"/>
              <a:gd name="connsiteY9" fmla="*/ 94769 h 607269"/>
              <a:gd name="connsiteX10" fmla="*/ 1545191 w 1797194"/>
              <a:gd name="connsiteY10" fmla="*/ 0 h 607269"/>
              <a:gd name="connsiteX0" fmla="*/ 1694495 w 1694495"/>
              <a:gd name="connsiteY0" fmla="*/ 194845 h 607269"/>
              <a:gd name="connsiteX1" fmla="*/ 1480591 w 1694495"/>
              <a:gd name="connsiteY1" fmla="*/ 527225 h 607269"/>
              <a:gd name="connsiteX2" fmla="*/ 1408646 w 1694495"/>
              <a:gd name="connsiteY2" fmla="*/ 599300 h 607269"/>
              <a:gd name="connsiteX3" fmla="*/ 1135934 w 1694495"/>
              <a:gd name="connsiteY3" fmla="*/ 590584 h 607269"/>
              <a:gd name="connsiteX4" fmla="*/ 1115548 w 1694495"/>
              <a:gd name="connsiteY4" fmla="*/ 405189 h 607269"/>
              <a:gd name="connsiteX5" fmla="*/ 41708 w 1694495"/>
              <a:gd name="connsiteY5" fmla="*/ 310995 h 607269"/>
              <a:gd name="connsiteX6" fmla="*/ 257541 w 1694495"/>
              <a:gd name="connsiteY6" fmla="*/ 383071 h 607269"/>
              <a:gd name="connsiteX7" fmla="*/ 617261 w 1694495"/>
              <a:gd name="connsiteY7" fmla="*/ 238919 h 607269"/>
              <a:gd name="connsiteX8" fmla="*/ 1048926 w 1694495"/>
              <a:gd name="connsiteY8" fmla="*/ 94769 h 607269"/>
              <a:gd name="connsiteX9" fmla="*/ 1442492 w 1694495"/>
              <a:gd name="connsiteY9" fmla="*/ 0 h 607269"/>
              <a:gd name="connsiteX0" fmla="*/ 1436954 w 1436954"/>
              <a:gd name="connsiteY0" fmla="*/ 194845 h 607269"/>
              <a:gd name="connsiteX1" fmla="*/ 1223050 w 1436954"/>
              <a:gd name="connsiteY1" fmla="*/ 527225 h 607269"/>
              <a:gd name="connsiteX2" fmla="*/ 1151105 w 1436954"/>
              <a:gd name="connsiteY2" fmla="*/ 599300 h 607269"/>
              <a:gd name="connsiteX3" fmla="*/ 878393 w 1436954"/>
              <a:gd name="connsiteY3" fmla="*/ 590584 h 607269"/>
              <a:gd name="connsiteX4" fmla="*/ 858007 w 1436954"/>
              <a:gd name="connsiteY4" fmla="*/ 405189 h 607269"/>
              <a:gd name="connsiteX5" fmla="*/ 0 w 1436954"/>
              <a:gd name="connsiteY5" fmla="*/ 383071 h 607269"/>
              <a:gd name="connsiteX6" fmla="*/ 359720 w 1436954"/>
              <a:gd name="connsiteY6" fmla="*/ 238919 h 607269"/>
              <a:gd name="connsiteX7" fmla="*/ 791385 w 1436954"/>
              <a:gd name="connsiteY7" fmla="*/ 94769 h 607269"/>
              <a:gd name="connsiteX8" fmla="*/ 1184951 w 1436954"/>
              <a:gd name="connsiteY8" fmla="*/ 0 h 607269"/>
              <a:gd name="connsiteX0" fmla="*/ 1077234 w 1077234"/>
              <a:gd name="connsiteY0" fmla="*/ 194845 h 607269"/>
              <a:gd name="connsiteX1" fmla="*/ 863330 w 1077234"/>
              <a:gd name="connsiteY1" fmla="*/ 527225 h 607269"/>
              <a:gd name="connsiteX2" fmla="*/ 791385 w 1077234"/>
              <a:gd name="connsiteY2" fmla="*/ 599300 h 607269"/>
              <a:gd name="connsiteX3" fmla="*/ 518673 w 1077234"/>
              <a:gd name="connsiteY3" fmla="*/ 590584 h 607269"/>
              <a:gd name="connsiteX4" fmla="*/ 498287 w 1077234"/>
              <a:gd name="connsiteY4" fmla="*/ 405189 h 607269"/>
              <a:gd name="connsiteX5" fmla="*/ 0 w 1077234"/>
              <a:gd name="connsiteY5" fmla="*/ 238919 h 607269"/>
              <a:gd name="connsiteX6" fmla="*/ 431665 w 1077234"/>
              <a:gd name="connsiteY6" fmla="*/ 94769 h 607269"/>
              <a:gd name="connsiteX7" fmla="*/ 825231 w 1077234"/>
              <a:gd name="connsiteY7" fmla="*/ 0 h 607269"/>
              <a:gd name="connsiteX0" fmla="*/ 660958 w 660958"/>
              <a:gd name="connsiteY0" fmla="*/ 194845 h 607269"/>
              <a:gd name="connsiteX1" fmla="*/ 447054 w 660958"/>
              <a:gd name="connsiteY1" fmla="*/ 527225 h 607269"/>
              <a:gd name="connsiteX2" fmla="*/ 375109 w 660958"/>
              <a:gd name="connsiteY2" fmla="*/ 599300 h 607269"/>
              <a:gd name="connsiteX3" fmla="*/ 102397 w 660958"/>
              <a:gd name="connsiteY3" fmla="*/ 590584 h 607269"/>
              <a:gd name="connsiteX4" fmla="*/ 82011 w 660958"/>
              <a:gd name="connsiteY4" fmla="*/ 405189 h 607269"/>
              <a:gd name="connsiteX5" fmla="*/ 15389 w 660958"/>
              <a:gd name="connsiteY5" fmla="*/ 94769 h 607269"/>
              <a:gd name="connsiteX6" fmla="*/ 408955 w 660958"/>
              <a:gd name="connsiteY6" fmla="*/ 0 h 607269"/>
              <a:gd name="connsiteX0" fmla="*/ 628201 w 628201"/>
              <a:gd name="connsiteY0" fmla="*/ 194845 h 607269"/>
              <a:gd name="connsiteX1" fmla="*/ 414297 w 628201"/>
              <a:gd name="connsiteY1" fmla="*/ 527225 h 607269"/>
              <a:gd name="connsiteX2" fmla="*/ 342352 w 628201"/>
              <a:gd name="connsiteY2" fmla="*/ 599300 h 607269"/>
              <a:gd name="connsiteX3" fmla="*/ 69640 w 628201"/>
              <a:gd name="connsiteY3" fmla="*/ 590584 h 607269"/>
              <a:gd name="connsiteX4" fmla="*/ 49254 w 628201"/>
              <a:gd name="connsiteY4" fmla="*/ 405189 h 607269"/>
              <a:gd name="connsiteX5" fmla="*/ 269760 w 628201"/>
              <a:gd name="connsiteY5" fmla="*/ 199371 h 607269"/>
              <a:gd name="connsiteX6" fmla="*/ 376198 w 628201"/>
              <a:gd name="connsiteY6" fmla="*/ 0 h 607269"/>
              <a:gd name="connsiteX0" fmla="*/ 628201 w 634649"/>
              <a:gd name="connsiteY0" fmla="*/ 194845 h 944183"/>
              <a:gd name="connsiteX1" fmla="*/ 414297 w 634649"/>
              <a:gd name="connsiteY1" fmla="*/ 527225 h 944183"/>
              <a:gd name="connsiteX2" fmla="*/ 620401 w 634649"/>
              <a:gd name="connsiteY2" fmla="*/ 944183 h 944183"/>
              <a:gd name="connsiteX3" fmla="*/ 69640 w 634649"/>
              <a:gd name="connsiteY3" fmla="*/ 590584 h 944183"/>
              <a:gd name="connsiteX4" fmla="*/ 49254 w 634649"/>
              <a:gd name="connsiteY4" fmla="*/ 405189 h 944183"/>
              <a:gd name="connsiteX5" fmla="*/ 269760 w 634649"/>
              <a:gd name="connsiteY5" fmla="*/ 199371 h 944183"/>
              <a:gd name="connsiteX6" fmla="*/ 376198 w 634649"/>
              <a:gd name="connsiteY6" fmla="*/ 0 h 944183"/>
              <a:gd name="connsiteX0" fmla="*/ 589267 w 595715"/>
              <a:gd name="connsiteY0" fmla="*/ 194845 h 1037055"/>
              <a:gd name="connsiteX1" fmla="*/ 375363 w 595715"/>
              <a:gd name="connsiteY1" fmla="*/ 527225 h 1037055"/>
              <a:gd name="connsiteX2" fmla="*/ 581467 w 595715"/>
              <a:gd name="connsiteY2" fmla="*/ 944183 h 1037055"/>
              <a:gd name="connsiteX3" fmla="*/ 110149 w 595715"/>
              <a:gd name="connsiteY3" fmla="*/ 1028321 h 1037055"/>
              <a:gd name="connsiteX4" fmla="*/ 10320 w 595715"/>
              <a:gd name="connsiteY4" fmla="*/ 405189 h 1037055"/>
              <a:gd name="connsiteX5" fmla="*/ 230826 w 595715"/>
              <a:gd name="connsiteY5" fmla="*/ 199371 h 1037055"/>
              <a:gd name="connsiteX6" fmla="*/ 337264 w 595715"/>
              <a:gd name="connsiteY6" fmla="*/ 0 h 1037055"/>
              <a:gd name="connsiteX0" fmla="*/ 583024 w 589472"/>
              <a:gd name="connsiteY0" fmla="*/ 194845 h 1402768"/>
              <a:gd name="connsiteX1" fmla="*/ 369120 w 589472"/>
              <a:gd name="connsiteY1" fmla="*/ 527225 h 1402768"/>
              <a:gd name="connsiteX2" fmla="*/ 575224 w 589472"/>
              <a:gd name="connsiteY2" fmla="*/ 944183 h 1402768"/>
              <a:gd name="connsiteX3" fmla="*/ 434916 w 589472"/>
              <a:gd name="connsiteY3" fmla="*/ 1399733 h 1402768"/>
              <a:gd name="connsiteX4" fmla="*/ 4077 w 589472"/>
              <a:gd name="connsiteY4" fmla="*/ 405189 h 1402768"/>
              <a:gd name="connsiteX5" fmla="*/ 224583 w 589472"/>
              <a:gd name="connsiteY5" fmla="*/ 199371 h 1402768"/>
              <a:gd name="connsiteX6" fmla="*/ 331021 w 589472"/>
              <a:gd name="connsiteY6" fmla="*/ 0 h 1402768"/>
              <a:gd name="connsiteX0" fmla="*/ 583024 w 848681"/>
              <a:gd name="connsiteY0" fmla="*/ 194845 h 1405413"/>
              <a:gd name="connsiteX1" fmla="*/ 369120 w 848681"/>
              <a:gd name="connsiteY1" fmla="*/ 527225 h 1405413"/>
              <a:gd name="connsiteX2" fmla="*/ 840032 w 848681"/>
              <a:gd name="connsiteY2" fmla="*/ 1209478 h 1405413"/>
              <a:gd name="connsiteX3" fmla="*/ 434916 w 848681"/>
              <a:gd name="connsiteY3" fmla="*/ 1399733 h 1405413"/>
              <a:gd name="connsiteX4" fmla="*/ 4077 w 848681"/>
              <a:gd name="connsiteY4" fmla="*/ 405189 h 1405413"/>
              <a:gd name="connsiteX5" fmla="*/ 224583 w 848681"/>
              <a:gd name="connsiteY5" fmla="*/ 199371 h 1405413"/>
              <a:gd name="connsiteX6" fmla="*/ 331021 w 848681"/>
              <a:gd name="connsiteY6" fmla="*/ 0 h 1405413"/>
              <a:gd name="connsiteX0" fmla="*/ 579331 w 844988"/>
              <a:gd name="connsiteY0" fmla="*/ 194845 h 1405413"/>
              <a:gd name="connsiteX1" fmla="*/ 365427 w 844988"/>
              <a:gd name="connsiteY1" fmla="*/ 527225 h 1405413"/>
              <a:gd name="connsiteX2" fmla="*/ 836339 w 844988"/>
              <a:gd name="connsiteY2" fmla="*/ 1209478 h 1405413"/>
              <a:gd name="connsiteX3" fmla="*/ 431223 w 844988"/>
              <a:gd name="connsiteY3" fmla="*/ 1399733 h 1405413"/>
              <a:gd name="connsiteX4" fmla="*/ 174654 w 844988"/>
              <a:gd name="connsiteY4" fmla="*/ 979309 h 1405413"/>
              <a:gd name="connsiteX5" fmla="*/ 384 w 844988"/>
              <a:gd name="connsiteY5" fmla="*/ 405189 h 1405413"/>
              <a:gd name="connsiteX6" fmla="*/ 220890 w 844988"/>
              <a:gd name="connsiteY6" fmla="*/ 199371 h 1405413"/>
              <a:gd name="connsiteX7" fmla="*/ 327328 w 844988"/>
              <a:gd name="connsiteY7" fmla="*/ 0 h 1405413"/>
              <a:gd name="connsiteX0" fmla="*/ 867055 w 1132712"/>
              <a:gd name="connsiteY0" fmla="*/ 194845 h 1405413"/>
              <a:gd name="connsiteX1" fmla="*/ 653151 w 1132712"/>
              <a:gd name="connsiteY1" fmla="*/ 527225 h 1405413"/>
              <a:gd name="connsiteX2" fmla="*/ 1124063 w 1132712"/>
              <a:gd name="connsiteY2" fmla="*/ 1209478 h 1405413"/>
              <a:gd name="connsiteX3" fmla="*/ 718947 w 1132712"/>
              <a:gd name="connsiteY3" fmla="*/ 1399733 h 1405413"/>
              <a:gd name="connsiteX4" fmla="*/ 12204 w 1132712"/>
              <a:gd name="connsiteY4" fmla="*/ 1098693 h 1405413"/>
              <a:gd name="connsiteX5" fmla="*/ 288108 w 1132712"/>
              <a:gd name="connsiteY5" fmla="*/ 405189 h 1405413"/>
              <a:gd name="connsiteX6" fmla="*/ 508614 w 1132712"/>
              <a:gd name="connsiteY6" fmla="*/ 199371 h 1405413"/>
              <a:gd name="connsiteX7" fmla="*/ 615052 w 1132712"/>
              <a:gd name="connsiteY7" fmla="*/ 0 h 1405413"/>
              <a:gd name="connsiteX0" fmla="*/ 890018 w 1155675"/>
              <a:gd name="connsiteY0" fmla="*/ 194845 h 1405413"/>
              <a:gd name="connsiteX1" fmla="*/ 676114 w 1155675"/>
              <a:gd name="connsiteY1" fmla="*/ 527225 h 1405413"/>
              <a:gd name="connsiteX2" fmla="*/ 1147026 w 1155675"/>
              <a:gd name="connsiteY2" fmla="*/ 1209478 h 1405413"/>
              <a:gd name="connsiteX3" fmla="*/ 741910 w 1155675"/>
              <a:gd name="connsiteY3" fmla="*/ 1399733 h 1405413"/>
              <a:gd name="connsiteX4" fmla="*/ 35167 w 1155675"/>
              <a:gd name="connsiteY4" fmla="*/ 1098693 h 1405413"/>
              <a:gd name="connsiteX5" fmla="*/ 127850 w 1155675"/>
              <a:gd name="connsiteY5" fmla="*/ 767073 h 1405413"/>
              <a:gd name="connsiteX6" fmla="*/ 311071 w 1155675"/>
              <a:gd name="connsiteY6" fmla="*/ 405189 h 1405413"/>
              <a:gd name="connsiteX7" fmla="*/ 531577 w 1155675"/>
              <a:gd name="connsiteY7" fmla="*/ 199371 h 1405413"/>
              <a:gd name="connsiteX8" fmla="*/ 638015 w 1155675"/>
              <a:gd name="connsiteY8" fmla="*/ 0 h 1405413"/>
              <a:gd name="connsiteX0" fmla="*/ 863908 w 1129565"/>
              <a:gd name="connsiteY0" fmla="*/ 194845 h 1405413"/>
              <a:gd name="connsiteX1" fmla="*/ 650004 w 1129565"/>
              <a:gd name="connsiteY1" fmla="*/ 527225 h 1405413"/>
              <a:gd name="connsiteX2" fmla="*/ 1120916 w 1129565"/>
              <a:gd name="connsiteY2" fmla="*/ 1209478 h 1405413"/>
              <a:gd name="connsiteX3" fmla="*/ 715800 w 1129565"/>
              <a:gd name="connsiteY3" fmla="*/ 1399733 h 1405413"/>
              <a:gd name="connsiteX4" fmla="*/ 9057 w 1129565"/>
              <a:gd name="connsiteY4" fmla="*/ 1098693 h 1405413"/>
              <a:gd name="connsiteX5" fmla="*/ 750521 w 1129565"/>
              <a:gd name="connsiteY5" fmla="*/ 966045 h 1405413"/>
              <a:gd name="connsiteX6" fmla="*/ 284961 w 1129565"/>
              <a:gd name="connsiteY6" fmla="*/ 405189 h 1405413"/>
              <a:gd name="connsiteX7" fmla="*/ 505467 w 1129565"/>
              <a:gd name="connsiteY7" fmla="*/ 199371 h 1405413"/>
              <a:gd name="connsiteX8" fmla="*/ 611905 w 1129565"/>
              <a:gd name="connsiteY8" fmla="*/ 0 h 1405413"/>
              <a:gd name="connsiteX0" fmla="*/ 850809 w 1116466"/>
              <a:gd name="connsiteY0" fmla="*/ 194845 h 1405413"/>
              <a:gd name="connsiteX1" fmla="*/ 636905 w 1116466"/>
              <a:gd name="connsiteY1" fmla="*/ 527225 h 1405413"/>
              <a:gd name="connsiteX2" fmla="*/ 1107817 w 1116466"/>
              <a:gd name="connsiteY2" fmla="*/ 1209478 h 1405413"/>
              <a:gd name="connsiteX3" fmla="*/ 702701 w 1116466"/>
              <a:gd name="connsiteY3" fmla="*/ 1399733 h 1405413"/>
              <a:gd name="connsiteX4" fmla="*/ 9198 w 1116466"/>
              <a:gd name="connsiteY4" fmla="*/ 1165017 h 1405413"/>
              <a:gd name="connsiteX5" fmla="*/ 737422 w 1116466"/>
              <a:gd name="connsiteY5" fmla="*/ 966045 h 1405413"/>
              <a:gd name="connsiteX6" fmla="*/ 271862 w 1116466"/>
              <a:gd name="connsiteY6" fmla="*/ 405189 h 1405413"/>
              <a:gd name="connsiteX7" fmla="*/ 492368 w 1116466"/>
              <a:gd name="connsiteY7" fmla="*/ 199371 h 1405413"/>
              <a:gd name="connsiteX8" fmla="*/ 598806 w 1116466"/>
              <a:gd name="connsiteY8" fmla="*/ 0 h 1405413"/>
              <a:gd name="connsiteX0" fmla="*/ 916349 w 1182006"/>
              <a:gd name="connsiteY0" fmla="*/ 194845 h 1405413"/>
              <a:gd name="connsiteX1" fmla="*/ 702445 w 1182006"/>
              <a:gd name="connsiteY1" fmla="*/ 527225 h 1405413"/>
              <a:gd name="connsiteX2" fmla="*/ 1173357 w 1182006"/>
              <a:gd name="connsiteY2" fmla="*/ 1209478 h 1405413"/>
              <a:gd name="connsiteX3" fmla="*/ 768241 w 1182006"/>
              <a:gd name="connsiteY3" fmla="*/ 1399733 h 1405413"/>
              <a:gd name="connsiteX4" fmla="*/ 8536 w 1182006"/>
              <a:gd name="connsiteY4" fmla="*/ 1204811 h 1405413"/>
              <a:gd name="connsiteX5" fmla="*/ 802962 w 1182006"/>
              <a:gd name="connsiteY5" fmla="*/ 966045 h 1405413"/>
              <a:gd name="connsiteX6" fmla="*/ 337402 w 1182006"/>
              <a:gd name="connsiteY6" fmla="*/ 405189 h 1405413"/>
              <a:gd name="connsiteX7" fmla="*/ 557908 w 1182006"/>
              <a:gd name="connsiteY7" fmla="*/ 199371 h 1405413"/>
              <a:gd name="connsiteX8" fmla="*/ 664346 w 1182006"/>
              <a:gd name="connsiteY8" fmla="*/ 0 h 1405413"/>
              <a:gd name="connsiteX0" fmla="*/ 968847 w 1234504"/>
              <a:gd name="connsiteY0" fmla="*/ 194845 h 1405413"/>
              <a:gd name="connsiteX1" fmla="*/ 754943 w 1234504"/>
              <a:gd name="connsiteY1" fmla="*/ 527225 h 1405413"/>
              <a:gd name="connsiteX2" fmla="*/ 1225855 w 1234504"/>
              <a:gd name="connsiteY2" fmla="*/ 1209478 h 1405413"/>
              <a:gd name="connsiteX3" fmla="*/ 820739 w 1234504"/>
              <a:gd name="connsiteY3" fmla="*/ 1399733 h 1405413"/>
              <a:gd name="connsiteX4" fmla="*/ 8072 w 1234504"/>
              <a:gd name="connsiteY4" fmla="*/ 1271134 h 1405413"/>
              <a:gd name="connsiteX5" fmla="*/ 855460 w 1234504"/>
              <a:gd name="connsiteY5" fmla="*/ 966045 h 1405413"/>
              <a:gd name="connsiteX6" fmla="*/ 389900 w 1234504"/>
              <a:gd name="connsiteY6" fmla="*/ 405189 h 1405413"/>
              <a:gd name="connsiteX7" fmla="*/ 610406 w 1234504"/>
              <a:gd name="connsiteY7" fmla="*/ 199371 h 1405413"/>
              <a:gd name="connsiteX8" fmla="*/ 716844 w 1234504"/>
              <a:gd name="connsiteY8" fmla="*/ 0 h 1405413"/>
              <a:gd name="connsiteX0" fmla="*/ 960775 w 1226432"/>
              <a:gd name="connsiteY0" fmla="*/ 194845 h 1405413"/>
              <a:gd name="connsiteX1" fmla="*/ 746871 w 1226432"/>
              <a:gd name="connsiteY1" fmla="*/ 527225 h 1405413"/>
              <a:gd name="connsiteX2" fmla="*/ 1217783 w 1226432"/>
              <a:gd name="connsiteY2" fmla="*/ 1209478 h 1405413"/>
              <a:gd name="connsiteX3" fmla="*/ 812667 w 1226432"/>
              <a:gd name="connsiteY3" fmla="*/ 1399733 h 1405413"/>
              <a:gd name="connsiteX4" fmla="*/ 0 w 1226432"/>
              <a:gd name="connsiteY4" fmla="*/ 1271134 h 1405413"/>
              <a:gd name="connsiteX5" fmla="*/ 847388 w 1226432"/>
              <a:gd name="connsiteY5" fmla="*/ 966045 h 1405413"/>
              <a:gd name="connsiteX6" fmla="*/ 381828 w 1226432"/>
              <a:gd name="connsiteY6" fmla="*/ 405189 h 1405413"/>
              <a:gd name="connsiteX7" fmla="*/ 602334 w 1226432"/>
              <a:gd name="connsiteY7" fmla="*/ 199371 h 1405413"/>
              <a:gd name="connsiteX8" fmla="*/ 708772 w 1226432"/>
              <a:gd name="connsiteY8" fmla="*/ 0 h 1405413"/>
              <a:gd name="connsiteX0" fmla="*/ 960775 w 1223826"/>
              <a:gd name="connsiteY0" fmla="*/ 194845 h 1405413"/>
              <a:gd name="connsiteX1" fmla="*/ 746871 w 1223826"/>
              <a:gd name="connsiteY1" fmla="*/ 527225 h 1405413"/>
              <a:gd name="connsiteX2" fmla="*/ 1217783 w 1223826"/>
              <a:gd name="connsiteY2" fmla="*/ 1209478 h 1405413"/>
              <a:gd name="connsiteX3" fmla="*/ 812667 w 1223826"/>
              <a:gd name="connsiteY3" fmla="*/ 1399733 h 1405413"/>
              <a:gd name="connsiteX4" fmla="*/ 0 w 1223826"/>
              <a:gd name="connsiteY4" fmla="*/ 1271134 h 1405413"/>
              <a:gd name="connsiteX5" fmla="*/ 847388 w 1223826"/>
              <a:gd name="connsiteY5" fmla="*/ 966045 h 1405413"/>
              <a:gd name="connsiteX6" fmla="*/ 381828 w 1223826"/>
              <a:gd name="connsiteY6" fmla="*/ 405189 h 1405413"/>
              <a:gd name="connsiteX7" fmla="*/ 602334 w 1223826"/>
              <a:gd name="connsiteY7" fmla="*/ 199371 h 1405413"/>
              <a:gd name="connsiteX8" fmla="*/ 708772 w 1223826"/>
              <a:gd name="connsiteY8" fmla="*/ 0 h 1405413"/>
              <a:gd name="connsiteX0" fmla="*/ 960775 w 1223826"/>
              <a:gd name="connsiteY0" fmla="*/ 194845 h 1407145"/>
              <a:gd name="connsiteX1" fmla="*/ 746871 w 1223826"/>
              <a:gd name="connsiteY1" fmla="*/ 527225 h 1407145"/>
              <a:gd name="connsiteX2" fmla="*/ 1217783 w 1223826"/>
              <a:gd name="connsiteY2" fmla="*/ 1209478 h 1407145"/>
              <a:gd name="connsiteX3" fmla="*/ 812667 w 1223826"/>
              <a:gd name="connsiteY3" fmla="*/ 1399733 h 1407145"/>
              <a:gd name="connsiteX4" fmla="*/ 0 w 1223826"/>
              <a:gd name="connsiteY4" fmla="*/ 1271134 h 1407145"/>
              <a:gd name="connsiteX5" fmla="*/ 847388 w 1223826"/>
              <a:gd name="connsiteY5" fmla="*/ 966045 h 1407145"/>
              <a:gd name="connsiteX6" fmla="*/ 381828 w 1223826"/>
              <a:gd name="connsiteY6" fmla="*/ 405189 h 1407145"/>
              <a:gd name="connsiteX7" fmla="*/ 602334 w 1223826"/>
              <a:gd name="connsiteY7" fmla="*/ 199371 h 1407145"/>
              <a:gd name="connsiteX8" fmla="*/ 708772 w 1223826"/>
              <a:gd name="connsiteY8" fmla="*/ 0 h 1407145"/>
              <a:gd name="connsiteX0" fmla="*/ 960775 w 1223826"/>
              <a:gd name="connsiteY0" fmla="*/ 194845 h 1399733"/>
              <a:gd name="connsiteX1" fmla="*/ 746871 w 1223826"/>
              <a:gd name="connsiteY1" fmla="*/ 527225 h 1399733"/>
              <a:gd name="connsiteX2" fmla="*/ 1217783 w 1223826"/>
              <a:gd name="connsiteY2" fmla="*/ 1209478 h 1399733"/>
              <a:gd name="connsiteX3" fmla="*/ 812667 w 1223826"/>
              <a:gd name="connsiteY3" fmla="*/ 1399733 h 1399733"/>
              <a:gd name="connsiteX4" fmla="*/ 0 w 1223826"/>
              <a:gd name="connsiteY4" fmla="*/ 1271134 h 1399733"/>
              <a:gd name="connsiteX5" fmla="*/ 847388 w 1223826"/>
              <a:gd name="connsiteY5" fmla="*/ 966045 h 1399733"/>
              <a:gd name="connsiteX6" fmla="*/ 381828 w 1223826"/>
              <a:gd name="connsiteY6" fmla="*/ 405189 h 1399733"/>
              <a:gd name="connsiteX7" fmla="*/ 602334 w 1223826"/>
              <a:gd name="connsiteY7" fmla="*/ 199371 h 1399733"/>
              <a:gd name="connsiteX8" fmla="*/ 708772 w 1223826"/>
              <a:gd name="connsiteY8" fmla="*/ 0 h 1399733"/>
              <a:gd name="connsiteX0" fmla="*/ 971495 w 1234546"/>
              <a:gd name="connsiteY0" fmla="*/ 194845 h 1411293"/>
              <a:gd name="connsiteX1" fmla="*/ 757591 w 1234546"/>
              <a:gd name="connsiteY1" fmla="*/ 527225 h 1411293"/>
              <a:gd name="connsiteX2" fmla="*/ 1228503 w 1234546"/>
              <a:gd name="connsiteY2" fmla="*/ 1209478 h 1411293"/>
              <a:gd name="connsiteX3" fmla="*/ 823387 w 1234546"/>
              <a:gd name="connsiteY3" fmla="*/ 1399733 h 1411293"/>
              <a:gd name="connsiteX4" fmla="*/ 408680 w 1234546"/>
              <a:gd name="connsiteY4" fmla="*/ 1377360 h 1411293"/>
              <a:gd name="connsiteX5" fmla="*/ 10720 w 1234546"/>
              <a:gd name="connsiteY5" fmla="*/ 1271134 h 1411293"/>
              <a:gd name="connsiteX6" fmla="*/ 858108 w 1234546"/>
              <a:gd name="connsiteY6" fmla="*/ 966045 h 1411293"/>
              <a:gd name="connsiteX7" fmla="*/ 392548 w 1234546"/>
              <a:gd name="connsiteY7" fmla="*/ 405189 h 1411293"/>
              <a:gd name="connsiteX8" fmla="*/ 613054 w 1234546"/>
              <a:gd name="connsiteY8" fmla="*/ 199371 h 1411293"/>
              <a:gd name="connsiteX9" fmla="*/ 719492 w 1234546"/>
              <a:gd name="connsiteY9" fmla="*/ 0 h 1411293"/>
              <a:gd name="connsiteX0" fmla="*/ 971301 w 1234352"/>
              <a:gd name="connsiteY0" fmla="*/ 194845 h 1404830"/>
              <a:gd name="connsiteX1" fmla="*/ 757397 w 1234352"/>
              <a:gd name="connsiteY1" fmla="*/ 527225 h 1404830"/>
              <a:gd name="connsiteX2" fmla="*/ 1228309 w 1234352"/>
              <a:gd name="connsiteY2" fmla="*/ 1209478 h 1404830"/>
              <a:gd name="connsiteX3" fmla="*/ 823193 w 1234352"/>
              <a:gd name="connsiteY3" fmla="*/ 1399733 h 1404830"/>
              <a:gd name="connsiteX4" fmla="*/ 415854 w 1234352"/>
              <a:gd name="connsiteY4" fmla="*/ 1310929 h 1404830"/>
              <a:gd name="connsiteX5" fmla="*/ 10526 w 1234352"/>
              <a:gd name="connsiteY5" fmla="*/ 1271134 h 1404830"/>
              <a:gd name="connsiteX6" fmla="*/ 857914 w 1234352"/>
              <a:gd name="connsiteY6" fmla="*/ 966045 h 1404830"/>
              <a:gd name="connsiteX7" fmla="*/ 392354 w 1234352"/>
              <a:gd name="connsiteY7" fmla="*/ 405189 h 1404830"/>
              <a:gd name="connsiteX8" fmla="*/ 612860 w 1234352"/>
              <a:gd name="connsiteY8" fmla="*/ 199371 h 1404830"/>
              <a:gd name="connsiteX9" fmla="*/ 719298 w 1234352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1077236 w 1466463"/>
              <a:gd name="connsiteY0" fmla="*/ 194845 h 1578793"/>
              <a:gd name="connsiteX1" fmla="*/ 863332 w 1466463"/>
              <a:gd name="connsiteY1" fmla="*/ 527225 h 1578793"/>
              <a:gd name="connsiteX2" fmla="*/ 1334244 w 1466463"/>
              <a:gd name="connsiteY2" fmla="*/ 1209478 h 1578793"/>
              <a:gd name="connsiteX3" fmla="*/ 929128 w 1466463"/>
              <a:gd name="connsiteY3" fmla="*/ 1399733 h 1578793"/>
              <a:gd name="connsiteX4" fmla="*/ 521789 w 1466463"/>
              <a:gd name="connsiteY4" fmla="*/ 1310929 h 1578793"/>
              <a:gd name="connsiteX5" fmla="*/ 0 w 1466463"/>
              <a:gd name="connsiteY5" fmla="*/ 1392142 h 1578793"/>
              <a:gd name="connsiteX6" fmla="*/ 963849 w 1466463"/>
              <a:gd name="connsiteY6" fmla="*/ 966045 h 1578793"/>
              <a:gd name="connsiteX7" fmla="*/ 498289 w 1466463"/>
              <a:gd name="connsiteY7" fmla="*/ 405189 h 1578793"/>
              <a:gd name="connsiteX8" fmla="*/ 718795 w 1466463"/>
              <a:gd name="connsiteY8" fmla="*/ 199371 h 1578793"/>
              <a:gd name="connsiteX9" fmla="*/ 825233 w 1466463"/>
              <a:gd name="connsiteY9" fmla="*/ 0 h 1578793"/>
              <a:gd name="connsiteX0" fmla="*/ 1077236 w 1466463"/>
              <a:gd name="connsiteY0" fmla="*/ 194845 h 1578793"/>
              <a:gd name="connsiteX1" fmla="*/ 1079161 w 1466463"/>
              <a:gd name="connsiteY1" fmla="*/ 72076 h 1578793"/>
              <a:gd name="connsiteX2" fmla="*/ 863332 w 1466463"/>
              <a:gd name="connsiteY2" fmla="*/ 527225 h 1578793"/>
              <a:gd name="connsiteX3" fmla="*/ 1334244 w 1466463"/>
              <a:gd name="connsiteY3" fmla="*/ 1209478 h 1578793"/>
              <a:gd name="connsiteX4" fmla="*/ 929128 w 1466463"/>
              <a:gd name="connsiteY4" fmla="*/ 1399733 h 1578793"/>
              <a:gd name="connsiteX5" fmla="*/ 521789 w 1466463"/>
              <a:gd name="connsiteY5" fmla="*/ 1310929 h 1578793"/>
              <a:gd name="connsiteX6" fmla="*/ 0 w 1466463"/>
              <a:gd name="connsiteY6" fmla="*/ 1392142 h 1578793"/>
              <a:gd name="connsiteX7" fmla="*/ 963849 w 1466463"/>
              <a:gd name="connsiteY7" fmla="*/ 966045 h 1578793"/>
              <a:gd name="connsiteX8" fmla="*/ 498289 w 1466463"/>
              <a:gd name="connsiteY8" fmla="*/ 405189 h 1578793"/>
              <a:gd name="connsiteX9" fmla="*/ 718795 w 1466463"/>
              <a:gd name="connsiteY9" fmla="*/ 199371 h 1578793"/>
              <a:gd name="connsiteX10" fmla="*/ 825233 w 1466463"/>
              <a:gd name="connsiteY10" fmla="*/ 0 h 1578793"/>
              <a:gd name="connsiteX0" fmla="*/ 1079161 w 1466463"/>
              <a:gd name="connsiteY0" fmla="*/ 72076 h 1578793"/>
              <a:gd name="connsiteX1" fmla="*/ 863332 w 1466463"/>
              <a:gd name="connsiteY1" fmla="*/ 527225 h 1578793"/>
              <a:gd name="connsiteX2" fmla="*/ 1334244 w 1466463"/>
              <a:gd name="connsiteY2" fmla="*/ 1209478 h 1578793"/>
              <a:gd name="connsiteX3" fmla="*/ 929128 w 1466463"/>
              <a:gd name="connsiteY3" fmla="*/ 1399733 h 1578793"/>
              <a:gd name="connsiteX4" fmla="*/ 521789 w 1466463"/>
              <a:gd name="connsiteY4" fmla="*/ 1310929 h 1578793"/>
              <a:gd name="connsiteX5" fmla="*/ 0 w 1466463"/>
              <a:gd name="connsiteY5" fmla="*/ 1392142 h 1578793"/>
              <a:gd name="connsiteX6" fmla="*/ 963849 w 1466463"/>
              <a:gd name="connsiteY6" fmla="*/ 966045 h 1578793"/>
              <a:gd name="connsiteX7" fmla="*/ 498289 w 1466463"/>
              <a:gd name="connsiteY7" fmla="*/ 405189 h 1578793"/>
              <a:gd name="connsiteX8" fmla="*/ 718795 w 1466463"/>
              <a:gd name="connsiteY8" fmla="*/ 199371 h 1578793"/>
              <a:gd name="connsiteX9" fmla="*/ 825233 w 1466463"/>
              <a:gd name="connsiteY9" fmla="*/ 0 h 1578793"/>
              <a:gd name="connsiteX0" fmla="*/ 893472 w 1168690"/>
              <a:gd name="connsiteY0" fmla="*/ 72076 h 1404666"/>
              <a:gd name="connsiteX1" fmla="*/ 677643 w 1168690"/>
              <a:gd name="connsiteY1" fmla="*/ 527225 h 1404666"/>
              <a:gd name="connsiteX2" fmla="*/ 1148555 w 1168690"/>
              <a:gd name="connsiteY2" fmla="*/ 1209478 h 1404666"/>
              <a:gd name="connsiteX3" fmla="*/ 743439 w 1168690"/>
              <a:gd name="connsiteY3" fmla="*/ 1399733 h 1404666"/>
              <a:gd name="connsiteX4" fmla="*/ 336100 w 1168690"/>
              <a:gd name="connsiteY4" fmla="*/ 1310929 h 1404666"/>
              <a:gd name="connsiteX5" fmla="*/ 0 w 1168690"/>
              <a:gd name="connsiteY5" fmla="*/ 1295406 h 1404666"/>
              <a:gd name="connsiteX6" fmla="*/ 778160 w 1168690"/>
              <a:gd name="connsiteY6" fmla="*/ 966045 h 1404666"/>
              <a:gd name="connsiteX7" fmla="*/ 312600 w 1168690"/>
              <a:gd name="connsiteY7" fmla="*/ 405189 h 1404666"/>
              <a:gd name="connsiteX8" fmla="*/ 533106 w 1168690"/>
              <a:gd name="connsiteY8" fmla="*/ 199371 h 1404666"/>
              <a:gd name="connsiteX9" fmla="*/ 639544 w 1168690"/>
              <a:gd name="connsiteY9" fmla="*/ 0 h 1404666"/>
              <a:gd name="connsiteX0" fmla="*/ 893472 w 1168690"/>
              <a:gd name="connsiteY0" fmla="*/ 72076 h 1404666"/>
              <a:gd name="connsiteX1" fmla="*/ 677643 w 1168690"/>
              <a:gd name="connsiteY1" fmla="*/ 527225 h 1404666"/>
              <a:gd name="connsiteX2" fmla="*/ 1148555 w 1168690"/>
              <a:gd name="connsiteY2" fmla="*/ 1209478 h 1404666"/>
              <a:gd name="connsiteX3" fmla="*/ 743439 w 1168690"/>
              <a:gd name="connsiteY3" fmla="*/ 1399733 h 1404666"/>
              <a:gd name="connsiteX4" fmla="*/ 336100 w 1168690"/>
              <a:gd name="connsiteY4" fmla="*/ 1310929 h 1404666"/>
              <a:gd name="connsiteX5" fmla="*/ 0 w 1168690"/>
              <a:gd name="connsiteY5" fmla="*/ 1295406 h 1404666"/>
              <a:gd name="connsiteX6" fmla="*/ 778160 w 1168690"/>
              <a:gd name="connsiteY6" fmla="*/ 966045 h 1404666"/>
              <a:gd name="connsiteX7" fmla="*/ 312600 w 1168690"/>
              <a:gd name="connsiteY7" fmla="*/ 405189 h 1404666"/>
              <a:gd name="connsiteX8" fmla="*/ 533106 w 1168690"/>
              <a:gd name="connsiteY8" fmla="*/ 199371 h 1404666"/>
              <a:gd name="connsiteX9" fmla="*/ 639544 w 1168690"/>
              <a:gd name="connsiteY9" fmla="*/ 0 h 140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8690" h="1404666">
                <a:moveTo>
                  <a:pt x="893472" y="72076"/>
                </a:moveTo>
                <a:cubicBezTo>
                  <a:pt x="857821" y="127473"/>
                  <a:pt x="635129" y="337658"/>
                  <a:pt x="677643" y="527225"/>
                </a:cubicBezTo>
                <a:cubicBezTo>
                  <a:pt x="720157" y="716792"/>
                  <a:pt x="1280774" y="929774"/>
                  <a:pt x="1148555" y="1209478"/>
                </a:cubicBezTo>
                <a:cubicBezTo>
                  <a:pt x="989682" y="1277503"/>
                  <a:pt x="978629" y="1314923"/>
                  <a:pt x="743439" y="1399733"/>
                </a:cubicBezTo>
                <a:cubicBezTo>
                  <a:pt x="606802" y="1427713"/>
                  <a:pt x="460007" y="1328317"/>
                  <a:pt x="336100" y="1310929"/>
                </a:cubicBezTo>
                <a:cubicBezTo>
                  <a:pt x="212194" y="1293541"/>
                  <a:pt x="57712" y="1482057"/>
                  <a:pt x="0" y="1295406"/>
                </a:cubicBezTo>
                <a:cubicBezTo>
                  <a:pt x="39440" y="812883"/>
                  <a:pt x="629029" y="1162822"/>
                  <a:pt x="778160" y="966045"/>
                </a:cubicBezTo>
                <a:cubicBezTo>
                  <a:pt x="824144" y="850461"/>
                  <a:pt x="353442" y="532968"/>
                  <a:pt x="312600" y="405189"/>
                </a:cubicBezTo>
                <a:cubicBezTo>
                  <a:pt x="271758" y="277410"/>
                  <a:pt x="478615" y="266903"/>
                  <a:pt x="533106" y="199371"/>
                </a:cubicBezTo>
                <a:lnTo>
                  <a:pt x="639544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19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1663077" y="277271"/>
            <a:ext cx="41187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 dirty="0" smtClean="0">
                <a:latin typeface="Calibri" pitchFamily="34" charset="0"/>
              </a:rPr>
              <a:t>Onsdagsrenn 1,5 km </a:t>
            </a:r>
            <a:endParaRPr lang="nb-NO" sz="3600" dirty="0">
              <a:latin typeface="Calibri" pitchFamily="34" charset="0"/>
            </a:endParaRPr>
          </a:p>
        </p:txBody>
      </p:sp>
      <p:sp>
        <p:nvSpPr>
          <p:cNvPr id="19" name="Frihåndsform 18"/>
          <p:cNvSpPr/>
          <p:nvPr/>
        </p:nvSpPr>
        <p:spPr>
          <a:xfrm>
            <a:off x="6255751" y="2681721"/>
            <a:ext cx="822884" cy="603262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379071 w 700043"/>
              <a:gd name="connsiteY0" fmla="*/ 1792726 h 1792784"/>
              <a:gd name="connsiteX1" fmla="*/ 261720 w 700043"/>
              <a:gd name="connsiteY1" fmla="*/ 892 h 1792784"/>
              <a:gd name="connsiteX2" fmla="*/ 409651 w 700043"/>
              <a:gd name="connsiteY2" fmla="*/ 215523 h 1792784"/>
              <a:gd name="connsiteX3" fmla="*/ 621769 w 700043"/>
              <a:gd name="connsiteY3" fmla="*/ 648498 h 1792784"/>
              <a:gd name="connsiteX4" fmla="*/ 692806 w 700043"/>
              <a:gd name="connsiteY4" fmla="*/ 864546 h 1792784"/>
              <a:gd name="connsiteX5" fmla="*/ 680314 w 700043"/>
              <a:gd name="connsiteY5" fmla="*/ 1078717 h 1792784"/>
              <a:gd name="connsiteX6" fmla="*/ 621792 w 700043"/>
              <a:gd name="connsiteY6" fmla="*/ 1188445 h 1792784"/>
              <a:gd name="connsiteX7" fmla="*/ 343814 w 700043"/>
              <a:gd name="connsiteY7" fmla="*/ 1495683 h 1792784"/>
              <a:gd name="connsiteX8" fmla="*/ 80467 w 700043"/>
              <a:gd name="connsiteY8" fmla="*/ 1605411 h 1792784"/>
              <a:gd name="connsiteX9" fmla="*/ 0 w 700043"/>
              <a:gd name="connsiteY9" fmla="*/ 1641987 h 1792784"/>
              <a:gd name="connsiteX10" fmla="*/ 0 w 700043"/>
              <a:gd name="connsiteY10" fmla="*/ 1641987 h 179278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343814 w 700043"/>
              <a:gd name="connsiteY8" fmla="*/ 1494791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422224 w 700043"/>
              <a:gd name="connsiteY8" fmla="*/ 1425115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825253"/>
              <a:gd name="connsiteY0" fmla="*/ 1791834 h 1791834"/>
              <a:gd name="connsiteX1" fmla="*/ 824667 w 825253"/>
              <a:gd name="connsiteY1" fmla="*/ 1035599 h 1791834"/>
              <a:gd name="connsiteX2" fmla="*/ 261720 w 825253"/>
              <a:gd name="connsiteY2" fmla="*/ 0 h 1791834"/>
              <a:gd name="connsiteX3" fmla="*/ 409651 w 825253"/>
              <a:gd name="connsiteY3" fmla="*/ 214631 h 1791834"/>
              <a:gd name="connsiteX4" fmla="*/ 621769 w 825253"/>
              <a:gd name="connsiteY4" fmla="*/ 647606 h 1791834"/>
              <a:gd name="connsiteX5" fmla="*/ 692806 w 825253"/>
              <a:gd name="connsiteY5" fmla="*/ 863654 h 1791834"/>
              <a:gd name="connsiteX6" fmla="*/ 680314 w 825253"/>
              <a:gd name="connsiteY6" fmla="*/ 1077825 h 1791834"/>
              <a:gd name="connsiteX7" fmla="*/ 621792 w 825253"/>
              <a:gd name="connsiteY7" fmla="*/ 1187553 h 1791834"/>
              <a:gd name="connsiteX8" fmla="*/ 422224 w 825253"/>
              <a:gd name="connsiteY8" fmla="*/ 1425115 h 1791834"/>
              <a:gd name="connsiteX9" fmla="*/ 80467 w 825253"/>
              <a:gd name="connsiteY9" fmla="*/ 1604519 h 1791834"/>
              <a:gd name="connsiteX10" fmla="*/ 0 w 825253"/>
              <a:gd name="connsiteY10" fmla="*/ 1641095 h 1791834"/>
              <a:gd name="connsiteX11" fmla="*/ 0 w 825253"/>
              <a:gd name="connsiteY11" fmla="*/ 1641095 h 1791834"/>
              <a:gd name="connsiteX0" fmla="*/ 379071 w 858350"/>
              <a:gd name="connsiteY0" fmla="*/ 1791834 h 1791834"/>
              <a:gd name="connsiteX1" fmla="*/ 824667 w 858350"/>
              <a:gd name="connsiteY1" fmla="*/ 1035599 h 1791834"/>
              <a:gd name="connsiteX2" fmla="*/ 763681 w 858350"/>
              <a:gd name="connsiteY2" fmla="*/ 809152 h 1791834"/>
              <a:gd name="connsiteX3" fmla="*/ 261720 w 858350"/>
              <a:gd name="connsiteY3" fmla="*/ 0 h 1791834"/>
              <a:gd name="connsiteX4" fmla="*/ 409651 w 858350"/>
              <a:gd name="connsiteY4" fmla="*/ 214631 h 1791834"/>
              <a:gd name="connsiteX5" fmla="*/ 621769 w 858350"/>
              <a:gd name="connsiteY5" fmla="*/ 647606 h 1791834"/>
              <a:gd name="connsiteX6" fmla="*/ 692806 w 858350"/>
              <a:gd name="connsiteY6" fmla="*/ 863654 h 1791834"/>
              <a:gd name="connsiteX7" fmla="*/ 680314 w 858350"/>
              <a:gd name="connsiteY7" fmla="*/ 1077825 h 1791834"/>
              <a:gd name="connsiteX8" fmla="*/ 621792 w 858350"/>
              <a:gd name="connsiteY8" fmla="*/ 1187553 h 1791834"/>
              <a:gd name="connsiteX9" fmla="*/ 422224 w 858350"/>
              <a:gd name="connsiteY9" fmla="*/ 1425115 h 1791834"/>
              <a:gd name="connsiteX10" fmla="*/ 80467 w 858350"/>
              <a:gd name="connsiteY10" fmla="*/ 1604519 h 1791834"/>
              <a:gd name="connsiteX11" fmla="*/ 0 w 858350"/>
              <a:gd name="connsiteY11" fmla="*/ 1641095 h 1791834"/>
              <a:gd name="connsiteX12" fmla="*/ 0 w 858350"/>
              <a:gd name="connsiteY12" fmla="*/ 1641095 h 1791834"/>
              <a:gd name="connsiteX0" fmla="*/ 379071 w 836835"/>
              <a:gd name="connsiteY0" fmla="*/ 1791834 h 1791834"/>
              <a:gd name="connsiteX1" fmla="*/ 824667 w 836835"/>
              <a:gd name="connsiteY1" fmla="*/ 1035599 h 1791834"/>
              <a:gd name="connsiteX2" fmla="*/ 589436 w 836835"/>
              <a:gd name="connsiteY2" fmla="*/ 417222 h 1791834"/>
              <a:gd name="connsiteX3" fmla="*/ 261720 w 836835"/>
              <a:gd name="connsiteY3" fmla="*/ 0 h 1791834"/>
              <a:gd name="connsiteX4" fmla="*/ 409651 w 836835"/>
              <a:gd name="connsiteY4" fmla="*/ 214631 h 1791834"/>
              <a:gd name="connsiteX5" fmla="*/ 621769 w 836835"/>
              <a:gd name="connsiteY5" fmla="*/ 647606 h 1791834"/>
              <a:gd name="connsiteX6" fmla="*/ 692806 w 836835"/>
              <a:gd name="connsiteY6" fmla="*/ 863654 h 1791834"/>
              <a:gd name="connsiteX7" fmla="*/ 680314 w 836835"/>
              <a:gd name="connsiteY7" fmla="*/ 1077825 h 1791834"/>
              <a:gd name="connsiteX8" fmla="*/ 621792 w 836835"/>
              <a:gd name="connsiteY8" fmla="*/ 1187553 h 1791834"/>
              <a:gd name="connsiteX9" fmla="*/ 422224 w 836835"/>
              <a:gd name="connsiteY9" fmla="*/ 1425115 h 1791834"/>
              <a:gd name="connsiteX10" fmla="*/ 80467 w 836835"/>
              <a:gd name="connsiteY10" fmla="*/ 1604519 h 1791834"/>
              <a:gd name="connsiteX11" fmla="*/ 0 w 836835"/>
              <a:gd name="connsiteY11" fmla="*/ 1641095 h 1791834"/>
              <a:gd name="connsiteX12" fmla="*/ 0 w 836835"/>
              <a:gd name="connsiteY12" fmla="*/ 1641095 h 1791834"/>
              <a:gd name="connsiteX0" fmla="*/ 379071 w 836835"/>
              <a:gd name="connsiteY0" fmla="*/ 2209892 h 2209892"/>
              <a:gd name="connsiteX1" fmla="*/ 824667 w 836835"/>
              <a:gd name="connsiteY1" fmla="*/ 1453657 h 2209892"/>
              <a:gd name="connsiteX2" fmla="*/ 589436 w 836835"/>
              <a:gd name="connsiteY2" fmla="*/ 835280 h 2209892"/>
              <a:gd name="connsiteX3" fmla="*/ 52627 w 836835"/>
              <a:gd name="connsiteY3" fmla="*/ 0 h 2209892"/>
              <a:gd name="connsiteX4" fmla="*/ 409651 w 836835"/>
              <a:gd name="connsiteY4" fmla="*/ 632689 h 2209892"/>
              <a:gd name="connsiteX5" fmla="*/ 621769 w 836835"/>
              <a:gd name="connsiteY5" fmla="*/ 1065664 h 2209892"/>
              <a:gd name="connsiteX6" fmla="*/ 692806 w 836835"/>
              <a:gd name="connsiteY6" fmla="*/ 1281712 h 2209892"/>
              <a:gd name="connsiteX7" fmla="*/ 680314 w 836835"/>
              <a:gd name="connsiteY7" fmla="*/ 1495883 h 2209892"/>
              <a:gd name="connsiteX8" fmla="*/ 621792 w 836835"/>
              <a:gd name="connsiteY8" fmla="*/ 1605611 h 2209892"/>
              <a:gd name="connsiteX9" fmla="*/ 422224 w 836835"/>
              <a:gd name="connsiteY9" fmla="*/ 1843173 h 2209892"/>
              <a:gd name="connsiteX10" fmla="*/ 80467 w 836835"/>
              <a:gd name="connsiteY10" fmla="*/ 2022577 h 2209892"/>
              <a:gd name="connsiteX11" fmla="*/ 0 w 836835"/>
              <a:gd name="connsiteY11" fmla="*/ 2059153 h 2209892"/>
              <a:gd name="connsiteX12" fmla="*/ 0 w 836835"/>
              <a:gd name="connsiteY12" fmla="*/ 2059153 h 2209892"/>
              <a:gd name="connsiteX0" fmla="*/ 379071 w 836835"/>
              <a:gd name="connsiteY0" fmla="*/ 2211028 h 2211028"/>
              <a:gd name="connsiteX1" fmla="*/ 824667 w 836835"/>
              <a:gd name="connsiteY1" fmla="*/ 1454793 h 2211028"/>
              <a:gd name="connsiteX2" fmla="*/ 589436 w 836835"/>
              <a:gd name="connsiteY2" fmla="*/ 836416 h 2211028"/>
              <a:gd name="connsiteX3" fmla="*/ 397766 w 836835"/>
              <a:gd name="connsiteY3" fmla="*/ 488034 h 2211028"/>
              <a:gd name="connsiteX4" fmla="*/ 52627 w 836835"/>
              <a:gd name="connsiteY4" fmla="*/ 1136 h 2211028"/>
              <a:gd name="connsiteX5" fmla="*/ 409651 w 836835"/>
              <a:gd name="connsiteY5" fmla="*/ 633825 h 2211028"/>
              <a:gd name="connsiteX6" fmla="*/ 621769 w 836835"/>
              <a:gd name="connsiteY6" fmla="*/ 1066800 h 2211028"/>
              <a:gd name="connsiteX7" fmla="*/ 692806 w 836835"/>
              <a:gd name="connsiteY7" fmla="*/ 1282848 h 2211028"/>
              <a:gd name="connsiteX8" fmla="*/ 680314 w 836835"/>
              <a:gd name="connsiteY8" fmla="*/ 1497019 h 2211028"/>
              <a:gd name="connsiteX9" fmla="*/ 621792 w 836835"/>
              <a:gd name="connsiteY9" fmla="*/ 1606747 h 2211028"/>
              <a:gd name="connsiteX10" fmla="*/ 422224 w 836835"/>
              <a:gd name="connsiteY10" fmla="*/ 1844309 h 2211028"/>
              <a:gd name="connsiteX11" fmla="*/ 80467 w 836835"/>
              <a:gd name="connsiteY11" fmla="*/ 2023713 h 2211028"/>
              <a:gd name="connsiteX12" fmla="*/ 0 w 836835"/>
              <a:gd name="connsiteY12" fmla="*/ 2060289 h 2211028"/>
              <a:gd name="connsiteX13" fmla="*/ 0 w 836835"/>
              <a:gd name="connsiteY13" fmla="*/ 2060289 h 2211028"/>
              <a:gd name="connsiteX0" fmla="*/ 379071 w 836835"/>
              <a:gd name="connsiteY0" fmla="*/ 2226210 h 2226210"/>
              <a:gd name="connsiteX1" fmla="*/ 824667 w 836835"/>
              <a:gd name="connsiteY1" fmla="*/ 1469975 h 2226210"/>
              <a:gd name="connsiteX2" fmla="*/ 589436 w 836835"/>
              <a:gd name="connsiteY2" fmla="*/ 851598 h 2226210"/>
              <a:gd name="connsiteX3" fmla="*/ 397766 w 836835"/>
              <a:gd name="connsiteY3" fmla="*/ 503216 h 2226210"/>
              <a:gd name="connsiteX4" fmla="*/ 52627 w 836835"/>
              <a:gd name="connsiteY4" fmla="*/ 16318 h 2226210"/>
              <a:gd name="connsiteX5" fmla="*/ 409651 w 836835"/>
              <a:gd name="connsiteY5" fmla="*/ 649007 h 2226210"/>
              <a:gd name="connsiteX6" fmla="*/ 621769 w 836835"/>
              <a:gd name="connsiteY6" fmla="*/ 1081982 h 2226210"/>
              <a:gd name="connsiteX7" fmla="*/ 692806 w 836835"/>
              <a:gd name="connsiteY7" fmla="*/ 1298030 h 2226210"/>
              <a:gd name="connsiteX8" fmla="*/ 680314 w 836835"/>
              <a:gd name="connsiteY8" fmla="*/ 1512201 h 2226210"/>
              <a:gd name="connsiteX9" fmla="*/ 621792 w 836835"/>
              <a:gd name="connsiteY9" fmla="*/ 1621929 h 2226210"/>
              <a:gd name="connsiteX10" fmla="*/ 422224 w 836835"/>
              <a:gd name="connsiteY10" fmla="*/ 1859491 h 2226210"/>
              <a:gd name="connsiteX11" fmla="*/ 80467 w 836835"/>
              <a:gd name="connsiteY11" fmla="*/ 2038895 h 2226210"/>
              <a:gd name="connsiteX12" fmla="*/ 0 w 836835"/>
              <a:gd name="connsiteY12" fmla="*/ 2075471 h 2226210"/>
              <a:gd name="connsiteX13" fmla="*/ 0 w 836835"/>
              <a:gd name="connsiteY13" fmla="*/ 2075471 h 2226210"/>
              <a:gd name="connsiteX0" fmla="*/ 379071 w 836835"/>
              <a:gd name="connsiteY0" fmla="*/ 2233450 h 2233450"/>
              <a:gd name="connsiteX1" fmla="*/ 824667 w 836835"/>
              <a:gd name="connsiteY1" fmla="*/ 1477215 h 2233450"/>
              <a:gd name="connsiteX2" fmla="*/ 589436 w 836835"/>
              <a:gd name="connsiteY2" fmla="*/ 858838 h 2233450"/>
              <a:gd name="connsiteX3" fmla="*/ 397766 w 836835"/>
              <a:gd name="connsiteY3" fmla="*/ 510456 h 2233450"/>
              <a:gd name="connsiteX4" fmla="*/ 223520 w 836835"/>
              <a:gd name="connsiteY4" fmla="*/ 170783 h 2233450"/>
              <a:gd name="connsiteX5" fmla="*/ 52627 w 836835"/>
              <a:gd name="connsiteY5" fmla="*/ 23558 h 2233450"/>
              <a:gd name="connsiteX6" fmla="*/ 409651 w 836835"/>
              <a:gd name="connsiteY6" fmla="*/ 656247 h 2233450"/>
              <a:gd name="connsiteX7" fmla="*/ 621769 w 836835"/>
              <a:gd name="connsiteY7" fmla="*/ 1089222 h 2233450"/>
              <a:gd name="connsiteX8" fmla="*/ 692806 w 836835"/>
              <a:gd name="connsiteY8" fmla="*/ 1305270 h 2233450"/>
              <a:gd name="connsiteX9" fmla="*/ 680314 w 836835"/>
              <a:gd name="connsiteY9" fmla="*/ 1519441 h 2233450"/>
              <a:gd name="connsiteX10" fmla="*/ 621792 w 836835"/>
              <a:gd name="connsiteY10" fmla="*/ 1629169 h 2233450"/>
              <a:gd name="connsiteX11" fmla="*/ 422224 w 836835"/>
              <a:gd name="connsiteY11" fmla="*/ 1866731 h 2233450"/>
              <a:gd name="connsiteX12" fmla="*/ 80467 w 836835"/>
              <a:gd name="connsiteY12" fmla="*/ 2046135 h 2233450"/>
              <a:gd name="connsiteX13" fmla="*/ 0 w 836835"/>
              <a:gd name="connsiteY13" fmla="*/ 2082711 h 2233450"/>
              <a:gd name="connsiteX14" fmla="*/ 0 w 836835"/>
              <a:gd name="connsiteY14" fmla="*/ 2082711 h 2233450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397766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8197"/>
              <a:gd name="connsiteY0" fmla="*/ 2323087 h 2323087"/>
              <a:gd name="connsiteX1" fmla="*/ 824667 w 838197"/>
              <a:gd name="connsiteY1" fmla="*/ 1566852 h 2323087"/>
              <a:gd name="connsiteX2" fmla="*/ 615572 w 838197"/>
              <a:gd name="connsiteY2" fmla="*/ 957185 h 2323087"/>
              <a:gd name="connsiteX3" fmla="*/ 458752 w 838197"/>
              <a:gd name="connsiteY3" fmla="*/ 600093 h 2323087"/>
              <a:gd name="connsiteX4" fmla="*/ 127686 w 838197"/>
              <a:gd name="connsiteY4" fmla="*/ 33972 h 2323087"/>
              <a:gd name="connsiteX5" fmla="*/ 52627 w 838197"/>
              <a:gd name="connsiteY5" fmla="*/ 113195 h 2323087"/>
              <a:gd name="connsiteX6" fmla="*/ 409651 w 838197"/>
              <a:gd name="connsiteY6" fmla="*/ 745884 h 2323087"/>
              <a:gd name="connsiteX7" fmla="*/ 621769 w 838197"/>
              <a:gd name="connsiteY7" fmla="*/ 1178859 h 2323087"/>
              <a:gd name="connsiteX8" fmla="*/ 692806 w 838197"/>
              <a:gd name="connsiteY8" fmla="*/ 1394907 h 2323087"/>
              <a:gd name="connsiteX9" fmla="*/ 680314 w 838197"/>
              <a:gd name="connsiteY9" fmla="*/ 1609078 h 2323087"/>
              <a:gd name="connsiteX10" fmla="*/ 621792 w 838197"/>
              <a:gd name="connsiteY10" fmla="*/ 1718806 h 2323087"/>
              <a:gd name="connsiteX11" fmla="*/ 422224 w 838197"/>
              <a:gd name="connsiteY11" fmla="*/ 1956368 h 2323087"/>
              <a:gd name="connsiteX12" fmla="*/ 80467 w 838197"/>
              <a:gd name="connsiteY12" fmla="*/ 2135772 h 2323087"/>
              <a:gd name="connsiteX13" fmla="*/ 0 w 838197"/>
              <a:gd name="connsiteY13" fmla="*/ 2172348 h 2323087"/>
              <a:gd name="connsiteX14" fmla="*/ 0 w 838197"/>
              <a:gd name="connsiteY14" fmla="*/ 2172348 h 2323087"/>
              <a:gd name="connsiteX0" fmla="*/ 379071 w 825253"/>
              <a:gd name="connsiteY0" fmla="*/ 2323087 h 2323087"/>
              <a:gd name="connsiteX1" fmla="*/ 824667 w 825253"/>
              <a:gd name="connsiteY1" fmla="*/ 1566852 h 2323087"/>
              <a:gd name="connsiteX2" fmla="*/ 615572 w 825253"/>
              <a:gd name="connsiteY2" fmla="*/ 957185 h 2323087"/>
              <a:gd name="connsiteX3" fmla="*/ 458752 w 825253"/>
              <a:gd name="connsiteY3" fmla="*/ 600093 h 2323087"/>
              <a:gd name="connsiteX4" fmla="*/ 127686 w 825253"/>
              <a:gd name="connsiteY4" fmla="*/ 33972 h 2323087"/>
              <a:gd name="connsiteX5" fmla="*/ 52627 w 825253"/>
              <a:gd name="connsiteY5" fmla="*/ 113195 h 2323087"/>
              <a:gd name="connsiteX6" fmla="*/ 409651 w 825253"/>
              <a:gd name="connsiteY6" fmla="*/ 745884 h 2323087"/>
              <a:gd name="connsiteX7" fmla="*/ 621769 w 825253"/>
              <a:gd name="connsiteY7" fmla="*/ 1178859 h 2323087"/>
              <a:gd name="connsiteX8" fmla="*/ 692806 w 825253"/>
              <a:gd name="connsiteY8" fmla="*/ 1394907 h 2323087"/>
              <a:gd name="connsiteX9" fmla="*/ 680314 w 825253"/>
              <a:gd name="connsiteY9" fmla="*/ 1609078 h 2323087"/>
              <a:gd name="connsiteX10" fmla="*/ 621792 w 825253"/>
              <a:gd name="connsiteY10" fmla="*/ 1718806 h 2323087"/>
              <a:gd name="connsiteX11" fmla="*/ 422224 w 825253"/>
              <a:gd name="connsiteY11" fmla="*/ 1956368 h 2323087"/>
              <a:gd name="connsiteX12" fmla="*/ 80467 w 825253"/>
              <a:gd name="connsiteY12" fmla="*/ 2135772 h 2323087"/>
              <a:gd name="connsiteX13" fmla="*/ 0 w 825253"/>
              <a:gd name="connsiteY13" fmla="*/ 2172348 h 2323087"/>
              <a:gd name="connsiteX14" fmla="*/ 0 w 825253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58752 w 824667"/>
              <a:gd name="connsiteY3" fmla="*/ 600093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211369 h 2211369"/>
              <a:gd name="connsiteX1" fmla="*/ 824667 w 824667"/>
              <a:gd name="connsiteY1" fmla="*/ 1455134 h 2211369"/>
              <a:gd name="connsiteX2" fmla="*/ 615572 w 824667"/>
              <a:gd name="connsiteY2" fmla="*/ 845467 h 2211369"/>
              <a:gd name="connsiteX3" fmla="*/ 432615 w 824667"/>
              <a:gd name="connsiteY3" fmla="*/ 470956 h 2211369"/>
              <a:gd name="connsiteX4" fmla="*/ 52627 w 824667"/>
              <a:gd name="connsiteY4" fmla="*/ 1477 h 2211369"/>
              <a:gd name="connsiteX5" fmla="*/ 409651 w 824667"/>
              <a:gd name="connsiteY5" fmla="*/ 634166 h 2211369"/>
              <a:gd name="connsiteX6" fmla="*/ 621769 w 824667"/>
              <a:gd name="connsiteY6" fmla="*/ 1067141 h 2211369"/>
              <a:gd name="connsiteX7" fmla="*/ 692806 w 824667"/>
              <a:gd name="connsiteY7" fmla="*/ 1283189 h 2211369"/>
              <a:gd name="connsiteX8" fmla="*/ 680314 w 824667"/>
              <a:gd name="connsiteY8" fmla="*/ 1497360 h 2211369"/>
              <a:gd name="connsiteX9" fmla="*/ 621792 w 824667"/>
              <a:gd name="connsiteY9" fmla="*/ 1607088 h 2211369"/>
              <a:gd name="connsiteX10" fmla="*/ 422224 w 824667"/>
              <a:gd name="connsiteY10" fmla="*/ 1844650 h 2211369"/>
              <a:gd name="connsiteX11" fmla="*/ 80467 w 824667"/>
              <a:gd name="connsiteY11" fmla="*/ 2024054 h 2211369"/>
              <a:gd name="connsiteX12" fmla="*/ 0 w 824667"/>
              <a:gd name="connsiteY12" fmla="*/ 2060630 h 2211369"/>
              <a:gd name="connsiteX13" fmla="*/ 0 w 824667"/>
              <a:gd name="connsiteY13" fmla="*/ 2060630 h 2211369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584362 h 1584362"/>
              <a:gd name="connsiteX1" fmla="*/ 824667 w 824667"/>
              <a:gd name="connsiteY1" fmla="*/ 828127 h 1584362"/>
              <a:gd name="connsiteX2" fmla="*/ 615572 w 824667"/>
              <a:gd name="connsiteY2" fmla="*/ 218460 h 1584362"/>
              <a:gd name="connsiteX3" fmla="*/ 409651 w 824667"/>
              <a:gd name="connsiteY3" fmla="*/ 7159 h 1584362"/>
              <a:gd name="connsiteX4" fmla="*/ 621769 w 824667"/>
              <a:gd name="connsiteY4" fmla="*/ 440134 h 1584362"/>
              <a:gd name="connsiteX5" fmla="*/ 692806 w 824667"/>
              <a:gd name="connsiteY5" fmla="*/ 656182 h 1584362"/>
              <a:gd name="connsiteX6" fmla="*/ 680314 w 824667"/>
              <a:gd name="connsiteY6" fmla="*/ 870353 h 1584362"/>
              <a:gd name="connsiteX7" fmla="*/ 621792 w 824667"/>
              <a:gd name="connsiteY7" fmla="*/ 980081 h 1584362"/>
              <a:gd name="connsiteX8" fmla="*/ 422224 w 824667"/>
              <a:gd name="connsiteY8" fmla="*/ 1217643 h 1584362"/>
              <a:gd name="connsiteX9" fmla="*/ 80467 w 824667"/>
              <a:gd name="connsiteY9" fmla="*/ 1397047 h 1584362"/>
              <a:gd name="connsiteX10" fmla="*/ 0 w 824667"/>
              <a:gd name="connsiteY10" fmla="*/ 1433623 h 1584362"/>
              <a:gd name="connsiteX11" fmla="*/ 0 w 824667"/>
              <a:gd name="connsiteY11" fmla="*/ 1433623 h 1584362"/>
              <a:gd name="connsiteX0" fmla="*/ 379071 w 824667"/>
              <a:gd name="connsiteY0" fmla="*/ 1377945 h 1377945"/>
              <a:gd name="connsiteX1" fmla="*/ 824667 w 824667"/>
              <a:gd name="connsiteY1" fmla="*/ 621710 h 1377945"/>
              <a:gd name="connsiteX2" fmla="*/ 615572 w 824667"/>
              <a:gd name="connsiteY2" fmla="*/ 12043 h 1377945"/>
              <a:gd name="connsiteX3" fmla="*/ 621769 w 824667"/>
              <a:gd name="connsiteY3" fmla="*/ 233717 h 1377945"/>
              <a:gd name="connsiteX4" fmla="*/ 692806 w 824667"/>
              <a:gd name="connsiteY4" fmla="*/ 449765 h 1377945"/>
              <a:gd name="connsiteX5" fmla="*/ 680314 w 824667"/>
              <a:gd name="connsiteY5" fmla="*/ 663936 h 1377945"/>
              <a:gd name="connsiteX6" fmla="*/ 621792 w 824667"/>
              <a:gd name="connsiteY6" fmla="*/ 773664 h 1377945"/>
              <a:gd name="connsiteX7" fmla="*/ 422224 w 824667"/>
              <a:gd name="connsiteY7" fmla="*/ 1011226 h 1377945"/>
              <a:gd name="connsiteX8" fmla="*/ 80467 w 824667"/>
              <a:gd name="connsiteY8" fmla="*/ 1190630 h 1377945"/>
              <a:gd name="connsiteX9" fmla="*/ 0 w 824667"/>
              <a:gd name="connsiteY9" fmla="*/ 1227206 h 1377945"/>
              <a:gd name="connsiteX10" fmla="*/ 0 w 824667"/>
              <a:gd name="connsiteY10" fmla="*/ 1227206 h 1377945"/>
              <a:gd name="connsiteX0" fmla="*/ 379071 w 829591"/>
              <a:gd name="connsiteY0" fmla="*/ 1144228 h 1144228"/>
              <a:gd name="connsiteX1" fmla="*/ 824667 w 829591"/>
              <a:gd name="connsiteY1" fmla="*/ 387993 h 1144228"/>
              <a:gd name="connsiteX2" fmla="*/ 621769 w 829591"/>
              <a:gd name="connsiteY2" fmla="*/ 0 h 1144228"/>
              <a:gd name="connsiteX3" fmla="*/ 692806 w 829591"/>
              <a:gd name="connsiteY3" fmla="*/ 216048 h 1144228"/>
              <a:gd name="connsiteX4" fmla="*/ 680314 w 829591"/>
              <a:gd name="connsiteY4" fmla="*/ 430219 h 1144228"/>
              <a:gd name="connsiteX5" fmla="*/ 621792 w 829591"/>
              <a:gd name="connsiteY5" fmla="*/ 539947 h 1144228"/>
              <a:gd name="connsiteX6" fmla="*/ 422224 w 829591"/>
              <a:gd name="connsiteY6" fmla="*/ 777509 h 1144228"/>
              <a:gd name="connsiteX7" fmla="*/ 80467 w 829591"/>
              <a:gd name="connsiteY7" fmla="*/ 956913 h 1144228"/>
              <a:gd name="connsiteX8" fmla="*/ 0 w 829591"/>
              <a:gd name="connsiteY8" fmla="*/ 993489 h 1144228"/>
              <a:gd name="connsiteX9" fmla="*/ 0 w 829591"/>
              <a:gd name="connsiteY9" fmla="*/ 993489 h 1144228"/>
              <a:gd name="connsiteX0" fmla="*/ 379071 w 835097"/>
              <a:gd name="connsiteY0" fmla="*/ 929254 h 929254"/>
              <a:gd name="connsiteX1" fmla="*/ 824667 w 835097"/>
              <a:gd name="connsiteY1" fmla="*/ 173019 h 929254"/>
              <a:gd name="connsiteX2" fmla="*/ 692806 w 835097"/>
              <a:gd name="connsiteY2" fmla="*/ 1074 h 929254"/>
              <a:gd name="connsiteX3" fmla="*/ 680314 w 835097"/>
              <a:gd name="connsiteY3" fmla="*/ 215245 h 929254"/>
              <a:gd name="connsiteX4" fmla="*/ 621792 w 835097"/>
              <a:gd name="connsiteY4" fmla="*/ 324973 h 929254"/>
              <a:gd name="connsiteX5" fmla="*/ 422224 w 835097"/>
              <a:gd name="connsiteY5" fmla="*/ 562535 h 929254"/>
              <a:gd name="connsiteX6" fmla="*/ 80467 w 835097"/>
              <a:gd name="connsiteY6" fmla="*/ 741939 h 929254"/>
              <a:gd name="connsiteX7" fmla="*/ 0 w 835097"/>
              <a:gd name="connsiteY7" fmla="*/ 778515 h 929254"/>
              <a:gd name="connsiteX8" fmla="*/ 0 w 835097"/>
              <a:gd name="connsiteY8" fmla="*/ 778515 h 929254"/>
              <a:gd name="connsiteX0" fmla="*/ 379071 w 834299"/>
              <a:gd name="connsiteY0" fmla="*/ 804386 h 804386"/>
              <a:gd name="connsiteX1" fmla="*/ 824667 w 834299"/>
              <a:gd name="connsiteY1" fmla="*/ 48151 h 804386"/>
              <a:gd name="connsiteX2" fmla="*/ 680314 w 834299"/>
              <a:gd name="connsiteY2" fmla="*/ 90377 h 804386"/>
              <a:gd name="connsiteX3" fmla="*/ 621792 w 834299"/>
              <a:gd name="connsiteY3" fmla="*/ 200105 h 804386"/>
              <a:gd name="connsiteX4" fmla="*/ 422224 w 834299"/>
              <a:gd name="connsiteY4" fmla="*/ 437667 h 804386"/>
              <a:gd name="connsiteX5" fmla="*/ 80467 w 834299"/>
              <a:gd name="connsiteY5" fmla="*/ 617071 h 804386"/>
              <a:gd name="connsiteX6" fmla="*/ 0 w 834299"/>
              <a:gd name="connsiteY6" fmla="*/ 653647 h 804386"/>
              <a:gd name="connsiteX7" fmla="*/ 0 w 834299"/>
              <a:gd name="connsiteY7" fmla="*/ 653647 h 804386"/>
              <a:gd name="connsiteX0" fmla="*/ 379071 w 786022"/>
              <a:gd name="connsiteY0" fmla="*/ 723828 h 723828"/>
              <a:gd name="connsiteX1" fmla="*/ 773026 w 786022"/>
              <a:gd name="connsiteY1" fmla="*/ 122469 h 723828"/>
              <a:gd name="connsiteX2" fmla="*/ 680314 w 786022"/>
              <a:gd name="connsiteY2" fmla="*/ 9819 h 723828"/>
              <a:gd name="connsiteX3" fmla="*/ 621792 w 786022"/>
              <a:gd name="connsiteY3" fmla="*/ 119547 h 723828"/>
              <a:gd name="connsiteX4" fmla="*/ 422224 w 786022"/>
              <a:gd name="connsiteY4" fmla="*/ 357109 h 723828"/>
              <a:gd name="connsiteX5" fmla="*/ 80467 w 786022"/>
              <a:gd name="connsiteY5" fmla="*/ 536513 h 723828"/>
              <a:gd name="connsiteX6" fmla="*/ 0 w 786022"/>
              <a:gd name="connsiteY6" fmla="*/ 573089 h 723828"/>
              <a:gd name="connsiteX7" fmla="*/ 0 w 786022"/>
              <a:gd name="connsiteY7" fmla="*/ 573089 h 723828"/>
              <a:gd name="connsiteX0" fmla="*/ 379071 w 786022"/>
              <a:gd name="connsiteY0" fmla="*/ 723828 h 723828"/>
              <a:gd name="connsiteX1" fmla="*/ 773026 w 786022"/>
              <a:gd name="connsiteY1" fmla="*/ 122469 h 723828"/>
              <a:gd name="connsiteX2" fmla="*/ 680314 w 786022"/>
              <a:gd name="connsiteY2" fmla="*/ 9819 h 723828"/>
              <a:gd name="connsiteX3" fmla="*/ 621792 w 786022"/>
              <a:gd name="connsiteY3" fmla="*/ 119547 h 723828"/>
              <a:gd name="connsiteX4" fmla="*/ 422224 w 786022"/>
              <a:gd name="connsiteY4" fmla="*/ 357109 h 723828"/>
              <a:gd name="connsiteX5" fmla="*/ 80467 w 786022"/>
              <a:gd name="connsiteY5" fmla="*/ 536513 h 723828"/>
              <a:gd name="connsiteX6" fmla="*/ 0 w 786022"/>
              <a:gd name="connsiteY6" fmla="*/ 573089 h 723828"/>
              <a:gd name="connsiteX7" fmla="*/ 0 w 786022"/>
              <a:gd name="connsiteY7" fmla="*/ 573089 h 723828"/>
              <a:gd name="connsiteX0" fmla="*/ 379071 w 786022"/>
              <a:gd name="connsiteY0" fmla="*/ 723828 h 723828"/>
              <a:gd name="connsiteX1" fmla="*/ 773026 w 786022"/>
              <a:gd name="connsiteY1" fmla="*/ 122469 h 723828"/>
              <a:gd name="connsiteX2" fmla="*/ 680314 w 786022"/>
              <a:gd name="connsiteY2" fmla="*/ 9819 h 723828"/>
              <a:gd name="connsiteX3" fmla="*/ 621792 w 786022"/>
              <a:gd name="connsiteY3" fmla="*/ 119547 h 723828"/>
              <a:gd name="connsiteX4" fmla="*/ 422224 w 786022"/>
              <a:gd name="connsiteY4" fmla="*/ 357109 h 723828"/>
              <a:gd name="connsiteX5" fmla="*/ 80467 w 786022"/>
              <a:gd name="connsiteY5" fmla="*/ 536513 h 723828"/>
              <a:gd name="connsiteX6" fmla="*/ 0 w 786022"/>
              <a:gd name="connsiteY6" fmla="*/ 573089 h 723828"/>
              <a:gd name="connsiteX7" fmla="*/ 0 w 786022"/>
              <a:gd name="connsiteY7" fmla="*/ 573089 h 723828"/>
              <a:gd name="connsiteX0" fmla="*/ 476692 w 823233"/>
              <a:gd name="connsiteY0" fmla="*/ 603331 h 603330"/>
              <a:gd name="connsiteX1" fmla="*/ 773026 w 823233"/>
              <a:gd name="connsiteY1" fmla="*/ 137976 h 603330"/>
              <a:gd name="connsiteX2" fmla="*/ 680314 w 823233"/>
              <a:gd name="connsiteY2" fmla="*/ 25326 h 603330"/>
              <a:gd name="connsiteX3" fmla="*/ 621792 w 823233"/>
              <a:gd name="connsiteY3" fmla="*/ 135054 h 603330"/>
              <a:gd name="connsiteX4" fmla="*/ 422224 w 823233"/>
              <a:gd name="connsiteY4" fmla="*/ 372616 h 603330"/>
              <a:gd name="connsiteX5" fmla="*/ 80467 w 823233"/>
              <a:gd name="connsiteY5" fmla="*/ 552020 h 603330"/>
              <a:gd name="connsiteX6" fmla="*/ 0 w 823233"/>
              <a:gd name="connsiteY6" fmla="*/ 588596 h 603330"/>
              <a:gd name="connsiteX7" fmla="*/ 0 w 823233"/>
              <a:gd name="connsiteY7" fmla="*/ 588596 h 60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3233" h="603330">
                <a:moveTo>
                  <a:pt x="476692" y="603331"/>
                </a:moveTo>
                <a:cubicBezTo>
                  <a:pt x="708739" y="289661"/>
                  <a:pt x="633655" y="447993"/>
                  <a:pt x="773026" y="137976"/>
                </a:cubicBezTo>
                <a:cubicBezTo>
                  <a:pt x="823233" y="18975"/>
                  <a:pt x="714126" y="0"/>
                  <a:pt x="680314" y="25326"/>
                </a:cubicBezTo>
                <a:lnTo>
                  <a:pt x="621792" y="135054"/>
                </a:lnTo>
                <a:lnTo>
                  <a:pt x="422224" y="372616"/>
                </a:lnTo>
                <a:lnTo>
                  <a:pt x="80467" y="552020"/>
                </a:lnTo>
                <a:lnTo>
                  <a:pt x="0" y="588596"/>
                </a:lnTo>
                <a:lnTo>
                  <a:pt x="0" y="588596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652820" y="3284984"/>
            <a:ext cx="151428" cy="80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88046" y="3077371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461107" y="3335047"/>
            <a:ext cx="115941" cy="52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525626" y="3396853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7" name="Frihåndsform 26"/>
          <p:cNvSpPr/>
          <p:nvPr/>
        </p:nvSpPr>
        <p:spPr>
          <a:xfrm>
            <a:off x="4422493" y="3262314"/>
            <a:ext cx="2454087" cy="2815075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395693 w 2493158"/>
              <a:gd name="connsiteY23" fmla="*/ 383071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991067 w 2465079"/>
              <a:gd name="connsiteY7" fmla="*/ 1628793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7407"/>
              <a:gd name="connsiteX1" fmla="*/ 1889201 w 2465079"/>
              <a:gd name="connsiteY1" fmla="*/ 527225 h 2767407"/>
              <a:gd name="connsiteX2" fmla="*/ 2105033 w 2465079"/>
              <a:gd name="connsiteY2" fmla="*/ 815529 h 2767407"/>
              <a:gd name="connsiteX3" fmla="*/ 2464754 w 2465079"/>
              <a:gd name="connsiteY3" fmla="*/ 1103833 h 2767407"/>
              <a:gd name="connsiteX4" fmla="*/ 2248921 w 2465079"/>
              <a:gd name="connsiteY4" fmla="*/ 1247986 h 2767407"/>
              <a:gd name="connsiteX5" fmla="*/ 1961145 w 2465079"/>
              <a:gd name="connsiteY5" fmla="*/ 1392139 h 2767407"/>
              <a:gd name="connsiteX6" fmla="*/ 1485976 w 2465079"/>
              <a:gd name="connsiteY6" fmla="*/ 1238228 h 2767407"/>
              <a:gd name="connsiteX7" fmla="*/ 991067 w 2465079"/>
              <a:gd name="connsiteY7" fmla="*/ 1628793 h 2767407"/>
              <a:gd name="connsiteX8" fmla="*/ 594206 w 2465079"/>
              <a:gd name="connsiteY8" fmla="*/ 2473281 h 2767407"/>
              <a:gd name="connsiteX9" fmla="*/ 90597 w 2465079"/>
              <a:gd name="connsiteY9" fmla="*/ 2761586 h 2767407"/>
              <a:gd name="connsiteX10" fmla="*/ 18653 w 2465079"/>
              <a:gd name="connsiteY10" fmla="*/ 2257053 h 2767407"/>
              <a:gd name="connsiteX11" fmla="*/ 306429 w 2465079"/>
              <a:gd name="connsiteY11" fmla="*/ 1680443 h 2767407"/>
              <a:gd name="connsiteX12" fmla="*/ 738094 w 2465079"/>
              <a:gd name="connsiteY12" fmla="*/ 1536291 h 2767407"/>
              <a:gd name="connsiteX13" fmla="*/ 1385591 w 2465079"/>
              <a:gd name="connsiteY13" fmla="*/ 1031758 h 2767407"/>
              <a:gd name="connsiteX14" fmla="*/ 1889201 w 2465079"/>
              <a:gd name="connsiteY14" fmla="*/ 1031757 h 2767407"/>
              <a:gd name="connsiteX15" fmla="*/ 2033089 w 2465079"/>
              <a:gd name="connsiteY15" fmla="*/ 887605 h 2767407"/>
              <a:gd name="connsiteX16" fmla="*/ 1889201 w 2465079"/>
              <a:gd name="connsiteY16" fmla="*/ 743453 h 2767407"/>
              <a:gd name="connsiteX17" fmla="*/ 1817256 w 2465079"/>
              <a:gd name="connsiteY17" fmla="*/ 599300 h 2767407"/>
              <a:gd name="connsiteX18" fmla="*/ 1457536 w 2465079"/>
              <a:gd name="connsiteY18" fmla="*/ 599301 h 2767407"/>
              <a:gd name="connsiteX19" fmla="*/ 1097816 w 2465079"/>
              <a:gd name="connsiteY19" fmla="*/ 527224 h 2767407"/>
              <a:gd name="connsiteX20" fmla="*/ 757437 w 2465079"/>
              <a:gd name="connsiteY20" fmla="*/ 491443 h 2767407"/>
              <a:gd name="connsiteX21" fmla="*/ 378374 w 2465079"/>
              <a:gd name="connsiteY21" fmla="*/ 383071 h 2767407"/>
              <a:gd name="connsiteX22" fmla="*/ 450318 w 2465079"/>
              <a:gd name="connsiteY22" fmla="*/ 310995 h 2767407"/>
              <a:gd name="connsiteX23" fmla="*/ 666151 w 2465079"/>
              <a:gd name="connsiteY23" fmla="*/ 383071 h 2767407"/>
              <a:gd name="connsiteX24" fmla="*/ 1025871 w 2465079"/>
              <a:gd name="connsiteY24" fmla="*/ 238919 h 2767407"/>
              <a:gd name="connsiteX25" fmla="*/ 1457536 w 2465079"/>
              <a:gd name="connsiteY25" fmla="*/ 94769 h 2767407"/>
              <a:gd name="connsiteX26" fmla="*/ 1851102 w 2465079"/>
              <a:gd name="connsiteY26" fmla="*/ 0 h 2767407"/>
              <a:gd name="connsiteX0" fmla="*/ 2103105 w 2465079"/>
              <a:gd name="connsiteY0" fmla="*/ 19484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85976 w 2465079"/>
              <a:gd name="connsiteY6" fmla="*/ 1238228 h 2761586"/>
              <a:gd name="connsiteX7" fmla="*/ 991067 w 2465079"/>
              <a:gd name="connsiteY7" fmla="*/ 1628793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457536 w 2465079"/>
              <a:gd name="connsiteY17" fmla="*/ 599301 h 2761586"/>
              <a:gd name="connsiteX18" fmla="*/ 1097816 w 2465079"/>
              <a:gd name="connsiteY18" fmla="*/ 527224 h 2761586"/>
              <a:gd name="connsiteX19" fmla="*/ 757437 w 2465079"/>
              <a:gd name="connsiteY19" fmla="*/ 491443 h 2761586"/>
              <a:gd name="connsiteX20" fmla="*/ 378374 w 2465079"/>
              <a:gd name="connsiteY20" fmla="*/ 383071 h 2761586"/>
              <a:gd name="connsiteX21" fmla="*/ 450318 w 2465079"/>
              <a:gd name="connsiteY21" fmla="*/ 310995 h 2761586"/>
              <a:gd name="connsiteX22" fmla="*/ 666151 w 2465079"/>
              <a:gd name="connsiteY22" fmla="*/ 383071 h 2761586"/>
              <a:gd name="connsiteX23" fmla="*/ 1025871 w 2465079"/>
              <a:gd name="connsiteY23" fmla="*/ 238919 h 2761586"/>
              <a:gd name="connsiteX24" fmla="*/ 1457536 w 2465079"/>
              <a:gd name="connsiteY24" fmla="*/ 94769 h 2761586"/>
              <a:gd name="connsiteX25" fmla="*/ 1851102 w 2465079"/>
              <a:gd name="connsiteY25" fmla="*/ 0 h 2761586"/>
              <a:gd name="connsiteX0" fmla="*/ 2084958 w 2446932"/>
              <a:gd name="connsiteY0" fmla="*/ 19484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67829 w 2446932"/>
              <a:gd name="connsiteY6" fmla="*/ 1238228 h 2257053"/>
              <a:gd name="connsiteX7" fmla="*/ 972920 w 2446932"/>
              <a:gd name="connsiteY7" fmla="*/ 1628793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439389 w 2446932"/>
              <a:gd name="connsiteY16" fmla="*/ 599301 h 2257053"/>
              <a:gd name="connsiteX17" fmla="*/ 1079669 w 2446932"/>
              <a:gd name="connsiteY17" fmla="*/ 527224 h 2257053"/>
              <a:gd name="connsiteX18" fmla="*/ 739290 w 2446932"/>
              <a:gd name="connsiteY18" fmla="*/ 491443 h 2257053"/>
              <a:gd name="connsiteX19" fmla="*/ 360227 w 2446932"/>
              <a:gd name="connsiteY19" fmla="*/ 383071 h 2257053"/>
              <a:gd name="connsiteX20" fmla="*/ 432171 w 2446932"/>
              <a:gd name="connsiteY20" fmla="*/ 310995 h 2257053"/>
              <a:gd name="connsiteX21" fmla="*/ 648004 w 2446932"/>
              <a:gd name="connsiteY21" fmla="*/ 383071 h 2257053"/>
              <a:gd name="connsiteX22" fmla="*/ 1007724 w 2446932"/>
              <a:gd name="connsiteY22" fmla="*/ 238919 h 2257053"/>
              <a:gd name="connsiteX23" fmla="*/ 1439389 w 2446932"/>
              <a:gd name="connsiteY23" fmla="*/ 94769 h 2257053"/>
              <a:gd name="connsiteX24" fmla="*/ 1832955 w 2446932"/>
              <a:gd name="connsiteY24" fmla="*/ 0 h 2257053"/>
              <a:gd name="connsiteX0" fmla="*/ 1796676 w 2158650"/>
              <a:gd name="connsiteY0" fmla="*/ 194845 h 1690341"/>
              <a:gd name="connsiteX1" fmla="*/ 1582772 w 2158650"/>
              <a:gd name="connsiteY1" fmla="*/ 527225 h 1690341"/>
              <a:gd name="connsiteX2" fmla="*/ 1798604 w 2158650"/>
              <a:gd name="connsiteY2" fmla="*/ 815529 h 1690341"/>
              <a:gd name="connsiteX3" fmla="*/ 2158325 w 2158650"/>
              <a:gd name="connsiteY3" fmla="*/ 1103833 h 1690341"/>
              <a:gd name="connsiteX4" fmla="*/ 1942492 w 2158650"/>
              <a:gd name="connsiteY4" fmla="*/ 1247986 h 1690341"/>
              <a:gd name="connsiteX5" fmla="*/ 1654716 w 2158650"/>
              <a:gd name="connsiteY5" fmla="*/ 1392139 h 1690341"/>
              <a:gd name="connsiteX6" fmla="*/ 1179547 w 2158650"/>
              <a:gd name="connsiteY6" fmla="*/ 1238228 h 1690341"/>
              <a:gd name="connsiteX7" fmla="*/ 684638 w 2158650"/>
              <a:gd name="connsiteY7" fmla="*/ 1628793 h 1690341"/>
              <a:gd name="connsiteX8" fmla="*/ 0 w 2158650"/>
              <a:gd name="connsiteY8" fmla="*/ 1680443 h 1690341"/>
              <a:gd name="connsiteX9" fmla="*/ 431665 w 2158650"/>
              <a:gd name="connsiteY9" fmla="*/ 1536291 h 1690341"/>
              <a:gd name="connsiteX10" fmla="*/ 1079162 w 2158650"/>
              <a:gd name="connsiteY10" fmla="*/ 1031758 h 1690341"/>
              <a:gd name="connsiteX11" fmla="*/ 1582772 w 2158650"/>
              <a:gd name="connsiteY11" fmla="*/ 1031757 h 1690341"/>
              <a:gd name="connsiteX12" fmla="*/ 1726660 w 2158650"/>
              <a:gd name="connsiteY12" fmla="*/ 887605 h 1690341"/>
              <a:gd name="connsiteX13" fmla="*/ 1582772 w 2158650"/>
              <a:gd name="connsiteY13" fmla="*/ 743453 h 1690341"/>
              <a:gd name="connsiteX14" fmla="*/ 1510827 w 2158650"/>
              <a:gd name="connsiteY14" fmla="*/ 599300 h 1690341"/>
              <a:gd name="connsiteX15" fmla="*/ 1151107 w 2158650"/>
              <a:gd name="connsiteY15" fmla="*/ 599301 h 1690341"/>
              <a:gd name="connsiteX16" fmla="*/ 791387 w 2158650"/>
              <a:gd name="connsiteY16" fmla="*/ 527224 h 1690341"/>
              <a:gd name="connsiteX17" fmla="*/ 451008 w 2158650"/>
              <a:gd name="connsiteY17" fmla="*/ 491443 h 1690341"/>
              <a:gd name="connsiteX18" fmla="*/ 71945 w 2158650"/>
              <a:gd name="connsiteY18" fmla="*/ 383071 h 1690341"/>
              <a:gd name="connsiteX19" fmla="*/ 143889 w 2158650"/>
              <a:gd name="connsiteY19" fmla="*/ 310995 h 1690341"/>
              <a:gd name="connsiteX20" fmla="*/ 359722 w 2158650"/>
              <a:gd name="connsiteY20" fmla="*/ 383071 h 1690341"/>
              <a:gd name="connsiteX21" fmla="*/ 719442 w 2158650"/>
              <a:gd name="connsiteY21" fmla="*/ 238919 h 1690341"/>
              <a:gd name="connsiteX22" fmla="*/ 1151107 w 2158650"/>
              <a:gd name="connsiteY22" fmla="*/ 94769 h 1690341"/>
              <a:gd name="connsiteX23" fmla="*/ 1544673 w 2158650"/>
              <a:gd name="connsiteY23" fmla="*/ 0 h 1690341"/>
              <a:gd name="connsiteX0" fmla="*/ 1741878 w 2103852"/>
              <a:gd name="connsiteY0" fmla="*/ 194845 h 1649585"/>
              <a:gd name="connsiteX1" fmla="*/ 1527974 w 2103852"/>
              <a:gd name="connsiteY1" fmla="*/ 527225 h 1649585"/>
              <a:gd name="connsiteX2" fmla="*/ 1743806 w 2103852"/>
              <a:gd name="connsiteY2" fmla="*/ 815529 h 1649585"/>
              <a:gd name="connsiteX3" fmla="*/ 2103527 w 2103852"/>
              <a:gd name="connsiteY3" fmla="*/ 1103833 h 1649585"/>
              <a:gd name="connsiteX4" fmla="*/ 1887694 w 2103852"/>
              <a:gd name="connsiteY4" fmla="*/ 1247986 h 1649585"/>
              <a:gd name="connsiteX5" fmla="*/ 1599918 w 2103852"/>
              <a:gd name="connsiteY5" fmla="*/ 1392139 h 1649585"/>
              <a:gd name="connsiteX6" fmla="*/ 1124749 w 2103852"/>
              <a:gd name="connsiteY6" fmla="*/ 1238228 h 1649585"/>
              <a:gd name="connsiteX7" fmla="*/ 629840 w 2103852"/>
              <a:gd name="connsiteY7" fmla="*/ 1628793 h 1649585"/>
              <a:gd name="connsiteX8" fmla="*/ 376867 w 2103852"/>
              <a:gd name="connsiteY8" fmla="*/ 1536291 h 1649585"/>
              <a:gd name="connsiteX9" fmla="*/ 1024364 w 2103852"/>
              <a:gd name="connsiteY9" fmla="*/ 1031758 h 1649585"/>
              <a:gd name="connsiteX10" fmla="*/ 1527974 w 2103852"/>
              <a:gd name="connsiteY10" fmla="*/ 1031757 h 1649585"/>
              <a:gd name="connsiteX11" fmla="*/ 1671862 w 2103852"/>
              <a:gd name="connsiteY11" fmla="*/ 887605 h 1649585"/>
              <a:gd name="connsiteX12" fmla="*/ 1527974 w 2103852"/>
              <a:gd name="connsiteY12" fmla="*/ 743453 h 1649585"/>
              <a:gd name="connsiteX13" fmla="*/ 1456029 w 2103852"/>
              <a:gd name="connsiteY13" fmla="*/ 599300 h 1649585"/>
              <a:gd name="connsiteX14" fmla="*/ 1096309 w 2103852"/>
              <a:gd name="connsiteY14" fmla="*/ 599301 h 1649585"/>
              <a:gd name="connsiteX15" fmla="*/ 736589 w 2103852"/>
              <a:gd name="connsiteY15" fmla="*/ 527224 h 1649585"/>
              <a:gd name="connsiteX16" fmla="*/ 396210 w 2103852"/>
              <a:gd name="connsiteY16" fmla="*/ 491443 h 1649585"/>
              <a:gd name="connsiteX17" fmla="*/ 17147 w 2103852"/>
              <a:gd name="connsiteY17" fmla="*/ 383071 h 1649585"/>
              <a:gd name="connsiteX18" fmla="*/ 89091 w 2103852"/>
              <a:gd name="connsiteY18" fmla="*/ 310995 h 1649585"/>
              <a:gd name="connsiteX19" fmla="*/ 304924 w 2103852"/>
              <a:gd name="connsiteY19" fmla="*/ 383071 h 1649585"/>
              <a:gd name="connsiteX20" fmla="*/ 664644 w 2103852"/>
              <a:gd name="connsiteY20" fmla="*/ 238919 h 1649585"/>
              <a:gd name="connsiteX21" fmla="*/ 1096309 w 2103852"/>
              <a:gd name="connsiteY21" fmla="*/ 94769 h 1649585"/>
              <a:gd name="connsiteX22" fmla="*/ 1489875 w 2103852"/>
              <a:gd name="connsiteY22" fmla="*/ 0 h 1649585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58190"/>
              <a:gd name="connsiteX1" fmla="*/ 1527974 w 2103852"/>
              <a:gd name="connsiteY1" fmla="*/ 527225 h 1658190"/>
              <a:gd name="connsiteX2" fmla="*/ 1743806 w 2103852"/>
              <a:gd name="connsiteY2" fmla="*/ 815529 h 1658190"/>
              <a:gd name="connsiteX3" fmla="*/ 2103527 w 2103852"/>
              <a:gd name="connsiteY3" fmla="*/ 1103833 h 1658190"/>
              <a:gd name="connsiteX4" fmla="*/ 1887694 w 2103852"/>
              <a:gd name="connsiteY4" fmla="*/ 1247986 h 1658190"/>
              <a:gd name="connsiteX5" fmla="*/ 1599918 w 2103852"/>
              <a:gd name="connsiteY5" fmla="*/ 1392139 h 1658190"/>
              <a:gd name="connsiteX6" fmla="*/ 1124749 w 2103852"/>
              <a:gd name="connsiteY6" fmla="*/ 1238228 h 1658190"/>
              <a:gd name="connsiteX7" fmla="*/ 629840 w 2103852"/>
              <a:gd name="connsiteY7" fmla="*/ 1628793 h 1658190"/>
              <a:gd name="connsiteX8" fmla="*/ 385568 w 2103852"/>
              <a:gd name="connsiteY8" fmla="*/ 1492707 h 1658190"/>
              <a:gd name="connsiteX9" fmla="*/ 1024364 w 2103852"/>
              <a:gd name="connsiteY9" fmla="*/ 1031758 h 1658190"/>
              <a:gd name="connsiteX10" fmla="*/ 1527974 w 2103852"/>
              <a:gd name="connsiteY10" fmla="*/ 1031757 h 1658190"/>
              <a:gd name="connsiteX11" fmla="*/ 1671862 w 2103852"/>
              <a:gd name="connsiteY11" fmla="*/ 887605 h 1658190"/>
              <a:gd name="connsiteX12" fmla="*/ 1527974 w 2103852"/>
              <a:gd name="connsiteY12" fmla="*/ 743453 h 1658190"/>
              <a:gd name="connsiteX13" fmla="*/ 1456029 w 2103852"/>
              <a:gd name="connsiteY13" fmla="*/ 599300 h 1658190"/>
              <a:gd name="connsiteX14" fmla="*/ 1096309 w 2103852"/>
              <a:gd name="connsiteY14" fmla="*/ 599301 h 1658190"/>
              <a:gd name="connsiteX15" fmla="*/ 736589 w 2103852"/>
              <a:gd name="connsiteY15" fmla="*/ 527224 h 1658190"/>
              <a:gd name="connsiteX16" fmla="*/ 396210 w 2103852"/>
              <a:gd name="connsiteY16" fmla="*/ 491443 h 1658190"/>
              <a:gd name="connsiteX17" fmla="*/ 17147 w 2103852"/>
              <a:gd name="connsiteY17" fmla="*/ 383071 h 1658190"/>
              <a:gd name="connsiteX18" fmla="*/ 89091 w 2103852"/>
              <a:gd name="connsiteY18" fmla="*/ 310995 h 1658190"/>
              <a:gd name="connsiteX19" fmla="*/ 304924 w 2103852"/>
              <a:gd name="connsiteY19" fmla="*/ 383071 h 1658190"/>
              <a:gd name="connsiteX20" fmla="*/ 664644 w 2103852"/>
              <a:gd name="connsiteY20" fmla="*/ 238919 h 1658190"/>
              <a:gd name="connsiteX21" fmla="*/ 1096309 w 2103852"/>
              <a:gd name="connsiteY21" fmla="*/ 94769 h 1658190"/>
              <a:gd name="connsiteX22" fmla="*/ 1489875 w 2103852"/>
              <a:gd name="connsiteY22" fmla="*/ 0 h 1658190"/>
              <a:gd name="connsiteX0" fmla="*/ 1741878 w 2103852"/>
              <a:gd name="connsiteY0" fmla="*/ 194845 h 1614754"/>
              <a:gd name="connsiteX1" fmla="*/ 1527974 w 2103852"/>
              <a:gd name="connsiteY1" fmla="*/ 527225 h 1614754"/>
              <a:gd name="connsiteX2" fmla="*/ 1743806 w 2103852"/>
              <a:gd name="connsiteY2" fmla="*/ 815529 h 1614754"/>
              <a:gd name="connsiteX3" fmla="*/ 2103527 w 2103852"/>
              <a:gd name="connsiteY3" fmla="*/ 1103833 h 1614754"/>
              <a:gd name="connsiteX4" fmla="*/ 1887694 w 2103852"/>
              <a:gd name="connsiteY4" fmla="*/ 1247986 h 1614754"/>
              <a:gd name="connsiteX5" fmla="*/ 1599918 w 2103852"/>
              <a:gd name="connsiteY5" fmla="*/ 1392139 h 1614754"/>
              <a:gd name="connsiteX6" fmla="*/ 1124749 w 2103852"/>
              <a:gd name="connsiteY6" fmla="*/ 1238228 h 1614754"/>
              <a:gd name="connsiteX7" fmla="*/ 629840 w 2103852"/>
              <a:gd name="connsiteY7" fmla="*/ 1550342 h 1614754"/>
              <a:gd name="connsiteX8" fmla="*/ 385568 w 2103852"/>
              <a:gd name="connsiteY8" fmla="*/ 1492707 h 1614754"/>
              <a:gd name="connsiteX9" fmla="*/ 1024364 w 2103852"/>
              <a:gd name="connsiteY9" fmla="*/ 1031758 h 1614754"/>
              <a:gd name="connsiteX10" fmla="*/ 1527974 w 2103852"/>
              <a:gd name="connsiteY10" fmla="*/ 1031757 h 1614754"/>
              <a:gd name="connsiteX11" fmla="*/ 1671862 w 2103852"/>
              <a:gd name="connsiteY11" fmla="*/ 887605 h 1614754"/>
              <a:gd name="connsiteX12" fmla="*/ 1527974 w 2103852"/>
              <a:gd name="connsiteY12" fmla="*/ 743453 h 1614754"/>
              <a:gd name="connsiteX13" fmla="*/ 1456029 w 2103852"/>
              <a:gd name="connsiteY13" fmla="*/ 599300 h 1614754"/>
              <a:gd name="connsiteX14" fmla="*/ 1096309 w 2103852"/>
              <a:gd name="connsiteY14" fmla="*/ 599301 h 1614754"/>
              <a:gd name="connsiteX15" fmla="*/ 736589 w 2103852"/>
              <a:gd name="connsiteY15" fmla="*/ 527224 h 1614754"/>
              <a:gd name="connsiteX16" fmla="*/ 396210 w 2103852"/>
              <a:gd name="connsiteY16" fmla="*/ 491443 h 1614754"/>
              <a:gd name="connsiteX17" fmla="*/ 17147 w 2103852"/>
              <a:gd name="connsiteY17" fmla="*/ 383071 h 1614754"/>
              <a:gd name="connsiteX18" fmla="*/ 89091 w 2103852"/>
              <a:gd name="connsiteY18" fmla="*/ 310995 h 1614754"/>
              <a:gd name="connsiteX19" fmla="*/ 304924 w 2103852"/>
              <a:gd name="connsiteY19" fmla="*/ 383071 h 1614754"/>
              <a:gd name="connsiteX20" fmla="*/ 664644 w 2103852"/>
              <a:gd name="connsiteY20" fmla="*/ 238919 h 1614754"/>
              <a:gd name="connsiteX21" fmla="*/ 1096309 w 2103852"/>
              <a:gd name="connsiteY21" fmla="*/ 94769 h 1614754"/>
              <a:gd name="connsiteX22" fmla="*/ 1489875 w 2103852"/>
              <a:gd name="connsiteY22" fmla="*/ 0 h 1614754"/>
              <a:gd name="connsiteX0" fmla="*/ 1741878 w 2103852"/>
              <a:gd name="connsiteY0" fmla="*/ 194845 h 1947588"/>
              <a:gd name="connsiteX1" fmla="*/ 1527974 w 2103852"/>
              <a:gd name="connsiteY1" fmla="*/ 527225 h 1947588"/>
              <a:gd name="connsiteX2" fmla="*/ 1743806 w 2103852"/>
              <a:gd name="connsiteY2" fmla="*/ 815529 h 1947588"/>
              <a:gd name="connsiteX3" fmla="*/ 2103527 w 2103852"/>
              <a:gd name="connsiteY3" fmla="*/ 1103833 h 1947588"/>
              <a:gd name="connsiteX4" fmla="*/ 1887694 w 2103852"/>
              <a:gd name="connsiteY4" fmla="*/ 1247986 h 1947588"/>
              <a:gd name="connsiteX5" fmla="*/ 1599918 w 2103852"/>
              <a:gd name="connsiteY5" fmla="*/ 1392139 h 1947588"/>
              <a:gd name="connsiteX6" fmla="*/ 748999 w 2103852"/>
              <a:gd name="connsiteY6" fmla="*/ 1932058 h 1947588"/>
              <a:gd name="connsiteX7" fmla="*/ 629840 w 2103852"/>
              <a:gd name="connsiteY7" fmla="*/ 1550342 h 1947588"/>
              <a:gd name="connsiteX8" fmla="*/ 385568 w 2103852"/>
              <a:gd name="connsiteY8" fmla="*/ 1492707 h 1947588"/>
              <a:gd name="connsiteX9" fmla="*/ 1024364 w 2103852"/>
              <a:gd name="connsiteY9" fmla="*/ 1031758 h 1947588"/>
              <a:gd name="connsiteX10" fmla="*/ 1527974 w 2103852"/>
              <a:gd name="connsiteY10" fmla="*/ 1031757 h 1947588"/>
              <a:gd name="connsiteX11" fmla="*/ 1671862 w 2103852"/>
              <a:gd name="connsiteY11" fmla="*/ 887605 h 1947588"/>
              <a:gd name="connsiteX12" fmla="*/ 1527974 w 2103852"/>
              <a:gd name="connsiteY12" fmla="*/ 743453 h 1947588"/>
              <a:gd name="connsiteX13" fmla="*/ 1456029 w 2103852"/>
              <a:gd name="connsiteY13" fmla="*/ 599300 h 1947588"/>
              <a:gd name="connsiteX14" fmla="*/ 1096309 w 2103852"/>
              <a:gd name="connsiteY14" fmla="*/ 599301 h 1947588"/>
              <a:gd name="connsiteX15" fmla="*/ 736589 w 2103852"/>
              <a:gd name="connsiteY15" fmla="*/ 527224 h 1947588"/>
              <a:gd name="connsiteX16" fmla="*/ 396210 w 2103852"/>
              <a:gd name="connsiteY16" fmla="*/ 491443 h 1947588"/>
              <a:gd name="connsiteX17" fmla="*/ 17147 w 2103852"/>
              <a:gd name="connsiteY17" fmla="*/ 383071 h 1947588"/>
              <a:gd name="connsiteX18" fmla="*/ 89091 w 2103852"/>
              <a:gd name="connsiteY18" fmla="*/ 310995 h 1947588"/>
              <a:gd name="connsiteX19" fmla="*/ 304924 w 2103852"/>
              <a:gd name="connsiteY19" fmla="*/ 383071 h 1947588"/>
              <a:gd name="connsiteX20" fmla="*/ 664644 w 2103852"/>
              <a:gd name="connsiteY20" fmla="*/ 238919 h 1947588"/>
              <a:gd name="connsiteX21" fmla="*/ 1096309 w 2103852"/>
              <a:gd name="connsiteY21" fmla="*/ 94769 h 1947588"/>
              <a:gd name="connsiteX22" fmla="*/ 1489875 w 2103852"/>
              <a:gd name="connsiteY22" fmla="*/ 0 h 1947588"/>
              <a:gd name="connsiteX0" fmla="*/ 1741878 w 2103852"/>
              <a:gd name="connsiteY0" fmla="*/ 194845 h 2164617"/>
              <a:gd name="connsiteX1" fmla="*/ 1527974 w 2103852"/>
              <a:gd name="connsiteY1" fmla="*/ 527225 h 2164617"/>
              <a:gd name="connsiteX2" fmla="*/ 1743806 w 2103852"/>
              <a:gd name="connsiteY2" fmla="*/ 815529 h 2164617"/>
              <a:gd name="connsiteX3" fmla="*/ 2103527 w 2103852"/>
              <a:gd name="connsiteY3" fmla="*/ 1103833 h 2164617"/>
              <a:gd name="connsiteX4" fmla="*/ 1887694 w 2103852"/>
              <a:gd name="connsiteY4" fmla="*/ 1247986 h 2164617"/>
              <a:gd name="connsiteX5" fmla="*/ 1599918 w 2103852"/>
              <a:gd name="connsiteY5" fmla="*/ 1392139 h 2164617"/>
              <a:gd name="connsiteX6" fmla="*/ 748999 w 2103852"/>
              <a:gd name="connsiteY6" fmla="*/ 1932058 h 2164617"/>
              <a:gd name="connsiteX7" fmla="*/ 261458 w 2103852"/>
              <a:gd name="connsiteY7" fmla="*/ 2148218 h 2164617"/>
              <a:gd name="connsiteX8" fmla="*/ 385568 w 2103852"/>
              <a:gd name="connsiteY8" fmla="*/ 1492707 h 2164617"/>
              <a:gd name="connsiteX9" fmla="*/ 1024364 w 2103852"/>
              <a:gd name="connsiteY9" fmla="*/ 1031758 h 2164617"/>
              <a:gd name="connsiteX10" fmla="*/ 1527974 w 2103852"/>
              <a:gd name="connsiteY10" fmla="*/ 1031757 h 2164617"/>
              <a:gd name="connsiteX11" fmla="*/ 1671862 w 2103852"/>
              <a:gd name="connsiteY11" fmla="*/ 887605 h 2164617"/>
              <a:gd name="connsiteX12" fmla="*/ 1527974 w 2103852"/>
              <a:gd name="connsiteY12" fmla="*/ 743453 h 2164617"/>
              <a:gd name="connsiteX13" fmla="*/ 1456029 w 2103852"/>
              <a:gd name="connsiteY13" fmla="*/ 599300 h 2164617"/>
              <a:gd name="connsiteX14" fmla="*/ 1096309 w 2103852"/>
              <a:gd name="connsiteY14" fmla="*/ 599301 h 2164617"/>
              <a:gd name="connsiteX15" fmla="*/ 736589 w 2103852"/>
              <a:gd name="connsiteY15" fmla="*/ 527224 h 2164617"/>
              <a:gd name="connsiteX16" fmla="*/ 396210 w 2103852"/>
              <a:gd name="connsiteY16" fmla="*/ 491443 h 2164617"/>
              <a:gd name="connsiteX17" fmla="*/ 17147 w 2103852"/>
              <a:gd name="connsiteY17" fmla="*/ 383071 h 2164617"/>
              <a:gd name="connsiteX18" fmla="*/ 89091 w 2103852"/>
              <a:gd name="connsiteY18" fmla="*/ 310995 h 2164617"/>
              <a:gd name="connsiteX19" fmla="*/ 304924 w 2103852"/>
              <a:gd name="connsiteY19" fmla="*/ 383071 h 2164617"/>
              <a:gd name="connsiteX20" fmla="*/ 664644 w 2103852"/>
              <a:gd name="connsiteY20" fmla="*/ 238919 h 2164617"/>
              <a:gd name="connsiteX21" fmla="*/ 1096309 w 2103852"/>
              <a:gd name="connsiteY21" fmla="*/ 94769 h 2164617"/>
              <a:gd name="connsiteX22" fmla="*/ 1489875 w 2103852"/>
              <a:gd name="connsiteY22" fmla="*/ 0 h 2164617"/>
              <a:gd name="connsiteX0" fmla="*/ 1741878 w 2103852"/>
              <a:gd name="connsiteY0" fmla="*/ 194845 h 2164617"/>
              <a:gd name="connsiteX1" fmla="*/ 1527974 w 2103852"/>
              <a:gd name="connsiteY1" fmla="*/ 527225 h 2164617"/>
              <a:gd name="connsiteX2" fmla="*/ 1743806 w 2103852"/>
              <a:gd name="connsiteY2" fmla="*/ 815529 h 2164617"/>
              <a:gd name="connsiteX3" fmla="*/ 2103527 w 2103852"/>
              <a:gd name="connsiteY3" fmla="*/ 1103833 h 2164617"/>
              <a:gd name="connsiteX4" fmla="*/ 1887694 w 2103852"/>
              <a:gd name="connsiteY4" fmla="*/ 1247986 h 2164617"/>
              <a:gd name="connsiteX5" fmla="*/ 1599918 w 2103852"/>
              <a:gd name="connsiteY5" fmla="*/ 1392139 h 2164617"/>
              <a:gd name="connsiteX6" fmla="*/ 748999 w 2103852"/>
              <a:gd name="connsiteY6" fmla="*/ 1932058 h 2164617"/>
              <a:gd name="connsiteX7" fmla="*/ 261458 w 2103852"/>
              <a:gd name="connsiteY7" fmla="*/ 2148218 h 2164617"/>
              <a:gd name="connsiteX8" fmla="*/ 294946 w 2103852"/>
              <a:gd name="connsiteY8" fmla="*/ 1827607 h 2164617"/>
              <a:gd name="connsiteX9" fmla="*/ 385568 w 2103852"/>
              <a:gd name="connsiteY9" fmla="*/ 1492707 h 2164617"/>
              <a:gd name="connsiteX10" fmla="*/ 1024364 w 2103852"/>
              <a:gd name="connsiteY10" fmla="*/ 1031758 h 2164617"/>
              <a:gd name="connsiteX11" fmla="*/ 1527974 w 2103852"/>
              <a:gd name="connsiteY11" fmla="*/ 1031757 h 2164617"/>
              <a:gd name="connsiteX12" fmla="*/ 1671862 w 2103852"/>
              <a:gd name="connsiteY12" fmla="*/ 887605 h 2164617"/>
              <a:gd name="connsiteX13" fmla="*/ 1527974 w 2103852"/>
              <a:gd name="connsiteY13" fmla="*/ 743453 h 2164617"/>
              <a:gd name="connsiteX14" fmla="*/ 1456029 w 2103852"/>
              <a:gd name="connsiteY14" fmla="*/ 599300 h 2164617"/>
              <a:gd name="connsiteX15" fmla="*/ 1096309 w 2103852"/>
              <a:gd name="connsiteY15" fmla="*/ 599301 h 2164617"/>
              <a:gd name="connsiteX16" fmla="*/ 736589 w 2103852"/>
              <a:gd name="connsiteY16" fmla="*/ 527224 h 2164617"/>
              <a:gd name="connsiteX17" fmla="*/ 396210 w 2103852"/>
              <a:gd name="connsiteY17" fmla="*/ 491443 h 2164617"/>
              <a:gd name="connsiteX18" fmla="*/ 17147 w 2103852"/>
              <a:gd name="connsiteY18" fmla="*/ 383071 h 2164617"/>
              <a:gd name="connsiteX19" fmla="*/ 89091 w 2103852"/>
              <a:gd name="connsiteY19" fmla="*/ 310995 h 2164617"/>
              <a:gd name="connsiteX20" fmla="*/ 304924 w 2103852"/>
              <a:gd name="connsiteY20" fmla="*/ 383071 h 2164617"/>
              <a:gd name="connsiteX21" fmla="*/ 664644 w 2103852"/>
              <a:gd name="connsiteY21" fmla="*/ 238919 h 2164617"/>
              <a:gd name="connsiteX22" fmla="*/ 1096309 w 2103852"/>
              <a:gd name="connsiteY22" fmla="*/ 94769 h 2164617"/>
              <a:gd name="connsiteX23" fmla="*/ 1489875 w 2103852"/>
              <a:gd name="connsiteY23" fmla="*/ 0 h 2164617"/>
              <a:gd name="connsiteX0" fmla="*/ 1904768 w 2266742"/>
              <a:gd name="connsiteY0" fmla="*/ 194845 h 2150163"/>
              <a:gd name="connsiteX1" fmla="*/ 1690864 w 2266742"/>
              <a:gd name="connsiteY1" fmla="*/ 527225 h 2150163"/>
              <a:gd name="connsiteX2" fmla="*/ 1906696 w 2266742"/>
              <a:gd name="connsiteY2" fmla="*/ 815529 h 2150163"/>
              <a:gd name="connsiteX3" fmla="*/ 2266417 w 2266742"/>
              <a:gd name="connsiteY3" fmla="*/ 1103833 h 2150163"/>
              <a:gd name="connsiteX4" fmla="*/ 2050584 w 2266742"/>
              <a:gd name="connsiteY4" fmla="*/ 1247986 h 2150163"/>
              <a:gd name="connsiteX5" fmla="*/ 1762808 w 2266742"/>
              <a:gd name="connsiteY5" fmla="*/ 1392139 h 2150163"/>
              <a:gd name="connsiteX6" fmla="*/ 911889 w 2266742"/>
              <a:gd name="connsiteY6" fmla="*/ 1932058 h 2150163"/>
              <a:gd name="connsiteX7" fmla="*/ 424348 w 2266742"/>
              <a:gd name="connsiteY7" fmla="*/ 2148218 h 2150163"/>
              <a:gd name="connsiteX8" fmla="*/ 1042 w 2266742"/>
              <a:gd name="connsiteY8" fmla="*/ 1812845 h 2150163"/>
              <a:gd name="connsiteX9" fmla="*/ 548458 w 2266742"/>
              <a:gd name="connsiteY9" fmla="*/ 1492707 h 2150163"/>
              <a:gd name="connsiteX10" fmla="*/ 1187254 w 2266742"/>
              <a:gd name="connsiteY10" fmla="*/ 1031758 h 2150163"/>
              <a:gd name="connsiteX11" fmla="*/ 1690864 w 2266742"/>
              <a:gd name="connsiteY11" fmla="*/ 1031757 h 2150163"/>
              <a:gd name="connsiteX12" fmla="*/ 1834752 w 2266742"/>
              <a:gd name="connsiteY12" fmla="*/ 887605 h 2150163"/>
              <a:gd name="connsiteX13" fmla="*/ 1690864 w 2266742"/>
              <a:gd name="connsiteY13" fmla="*/ 743453 h 2150163"/>
              <a:gd name="connsiteX14" fmla="*/ 1618919 w 2266742"/>
              <a:gd name="connsiteY14" fmla="*/ 599300 h 2150163"/>
              <a:gd name="connsiteX15" fmla="*/ 1259199 w 2266742"/>
              <a:gd name="connsiteY15" fmla="*/ 599301 h 2150163"/>
              <a:gd name="connsiteX16" fmla="*/ 899479 w 2266742"/>
              <a:gd name="connsiteY16" fmla="*/ 527224 h 2150163"/>
              <a:gd name="connsiteX17" fmla="*/ 559100 w 2266742"/>
              <a:gd name="connsiteY17" fmla="*/ 491443 h 2150163"/>
              <a:gd name="connsiteX18" fmla="*/ 180037 w 2266742"/>
              <a:gd name="connsiteY18" fmla="*/ 383071 h 2150163"/>
              <a:gd name="connsiteX19" fmla="*/ 251981 w 2266742"/>
              <a:gd name="connsiteY19" fmla="*/ 310995 h 2150163"/>
              <a:gd name="connsiteX20" fmla="*/ 467814 w 2266742"/>
              <a:gd name="connsiteY20" fmla="*/ 383071 h 2150163"/>
              <a:gd name="connsiteX21" fmla="*/ 827534 w 2266742"/>
              <a:gd name="connsiteY21" fmla="*/ 238919 h 2150163"/>
              <a:gd name="connsiteX22" fmla="*/ 1259199 w 2266742"/>
              <a:gd name="connsiteY22" fmla="*/ 94769 h 2150163"/>
              <a:gd name="connsiteX23" fmla="*/ 1652765 w 2266742"/>
              <a:gd name="connsiteY23" fmla="*/ 0 h 2150163"/>
              <a:gd name="connsiteX0" fmla="*/ 1923255 w 2285229"/>
              <a:gd name="connsiteY0" fmla="*/ 194845 h 2150163"/>
              <a:gd name="connsiteX1" fmla="*/ 1709351 w 2285229"/>
              <a:gd name="connsiteY1" fmla="*/ 527225 h 2150163"/>
              <a:gd name="connsiteX2" fmla="*/ 1925183 w 2285229"/>
              <a:gd name="connsiteY2" fmla="*/ 815529 h 2150163"/>
              <a:gd name="connsiteX3" fmla="*/ 2284904 w 2285229"/>
              <a:gd name="connsiteY3" fmla="*/ 1103833 h 2150163"/>
              <a:gd name="connsiteX4" fmla="*/ 2069071 w 2285229"/>
              <a:gd name="connsiteY4" fmla="*/ 1247986 h 2150163"/>
              <a:gd name="connsiteX5" fmla="*/ 1781295 w 2285229"/>
              <a:gd name="connsiteY5" fmla="*/ 1392139 h 2150163"/>
              <a:gd name="connsiteX6" fmla="*/ 930376 w 2285229"/>
              <a:gd name="connsiteY6" fmla="*/ 1932058 h 2150163"/>
              <a:gd name="connsiteX7" fmla="*/ 442835 w 2285229"/>
              <a:gd name="connsiteY7" fmla="*/ 2148218 h 2150163"/>
              <a:gd name="connsiteX8" fmla="*/ 152145 w 2285229"/>
              <a:gd name="connsiteY8" fmla="*/ 2012136 h 2150163"/>
              <a:gd name="connsiteX9" fmla="*/ 19529 w 2285229"/>
              <a:gd name="connsiteY9" fmla="*/ 1812845 h 2150163"/>
              <a:gd name="connsiteX10" fmla="*/ 566945 w 2285229"/>
              <a:gd name="connsiteY10" fmla="*/ 1492707 h 2150163"/>
              <a:gd name="connsiteX11" fmla="*/ 1205741 w 2285229"/>
              <a:gd name="connsiteY11" fmla="*/ 1031758 h 2150163"/>
              <a:gd name="connsiteX12" fmla="*/ 1709351 w 2285229"/>
              <a:gd name="connsiteY12" fmla="*/ 1031757 h 2150163"/>
              <a:gd name="connsiteX13" fmla="*/ 1853239 w 2285229"/>
              <a:gd name="connsiteY13" fmla="*/ 887605 h 2150163"/>
              <a:gd name="connsiteX14" fmla="*/ 1709351 w 2285229"/>
              <a:gd name="connsiteY14" fmla="*/ 743453 h 2150163"/>
              <a:gd name="connsiteX15" fmla="*/ 1637406 w 2285229"/>
              <a:gd name="connsiteY15" fmla="*/ 599300 h 2150163"/>
              <a:gd name="connsiteX16" fmla="*/ 1277686 w 2285229"/>
              <a:gd name="connsiteY16" fmla="*/ 599301 h 2150163"/>
              <a:gd name="connsiteX17" fmla="*/ 917966 w 2285229"/>
              <a:gd name="connsiteY17" fmla="*/ 527224 h 2150163"/>
              <a:gd name="connsiteX18" fmla="*/ 577587 w 2285229"/>
              <a:gd name="connsiteY18" fmla="*/ 491443 h 2150163"/>
              <a:gd name="connsiteX19" fmla="*/ 198524 w 2285229"/>
              <a:gd name="connsiteY19" fmla="*/ 383071 h 2150163"/>
              <a:gd name="connsiteX20" fmla="*/ 270468 w 2285229"/>
              <a:gd name="connsiteY20" fmla="*/ 310995 h 2150163"/>
              <a:gd name="connsiteX21" fmla="*/ 486301 w 2285229"/>
              <a:gd name="connsiteY21" fmla="*/ 383071 h 2150163"/>
              <a:gd name="connsiteX22" fmla="*/ 846021 w 2285229"/>
              <a:gd name="connsiteY22" fmla="*/ 238919 h 2150163"/>
              <a:gd name="connsiteX23" fmla="*/ 1277686 w 2285229"/>
              <a:gd name="connsiteY23" fmla="*/ 94769 h 2150163"/>
              <a:gd name="connsiteX24" fmla="*/ 1671252 w 2285229"/>
              <a:gd name="connsiteY24" fmla="*/ 0 h 2150163"/>
              <a:gd name="connsiteX0" fmla="*/ 2083119 w 2445093"/>
              <a:gd name="connsiteY0" fmla="*/ 194845 h 2798457"/>
              <a:gd name="connsiteX1" fmla="*/ 1869215 w 2445093"/>
              <a:gd name="connsiteY1" fmla="*/ 527225 h 2798457"/>
              <a:gd name="connsiteX2" fmla="*/ 2085047 w 2445093"/>
              <a:gd name="connsiteY2" fmla="*/ 815529 h 2798457"/>
              <a:gd name="connsiteX3" fmla="*/ 2444768 w 2445093"/>
              <a:gd name="connsiteY3" fmla="*/ 1103833 h 2798457"/>
              <a:gd name="connsiteX4" fmla="*/ 2228935 w 2445093"/>
              <a:gd name="connsiteY4" fmla="*/ 1247986 h 2798457"/>
              <a:gd name="connsiteX5" fmla="*/ 1941159 w 2445093"/>
              <a:gd name="connsiteY5" fmla="*/ 1392139 h 2798457"/>
              <a:gd name="connsiteX6" fmla="*/ 1090240 w 2445093"/>
              <a:gd name="connsiteY6" fmla="*/ 1932058 h 2798457"/>
              <a:gd name="connsiteX7" fmla="*/ 602699 w 2445093"/>
              <a:gd name="connsiteY7" fmla="*/ 2148218 h 2798457"/>
              <a:gd name="connsiteX8" fmla="*/ 17302 w 2445093"/>
              <a:gd name="connsiteY8" fmla="*/ 2794541 h 2798457"/>
              <a:gd name="connsiteX9" fmla="*/ 179393 w 2445093"/>
              <a:gd name="connsiteY9" fmla="*/ 1812845 h 2798457"/>
              <a:gd name="connsiteX10" fmla="*/ 726809 w 2445093"/>
              <a:gd name="connsiteY10" fmla="*/ 1492707 h 2798457"/>
              <a:gd name="connsiteX11" fmla="*/ 1365605 w 2445093"/>
              <a:gd name="connsiteY11" fmla="*/ 1031758 h 2798457"/>
              <a:gd name="connsiteX12" fmla="*/ 1869215 w 2445093"/>
              <a:gd name="connsiteY12" fmla="*/ 1031757 h 2798457"/>
              <a:gd name="connsiteX13" fmla="*/ 2013103 w 2445093"/>
              <a:gd name="connsiteY13" fmla="*/ 887605 h 2798457"/>
              <a:gd name="connsiteX14" fmla="*/ 1869215 w 2445093"/>
              <a:gd name="connsiteY14" fmla="*/ 743453 h 2798457"/>
              <a:gd name="connsiteX15" fmla="*/ 1797270 w 2445093"/>
              <a:gd name="connsiteY15" fmla="*/ 599300 h 2798457"/>
              <a:gd name="connsiteX16" fmla="*/ 1437550 w 2445093"/>
              <a:gd name="connsiteY16" fmla="*/ 599301 h 2798457"/>
              <a:gd name="connsiteX17" fmla="*/ 1077830 w 2445093"/>
              <a:gd name="connsiteY17" fmla="*/ 527224 h 2798457"/>
              <a:gd name="connsiteX18" fmla="*/ 737451 w 2445093"/>
              <a:gd name="connsiteY18" fmla="*/ 491443 h 2798457"/>
              <a:gd name="connsiteX19" fmla="*/ 358388 w 2445093"/>
              <a:gd name="connsiteY19" fmla="*/ 383071 h 2798457"/>
              <a:gd name="connsiteX20" fmla="*/ 430332 w 2445093"/>
              <a:gd name="connsiteY20" fmla="*/ 310995 h 2798457"/>
              <a:gd name="connsiteX21" fmla="*/ 646165 w 2445093"/>
              <a:gd name="connsiteY21" fmla="*/ 383071 h 2798457"/>
              <a:gd name="connsiteX22" fmla="*/ 1005885 w 2445093"/>
              <a:gd name="connsiteY22" fmla="*/ 238919 h 2798457"/>
              <a:gd name="connsiteX23" fmla="*/ 1437550 w 2445093"/>
              <a:gd name="connsiteY23" fmla="*/ 94769 h 2798457"/>
              <a:gd name="connsiteX24" fmla="*/ 1831116 w 2445093"/>
              <a:gd name="connsiteY24" fmla="*/ 0 h 2798457"/>
              <a:gd name="connsiteX0" fmla="*/ 2069420 w 2431394"/>
              <a:gd name="connsiteY0" fmla="*/ 194845 h 2814458"/>
              <a:gd name="connsiteX1" fmla="*/ 1855516 w 2431394"/>
              <a:gd name="connsiteY1" fmla="*/ 527225 h 2814458"/>
              <a:gd name="connsiteX2" fmla="*/ 2071348 w 2431394"/>
              <a:gd name="connsiteY2" fmla="*/ 815529 h 2814458"/>
              <a:gd name="connsiteX3" fmla="*/ 2431069 w 2431394"/>
              <a:gd name="connsiteY3" fmla="*/ 1103833 h 2814458"/>
              <a:gd name="connsiteX4" fmla="*/ 2215236 w 2431394"/>
              <a:gd name="connsiteY4" fmla="*/ 1247986 h 2814458"/>
              <a:gd name="connsiteX5" fmla="*/ 1927460 w 2431394"/>
              <a:gd name="connsiteY5" fmla="*/ 1392139 h 2814458"/>
              <a:gd name="connsiteX6" fmla="*/ 1076541 w 2431394"/>
              <a:gd name="connsiteY6" fmla="*/ 1932058 h 2814458"/>
              <a:gd name="connsiteX7" fmla="*/ 589000 w 2431394"/>
              <a:gd name="connsiteY7" fmla="*/ 2148218 h 2814458"/>
              <a:gd name="connsiteX8" fmla="*/ 320415 w 2431394"/>
              <a:gd name="connsiteY8" fmla="*/ 2447624 h 2814458"/>
              <a:gd name="connsiteX9" fmla="*/ 3603 w 2431394"/>
              <a:gd name="connsiteY9" fmla="*/ 2794541 h 2814458"/>
              <a:gd name="connsiteX10" fmla="*/ 165694 w 2431394"/>
              <a:gd name="connsiteY10" fmla="*/ 1812845 h 2814458"/>
              <a:gd name="connsiteX11" fmla="*/ 713110 w 2431394"/>
              <a:gd name="connsiteY11" fmla="*/ 1492707 h 2814458"/>
              <a:gd name="connsiteX12" fmla="*/ 1351906 w 2431394"/>
              <a:gd name="connsiteY12" fmla="*/ 1031758 h 2814458"/>
              <a:gd name="connsiteX13" fmla="*/ 1855516 w 2431394"/>
              <a:gd name="connsiteY13" fmla="*/ 1031757 h 2814458"/>
              <a:gd name="connsiteX14" fmla="*/ 1999404 w 2431394"/>
              <a:gd name="connsiteY14" fmla="*/ 887605 h 2814458"/>
              <a:gd name="connsiteX15" fmla="*/ 1855516 w 2431394"/>
              <a:gd name="connsiteY15" fmla="*/ 743453 h 2814458"/>
              <a:gd name="connsiteX16" fmla="*/ 1783571 w 2431394"/>
              <a:gd name="connsiteY16" fmla="*/ 599300 h 2814458"/>
              <a:gd name="connsiteX17" fmla="*/ 1423851 w 2431394"/>
              <a:gd name="connsiteY17" fmla="*/ 599301 h 2814458"/>
              <a:gd name="connsiteX18" fmla="*/ 1064131 w 2431394"/>
              <a:gd name="connsiteY18" fmla="*/ 527224 h 2814458"/>
              <a:gd name="connsiteX19" fmla="*/ 723752 w 2431394"/>
              <a:gd name="connsiteY19" fmla="*/ 491443 h 2814458"/>
              <a:gd name="connsiteX20" fmla="*/ 344689 w 2431394"/>
              <a:gd name="connsiteY20" fmla="*/ 383071 h 2814458"/>
              <a:gd name="connsiteX21" fmla="*/ 416633 w 2431394"/>
              <a:gd name="connsiteY21" fmla="*/ 310995 h 2814458"/>
              <a:gd name="connsiteX22" fmla="*/ 632466 w 2431394"/>
              <a:gd name="connsiteY22" fmla="*/ 383071 h 2814458"/>
              <a:gd name="connsiteX23" fmla="*/ 992186 w 2431394"/>
              <a:gd name="connsiteY23" fmla="*/ 238919 h 2814458"/>
              <a:gd name="connsiteX24" fmla="*/ 1423851 w 2431394"/>
              <a:gd name="connsiteY24" fmla="*/ 94769 h 2814458"/>
              <a:gd name="connsiteX25" fmla="*/ 1817417 w 2431394"/>
              <a:gd name="connsiteY25" fmla="*/ 0 h 2814458"/>
              <a:gd name="connsiteX0" fmla="*/ 2069420 w 2431394"/>
              <a:gd name="connsiteY0" fmla="*/ 194845 h 2819621"/>
              <a:gd name="connsiteX1" fmla="*/ 1855516 w 2431394"/>
              <a:gd name="connsiteY1" fmla="*/ 527225 h 2819621"/>
              <a:gd name="connsiteX2" fmla="*/ 2071348 w 2431394"/>
              <a:gd name="connsiteY2" fmla="*/ 815529 h 2819621"/>
              <a:gd name="connsiteX3" fmla="*/ 2431069 w 2431394"/>
              <a:gd name="connsiteY3" fmla="*/ 1103833 h 2819621"/>
              <a:gd name="connsiteX4" fmla="*/ 2215236 w 2431394"/>
              <a:gd name="connsiteY4" fmla="*/ 1247986 h 2819621"/>
              <a:gd name="connsiteX5" fmla="*/ 1927460 w 2431394"/>
              <a:gd name="connsiteY5" fmla="*/ 1392139 h 2819621"/>
              <a:gd name="connsiteX6" fmla="*/ 1076541 w 2431394"/>
              <a:gd name="connsiteY6" fmla="*/ 1932058 h 2819621"/>
              <a:gd name="connsiteX7" fmla="*/ 589000 w 2431394"/>
              <a:gd name="connsiteY7" fmla="*/ 2148218 h 2819621"/>
              <a:gd name="connsiteX8" fmla="*/ 497239 w 2431394"/>
              <a:gd name="connsiteY8" fmla="*/ 2536198 h 2819621"/>
              <a:gd name="connsiteX9" fmla="*/ 3603 w 2431394"/>
              <a:gd name="connsiteY9" fmla="*/ 2794541 h 2819621"/>
              <a:gd name="connsiteX10" fmla="*/ 165694 w 2431394"/>
              <a:gd name="connsiteY10" fmla="*/ 1812845 h 2819621"/>
              <a:gd name="connsiteX11" fmla="*/ 713110 w 2431394"/>
              <a:gd name="connsiteY11" fmla="*/ 1492707 h 2819621"/>
              <a:gd name="connsiteX12" fmla="*/ 1351906 w 2431394"/>
              <a:gd name="connsiteY12" fmla="*/ 1031758 h 2819621"/>
              <a:gd name="connsiteX13" fmla="*/ 1855516 w 2431394"/>
              <a:gd name="connsiteY13" fmla="*/ 1031757 h 2819621"/>
              <a:gd name="connsiteX14" fmla="*/ 1999404 w 2431394"/>
              <a:gd name="connsiteY14" fmla="*/ 887605 h 2819621"/>
              <a:gd name="connsiteX15" fmla="*/ 1855516 w 2431394"/>
              <a:gd name="connsiteY15" fmla="*/ 743453 h 2819621"/>
              <a:gd name="connsiteX16" fmla="*/ 1783571 w 2431394"/>
              <a:gd name="connsiteY16" fmla="*/ 599300 h 2819621"/>
              <a:gd name="connsiteX17" fmla="*/ 1423851 w 2431394"/>
              <a:gd name="connsiteY17" fmla="*/ 599301 h 2819621"/>
              <a:gd name="connsiteX18" fmla="*/ 1064131 w 2431394"/>
              <a:gd name="connsiteY18" fmla="*/ 527224 h 2819621"/>
              <a:gd name="connsiteX19" fmla="*/ 723752 w 2431394"/>
              <a:gd name="connsiteY19" fmla="*/ 491443 h 2819621"/>
              <a:gd name="connsiteX20" fmla="*/ 344689 w 2431394"/>
              <a:gd name="connsiteY20" fmla="*/ 383071 h 2819621"/>
              <a:gd name="connsiteX21" fmla="*/ 416633 w 2431394"/>
              <a:gd name="connsiteY21" fmla="*/ 310995 h 2819621"/>
              <a:gd name="connsiteX22" fmla="*/ 632466 w 2431394"/>
              <a:gd name="connsiteY22" fmla="*/ 383071 h 2819621"/>
              <a:gd name="connsiteX23" fmla="*/ 992186 w 2431394"/>
              <a:gd name="connsiteY23" fmla="*/ 238919 h 2819621"/>
              <a:gd name="connsiteX24" fmla="*/ 1423851 w 2431394"/>
              <a:gd name="connsiteY24" fmla="*/ 94769 h 2819621"/>
              <a:gd name="connsiteX25" fmla="*/ 1817417 w 2431394"/>
              <a:gd name="connsiteY25" fmla="*/ 0 h 2819621"/>
              <a:gd name="connsiteX0" fmla="*/ 2069420 w 2431394"/>
              <a:gd name="connsiteY0" fmla="*/ 194845 h 2819621"/>
              <a:gd name="connsiteX1" fmla="*/ 1855516 w 2431394"/>
              <a:gd name="connsiteY1" fmla="*/ 527225 h 2819621"/>
              <a:gd name="connsiteX2" fmla="*/ 2071348 w 2431394"/>
              <a:gd name="connsiteY2" fmla="*/ 815529 h 2819621"/>
              <a:gd name="connsiteX3" fmla="*/ 2431069 w 2431394"/>
              <a:gd name="connsiteY3" fmla="*/ 1103833 h 2819621"/>
              <a:gd name="connsiteX4" fmla="*/ 2215236 w 2431394"/>
              <a:gd name="connsiteY4" fmla="*/ 1247986 h 2819621"/>
              <a:gd name="connsiteX5" fmla="*/ 1927460 w 2431394"/>
              <a:gd name="connsiteY5" fmla="*/ 1392139 h 2819621"/>
              <a:gd name="connsiteX6" fmla="*/ 1076541 w 2431394"/>
              <a:gd name="connsiteY6" fmla="*/ 1932058 h 2819621"/>
              <a:gd name="connsiteX7" fmla="*/ 589000 w 2431394"/>
              <a:gd name="connsiteY7" fmla="*/ 2148218 h 2819621"/>
              <a:gd name="connsiteX8" fmla="*/ 497239 w 2431394"/>
              <a:gd name="connsiteY8" fmla="*/ 2536198 h 2819621"/>
              <a:gd name="connsiteX9" fmla="*/ 3603 w 2431394"/>
              <a:gd name="connsiteY9" fmla="*/ 2794541 h 2819621"/>
              <a:gd name="connsiteX10" fmla="*/ 165694 w 2431394"/>
              <a:gd name="connsiteY10" fmla="*/ 1812845 h 2819621"/>
              <a:gd name="connsiteX11" fmla="*/ 713110 w 2431394"/>
              <a:gd name="connsiteY11" fmla="*/ 1492707 h 2819621"/>
              <a:gd name="connsiteX12" fmla="*/ 1351906 w 2431394"/>
              <a:gd name="connsiteY12" fmla="*/ 1031758 h 2819621"/>
              <a:gd name="connsiteX13" fmla="*/ 1855516 w 2431394"/>
              <a:gd name="connsiteY13" fmla="*/ 1031757 h 2819621"/>
              <a:gd name="connsiteX14" fmla="*/ 1999404 w 2431394"/>
              <a:gd name="connsiteY14" fmla="*/ 887605 h 2819621"/>
              <a:gd name="connsiteX15" fmla="*/ 1855516 w 2431394"/>
              <a:gd name="connsiteY15" fmla="*/ 743453 h 2819621"/>
              <a:gd name="connsiteX16" fmla="*/ 1783571 w 2431394"/>
              <a:gd name="connsiteY16" fmla="*/ 599300 h 2819621"/>
              <a:gd name="connsiteX17" fmla="*/ 1423851 w 2431394"/>
              <a:gd name="connsiteY17" fmla="*/ 599301 h 2819621"/>
              <a:gd name="connsiteX18" fmla="*/ 1064131 w 2431394"/>
              <a:gd name="connsiteY18" fmla="*/ 527224 h 2819621"/>
              <a:gd name="connsiteX19" fmla="*/ 723752 w 2431394"/>
              <a:gd name="connsiteY19" fmla="*/ 491443 h 2819621"/>
              <a:gd name="connsiteX20" fmla="*/ 344689 w 2431394"/>
              <a:gd name="connsiteY20" fmla="*/ 383071 h 2819621"/>
              <a:gd name="connsiteX21" fmla="*/ 416633 w 2431394"/>
              <a:gd name="connsiteY21" fmla="*/ 310995 h 2819621"/>
              <a:gd name="connsiteX22" fmla="*/ 632466 w 2431394"/>
              <a:gd name="connsiteY22" fmla="*/ 383071 h 2819621"/>
              <a:gd name="connsiteX23" fmla="*/ 992186 w 2431394"/>
              <a:gd name="connsiteY23" fmla="*/ 238919 h 2819621"/>
              <a:gd name="connsiteX24" fmla="*/ 1423851 w 2431394"/>
              <a:gd name="connsiteY24" fmla="*/ 94769 h 2819621"/>
              <a:gd name="connsiteX25" fmla="*/ 1817417 w 2431394"/>
              <a:gd name="connsiteY25" fmla="*/ 0 h 2819621"/>
              <a:gd name="connsiteX0" fmla="*/ 2069420 w 2431394"/>
              <a:gd name="connsiteY0" fmla="*/ 194845 h 2817738"/>
              <a:gd name="connsiteX1" fmla="*/ 1855516 w 2431394"/>
              <a:gd name="connsiteY1" fmla="*/ 527225 h 2817738"/>
              <a:gd name="connsiteX2" fmla="*/ 2071348 w 2431394"/>
              <a:gd name="connsiteY2" fmla="*/ 815529 h 2817738"/>
              <a:gd name="connsiteX3" fmla="*/ 2431069 w 2431394"/>
              <a:gd name="connsiteY3" fmla="*/ 1103833 h 2817738"/>
              <a:gd name="connsiteX4" fmla="*/ 2215236 w 2431394"/>
              <a:gd name="connsiteY4" fmla="*/ 1247986 h 2817738"/>
              <a:gd name="connsiteX5" fmla="*/ 1927460 w 2431394"/>
              <a:gd name="connsiteY5" fmla="*/ 1392139 h 2817738"/>
              <a:gd name="connsiteX6" fmla="*/ 1076541 w 2431394"/>
              <a:gd name="connsiteY6" fmla="*/ 1932058 h 2817738"/>
              <a:gd name="connsiteX7" fmla="*/ 589000 w 2431394"/>
              <a:gd name="connsiteY7" fmla="*/ 2148218 h 2817738"/>
              <a:gd name="connsiteX8" fmla="*/ 497239 w 2431394"/>
              <a:gd name="connsiteY8" fmla="*/ 2536198 h 2817738"/>
              <a:gd name="connsiteX9" fmla="*/ 3603 w 2431394"/>
              <a:gd name="connsiteY9" fmla="*/ 2794541 h 2817738"/>
              <a:gd name="connsiteX10" fmla="*/ 165694 w 2431394"/>
              <a:gd name="connsiteY10" fmla="*/ 1812845 h 2817738"/>
              <a:gd name="connsiteX11" fmla="*/ 713110 w 2431394"/>
              <a:gd name="connsiteY11" fmla="*/ 1492707 h 2817738"/>
              <a:gd name="connsiteX12" fmla="*/ 1351906 w 2431394"/>
              <a:gd name="connsiteY12" fmla="*/ 1031758 h 2817738"/>
              <a:gd name="connsiteX13" fmla="*/ 1855516 w 2431394"/>
              <a:gd name="connsiteY13" fmla="*/ 1031757 h 2817738"/>
              <a:gd name="connsiteX14" fmla="*/ 1999404 w 2431394"/>
              <a:gd name="connsiteY14" fmla="*/ 887605 h 2817738"/>
              <a:gd name="connsiteX15" fmla="*/ 1855516 w 2431394"/>
              <a:gd name="connsiteY15" fmla="*/ 743453 h 2817738"/>
              <a:gd name="connsiteX16" fmla="*/ 1783571 w 2431394"/>
              <a:gd name="connsiteY16" fmla="*/ 599300 h 2817738"/>
              <a:gd name="connsiteX17" fmla="*/ 1423851 w 2431394"/>
              <a:gd name="connsiteY17" fmla="*/ 599301 h 2817738"/>
              <a:gd name="connsiteX18" fmla="*/ 1064131 w 2431394"/>
              <a:gd name="connsiteY18" fmla="*/ 527224 h 2817738"/>
              <a:gd name="connsiteX19" fmla="*/ 723752 w 2431394"/>
              <a:gd name="connsiteY19" fmla="*/ 491443 h 2817738"/>
              <a:gd name="connsiteX20" fmla="*/ 344689 w 2431394"/>
              <a:gd name="connsiteY20" fmla="*/ 383071 h 2817738"/>
              <a:gd name="connsiteX21" fmla="*/ 416633 w 2431394"/>
              <a:gd name="connsiteY21" fmla="*/ 310995 h 2817738"/>
              <a:gd name="connsiteX22" fmla="*/ 632466 w 2431394"/>
              <a:gd name="connsiteY22" fmla="*/ 383071 h 2817738"/>
              <a:gd name="connsiteX23" fmla="*/ 992186 w 2431394"/>
              <a:gd name="connsiteY23" fmla="*/ 238919 h 2817738"/>
              <a:gd name="connsiteX24" fmla="*/ 1423851 w 2431394"/>
              <a:gd name="connsiteY24" fmla="*/ 94769 h 2817738"/>
              <a:gd name="connsiteX25" fmla="*/ 1817417 w 2431394"/>
              <a:gd name="connsiteY25" fmla="*/ 0 h 2817738"/>
              <a:gd name="connsiteX0" fmla="*/ 2101942 w 2463916"/>
              <a:gd name="connsiteY0" fmla="*/ 194845 h 2817738"/>
              <a:gd name="connsiteX1" fmla="*/ 1888038 w 2463916"/>
              <a:gd name="connsiteY1" fmla="*/ 527225 h 2817738"/>
              <a:gd name="connsiteX2" fmla="*/ 2103870 w 2463916"/>
              <a:gd name="connsiteY2" fmla="*/ 815529 h 2817738"/>
              <a:gd name="connsiteX3" fmla="*/ 2463591 w 2463916"/>
              <a:gd name="connsiteY3" fmla="*/ 1103833 h 2817738"/>
              <a:gd name="connsiteX4" fmla="*/ 2247758 w 2463916"/>
              <a:gd name="connsiteY4" fmla="*/ 1247986 h 2817738"/>
              <a:gd name="connsiteX5" fmla="*/ 1959982 w 2463916"/>
              <a:gd name="connsiteY5" fmla="*/ 1392139 h 2817738"/>
              <a:gd name="connsiteX6" fmla="*/ 1109063 w 2463916"/>
              <a:gd name="connsiteY6" fmla="*/ 1932058 h 2817738"/>
              <a:gd name="connsiteX7" fmla="*/ 621522 w 2463916"/>
              <a:gd name="connsiteY7" fmla="*/ 2148218 h 2817738"/>
              <a:gd name="connsiteX8" fmla="*/ 529761 w 2463916"/>
              <a:gd name="connsiteY8" fmla="*/ 2536198 h 2817738"/>
              <a:gd name="connsiteX9" fmla="*/ 36125 w 2463916"/>
              <a:gd name="connsiteY9" fmla="*/ 2794541 h 2817738"/>
              <a:gd name="connsiteX10" fmla="*/ 198216 w 2463916"/>
              <a:gd name="connsiteY10" fmla="*/ 1812845 h 2817738"/>
              <a:gd name="connsiteX11" fmla="*/ 745632 w 2463916"/>
              <a:gd name="connsiteY11" fmla="*/ 1492707 h 2817738"/>
              <a:gd name="connsiteX12" fmla="*/ 1384428 w 2463916"/>
              <a:gd name="connsiteY12" fmla="*/ 1031758 h 2817738"/>
              <a:gd name="connsiteX13" fmla="*/ 1888038 w 2463916"/>
              <a:gd name="connsiteY13" fmla="*/ 1031757 h 2817738"/>
              <a:gd name="connsiteX14" fmla="*/ 2031926 w 2463916"/>
              <a:gd name="connsiteY14" fmla="*/ 887605 h 2817738"/>
              <a:gd name="connsiteX15" fmla="*/ 1888038 w 2463916"/>
              <a:gd name="connsiteY15" fmla="*/ 743453 h 2817738"/>
              <a:gd name="connsiteX16" fmla="*/ 1816093 w 2463916"/>
              <a:gd name="connsiteY16" fmla="*/ 599300 h 2817738"/>
              <a:gd name="connsiteX17" fmla="*/ 1456373 w 2463916"/>
              <a:gd name="connsiteY17" fmla="*/ 599301 h 2817738"/>
              <a:gd name="connsiteX18" fmla="*/ 1096653 w 2463916"/>
              <a:gd name="connsiteY18" fmla="*/ 527224 h 2817738"/>
              <a:gd name="connsiteX19" fmla="*/ 756274 w 2463916"/>
              <a:gd name="connsiteY19" fmla="*/ 491443 h 2817738"/>
              <a:gd name="connsiteX20" fmla="*/ 377211 w 2463916"/>
              <a:gd name="connsiteY20" fmla="*/ 383071 h 2817738"/>
              <a:gd name="connsiteX21" fmla="*/ 449155 w 2463916"/>
              <a:gd name="connsiteY21" fmla="*/ 310995 h 2817738"/>
              <a:gd name="connsiteX22" fmla="*/ 664988 w 2463916"/>
              <a:gd name="connsiteY22" fmla="*/ 383071 h 2817738"/>
              <a:gd name="connsiteX23" fmla="*/ 1024708 w 2463916"/>
              <a:gd name="connsiteY23" fmla="*/ 238919 h 2817738"/>
              <a:gd name="connsiteX24" fmla="*/ 1456373 w 2463916"/>
              <a:gd name="connsiteY24" fmla="*/ 94769 h 2817738"/>
              <a:gd name="connsiteX25" fmla="*/ 1849939 w 2463916"/>
              <a:gd name="connsiteY25" fmla="*/ 0 h 2817738"/>
              <a:gd name="connsiteX0" fmla="*/ 2089939 w 2451913"/>
              <a:gd name="connsiteY0" fmla="*/ 194845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444370 w 2451913"/>
              <a:gd name="connsiteY17" fmla="*/ 599301 h 2817738"/>
              <a:gd name="connsiteX18" fmla="*/ 1084650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186521 w 2559256"/>
              <a:gd name="connsiteY0" fmla="*/ 194845 h 2900338"/>
              <a:gd name="connsiteX1" fmla="*/ 2188450 w 2559256"/>
              <a:gd name="connsiteY1" fmla="*/ 94768 h 2900338"/>
              <a:gd name="connsiteX2" fmla="*/ 1972617 w 2559256"/>
              <a:gd name="connsiteY2" fmla="*/ 527225 h 2900338"/>
              <a:gd name="connsiteX3" fmla="*/ 2188449 w 2559256"/>
              <a:gd name="connsiteY3" fmla="*/ 815529 h 2900338"/>
              <a:gd name="connsiteX4" fmla="*/ 2548170 w 2559256"/>
              <a:gd name="connsiteY4" fmla="*/ 1103833 h 2900338"/>
              <a:gd name="connsiteX5" fmla="*/ 2332337 w 2559256"/>
              <a:gd name="connsiteY5" fmla="*/ 1247986 h 2900338"/>
              <a:gd name="connsiteX6" fmla="*/ 2044561 w 2559256"/>
              <a:gd name="connsiteY6" fmla="*/ 1392139 h 2900338"/>
              <a:gd name="connsiteX7" fmla="*/ 1193642 w 2559256"/>
              <a:gd name="connsiteY7" fmla="*/ 1932058 h 2900338"/>
              <a:gd name="connsiteX8" fmla="*/ 706101 w 2559256"/>
              <a:gd name="connsiteY8" fmla="*/ 2148218 h 2900338"/>
              <a:gd name="connsiteX9" fmla="*/ 614340 w 2559256"/>
              <a:gd name="connsiteY9" fmla="*/ 2536198 h 2900338"/>
              <a:gd name="connsiteX10" fmla="*/ 120704 w 2559256"/>
              <a:gd name="connsiteY10" fmla="*/ 2794541 h 2900338"/>
              <a:gd name="connsiteX11" fmla="*/ 282795 w 2559256"/>
              <a:gd name="connsiteY11" fmla="*/ 1812845 h 2900338"/>
              <a:gd name="connsiteX12" fmla="*/ 830211 w 2559256"/>
              <a:gd name="connsiteY12" fmla="*/ 1492707 h 2900338"/>
              <a:gd name="connsiteX13" fmla="*/ 1469007 w 2559256"/>
              <a:gd name="connsiteY13" fmla="*/ 1031758 h 2900338"/>
              <a:gd name="connsiteX14" fmla="*/ 1972617 w 2559256"/>
              <a:gd name="connsiteY14" fmla="*/ 1031757 h 2900338"/>
              <a:gd name="connsiteX15" fmla="*/ 2116505 w 2559256"/>
              <a:gd name="connsiteY15" fmla="*/ 887605 h 2900338"/>
              <a:gd name="connsiteX16" fmla="*/ 1972617 w 2559256"/>
              <a:gd name="connsiteY16" fmla="*/ 743453 h 2900338"/>
              <a:gd name="connsiteX17" fmla="*/ 1900672 w 2559256"/>
              <a:gd name="connsiteY17" fmla="*/ 599300 h 2900338"/>
              <a:gd name="connsiteX18" fmla="*/ 1540952 w 2559256"/>
              <a:gd name="connsiteY18" fmla="*/ 599301 h 2900338"/>
              <a:gd name="connsiteX19" fmla="*/ 1181232 w 2559256"/>
              <a:gd name="connsiteY19" fmla="*/ 527224 h 2900338"/>
              <a:gd name="connsiteX20" fmla="*/ 840853 w 2559256"/>
              <a:gd name="connsiteY20" fmla="*/ 491443 h 2900338"/>
              <a:gd name="connsiteX21" fmla="*/ 461790 w 2559256"/>
              <a:gd name="connsiteY21" fmla="*/ 383071 h 2900338"/>
              <a:gd name="connsiteX22" fmla="*/ 533734 w 2559256"/>
              <a:gd name="connsiteY22" fmla="*/ 310995 h 2900338"/>
              <a:gd name="connsiteX23" fmla="*/ 749567 w 2559256"/>
              <a:gd name="connsiteY23" fmla="*/ 383071 h 2900338"/>
              <a:gd name="connsiteX24" fmla="*/ 1109287 w 2559256"/>
              <a:gd name="connsiteY24" fmla="*/ 238919 h 2900338"/>
              <a:gd name="connsiteX25" fmla="*/ 1540952 w 2559256"/>
              <a:gd name="connsiteY25" fmla="*/ 94769 h 2900338"/>
              <a:gd name="connsiteX26" fmla="*/ 1934518 w 2559256"/>
              <a:gd name="connsiteY26" fmla="*/ 0 h 2900338"/>
              <a:gd name="connsiteX0" fmla="*/ 2188450 w 2559255"/>
              <a:gd name="connsiteY0" fmla="*/ 94768 h 2900338"/>
              <a:gd name="connsiteX1" fmla="*/ 1972617 w 2559255"/>
              <a:gd name="connsiteY1" fmla="*/ 527225 h 2900338"/>
              <a:gd name="connsiteX2" fmla="*/ 2188449 w 2559255"/>
              <a:gd name="connsiteY2" fmla="*/ 815529 h 2900338"/>
              <a:gd name="connsiteX3" fmla="*/ 2548170 w 2559255"/>
              <a:gd name="connsiteY3" fmla="*/ 1103833 h 2900338"/>
              <a:gd name="connsiteX4" fmla="*/ 2332337 w 2559255"/>
              <a:gd name="connsiteY4" fmla="*/ 1247986 h 2900338"/>
              <a:gd name="connsiteX5" fmla="*/ 2044561 w 2559255"/>
              <a:gd name="connsiteY5" fmla="*/ 1392139 h 2900338"/>
              <a:gd name="connsiteX6" fmla="*/ 1193642 w 2559255"/>
              <a:gd name="connsiteY6" fmla="*/ 1932058 h 2900338"/>
              <a:gd name="connsiteX7" fmla="*/ 706101 w 2559255"/>
              <a:gd name="connsiteY7" fmla="*/ 2148218 h 2900338"/>
              <a:gd name="connsiteX8" fmla="*/ 614340 w 2559255"/>
              <a:gd name="connsiteY8" fmla="*/ 2536198 h 2900338"/>
              <a:gd name="connsiteX9" fmla="*/ 120704 w 2559255"/>
              <a:gd name="connsiteY9" fmla="*/ 2794541 h 2900338"/>
              <a:gd name="connsiteX10" fmla="*/ 282795 w 2559255"/>
              <a:gd name="connsiteY10" fmla="*/ 1812845 h 2900338"/>
              <a:gd name="connsiteX11" fmla="*/ 830211 w 2559255"/>
              <a:gd name="connsiteY11" fmla="*/ 1492707 h 2900338"/>
              <a:gd name="connsiteX12" fmla="*/ 1469007 w 2559255"/>
              <a:gd name="connsiteY12" fmla="*/ 1031758 h 2900338"/>
              <a:gd name="connsiteX13" fmla="*/ 1972617 w 2559255"/>
              <a:gd name="connsiteY13" fmla="*/ 1031757 h 2900338"/>
              <a:gd name="connsiteX14" fmla="*/ 2116505 w 2559255"/>
              <a:gd name="connsiteY14" fmla="*/ 887605 h 2900338"/>
              <a:gd name="connsiteX15" fmla="*/ 1972617 w 2559255"/>
              <a:gd name="connsiteY15" fmla="*/ 743453 h 2900338"/>
              <a:gd name="connsiteX16" fmla="*/ 1900672 w 2559255"/>
              <a:gd name="connsiteY16" fmla="*/ 599300 h 2900338"/>
              <a:gd name="connsiteX17" fmla="*/ 1540952 w 2559255"/>
              <a:gd name="connsiteY17" fmla="*/ 599301 h 2900338"/>
              <a:gd name="connsiteX18" fmla="*/ 1181232 w 2559255"/>
              <a:gd name="connsiteY18" fmla="*/ 527224 h 2900338"/>
              <a:gd name="connsiteX19" fmla="*/ 840853 w 2559255"/>
              <a:gd name="connsiteY19" fmla="*/ 491443 h 2900338"/>
              <a:gd name="connsiteX20" fmla="*/ 461790 w 2559255"/>
              <a:gd name="connsiteY20" fmla="*/ 383071 h 2900338"/>
              <a:gd name="connsiteX21" fmla="*/ 533734 w 2559255"/>
              <a:gd name="connsiteY21" fmla="*/ 310995 h 2900338"/>
              <a:gd name="connsiteX22" fmla="*/ 749567 w 2559255"/>
              <a:gd name="connsiteY22" fmla="*/ 383071 h 2900338"/>
              <a:gd name="connsiteX23" fmla="*/ 1109287 w 2559255"/>
              <a:gd name="connsiteY23" fmla="*/ 238919 h 2900338"/>
              <a:gd name="connsiteX24" fmla="*/ 1540952 w 2559255"/>
              <a:gd name="connsiteY24" fmla="*/ 94769 h 2900338"/>
              <a:gd name="connsiteX25" fmla="*/ 1934518 w 2559255"/>
              <a:gd name="connsiteY25" fmla="*/ 0 h 2900338"/>
              <a:gd name="connsiteX0" fmla="*/ 2091868 w 2451912"/>
              <a:gd name="connsiteY0" fmla="*/ 94768 h 2817738"/>
              <a:gd name="connsiteX1" fmla="*/ 1876035 w 2451912"/>
              <a:gd name="connsiteY1" fmla="*/ 527225 h 2817738"/>
              <a:gd name="connsiteX2" fmla="*/ 2091867 w 2451912"/>
              <a:gd name="connsiteY2" fmla="*/ 815529 h 2817738"/>
              <a:gd name="connsiteX3" fmla="*/ 2451588 w 2451912"/>
              <a:gd name="connsiteY3" fmla="*/ 1103833 h 2817738"/>
              <a:gd name="connsiteX4" fmla="*/ 2235755 w 2451912"/>
              <a:gd name="connsiteY4" fmla="*/ 1247986 h 2817738"/>
              <a:gd name="connsiteX5" fmla="*/ 1947979 w 2451912"/>
              <a:gd name="connsiteY5" fmla="*/ 1392139 h 2817738"/>
              <a:gd name="connsiteX6" fmla="*/ 1097060 w 2451912"/>
              <a:gd name="connsiteY6" fmla="*/ 1932058 h 2817738"/>
              <a:gd name="connsiteX7" fmla="*/ 609519 w 2451912"/>
              <a:gd name="connsiteY7" fmla="*/ 2148218 h 2817738"/>
              <a:gd name="connsiteX8" fmla="*/ 517758 w 2451912"/>
              <a:gd name="connsiteY8" fmla="*/ 2536198 h 2817738"/>
              <a:gd name="connsiteX9" fmla="*/ 24122 w 2451912"/>
              <a:gd name="connsiteY9" fmla="*/ 2794541 h 2817738"/>
              <a:gd name="connsiteX10" fmla="*/ 186213 w 2451912"/>
              <a:gd name="connsiteY10" fmla="*/ 1812845 h 2817738"/>
              <a:gd name="connsiteX11" fmla="*/ 733629 w 2451912"/>
              <a:gd name="connsiteY11" fmla="*/ 1492707 h 2817738"/>
              <a:gd name="connsiteX12" fmla="*/ 1372425 w 2451912"/>
              <a:gd name="connsiteY12" fmla="*/ 1031758 h 2817738"/>
              <a:gd name="connsiteX13" fmla="*/ 1876035 w 2451912"/>
              <a:gd name="connsiteY13" fmla="*/ 1031757 h 2817738"/>
              <a:gd name="connsiteX14" fmla="*/ 2019923 w 2451912"/>
              <a:gd name="connsiteY14" fmla="*/ 887605 h 2817738"/>
              <a:gd name="connsiteX15" fmla="*/ 1876035 w 2451912"/>
              <a:gd name="connsiteY15" fmla="*/ 743453 h 2817738"/>
              <a:gd name="connsiteX16" fmla="*/ 1804090 w 2451912"/>
              <a:gd name="connsiteY16" fmla="*/ 599300 h 2817738"/>
              <a:gd name="connsiteX17" fmla="*/ 1533501 w 2451912"/>
              <a:gd name="connsiteY17" fmla="*/ 495125 h 2817738"/>
              <a:gd name="connsiteX18" fmla="*/ 1084650 w 2451912"/>
              <a:gd name="connsiteY18" fmla="*/ 527224 h 2817738"/>
              <a:gd name="connsiteX19" fmla="*/ 744271 w 2451912"/>
              <a:gd name="connsiteY19" fmla="*/ 491443 h 2817738"/>
              <a:gd name="connsiteX20" fmla="*/ 365208 w 2451912"/>
              <a:gd name="connsiteY20" fmla="*/ 383071 h 2817738"/>
              <a:gd name="connsiteX21" fmla="*/ 437152 w 2451912"/>
              <a:gd name="connsiteY21" fmla="*/ 310995 h 2817738"/>
              <a:gd name="connsiteX22" fmla="*/ 652985 w 2451912"/>
              <a:gd name="connsiteY22" fmla="*/ 383071 h 2817738"/>
              <a:gd name="connsiteX23" fmla="*/ 1012705 w 2451912"/>
              <a:gd name="connsiteY23" fmla="*/ 238919 h 2817738"/>
              <a:gd name="connsiteX24" fmla="*/ 1444370 w 2451912"/>
              <a:gd name="connsiteY24" fmla="*/ 94769 h 2817738"/>
              <a:gd name="connsiteX25" fmla="*/ 1837936 w 2451912"/>
              <a:gd name="connsiteY25" fmla="*/ 0 h 2817738"/>
              <a:gd name="connsiteX0" fmla="*/ 2091868 w 2451913"/>
              <a:gd name="connsiteY0" fmla="*/ 94768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533501 w 2451913"/>
              <a:gd name="connsiteY17" fmla="*/ 495125 h 2817738"/>
              <a:gd name="connsiteX18" fmla="*/ 1084650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91868 w 2451913"/>
              <a:gd name="connsiteY0" fmla="*/ 94768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533501 w 2451913"/>
              <a:gd name="connsiteY17" fmla="*/ 495125 h 2817738"/>
              <a:gd name="connsiteX18" fmla="*/ 1745703 w 2451913"/>
              <a:gd name="connsiteY18" fmla="*/ 259342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91868 w 2451913"/>
              <a:gd name="connsiteY0" fmla="*/ 94768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533501 w 2451913"/>
              <a:gd name="connsiteY17" fmla="*/ 495125 h 2817738"/>
              <a:gd name="connsiteX18" fmla="*/ 1745703 w 2451913"/>
              <a:gd name="connsiteY18" fmla="*/ 259342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837936 w 2451913"/>
              <a:gd name="connsiteY24" fmla="*/ 0 h 2817738"/>
              <a:gd name="connsiteX0" fmla="*/ 2091868 w 2451913"/>
              <a:gd name="connsiteY0" fmla="*/ 94768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533501 w 2451913"/>
              <a:gd name="connsiteY17" fmla="*/ 495125 h 2817738"/>
              <a:gd name="connsiteX18" fmla="*/ 1745703 w 2451913"/>
              <a:gd name="connsiteY18" fmla="*/ 259342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837936 w 2451913"/>
              <a:gd name="connsiteY23" fmla="*/ 0 h 2817738"/>
              <a:gd name="connsiteX0" fmla="*/ 2091868 w 2451913"/>
              <a:gd name="connsiteY0" fmla="*/ 94768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533501 w 2451913"/>
              <a:gd name="connsiteY17" fmla="*/ 495125 h 2817738"/>
              <a:gd name="connsiteX18" fmla="*/ 1745703 w 2451913"/>
              <a:gd name="connsiteY18" fmla="*/ 259342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1837936 w 2451913"/>
              <a:gd name="connsiteY22" fmla="*/ 0 h 2817738"/>
              <a:gd name="connsiteX0" fmla="*/ 2091868 w 2451913"/>
              <a:gd name="connsiteY0" fmla="*/ 94768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533501 w 2451913"/>
              <a:gd name="connsiteY17" fmla="*/ 495125 h 2817738"/>
              <a:gd name="connsiteX18" fmla="*/ 1745703 w 2451913"/>
              <a:gd name="connsiteY18" fmla="*/ 259342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1837936 w 2451913"/>
              <a:gd name="connsiteY21" fmla="*/ 0 h 2817738"/>
              <a:gd name="connsiteX0" fmla="*/ 2091868 w 2451913"/>
              <a:gd name="connsiteY0" fmla="*/ 94768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533501 w 2451913"/>
              <a:gd name="connsiteY17" fmla="*/ 495125 h 2817738"/>
              <a:gd name="connsiteX18" fmla="*/ 1745703 w 2451913"/>
              <a:gd name="connsiteY18" fmla="*/ 259342 h 2817738"/>
              <a:gd name="connsiteX19" fmla="*/ 744271 w 2451913"/>
              <a:gd name="connsiteY19" fmla="*/ 491443 h 2817738"/>
              <a:gd name="connsiteX20" fmla="*/ 1837936 w 2451913"/>
              <a:gd name="connsiteY20" fmla="*/ 0 h 2817738"/>
              <a:gd name="connsiteX0" fmla="*/ 2091868 w 2451913"/>
              <a:gd name="connsiteY0" fmla="*/ 94768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533501 w 2451913"/>
              <a:gd name="connsiteY17" fmla="*/ 495125 h 2817738"/>
              <a:gd name="connsiteX18" fmla="*/ 1745703 w 2451913"/>
              <a:gd name="connsiteY18" fmla="*/ 259342 h 2817738"/>
              <a:gd name="connsiteX19" fmla="*/ 1837936 w 2451913"/>
              <a:gd name="connsiteY19" fmla="*/ 0 h 2817738"/>
              <a:gd name="connsiteX0" fmla="*/ 2091868 w 2451913"/>
              <a:gd name="connsiteY0" fmla="*/ 94768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533501 w 2451913"/>
              <a:gd name="connsiteY17" fmla="*/ 495125 h 2817738"/>
              <a:gd name="connsiteX18" fmla="*/ 1723421 w 2451913"/>
              <a:gd name="connsiteY18" fmla="*/ 229577 h 2817738"/>
              <a:gd name="connsiteX19" fmla="*/ 1837936 w 2451913"/>
              <a:gd name="connsiteY19" fmla="*/ 0 h 2817738"/>
              <a:gd name="connsiteX0" fmla="*/ 2091868 w 2451913"/>
              <a:gd name="connsiteY0" fmla="*/ 94768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533501 w 2451913"/>
              <a:gd name="connsiteY17" fmla="*/ 495125 h 2817738"/>
              <a:gd name="connsiteX18" fmla="*/ 1723421 w 2451913"/>
              <a:gd name="connsiteY18" fmla="*/ 229577 h 2817738"/>
              <a:gd name="connsiteX19" fmla="*/ 1837936 w 2451913"/>
              <a:gd name="connsiteY19" fmla="*/ 0 h 2817738"/>
              <a:gd name="connsiteX0" fmla="*/ 2091868 w 2451913"/>
              <a:gd name="connsiteY0" fmla="*/ 94768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533501 w 2451913"/>
              <a:gd name="connsiteY17" fmla="*/ 495125 h 2817738"/>
              <a:gd name="connsiteX18" fmla="*/ 1723421 w 2451913"/>
              <a:gd name="connsiteY18" fmla="*/ 229577 h 2817738"/>
              <a:gd name="connsiteX19" fmla="*/ 1837936 w 2451913"/>
              <a:gd name="connsiteY19" fmla="*/ 0 h 281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1913" h="2817738">
                <a:moveTo>
                  <a:pt x="2091868" y="94768"/>
                </a:moveTo>
                <a:cubicBezTo>
                  <a:pt x="2056217" y="150165"/>
                  <a:pt x="1876035" y="407098"/>
                  <a:pt x="1876035" y="527225"/>
                </a:cubicBezTo>
                <a:cubicBezTo>
                  <a:pt x="1876035" y="647352"/>
                  <a:pt x="1995942" y="719428"/>
                  <a:pt x="2091867" y="815529"/>
                </a:cubicBezTo>
                <a:cubicBezTo>
                  <a:pt x="2187792" y="911630"/>
                  <a:pt x="2462673" y="1017490"/>
                  <a:pt x="2451588" y="1103833"/>
                </a:cubicBezTo>
                <a:cubicBezTo>
                  <a:pt x="2339988" y="1203143"/>
                  <a:pt x="2397746" y="1123967"/>
                  <a:pt x="2235755" y="1247986"/>
                </a:cubicBezTo>
                <a:cubicBezTo>
                  <a:pt x="2167175" y="1255972"/>
                  <a:pt x="2107559" y="1339006"/>
                  <a:pt x="1947979" y="1392139"/>
                </a:cubicBezTo>
                <a:cubicBezTo>
                  <a:pt x="1810493" y="1691885"/>
                  <a:pt x="1288931" y="1922969"/>
                  <a:pt x="1097060" y="1932058"/>
                </a:cubicBezTo>
                <a:cubicBezTo>
                  <a:pt x="933074" y="2031517"/>
                  <a:pt x="706069" y="2047528"/>
                  <a:pt x="609519" y="2148218"/>
                </a:cubicBezTo>
                <a:cubicBezTo>
                  <a:pt x="512969" y="2248908"/>
                  <a:pt x="615324" y="2428478"/>
                  <a:pt x="517758" y="2536198"/>
                </a:cubicBezTo>
                <a:cubicBezTo>
                  <a:pt x="368617" y="2614394"/>
                  <a:pt x="49909" y="2900338"/>
                  <a:pt x="24122" y="2794541"/>
                </a:cubicBezTo>
                <a:cubicBezTo>
                  <a:pt x="27805" y="2482071"/>
                  <a:pt x="-96582" y="2106089"/>
                  <a:pt x="186213" y="1812845"/>
                </a:cubicBezTo>
                <a:cubicBezTo>
                  <a:pt x="255346" y="1726274"/>
                  <a:pt x="612059" y="1625349"/>
                  <a:pt x="733629" y="1492707"/>
                </a:cubicBezTo>
                <a:cubicBezTo>
                  <a:pt x="843883" y="1402027"/>
                  <a:pt x="1182277" y="1195598"/>
                  <a:pt x="1372425" y="1031758"/>
                </a:cubicBezTo>
                <a:cubicBezTo>
                  <a:pt x="1603321" y="996477"/>
                  <a:pt x="1801281" y="1069149"/>
                  <a:pt x="1876035" y="1031757"/>
                </a:cubicBezTo>
                <a:cubicBezTo>
                  <a:pt x="1992990" y="966294"/>
                  <a:pt x="1986564" y="1001987"/>
                  <a:pt x="2019923" y="887605"/>
                </a:cubicBezTo>
                <a:cubicBezTo>
                  <a:pt x="1922187" y="773771"/>
                  <a:pt x="1923998" y="791504"/>
                  <a:pt x="1876035" y="743453"/>
                </a:cubicBezTo>
                <a:cubicBezTo>
                  <a:pt x="1852053" y="695402"/>
                  <a:pt x="1857092" y="626317"/>
                  <a:pt x="1804090" y="599300"/>
                </a:cubicBezTo>
                <a:cubicBezTo>
                  <a:pt x="1667320" y="563988"/>
                  <a:pt x="1605346" y="632471"/>
                  <a:pt x="1533501" y="495125"/>
                </a:cubicBezTo>
                <a:cubicBezTo>
                  <a:pt x="1538020" y="327633"/>
                  <a:pt x="1672682" y="312098"/>
                  <a:pt x="1723421" y="229577"/>
                </a:cubicBezTo>
                <a:cubicBezTo>
                  <a:pt x="1774160" y="147056"/>
                  <a:pt x="1789011" y="9383"/>
                  <a:pt x="1837936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57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30076" t="22438" r="14861" b="11610"/>
          <a:stretch>
            <a:fillRect/>
          </a:stretch>
        </p:blipFill>
        <p:spPr bwMode="auto">
          <a:xfrm>
            <a:off x="811818" y="35680"/>
            <a:ext cx="5832648" cy="392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32573" t="22438" r="13182" b="11610"/>
          <a:stretch>
            <a:fillRect/>
          </a:stretch>
        </p:blipFill>
        <p:spPr bwMode="auto">
          <a:xfrm>
            <a:off x="811818" y="2780928"/>
            <a:ext cx="5828334" cy="398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ihåndsform 4"/>
          <p:cNvSpPr/>
          <p:nvPr/>
        </p:nvSpPr>
        <p:spPr>
          <a:xfrm>
            <a:off x="5708928" y="1460780"/>
            <a:ext cx="776051" cy="588066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435963 w 750517"/>
              <a:gd name="connsiteY5" fmla="*/ 548640 h 1990194"/>
              <a:gd name="connsiteX6" fmla="*/ 684680 w 750517"/>
              <a:gd name="connsiteY6" fmla="*/ 1016813 h 1990194"/>
              <a:gd name="connsiteX7" fmla="*/ 750517 w 750517"/>
              <a:gd name="connsiteY7" fmla="*/ 1199693 h 1990194"/>
              <a:gd name="connsiteX8" fmla="*/ 706626 w 750517"/>
              <a:gd name="connsiteY8" fmla="*/ 1411834 h 1990194"/>
              <a:gd name="connsiteX9" fmla="*/ 648104 w 750517"/>
              <a:gd name="connsiteY9" fmla="*/ 1521562 h 1990194"/>
              <a:gd name="connsiteX10" fmla="*/ 370126 w 750517"/>
              <a:gd name="connsiteY10" fmla="*/ 1828800 h 1990194"/>
              <a:gd name="connsiteX11" fmla="*/ 106779 w 750517"/>
              <a:gd name="connsiteY11" fmla="*/ 1938528 h 1990194"/>
              <a:gd name="connsiteX12" fmla="*/ 26312 w 750517"/>
              <a:gd name="connsiteY12" fmla="*/ 1975104 h 1990194"/>
              <a:gd name="connsiteX13" fmla="*/ 0 w 750517"/>
              <a:gd name="connsiteY13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352958 w 750517"/>
              <a:gd name="connsiteY6" fmla="*/ 400190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19517 w 750517"/>
              <a:gd name="connsiteY6" fmla="*/ 432651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3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92454 w 823453"/>
              <a:gd name="connsiteY4" fmla="*/ 0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8653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8653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134738 w 823453"/>
              <a:gd name="connsiteY3" fmla="*/ 116145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92454 w 823453"/>
              <a:gd name="connsiteY3" fmla="*/ 0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77359 w 823453"/>
              <a:gd name="connsiteY0" fmla="*/ 519181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92454 w 823453"/>
              <a:gd name="connsiteY3" fmla="*/ 0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8 w 823452"/>
              <a:gd name="connsiteY0" fmla="*/ 519181 h 2163254"/>
              <a:gd name="connsiteX1" fmla="*/ 179714 w 823452"/>
              <a:gd name="connsiteY1" fmla="*/ 173060 h 2163254"/>
              <a:gd name="connsiteX2" fmla="*/ 92453 w 823452"/>
              <a:gd name="connsiteY2" fmla="*/ 0 h 2163254"/>
              <a:gd name="connsiteX3" fmla="*/ 0 w 823452"/>
              <a:gd name="connsiteY3" fmla="*/ 0 h 2163254"/>
              <a:gd name="connsiteX4" fmla="*/ 92453 w 823452"/>
              <a:gd name="connsiteY4" fmla="*/ 173060 h 2163254"/>
              <a:gd name="connsiteX5" fmla="*/ 0 w 823452"/>
              <a:gd name="connsiteY5" fmla="*/ 432651 h 2163254"/>
              <a:gd name="connsiteX6" fmla="*/ 92453 w 823452"/>
              <a:gd name="connsiteY6" fmla="*/ 605711 h 2163254"/>
              <a:gd name="connsiteX7" fmla="*/ 508898 w 823452"/>
              <a:gd name="connsiteY7" fmla="*/ 721700 h 2163254"/>
              <a:gd name="connsiteX8" fmla="*/ 757615 w 823452"/>
              <a:gd name="connsiteY8" fmla="*/ 1189873 h 2163254"/>
              <a:gd name="connsiteX9" fmla="*/ 823452 w 823452"/>
              <a:gd name="connsiteY9" fmla="*/ 1372753 h 2163254"/>
              <a:gd name="connsiteX10" fmla="*/ 779561 w 823452"/>
              <a:gd name="connsiteY10" fmla="*/ 1584894 h 2163254"/>
              <a:gd name="connsiteX11" fmla="*/ 721039 w 823452"/>
              <a:gd name="connsiteY11" fmla="*/ 1694622 h 2163254"/>
              <a:gd name="connsiteX12" fmla="*/ 443061 w 823452"/>
              <a:gd name="connsiteY12" fmla="*/ 2001860 h 2163254"/>
              <a:gd name="connsiteX13" fmla="*/ 179714 w 823452"/>
              <a:gd name="connsiteY13" fmla="*/ 2111588 h 2163254"/>
              <a:gd name="connsiteX14" fmla="*/ 99247 w 823452"/>
              <a:gd name="connsiteY14" fmla="*/ 2148164 h 2163254"/>
              <a:gd name="connsiteX15" fmla="*/ 72935 w 823452"/>
              <a:gd name="connsiteY15" fmla="*/ 2163254 h 2163254"/>
              <a:gd name="connsiteX0" fmla="*/ 277358 w 823452"/>
              <a:gd name="connsiteY0" fmla="*/ 519181 h 2163254"/>
              <a:gd name="connsiteX1" fmla="*/ 179714 w 823452"/>
              <a:gd name="connsiteY1" fmla="*/ 173060 h 2163254"/>
              <a:gd name="connsiteX2" fmla="*/ 92453 w 823452"/>
              <a:gd name="connsiteY2" fmla="*/ 0 h 2163254"/>
              <a:gd name="connsiteX3" fmla="*/ 0 w 823452"/>
              <a:gd name="connsiteY3" fmla="*/ 0 h 2163254"/>
              <a:gd name="connsiteX4" fmla="*/ 92451 w 823452"/>
              <a:gd name="connsiteY4" fmla="*/ 259590 h 2163254"/>
              <a:gd name="connsiteX5" fmla="*/ 0 w 823452"/>
              <a:gd name="connsiteY5" fmla="*/ 432651 h 2163254"/>
              <a:gd name="connsiteX6" fmla="*/ 92453 w 823452"/>
              <a:gd name="connsiteY6" fmla="*/ 605711 h 2163254"/>
              <a:gd name="connsiteX7" fmla="*/ 508898 w 823452"/>
              <a:gd name="connsiteY7" fmla="*/ 721700 h 2163254"/>
              <a:gd name="connsiteX8" fmla="*/ 757615 w 823452"/>
              <a:gd name="connsiteY8" fmla="*/ 1189873 h 2163254"/>
              <a:gd name="connsiteX9" fmla="*/ 823452 w 823452"/>
              <a:gd name="connsiteY9" fmla="*/ 1372753 h 2163254"/>
              <a:gd name="connsiteX10" fmla="*/ 779561 w 823452"/>
              <a:gd name="connsiteY10" fmla="*/ 1584894 h 2163254"/>
              <a:gd name="connsiteX11" fmla="*/ 721039 w 823452"/>
              <a:gd name="connsiteY11" fmla="*/ 1694622 h 2163254"/>
              <a:gd name="connsiteX12" fmla="*/ 443061 w 823452"/>
              <a:gd name="connsiteY12" fmla="*/ 2001860 h 2163254"/>
              <a:gd name="connsiteX13" fmla="*/ 179714 w 823452"/>
              <a:gd name="connsiteY13" fmla="*/ 2111588 h 2163254"/>
              <a:gd name="connsiteX14" fmla="*/ 99247 w 823452"/>
              <a:gd name="connsiteY14" fmla="*/ 2148164 h 2163254"/>
              <a:gd name="connsiteX15" fmla="*/ 72935 w 823452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4 w 823453"/>
              <a:gd name="connsiteY4" fmla="*/ 17306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4 w 823453"/>
              <a:gd name="connsiteY4" fmla="*/ 17306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92454 w 823453"/>
              <a:gd name="connsiteY1" fmla="*/ 0 h 2163254"/>
              <a:gd name="connsiteX2" fmla="*/ 0 w 823453"/>
              <a:gd name="connsiteY2" fmla="*/ 86530 h 2163254"/>
              <a:gd name="connsiteX3" fmla="*/ 92454 w 823453"/>
              <a:gd name="connsiteY3" fmla="*/ 173060 h 2163254"/>
              <a:gd name="connsiteX4" fmla="*/ 1 w 823453"/>
              <a:gd name="connsiteY4" fmla="*/ 346121 h 2163254"/>
              <a:gd name="connsiteX5" fmla="*/ 184906 w 823453"/>
              <a:gd name="connsiteY5" fmla="*/ 605711 h 2163254"/>
              <a:gd name="connsiteX6" fmla="*/ 508899 w 823453"/>
              <a:gd name="connsiteY6" fmla="*/ 721700 h 2163254"/>
              <a:gd name="connsiteX7" fmla="*/ 757616 w 823453"/>
              <a:gd name="connsiteY7" fmla="*/ 1189873 h 2163254"/>
              <a:gd name="connsiteX8" fmla="*/ 823453 w 823453"/>
              <a:gd name="connsiteY8" fmla="*/ 1372753 h 2163254"/>
              <a:gd name="connsiteX9" fmla="*/ 779562 w 823453"/>
              <a:gd name="connsiteY9" fmla="*/ 1584894 h 2163254"/>
              <a:gd name="connsiteX10" fmla="*/ 721040 w 823453"/>
              <a:gd name="connsiteY10" fmla="*/ 1694622 h 2163254"/>
              <a:gd name="connsiteX11" fmla="*/ 443062 w 823453"/>
              <a:gd name="connsiteY11" fmla="*/ 2001860 h 2163254"/>
              <a:gd name="connsiteX12" fmla="*/ 179715 w 823453"/>
              <a:gd name="connsiteY12" fmla="*/ 2111588 h 2163254"/>
              <a:gd name="connsiteX13" fmla="*/ 99248 w 823453"/>
              <a:gd name="connsiteY13" fmla="*/ 2148164 h 2163254"/>
              <a:gd name="connsiteX14" fmla="*/ 72936 w 823453"/>
              <a:gd name="connsiteY14" fmla="*/ 2163254 h 2163254"/>
              <a:gd name="connsiteX0" fmla="*/ 277358 w 823452"/>
              <a:gd name="connsiteY0" fmla="*/ 432651 h 2163254"/>
              <a:gd name="connsiteX1" fmla="*/ 92453 w 823452"/>
              <a:gd name="connsiteY1" fmla="*/ 0 h 2163254"/>
              <a:gd name="connsiteX2" fmla="*/ 0 w 823452"/>
              <a:gd name="connsiteY2" fmla="*/ 86530 h 2163254"/>
              <a:gd name="connsiteX3" fmla="*/ 92453 w 823452"/>
              <a:gd name="connsiteY3" fmla="*/ 173060 h 2163254"/>
              <a:gd name="connsiteX4" fmla="*/ 0 w 823452"/>
              <a:gd name="connsiteY4" fmla="*/ 346121 h 2163254"/>
              <a:gd name="connsiteX5" fmla="*/ 184905 w 823452"/>
              <a:gd name="connsiteY5" fmla="*/ 605711 h 2163254"/>
              <a:gd name="connsiteX6" fmla="*/ 508898 w 823452"/>
              <a:gd name="connsiteY6" fmla="*/ 721700 h 2163254"/>
              <a:gd name="connsiteX7" fmla="*/ 757615 w 823452"/>
              <a:gd name="connsiteY7" fmla="*/ 1189873 h 2163254"/>
              <a:gd name="connsiteX8" fmla="*/ 823452 w 823452"/>
              <a:gd name="connsiteY8" fmla="*/ 1372753 h 2163254"/>
              <a:gd name="connsiteX9" fmla="*/ 779561 w 823452"/>
              <a:gd name="connsiteY9" fmla="*/ 1584894 h 2163254"/>
              <a:gd name="connsiteX10" fmla="*/ 721039 w 823452"/>
              <a:gd name="connsiteY10" fmla="*/ 1694622 h 2163254"/>
              <a:gd name="connsiteX11" fmla="*/ 443061 w 823452"/>
              <a:gd name="connsiteY11" fmla="*/ 2001860 h 2163254"/>
              <a:gd name="connsiteX12" fmla="*/ 179714 w 823452"/>
              <a:gd name="connsiteY12" fmla="*/ 2111588 h 2163254"/>
              <a:gd name="connsiteX13" fmla="*/ 99247 w 823452"/>
              <a:gd name="connsiteY13" fmla="*/ 2148164 h 2163254"/>
              <a:gd name="connsiteX14" fmla="*/ 72935 w 823452"/>
              <a:gd name="connsiteY14" fmla="*/ 2163254 h 2163254"/>
              <a:gd name="connsiteX0" fmla="*/ 277359 w 823453"/>
              <a:gd name="connsiteY0" fmla="*/ 432651 h 2163254"/>
              <a:gd name="connsiteX1" fmla="*/ 92454 w 823453"/>
              <a:gd name="connsiteY1" fmla="*/ 0 h 2163254"/>
              <a:gd name="connsiteX2" fmla="*/ 0 w 823453"/>
              <a:gd name="connsiteY2" fmla="*/ 0 h 2163254"/>
              <a:gd name="connsiteX3" fmla="*/ 92454 w 823453"/>
              <a:gd name="connsiteY3" fmla="*/ 173060 h 2163254"/>
              <a:gd name="connsiteX4" fmla="*/ 1 w 823453"/>
              <a:gd name="connsiteY4" fmla="*/ 346121 h 2163254"/>
              <a:gd name="connsiteX5" fmla="*/ 184906 w 823453"/>
              <a:gd name="connsiteY5" fmla="*/ 605711 h 2163254"/>
              <a:gd name="connsiteX6" fmla="*/ 508899 w 823453"/>
              <a:gd name="connsiteY6" fmla="*/ 721700 h 2163254"/>
              <a:gd name="connsiteX7" fmla="*/ 757616 w 823453"/>
              <a:gd name="connsiteY7" fmla="*/ 1189873 h 2163254"/>
              <a:gd name="connsiteX8" fmla="*/ 823453 w 823453"/>
              <a:gd name="connsiteY8" fmla="*/ 1372753 h 2163254"/>
              <a:gd name="connsiteX9" fmla="*/ 779562 w 823453"/>
              <a:gd name="connsiteY9" fmla="*/ 1584894 h 2163254"/>
              <a:gd name="connsiteX10" fmla="*/ 721040 w 823453"/>
              <a:gd name="connsiteY10" fmla="*/ 1694622 h 2163254"/>
              <a:gd name="connsiteX11" fmla="*/ 443062 w 823453"/>
              <a:gd name="connsiteY11" fmla="*/ 2001860 h 2163254"/>
              <a:gd name="connsiteX12" fmla="*/ 179715 w 823453"/>
              <a:gd name="connsiteY12" fmla="*/ 2111588 h 2163254"/>
              <a:gd name="connsiteX13" fmla="*/ 99248 w 823453"/>
              <a:gd name="connsiteY13" fmla="*/ 2148164 h 2163254"/>
              <a:gd name="connsiteX14" fmla="*/ 72936 w 823453"/>
              <a:gd name="connsiteY14" fmla="*/ 2163254 h 2163254"/>
              <a:gd name="connsiteX0" fmla="*/ 277359 w 823453"/>
              <a:gd name="connsiteY0" fmla="*/ 432651 h 2163254"/>
              <a:gd name="connsiteX1" fmla="*/ 0 w 823453"/>
              <a:gd name="connsiteY1" fmla="*/ 0 h 2163254"/>
              <a:gd name="connsiteX2" fmla="*/ 92454 w 823453"/>
              <a:gd name="connsiteY2" fmla="*/ 173060 h 2163254"/>
              <a:gd name="connsiteX3" fmla="*/ 1 w 823453"/>
              <a:gd name="connsiteY3" fmla="*/ 346121 h 2163254"/>
              <a:gd name="connsiteX4" fmla="*/ 184906 w 823453"/>
              <a:gd name="connsiteY4" fmla="*/ 605711 h 2163254"/>
              <a:gd name="connsiteX5" fmla="*/ 508899 w 823453"/>
              <a:gd name="connsiteY5" fmla="*/ 721700 h 2163254"/>
              <a:gd name="connsiteX6" fmla="*/ 757616 w 823453"/>
              <a:gd name="connsiteY6" fmla="*/ 1189873 h 2163254"/>
              <a:gd name="connsiteX7" fmla="*/ 823453 w 823453"/>
              <a:gd name="connsiteY7" fmla="*/ 1372753 h 2163254"/>
              <a:gd name="connsiteX8" fmla="*/ 779562 w 823453"/>
              <a:gd name="connsiteY8" fmla="*/ 1584894 h 2163254"/>
              <a:gd name="connsiteX9" fmla="*/ 721040 w 823453"/>
              <a:gd name="connsiteY9" fmla="*/ 1694622 h 2163254"/>
              <a:gd name="connsiteX10" fmla="*/ 443062 w 823453"/>
              <a:gd name="connsiteY10" fmla="*/ 2001860 h 2163254"/>
              <a:gd name="connsiteX11" fmla="*/ 179715 w 823453"/>
              <a:gd name="connsiteY11" fmla="*/ 2111588 h 2163254"/>
              <a:gd name="connsiteX12" fmla="*/ 99248 w 823453"/>
              <a:gd name="connsiteY12" fmla="*/ 2148164 h 2163254"/>
              <a:gd name="connsiteX13" fmla="*/ 72936 w 823453"/>
              <a:gd name="connsiteY13" fmla="*/ 2163254 h 2163254"/>
              <a:gd name="connsiteX0" fmla="*/ 277358 w 823452"/>
              <a:gd name="connsiteY0" fmla="*/ 259591 h 1990194"/>
              <a:gd name="connsiteX1" fmla="*/ 92453 w 823452"/>
              <a:gd name="connsiteY1" fmla="*/ 0 h 1990194"/>
              <a:gd name="connsiteX2" fmla="*/ 0 w 823452"/>
              <a:gd name="connsiteY2" fmla="*/ 173061 h 1990194"/>
              <a:gd name="connsiteX3" fmla="*/ 184905 w 823452"/>
              <a:gd name="connsiteY3" fmla="*/ 432651 h 1990194"/>
              <a:gd name="connsiteX4" fmla="*/ 508898 w 823452"/>
              <a:gd name="connsiteY4" fmla="*/ 548640 h 1990194"/>
              <a:gd name="connsiteX5" fmla="*/ 757615 w 823452"/>
              <a:gd name="connsiteY5" fmla="*/ 1016813 h 1990194"/>
              <a:gd name="connsiteX6" fmla="*/ 823452 w 823452"/>
              <a:gd name="connsiteY6" fmla="*/ 1199693 h 1990194"/>
              <a:gd name="connsiteX7" fmla="*/ 779561 w 823452"/>
              <a:gd name="connsiteY7" fmla="*/ 1411834 h 1990194"/>
              <a:gd name="connsiteX8" fmla="*/ 721039 w 823452"/>
              <a:gd name="connsiteY8" fmla="*/ 1521562 h 1990194"/>
              <a:gd name="connsiteX9" fmla="*/ 443061 w 823452"/>
              <a:gd name="connsiteY9" fmla="*/ 1828800 h 1990194"/>
              <a:gd name="connsiteX10" fmla="*/ 179714 w 823452"/>
              <a:gd name="connsiteY10" fmla="*/ 1938528 h 1990194"/>
              <a:gd name="connsiteX11" fmla="*/ 99247 w 823452"/>
              <a:gd name="connsiteY11" fmla="*/ 1975104 h 1990194"/>
              <a:gd name="connsiteX12" fmla="*/ 72935 w 823452"/>
              <a:gd name="connsiteY12" fmla="*/ 1990194 h 1990194"/>
              <a:gd name="connsiteX0" fmla="*/ 277358 w 823452"/>
              <a:gd name="connsiteY0" fmla="*/ 115373 h 1845976"/>
              <a:gd name="connsiteX1" fmla="*/ 0 w 823452"/>
              <a:gd name="connsiteY1" fmla="*/ 28843 h 1845976"/>
              <a:gd name="connsiteX2" fmla="*/ 184905 w 823452"/>
              <a:gd name="connsiteY2" fmla="*/ 288433 h 1845976"/>
              <a:gd name="connsiteX3" fmla="*/ 508898 w 823452"/>
              <a:gd name="connsiteY3" fmla="*/ 404422 h 1845976"/>
              <a:gd name="connsiteX4" fmla="*/ 757615 w 823452"/>
              <a:gd name="connsiteY4" fmla="*/ 872595 h 1845976"/>
              <a:gd name="connsiteX5" fmla="*/ 823452 w 823452"/>
              <a:gd name="connsiteY5" fmla="*/ 1055475 h 1845976"/>
              <a:gd name="connsiteX6" fmla="*/ 779561 w 823452"/>
              <a:gd name="connsiteY6" fmla="*/ 1267616 h 1845976"/>
              <a:gd name="connsiteX7" fmla="*/ 721039 w 823452"/>
              <a:gd name="connsiteY7" fmla="*/ 1377344 h 1845976"/>
              <a:gd name="connsiteX8" fmla="*/ 443061 w 823452"/>
              <a:gd name="connsiteY8" fmla="*/ 1684582 h 1845976"/>
              <a:gd name="connsiteX9" fmla="*/ 179714 w 823452"/>
              <a:gd name="connsiteY9" fmla="*/ 1794310 h 1845976"/>
              <a:gd name="connsiteX10" fmla="*/ 99247 w 823452"/>
              <a:gd name="connsiteY10" fmla="*/ 1830886 h 1845976"/>
              <a:gd name="connsiteX11" fmla="*/ 72935 w 823452"/>
              <a:gd name="connsiteY11" fmla="*/ 1845976 h 1845976"/>
              <a:gd name="connsiteX0" fmla="*/ 204422 w 750516"/>
              <a:gd name="connsiteY0" fmla="*/ 0 h 1730603"/>
              <a:gd name="connsiteX1" fmla="*/ 111969 w 750516"/>
              <a:gd name="connsiteY1" fmla="*/ 173060 h 1730603"/>
              <a:gd name="connsiteX2" fmla="*/ 435962 w 750516"/>
              <a:gd name="connsiteY2" fmla="*/ 289049 h 1730603"/>
              <a:gd name="connsiteX3" fmla="*/ 684679 w 750516"/>
              <a:gd name="connsiteY3" fmla="*/ 757222 h 1730603"/>
              <a:gd name="connsiteX4" fmla="*/ 750516 w 750516"/>
              <a:gd name="connsiteY4" fmla="*/ 940102 h 1730603"/>
              <a:gd name="connsiteX5" fmla="*/ 706625 w 750516"/>
              <a:gd name="connsiteY5" fmla="*/ 1152243 h 1730603"/>
              <a:gd name="connsiteX6" fmla="*/ 648103 w 750516"/>
              <a:gd name="connsiteY6" fmla="*/ 1261971 h 1730603"/>
              <a:gd name="connsiteX7" fmla="*/ 370125 w 750516"/>
              <a:gd name="connsiteY7" fmla="*/ 1569209 h 1730603"/>
              <a:gd name="connsiteX8" fmla="*/ 106778 w 750516"/>
              <a:gd name="connsiteY8" fmla="*/ 1678937 h 1730603"/>
              <a:gd name="connsiteX9" fmla="*/ 26311 w 750516"/>
              <a:gd name="connsiteY9" fmla="*/ 1715513 h 1730603"/>
              <a:gd name="connsiteX10" fmla="*/ -1 w 750516"/>
              <a:gd name="connsiteY10" fmla="*/ 1730603 h 1730603"/>
              <a:gd name="connsiteX0" fmla="*/ 204423 w 750517"/>
              <a:gd name="connsiteY0" fmla="*/ 0 h 1730603"/>
              <a:gd name="connsiteX1" fmla="*/ 435963 w 750517"/>
              <a:gd name="connsiteY1" fmla="*/ 289049 h 1730603"/>
              <a:gd name="connsiteX2" fmla="*/ 684680 w 750517"/>
              <a:gd name="connsiteY2" fmla="*/ 757222 h 1730603"/>
              <a:gd name="connsiteX3" fmla="*/ 750517 w 750517"/>
              <a:gd name="connsiteY3" fmla="*/ 940102 h 1730603"/>
              <a:gd name="connsiteX4" fmla="*/ 706626 w 750517"/>
              <a:gd name="connsiteY4" fmla="*/ 1152243 h 1730603"/>
              <a:gd name="connsiteX5" fmla="*/ 648104 w 750517"/>
              <a:gd name="connsiteY5" fmla="*/ 1261971 h 1730603"/>
              <a:gd name="connsiteX6" fmla="*/ 370126 w 750517"/>
              <a:gd name="connsiteY6" fmla="*/ 1569209 h 1730603"/>
              <a:gd name="connsiteX7" fmla="*/ 106779 w 750517"/>
              <a:gd name="connsiteY7" fmla="*/ 1678937 h 1730603"/>
              <a:gd name="connsiteX8" fmla="*/ 26312 w 750517"/>
              <a:gd name="connsiteY8" fmla="*/ 1715513 h 1730603"/>
              <a:gd name="connsiteX9" fmla="*/ 0 w 750517"/>
              <a:gd name="connsiteY9" fmla="*/ 1730603 h 1730603"/>
              <a:gd name="connsiteX0" fmla="*/ 204423 w 750517"/>
              <a:gd name="connsiteY0" fmla="*/ 0 h 1730603"/>
              <a:gd name="connsiteX1" fmla="*/ 481779 w 750517"/>
              <a:gd name="connsiteY1" fmla="*/ 519181 h 1730603"/>
              <a:gd name="connsiteX2" fmla="*/ 684680 w 750517"/>
              <a:gd name="connsiteY2" fmla="*/ 757222 h 1730603"/>
              <a:gd name="connsiteX3" fmla="*/ 750517 w 750517"/>
              <a:gd name="connsiteY3" fmla="*/ 940102 h 1730603"/>
              <a:gd name="connsiteX4" fmla="*/ 706626 w 750517"/>
              <a:gd name="connsiteY4" fmla="*/ 1152243 h 1730603"/>
              <a:gd name="connsiteX5" fmla="*/ 648104 w 750517"/>
              <a:gd name="connsiteY5" fmla="*/ 1261971 h 1730603"/>
              <a:gd name="connsiteX6" fmla="*/ 370126 w 750517"/>
              <a:gd name="connsiteY6" fmla="*/ 1569209 h 1730603"/>
              <a:gd name="connsiteX7" fmla="*/ 106779 w 750517"/>
              <a:gd name="connsiteY7" fmla="*/ 1678937 h 1730603"/>
              <a:gd name="connsiteX8" fmla="*/ 26312 w 750517"/>
              <a:gd name="connsiteY8" fmla="*/ 1715513 h 1730603"/>
              <a:gd name="connsiteX9" fmla="*/ 0 w 750517"/>
              <a:gd name="connsiteY9" fmla="*/ 1730603 h 1730603"/>
              <a:gd name="connsiteX0" fmla="*/ 408599 w 750517"/>
              <a:gd name="connsiteY0" fmla="*/ 1360932 h 1362654"/>
              <a:gd name="connsiteX1" fmla="*/ 481779 w 750517"/>
              <a:gd name="connsiteY1" fmla="*/ 7358 h 1362654"/>
              <a:gd name="connsiteX2" fmla="*/ 684680 w 750517"/>
              <a:gd name="connsiteY2" fmla="*/ 245399 h 1362654"/>
              <a:gd name="connsiteX3" fmla="*/ 750517 w 750517"/>
              <a:gd name="connsiteY3" fmla="*/ 428279 h 1362654"/>
              <a:gd name="connsiteX4" fmla="*/ 706626 w 750517"/>
              <a:gd name="connsiteY4" fmla="*/ 640420 h 1362654"/>
              <a:gd name="connsiteX5" fmla="*/ 648104 w 750517"/>
              <a:gd name="connsiteY5" fmla="*/ 750148 h 1362654"/>
              <a:gd name="connsiteX6" fmla="*/ 370126 w 750517"/>
              <a:gd name="connsiteY6" fmla="*/ 1057386 h 1362654"/>
              <a:gd name="connsiteX7" fmla="*/ 106779 w 750517"/>
              <a:gd name="connsiteY7" fmla="*/ 1167114 h 1362654"/>
              <a:gd name="connsiteX8" fmla="*/ 26312 w 750517"/>
              <a:gd name="connsiteY8" fmla="*/ 1203690 h 1362654"/>
              <a:gd name="connsiteX9" fmla="*/ 0 w 750517"/>
              <a:gd name="connsiteY9" fmla="*/ 1218780 h 1362654"/>
              <a:gd name="connsiteX0" fmla="*/ 408599 w 992221"/>
              <a:gd name="connsiteY0" fmla="*/ 1115533 h 1118316"/>
              <a:gd name="connsiteX1" fmla="*/ 992221 w 992221"/>
              <a:gd name="connsiteY1" fmla="*/ 363917 h 1118316"/>
              <a:gd name="connsiteX2" fmla="*/ 684680 w 992221"/>
              <a:gd name="connsiteY2" fmla="*/ 0 h 1118316"/>
              <a:gd name="connsiteX3" fmla="*/ 750517 w 992221"/>
              <a:gd name="connsiteY3" fmla="*/ 182880 h 1118316"/>
              <a:gd name="connsiteX4" fmla="*/ 706626 w 992221"/>
              <a:gd name="connsiteY4" fmla="*/ 395021 h 1118316"/>
              <a:gd name="connsiteX5" fmla="*/ 648104 w 992221"/>
              <a:gd name="connsiteY5" fmla="*/ 504749 h 1118316"/>
              <a:gd name="connsiteX6" fmla="*/ 370126 w 992221"/>
              <a:gd name="connsiteY6" fmla="*/ 811987 h 1118316"/>
              <a:gd name="connsiteX7" fmla="*/ 106779 w 992221"/>
              <a:gd name="connsiteY7" fmla="*/ 921715 h 1118316"/>
              <a:gd name="connsiteX8" fmla="*/ 26312 w 992221"/>
              <a:gd name="connsiteY8" fmla="*/ 958291 h 1118316"/>
              <a:gd name="connsiteX9" fmla="*/ 0 w 992221"/>
              <a:gd name="connsiteY9" fmla="*/ 973381 h 1118316"/>
              <a:gd name="connsiteX0" fmla="*/ 408599 w 992221"/>
              <a:gd name="connsiteY0" fmla="*/ 1115533 h 1118316"/>
              <a:gd name="connsiteX1" fmla="*/ 992221 w 992221"/>
              <a:gd name="connsiteY1" fmla="*/ 363917 h 1118316"/>
              <a:gd name="connsiteX2" fmla="*/ 816847 w 992221"/>
              <a:gd name="connsiteY2" fmla="*/ 150442 h 1118316"/>
              <a:gd name="connsiteX3" fmla="*/ 684680 w 992221"/>
              <a:gd name="connsiteY3" fmla="*/ 0 h 1118316"/>
              <a:gd name="connsiteX4" fmla="*/ 750517 w 992221"/>
              <a:gd name="connsiteY4" fmla="*/ 182880 h 1118316"/>
              <a:gd name="connsiteX5" fmla="*/ 706626 w 992221"/>
              <a:gd name="connsiteY5" fmla="*/ 395021 h 1118316"/>
              <a:gd name="connsiteX6" fmla="*/ 648104 w 992221"/>
              <a:gd name="connsiteY6" fmla="*/ 504749 h 1118316"/>
              <a:gd name="connsiteX7" fmla="*/ 370126 w 992221"/>
              <a:gd name="connsiteY7" fmla="*/ 811987 h 1118316"/>
              <a:gd name="connsiteX8" fmla="*/ 106779 w 992221"/>
              <a:gd name="connsiteY8" fmla="*/ 921715 h 1118316"/>
              <a:gd name="connsiteX9" fmla="*/ 26312 w 992221"/>
              <a:gd name="connsiteY9" fmla="*/ 958291 h 1118316"/>
              <a:gd name="connsiteX10" fmla="*/ 0 w 992221"/>
              <a:gd name="connsiteY10" fmla="*/ 973381 h 1118316"/>
              <a:gd name="connsiteX0" fmla="*/ 408599 w 992221"/>
              <a:gd name="connsiteY0" fmla="*/ 2426987 h 2429770"/>
              <a:gd name="connsiteX1" fmla="*/ 992221 w 992221"/>
              <a:gd name="connsiteY1" fmla="*/ 1675371 h 2429770"/>
              <a:gd name="connsiteX2" fmla="*/ 122646 w 992221"/>
              <a:gd name="connsiteY2" fmla="*/ 0 h 2429770"/>
              <a:gd name="connsiteX3" fmla="*/ 684680 w 992221"/>
              <a:gd name="connsiteY3" fmla="*/ 1311454 h 2429770"/>
              <a:gd name="connsiteX4" fmla="*/ 750517 w 992221"/>
              <a:gd name="connsiteY4" fmla="*/ 1494334 h 2429770"/>
              <a:gd name="connsiteX5" fmla="*/ 706626 w 992221"/>
              <a:gd name="connsiteY5" fmla="*/ 1706475 h 2429770"/>
              <a:gd name="connsiteX6" fmla="*/ 648104 w 992221"/>
              <a:gd name="connsiteY6" fmla="*/ 1816203 h 2429770"/>
              <a:gd name="connsiteX7" fmla="*/ 370126 w 992221"/>
              <a:gd name="connsiteY7" fmla="*/ 2123441 h 2429770"/>
              <a:gd name="connsiteX8" fmla="*/ 106779 w 992221"/>
              <a:gd name="connsiteY8" fmla="*/ 2233169 h 2429770"/>
              <a:gd name="connsiteX9" fmla="*/ 26312 w 992221"/>
              <a:gd name="connsiteY9" fmla="*/ 2269745 h 2429770"/>
              <a:gd name="connsiteX10" fmla="*/ 0 w 992221"/>
              <a:gd name="connsiteY10" fmla="*/ 2284835 h 2429770"/>
              <a:gd name="connsiteX0" fmla="*/ 408599 w 992221"/>
              <a:gd name="connsiteY0" fmla="*/ 2426987 h 2429770"/>
              <a:gd name="connsiteX1" fmla="*/ 992221 w 992221"/>
              <a:gd name="connsiteY1" fmla="*/ 1675371 h 2429770"/>
              <a:gd name="connsiteX2" fmla="*/ 122646 w 992221"/>
              <a:gd name="connsiteY2" fmla="*/ 0 h 2429770"/>
              <a:gd name="connsiteX3" fmla="*/ 439121 w 992221"/>
              <a:gd name="connsiteY3" fmla="*/ 773945 h 2429770"/>
              <a:gd name="connsiteX4" fmla="*/ 684680 w 992221"/>
              <a:gd name="connsiteY4" fmla="*/ 1311454 h 2429770"/>
              <a:gd name="connsiteX5" fmla="*/ 750517 w 992221"/>
              <a:gd name="connsiteY5" fmla="*/ 1494334 h 2429770"/>
              <a:gd name="connsiteX6" fmla="*/ 706626 w 992221"/>
              <a:gd name="connsiteY6" fmla="*/ 1706475 h 2429770"/>
              <a:gd name="connsiteX7" fmla="*/ 648104 w 992221"/>
              <a:gd name="connsiteY7" fmla="*/ 1816203 h 2429770"/>
              <a:gd name="connsiteX8" fmla="*/ 370126 w 992221"/>
              <a:gd name="connsiteY8" fmla="*/ 2123441 h 2429770"/>
              <a:gd name="connsiteX9" fmla="*/ 106779 w 992221"/>
              <a:gd name="connsiteY9" fmla="*/ 2233169 h 2429770"/>
              <a:gd name="connsiteX10" fmla="*/ 26312 w 992221"/>
              <a:gd name="connsiteY10" fmla="*/ 2269745 h 2429770"/>
              <a:gd name="connsiteX11" fmla="*/ 0 w 992221"/>
              <a:gd name="connsiteY11" fmla="*/ 2284835 h 2429770"/>
              <a:gd name="connsiteX0" fmla="*/ 439084 w 1022706"/>
              <a:gd name="connsiteY0" fmla="*/ 2426987 h 2429770"/>
              <a:gd name="connsiteX1" fmla="*/ 1022706 w 1022706"/>
              <a:gd name="connsiteY1" fmla="*/ 1675371 h 2429770"/>
              <a:gd name="connsiteX2" fmla="*/ 153131 w 1022706"/>
              <a:gd name="connsiteY2" fmla="*/ 0 h 2429770"/>
              <a:gd name="connsiteX3" fmla="*/ 0 w 1022706"/>
              <a:gd name="connsiteY3" fmla="*/ 19110 h 2429770"/>
              <a:gd name="connsiteX4" fmla="*/ 715165 w 1022706"/>
              <a:gd name="connsiteY4" fmla="*/ 1311454 h 2429770"/>
              <a:gd name="connsiteX5" fmla="*/ 781002 w 1022706"/>
              <a:gd name="connsiteY5" fmla="*/ 1494334 h 2429770"/>
              <a:gd name="connsiteX6" fmla="*/ 737111 w 1022706"/>
              <a:gd name="connsiteY6" fmla="*/ 1706475 h 2429770"/>
              <a:gd name="connsiteX7" fmla="*/ 678589 w 1022706"/>
              <a:gd name="connsiteY7" fmla="*/ 1816203 h 2429770"/>
              <a:gd name="connsiteX8" fmla="*/ 400611 w 1022706"/>
              <a:gd name="connsiteY8" fmla="*/ 2123441 h 2429770"/>
              <a:gd name="connsiteX9" fmla="*/ 137264 w 1022706"/>
              <a:gd name="connsiteY9" fmla="*/ 2233169 h 2429770"/>
              <a:gd name="connsiteX10" fmla="*/ 56797 w 1022706"/>
              <a:gd name="connsiteY10" fmla="*/ 2269745 h 2429770"/>
              <a:gd name="connsiteX11" fmla="*/ 30485 w 1022706"/>
              <a:gd name="connsiteY11" fmla="*/ 2284835 h 2429770"/>
              <a:gd name="connsiteX0" fmla="*/ 439084 w 981871"/>
              <a:gd name="connsiteY0" fmla="*/ 2426987 h 2429616"/>
              <a:gd name="connsiteX1" fmla="*/ 981871 w 981871"/>
              <a:gd name="connsiteY1" fmla="*/ 1618042 h 2429616"/>
              <a:gd name="connsiteX2" fmla="*/ 153131 w 981871"/>
              <a:gd name="connsiteY2" fmla="*/ 0 h 2429616"/>
              <a:gd name="connsiteX3" fmla="*/ 0 w 981871"/>
              <a:gd name="connsiteY3" fmla="*/ 19110 h 2429616"/>
              <a:gd name="connsiteX4" fmla="*/ 715165 w 981871"/>
              <a:gd name="connsiteY4" fmla="*/ 1311454 h 2429616"/>
              <a:gd name="connsiteX5" fmla="*/ 781002 w 981871"/>
              <a:gd name="connsiteY5" fmla="*/ 1494334 h 2429616"/>
              <a:gd name="connsiteX6" fmla="*/ 737111 w 981871"/>
              <a:gd name="connsiteY6" fmla="*/ 1706475 h 2429616"/>
              <a:gd name="connsiteX7" fmla="*/ 678589 w 981871"/>
              <a:gd name="connsiteY7" fmla="*/ 1816203 h 2429616"/>
              <a:gd name="connsiteX8" fmla="*/ 400611 w 981871"/>
              <a:gd name="connsiteY8" fmla="*/ 2123441 h 2429616"/>
              <a:gd name="connsiteX9" fmla="*/ 137264 w 981871"/>
              <a:gd name="connsiteY9" fmla="*/ 2233169 h 2429616"/>
              <a:gd name="connsiteX10" fmla="*/ 56797 w 981871"/>
              <a:gd name="connsiteY10" fmla="*/ 2269745 h 2429616"/>
              <a:gd name="connsiteX11" fmla="*/ 30485 w 981871"/>
              <a:gd name="connsiteY11" fmla="*/ 2284835 h 2429616"/>
              <a:gd name="connsiteX0" fmla="*/ 439084 w 981871"/>
              <a:gd name="connsiteY0" fmla="*/ 2426987 h 2430653"/>
              <a:gd name="connsiteX1" fmla="*/ 981871 w 981871"/>
              <a:gd name="connsiteY1" fmla="*/ 1618042 h 2430653"/>
              <a:gd name="connsiteX2" fmla="*/ 153131 w 981871"/>
              <a:gd name="connsiteY2" fmla="*/ 0 h 2430653"/>
              <a:gd name="connsiteX3" fmla="*/ 0 w 981871"/>
              <a:gd name="connsiteY3" fmla="*/ 19110 h 2430653"/>
              <a:gd name="connsiteX4" fmla="*/ 715165 w 981871"/>
              <a:gd name="connsiteY4" fmla="*/ 1311454 h 2430653"/>
              <a:gd name="connsiteX5" fmla="*/ 781002 w 981871"/>
              <a:gd name="connsiteY5" fmla="*/ 1494334 h 2430653"/>
              <a:gd name="connsiteX6" fmla="*/ 737111 w 981871"/>
              <a:gd name="connsiteY6" fmla="*/ 1706475 h 2430653"/>
              <a:gd name="connsiteX7" fmla="*/ 678589 w 981871"/>
              <a:gd name="connsiteY7" fmla="*/ 1816203 h 2430653"/>
              <a:gd name="connsiteX8" fmla="*/ 400611 w 981871"/>
              <a:gd name="connsiteY8" fmla="*/ 2123441 h 2430653"/>
              <a:gd name="connsiteX9" fmla="*/ 137264 w 981871"/>
              <a:gd name="connsiteY9" fmla="*/ 2233169 h 2430653"/>
              <a:gd name="connsiteX10" fmla="*/ 56797 w 981871"/>
              <a:gd name="connsiteY10" fmla="*/ 2269745 h 2430653"/>
              <a:gd name="connsiteX11" fmla="*/ 30485 w 981871"/>
              <a:gd name="connsiteY11" fmla="*/ 2284835 h 2430653"/>
              <a:gd name="connsiteX0" fmla="*/ 439084 w 951244"/>
              <a:gd name="connsiteY0" fmla="*/ 2426987 h 2430474"/>
              <a:gd name="connsiteX1" fmla="*/ 951244 w 951244"/>
              <a:gd name="connsiteY1" fmla="*/ 1579822 h 2430474"/>
              <a:gd name="connsiteX2" fmla="*/ 153131 w 951244"/>
              <a:gd name="connsiteY2" fmla="*/ 0 h 2430474"/>
              <a:gd name="connsiteX3" fmla="*/ 0 w 951244"/>
              <a:gd name="connsiteY3" fmla="*/ 19110 h 2430474"/>
              <a:gd name="connsiteX4" fmla="*/ 715165 w 951244"/>
              <a:gd name="connsiteY4" fmla="*/ 1311454 h 2430474"/>
              <a:gd name="connsiteX5" fmla="*/ 781002 w 951244"/>
              <a:gd name="connsiteY5" fmla="*/ 1494334 h 2430474"/>
              <a:gd name="connsiteX6" fmla="*/ 737111 w 951244"/>
              <a:gd name="connsiteY6" fmla="*/ 1706475 h 2430474"/>
              <a:gd name="connsiteX7" fmla="*/ 678589 w 951244"/>
              <a:gd name="connsiteY7" fmla="*/ 1816203 h 2430474"/>
              <a:gd name="connsiteX8" fmla="*/ 400611 w 951244"/>
              <a:gd name="connsiteY8" fmla="*/ 2123441 h 2430474"/>
              <a:gd name="connsiteX9" fmla="*/ 137264 w 951244"/>
              <a:gd name="connsiteY9" fmla="*/ 2233169 h 2430474"/>
              <a:gd name="connsiteX10" fmla="*/ 56797 w 951244"/>
              <a:gd name="connsiteY10" fmla="*/ 2269745 h 2430474"/>
              <a:gd name="connsiteX11" fmla="*/ 30485 w 951244"/>
              <a:gd name="connsiteY11" fmla="*/ 2284835 h 2430474"/>
              <a:gd name="connsiteX0" fmla="*/ 439084 w 951244"/>
              <a:gd name="connsiteY0" fmla="*/ 2426987 h 2426987"/>
              <a:gd name="connsiteX1" fmla="*/ 951244 w 951244"/>
              <a:gd name="connsiteY1" fmla="*/ 1579822 h 2426987"/>
              <a:gd name="connsiteX2" fmla="*/ 153131 w 951244"/>
              <a:gd name="connsiteY2" fmla="*/ 0 h 2426987"/>
              <a:gd name="connsiteX3" fmla="*/ 0 w 951244"/>
              <a:gd name="connsiteY3" fmla="*/ 19110 h 2426987"/>
              <a:gd name="connsiteX4" fmla="*/ 715165 w 951244"/>
              <a:gd name="connsiteY4" fmla="*/ 1311454 h 2426987"/>
              <a:gd name="connsiteX5" fmla="*/ 781002 w 951244"/>
              <a:gd name="connsiteY5" fmla="*/ 1494334 h 2426987"/>
              <a:gd name="connsiteX6" fmla="*/ 737111 w 951244"/>
              <a:gd name="connsiteY6" fmla="*/ 1706475 h 2426987"/>
              <a:gd name="connsiteX7" fmla="*/ 678589 w 951244"/>
              <a:gd name="connsiteY7" fmla="*/ 1816203 h 2426987"/>
              <a:gd name="connsiteX8" fmla="*/ 400611 w 951244"/>
              <a:gd name="connsiteY8" fmla="*/ 2123441 h 2426987"/>
              <a:gd name="connsiteX9" fmla="*/ 137264 w 951244"/>
              <a:gd name="connsiteY9" fmla="*/ 2233169 h 2426987"/>
              <a:gd name="connsiteX10" fmla="*/ 56797 w 951244"/>
              <a:gd name="connsiteY10" fmla="*/ 2269745 h 2426987"/>
              <a:gd name="connsiteX11" fmla="*/ 30485 w 951244"/>
              <a:gd name="connsiteY11" fmla="*/ 2284835 h 2426987"/>
              <a:gd name="connsiteX0" fmla="*/ 439084 w 971662"/>
              <a:gd name="connsiteY0" fmla="*/ 2426987 h 2426987"/>
              <a:gd name="connsiteX1" fmla="*/ 971662 w 971662"/>
              <a:gd name="connsiteY1" fmla="*/ 1608486 h 2426987"/>
              <a:gd name="connsiteX2" fmla="*/ 153131 w 971662"/>
              <a:gd name="connsiteY2" fmla="*/ 0 h 2426987"/>
              <a:gd name="connsiteX3" fmla="*/ 0 w 971662"/>
              <a:gd name="connsiteY3" fmla="*/ 19110 h 2426987"/>
              <a:gd name="connsiteX4" fmla="*/ 715165 w 971662"/>
              <a:gd name="connsiteY4" fmla="*/ 1311454 h 2426987"/>
              <a:gd name="connsiteX5" fmla="*/ 781002 w 971662"/>
              <a:gd name="connsiteY5" fmla="*/ 1494334 h 2426987"/>
              <a:gd name="connsiteX6" fmla="*/ 737111 w 971662"/>
              <a:gd name="connsiteY6" fmla="*/ 1706475 h 2426987"/>
              <a:gd name="connsiteX7" fmla="*/ 678589 w 971662"/>
              <a:gd name="connsiteY7" fmla="*/ 1816203 h 2426987"/>
              <a:gd name="connsiteX8" fmla="*/ 400611 w 971662"/>
              <a:gd name="connsiteY8" fmla="*/ 2123441 h 2426987"/>
              <a:gd name="connsiteX9" fmla="*/ 137264 w 971662"/>
              <a:gd name="connsiteY9" fmla="*/ 2233169 h 2426987"/>
              <a:gd name="connsiteX10" fmla="*/ 56797 w 971662"/>
              <a:gd name="connsiteY10" fmla="*/ 2269745 h 2426987"/>
              <a:gd name="connsiteX11" fmla="*/ 30485 w 971662"/>
              <a:gd name="connsiteY11" fmla="*/ 2284835 h 2426987"/>
              <a:gd name="connsiteX0" fmla="*/ 439084 w 971662"/>
              <a:gd name="connsiteY0" fmla="*/ 2438343 h 2438343"/>
              <a:gd name="connsiteX1" fmla="*/ 971662 w 971662"/>
              <a:gd name="connsiteY1" fmla="*/ 1619842 h 2438343"/>
              <a:gd name="connsiteX2" fmla="*/ 153131 w 971662"/>
              <a:gd name="connsiteY2" fmla="*/ 11356 h 2438343"/>
              <a:gd name="connsiteX3" fmla="*/ 0 w 971662"/>
              <a:gd name="connsiteY3" fmla="*/ 30466 h 2438343"/>
              <a:gd name="connsiteX4" fmla="*/ 715165 w 971662"/>
              <a:gd name="connsiteY4" fmla="*/ 1322810 h 2438343"/>
              <a:gd name="connsiteX5" fmla="*/ 781002 w 971662"/>
              <a:gd name="connsiteY5" fmla="*/ 1505690 h 2438343"/>
              <a:gd name="connsiteX6" fmla="*/ 737111 w 971662"/>
              <a:gd name="connsiteY6" fmla="*/ 1717831 h 2438343"/>
              <a:gd name="connsiteX7" fmla="*/ 678589 w 971662"/>
              <a:gd name="connsiteY7" fmla="*/ 1827559 h 2438343"/>
              <a:gd name="connsiteX8" fmla="*/ 400611 w 971662"/>
              <a:gd name="connsiteY8" fmla="*/ 2134797 h 2438343"/>
              <a:gd name="connsiteX9" fmla="*/ 137264 w 971662"/>
              <a:gd name="connsiteY9" fmla="*/ 2244525 h 2438343"/>
              <a:gd name="connsiteX10" fmla="*/ 56797 w 971662"/>
              <a:gd name="connsiteY10" fmla="*/ 2281101 h 2438343"/>
              <a:gd name="connsiteX11" fmla="*/ 30485 w 971662"/>
              <a:gd name="connsiteY11" fmla="*/ 2296191 h 2438343"/>
              <a:gd name="connsiteX0" fmla="*/ 439084 w 971662"/>
              <a:gd name="connsiteY0" fmla="*/ 2453301 h 2453301"/>
              <a:gd name="connsiteX1" fmla="*/ 971662 w 971662"/>
              <a:gd name="connsiteY1" fmla="*/ 1634800 h 2453301"/>
              <a:gd name="connsiteX2" fmla="*/ 153131 w 971662"/>
              <a:gd name="connsiteY2" fmla="*/ 26314 h 2453301"/>
              <a:gd name="connsiteX3" fmla="*/ 0 w 971662"/>
              <a:gd name="connsiteY3" fmla="*/ 45424 h 2453301"/>
              <a:gd name="connsiteX4" fmla="*/ 715165 w 971662"/>
              <a:gd name="connsiteY4" fmla="*/ 1337768 h 2453301"/>
              <a:gd name="connsiteX5" fmla="*/ 781002 w 971662"/>
              <a:gd name="connsiteY5" fmla="*/ 1520648 h 2453301"/>
              <a:gd name="connsiteX6" fmla="*/ 737111 w 971662"/>
              <a:gd name="connsiteY6" fmla="*/ 1732789 h 2453301"/>
              <a:gd name="connsiteX7" fmla="*/ 678589 w 971662"/>
              <a:gd name="connsiteY7" fmla="*/ 1842517 h 2453301"/>
              <a:gd name="connsiteX8" fmla="*/ 400611 w 971662"/>
              <a:gd name="connsiteY8" fmla="*/ 2149755 h 2453301"/>
              <a:gd name="connsiteX9" fmla="*/ 137264 w 971662"/>
              <a:gd name="connsiteY9" fmla="*/ 2259483 h 2453301"/>
              <a:gd name="connsiteX10" fmla="*/ 56797 w 971662"/>
              <a:gd name="connsiteY10" fmla="*/ 2296059 h 2453301"/>
              <a:gd name="connsiteX11" fmla="*/ 30485 w 971662"/>
              <a:gd name="connsiteY11" fmla="*/ 2311149 h 2453301"/>
              <a:gd name="connsiteX0" fmla="*/ 439084 w 971662"/>
              <a:gd name="connsiteY0" fmla="*/ 2407877 h 2407877"/>
              <a:gd name="connsiteX1" fmla="*/ 971662 w 971662"/>
              <a:gd name="connsiteY1" fmla="*/ 1589376 h 2407877"/>
              <a:gd name="connsiteX2" fmla="*/ 0 w 971662"/>
              <a:gd name="connsiteY2" fmla="*/ 0 h 2407877"/>
              <a:gd name="connsiteX3" fmla="*/ 715165 w 971662"/>
              <a:gd name="connsiteY3" fmla="*/ 1292344 h 2407877"/>
              <a:gd name="connsiteX4" fmla="*/ 781002 w 971662"/>
              <a:gd name="connsiteY4" fmla="*/ 1475224 h 2407877"/>
              <a:gd name="connsiteX5" fmla="*/ 737111 w 971662"/>
              <a:gd name="connsiteY5" fmla="*/ 1687365 h 2407877"/>
              <a:gd name="connsiteX6" fmla="*/ 678589 w 971662"/>
              <a:gd name="connsiteY6" fmla="*/ 1797093 h 2407877"/>
              <a:gd name="connsiteX7" fmla="*/ 400611 w 971662"/>
              <a:gd name="connsiteY7" fmla="*/ 2104331 h 2407877"/>
              <a:gd name="connsiteX8" fmla="*/ 137264 w 971662"/>
              <a:gd name="connsiteY8" fmla="*/ 2214059 h 2407877"/>
              <a:gd name="connsiteX9" fmla="*/ 56797 w 971662"/>
              <a:gd name="connsiteY9" fmla="*/ 2250635 h 2407877"/>
              <a:gd name="connsiteX10" fmla="*/ 30485 w 971662"/>
              <a:gd name="connsiteY10" fmla="*/ 2265725 h 2407877"/>
              <a:gd name="connsiteX0" fmla="*/ 408599 w 941177"/>
              <a:gd name="connsiteY0" fmla="*/ 1115533 h 1115533"/>
              <a:gd name="connsiteX1" fmla="*/ 941177 w 941177"/>
              <a:gd name="connsiteY1" fmla="*/ 297032 h 1115533"/>
              <a:gd name="connsiteX2" fmla="*/ 684680 w 941177"/>
              <a:gd name="connsiteY2" fmla="*/ 0 h 1115533"/>
              <a:gd name="connsiteX3" fmla="*/ 750517 w 941177"/>
              <a:gd name="connsiteY3" fmla="*/ 182880 h 1115533"/>
              <a:gd name="connsiteX4" fmla="*/ 706626 w 941177"/>
              <a:gd name="connsiteY4" fmla="*/ 395021 h 1115533"/>
              <a:gd name="connsiteX5" fmla="*/ 648104 w 941177"/>
              <a:gd name="connsiteY5" fmla="*/ 504749 h 1115533"/>
              <a:gd name="connsiteX6" fmla="*/ 370126 w 941177"/>
              <a:gd name="connsiteY6" fmla="*/ 811987 h 1115533"/>
              <a:gd name="connsiteX7" fmla="*/ 106779 w 941177"/>
              <a:gd name="connsiteY7" fmla="*/ 921715 h 1115533"/>
              <a:gd name="connsiteX8" fmla="*/ 26312 w 941177"/>
              <a:gd name="connsiteY8" fmla="*/ 958291 h 1115533"/>
              <a:gd name="connsiteX9" fmla="*/ 0 w 941177"/>
              <a:gd name="connsiteY9" fmla="*/ 973381 h 1115533"/>
              <a:gd name="connsiteX0" fmla="*/ 408599 w 941177"/>
              <a:gd name="connsiteY0" fmla="*/ 932653 h 932653"/>
              <a:gd name="connsiteX1" fmla="*/ 941177 w 941177"/>
              <a:gd name="connsiteY1" fmla="*/ 114152 h 932653"/>
              <a:gd name="connsiteX2" fmla="*/ 750517 w 941177"/>
              <a:gd name="connsiteY2" fmla="*/ 0 h 932653"/>
              <a:gd name="connsiteX3" fmla="*/ 706626 w 941177"/>
              <a:gd name="connsiteY3" fmla="*/ 212141 h 932653"/>
              <a:gd name="connsiteX4" fmla="*/ 648104 w 941177"/>
              <a:gd name="connsiteY4" fmla="*/ 321869 h 932653"/>
              <a:gd name="connsiteX5" fmla="*/ 370126 w 941177"/>
              <a:gd name="connsiteY5" fmla="*/ 629107 h 932653"/>
              <a:gd name="connsiteX6" fmla="*/ 106779 w 941177"/>
              <a:gd name="connsiteY6" fmla="*/ 738835 h 932653"/>
              <a:gd name="connsiteX7" fmla="*/ 26312 w 941177"/>
              <a:gd name="connsiteY7" fmla="*/ 775411 h 932653"/>
              <a:gd name="connsiteX8" fmla="*/ 0 w 941177"/>
              <a:gd name="connsiteY8" fmla="*/ 790501 h 932653"/>
              <a:gd name="connsiteX0" fmla="*/ 408599 w 884370"/>
              <a:gd name="connsiteY0" fmla="*/ 932653 h 932653"/>
              <a:gd name="connsiteX1" fmla="*/ 884370 w 884370"/>
              <a:gd name="connsiteY1" fmla="*/ 238210 h 932653"/>
              <a:gd name="connsiteX2" fmla="*/ 750517 w 884370"/>
              <a:gd name="connsiteY2" fmla="*/ 0 h 932653"/>
              <a:gd name="connsiteX3" fmla="*/ 706626 w 884370"/>
              <a:gd name="connsiteY3" fmla="*/ 212141 h 932653"/>
              <a:gd name="connsiteX4" fmla="*/ 648104 w 884370"/>
              <a:gd name="connsiteY4" fmla="*/ 321869 h 932653"/>
              <a:gd name="connsiteX5" fmla="*/ 370126 w 884370"/>
              <a:gd name="connsiteY5" fmla="*/ 629107 h 932653"/>
              <a:gd name="connsiteX6" fmla="*/ 106779 w 884370"/>
              <a:gd name="connsiteY6" fmla="*/ 738835 h 932653"/>
              <a:gd name="connsiteX7" fmla="*/ 26312 w 884370"/>
              <a:gd name="connsiteY7" fmla="*/ 775411 h 932653"/>
              <a:gd name="connsiteX8" fmla="*/ 0 w 884370"/>
              <a:gd name="connsiteY8" fmla="*/ 790501 h 932653"/>
              <a:gd name="connsiteX0" fmla="*/ 408599 w 884370"/>
              <a:gd name="connsiteY0" fmla="*/ 720512 h 720512"/>
              <a:gd name="connsiteX1" fmla="*/ 884370 w 884370"/>
              <a:gd name="connsiteY1" fmla="*/ 26069 h 720512"/>
              <a:gd name="connsiteX2" fmla="*/ 706626 w 884370"/>
              <a:gd name="connsiteY2" fmla="*/ 0 h 720512"/>
              <a:gd name="connsiteX3" fmla="*/ 648104 w 884370"/>
              <a:gd name="connsiteY3" fmla="*/ 109728 h 720512"/>
              <a:gd name="connsiteX4" fmla="*/ 370126 w 884370"/>
              <a:gd name="connsiteY4" fmla="*/ 416966 h 720512"/>
              <a:gd name="connsiteX5" fmla="*/ 106779 w 884370"/>
              <a:gd name="connsiteY5" fmla="*/ 526694 h 720512"/>
              <a:gd name="connsiteX6" fmla="*/ 26312 w 884370"/>
              <a:gd name="connsiteY6" fmla="*/ 563270 h 720512"/>
              <a:gd name="connsiteX7" fmla="*/ 0 w 884370"/>
              <a:gd name="connsiteY7" fmla="*/ 578360 h 720512"/>
              <a:gd name="connsiteX0" fmla="*/ 408599 w 884370"/>
              <a:gd name="connsiteY0" fmla="*/ 736443 h 736443"/>
              <a:gd name="connsiteX1" fmla="*/ 884370 w 884370"/>
              <a:gd name="connsiteY1" fmla="*/ 42000 h 736443"/>
              <a:gd name="connsiteX2" fmla="*/ 706626 w 884370"/>
              <a:gd name="connsiteY2" fmla="*/ 15931 h 736443"/>
              <a:gd name="connsiteX3" fmla="*/ 648104 w 884370"/>
              <a:gd name="connsiteY3" fmla="*/ 125659 h 736443"/>
              <a:gd name="connsiteX4" fmla="*/ 370126 w 884370"/>
              <a:gd name="connsiteY4" fmla="*/ 432897 h 736443"/>
              <a:gd name="connsiteX5" fmla="*/ 106779 w 884370"/>
              <a:gd name="connsiteY5" fmla="*/ 542625 h 736443"/>
              <a:gd name="connsiteX6" fmla="*/ 26312 w 884370"/>
              <a:gd name="connsiteY6" fmla="*/ 579201 h 736443"/>
              <a:gd name="connsiteX7" fmla="*/ 0 w 884370"/>
              <a:gd name="connsiteY7" fmla="*/ 594291 h 736443"/>
              <a:gd name="connsiteX0" fmla="*/ 408599 w 944040"/>
              <a:gd name="connsiteY0" fmla="*/ 764990 h 764990"/>
              <a:gd name="connsiteX1" fmla="*/ 944040 w 944040"/>
              <a:gd name="connsiteY1" fmla="*/ 103655 h 764990"/>
              <a:gd name="connsiteX2" fmla="*/ 706626 w 944040"/>
              <a:gd name="connsiteY2" fmla="*/ 44478 h 764990"/>
              <a:gd name="connsiteX3" fmla="*/ 648104 w 944040"/>
              <a:gd name="connsiteY3" fmla="*/ 154206 h 764990"/>
              <a:gd name="connsiteX4" fmla="*/ 370126 w 944040"/>
              <a:gd name="connsiteY4" fmla="*/ 461444 h 764990"/>
              <a:gd name="connsiteX5" fmla="*/ 106779 w 944040"/>
              <a:gd name="connsiteY5" fmla="*/ 571172 h 764990"/>
              <a:gd name="connsiteX6" fmla="*/ 26312 w 944040"/>
              <a:gd name="connsiteY6" fmla="*/ 607748 h 764990"/>
              <a:gd name="connsiteX7" fmla="*/ 0 w 944040"/>
              <a:gd name="connsiteY7" fmla="*/ 622838 h 764990"/>
              <a:gd name="connsiteX0" fmla="*/ 408599 w 944040"/>
              <a:gd name="connsiteY0" fmla="*/ 764990 h 764990"/>
              <a:gd name="connsiteX1" fmla="*/ 574231 w 944040"/>
              <a:gd name="connsiteY1" fmla="*/ 622837 h 764990"/>
              <a:gd name="connsiteX2" fmla="*/ 944040 w 944040"/>
              <a:gd name="connsiteY2" fmla="*/ 103655 h 764990"/>
              <a:gd name="connsiteX3" fmla="*/ 706626 w 944040"/>
              <a:gd name="connsiteY3" fmla="*/ 44478 h 764990"/>
              <a:gd name="connsiteX4" fmla="*/ 648104 w 944040"/>
              <a:gd name="connsiteY4" fmla="*/ 154206 h 764990"/>
              <a:gd name="connsiteX5" fmla="*/ 370126 w 944040"/>
              <a:gd name="connsiteY5" fmla="*/ 461444 h 764990"/>
              <a:gd name="connsiteX6" fmla="*/ 106779 w 944040"/>
              <a:gd name="connsiteY6" fmla="*/ 571172 h 764990"/>
              <a:gd name="connsiteX7" fmla="*/ 26312 w 944040"/>
              <a:gd name="connsiteY7" fmla="*/ 607748 h 764990"/>
              <a:gd name="connsiteX8" fmla="*/ 0 w 944040"/>
              <a:gd name="connsiteY8" fmla="*/ 622838 h 764990"/>
              <a:gd name="connsiteX0" fmla="*/ 389326 w 944040"/>
              <a:gd name="connsiteY0" fmla="*/ 795897 h 795897"/>
              <a:gd name="connsiteX1" fmla="*/ 574231 w 944040"/>
              <a:gd name="connsiteY1" fmla="*/ 622837 h 795897"/>
              <a:gd name="connsiteX2" fmla="*/ 944040 w 944040"/>
              <a:gd name="connsiteY2" fmla="*/ 103655 h 795897"/>
              <a:gd name="connsiteX3" fmla="*/ 706626 w 944040"/>
              <a:gd name="connsiteY3" fmla="*/ 44478 h 795897"/>
              <a:gd name="connsiteX4" fmla="*/ 648104 w 944040"/>
              <a:gd name="connsiteY4" fmla="*/ 154206 h 795897"/>
              <a:gd name="connsiteX5" fmla="*/ 370126 w 944040"/>
              <a:gd name="connsiteY5" fmla="*/ 461444 h 795897"/>
              <a:gd name="connsiteX6" fmla="*/ 106779 w 944040"/>
              <a:gd name="connsiteY6" fmla="*/ 571172 h 795897"/>
              <a:gd name="connsiteX7" fmla="*/ 26312 w 944040"/>
              <a:gd name="connsiteY7" fmla="*/ 607748 h 795897"/>
              <a:gd name="connsiteX8" fmla="*/ 0 w 944040"/>
              <a:gd name="connsiteY8" fmla="*/ 622838 h 795897"/>
              <a:gd name="connsiteX0" fmla="*/ 389326 w 944040"/>
              <a:gd name="connsiteY0" fmla="*/ 795897 h 795897"/>
              <a:gd name="connsiteX1" fmla="*/ 666683 w 944040"/>
              <a:gd name="connsiteY1" fmla="*/ 449776 h 795897"/>
              <a:gd name="connsiteX2" fmla="*/ 944040 w 944040"/>
              <a:gd name="connsiteY2" fmla="*/ 103655 h 795897"/>
              <a:gd name="connsiteX3" fmla="*/ 706626 w 944040"/>
              <a:gd name="connsiteY3" fmla="*/ 44478 h 795897"/>
              <a:gd name="connsiteX4" fmla="*/ 648104 w 944040"/>
              <a:gd name="connsiteY4" fmla="*/ 154206 h 795897"/>
              <a:gd name="connsiteX5" fmla="*/ 370126 w 944040"/>
              <a:gd name="connsiteY5" fmla="*/ 461444 h 795897"/>
              <a:gd name="connsiteX6" fmla="*/ 106779 w 944040"/>
              <a:gd name="connsiteY6" fmla="*/ 571172 h 795897"/>
              <a:gd name="connsiteX7" fmla="*/ 26312 w 944040"/>
              <a:gd name="connsiteY7" fmla="*/ 607748 h 795897"/>
              <a:gd name="connsiteX8" fmla="*/ 0 w 944040"/>
              <a:gd name="connsiteY8" fmla="*/ 622838 h 795897"/>
              <a:gd name="connsiteX0" fmla="*/ 389326 w 944040"/>
              <a:gd name="connsiteY0" fmla="*/ 795897 h 795897"/>
              <a:gd name="connsiteX1" fmla="*/ 944040 w 944040"/>
              <a:gd name="connsiteY1" fmla="*/ 103655 h 795897"/>
              <a:gd name="connsiteX2" fmla="*/ 706626 w 944040"/>
              <a:gd name="connsiteY2" fmla="*/ 44478 h 795897"/>
              <a:gd name="connsiteX3" fmla="*/ 648104 w 944040"/>
              <a:gd name="connsiteY3" fmla="*/ 154206 h 795897"/>
              <a:gd name="connsiteX4" fmla="*/ 370126 w 944040"/>
              <a:gd name="connsiteY4" fmla="*/ 461444 h 795897"/>
              <a:gd name="connsiteX5" fmla="*/ 106779 w 944040"/>
              <a:gd name="connsiteY5" fmla="*/ 571172 h 795897"/>
              <a:gd name="connsiteX6" fmla="*/ 26312 w 944040"/>
              <a:gd name="connsiteY6" fmla="*/ 607748 h 795897"/>
              <a:gd name="connsiteX7" fmla="*/ 0 w 944040"/>
              <a:gd name="connsiteY7" fmla="*/ 622838 h 795897"/>
              <a:gd name="connsiteX0" fmla="*/ 574231 w 944040"/>
              <a:gd name="connsiteY0" fmla="*/ 622837 h 622838"/>
              <a:gd name="connsiteX1" fmla="*/ 944040 w 944040"/>
              <a:gd name="connsiteY1" fmla="*/ 103655 h 622838"/>
              <a:gd name="connsiteX2" fmla="*/ 706626 w 944040"/>
              <a:gd name="connsiteY2" fmla="*/ 44478 h 622838"/>
              <a:gd name="connsiteX3" fmla="*/ 648104 w 944040"/>
              <a:gd name="connsiteY3" fmla="*/ 154206 h 622838"/>
              <a:gd name="connsiteX4" fmla="*/ 370126 w 944040"/>
              <a:gd name="connsiteY4" fmla="*/ 461444 h 622838"/>
              <a:gd name="connsiteX5" fmla="*/ 106779 w 944040"/>
              <a:gd name="connsiteY5" fmla="*/ 571172 h 622838"/>
              <a:gd name="connsiteX6" fmla="*/ 26312 w 944040"/>
              <a:gd name="connsiteY6" fmla="*/ 607748 h 622838"/>
              <a:gd name="connsiteX7" fmla="*/ 0 w 944040"/>
              <a:gd name="connsiteY7" fmla="*/ 622838 h 622838"/>
              <a:gd name="connsiteX0" fmla="*/ 574231 w 944040"/>
              <a:gd name="connsiteY0" fmla="*/ 650190 h 650191"/>
              <a:gd name="connsiteX1" fmla="*/ 944040 w 944040"/>
              <a:gd name="connsiteY1" fmla="*/ 131008 h 650191"/>
              <a:gd name="connsiteX2" fmla="*/ 759135 w 944040"/>
              <a:gd name="connsiteY2" fmla="*/ 44478 h 650191"/>
              <a:gd name="connsiteX3" fmla="*/ 648104 w 944040"/>
              <a:gd name="connsiteY3" fmla="*/ 181559 h 650191"/>
              <a:gd name="connsiteX4" fmla="*/ 370126 w 944040"/>
              <a:gd name="connsiteY4" fmla="*/ 488797 h 650191"/>
              <a:gd name="connsiteX5" fmla="*/ 106779 w 944040"/>
              <a:gd name="connsiteY5" fmla="*/ 598525 h 650191"/>
              <a:gd name="connsiteX6" fmla="*/ 26312 w 944040"/>
              <a:gd name="connsiteY6" fmla="*/ 635101 h 650191"/>
              <a:gd name="connsiteX7" fmla="*/ 0 w 944040"/>
              <a:gd name="connsiteY7" fmla="*/ 650191 h 650191"/>
              <a:gd name="connsiteX0" fmla="*/ 574231 w 949327"/>
              <a:gd name="connsiteY0" fmla="*/ 607369 h 607370"/>
              <a:gd name="connsiteX1" fmla="*/ 944040 w 949327"/>
              <a:gd name="connsiteY1" fmla="*/ 88187 h 607370"/>
              <a:gd name="connsiteX2" fmla="*/ 759135 w 949327"/>
              <a:gd name="connsiteY2" fmla="*/ 1657 h 607370"/>
              <a:gd name="connsiteX3" fmla="*/ 648104 w 949327"/>
              <a:gd name="connsiteY3" fmla="*/ 138738 h 607370"/>
              <a:gd name="connsiteX4" fmla="*/ 370126 w 949327"/>
              <a:gd name="connsiteY4" fmla="*/ 445976 h 607370"/>
              <a:gd name="connsiteX5" fmla="*/ 106779 w 949327"/>
              <a:gd name="connsiteY5" fmla="*/ 555704 h 607370"/>
              <a:gd name="connsiteX6" fmla="*/ 26312 w 949327"/>
              <a:gd name="connsiteY6" fmla="*/ 592280 h 607370"/>
              <a:gd name="connsiteX7" fmla="*/ 0 w 949327"/>
              <a:gd name="connsiteY7" fmla="*/ 607370 h 607370"/>
              <a:gd name="connsiteX0" fmla="*/ 574231 w 996386"/>
              <a:gd name="connsiteY0" fmla="*/ 625588 h 625589"/>
              <a:gd name="connsiteX1" fmla="*/ 944040 w 996386"/>
              <a:gd name="connsiteY1" fmla="*/ 106406 h 625589"/>
              <a:gd name="connsiteX2" fmla="*/ 944040 w 996386"/>
              <a:gd name="connsiteY2" fmla="*/ 19876 h 625589"/>
              <a:gd name="connsiteX3" fmla="*/ 759135 w 996386"/>
              <a:gd name="connsiteY3" fmla="*/ 19876 h 625589"/>
              <a:gd name="connsiteX4" fmla="*/ 648104 w 996386"/>
              <a:gd name="connsiteY4" fmla="*/ 156957 h 625589"/>
              <a:gd name="connsiteX5" fmla="*/ 370126 w 996386"/>
              <a:gd name="connsiteY5" fmla="*/ 464195 h 625589"/>
              <a:gd name="connsiteX6" fmla="*/ 106779 w 996386"/>
              <a:gd name="connsiteY6" fmla="*/ 573923 h 625589"/>
              <a:gd name="connsiteX7" fmla="*/ 26312 w 996386"/>
              <a:gd name="connsiteY7" fmla="*/ 610499 h 625589"/>
              <a:gd name="connsiteX8" fmla="*/ 0 w 996386"/>
              <a:gd name="connsiteY8" fmla="*/ 625589 h 625589"/>
              <a:gd name="connsiteX0" fmla="*/ 574231 w 996383"/>
              <a:gd name="connsiteY0" fmla="*/ 634556 h 634557"/>
              <a:gd name="connsiteX1" fmla="*/ 944038 w 996383"/>
              <a:gd name="connsiteY1" fmla="*/ 201906 h 634557"/>
              <a:gd name="connsiteX2" fmla="*/ 944040 w 996383"/>
              <a:gd name="connsiteY2" fmla="*/ 28844 h 634557"/>
              <a:gd name="connsiteX3" fmla="*/ 759135 w 996383"/>
              <a:gd name="connsiteY3" fmla="*/ 28844 h 634557"/>
              <a:gd name="connsiteX4" fmla="*/ 648104 w 996383"/>
              <a:gd name="connsiteY4" fmla="*/ 165925 h 634557"/>
              <a:gd name="connsiteX5" fmla="*/ 370126 w 996383"/>
              <a:gd name="connsiteY5" fmla="*/ 473163 h 634557"/>
              <a:gd name="connsiteX6" fmla="*/ 106779 w 996383"/>
              <a:gd name="connsiteY6" fmla="*/ 582891 h 634557"/>
              <a:gd name="connsiteX7" fmla="*/ 26312 w 996383"/>
              <a:gd name="connsiteY7" fmla="*/ 619467 h 634557"/>
              <a:gd name="connsiteX8" fmla="*/ 0 w 996383"/>
              <a:gd name="connsiteY8" fmla="*/ 634557 h 634557"/>
              <a:gd name="connsiteX0" fmla="*/ 574231 w 996384"/>
              <a:gd name="connsiteY0" fmla="*/ 634556 h 706665"/>
              <a:gd name="connsiteX1" fmla="*/ 574229 w 996384"/>
              <a:gd name="connsiteY1" fmla="*/ 634557 h 706665"/>
              <a:gd name="connsiteX2" fmla="*/ 944038 w 996384"/>
              <a:gd name="connsiteY2" fmla="*/ 201906 h 706665"/>
              <a:gd name="connsiteX3" fmla="*/ 944040 w 996384"/>
              <a:gd name="connsiteY3" fmla="*/ 28844 h 706665"/>
              <a:gd name="connsiteX4" fmla="*/ 759135 w 996384"/>
              <a:gd name="connsiteY4" fmla="*/ 28844 h 706665"/>
              <a:gd name="connsiteX5" fmla="*/ 648104 w 996384"/>
              <a:gd name="connsiteY5" fmla="*/ 165925 h 706665"/>
              <a:gd name="connsiteX6" fmla="*/ 370126 w 996384"/>
              <a:gd name="connsiteY6" fmla="*/ 473163 h 706665"/>
              <a:gd name="connsiteX7" fmla="*/ 106779 w 996384"/>
              <a:gd name="connsiteY7" fmla="*/ 582891 h 706665"/>
              <a:gd name="connsiteX8" fmla="*/ 26312 w 996384"/>
              <a:gd name="connsiteY8" fmla="*/ 619467 h 706665"/>
              <a:gd name="connsiteX9" fmla="*/ 0 w 996384"/>
              <a:gd name="connsiteY9" fmla="*/ 634557 h 70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84" h="706665">
                <a:moveTo>
                  <a:pt x="574231" y="634556"/>
                </a:moveTo>
                <a:cubicBezTo>
                  <a:pt x="574920" y="633270"/>
                  <a:pt x="512595" y="706665"/>
                  <a:pt x="574229" y="634557"/>
                </a:cubicBezTo>
                <a:cubicBezTo>
                  <a:pt x="635863" y="562449"/>
                  <a:pt x="883092" y="301572"/>
                  <a:pt x="944038" y="201906"/>
                </a:cubicBezTo>
                <a:cubicBezTo>
                  <a:pt x="996384" y="103925"/>
                  <a:pt x="974857" y="57688"/>
                  <a:pt x="944040" y="28844"/>
                </a:cubicBezTo>
                <a:cubicBezTo>
                  <a:pt x="913223" y="0"/>
                  <a:pt x="799169" y="8968"/>
                  <a:pt x="759135" y="28844"/>
                </a:cubicBezTo>
                <a:lnTo>
                  <a:pt x="648104" y="165925"/>
                </a:lnTo>
                <a:lnTo>
                  <a:pt x="370126" y="473163"/>
                </a:lnTo>
                <a:lnTo>
                  <a:pt x="106779" y="582891"/>
                </a:lnTo>
                <a:lnTo>
                  <a:pt x="26312" y="619467"/>
                </a:lnTo>
                <a:lnTo>
                  <a:pt x="0" y="634557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ihåndsform 6"/>
          <p:cNvSpPr/>
          <p:nvPr/>
        </p:nvSpPr>
        <p:spPr>
          <a:xfrm>
            <a:off x="3995935" y="1995240"/>
            <a:ext cx="1738661" cy="2225847"/>
          </a:xfrm>
          <a:custGeom>
            <a:avLst/>
            <a:gdLst>
              <a:gd name="connsiteX0" fmla="*/ 1967789 w 1967789"/>
              <a:gd name="connsiteY0" fmla="*/ 0 h 1199692"/>
              <a:gd name="connsiteX1" fmla="*/ 1953158 w 1967789"/>
              <a:gd name="connsiteY1" fmla="*/ 65836 h 1199692"/>
              <a:gd name="connsiteX2" fmla="*/ 1836115 w 1967789"/>
              <a:gd name="connsiteY2" fmla="*/ 146304 h 1199692"/>
              <a:gd name="connsiteX3" fmla="*/ 1682496 w 1967789"/>
              <a:gd name="connsiteY3" fmla="*/ 175564 h 1199692"/>
              <a:gd name="connsiteX4" fmla="*/ 1543507 w 1967789"/>
              <a:gd name="connsiteY4" fmla="*/ 153619 h 1199692"/>
              <a:gd name="connsiteX5" fmla="*/ 1411833 w 1967789"/>
              <a:gd name="connsiteY5" fmla="*/ 138988 h 1199692"/>
              <a:gd name="connsiteX6" fmla="*/ 1280160 w 1967789"/>
              <a:gd name="connsiteY6" fmla="*/ 168249 h 1199692"/>
              <a:gd name="connsiteX7" fmla="*/ 1185062 w 1967789"/>
              <a:gd name="connsiteY7" fmla="*/ 277977 h 1199692"/>
              <a:gd name="connsiteX8" fmla="*/ 1046073 w 1967789"/>
              <a:gd name="connsiteY8" fmla="*/ 424281 h 1199692"/>
              <a:gd name="connsiteX9" fmla="*/ 936345 w 1967789"/>
              <a:gd name="connsiteY9" fmla="*/ 490118 h 1199692"/>
              <a:gd name="connsiteX10" fmla="*/ 833933 w 1967789"/>
              <a:gd name="connsiteY10" fmla="*/ 555955 h 1199692"/>
              <a:gd name="connsiteX11" fmla="*/ 672998 w 1967789"/>
              <a:gd name="connsiteY11" fmla="*/ 614476 h 1199692"/>
              <a:gd name="connsiteX12" fmla="*/ 555955 w 1967789"/>
              <a:gd name="connsiteY12" fmla="*/ 672998 h 1199692"/>
              <a:gd name="connsiteX13" fmla="*/ 373075 w 1967789"/>
              <a:gd name="connsiteY13" fmla="*/ 680313 h 1199692"/>
              <a:gd name="connsiteX14" fmla="*/ 190195 w 1967789"/>
              <a:gd name="connsiteY14" fmla="*/ 855878 h 1199692"/>
              <a:gd name="connsiteX15" fmla="*/ 58521 w 1967789"/>
              <a:gd name="connsiteY15" fmla="*/ 1038758 h 1199692"/>
              <a:gd name="connsiteX16" fmla="*/ 0 w 1967789"/>
              <a:gd name="connsiteY16" fmla="*/ 1126540 h 1199692"/>
              <a:gd name="connsiteX17" fmla="*/ 95097 w 1967789"/>
              <a:gd name="connsiteY17" fmla="*/ 1170432 h 1199692"/>
              <a:gd name="connsiteX18" fmla="*/ 182880 w 1967789"/>
              <a:gd name="connsiteY18" fmla="*/ 1199692 h 1199692"/>
              <a:gd name="connsiteX0" fmla="*/ 1994762 w 1994762"/>
              <a:gd name="connsiteY0" fmla="*/ 0 h 1290190"/>
              <a:gd name="connsiteX1" fmla="*/ 1980131 w 1994762"/>
              <a:gd name="connsiteY1" fmla="*/ 65836 h 1290190"/>
              <a:gd name="connsiteX2" fmla="*/ 1863088 w 1994762"/>
              <a:gd name="connsiteY2" fmla="*/ 146304 h 1290190"/>
              <a:gd name="connsiteX3" fmla="*/ 1709469 w 1994762"/>
              <a:gd name="connsiteY3" fmla="*/ 175564 h 1290190"/>
              <a:gd name="connsiteX4" fmla="*/ 1570480 w 1994762"/>
              <a:gd name="connsiteY4" fmla="*/ 153619 h 1290190"/>
              <a:gd name="connsiteX5" fmla="*/ 1438806 w 1994762"/>
              <a:gd name="connsiteY5" fmla="*/ 138988 h 1290190"/>
              <a:gd name="connsiteX6" fmla="*/ 1307133 w 1994762"/>
              <a:gd name="connsiteY6" fmla="*/ 168249 h 1290190"/>
              <a:gd name="connsiteX7" fmla="*/ 1212035 w 1994762"/>
              <a:gd name="connsiteY7" fmla="*/ 277977 h 1290190"/>
              <a:gd name="connsiteX8" fmla="*/ 1073046 w 1994762"/>
              <a:gd name="connsiteY8" fmla="*/ 424281 h 1290190"/>
              <a:gd name="connsiteX9" fmla="*/ 963318 w 1994762"/>
              <a:gd name="connsiteY9" fmla="*/ 490118 h 1290190"/>
              <a:gd name="connsiteX10" fmla="*/ 860906 w 1994762"/>
              <a:gd name="connsiteY10" fmla="*/ 555955 h 1290190"/>
              <a:gd name="connsiteX11" fmla="*/ 699971 w 1994762"/>
              <a:gd name="connsiteY11" fmla="*/ 614476 h 1290190"/>
              <a:gd name="connsiteX12" fmla="*/ 582928 w 1994762"/>
              <a:gd name="connsiteY12" fmla="*/ 672998 h 1290190"/>
              <a:gd name="connsiteX13" fmla="*/ 400048 w 1994762"/>
              <a:gd name="connsiteY13" fmla="*/ 680313 h 1290190"/>
              <a:gd name="connsiteX14" fmla="*/ 217168 w 1994762"/>
              <a:gd name="connsiteY14" fmla="*/ 855878 h 1290190"/>
              <a:gd name="connsiteX15" fmla="*/ 85494 w 1994762"/>
              <a:gd name="connsiteY15" fmla="*/ 1038758 h 1290190"/>
              <a:gd name="connsiteX16" fmla="*/ 26973 w 1994762"/>
              <a:gd name="connsiteY16" fmla="*/ 1126540 h 1290190"/>
              <a:gd name="connsiteX17" fmla="*/ 0 w 1994762"/>
              <a:gd name="connsiteY17" fmla="*/ 1290190 h 1290190"/>
              <a:gd name="connsiteX18" fmla="*/ 209853 w 1994762"/>
              <a:gd name="connsiteY18" fmla="*/ 1199692 h 1290190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07133 w 1994762"/>
              <a:gd name="connsiteY6" fmla="*/ 168249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79790 w 1994762"/>
              <a:gd name="connsiteY16" fmla="*/ 1114951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90190 h 1506214"/>
              <a:gd name="connsiteX17" fmla="*/ 0 w 1994762"/>
              <a:gd name="connsiteY17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86482 h 1506214"/>
              <a:gd name="connsiteX17" fmla="*/ 0 w 1994762"/>
              <a:gd name="connsiteY17" fmla="*/ 1506214 h 1506214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2 h 1715310"/>
              <a:gd name="connsiteX17" fmla="*/ 79790 w 1994762"/>
              <a:gd name="connsiteY17" fmla="*/ 1715310 h 1715310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1 h 1715310"/>
              <a:gd name="connsiteX17" fmla="*/ 79790 w 1994762"/>
              <a:gd name="connsiteY17" fmla="*/ 1715310 h 1715310"/>
              <a:gd name="connsiteX0" fmla="*/ 1994762 w 1994762"/>
              <a:gd name="connsiteY0" fmla="*/ 0 h 1715309"/>
              <a:gd name="connsiteX1" fmla="*/ 1980131 w 1994762"/>
              <a:gd name="connsiteY1" fmla="*/ 65836 h 1715309"/>
              <a:gd name="connsiteX2" fmla="*/ 1863088 w 1994762"/>
              <a:gd name="connsiteY2" fmla="*/ 146304 h 1715309"/>
              <a:gd name="connsiteX3" fmla="*/ 1709469 w 1994762"/>
              <a:gd name="connsiteY3" fmla="*/ 175564 h 1715309"/>
              <a:gd name="connsiteX4" fmla="*/ 1570480 w 1994762"/>
              <a:gd name="connsiteY4" fmla="*/ 153619 h 1715309"/>
              <a:gd name="connsiteX5" fmla="*/ 1438806 w 1994762"/>
              <a:gd name="connsiteY5" fmla="*/ 138988 h 1715309"/>
              <a:gd name="connsiteX6" fmla="*/ 1356438 w 1994762"/>
              <a:gd name="connsiteY6" fmla="*/ 171531 h 1715309"/>
              <a:gd name="connsiteX7" fmla="*/ 1196857 w 1994762"/>
              <a:gd name="connsiteY7" fmla="*/ 343062 h 1715309"/>
              <a:gd name="connsiteX8" fmla="*/ 1117067 w 1994762"/>
              <a:gd name="connsiteY8" fmla="*/ 428827 h 1715309"/>
              <a:gd name="connsiteX9" fmla="*/ 1037276 w 1994762"/>
              <a:gd name="connsiteY9" fmla="*/ 514593 h 1715309"/>
              <a:gd name="connsiteX10" fmla="*/ 877695 w 1994762"/>
              <a:gd name="connsiteY10" fmla="*/ 600358 h 1715309"/>
              <a:gd name="connsiteX11" fmla="*/ 718114 w 1994762"/>
              <a:gd name="connsiteY11" fmla="*/ 686124 h 1715309"/>
              <a:gd name="connsiteX12" fmla="*/ 582928 w 1994762"/>
              <a:gd name="connsiteY12" fmla="*/ 672998 h 1715309"/>
              <a:gd name="connsiteX13" fmla="*/ 398952 w 1994762"/>
              <a:gd name="connsiteY13" fmla="*/ 771889 h 1715309"/>
              <a:gd name="connsiteX14" fmla="*/ 239371 w 1994762"/>
              <a:gd name="connsiteY14" fmla="*/ 943420 h 1715309"/>
              <a:gd name="connsiteX15" fmla="*/ 159581 w 1994762"/>
              <a:gd name="connsiteY15" fmla="*/ 1114951 h 1715309"/>
              <a:gd name="connsiteX16" fmla="*/ 0 w 1994762"/>
              <a:gd name="connsiteY16" fmla="*/ 1286481 h 1715309"/>
              <a:gd name="connsiteX17" fmla="*/ 79790 w 1994762"/>
              <a:gd name="connsiteY17" fmla="*/ 1715309 h 1715309"/>
              <a:gd name="connsiteX0" fmla="*/ 1994762 w 1994762"/>
              <a:gd name="connsiteY0" fmla="*/ 0 h 1715309"/>
              <a:gd name="connsiteX1" fmla="*/ 1980131 w 1994762"/>
              <a:gd name="connsiteY1" fmla="*/ 65836 h 1715309"/>
              <a:gd name="connsiteX2" fmla="*/ 1863088 w 1994762"/>
              <a:gd name="connsiteY2" fmla="*/ 146304 h 1715309"/>
              <a:gd name="connsiteX3" fmla="*/ 1709469 w 1994762"/>
              <a:gd name="connsiteY3" fmla="*/ 175564 h 1715309"/>
              <a:gd name="connsiteX4" fmla="*/ 1570480 w 1994762"/>
              <a:gd name="connsiteY4" fmla="*/ 153619 h 1715309"/>
              <a:gd name="connsiteX5" fmla="*/ 1438806 w 1994762"/>
              <a:gd name="connsiteY5" fmla="*/ 138988 h 1715309"/>
              <a:gd name="connsiteX6" fmla="*/ 1356438 w 1994762"/>
              <a:gd name="connsiteY6" fmla="*/ 171531 h 1715309"/>
              <a:gd name="connsiteX7" fmla="*/ 1196857 w 1994762"/>
              <a:gd name="connsiteY7" fmla="*/ 343062 h 1715309"/>
              <a:gd name="connsiteX8" fmla="*/ 1117067 w 1994762"/>
              <a:gd name="connsiteY8" fmla="*/ 428827 h 1715309"/>
              <a:gd name="connsiteX9" fmla="*/ 1037276 w 1994762"/>
              <a:gd name="connsiteY9" fmla="*/ 514593 h 1715309"/>
              <a:gd name="connsiteX10" fmla="*/ 877695 w 1994762"/>
              <a:gd name="connsiteY10" fmla="*/ 600358 h 1715309"/>
              <a:gd name="connsiteX11" fmla="*/ 718114 w 1994762"/>
              <a:gd name="connsiteY11" fmla="*/ 686124 h 1715309"/>
              <a:gd name="connsiteX12" fmla="*/ 582928 w 1994762"/>
              <a:gd name="connsiteY12" fmla="*/ 672998 h 1715309"/>
              <a:gd name="connsiteX13" fmla="*/ 398952 w 1994762"/>
              <a:gd name="connsiteY13" fmla="*/ 771889 h 1715309"/>
              <a:gd name="connsiteX14" fmla="*/ 239371 w 1994762"/>
              <a:gd name="connsiteY14" fmla="*/ 943420 h 1715309"/>
              <a:gd name="connsiteX15" fmla="*/ 159581 w 1994762"/>
              <a:gd name="connsiteY15" fmla="*/ 1114951 h 1715309"/>
              <a:gd name="connsiteX16" fmla="*/ 0 w 1994762"/>
              <a:gd name="connsiteY16" fmla="*/ 1286481 h 1715309"/>
              <a:gd name="connsiteX17" fmla="*/ 79790 w 1994762"/>
              <a:gd name="connsiteY17" fmla="*/ 1715309 h 1715309"/>
              <a:gd name="connsiteX0" fmla="*/ 1980131 w 1980131"/>
              <a:gd name="connsiteY0" fmla="*/ 0 h 1649473"/>
              <a:gd name="connsiteX1" fmla="*/ 1863088 w 1980131"/>
              <a:gd name="connsiteY1" fmla="*/ 80468 h 1649473"/>
              <a:gd name="connsiteX2" fmla="*/ 1709469 w 1980131"/>
              <a:gd name="connsiteY2" fmla="*/ 109728 h 1649473"/>
              <a:gd name="connsiteX3" fmla="*/ 1570480 w 1980131"/>
              <a:gd name="connsiteY3" fmla="*/ 87783 h 1649473"/>
              <a:gd name="connsiteX4" fmla="*/ 1438806 w 1980131"/>
              <a:gd name="connsiteY4" fmla="*/ 73152 h 1649473"/>
              <a:gd name="connsiteX5" fmla="*/ 1356438 w 1980131"/>
              <a:gd name="connsiteY5" fmla="*/ 105695 h 1649473"/>
              <a:gd name="connsiteX6" fmla="*/ 1196857 w 1980131"/>
              <a:gd name="connsiteY6" fmla="*/ 277226 h 1649473"/>
              <a:gd name="connsiteX7" fmla="*/ 1117067 w 1980131"/>
              <a:gd name="connsiteY7" fmla="*/ 362991 h 1649473"/>
              <a:gd name="connsiteX8" fmla="*/ 1037276 w 1980131"/>
              <a:gd name="connsiteY8" fmla="*/ 448757 h 1649473"/>
              <a:gd name="connsiteX9" fmla="*/ 877695 w 1980131"/>
              <a:gd name="connsiteY9" fmla="*/ 534522 h 1649473"/>
              <a:gd name="connsiteX10" fmla="*/ 718114 w 1980131"/>
              <a:gd name="connsiteY10" fmla="*/ 620288 h 1649473"/>
              <a:gd name="connsiteX11" fmla="*/ 582928 w 1980131"/>
              <a:gd name="connsiteY11" fmla="*/ 607162 h 1649473"/>
              <a:gd name="connsiteX12" fmla="*/ 398952 w 1980131"/>
              <a:gd name="connsiteY12" fmla="*/ 706053 h 1649473"/>
              <a:gd name="connsiteX13" fmla="*/ 239371 w 1980131"/>
              <a:gd name="connsiteY13" fmla="*/ 877584 h 1649473"/>
              <a:gd name="connsiteX14" fmla="*/ 159581 w 1980131"/>
              <a:gd name="connsiteY14" fmla="*/ 1049115 h 1649473"/>
              <a:gd name="connsiteX15" fmla="*/ 0 w 1980131"/>
              <a:gd name="connsiteY15" fmla="*/ 1220645 h 1649473"/>
              <a:gd name="connsiteX16" fmla="*/ 79790 w 1980131"/>
              <a:gd name="connsiteY16" fmla="*/ 1649473 h 1649473"/>
              <a:gd name="connsiteX0" fmla="*/ 1914972 w 1914972"/>
              <a:gd name="connsiteY0" fmla="*/ 0 h 1801075"/>
              <a:gd name="connsiteX1" fmla="*/ 1863088 w 1914972"/>
              <a:gd name="connsiteY1" fmla="*/ 232070 h 1801075"/>
              <a:gd name="connsiteX2" fmla="*/ 1709469 w 1914972"/>
              <a:gd name="connsiteY2" fmla="*/ 261330 h 1801075"/>
              <a:gd name="connsiteX3" fmla="*/ 1570480 w 1914972"/>
              <a:gd name="connsiteY3" fmla="*/ 239385 h 1801075"/>
              <a:gd name="connsiteX4" fmla="*/ 1438806 w 1914972"/>
              <a:gd name="connsiteY4" fmla="*/ 224754 h 1801075"/>
              <a:gd name="connsiteX5" fmla="*/ 1356438 w 1914972"/>
              <a:gd name="connsiteY5" fmla="*/ 257297 h 1801075"/>
              <a:gd name="connsiteX6" fmla="*/ 1196857 w 1914972"/>
              <a:gd name="connsiteY6" fmla="*/ 428828 h 1801075"/>
              <a:gd name="connsiteX7" fmla="*/ 1117067 w 1914972"/>
              <a:gd name="connsiteY7" fmla="*/ 514593 h 1801075"/>
              <a:gd name="connsiteX8" fmla="*/ 1037276 w 1914972"/>
              <a:gd name="connsiteY8" fmla="*/ 600359 h 1801075"/>
              <a:gd name="connsiteX9" fmla="*/ 877695 w 1914972"/>
              <a:gd name="connsiteY9" fmla="*/ 686124 h 1801075"/>
              <a:gd name="connsiteX10" fmla="*/ 718114 w 1914972"/>
              <a:gd name="connsiteY10" fmla="*/ 771890 h 1801075"/>
              <a:gd name="connsiteX11" fmla="*/ 582928 w 1914972"/>
              <a:gd name="connsiteY11" fmla="*/ 758764 h 1801075"/>
              <a:gd name="connsiteX12" fmla="*/ 398952 w 1914972"/>
              <a:gd name="connsiteY12" fmla="*/ 857655 h 1801075"/>
              <a:gd name="connsiteX13" fmla="*/ 239371 w 1914972"/>
              <a:gd name="connsiteY13" fmla="*/ 1029186 h 1801075"/>
              <a:gd name="connsiteX14" fmla="*/ 159581 w 1914972"/>
              <a:gd name="connsiteY14" fmla="*/ 1200717 h 1801075"/>
              <a:gd name="connsiteX15" fmla="*/ 0 w 1914972"/>
              <a:gd name="connsiteY15" fmla="*/ 1372247 h 1801075"/>
              <a:gd name="connsiteX16" fmla="*/ 79790 w 1914972"/>
              <a:gd name="connsiteY16" fmla="*/ 1801075 h 1801075"/>
              <a:gd name="connsiteX0" fmla="*/ 1914972 w 2045566"/>
              <a:gd name="connsiteY0" fmla="*/ 0 h 1801075"/>
              <a:gd name="connsiteX1" fmla="*/ 1863088 w 2045566"/>
              <a:gd name="connsiteY1" fmla="*/ 232070 h 1801075"/>
              <a:gd name="connsiteX2" fmla="*/ 1709469 w 2045566"/>
              <a:gd name="connsiteY2" fmla="*/ 261330 h 1801075"/>
              <a:gd name="connsiteX3" fmla="*/ 1570480 w 2045566"/>
              <a:gd name="connsiteY3" fmla="*/ 239385 h 1801075"/>
              <a:gd name="connsiteX4" fmla="*/ 1438806 w 2045566"/>
              <a:gd name="connsiteY4" fmla="*/ 224754 h 1801075"/>
              <a:gd name="connsiteX5" fmla="*/ 1356438 w 2045566"/>
              <a:gd name="connsiteY5" fmla="*/ 257297 h 1801075"/>
              <a:gd name="connsiteX6" fmla="*/ 1196857 w 2045566"/>
              <a:gd name="connsiteY6" fmla="*/ 428828 h 1801075"/>
              <a:gd name="connsiteX7" fmla="*/ 1117067 w 2045566"/>
              <a:gd name="connsiteY7" fmla="*/ 514593 h 1801075"/>
              <a:gd name="connsiteX8" fmla="*/ 1037276 w 2045566"/>
              <a:gd name="connsiteY8" fmla="*/ 600359 h 1801075"/>
              <a:gd name="connsiteX9" fmla="*/ 877695 w 2045566"/>
              <a:gd name="connsiteY9" fmla="*/ 686124 h 1801075"/>
              <a:gd name="connsiteX10" fmla="*/ 718114 w 2045566"/>
              <a:gd name="connsiteY10" fmla="*/ 771890 h 1801075"/>
              <a:gd name="connsiteX11" fmla="*/ 582928 w 2045566"/>
              <a:gd name="connsiteY11" fmla="*/ 758764 h 1801075"/>
              <a:gd name="connsiteX12" fmla="*/ 398952 w 2045566"/>
              <a:gd name="connsiteY12" fmla="*/ 857655 h 1801075"/>
              <a:gd name="connsiteX13" fmla="*/ 239371 w 2045566"/>
              <a:gd name="connsiteY13" fmla="*/ 1029186 h 1801075"/>
              <a:gd name="connsiteX14" fmla="*/ 159581 w 2045566"/>
              <a:gd name="connsiteY14" fmla="*/ 1200717 h 1801075"/>
              <a:gd name="connsiteX15" fmla="*/ 0 w 2045566"/>
              <a:gd name="connsiteY15" fmla="*/ 1372247 h 1801075"/>
              <a:gd name="connsiteX16" fmla="*/ 79790 w 2045566"/>
              <a:gd name="connsiteY16" fmla="*/ 1801075 h 1801075"/>
              <a:gd name="connsiteX0" fmla="*/ 1914972 w 2045566"/>
              <a:gd name="connsiteY0" fmla="*/ 0 h 1801075"/>
              <a:gd name="connsiteX1" fmla="*/ 1863088 w 2045566"/>
              <a:gd name="connsiteY1" fmla="*/ 232070 h 1801075"/>
              <a:gd name="connsiteX2" fmla="*/ 1709469 w 2045566"/>
              <a:gd name="connsiteY2" fmla="*/ 261330 h 1801075"/>
              <a:gd name="connsiteX3" fmla="*/ 1570480 w 2045566"/>
              <a:gd name="connsiteY3" fmla="*/ 239385 h 1801075"/>
              <a:gd name="connsiteX4" fmla="*/ 1438806 w 2045566"/>
              <a:gd name="connsiteY4" fmla="*/ 224754 h 1801075"/>
              <a:gd name="connsiteX5" fmla="*/ 1356438 w 2045566"/>
              <a:gd name="connsiteY5" fmla="*/ 257297 h 1801075"/>
              <a:gd name="connsiteX6" fmla="*/ 1196857 w 2045566"/>
              <a:gd name="connsiteY6" fmla="*/ 428828 h 1801075"/>
              <a:gd name="connsiteX7" fmla="*/ 1117067 w 2045566"/>
              <a:gd name="connsiteY7" fmla="*/ 514593 h 1801075"/>
              <a:gd name="connsiteX8" fmla="*/ 1037276 w 2045566"/>
              <a:gd name="connsiteY8" fmla="*/ 600359 h 1801075"/>
              <a:gd name="connsiteX9" fmla="*/ 877695 w 2045566"/>
              <a:gd name="connsiteY9" fmla="*/ 686124 h 1801075"/>
              <a:gd name="connsiteX10" fmla="*/ 718114 w 2045566"/>
              <a:gd name="connsiteY10" fmla="*/ 771890 h 1801075"/>
              <a:gd name="connsiteX11" fmla="*/ 582928 w 2045566"/>
              <a:gd name="connsiteY11" fmla="*/ 758764 h 1801075"/>
              <a:gd name="connsiteX12" fmla="*/ 398952 w 2045566"/>
              <a:gd name="connsiteY12" fmla="*/ 857655 h 1801075"/>
              <a:gd name="connsiteX13" fmla="*/ 239371 w 2045566"/>
              <a:gd name="connsiteY13" fmla="*/ 1029186 h 1801075"/>
              <a:gd name="connsiteX14" fmla="*/ 159581 w 2045566"/>
              <a:gd name="connsiteY14" fmla="*/ 1200717 h 1801075"/>
              <a:gd name="connsiteX15" fmla="*/ 0 w 2045566"/>
              <a:gd name="connsiteY15" fmla="*/ 1372247 h 1801075"/>
              <a:gd name="connsiteX16" fmla="*/ 79790 w 2045566"/>
              <a:gd name="connsiteY16" fmla="*/ 1801075 h 1801075"/>
              <a:gd name="connsiteX0" fmla="*/ 1783170 w 1898540"/>
              <a:gd name="connsiteY0" fmla="*/ 0 h 2403179"/>
              <a:gd name="connsiteX1" fmla="*/ 1863088 w 1898540"/>
              <a:gd name="connsiteY1" fmla="*/ 834174 h 2403179"/>
              <a:gd name="connsiteX2" fmla="*/ 1709469 w 1898540"/>
              <a:gd name="connsiteY2" fmla="*/ 863434 h 2403179"/>
              <a:gd name="connsiteX3" fmla="*/ 1570480 w 1898540"/>
              <a:gd name="connsiteY3" fmla="*/ 841489 h 2403179"/>
              <a:gd name="connsiteX4" fmla="*/ 1438806 w 1898540"/>
              <a:gd name="connsiteY4" fmla="*/ 826858 h 2403179"/>
              <a:gd name="connsiteX5" fmla="*/ 1356438 w 1898540"/>
              <a:gd name="connsiteY5" fmla="*/ 859401 h 2403179"/>
              <a:gd name="connsiteX6" fmla="*/ 1196857 w 1898540"/>
              <a:gd name="connsiteY6" fmla="*/ 1030932 h 2403179"/>
              <a:gd name="connsiteX7" fmla="*/ 1117067 w 1898540"/>
              <a:gd name="connsiteY7" fmla="*/ 1116697 h 2403179"/>
              <a:gd name="connsiteX8" fmla="*/ 1037276 w 1898540"/>
              <a:gd name="connsiteY8" fmla="*/ 1202463 h 2403179"/>
              <a:gd name="connsiteX9" fmla="*/ 877695 w 1898540"/>
              <a:gd name="connsiteY9" fmla="*/ 1288228 h 2403179"/>
              <a:gd name="connsiteX10" fmla="*/ 718114 w 1898540"/>
              <a:gd name="connsiteY10" fmla="*/ 1373994 h 2403179"/>
              <a:gd name="connsiteX11" fmla="*/ 582928 w 1898540"/>
              <a:gd name="connsiteY11" fmla="*/ 1360868 h 2403179"/>
              <a:gd name="connsiteX12" fmla="*/ 398952 w 1898540"/>
              <a:gd name="connsiteY12" fmla="*/ 1459759 h 2403179"/>
              <a:gd name="connsiteX13" fmla="*/ 239371 w 1898540"/>
              <a:gd name="connsiteY13" fmla="*/ 1631290 h 2403179"/>
              <a:gd name="connsiteX14" fmla="*/ 159581 w 1898540"/>
              <a:gd name="connsiteY14" fmla="*/ 1802821 h 2403179"/>
              <a:gd name="connsiteX15" fmla="*/ 0 w 1898540"/>
              <a:gd name="connsiteY15" fmla="*/ 1974351 h 2403179"/>
              <a:gd name="connsiteX16" fmla="*/ 79790 w 1898540"/>
              <a:gd name="connsiteY16" fmla="*/ 2403179 h 2403179"/>
              <a:gd name="connsiteX0" fmla="*/ 1783170 w 1896120"/>
              <a:gd name="connsiteY0" fmla="*/ 0 h 2403179"/>
              <a:gd name="connsiteX1" fmla="*/ 1890442 w 1896120"/>
              <a:gd name="connsiteY1" fmla="*/ 510117 h 2403179"/>
              <a:gd name="connsiteX2" fmla="*/ 1863088 w 1896120"/>
              <a:gd name="connsiteY2" fmla="*/ 834174 h 2403179"/>
              <a:gd name="connsiteX3" fmla="*/ 1709469 w 1896120"/>
              <a:gd name="connsiteY3" fmla="*/ 863434 h 2403179"/>
              <a:gd name="connsiteX4" fmla="*/ 1570480 w 1896120"/>
              <a:gd name="connsiteY4" fmla="*/ 841489 h 2403179"/>
              <a:gd name="connsiteX5" fmla="*/ 1438806 w 1896120"/>
              <a:gd name="connsiteY5" fmla="*/ 826858 h 2403179"/>
              <a:gd name="connsiteX6" fmla="*/ 1356438 w 1896120"/>
              <a:gd name="connsiteY6" fmla="*/ 859401 h 2403179"/>
              <a:gd name="connsiteX7" fmla="*/ 1196857 w 1896120"/>
              <a:gd name="connsiteY7" fmla="*/ 1030932 h 2403179"/>
              <a:gd name="connsiteX8" fmla="*/ 1117067 w 1896120"/>
              <a:gd name="connsiteY8" fmla="*/ 1116697 h 2403179"/>
              <a:gd name="connsiteX9" fmla="*/ 1037276 w 1896120"/>
              <a:gd name="connsiteY9" fmla="*/ 1202463 h 2403179"/>
              <a:gd name="connsiteX10" fmla="*/ 877695 w 1896120"/>
              <a:gd name="connsiteY10" fmla="*/ 1288228 h 2403179"/>
              <a:gd name="connsiteX11" fmla="*/ 718114 w 1896120"/>
              <a:gd name="connsiteY11" fmla="*/ 1373994 h 2403179"/>
              <a:gd name="connsiteX12" fmla="*/ 582928 w 1896120"/>
              <a:gd name="connsiteY12" fmla="*/ 1360868 h 2403179"/>
              <a:gd name="connsiteX13" fmla="*/ 398952 w 1896120"/>
              <a:gd name="connsiteY13" fmla="*/ 1459759 h 2403179"/>
              <a:gd name="connsiteX14" fmla="*/ 239371 w 1896120"/>
              <a:gd name="connsiteY14" fmla="*/ 1631290 h 2403179"/>
              <a:gd name="connsiteX15" fmla="*/ 159581 w 1896120"/>
              <a:gd name="connsiteY15" fmla="*/ 1802821 h 2403179"/>
              <a:gd name="connsiteX16" fmla="*/ 0 w 1896120"/>
              <a:gd name="connsiteY16" fmla="*/ 1974351 h 2403179"/>
              <a:gd name="connsiteX17" fmla="*/ 79790 w 1896120"/>
              <a:gd name="connsiteY17" fmla="*/ 2403179 h 2403179"/>
              <a:gd name="connsiteX0" fmla="*/ 1783170 w 1892541"/>
              <a:gd name="connsiteY0" fmla="*/ 0 h 2403179"/>
              <a:gd name="connsiteX1" fmla="*/ 1832779 w 1892541"/>
              <a:gd name="connsiteY1" fmla="*/ 235628 h 2403179"/>
              <a:gd name="connsiteX2" fmla="*/ 1890442 w 1892541"/>
              <a:gd name="connsiteY2" fmla="*/ 510117 h 2403179"/>
              <a:gd name="connsiteX3" fmla="*/ 1863088 w 1892541"/>
              <a:gd name="connsiteY3" fmla="*/ 834174 h 2403179"/>
              <a:gd name="connsiteX4" fmla="*/ 1709469 w 1892541"/>
              <a:gd name="connsiteY4" fmla="*/ 863434 h 2403179"/>
              <a:gd name="connsiteX5" fmla="*/ 1570480 w 1892541"/>
              <a:gd name="connsiteY5" fmla="*/ 841489 h 2403179"/>
              <a:gd name="connsiteX6" fmla="*/ 1438806 w 1892541"/>
              <a:gd name="connsiteY6" fmla="*/ 826858 h 2403179"/>
              <a:gd name="connsiteX7" fmla="*/ 1356438 w 1892541"/>
              <a:gd name="connsiteY7" fmla="*/ 859401 h 2403179"/>
              <a:gd name="connsiteX8" fmla="*/ 1196857 w 1892541"/>
              <a:gd name="connsiteY8" fmla="*/ 1030932 h 2403179"/>
              <a:gd name="connsiteX9" fmla="*/ 1117067 w 1892541"/>
              <a:gd name="connsiteY9" fmla="*/ 1116697 h 2403179"/>
              <a:gd name="connsiteX10" fmla="*/ 1037276 w 1892541"/>
              <a:gd name="connsiteY10" fmla="*/ 1202463 h 2403179"/>
              <a:gd name="connsiteX11" fmla="*/ 877695 w 1892541"/>
              <a:gd name="connsiteY11" fmla="*/ 1288228 h 2403179"/>
              <a:gd name="connsiteX12" fmla="*/ 718114 w 1892541"/>
              <a:gd name="connsiteY12" fmla="*/ 1373994 h 2403179"/>
              <a:gd name="connsiteX13" fmla="*/ 582928 w 1892541"/>
              <a:gd name="connsiteY13" fmla="*/ 1360868 h 2403179"/>
              <a:gd name="connsiteX14" fmla="*/ 398952 w 1892541"/>
              <a:gd name="connsiteY14" fmla="*/ 1459759 h 2403179"/>
              <a:gd name="connsiteX15" fmla="*/ 239371 w 1892541"/>
              <a:gd name="connsiteY15" fmla="*/ 1631290 h 2403179"/>
              <a:gd name="connsiteX16" fmla="*/ 159581 w 1892541"/>
              <a:gd name="connsiteY16" fmla="*/ 1802821 h 2403179"/>
              <a:gd name="connsiteX17" fmla="*/ 0 w 1892541"/>
              <a:gd name="connsiteY17" fmla="*/ 1974351 h 2403179"/>
              <a:gd name="connsiteX18" fmla="*/ 79790 w 1892541"/>
              <a:gd name="connsiteY18" fmla="*/ 2403179 h 2403179"/>
              <a:gd name="connsiteX0" fmla="*/ 1783170 w 1892541"/>
              <a:gd name="connsiteY0" fmla="*/ 0 h 2403179"/>
              <a:gd name="connsiteX1" fmla="*/ 1725691 w 1892541"/>
              <a:gd name="connsiteY1" fmla="*/ 324172 h 2403179"/>
              <a:gd name="connsiteX2" fmla="*/ 1890442 w 1892541"/>
              <a:gd name="connsiteY2" fmla="*/ 510117 h 2403179"/>
              <a:gd name="connsiteX3" fmla="*/ 1863088 w 1892541"/>
              <a:gd name="connsiteY3" fmla="*/ 834174 h 2403179"/>
              <a:gd name="connsiteX4" fmla="*/ 1709469 w 1892541"/>
              <a:gd name="connsiteY4" fmla="*/ 863434 h 2403179"/>
              <a:gd name="connsiteX5" fmla="*/ 1570480 w 1892541"/>
              <a:gd name="connsiteY5" fmla="*/ 841489 h 2403179"/>
              <a:gd name="connsiteX6" fmla="*/ 1438806 w 1892541"/>
              <a:gd name="connsiteY6" fmla="*/ 826858 h 2403179"/>
              <a:gd name="connsiteX7" fmla="*/ 1356438 w 1892541"/>
              <a:gd name="connsiteY7" fmla="*/ 859401 h 2403179"/>
              <a:gd name="connsiteX8" fmla="*/ 1196857 w 1892541"/>
              <a:gd name="connsiteY8" fmla="*/ 1030932 h 2403179"/>
              <a:gd name="connsiteX9" fmla="*/ 1117067 w 1892541"/>
              <a:gd name="connsiteY9" fmla="*/ 1116697 h 2403179"/>
              <a:gd name="connsiteX10" fmla="*/ 1037276 w 1892541"/>
              <a:gd name="connsiteY10" fmla="*/ 1202463 h 2403179"/>
              <a:gd name="connsiteX11" fmla="*/ 877695 w 1892541"/>
              <a:gd name="connsiteY11" fmla="*/ 1288228 h 2403179"/>
              <a:gd name="connsiteX12" fmla="*/ 718114 w 1892541"/>
              <a:gd name="connsiteY12" fmla="*/ 1373994 h 2403179"/>
              <a:gd name="connsiteX13" fmla="*/ 582928 w 1892541"/>
              <a:gd name="connsiteY13" fmla="*/ 1360868 h 2403179"/>
              <a:gd name="connsiteX14" fmla="*/ 398952 w 1892541"/>
              <a:gd name="connsiteY14" fmla="*/ 1459759 h 2403179"/>
              <a:gd name="connsiteX15" fmla="*/ 239371 w 1892541"/>
              <a:gd name="connsiteY15" fmla="*/ 1631290 h 2403179"/>
              <a:gd name="connsiteX16" fmla="*/ 159581 w 1892541"/>
              <a:gd name="connsiteY16" fmla="*/ 1802821 h 2403179"/>
              <a:gd name="connsiteX17" fmla="*/ 0 w 1892541"/>
              <a:gd name="connsiteY17" fmla="*/ 1974351 h 2403179"/>
              <a:gd name="connsiteX18" fmla="*/ 79790 w 1892541"/>
              <a:gd name="connsiteY18" fmla="*/ 2403179 h 2403179"/>
              <a:gd name="connsiteX0" fmla="*/ 1783170 w 1929690"/>
              <a:gd name="connsiteY0" fmla="*/ 0 h 2403179"/>
              <a:gd name="connsiteX1" fmla="*/ 1725691 w 1929690"/>
              <a:gd name="connsiteY1" fmla="*/ 324172 h 2403179"/>
              <a:gd name="connsiteX2" fmla="*/ 1890442 w 1929690"/>
              <a:gd name="connsiteY2" fmla="*/ 510117 h 2403179"/>
              <a:gd name="connsiteX3" fmla="*/ 1920752 w 1929690"/>
              <a:gd name="connsiteY3" fmla="*/ 807610 h 2403179"/>
              <a:gd name="connsiteX4" fmla="*/ 1709469 w 1929690"/>
              <a:gd name="connsiteY4" fmla="*/ 863434 h 2403179"/>
              <a:gd name="connsiteX5" fmla="*/ 1570480 w 1929690"/>
              <a:gd name="connsiteY5" fmla="*/ 841489 h 2403179"/>
              <a:gd name="connsiteX6" fmla="*/ 1438806 w 1929690"/>
              <a:gd name="connsiteY6" fmla="*/ 826858 h 2403179"/>
              <a:gd name="connsiteX7" fmla="*/ 1356438 w 1929690"/>
              <a:gd name="connsiteY7" fmla="*/ 859401 h 2403179"/>
              <a:gd name="connsiteX8" fmla="*/ 1196857 w 1929690"/>
              <a:gd name="connsiteY8" fmla="*/ 1030932 h 2403179"/>
              <a:gd name="connsiteX9" fmla="*/ 1117067 w 1929690"/>
              <a:gd name="connsiteY9" fmla="*/ 1116697 h 2403179"/>
              <a:gd name="connsiteX10" fmla="*/ 1037276 w 1929690"/>
              <a:gd name="connsiteY10" fmla="*/ 1202463 h 2403179"/>
              <a:gd name="connsiteX11" fmla="*/ 877695 w 1929690"/>
              <a:gd name="connsiteY11" fmla="*/ 1288228 h 2403179"/>
              <a:gd name="connsiteX12" fmla="*/ 718114 w 1929690"/>
              <a:gd name="connsiteY12" fmla="*/ 1373994 h 2403179"/>
              <a:gd name="connsiteX13" fmla="*/ 582928 w 1929690"/>
              <a:gd name="connsiteY13" fmla="*/ 1360868 h 2403179"/>
              <a:gd name="connsiteX14" fmla="*/ 398952 w 1929690"/>
              <a:gd name="connsiteY14" fmla="*/ 1459759 h 2403179"/>
              <a:gd name="connsiteX15" fmla="*/ 239371 w 1929690"/>
              <a:gd name="connsiteY15" fmla="*/ 1631290 h 2403179"/>
              <a:gd name="connsiteX16" fmla="*/ 159581 w 1929690"/>
              <a:gd name="connsiteY16" fmla="*/ 1802821 h 2403179"/>
              <a:gd name="connsiteX17" fmla="*/ 0 w 1929690"/>
              <a:gd name="connsiteY17" fmla="*/ 1974351 h 2403179"/>
              <a:gd name="connsiteX18" fmla="*/ 79790 w 1929690"/>
              <a:gd name="connsiteY18" fmla="*/ 2403179 h 2403179"/>
              <a:gd name="connsiteX0" fmla="*/ 1783170 w 1926573"/>
              <a:gd name="connsiteY0" fmla="*/ 0 h 2403179"/>
              <a:gd name="connsiteX1" fmla="*/ 1725691 w 1926573"/>
              <a:gd name="connsiteY1" fmla="*/ 324172 h 2403179"/>
              <a:gd name="connsiteX2" fmla="*/ 1849253 w 1926573"/>
              <a:gd name="connsiteY2" fmla="*/ 501262 h 2403179"/>
              <a:gd name="connsiteX3" fmla="*/ 1920752 w 1926573"/>
              <a:gd name="connsiteY3" fmla="*/ 807610 h 2403179"/>
              <a:gd name="connsiteX4" fmla="*/ 1709469 w 1926573"/>
              <a:gd name="connsiteY4" fmla="*/ 863434 h 2403179"/>
              <a:gd name="connsiteX5" fmla="*/ 1570480 w 1926573"/>
              <a:gd name="connsiteY5" fmla="*/ 841489 h 2403179"/>
              <a:gd name="connsiteX6" fmla="*/ 1438806 w 1926573"/>
              <a:gd name="connsiteY6" fmla="*/ 826858 h 2403179"/>
              <a:gd name="connsiteX7" fmla="*/ 1356438 w 1926573"/>
              <a:gd name="connsiteY7" fmla="*/ 859401 h 2403179"/>
              <a:gd name="connsiteX8" fmla="*/ 1196857 w 1926573"/>
              <a:gd name="connsiteY8" fmla="*/ 1030932 h 2403179"/>
              <a:gd name="connsiteX9" fmla="*/ 1117067 w 1926573"/>
              <a:gd name="connsiteY9" fmla="*/ 1116697 h 2403179"/>
              <a:gd name="connsiteX10" fmla="*/ 1037276 w 1926573"/>
              <a:gd name="connsiteY10" fmla="*/ 1202463 h 2403179"/>
              <a:gd name="connsiteX11" fmla="*/ 877695 w 1926573"/>
              <a:gd name="connsiteY11" fmla="*/ 1288228 h 2403179"/>
              <a:gd name="connsiteX12" fmla="*/ 718114 w 1926573"/>
              <a:gd name="connsiteY12" fmla="*/ 1373994 h 2403179"/>
              <a:gd name="connsiteX13" fmla="*/ 582928 w 1926573"/>
              <a:gd name="connsiteY13" fmla="*/ 1360868 h 2403179"/>
              <a:gd name="connsiteX14" fmla="*/ 398952 w 1926573"/>
              <a:gd name="connsiteY14" fmla="*/ 1459759 h 2403179"/>
              <a:gd name="connsiteX15" fmla="*/ 239371 w 1926573"/>
              <a:gd name="connsiteY15" fmla="*/ 1631290 h 2403179"/>
              <a:gd name="connsiteX16" fmla="*/ 159581 w 1926573"/>
              <a:gd name="connsiteY16" fmla="*/ 1802821 h 2403179"/>
              <a:gd name="connsiteX17" fmla="*/ 0 w 1926573"/>
              <a:gd name="connsiteY17" fmla="*/ 1974351 h 2403179"/>
              <a:gd name="connsiteX18" fmla="*/ 79790 w 1926573"/>
              <a:gd name="connsiteY18" fmla="*/ 2403179 h 2403179"/>
              <a:gd name="connsiteX0" fmla="*/ 1840834 w 1926573"/>
              <a:gd name="connsiteY0" fmla="*/ 0 h 2447452"/>
              <a:gd name="connsiteX1" fmla="*/ 1725691 w 1926573"/>
              <a:gd name="connsiteY1" fmla="*/ 368445 h 2447452"/>
              <a:gd name="connsiteX2" fmla="*/ 1849253 w 1926573"/>
              <a:gd name="connsiteY2" fmla="*/ 545535 h 2447452"/>
              <a:gd name="connsiteX3" fmla="*/ 1920752 w 1926573"/>
              <a:gd name="connsiteY3" fmla="*/ 851883 h 2447452"/>
              <a:gd name="connsiteX4" fmla="*/ 1709469 w 1926573"/>
              <a:gd name="connsiteY4" fmla="*/ 907707 h 2447452"/>
              <a:gd name="connsiteX5" fmla="*/ 1570480 w 1926573"/>
              <a:gd name="connsiteY5" fmla="*/ 885762 h 2447452"/>
              <a:gd name="connsiteX6" fmla="*/ 1438806 w 1926573"/>
              <a:gd name="connsiteY6" fmla="*/ 871131 h 2447452"/>
              <a:gd name="connsiteX7" fmla="*/ 1356438 w 1926573"/>
              <a:gd name="connsiteY7" fmla="*/ 903674 h 2447452"/>
              <a:gd name="connsiteX8" fmla="*/ 1196857 w 1926573"/>
              <a:gd name="connsiteY8" fmla="*/ 1075205 h 2447452"/>
              <a:gd name="connsiteX9" fmla="*/ 1117067 w 1926573"/>
              <a:gd name="connsiteY9" fmla="*/ 1160970 h 2447452"/>
              <a:gd name="connsiteX10" fmla="*/ 1037276 w 1926573"/>
              <a:gd name="connsiteY10" fmla="*/ 1246736 h 2447452"/>
              <a:gd name="connsiteX11" fmla="*/ 877695 w 1926573"/>
              <a:gd name="connsiteY11" fmla="*/ 1332501 h 2447452"/>
              <a:gd name="connsiteX12" fmla="*/ 718114 w 1926573"/>
              <a:gd name="connsiteY12" fmla="*/ 1418267 h 2447452"/>
              <a:gd name="connsiteX13" fmla="*/ 582928 w 1926573"/>
              <a:gd name="connsiteY13" fmla="*/ 1405141 h 2447452"/>
              <a:gd name="connsiteX14" fmla="*/ 398952 w 1926573"/>
              <a:gd name="connsiteY14" fmla="*/ 1504032 h 2447452"/>
              <a:gd name="connsiteX15" fmla="*/ 239371 w 1926573"/>
              <a:gd name="connsiteY15" fmla="*/ 1675563 h 2447452"/>
              <a:gd name="connsiteX16" fmla="*/ 159581 w 1926573"/>
              <a:gd name="connsiteY16" fmla="*/ 1847094 h 2447452"/>
              <a:gd name="connsiteX17" fmla="*/ 0 w 1926573"/>
              <a:gd name="connsiteY17" fmla="*/ 2018624 h 2447452"/>
              <a:gd name="connsiteX18" fmla="*/ 79790 w 1926573"/>
              <a:gd name="connsiteY18" fmla="*/ 2447452 h 2447452"/>
              <a:gd name="connsiteX0" fmla="*/ 1840834 w 1926573"/>
              <a:gd name="connsiteY0" fmla="*/ 0 h 2447452"/>
              <a:gd name="connsiteX1" fmla="*/ 1676265 w 1926573"/>
              <a:gd name="connsiteY1" fmla="*/ 324172 h 2447452"/>
              <a:gd name="connsiteX2" fmla="*/ 1849253 w 1926573"/>
              <a:gd name="connsiteY2" fmla="*/ 545535 h 2447452"/>
              <a:gd name="connsiteX3" fmla="*/ 1920752 w 1926573"/>
              <a:gd name="connsiteY3" fmla="*/ 851883 h 2447452"/>
              <a:gd name="connsiteX4" fmla="*/ 1709469 w 1926573"/>
              <a:gd name="connsiteY4" fmla="*/ 907707 h 2447452"/>
              <a:gd name="connsiteX5" fmla="*/ 1570480 w 1926573"/>
              <a:gd name="connsiteY5" fmla="*/ 885762 h 2447452"/>
              <a:gd name="connsiteX6" fmla="*/ 1438806 w 1926573"/>
              <a:gd name="connsiteY6" fmla="*/ 871131 h 2447452"/>
              <a:gd name="connsiteX7" fmla="*/ 1356438 w 1926573"/>
              <a:gd name="connsiteY7" fmla="*/ 903674 h 2447452"/>
              <a:gd name="connsiteX8" fmla="*/ 1196857 w 1926573"/>
              <a:gd name="connsiteY8" fmla="*/ 1075205 h 2447452"/>
              <a:gd name="connsiteX9" fmla="*/ 1117067 w 1926573"/>
              <a:gd name="connsiteY9" fmla="*/ 1160970 h 2447452"/>
              <a:gd name="connsiteX10" fmla="*/ 1037276 w 1926573"/>
              <a:gd name="connsiteY10" fmla="*/ 1246736 h 2447452"/>
              <a:gd name="connsiteX11" fmla="*/ 877695 w 1926573"/>
              <a:gd name="connsiteY11" fmla="*/ 1332501 h 2447452"/>
              <a:gd name="connsiteX12" fmla="*/ 718114 w 1926573"/>
              <a:gd name="connsiteY12" fmla="*/ 1418267 h 2447452"/>
              <a:gd name="connsiteX13" fmla="*/ 582928 w 1926573"/>
              <a:gd name="connsiteY13" fmla="*/ 1405141 h 2447452"/>
              <a:gd name="connsiteX14" fmla="*/ 398952 w 1926573"/>
              <a:gd name="connsiteY14" fmla="*/ 1504032 h 2447452"/>
              <a:gd name="connsiteX15" fmla="*/ 239371 w 1926573"/>
              <a:gd name="connsiteY15" fmla="*/ 1675563 h 2447452"/>
              <a:gd name="connsiteX16" fmla="*/ 159581 w 1926573"/>
              <a:gd name="connsiteY16" fmla="*/ 1847094 h 2447452"/>
              <a:gd name="connsiteX17" fmla="*/ 0 w 1926573"/>
              <a:gd name="connsiteY17" fmla="*/ 2018624 h 2447452"/>
              <a:gd name="connsiteX18" fmla="*/ 79790 w 1926573"/>
              <a:gd name="connsiteY18" fmla="*/ 2447452 h 2447452"/>
              <a:gd name="connsiteX0" fmla="*/ 1840834 w 1926573"/>
              <a:gd name="connsiteY0" fmla="*/ 0 h 2447452"/>
              <a:gd name="connsiteX1" fmla="*/ 1676265 w 1926573"/>
              <a:gd name="connsiteY1" fmla="*/ 324172 h 2447452"/>
              <a:gd name="connsiteX2" fmla="*/ 1849253 w 1926573"/>
              <a:gd name="connsiteY2" fmla="*/ 545535 h 2447452"/>
              <a:gd name="connsiteX3" fmla="*/ 1920752 w 1926573"/>
              <a:gd name="connsiteY3" fmla="*/ 851883 h 2447452"/>
              <a:gd name="connsiteX4" fmla="*/ 1709469 w 1926573"/>
              <a:gd name="connsiteY4" fmla="*/ 907707 h 2447452"/>
              <a:gd name="connsiteX5" fmla="*/ 1570480 w 1926573"/>
              <a:gd name="connsiteY5" fmla="*/ 885762 h 2447452"/>
              <a:gd name="connsiteX6" fmla="*/ 1438806 w 1926573"/>
              <a:gd name="connsiteY6" fmla="*/ 871131 h 2447452"/>
              <a:gd name="connsiteX7" fmla="*/ 1356438 w 1926573"/>
              <a:gd name="connsiteY7" fmla="*/ 903674 h 2447452"/>
              <a:gd name="connsiteX8" fmla="*/ 1196857 w 1926573"/>
              <a:gd name="connsiteY8" fmla="*/ 1075205 h 2447452"/>
              <a:gd name="connsiteX9" fmla="*/ 1117067 w 1926573"/>
              <a:gd name="connsiteY9" fmla="*/ 1160970 h 2447452"/>
              <a:gd name="connsiteX10" fmla="*/ 1037276 w 1926573"/>
              <a:gd name="connsiteY10" fmla="*/ 1246736 h 2447452"/>
              <a:gd name="connsiteX11" fmla="*/ 877695 w 1926573"/>
              <a:gd name="connsiteY11" fmla="*/ 1332501 h 2447452"/>
              <a:gd name="connsiteX12" fmla="*/ 718114 w 1926573"/>
              <a:gd name="connsiteY12" fmla="*/ 1418267 h 2447452"/>
              <a:gd name="connsiteX13" fmla="*/ 582928 w 1926573"/>
              <a:gd name="connsiteY13" fmla="*/ 1405141 h 2447452"/>
              <a:gd name="connsiteX14" fmla="*/ 398952 w 1926573"/>
              <a:gd name="connsiteY14" fmla="*/ 1504032 h 2447452"/>
              <a:gd name="connsiteX15" fmla="*/ 239371 w 1926573"/>
              <a:gd name="connsiteY15" fmla="*/ 1675563 h 2447452"/>
              <a:gd name="connsiteX16" fmla="*/ 159581 w 1926573"/>
              <a:gd name="connsiteY16" fmla="*/ 1847094 h 2447452"/>
              <a:gd name="connsiteX17" fmla="*/ 0 w 1926573"/>
              <a:gd name="connsiteY17" fmla="*/ 2018624 h 2447452"/>
              <a:gd name="connsiteX18" fmla="*/ 79790 w 1926573"/>
              <a:gd name="connsiteY18" fmla="*/ 2447452 h 2447452"/>
              <a:gd name="connsiteX0" fmla="*/ 1906735 w 1926573"/>
              <a:gd name="connsiteY0" fmla="*/ 0 h 2651106"/>
              <a:gd name="connsiteX1" fmla="*/ 1676265 w 1926573"/>
              <a:gd name="connsiteY1" fmla="*/ 527826 h 2651106"/>
              <a:gd name="connsiteX2" fmla="*/ 1849253 w 1926573"/>
              <a:gd name="connsiteY2" fmla="*/ 749189 h 2651106"/>
              <a:gd name="connsiteX3" fmla="*/ 1920752 w 1926573"/>
              <a:gd name="connsiteY3" fmla="*/ 1055537 h 2651106"/>
              <a:gd name="connsiteX4" fmla="*/ 1709469 w 1926573"/>
              <a:gd name="connsiteY4" fmla="*/ 1111361 h 2651106"/>
              <a:gd name="connsiteX5" fmla="*/ 1570480 w 1926573"/>
              <a:gd name="connsiteY5" fmla="*/ 1089416 h 2651106"/>
              <a:gd name="connsiteX6" fmla="*/ 1438806 w 1926573"/>
              <a:gd name="connsiteY6" fmla="*/ 1074785 h 2651106"/>
              <a:gd name="connsiteX7" fmla="*/ 1356438 w 1926573"/>
              <a:gd name="connsiteY7" fmla="*/ 1107328 h 2651106"/>
              <a:gd name="connsiteX8" fmla="*/ 1196857 w 1926573"/>
              <a:gd name="connsiteY8" fmla="*/ 1278859 h 2651106"/>
              <a:gd name="connsiteX9" fmla="*/ 1117067 w 1926573"/>
              <a:gd name="connsiteY9" fmla="*/ 1364624 h 2651106"/>
              <a:gd name="connsiteX10" fmla="*/ 1037276 w 1926573"/>
              <a:gd name="connsiteY10" fmla="*/ 1450390 h 2651106"/>
              <a:gd name="connsiteX11" fmla="*/ 877695 w 1926573"/>
              <a:gd name="connsiteY11" fmla="*/ 1536155 h 2651106"/>
              <a:gd name="connsiteX12" fmla="*/ 718114 w 1926573"/>
              <a:gd name="connsiteY12" fmla="*/ 1621921 h 2651106"/>
              <a:gd name="connsiteX13" fmla="*/ 582928 w 1926573"/>
              <a:gd name="connsiteY13" fmla="*/ 1608795 h 2651106"/>
              <a:gd name="connsiteX14" fmla="*/ 398952 w 1926573"/>
              <a:gd name="connsiteY14" fmla="*/ 1707686 h 2651106"/>
              <a:gd name="connsiteX15" fmla="*/ 239371 w 1926573"/>
              <a:gd name="connsiteY15" fmla="*/ 1879217 h 2651106"/>
              <a:gd name="connsiteX16" fmla="*/ 159581 w 1926573"/>
              <a:gd name="connsiteY16" fmla="*/ 2050748 h 2651106"/>
              <a:gd name="connsiteX17" fmla="*/ 0 w 1926573"/>
              <a:gd name="connsiteY17" fmla="*/ 2222278 h 2651106"/>
              <a:gd name="connsiteX18" fmla="*/ 79790 w 1926573"/>
              <a:gd name="connsiteY18" fmla="*/ 2651106 h 2651106"/>
              <a:gd name="connsiteX0" fmla="*/ 1906735 w 1926573"/>
              <a:gd name="connsiteY0" fmla="*/ 0 h 2651106"/>
              <a:gd name="connsiteX1" fmla="*/ 1676265 w 1926573"/>
              <a:gd name="connsiteY1" fmla="*/ 527826 h 2651106"/>
              <a:gd name="connsiteX2" fmla="*/ 1849253 w 1926573"/>
              <a:gd name="connsiteY2" fmla="*/ 749189 h 2651106"/>
              <a:gd name="connsiteX3" fmla="*/ 1920752 w 1926573"/>
              <a:gd name="connsiteY3" fmla="*/ 1055537 h 2651106"/>
              <a:gd name="connsiteX4" fmla="*/ 1709469 w 1926573"/>
              <a:gd name="connsiteY4" fmla="*/ 1111361 h 2651106"/>
              <a:gd name="connsiteX5" fmla="*/ 1570480 w 1926573"/>
              <a:gd name="connsiteY5" fmla="*/ 1089416 h 2651106"/>
              <a:gd name="connsiteX6" fmla="*/ 1438806 w 1926573"/>
              <a:gd name="connsiteY6" fmla="*/ 1074785 h 2651106"/>
              <a:gd name="connsiteX7" fmla="*/ 1356438 w 1926573"/>
              <a:gd name="connsiteY7" fmla="*/ 1107328 h 2651106"/>
              <a:gd name="connsiteX8" fmla="*/ 1196857 w 1926573"/>
              <a:gd name="connsiteY8" fmla="*/ 1278859 h 2651106"/>
              <a:gd name="connsiteX9" fmla="*/ 1117067 w 1926573"/>
              <a:gd name="connsiteY9" fmla="*/ 1364624 h 2651106"/>
              <a:gd name="connsiteX10" fmla="*/ 1037276 w 1926573"/>
              <a:gd name="connsiteY10" fmla="*/ 1450390 h 2651106"/>
              <a:gd name="connsiteX11" fmla="*/ 877695 w 1926573"/>
              <a:gd name="connsiteY11" fmla="*/ 1536155 h 2651106"/>
              <a:gd name="connsiteX12" fmla="*/ 718114 w 1926573"/>
              <a:gd name="connsiteY12" fmla="*/ 1621921 h 2651106"/>
              <a:gd name="connsiteX13" fmla="*/ 582928 w 1926573"/>
              <a:gd name="connsiteY13" fmla="*/ 1608795 h 2651106"/>
              <a:gd name="connsiteX14" fmla="*/ 398952 w 1926573"/>
              <a:gd name="connsiteY14" fmla="*/ 1707686 h 2651106"/>
              <a:gd name="connsiteX15" fmla="*/ 239371 w 1926573"/>
              <a:gd name="connsiteY15" fmla="*/ 1879217 h 2651106"/>
              <a:gd name="connsiteX16" fmla="*/ 159581 w 1926573"/>
              <a:gd name="connsiteY16" fmla="*/ 2050748 h 2651106"/>
              <a:gd name="connsiteX17" fmla="*/ 0 w 1926573"/>
              <a:gd name="connsiteY17" fmla="*/ 2222278 h 2651106"/>
              <a:gd name="connsiteX18" fmla="*/ 79790 w 1926573"/>
              <a:gd name="connsiteY18" fmla="*/ 2651106 h 2651106"/>
              <a:gd name="connsiteX0" fmla="*/ 1906735 w 1926573"/>
              <a:gd name="connsiteY0" fmla="*/ 0 h 2651106"/>
              <a:gd name="connsiteX1" fmla="*/ 1676265 w 1926573"/>
              <a:gd name="connsiteY1" fmla="*/ 527826 h 2651106"/>
              <a:gd name="connsiteX2" fmla="*/ 1849253 w 1926573"/>
              <a:gd name="connsiteY2" fmla="*/ 749189 h 2651106"/>
              <a:gd name="connsiteX3" fmla="*/ 1920752 w 1926573"/>
              <a:gd name="connsiteY3" fmla="*/ 1055537 h 2651106"/>
              <a:gd name="connsiteX4" fmla="*/ 1709469 w 1926573"/>
              <a:gd name="connsiteY4" fmla="*/ 1111361 h 2651106"/>
              <a:gd name="connsiteX5" fmla="*/ 1570480 w 1926573"/>
              <a:gd name="connsiteY5" fmla="*/ 1089416 h 2651106"/>
              <a:gd name="connsiteX6" fmla="*/ 1438806 w 1926573"/>
              <a:gd name="connsiteY6" fmla="*/ 1074785 h 2651106"/>
              <a:gd name="connsiteX7" fmla="*/ 1356438 w 1926573"/>
              <a:gd name="connsiteY7" fmla="*/ 1107328 h 2651106"/>
              <a:gd name="connsiteX8" fmla="*/ 1196857 w 1926573"/>
              <a:gd name="connsiteY8" fmla="*/ 1278859 h 2651106"/>
              <a:gd name="connsiteX9" fmla="*/ 1117067 w 1926573"/>
              <a:gd name="connsiteY9" fmla="*/ 1364624 h 2651106"/>
              <a:gd name="connsiteX10" fmla="*/ 1037276 w 1926573"/>
              <a:gd name="connsiteY10" fmla="*/ 1450390 h 2651106"/>
              <a:gd name="connsiteX11" fmla="*/ 877695 w 1926573"/>
              <a:gd name="connsiteY11" fmla="*/ 1536155 h 2651106"/>
              <a:gd name="connsiteX12" fmla="*/ 718114 w 1926573"/>
              <a:gd name="connsiteY12" fmla="*/ 1621921 h 2651106"/>
              <a:gd name="connsiteX13" fmla="*/ 582928 w 1926573"/>
              <a:gd name="connsiteY13" fmla="*/ 1608795 h 2651106"/>
              <a:gd name="connsiteX14" fmla="*/ 398952 w 1926573"/>
              <a:gd name="connsiteY14" fmla="*/ 1707686 h 2651106"/>
              <a:gd name="connsiteX15" fmla="*/ 239371 w 1926573"/>
              <a:gd name="connsiteY15" fmla="*/ 1879217 h 2651106"/>
              <a:gd name="connsiteX16" fmla="*/ 159581 w 1926573"/>
              <a:gd name="connsiteY16" fmla="*/ 2050748 h 2651106"/>
              <a:gd name="connsiteX17" fmla="*/ 0 w 1926573"/>
              <a:gd name="connsiteY17" fmla="*/ 2222278 h 2651106"/>
              <a:gd name="connsiteX18" fmla="*/ 79790 w 1926573"/>
              <a:gd name="connsiteY18" fmla="*/ 2651106 h 265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26573" h="2651106">
                <a:moveTo>
                  <a:pt x="1906735" y="0"/>
                </a:moveTo>
                <a:cubicBezTo>
                  <a:pt x="1780486" y="113960"/>
                  <a:pt x="1876652" y="183650"/>
                  <a:pt x="1676265" y="527826"/>
                </a:cubicBezTo>
                <a:cubicBezTo>
                  <a:pt x="1718857" y="665971"/>
                  <a:pt x="1844202" y="649431"/>
                  <a:pt x="1849253" y="749189"/>
                </a:cubicBezTo>
                <a:cubicBezTo>
                  <a:pt x="1854304" y="848947"/>
                  <a:pt x="1950914" y="996651"/>
                  <a:pt x="1920752" y="1055537"/>
                </a:cubicBezTo>
                <a:lnTo>
                  <a:pt x="1709469" y="1111361"/>
                </a:lnTo>
                <a:lnTo>
                  <a:pt x="1570480" y="1089416"/>
                </a:lnTo>
                <a:lnTo>
                  <a:pt x="1438806" y="1074785"/>
                </a:lnTo>
                <a:lnTo>
                  <a:pt x="1356438" y="1107328"/>
                </a:lnTo>
                <a:lnTo>
                  <a:pt x="1196857" y="1278859"/>
                </a:lnTo>
                <a:lnTo>
                  <a:pt x="1117067" y="1364624"/>
                </a:lnTo>
                <a:lnTo>
                  <a:pt x="1037276" y="1450390"/>
                </a:lnTo>
                <a:lnTo>
                  <a:pt x="877695" y="1536155"/>
                </a:lnTo>
                <a:lnTo>
                  <a:pt x="718114" y="1621921"/>
                </a:lnTo>
                <a:lnTo>
                  <a:pt x="582928" y="1608795"/>
                </a:lnTo>
                <a:lnTo>
                  <a:pt x="398952" y="1707686"/>
                </a:lnTo>
                <a:lnTo>
                  <a:pt x="239371" y="1879217"/>
                </a:lnTo>
                <a:lnTo>
                  <a:pt x="159581" y="2050748"/>
                </a:lnTo>
                <a:lnTo>
                  <a:pt x="0" y="2222278"/>
                </a:lnTo>
                <a:lnTo>
                  <a:pt x="79790" y="2651106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Frihåndsform 7"/>
          <p:cNvSpPr/>
          <p:nvPr/>
        </p:nvSpPr>
        <p:spPr>
          <a:xfrm>
            <a:off x="5732886" y="2060848"/>
            <a:ext cx="461376" cy="1224136"/>
          </a:xfrm>
          <a:custGeom>
            <a:avLst/>
            <a:gdLst>
              <a:gd name="connsiteX0" fmla="*/ 2099462 w 2406701"/>
              <a:gd name="connsiteY0" fmla="*/ 0 h 2699309"/>
              <a:gd name="connsiteX1" fmla="*/ 2099462 w 2406701"/>
              <a:gd name="connsiteY1" fmla="*/ 0 h 2699309"/>
              <a:gd name="connsiteX2" fmla="*/ 1953158 w 2406701"/>
              <a:gd name="connsiteY2" fmla="*/ 197510 h 2699309"/>
              <a:gd name="connsiteX3" fmla="*/ 1872691 w 2406701"/>
              <a:gd name="connsiteY3" fmla="*/ 409651 h 2699309"/>
              <a:gd name="connsiteX4" fmla="*/ 1865376 w 2406701"/>
              <a:gd name="connsiteY4" fmla="*/ 526694 h 2699309"/>
              <a:gd name="connsiteX5" fmla="*/ 1989734 w 2406701"/>
              <a:gd name="connsiteY5" fmla="*/ 694944 h 2699309"/>
              <a:gd name="connsiteX6" fmla="*/ 2150669 w 2406701"/>
              <a:gd name="connsiteY6" fmla="*/ 768096 h 2699309"/>
              <a:gd name="connsiteX7" fmla="*/ 2296973 w 2406701"/>
              <a:gd name="connsiteY7" fmla="*/ 885139 h 2699309"/>
              <a:gd name="connsiteX8" fmla="*/ 2370125 w 2406701"/>
              <a:gd name="connsiteY8" fmla="*/ 965606 h 2699309"/>
              <a:gd name="connsiteX9" fmla="*/ 2406701 w 2406701"/>
              <a:gd name="connsiteY9" fmla="*/ 1068019 h 2699309"/>
              <a:gd name="connsiteX10" fmla="*/ 2275027 w 2406701"/>
              <a:gd name="connsiteY10" fmla="*/ 1141171 h 2699309"/>
              <a:gd name="connsiteX11" fmla="*/ 2165299 w 2406701"/>
              <a:gd name="connsiteY11" fmla="*/ 1214323 h 2699309"/>
              <a:gd name="connsiteX12" fmla="*/ 2040941 w 2406701"/>
              <a:gd name="connsiteY12" fmla="*/ 1265530 h 2699309"/>
              <a:gd name="connsiteX13" fmla="*/ 1894637 w 2406701"/>
              <a:gd name="connsiteY13" fmla="*/ 1367942 h 2699309"/>
              <a:gd name="connsiteX14" fmla="*/ 1777594 w 2406701"/>
              <a:gd name="connsiteY14" fmla="*/ 1521562 h 2699309"/>
              <a:gd name="connsiteX15" fmla="*/ 1653235 w 2406701"/>
              <a:gd name="connsiteY15" fmla="*/ 1631290 h 2699309"/>
              <a:gd name="connsiteX16" fmla="*/ 1448410 w 2406701"/>
              <a:gd name="connsiteY16" fmla="*/ 1704442 h 2699309"/>
              <a:gd name="connsiteX17" fmla="*/ 1309421 w 2406701"/>
              <a:gd name="connsiteY17" fmla="*/ 1755648 h 2699309"/>
              <a:gd name="connsiteX18" fmla="*/ 1221638 w 2406701"/>
              <a:gd name="connsiteY18" fmla="*/ 1814170 h 2699309"/>
              <a:gd name="connsiteX19" fmla="*/ 980237 w 2406701"/>
              <a:gd name="connsiteY19" fmla="*/ 1865376 h 2699309"/>
              <a:gd name="connsiteX20" fmla="*/ 782726 w 2406701"/>
              <a:gd name="connsiteY20" fmla="*/ 1953158 h 2699309"/>
              <a:gd name="connsiteX21" fmla="*/ 621792 w 2406701"/>
              <a:gd name="connsiteY21" fmla="*/ 2040941 h 2699309"/>
              <a:gd name="connsiteX22" fmla="*/ 563270 w 2406701"/>
              <a:gd name="connsiteY22" fmla="*/ 2245766 h 2699309"/>
              <a:gd name="connsiteX23" fmla="*/ 548640 w 2406701"/>
              <a:gd name="connsiteY23" fmla="*/ 2362810 h 2699309"/>
              <a:gd name="connsiteX24" fmla="*/ 387706 w 2406701"/>
              <a:gd name="connsiteY24" fmla="*/ 2509114 h 2699309"/>
              <a:gd name="connsiteX25" fmla="*/ 204826 w 2406701"/>
              <a:gd name="connsiteY25" fmla="*/ 2655418 h 2699309"/>
              <a:gd name="connsiteX26" fmla="*/ 131674 w 2406701"/>
              <a:gd name="connsiteY26" fmla="*/ 2691994 h 2699309"/>
              <a:gd name="connsiteX27" fmla="*/ 131674 w 2406701"/>
              <a:gd name="connsiteY27" fmla="*/ 2691994 h 2699309"/>
              <a:gd name="connsiteX28" fmla="*/ 51206 w 2406701"/>
              <a:gd name="connsiteY28" fmla="*/ 2699309 h 2699309"/>
              <a:gd name="connsiteX29" fmla="*/ 14630 w 2406701"/>
              <a:gd name="connsiteY29" fmla="*/ 2662733 h 2699309"/>
              <a:gd name="connsiteX30" fmla="*/ 0 w 2406701"/>
              <a:gd name="connsiteY30" fmla="*/ 2596896 h 2699309"/>
              <a:gd name="connsiteX31" fmla="*/ 14630 w 2406701"/>
              <a:gd name="connsiteY31" fmla="*/ 2479853 h 2699309"/>
              <a:gd name="connsiteX32" fmla="*/ 0 w 2406701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75027 w 2370125"/>
              <a:gd name="connsiteY10" fmla="*/ 1141171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0 w 2370125"/>
              <a:gd name="connsiteY31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0" fmla="*/ 2084831 w 2355494"/>
              <a:gd name="connsiteY0" fmla="*/ 0 h 2699309"/>
              <a:gd name="connsiteX1" fmla="*/ 2084831 w 2355494"/>
              <a:gd name="connsiteY1" fmla="*/ 0 h 2699309"/>
              <a:gd name="connsiteX2" fmla="*/ 1938527 w 2355494"/>
              <a:gd name="connsiteY2" fmla="*/ 197510 h 2699309"/>
              <a:gd name="connsiteX3" fmla="*/ 1858060 w 2355494"/>
              <a:gd name="connsiteY3" fmla="*/ 409651 h 2699309"/>
              <a:gd name="connsiteX4" fmla="*/ 1850745 w 2355494"/>
              <a:gd name="connsiteY4" fmla="*/ 526694 h 2699309"/>
              <a:gd name="connsiteX5" fmla="*/ 1975103 w 2355494"/>
              <a:gd name="connsiteY5" fmla="*/ 694944 h 2699309"/>
              <a:gd name="connsiteX6" fmla="*/ 2136038 w 2355494"/>
              <a:gd name="connsiteY6" fmla="*/ 768096 h 2699309"/>
              <a:gd name="connsiteX7" fmla="*/ 2282342 w 2355494"/>
              <a:gd name="connsiteY7" fmla="*/ 885139 h 2699309"/>
              <a:gd name="connsiteX8" fmla="*/ 2355494 w 2355494"/>
              <a:gd name="connsiteY8" fmla="*/ 965606 h 2699309"/>
              <a:gd name="connsiteX9" fmla="*/ 2314434 w 2355494"/>
              <a:gd name="connsiteY9" fmla="*/ 1044894 h 2699309"/>
              <a:gd name="connsiteX10" fmla="*/ 2236800 w 2355494"/>
              <a:gd name="connsiteY10" fmla="*/ 1131968 h 2699309"/>
              <a:gd name="connsiteX11" fmla="*/ 2081529 w 2355494"/>
              <a:gd name="connsiteY11" fmla="*/ 1219043 h 2699309"/>
              <a:gd name="connsiteX12" fmla="*/ 2026310 w 2355494"/>
              <a:gd name="connsiteY12" fmla="*/ 1265530 h 2699309"/>
              <a:gd name="connsiteX13" fmla="*/ 1880006 w 2355494"/>
              <a:gd name="connsiteY13" fmla="*/ 1367942 h 2699309"/>
              <a:gd name="connsiteX14" fmla="*/ 1762963 w 2355494"/>
              <a:gd name="connsiteY14" fmla="*/ 1521562 h 2699309"/>
              <a:gd name="connsiteX15" fmla="*/ 1638604 w 2355494"/>
              <a:gd name="connsiteY15" fmla="*/ 1631290 h 2699309"/>
              <a:gd name="connsiteX16" fmla="*/ 1433779 w 2355494"/>
              <a:gd name="connsiteY16" fmla="*/ 1704442 h 2699309"/>
              <a:gd name="connsiteX17" fmla="*/ 1294790 w 2355494"/>
              <a:gd name="connsiteY17" fmla="*/ 1755648 h 2699309"/>
              <a:gd name="connsiteX18" fmla="*/ 1207007 w 2355494"/>
              <a:gd name="connsiteY18" fmla="*/ 1814170 h 2699309"/>
              <a:gd name="connsiteX19" fmla="*/ 965606 w 2355494"/>
              <a:gd name="connsiteY19" fmla="*/ 1865376 h 2699309"/>
              <a:gd name="connsiteX20" fmla="*/ 768095 w 2355494"/>
              <a:gd name="connsiteY20" fmla="*/ 1953158 h 2699309"/>
              <a:gd name="connsiteX21" fmla="*/ 607161 w 2355494"/>
              <a:gd name="connsiteY21" fmla="*/ 2040941 h 2699309"/>
              <a:gd name="connsiteX22" fmla="*/ 606454 w 2355494"/>
              <a:gd name="connsiteY22" fmla="*/ 2263937 h 2699309"/>
              <a:gd name="connsiteX23" fmla="*/ 528819 w 2355494"/>
              <a:gd name="connsiteY23" fmla="*/ 2438086 h 2699309"/>
              <a:gd name="connsiteX24" fmla="*/ 373548 w 2355494"/>
              <a:gd name="connsiteY24" fmla="*/ 2525160 h 2699309"/>
              <a:gd name="connsiteX25" fmla="*/ 190195 w 2355494"/>
              <a:gd name="connsiteY25" fmla="*/ 2655418 h 2699309"/>
              <a:gd name="connsiteX26" fmla="*/ 117043 w 2355494"/>
              <a:gd name="connsiteY26" fmla="*/ 2691994 h 2699309"/>
              <a:gd name="connsiteX27" fmla="*/ 117043 w 2355494"/>
              <a:gd name="connsiteY27" fmla="*/ 2691994 h 2699309"/>
              <a:gd name="connsiteX28" fmla="*/ 36575 w 2355494"/>
              <a:gd name="connsiteY28" fmla="*/ 2699309 h 2699309"/>
              <a:gd name="connsiteX29" fmla="*/ -1 w 2355494"/>
              <a:gd name="connsiteY29" fmla="*/ 2662733 h 2699309"/>
              <a:gd name="connsiteX0" fmla="*/ 2048256 w 2318919"/>
              <a:gd name="connsiteY0" fmla="*/ 0 h 2699309"/>
              <a:gd name="connsiteX1" fmla="*/ 2048256 w 2318919"/>
              <a:gd name="connsiteY1" fmla="*/ 0 h 2699309"/>
              <a:gd name="connsiteX2" fmla="*/ 1901952 w 2318919"/>
              <a:gd name="connsiteY2" fmla="*/ 197510 h 2699309"/>
              <a:gd name="connsiteX3" fmla="*/ 1821485 w 2318919"/>
              <a:gd name="connsiteY3" fmla="*/ 409651 h 2699309"/>
              <a:gd name="connsiteX4" fmla="*/ 1814170 w 2318919"/>
              <a:gd name="connsiteY4" fmla="*/ 526694 h 2699309"/>
              <a:gd name="connsiteX5" fmla="*/ 1938528 w 2318919"/>
              <a:gd name="connsiteY5" fmla="*/ 694944 h 2699309"/>
              <a:gd name="connsiteX6" fmla="*/ 2099463 w 2318919"/>
              <a:gd name="connsiteY6" fmla="*/ 768096 h 2699309"/>
              <a:gd name="connsiteX7" fmla="*/ 2245767 w 2318919"/>
              <a:gd name="connsiteY7" fmla="*/ 885139 h 2699309"/>
              <a:gd name="connsiteX8" fmla="*/ 2318919 w 2318919"/>
              <a:gd name="connsiteY8" fmla="*/ 965606 h 2699309"/>
              <a:gd name="connsiteX9" fmla="*/ 2277859 w 2318919"/>
              <a:gd name="connsiteY9" fmla="*/ 1044894 h 2699309"/>
              <a:gd name="connsiteX10" fmla="*/ 2200225 w 2318919"/>
              <a:gd name="connsiteY10" fmla="*/ 1131968 h 2699309"/>
              <a:gd name="connsiteX11" fmla="*/ 2044954 w 2318919"/>
              <a:gd name="connsiteY11" fmla="*/ 1219043 h 2699309"/>
              <a:gd name="connsiteX12" fmla="*/ 1989735 w 2318919"/>
              <a:gd name="connsiteY12" fmla="*/ 1265530 h 2699309"/>
              <a:gd name="connsiteX13" fmla="*/ 1843431 w 2318919"/>
              <a:gd name="connsiteY13" fmla="*/ 1367942 h 2699309"/>
              <a:gd name="connsiteX14" fmla="*/ 1726388 w 2318919"/>
              <a:gd name="connsiteY14" fmla="*/ 1521562 h 2699309"/>
              <a:gd name="connsiteX15" fmla="*/ 1602029 w 2318919"/>
              <a:gd name="connsiteY15" fmla="*/ 1631290 h 2699309"/>
              <a:gd name="connsiteX16" fmla="*/ 1397204 w 2318919"/>
              <a:gd name="connsiteY16" fmla="*/ 1704442 h 2699309"/>
              <a:gd name="connsiteX17" fmla="*/ 1258215 w 2318919"/>
              <a:gd name="connsiteY17" fmla="*/ 1755648 h 2699309"/>
              <a:gd name="connsiteX18" fmla="*/ 1170432 w 2318919"/>
              <a:gd name="connsiteY18" fmla="*/ 1814170 h 2699309"/>
              <a:gd name="connsiteX19" fmla="*/ 929031 w 2318919"/>
              <a:gd name="connsiteY19" fmla="*/ 1865376 h 2699309"/>
              <a:gd name="connsiteX20" fmla="*/ 731520 w 2318919"/>
              <a:gd name="connsiteY20" fmla="*/ 1953158 h 2699309"/>
              <a:gd name="connsiteX21" fmla="*/ 570586 w 2318919"/>
              <a:gd name="connsiteY21" fmla="*/ 2040941 h 2699309"/>
              <a:gd name="connsiteX22" fmla="*/ 569879 w 2318919"/>
              <a:gd name="connsiteY22" fmla="*/ 2263937 h 2699309"/>
              <a:gd name="connsiteX23" fmla="*/ 492244 w 2318919"/>
              <a:gd name="connsiteY23" fmla="*/ 2438086 h 2699309"/>
              <a:gd name="connsiteX24" fmla="*/ 336973 w 2318919"/>
              <a:gd name="connsiteY24" fmla="*/ 2525160 h 2699309"/>
              <a:gd name="connsiteX25" fmla="*/ 153620 w 2318919"/>
              <a:gd name="connsiteY25" fmla="*/ 2655418 h 2699309"/>
              <a:gd name="connsiteX26" fmla="*/ 80468 w 2318919"/>
              <a:gd name="connsiteY26" fmla="*/ 2691994 h 2699309"/>
              <a:gd name="connsiteX27" fmla="*/ 80468 w 2318919"/>
              <a:gd name="connsiteY27" fmla="*/ 2691994 h 2699309"/>
              <a:gd name="connsiteX28" fmla="*/ 0 w 2318919"/>
              <a:gd name="connsiteY28" fmla="*/ 2699309 h 2699309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5 w 2238451"/>
              <a:gd name="connsiteY24" fmla="*/ 2525160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4 w 2238451"/>
              <a:gd name="connsiteY24" fmla="*/ 2525161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960533"/>
              <a:gd name="connsiteX1" fmla="*/ 1967788 w 2238451"/>
              <a:gd name="connsiteY1" fmla="*/ 0 h 2960533"/>
              <a:gd name="connsiteX2" fmla="*/ 1821484 w 2238451"/>
              <a:gd name="connsiteY2" fmla="*/ 197510 h 2960533"/>
              <a:gd name="connsiteX3" fmla="*/ 1741017 w 2238451"/>
              <a:gd name="connsiteY3" fmla="*/ 409651 h 2960533"/>
              <a:gd name="connsiteX4" fmla="*/ 1733702 w 2238451"/>
              <a:gd name="connsiteY4" fmla="*/ 526694 h 2960533"/>
              <a:gd name="connsiteX5" fmla="*/ 1858060 w 2238451"/>
              <a:gd name="connsiteY5" fmla="*/ 694944 h 2960533"/>
              <a:gd name="connsiteX6" fmla="*/ 2018995 w 2238451"/>
              <a:gd name="connsiteY6" fmla="*/ 768096 h 2960533"/>
              <a:gd name="connsiteX7" fmla="*/ 2165299 w 2238451"/>
              <a:gd name="connsiteY7" fmla="*/ 885139 h 2960533"/>
              <a:gd name="connsiteX8" fmla="*/ 2238451 w 2238451"/>
              <a:gd name="connsiteY8" fmla="*/ 965606 h 2960533"/>
              <a:gd name="connsiteX9" fmla="*/ 2197391 w 2238451"/>
              <a:gd name="connsiteY9" fmla="*/ 1044894 h 2960533"/>
              <a:gd name="connsiteX10" fmla="*/ 2119757 w 2238451"/>
              <a:gd name="connsiteY10" fmla="*/ 1131968 h 2960533"/>
              <a:gd name="connsiteX11" fmla="*/ 1964486 w 2238451"/>
              <a:gd name="connsiteY11" fmla="*/ 1219043 h 2960533"/>
              <a:gd name="connsiteX12" fmla="*/ 1909267 w 2238451"/>
              <a:gd name="connsiteY12" fmla="*/ 1265530 h 2960533"/>
              <a:gd name="connsiteX13" fmla="*/ 1762963 w 2238451"/>
              <a:gd name="connsiteY13" fmla="*/ 1367942 h 2960533"/>
              <a:gd name="connsiteX14" fmla="*/ 1645920 w 2238451"/>
              <a:gd name="connsiteY14" fmla="*/ 1521562 h 2960533"/>
              <a:gd name="connsiteX15" fmla="*/ 1521561 w 2238451"/>
              <a:gd name="connsiteY15" fmla="*/ 1631290 h 2960533"/>
              <a:gd name="connsiteX16" fmla="*/ 1316736 w 2238451"/>
              <a:gd name="connsiteY16" fmla="*/ 1704442 h 2960533"/>
              <a:gd name="connsiteX17" fmla="*/ 1177747 w 2238451"/>
              <a:gd name="connsiteY17" fmla="*/ 1755648 h 2960533"/>
              <a:gd name="connsiteX18" fmla="*/ 1089964 w 2238451"/>
              <a:gd name="connsiteY18" fmla="*/ 1814170 h 2960533"/>
              <a:gd name="connsiteX19" fmla="*/ 848563 w 2238451"/>
              <a:gd name="connsiteY19" fmla="*/ 1865376 h 2960533"/>
              <a:gd name="connsiteX20" fmla="*/ 651052 w 2238451"/>
              <a:gd name="connsiteY20" fmla="*/ 1953158 h 2960533"/>
              <a:gd name="connsiteX21" fmla="*/ 490118 w 2238451"/>
              <a:gd name="connsiteY21" fmla="*/ 2040941 h 2960533"/>
              <a:gd name="connsiteX22" fmla="*/ 489411 w 2238451"/>
              <a:gd name="connsiteY22" fmla="*/ 2263937 h 2960533"/>
              <a:gd name="connsiteX23" fmla="*/ 411776 w 2238451"/>
              <a:gd name="connsiteY23" fmla="*/ 2438086 h 2960533"/>
              <a:gd name="connsiteX24" fmla="*/ 256504 w 2238451"/>
              <a:gd name="connsiteY24" fmla="*/ 2525161 h 2960533"/>
              <a:gd name="connsiteX25" fmla="*/ 101233 w 2238451"/>
              <a:gd name="connsiteY25" fmla="*/ 2699310 h 2960533"/>
              <a:gd name="connsiteX26" fmla="*/ 0 w 2238451"/>
              <a:gd name="connsiteY26" fmla="*/ 2691994 h 2960533"/>
              <a:gd name="connsiteX27" fmla="*/ 178869 w 2238451"/>
              <a:gd name="connsiteY27" fmla="*/ 2960533 h 2960533"/>
              <a:gd name="connsiteX0" fmla="*/ 1944191 w 2214854"/>
              <a:gd name="connsiteY0" fmla="*/ 0 h 2960533"/>
              <a:gd name="connsiteX1" fmla="*/ 1944191 w 2214854"/>
              <a:gd name="connsiteY1" fmla="*/ 0 h 2960533"/>
              <a:gd name="connsiteX2" fmla="*/ 1797887 w 2214854"/>
              <a:gd name="connsiteY2" fmla="*/ 197510 h 2960533"/>
              <a:gd name="connsiteX3" fmla="*/ 1717420 w 2214854"/>
              <a:gd name="connsiteY3" fmla="*/ 409651 h 2960533"/>
              <a:gd name="connsiteX4" fmla="*/ 1710105 w 2214854"/>
              <a:gd name="connsiteY4" fmla="*/ 526694 h 2960533"/>
              <a:gd name="connsiteX5" fmla="*/ 1834463 w 2214854"/>
              <a:gd name="connsiteY5" fmla="*/ 694944 h 2960533"/>
              <a:gd name="connsiteX6" fmla="*/ 1995398 w 2214854"/>
              <a:gd name="connsiteY6" fmla="*/ 768096 h 2960533"/>
              <a:gd name="connsiteX7" fmla="*/ 2141702 w 2214854"/>
              <a:gd name="connsiteY7" fmla="*/ 885139 h 2960533"/>
              <a:gd name="connsiteX8" fmla="*/ 2214854 w 2214854"/>
              <a:gd name="connsiteY8" fmla="*/ 965606 h 2960533"/>
              <a:gd name="connsiteX9" fmla="*/ 2173794 w 2214854"/>
              <a:gd name="connsiteY9" fmla="*/ 1044894 h 2960533"/>
              <a:gd name="connsiteX10" fmla="*/ 2096160 w 2214854"/>
              <a:gd name="connsiteY10" fmla="*/ 1131968 h 2960533"/>
              <a:gd name="connsiteX11" fmla="*/ 1940889 w 2214854"/>
              <a:gd name="connsiteY11" fmla="*/ 1219043 h 2960533"/>
              <a:gd name="connsiteX12" fmla="*/ 1885670 w 2214854"/>
              <a:gd name="connsiteY12" fmla="*/ 1265530 h 2960533"/>
              <a:gd name="connsiteX13" fmla="*/ 1739366 w 2214854"/>
              <a:gd name="connsiteY13" fmla="*/ 1367942 h 2960533"/>
              <a:gd name="connsiteX14" fmla="*/ 1622323 w 2214854"/>
              <a:gd name="connsiteY14" fmla="*/ 1521562 h 2960533"/>
              <a:gd name="connsiteX15" fmla="*/ 1497964 w 2214854"/>
              <a:gd name="connsiteY15" fmla="*/ 1631290 h 2960533"/>
              <a:gd name="connsiteX16" fmla="*/ 1293139 w 2214854"/>
              <a:gd name="connsiteY16" fmla="*/ 1704442 h 2960533"/>
              <a:gd name="connsiteX17" fmla="*/ 1154150 w 2214854"/>
              <a:gd name="connsiteY17" fmla="*/ 1755648 h 2960533"/>
              <a:gd name="connsiteX18" fmla="*/ 1066367 w 2214854"/>
              <a:gd name="connsiteY18" fmla="*/ 1814170 h 2960533"/>
              <a:gd name="connsiteX19" fmla="*/ 824966 w 2214854"/>
              <a:gd name="connsiteY19" fmla="*/ 1865376 h 2960533"/>
              <a:gd name="connsiteX20" fmla="*/ 627455 w 2214854"/>
              <a:gd name="connsiteY20" fmla="*/ 1953158 h 2960533"/>
              <a:gd name="connsiteX21" fmla="*/ 466521 w 2214854"/>
              <a:gd name="connsiteY21" fmla="*/ 2040941 h 2960533"/>
              <a:gd name="connsiteX22" fmla="*/ 465814 w 2214854"/>
              <a:gd name="connsiteY22" fmla="*/ 2263937 h 2960533"/>
              <a:gd name="connsiteX23" fmla="*/ 388179 w 2214854"/>
              <a:gd name="connsiteY23" fmla="*/ 2438086 h 2960533"/>
              <a:gd name="connsiteX24" fmla="*/ 232907 w 2214854"/>
              <a:gd name="connsiteY24" fmla="*/ 2525161 h 2960533"/>
              <a:gd name="connsiteX25" fmla="*/ 77636 w 2214854"/>
              <a:gd name="connsiteY25" fmla="*/ 2699310 h 2960533"/>
              <a:gd name="connsiteX26" fmla="*/ 0 w 2214854"/>
              <a:gd name="connsiteY26" fmla="*/ 2786384 h 2960533"/>
              <a:gd name="connsiteX27" fmla="*/ 155272 w 2214854"/>
              <a:gd name="connsiteY27" fmla="*/ 2960533 h 2960533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232907 w 2214854"/>
              <a:gd name="connsiteY27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232907 w 2214854"/>
              <a:gd name="connsiteY28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77636 w 2214854"/>
              <a:gd name="connsiteY28" fmla="*/ 2873458 h 3047607"/>
              <a:gd name="connsiteX29" fmla="*/ 232907 w 2214854"/>
              <a:gd name="connsiteY29" fmla="*/ 3047607 h 3047607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786384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699309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09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10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155271 w 2214854"/>
              <a:gd name="connsiteY25" fmla="*/ 2612235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155271 w 2214854"/>
              <a:gd name="connsiteY25" fmla="*/ 2612235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0 w 2214854"/>
              <a:gd name="connsiteY25" fmla="*/ 2699310 h 2786384"/>
              <a:gd name="connsiteX26" fmla="*/ 0 w 2214854"/>
              <a:gd name="connsiteY26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0 w 2214854"/>
              <a:gd name="connsiteY24" fmla="*/ 2699310 h 2786384"/>
              <a:gd name="connsiteX25" fmla="*/ 0 w 2214854"/>
              <a:gd name="connsiteY25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0 w 2214854"/>
              <a:gd name="connsiteY23" fmla="*/ 2699310 h 2786384"/>
              <a:gd name="connsiteX24" fmla="*/ 0 w 2214854"/>
              <a:gd name="connsiteY24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0 w 2214854"/>
              <a:gd name="connsiteY22" fmla="*/ 2699310 h 2786384"/>
              <a:gd name="connsiteX23" fmla="*/ 0 w 2214854"/>
              <a:gd name="connsiteY23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0 w 2214854"/>
              <a:gd name="connsiteY21" fmla="*/ 2699310 h 2786384"/>
              <a:gd name="connsiteX22" fmla="*/ 0 w 2214854"/>
              <a:gd name="connsiteY22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0 w 2214854"/>
              <a:gd name="connsiteY20" fmla="*/ 2699310 h 2786384"/>
              <a:gd name="connsiteX21" fmla="*/ 0 w 2214854"/>
              <a:gd name="connsiteY21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0 w 2214854"/>
              <a:gd name="connsiteY20" fmla="*/ 2786384 h 2786384"/>
              <a:gd name="connsiteX0" fmla="*/ 1119225 w 1389888"/>
              <a:gd name="connsiteY0" fmla="*/ 0 h 1865376"/>
              <a:gd name="connsiteX1" fmla="*/ 1119225 w 1389888"/>
              <a:gd name="connsiteY1" fmla="*/ 0 h 1865376"/>
              <a:gd name="connsiteX2" fmla="*/ 972921 w 1389888"/>
              <a:gd name="connsiteY2" fmla="*/ 197510 h 1865376"/>
              <a:gd name="connsiteX3" fmla="*/ 892454 w 1389888"/>
              <a:gd name="connsiteY3" fmla="*/ 409651 h 1865376"/>
              <a:gd name="connsiteX4" fmla="*/ 885139 w 1389888"/>
              <a:gd name="connsiteY4" fmla="*/ 526694 h 1865376"/>
              <a:gd name="connsiteX5" fmla="*/ 1009497 w 1389888"/>
              <a:gd name="connsiteY5" fmla="*/ 694944 h 1865376"/>
              <a:gd name="connsiteX6" fmla="*/ 1170432 w 1389888"/>
              <a:gd name="connsiteY6" fmla="*/ 768096 h 1865376"/>
              <a:gd name="connsiteX7" fmla="*/ 1316736 w 1389888"/>
              <a:gd name="connsiteY7" fmla="*/ 885139 h 1865376"/>
              <a:gd name="connsiteX8" fmla="*/ 1389888 w 1389888"/>
              <a:gd name="connsiteY8" fmla="*/ 965606 h 1865376"/>
              <a:gd name="connsiteX9" fmla="*/ 1348828 w 1389888"/>
              <a:gd name="connsiteY9" fmla="*/ 1044894 h 1865376"/>
              <a:gd name="connsiteX10" fmla="*/ 1271194 w 1389888"/>
              <a:gd name="connsiteY10" fmla="*/ 1131968 h 1865376"/>
              <a:gd name="connsiteX11" fmla="*/ 1115923 w 1389888"/>
              <a:gd name="connsiteY11" fmla="*/ 1219043 h 1865376"/>
              <a:gd name="connsiteX12" fmla="*/ 1060704 w 1389888"/>
              <a:gd name="connsiteY12" fmla="*/ 1265530 h 1865376"/>
              <a:gd name="connsiteX13" fmla="*/ 914400 w 1389888"/>
              <a:gd name="connsiteY13" fmla="*/ 1367942 h 1865376"/>
              <a:gd name="connsiteX14" fmla="*/ 797357 w 1389888"/>
              <a:gd name="connsiteY14" fmla="*/ 1521562 h 1865376"/>
              <a:gd name="connsiteX15" fmla="*/ 672998 w 1389888"/>
              <a:gd name="connsiteY15" fmla="*/ 1631290 h 1865376"/>
              <a:gd name="connsiteX16" fmla="*/ 468173 w 1389888"/>
              <a:gd name="connsiteY16" fmla="*/ 1704442 h 1865376"/>
              <a:gd name="connsiteX17" fmla="*/ 329184 w 1389888"/>
              <a:gd name="connsiteY17" fmla="*/ 1755648 h 1865376"/>
              <a:gd name="connsiteX18" fmla="*/ 241401 w 1389888"/>
              <a:gd name="connsiteY18" fmla="*/ 1814170 h 1865376"/>
              <a:gd name="connsiteX19" fmla="*/ 0 w 1389888"/>
              <a:gd name="connsiteY19" fmla="*/ 1865376 h 1865376"/>
              <a:gd name="connsiteX0" fmla="*/ 877824 w 1148487"/>
              <a:gd name="connsiteY0" fmla="*/ 0 h 1814170"/>
              <a:gd name="connsiteX1" fmla="*/ 877824 w 1148487"/>
              <a:gd name="connsiteY1" fmla="*/ 0 h 1814170"/>
              <a:gd name="connsiteX2" fmla="*/ 731520 w 1148487"/>
              <a:gd name="connsiteY2" fmla="*/ 197510 h 1814170"/>
              <a:gd name="connsiteX3" fmla="*/ 651053 w 1148487"/>
              <a:gd name="connsiteY3" fmla="*/ 409651 h 1814170"/>
              <a:gd name="connsiteX4" fmla="*/ 643738 w 1148487"/>
              <a:gd name="connsiteY4" fmla="*/ 526694 h 1814170"/>
              <a:gd name="connsiteX5" fmla="*/ 768096 w 1148487"/>
              <a:gd name="connsiteY5" fmla="*/ 694944 h 1814170"/>
              <a:gd name="connsiteX6" fmla="*/ 929031 w 1148487"/>
              <a:gd name="connsiteY6" fmla="*/ 768096 h 1814170"/>
              <a:gd name="connsiteX7" fmla="*/ 1075335 w 1148487"/>
              <a:gd name="connsiteY7" fmla="*/ 885139 h 1814170"/>
              <a:gd name="connsiteX8" fmla="*/ 1148487 w 1148487"/>
              <a:gd name="connsiteY8" fmla="*/ 965606 h 1814170"/>
              <a:gd name="connsiteX9" fmla="*/ 1107427 w 1148487"/>
              <a:gd name="connsiteY9" fmla="*/ 1044894 h 1814170"/>
              <a:gd name="connsiteX10" fmla="*/ 1029793 w 1148487"/>
              <a:gd name="connsiteY10" fmla="*/ 1131968 h 1814170"/>
              <a:gd name="connsiteX11" fmla="*/ 874522 w 1148487"/>
              <a:gd name="connsiteY11" fmla="*/ 1219043 h 1814170"/>
              <a:gd name="connsiteX12" fmla="*/ 819303 w 1148487"/>
              <a:gd name="connsiteY12" fmla="*/ 1265530 h 1814170"/>
              <a:gd name="connsiteX13" fmla="*/ 672999 w 1148487"/>
              <a:gd name="connsiteY13" fmla="*/ 1367942 h 1814170"/>
              <a:gd name="connsiteX14" fmla="*/ 555956 w 1148487"/>
              <a:gd name="connsiteY14" fmla="*/ 1521562 h 1814170"/>
              <a:gd name="connsiteX15" fmla="*/ 431597 w 1148487"/>
              <a:gd name="connsiteY15" fmla="*/ 1631290 h 1814170"/>
              <a:gd name="connsiteX16" fmla="*/ 226772 w 1148487"/>
              <a:gd name="connsiteY16" fmla="*/ 1704442 h 1814170"/>
              <a:gd name="connsiteX17" fmla="*/ 87783 w 1148487"/>
              <a:gd name="connsiteY17" fmla="*/ 1755648 h 1814170"/>
              <a:gd name="connsiteX18" fmla="*/ 0 w 1148487"/>
              <a:gd name="connsiteY18" fmla="*/ 1814170 h 1814170"/>
              <a:gd name="connsiteX0" fmla="*/ 790041 w 1060704"/>
              <a:gd name="connsiteY0" fmla="*/ 0 h 1755648"/>
              <a:gd name="connsiteX1" fmla="*/ 790041 w 1060704"/>
              <a:gd name="connsiteY1" fmla="*/ 0 h 1755648"/>
              <a:gd name="connsiteX2" fmla="*/ 643737 w 1060704"/>
              <a:gd name="connsiteY2" fmla="*/ 197510 h 1755648"/>
              <a:gd name="connsiteX3" fmla="*/ 563270 w 1060704"/>
              <a:gd name="connsiteY3" fmla="*/ 409651 h 1755648"/>
              <a:gd name="connsiteX4" fmla="*/ 555955 w 1060704"/>
              <a:gd name="connsiteY4" fmla="*/ 526694 h 1755648"/>
              <a:gd name="connsiteX5" fmla="*/ 680313 w 1060704"/>
              <a:gd name="connsiteY5" fmla="*/ 694944 h 1755648"/>
              <a:gd name="connsiteX6" fmla="*/ 841248 w 1060704"/>
              <a:gd name="connsiteY6" fmla="*/ 768096 h 1755648"/>
              <a:gd name="connsiteX7" fmla="*/ 987552 w 1060704"/>
              <a:gd name="connsiteY7" fmla="*/ 885139 h 1755648"/>
              <a:gd name="connsiteX8" fmla="*/ 1060704 w 1060704"/>
              <a:gd name="connsiteY8" fmla="*/ 965606 h 1755648"/>
              <a:gd name="connsiteX9" fmla="*/ 1019644 w 1060704"/>
              <a:gd name="connsiteY9" fmla="*/ 1044894 h 1755648"/>
              <a:gd name="connsiteX10" fmla="*/ 942010 w 1060704"/>
              <a:gd name="connsiteY10" fmla="*/ 1131968 h 1755648"/>
              <a:gd name="connsiteX11" fmla="*/ 786739 w 1060704"/>
              <a:gd name="connsiteY11" fmla="*/ 1219043 h 1755648"/>
              <a:gd name="connsiteX12" fmla="*/ 731520 w 1060704"/>
              <a:gd name="connsiteY12" fmla="*/ 1265530 h 1755648"/>
              <a:gd name="connsiteX13" fmla="*/ 585216 w 1060704"/>
              <a:gd name="connsiteY13" fmla="*/ 1367942 h 1755648"/>
              <a:gd name="connsiteX14" fmla="*/ 468173 w 1060704"/>
              <a:gd name="connsiteY14" fmla="*/ 1521562 h 1755648"/>
              <a:gd name="connsiteX15" fmla="*/ 343814 w 1060704"/>
              <a:gd name="connsiteY15" fmla="*/ 1631290 h 1755648"/>
              <a:gd name="connsiteX16" fmla="*/ 138989 w 1060704"/>
              <a:gd name="connsiteY16" fmla="*/ 1704442 h 1755648"/>
              <a:gd name="connsiteX17" fmla="*/ 0 w 1060704"/>
              <a:gd name="connsiteY17" fmla="*/ 1755648 h 1755648"/>
              <a:gd name="connsiteX0" fmla="*/ 651052 w 921715"/>
              <a:gd name="connsiteY0" fmla="*/ 0 h 1704442"/>
              <a:gd name="connsiteX1" fmla="*/ 651052 w 921715"/>
              <a:gd name="connsiteY1" fmla="*/ 0 h 1704442"/>
              <a:gd name="connsiteX2" fmla="*/ 504748 w 921715"/>
              <a:gd name="connsiteY2" fmla="*/ 197510 h 1704442"/>
              <a:gd name="connsiteX3" fmla="*/ 424281 w 921715"/>
              <a:gd name="connsiteY3" fmla="*/ 409651 h 1704442"/>
              <a:gd name="connsiteX4" fmla="*/ 416966 w 921715"/>
              <a:gd name="connsiteY4" fmla="*/ 526694 h 1704442"/>
              <a:gd name="connsiteX5" fmla="*/ 541324 w 921715"/>
              <a:gd name="connsiteY5" fmla="*/ 694944 h 1704442"/>
              <a:gd name="connsiteX6" fmla="*/ 702259 w 921715"/>
              <a:gd name="connsiteY6" fmla="*/ 768096 h 1704442"/>
              <a:gd name="connsiteX7" fmla="*/ 848563 w 921715"/>
              <a:gd name="connsiteY7" fmla="*/ 885139 h 1704442"/>
              <a:gd name="connsiteX8" fmla="*/ 921715 w 921715"/>
              <a:gd name="connsiteY8" fmla="*/ 965606 h 1704442"/>
              <a:gd name="connsiteX9" fmla="*/ 880655 w 921715"/>
              <a:gd name="connsiteY9" fmla="*/ 1044894 h 1704442"/>
              <a:gd name="connsiteX10" fmla="*/ 803021 w 921715"/>
              <a:gd name="connsiteY10" fmla="*/ 1131968 h 1704442"/>
              <a:gd name="connsiteX11" fmla="*/ 647750 w 921715"/>
              <a:gd name="connsiteY11" fmla="*/ 1219043 h 1704442"/>
              <a:gd name="connsiteX12" fmla="*/ 592531 w 921715"/>
              <a:gd name="connsiteY12" fmla="*/ 1265530 h 1704442"/>
              <a:gd name="connsiteX13" fmla="*/ 446227 w 921715"/>
              <a:gd name="connsiteY13" fmla="*/ 1367942 h 1704442"/>
              <a:gd name="connsiteX14" fmla="*/ 329184 w 921715"/>
              <a:gd name="connsiteY14" fmla="*/ 1521562 h 1704442"/>
              <a:gd name="connsiteX15" fmla="*/ 204825 w 921715"/>
              <a:gd name="connsiteY15" fmla="*/ 1631290 h 1704442"/>
              <a:gd name="connsiteX16" fmla="*/ 0 w 921715"/>
              <a:gd name="connsiteY16" fmla="*/ 1704442 h 1704442"/>
              <a:gd name="connsiteX0" fmla="*/ 446227 w 716890"/>
              <a:gd name="connsiteY0" fmla="*/ 0 h 1631289"/>
              <a:gd name="connsiteX1" fmla="*/ 446227 w 716890"/>
              <a:gd name="connsiteY1" fmla="*/ 0 h 1631289"/>
              <a:gd name="connsiteX2" fmla="*/ 299923 w 716890"/>
              <a:gd name="connsiteY2" fmla="*/ 197510 h 1631289"/>
              <a:gd name="connsiteX3" fmla="*/ 219456 w 716890"/>
              <a:gd name="connsiteY3" fmla="*/ 409651 h 1631289"/>
              <a:gd name="connsiteX4" fmla="*/ 212141 w 716890"/>
              <a:gd name="connsiteY4" fmla="*/ 526694 h 1631289"/>
              <a:gd name="connsiteX5" fmla="*/ 336499 w 716890"/>
              <a:gd name="connsiteY5" fmla="*/ 694944 h 1631289"/>
              <a:gd name="connsiteX6" fmla="*/ 497434 w 716890"/>
              <a:gd name="connsiteY6" fmla="*/ 768096 h 1631289"/>
              <a:gd name="connsiteX7" fmla="*/ 643738 w 716890"/>
              <a:gd name="connsiteY7" fmla="*/ 885139 h 1631289"/>
              <a:gd name="connsiteX8" fmla="*/ 716890 w 716890"/>
              <a:gd name="connsiteY8" fmla="*/ 965606 h 1631289"/>
              <a:gd name="connsiteX9" fmla="*/ 675830 w 716890"/>
              <a:gd name="connsiteY9" fmla="*/ 1044894 h 1631289"/>
              <a:gd name="connsiteX10" fmla="*/ 598196 w 716890"/>
              <a:gd name="connsiteY10" fmla="*/ 1131968 h 1631289"/>
              <a:gd name="connsiteX11" fmla="*/ 442925 w 716890"/>
              <a:gd name="connsiteY11" fmla="*/ 1219043 h 1631289"/>
              <a:gd name="connsiteX12" fmla="*/ 387706 w 716890"/>
              <a:gd name="connsiteY12" fmla="*/ 1265530 h 1631289"/>
              <a:gd name="connsiteX13" fmla="*/ 241402 w 716890"/>
              <a:gd name="connsiteY13" fmla="*/ 1367942 h 1631289"/>
              <a:gd name="connsiteX14" fmla="*/ 124359 w 716890"/>
              <a:gd name="connsiteY14" fmla="*/ 1521562 h 1631289"/>
              <a:gd name="connsiteX15" fmla="*/ 0 w 716890"/>
              <a:gd name="connsiteY15" fmla="*/ 1631290 h 1631289"/>
              <a:gd name="connsiteX0" fmla="*/ 321868 w 592531"/>
              <a:gd name="connsiteY0" fmla="*/ 0 h 1521562"/>
              <a:gd name="connsiteX1" fmla="*/ 321868 w 592531"/>
              <a:gd name="connsiteY1" fmla="*/ 0 h 1521562"/>
              <a:gd name="connsiteX2" fmla="*/ 175564 w 592531"/>
              <a:gd name="connsiteY2" fmla="*/ 197510 h 1521562"/>
              <a:gd name="connsiteX3" fmla="*/ 95097 w 592531"/>
              <a:gd name="connsiteY3" fmla="*/ 409651 h 1521562"/>
              <a:gd name="connsiteX4" fmla="*/ 87782 w 592531"/>
              <a:gd name="connsiteY4" fmla="*/ 526694 h 1521562"/>
              <a:gd name="connsiteX5" fmla="*/ 212140 w 592531"/>
              <a:gd name="connsiteY5" fmla="*/ 694944 h 1521562"/>
              <a:gd name="connsiteX6" fmla="*/ 373075 w 592531"/>
              <a:gd name="connsiteY6" fmla="*/ 768096 h 1521562"/>
              <a:gd name="connsiteX7" fmla="*/ 519379 w 592531"/>
              <a:gd name="connsiteY7" fmla="*/ 885139 h 1521562"/>
              <a:gd name="connsiteX8" fmla="*/ 592531 w 592531"/>
              <a:gd name="connsiteY8" fmla="*/ 965606 h 1521562"/>
              <a:gd name="connsiteX9" fmla="*/ 551471 w 592531"/>
              <a:gd name="connsiteY9" fmla="*/ 1044894 h 1521562"/>
              <a:gd name="connsiteX10" fmla="*/ 473837 w 592531"/>
              <a:gd name="connsiteY10" fmla="*/ 1131968 h 1521562"/>
              <a:gd name="connsiteX11" fmla="*/ 318566 w 592531"/>
              <a:gd name="connsiteY11" fmla="*/ 1219043 h 1521562"/>
              <a:gd name="connsiteX12" fmla="*/ 263347 w 592531"/>
              <a:gd name="connsiteY12" fmla="*/ 1265530 h 1521562"/>
              <a:gd name="connsiteX13" fmla="*/ 117043 w 592531"/>
              <a:gd name="connsiteY13" fmla="*/ 1367942 h 1521562"/>
              <a:gd name="connsiteX14" fmla="*/ 0 w 592531"/>
              <a:gd name="connsiteY14" fmla="*/ 1521562 h 1521562"/>
              <a:gd name="connsiteX0" fmla="*/ 340898 w 611561"/>
              <a:gd name="connsiteY0" fmla="*/ 0 h 1545074"/>
              <a:gd name="connsiteX1" fmla="*/ 340898 w 611561"/>
              <a:gd name="connsiteY1" fmla="*/ 0 h 1545074"/>
              <a:gd name="connsiteX2" fmla="*/ 194594 w 611561"/>
              <a:gd name="connsiteY2" fmla="*/ 197510 h 1545074"/>
              <a:gd name="connsiteX3" fmla="*/ 114127 w 611561"/>
              <a:gd name="connsiteY3" fmla="*/ 409651 h 1545074"/>
              <a:gd name="connsiteX4" fmla="*/ 106812 w 611561"/>
              <a:gd name="connsiteY4" fmla="*/ 526694 h 1545074"/>
              <a:gd name="connsiteX5" fmla="*/ 231170 w 611561"/>
              <a:gd name="connsiteY5" fmla="*/ 694944 h 1545074"/>
              <a:gd name="connsiteX6" fmla="*/ 392105 w 611561"/>
              <a:gd name="connsiteY6" fmla="*/ 768096 h 1545074"/>
              <a:gd name="connsiteX7" fmla="*/ 538409 w 611561"/>
              <a:gd name="connsiteY7" fmla="*/ 885139 h 1545074"/>
              <a:gd name="connsiteX8" fmla="*/ 611561 w 611561"/>
              <a:gd name="connsiteY8" fmla="*/ 965606 h 1545074"/>
              <a:gd name="connsiteX9" fmla="*/ 570501 w 611561"/>
              <a:gd name="connsiteY9" fmla="*/ 1044894 h 1545074"/>
              <a:gd name="connsiteX10" fmla="*/ 492867 w 611561"/>
              <a:gd name="connsiteY10" fmla="*/ 1131968 h 1545074"/>
              <a:gd name="connsiteX11" fmla="*/ 337596 w 611561"/>
              <a:gd name="connsiteY11" fmla="*/ 1219043 h 1545074"/>
              <a:gd name="connsiteX12" fmla="*/ 282377 w 611561"/>
              <a:gd name="connsiteY12" fmla="*/ 1265530 h 1545074"/>
              <a:gd name="connsiteX13" fmla="*/ 136073 w 611561"/>
              <a:gd name="connsiteY13" fmla="*/ 1367942 h 1545074"/>
              <a:gd name="connsiteX14" fmla="*/ 19030 w 611561"/>
              <a:gd name="connsiteY14" fmla="*/ 1521562 h 1545074"/>
              <a:gd name="connsiteX15" fmla="*/ 21890 w 611561"/>
              <a:gd name="connsiteY15" fmla="*/ 1509016 h 1545074"/>
              <a:gd name="connsiteX0" fmla="*/ 321868 w 592531"/>
              <a:gd name="connsiteY0" fmla="*/ 0 h 1521562"/>
              <a:gd name="connsiteX1" fmla="*/ 321868 w 592531"/>
              <a:gd name="connsiteY1" fmla="*/ 0 h 1521562"/>
              <a:gd name="connsiteX2" fmla="*/ 175564 w 592531"/>
              <a:gd name="connsiteY2" fmla="*/ 197510 h 1521562"/>
              <a:gd name="connsiteX3" fmla="*/ 95097 w 592531"/>
              <a:gd name="connsiteY3" fmla="*/ 409651 h 1521562"/>
              <a:gd name="connsiteX4" fmla="*/ 87782 w 592531"/>
              <a:gd name="connsiteY4" fmla="*/ 526694 h 1521562"/>
              <a:gd name="connsiteX5" fmla="*/ 212140 w 592531"/>
              <a:gd name="connsiteY5" fmla="*/ 694944 h 1521562"/>
              <a:gd name="connsiteX6" fmla="*/ 373075 w 592531"/>
              <a:gd name="connsiteY6" fmla="*/ 768096 h 1521562"/>
              <a:gd name="connsiteX7" fmla="*/ 519379 w 592531"/>
              <a:gd name="connsiteY7" fmla="*/ 885139 h 1521562"/>
              <a:gd name="connsiteX8" fmla="*/ 592531 w 592531"/>
              <a:gd name="connsiteY8" fmla="*/ 965606 h 1521562"/>
              <a:gd name="connsiteX9" fmla="*/ 551471 w 592531"/>
              <a:gd name="connsiteY9" fmla="*/ 1044894 h 1521562"/>
              <a:gd name="connsiteX10" fmla="*/ 473837 w 592531"/>
              <a:gd name="connsiteY10" fmla="*/ 1131968 h 1521562"/>
              <a:gd name="connsiteX11" fmla="*/ 318566 w 592531"/>
              <a:gd name="connsiteY11" fmla="*/ 1219043 h 1521562"/>
              <a:gd name="connsiteX12" fmla="*/ 263347 w 592531"/>
              <a:gd name="connsiteY12" fmla="*/ 1265530 h 1521562"/>
              <a:gd name="connsiteX13" fmla="*/ 117043 w 592531"/>
              <a:gd name="connsiteY13" fmla="*/ 1367942 h 1521562"/>
              <a:gd name="connsiteX14" fmla="*/ 0 w 592531"/>
              <a:gd name="connsiteY14" fmla="*/ 1521562 h 1521562"/>
              <a:gd name="connsiteX0" fmla="*/ 234086 w 504749"/>
              <a:gd name="connsiteY0" fmla="*/ 0 h 1367942"/>
              <a:gd name="connsiteX1" fmla="*/ 234086 w 504749"/>
              <a:gd name="connsiteY1" fmla="*/ 0 h 1367942"/>
              <a:gd name="connsiteX2" fmla="*/ 87782 w 504749"/>
              <a:gd name="connsiteY2" fmla="*/ 197510 h 1367942"/>
              <a:gd name="connsiteX3" fmla="*/ 7315 w 504749"/>
              <a:gd name="connsiteY3" fmla="*/ 409651 h 1367942"/>
              <a:gd name="connsiteX4" fmla="*/ 0 w 504749"/>
              <a:gd name="connsiteY4" fmla="*/ 526694 h 1367942"/>
              <a:gd name="connsiteX5" fmla="*/ 124358 w 504749"/>
              <a:gd name="connsiteY5" fmla="*/ 694944 h 1367942"/>
              <a:gd name="connsiteX6" fmla="*/ 285293 w 504749"/>
              <a:gd name="connsiteY6" fmla="*/ 768096 h 1367942"/>
              <a:gd name="connsiteX7" fmla="*/ 431597 w 504749"/>
              <a:gd name="connsiteY7" fmla="*/ 885139 h 1367942"/>
              <a:gd name="connsiteX8" fmla="*/ 504749 w 504749"/>
              <a:gd name="connsiteY8" fmla="*/ 965606 h 1367942"/>
              <a:gd name="connsiteX9" fmla="*/ 463689 w 504749"/>
              <a:gd name="connsiteY9" fmla="*/ 1044894 h 1367942"/>
              <a:gd name="connsiteX10" fmla="*/ 386055 w 504749"/>
              <a:gd name="connsiteY10" fmla="*/ 1131968 h 1367942"/>
              <a:gd name="connsiteX11" fmla="*/ 230784 w 504749"/>
              <a:gd name="connsiteY11" fmla="*/ 1219043 h 1367942"/>
              <a:gd name="connsiteX12" fmla="*/ 175565 w 504749"/>
              <a:gd name="connsiteY12" fmla="*/ 1265530 h 1367942"/>
              <a:gd name="connsiteX13" fmla="*/ 29261 w 504749"/>
              <a:gd name="connsiteY13" fmla="*/ 1367942 h 1367942"/>
              <a:gd name="connsiteX0" fmla="*/ 234086 w 504749"/>
              <a:gd name="connsiteY0" fmla="*/ 0 h 1265530"/>
              <a:gd name="connsiteX1" fmla="*/ 234086 w 504749"/>
              <a:gd name="connsiteY1" fmla="*/ 0 h 1265530"/>
              <a:gd name="connsiteX2" fmla="*/ 87782 w 504749"/>
              <a:gd name="connsiteY2" fmla="*/ 197510 h 1265530"/>
              <a:gd name="connsiteX3" fmla="*/ 7315 w 504749"/>
              <a:gd name="connsiteY3" fmla="*/ 409651 h 1265530"/>
              <a:gd name="connsiteX4" fmla="*/ 0 w 504749"/>
              <a:gd name="connsiteY4" fmla="*/ 526694 h 1265530"/>
              <a:gd name="connsiteX5" fmla="*/ 124358 w 504749"/>
              <a:gd name="connsiteY5" fmla="*/ 694944 h 1265530"/>
              <a:gd name="connsiteX6" fmla="*/ 285293 w 504749"/>
              <a:gd name="connsiteY6" fmla="*/ 768096 h 1265530"/>
              <a:gd name="connsiteX7" fmla="*/ 431597 w 504749"/>
              <a:gd name="connsiteY7" fmla="*/ 885139 h 1265530"/>
              <a:gd name="connsiteX8" fmla="*/ 504749 w 504749"/>
              <a:gd name="connsiteY8" fmla="*/ 965606 h 1265530"/>
              <a:gd name="connsiteX9" fmla="*/ 463689 w 504749"/>
              <a:gd name="connsiteY9" fmla="*/ 1044894 h 1265530"/>
              <a:gd name="connsiteX10" fmla="*/ 386055 w 504749"/>
              <a:gd name="connsiteY10" fmla="*/ 1131968 h 1265530"/>
              <a:gd name="connsiteX11" fmla="*/ 230784 w 504749"/>
              <a:gd name="connsiteY11" fmla="*/ 1219043 h 1265530"/>
              <a:gd name="connsiteX12" fmla="*/ 175565 w 504749"/>
              <a:gd name="connsiteY12" fmla="*/ 1265530 h 1265530"/>
              <a:gd name="connsiteX0" fmla="*/ 234086 w 504749"/>
              <a:gd name="connsiteY0" fmla="*/ 0 h 1306119"/>
              <a:gd name="connsiteX1" fmla="*/ 234086 w 504749"/>
              <a:gd name="connsiteY1" fmla="*/ 0 h 1306119"/>
              <a:gd name="connsiteX2" fmla="*/ 87782 w 504749"/>
              <a:gd name="connsiteY2" fmla="*/ 197510 h 1306119"/>
              <a:gd name="connsiteX3" fmla="*/ 7315 w 504749"/>
              <a:gd name="connsiteY3" fmla="*/ 409651 h 1306119"/>
              <a:gd name="connsiteX4" fmla="*/ 0 w 504749"/>
              <a:gd name="connsiteY4" fmla="*/ 526694 h 1306119"/>
              <a:gd name="connsiteX5" fmla="*/ 124358 w 504749"/>
              <a:gd name="connsiteY5" fmla="*/ 694944 h 1306119"/>
              <a:gd name="connsiteX6" fmla="*/ 285293 w 504749"/>
              <a:gd name="connsiteY6" fmla="*/ 768096 h 1306119"/>
              <a:gd name="connsiteX7" fmla="*/ 431597 w 504749"/>
              <a:gd name="connsiteY7" fmla="*/ 885139 h 1306119"/>
              <a:gd name="connsiteX8" fmla="*/ 504749 w 504749"/>
              <a:gd name="connsiteY8" fmla="*/ 965606 h 1306119"/>
              <a:gd name="connsiteX9" fmla="*/ 463689 w 504749"/>
              <a:gd name="connsiteY9" fmla="*/ 1044894 h 1306119"/>
              <a:gd name="connsiteX10" fmla="*/ 386055 w 504749"/>
              <a:gd name="connsiteY10" fmla="*/ 1131968 h 1306119"/>
              <a:gd name="connsiteX11" fmla="*/ 230784 w 504749"/>
              <a:gd name="connsiteY11" fmla="*/ 1219043 h 1306119"/>
              <a:gd name="connsiteX12" fmla="*/ 75509 w 504749"/>
              <a:gd name="connsiteY12" fmla="*/ 1306119 h 1306119"/>
              <a:gd name="connsiteX0" fmla="*/ 234086 w 504749"/>
              <a:gd name="connsiteY0" fmla="*/ 87072 h 1393191"/>
              <a:gd name="connsiteX1" fmla="*/ 230781 w 504749"/>
              <a:gd name="connsiteY1" fmla="*/ 0 h 1393191"/>
              <a:gd name="connsiteX2" fmla="*/ 87782 w 504749"/>
              <a:gd name="connsiteY2" fmla="*/ 284582 h 1393191"/>
              <a:gd name="connsiteX3" fmla="*/ 7315 w 504749"/>
              <a:gd name="connsiteY3" fmla="*/ 496723 h 1393191"/>
              <a:gd name="connsiteX4" fmla="*/ 0 w 504749"/>
              <a:gd name="connsiteY4" fmla="*/ 613766 h 1393191"/>
              <a:gd name="connsiteX5" fmla="*/ 124358 w 504749"/>
              <a:gd name="connsiteY5" fmla="*/ 782016 h 1393191"/>
              <a:gd name="connsiteX6" fmla="*/ 285293 w 504749"/>
              <a:gd name="connsiteY6" fmla="*/ 855168 h 1393191"/>
              <a:gd name="connsiteX7" fmla="*/ 431597 w 504749"/>
              <a:gd name="connsiteY7" fmla="*/ 972211 h 1393191"/>
              <a:gd name="connsiteX8" fmla="*/ 504749 w 504749"/>
              <a:gd name="connsiteY8" fmla="*/ 1052678 h 1393191"/>
              <a:gd name="connsiteX9" fmla="*/ 463689 w 504749"/>
              <a:gd name="connsiteY9" fmla="*/ 1131966 h 1393191"/>
              <a:gd name="connsiteX10" fmla="*/ 386055 w 504749"/>
              <a:gd name="connsiteY10" fmla="*/ 1219040 h 1393191"/>
              <a:gd name="connsiteX11" fmla="*/ 230784 w 504749"/>
              <a:gd name="connsiteY11" fmla="*/ 1306115 h 1393191"/>
              <a:gd name="connsiteX12" fmla="*/ 75509 w 504749"/>
              <a:gd name="connsiteY12" fmla="*/ 1393191 h 1393191"/>
              <a:gd name="connsiteX0" fmla="*/ 230781 w 504749"/>
              <a:gd name="connsiteY0" fmla="*/ 0 h 1393191"/>
              <a:gd name="connsiteX1" fmla="*/ 87782 w 504749"/>
              <a:gd name="connsiteY1" fmla="*/ 284582 h 1393191"/>
              <a:gd name="connsiteX2" fmla="*/ 7315 w 504749"/>
              <a:gd name="connsiteY2" fmla="*/ 496723 h 1393191"/>
              <a:gd name="connsiteX3" fmla="*/ 0 w 504749"/>
              <a:gd name="connsiteY3" fmla="*/ 613766 h 1393191"/>
              <a:gd name="connsiteX4" fmla="*/ 124358 w 504749"/>
              <a:gd name="connsiteY4" fmla="*/ 782016 h 1393191"/>
              <a:gd name="connsiteX5" fmla="*/ 285293 w 504749"/>
              <a:gd name="connsiteY5" fmla="*/ 855168 h 1393191"/>
              <a:gd name="connsiteX6" fmla="*/ 431597 w 504749"/>
              <a:gd name="connsiteY6" fmla="*/ 972211 h 1393191"/>
              <a:gd name="connsiteX7" fmla="*/ 504749 w 504749"/>
              <a:gd name="connsiteY7" fmla="*/ 1052678 h 1393191"/>
              <a:gd name="connsiteX8" fmla="*/ 463689 w 504749"/>
              <a:gd name="connsiteY8" fmla="*/ 1131966 h 1393191"/>
              <a:gd name="connsiteX9" fmla="*/ 386055 w 504749"/>
              <a:gd name="connsiteY9" fmla="*/ 1219040 h 1393191"/>
              <a:gd name="connsiteX10" fmla="*/ 230784 w 504749"/>
              <a:gd name="connsiteY10" fmla="*/ 1306115 h 1393191"/>
              <a:gd name="connsiteX11" fmla="*/ 75509 w 504749"/>
              <a:gd name="connsiteY11" fmla="*/ 1393191 h 1393191"/>
              <a:gd name="connsiteX0" fmla="*/ 230781 w 504749"/>
              <a:gd name="connsiteY0" fmla="*/ 87074 h 1480265"/>
              <a:gd name="connsiteX1" fmla="*/ 230781 w 504749"/>
              <a:gd name="connsiteY1" fmla="*/ 0 h 1480265"/>
              <a:gd name="connsiteX2" fmla="*/ 87782 w 504749"/>
              <a:gd name="connsiteY2" fmla="*/ 371656 h 1480265"/>
              <a:gd name="connsiteX3" fmla="*/ 7315 w 504749"/>
              <a:gd name="connsiteY3" fmla="*/ 583797 h 1480265"/>
              <a:gd name="connsiteX4" fmla="*/ 0 w 504749"/>
              <a:gd name="connsiteY4" fmla="*/ 700840 h 1480265"/>
              <a:gd name="connsiteX5" fmla="*/ 124358 w 504749"/>
              <a:gd name="connsiteY5" fmla="*/ 869090 h 1480265"/>
              <a:gd name="connsiteX6" fmla="*/ 285293 w 504749"/>
              <a:gd name="connsiteY6" fmla="*/ 942242 h 1480265"/>
              <a:gd name="connsiteX7" fmla="*/ 431597 w 504749"/>
              <a:gd name="connsiteY7" fmla="*/ 1059285 h 1480265"/>
              <a:gd name="connsiteX8" fmla="*/ 504749 w 504749"/>
              <a:gd name="connsiteY8" fmla="*/ 1139752 h 1480265"/>
              <a:gd name="connsiteX9" fmla="*/ 463689 w 504749"/>
              <a:gd name="connsiteY9" fmla="*/ 1219040 h 1480265"/>
              <a:gd name="connsiteX10" fmla="*/ 386055 w 504749"/>
              <a:gd name="connsiteY10" fmla="*/ 1306114 h 1480265"/>
              <a:gd name="connsiteX11" fmla="*/ 230784 w 504749"/>
              <a:gd name="connsiteY11" fmla="*/ 1393189 h 1480265"/>
              <a:gd name="connsiteX12" fmla="*/ 75509 w 504749"/>
              <a:gd name="connsiteY12" fmla="*/ 1480265 h 1480265"/>
              <a:gd name="connsiteX0" fmla="*/ 230781 w 504749"/>
              <a:gd name="connsiteY0" fmla="*/ 0 h 1480265"/>
              <a:gd name="connsiteX1" fmla="*/ 87782 w 504749"/>
              <a:gd name="connsiteY1" fmla="*/ 371656 h 1480265"/>
              <a:gd name="connsiteX2" fmla="*/ 7315 w 504749"/>
              <a:gd name="connsiteY2" fmla="*/ 583797 h 1480265"/>
              <a:gd name="connsiteX3" fmla="*/ 0 w 504749"/>
              <a:gd name="connsiteY3" fmla="*/ 700840 h 1480265"/>
              <a:gd name="connsiteX4" fmla="*/ 124358 w 504749"/>
              <a:gd name="connsiteY4" fmla="*/ 869090 h 1480265"/>
              <a:gd name="connsiteX5" fmla="*/ 285293 w 504749"/>
              <a:gd name="connsiteY5" fmla="*/ 942242 h 1480265"/>
              <a:gd name="connsiteX6" fmla="*/ 431597 w 504749"/>
              <a:gd name="connsiteY6" fmla="*/ 1059285 h 1480265"/>
              <a:gd name="connsiteX7" fmla="*/ 504749 w 504749"/>
              <a:gd name="connsiteY7" fmla="*/ 1139752 h 1480265"/>
              <a:gd name="connsiteX8" fmla="*/ 463689 w 504749"/>
              <a:gd name="connsiteY8" fmla="*/ 1219040 h 1480265"/>
              <a:gd name="connsiteX9" fmla="*/ 386055 w 504749"/>
              <a:gd name="connsiteY9" fmla="*/ 1306114 h 1480265"/>
              <a:gd name="connsiteX10" fmla="*/ 230784 w 504749"/>
              <a:gd name="connsiteY10" fmla="*/ 1393189 h 1480265"/>
              <a:gd name="connsiteX11" fmla="*/ 75509 w 504749"/>
              <a:gd name="connsiteY11" fmla="*/ 1480265 h 1480265"/>
              <a:gd name="connsiteX0" fmla="*/ 223466 w 497434"/>
              <a:gd name="connsiteY0" fmla="*/ 0 h 1480265"/>
              <a:gd name="connsiteX1" fmla="*/ 80467 w 497434"/>
              <a:gd name="connsiteY1" fmla="*/ 371656 h 1480265"/>
              <a:gd name="connsiteX2" fmla="*/ 0 w 497434"/>
              <a:gd name="connsiteY2" fmla="*/ 583797 h 1480265"/>
              <a:gd name="connsiteX3" fmla="*/ 117043 w 497434"/>
              <a:gd name="connsiteY3" fmla="*/ 869090 h 1480265"/>
              <a:gd name="connsiteX4" fmla="*/ 277978 w 497434"/>
              <a:gd name="connsiteY4" fmla="*/ 942242 h 1480265"/>
              <a:gd name="connsiteX5" fmla="*/ 424282 w 497434"/>
              <a:gd name="connsiteY5" fmla="*/ 1059285 h 1480265"/>
              <a:gd name="connsiteX6" fmla="*/ 497434 w 497434"/>
              <a:gd name="connsiteY6" fmla="*/ 1139752 h 1480265"/>
              <a:gd name="connsiteX7" fmla="*/ 456374 w 497434"/>
              <a:gd name="connsiteY7" fmla="*/ 1219040 h 1480265"/>
              <a:gd name="connsiteX8" fmla="*/ 378740 w 497434"/>
              <a:gd name="connsiteY8" fmla="*/ 1306114 h 1480265"/>
              <a:gd name="connsiteX9" fmla="*/ 223469 w 497434"/>
              <a:gd name="connsiteY9" fmla="*/ 1393189 h 1480265"/>
              <a:gd name="connsiteX10" fmla="*/ 68194 w 497434"/>
              <a:gd name="connsiteY10" fmla="*/ 1480265 h 1480265"/>
              <a:gd name="connsiteX0" fmla="*/ 223466 w 497434"/>
              <a:gd name="connsiteY0" fmla="*/ 0 h 1480265"/>
              <a:gd name="connsiteX1" fmla="*/ 80467 w 497434"/>
              <a:gd name="connsiteY1" fmla="*/ 371656 h 1480265"/>
              <a:gd name="connsiteX2" fmla="*/ 0 w 497434"/>
              <a:gd name="connsiteY2" fmla="*/ 583797 h 1480265"/>
              <a:gd name="connsiteX3" fmla="*/ 117043 w 497434"/>
              <a:gd name="connsiteY3" fmla="*/ 869090 h 1480265"/>
              <a:gd name="connsiteX4" fmla="*/ 277978 w 497434"/>
              <a:gd name="connsiteY4" fmla="*/ 942242 h 1480265"/>
              <a:gd name="connsiteX5" fmla="*/ 424282 w 497434"/>
              <a:gd name="connsiteY5" fmla="*/ 1059285 h 1480265"/>
              <a:gd name="connsiteX6" fmla="*/ 497434 w 497434"/>
              <a:gd name="connsiteY6" fmla="*/ 1139752 h 1480265"/>
              <a:gd name="connsiteX7" fmla="*/ 456374 w 497434"/>
              <a:gd name="connsiteY7" fmla="*/ 1219040 h 1480265"/>
              <a:gd name="connsiteX8" fmla="*/ 378740 w 497434"/>
              <a:gd name="connsiteY8" fmla="*/ 1306114 h 1480265"/>
              <a:gd name="connsiteX9" fmla="*/ 223469 w 497434"/>
              <a:gd name="connsiteY9" fmla="*/ 1393189 h 1480265"/>
              <a:gd name="connsiteX10" fmla="*/ 68194 w 497434"/>
              <a:gd name="connsiteY10" fmla="*/ 1480265 h 148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7434" h="1480265">
                <a:moveTo>
                  <a:pt x="223466" y="0"/>
                </a:moveTo>
                <a:lnTo>
                  <a:pt x="80467" y="371656"/>
                </a:lnTo>
                <a:lnTo>
                  <a:pt x="0" y="583797"/>
                </a:lnTo>
                <a:cubicBezTo>
                  <a:pt x="2783" y="697945"/>
                  <a:pt x="78029" y="773992"/>
                  <a:pt x="117043" y="869090"/>
                </a:cubicBezTo>
                <a:lnTo>
                  <a:pt x="277978" y="942242"/>
                </a:lnTo>
                <a:lnTo>
                  <a:pt x="424282" y="1059285"/>
                </a:lnTo>
                <a:lnTo>
                  <a:pt x="497434" y="1139752"/>
                </a:lnTo>
                <a:lnTo>
                  <a:pt x="456374" y="1219040"/>
                </a:lnTo>
                <a:lnTo>
                  <a:pt x="378740" y="1306114"/>
                </a:lnTo>
                <a:lnTo>
                  <a:pt x="223469" y="1393189"/>
                </a:lnTo>
                <a:lnTo>
                  <a:pt x="68194" y="1480265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Frihåndsform 10"/>
          <p:cNvSpPr/>
          <p:nvPr/>
        </p:nvSpPr>
        <p:spPr>
          <a:xfrm>
            <a:off x="2564298" y="3284984"/>
            <a:ext cx="3860358" cy="3235086"/>
          </a:xfrm>
          <a:custGeom>
            <a:avLst/>
            <a:gdLst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222636 w 4238045"/>
              <a:gd name="connsiteY56" fmla="*/ 1447137 h 3244132"/>
              <a:gd name="connsiteX57" fmla="*/ 159026 w 4238045"/>
              <a:gd name="connsiteY57" fmla="*/ 1606164 h 3244132"/>
              <a:gd name="connsiteX58" fmla="*/ 190831 w 4238045"/>
              <a:gd name="connsiteY58" fmla="*/ 1884459 h 3244132"/>
              <a:gd name="connsiteX59" fmla="*/ 461175 w 4238045"/>
              <a:gd name="connsiteY59" fmla="*/ 2361537 h 3244132"/>
              <a:gd name="connsiteX60" fmla="*/ 588396 w 4238045"/>
              <a:gd name="connsiteY60" fmla="*/ 2544417 h 3244132"/>
              <a:gd name="connsiteX61" fmla="*/ 723568 w 4238045"/>
              <a:gd name="connsiteY61" fmla="*/ 2775005 h 3244132"/>
              <a:gd name="connsiteX62" fmla="*/ 858741 w 4238045"/>
              <a:gd name="connsiteY62" fmla="*/ 2918129 h 3244132"/>
              <a:gd name="connsiteX63" fmla="*/ 993913 w 4238045"/>
              <a:gd name="connsiteY63" fmla="*/ 3053301 h 3244132"/>
              <a:gd name="connsiteX64" fmla="*/ 1121134 w 4238045"/>
              <a:gd name="connsiteY64" fmla="*/ 3156668 h 3244132"/>
              <a:gd name="connsiteX65" fmla="*/ 1121134 w 4238045"/>
              <a:gd name="connsiteY65" fmla="*/ 3156668 h 3244132"/>
              <a:gd name="connsiteX66" fmla="*/ 1065474 w 4238045"/>
              <a:gd name="connsiteY66" fmla="*/ 3244132 h 3244132"/>
              <a:gd name="connsiteX67" fmla="*/ 978010 w 4238045"/>
              <a:gd name="connsiteY67" fmla="*/ 3244132 h 3244132"/>
              <a:gd name="connsiteX68" fmla="*/ 826935 w 4238045"/>
              <a:gd name="connsiteY68" fmla="*/ 3180522 h 3244132"/>
              <a:gd name="connsiteX69" fmla="*/ 556591 w 4238045"/>
              <a:gd name="connsiteY69" fmla="*/ 3085106 h 3244132"/>
              <a:gd name="connsiteX70" fmla="*/ 405516 w 4238045"/>
              <a:gd name="connsiteY70" fmla="*/ 2878372 h 3244132"/>
              <a:gd name="connsiteX71" fmla="*/ 166977 w 4238045"/>
              <a:gd name="connsiteY71" fmla="*/ 2488758 h 3244132"/>
              <a:gd name="connsiteX72" fmla="*/ 31805 w 4238045"/>
              <a:gd name="connsiteY72" fmla="*/ 2186609 h 3244132"/>
              <a:gd name="connsiteX73" fmla="*/ 0 w 4238045"/>
              <a:gd name="connsiteY73" fmla="*/ 1908313 h 3244132"/>
              <a:gd name="connsiteX74" fmla="*/ 55659 w 4238045"/>
              <a:gd name="connsiteY74" fmla="*/ 1558456 h 3244132"/>
              <a:gd name="connsiteX75" fmla="*/ 222636 w 4238045"/>
              <a:gd name="connsiteY75" fmla="*/ 1343771 h 3244132"/>
              <a:gd name="connsiteX76" fmla="*/ 453224 w 4238045"/>
              <a:gd name="connsiteY76" fmla="*/ 1256306 h 3244132"/>
              <a:gd name="connsiteX77" fmla="*/ 882594 w 4238045"/>
              <a:gd name="connsiteY77" fmla="*/ 1192696 h 3244132"/>
              <a:gd name="connsiteX78" fmla="*/ 1304014 w 4238045"/>
              <a:gd name="connsiteY78" fmla="*/ 1121134 h 3244132"/>
              <a:gd name="connsiteX79" fmla="*/ 1582309 w 4238045"/>
              <a:gd name="connsiteY79" fmla="*/ 1065475 h 3244132"/>
              <a:gd name="connsiteX80" fmla="*/ 1820848 w 4238045"/>
              <a:gd name="connsiteY80" fmla="*/ 1017767 h 3244132"/>
              <a:gd name="connsiteX81" fmla="*/ 1876508 w 4238045"/>
              <a:gd name="connsiteY81" fmla="*/ 954157 h 3244132"/>
              <a:gd name="connsiteX82" fmla="*/ 1892410 w 4238045"/>
              <a:gd name="connsiteY82" fmla="*/ 842838 h 3244132"/>
              <a:gd name="connsiteX83" fmla="*/ 1884459 w 4238045"/>
              <a:gd name="connsiteY8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59026 w 4238045"/>
              <a:gd name="connsiteY56" fmla="*/ 1606164 h 3244132"/>
              <a:gd name="connsiteX57" fmla="*/ 190831 w 4238045"/>
              <a:gd name="connsiteY57" fmla="*/ 1884459 h 3244132"/>
              <a:gd name="connsiteX58" fmla="*/ 461175 w 4238045"/>
              <a:gd name="connsiteY58" fmla="*/ 2361537 h 3244132"/>
              <a:gd name="connsiteX59" fmla="*/ 588396 w 4238045"/>
              <a:gd name="connsiteY59" fmla="*/ 2544417 h 3244132"/>
              <a:gd name="connsiteX60" fmla="*/ 723568 w 4238045"/>
              <a:gd name="connsiteY60" fmla="*/ 2775005 h 3244132"/>
              <a:gd name="connsiteX61" fmla="*/ 858741 w 4238045"/>
              <a:gd name="connsiteY61" fmla="*/ 2918129 h 3244132"/>
              <a:gd name="connsiteX62" fmla="*/ 993913 w 4238045"/>
              <a:gd name="connsiteY62" fmla="*/ 3053301 h 3244132"/>
              <a:gd name="connsiteX63" fmla="*/ 1121134 w 4238045"/>
              <a:gd name="connsiteY63" fmla="*/ 3156668 h 3244132"/>
              <a:gd name="connsiteX64" fmla="*/ 1121134 w 4238045"/>
              <a:gd name="connsiteY64" fmla="*/ 3156668 h 3244132"/>
              <a:gd name="connsiteX65" fmla="*/ 1065474 w 4238045"/>
              <a:gd name="connsiteY65" fmla="*/ 3244132 h 3244132"/>
              <a:gd name="connsiteX66" fmla="*/ 978010 w 4238045"/>
              <a:gd name="connsiteY66" fmla="*/ 3244132 h 3244132"/>
              <a:gd name="connsiteX67" fmla="*/ 826935 w 4238045"/>
              <a:gd name="connsiteY67" fmla="*/ 3180522 h 3244132"/>
              <a:gd name="connsiteX68" fmla="*/ 556591 w 4238045"/>
              <a:gd name="connsiteY68" fmla="*/ 3085106 h 3244132"/>
              <a:gd name="connsiteX69" fmla="*/ 405516 w 4238045"/>
              <a:gd name="connsiteY69" fmla="*/ 2878372 h 3244132"/>
              <a:gd name="connsiteX70" fmla="*/ 166977 w 4238045"/>
              <a:gd name="connsiteY70" fmla="*/ 2488758 h 3244132"/>
              <a:gd name="connsiteX71" fmla="*/ 31805 w 4238045"/>
              <a:gd name="connsiteY71" fmla="*/ 2186609 h 3244132"/>
              <a:gd name="connsiteX72" fmla="*/ 0 w 4238045"/>
              <a:gd name="connsiteY72" fmla="*/ 1908313 h 3244132"/>
              <a:gd name="connsiteX73" fmla="*/ 55659 w 4238045"/>
              <a:gd name="connsiteY73" fmla="*/ 1558456 h 3244132"/>
              <a:gd name="connsiteX74" fmla="*/ 222636 w 4238045"/>
              <a:gd name="connsiteY74" fmla="*/ 1343771 h 3244132"/>
              <a:gd name="connsiteX75" fmla="*/ 453224 w 4238045"/>
              <a:gd name="connsiteY75" fmla="*/ 1256306 h 3244132"/>
              <a:gd name="connsiteX76" fmla="*/ 882594 w 4238045"/>
              <a:gd name="connsiteY76" fmla="*/ 1192696 h 3244132"/>
              <a:gd name="connsiteX77" fmla="*/ 1304014 w 4238045"/>
              <a:gd name="connsiteY77" fmla="*/ 1121134 h 3244132"/>
              <a:gd name="connsiteX78" fmla="*/ 1582309 w 4238045"/>
              <a:gd name="connsiteY78" fmla="*/ 1065475 h 3244132"/>
              <a:gd name="connsiteX79" fmla="*/ 1820848 w 4238045"/>
              <a:gd name="connsiteY79" fmla="*/ 1017767 h 3244132"/>
              <a:gd name="connsiteX80" fmla="*/ 1876508 w 4238045"/>
              <a:gd name="connsiteY80" fmla="*/ 954157 h 3244132"/>
              <a:gd name="connsiteX81" fmla="*/ 1892410 w 4238045"/>
              <a:gd name="connsiteY81" fmla="*/ 842838 h 3244132"/>
              <a:gd name="connsiteX82" fmla="*/ 1884459 w 4238045"/>
              <a:gd name="connsiteY82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90831 w 4238045"/>
              <a:gd name="connsiteY56" fmla="*/ 1884459 h 3244132"/>
              <a:gd name="connsiteX57" fmla="*/ 461175 w 4238045"/>
              <a:gd name="connsiteY57" fmla="*/ 2361537 h 3244132"/>
              <a:gd name="connsiteX58" fmla="*/ 588396 w 4238045"/>
              <a:gd name="connsiteY58" fmla="*/ 2544417 h 3244132"/>
              <a:gd name="connsiteX59" fmla="*/ 723568 w 4238045"/>
              <a:gd name="connsiteY59" fmla="*/ 2775005 h 3244132"/>
              <a:gd name="connsiteX60" fmla="*/ 858741 w 4238045"/>
              <a:gd name="connsiteY60" fmla="*/ 2918129 h 3244132"/>
              <a:gd name="connsiteX61" fmla="*/ 993913 w 4238045"/>
              <a:gd name="connsiteY61" fmla="*/ 3053301 h 3244132"/>
              <a:gd name="connsiteX62" fmla="*/ 1121134 w 4238045"/>
              <a:gd name="connsiteY62" fmla="*/ 3156668 h 3244132"/>
              <a:gd name="connsiteX63" fmla="*/ 1121134 w 4238045"/>
              <a:gd name="connsiteY63" fmla="*/ 3156668 h 3244132"/>
              <a:gd name="connsiteX64" fmla="*/ 1065474 w 4238045"/>
              <a:gd name="connsiteY64" fmla="*/ 3244132 h 3244132"/>
              <a:gd name="connsiteX65" fmla="*/ 978010 w 4238045"/>
              <a:gd name="connsiteY65" fmla="*/ 3244132 h 3244132"/>
              <a:gd name="connsiteX66" fmla="*/ 826935 w 4238045"/>
              <a:gd name="connsiteY66" fmla="*/ 3180522 h 3244132"/>
              <a:gd name="connsiteX67" fmla="*/ 556591 w 4238045"/>
              <a:gd name="connsiteY67" fmla="*/ 3085106 h 3244132"/>
              <a:gd name="connsiteX68" fmla="*/ 405516 w 4238045"/>
              <a:gd name="connsiteY68" fmla="*/ 2878372 h 3244132"/>
              <a:gd name="connsiteX69" fmla="*/ 166977 w 4238045"/>
              <a:gd name="connsiteY69" fmla="*/ 2488758 h 3244132"/>
              <a:gd name="connsiteX70" fmla="*/ 31805 w 4238045"/>
              <a:gd name="connsiteY70" fmla="*/ 2186609 h 3244132"/>
              <a:gd name="connsiteX71" fmla="*/ 0 w 4238045"/>
              <a:gd name="connsiteY71" fmla="*/ 1908313 h 3244132"/>
              <a:gd name="connsiteX72" fmla="*/ 55659 w 4238045"/>
              <a:gd name="connsiteY72" fmla="*/ 1558456 h 3244132"/>
              <a:gd name="connsiteX73" fmla="*/ 222636 w 4238045"/>
              <a:gd name="connsiteY73" fmla="*/ 1343771 h 3244132"/>
              <a:gd name="connsiteX74" fmla="*/ 453224 w 4238045"/>
              <a:gd name="connsiteY74" fmla="*/ 1256306 h 3244132"/>
              <a:gd name="connsiteX75" fmla="*/ 882594 w 4238045"/>
              <a:gd name="connsiteY75" fmla="*/ 1192696 h 3244132"/>
              <a:gd name="connsiteX76" fmla="*/ 1304014 w 4238045"/>
              <a:gd name="connsiteY76" fmla="*/ 1121134 h 3244132"/>
              <a:gd name="connsiteX77" fmla="*/ 1582309 w 4238045"/>
              <a:gd name="connsiteY77" fmla="*/ 1065475 h 3244132"/>
              <a:gd name="connsiteX78" fmla="*/ 1820848 w 4238045"/>
              <a:gd name="connsiteY78" fmla="*/ 1017767 h 3244132"/>
              <a:gd name="connsiteX79" fmla="*/ 1876508 w 4238045"/>
              <a:gd name="connsiteY79" fmla="*/ 954157 h 3244132"/>
              <a:gd name="connsiteX80" fmla="*/ 1892410 w 4238045"/>
              <a:gd name="connsiteY80" fmla="*/ 842838 h 3244132"/>
              <a:gd name="connsiteX81" fmla="*/ 1884459 w 4238045"/>
              <a:gd name="connsiteY81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461175 w 4238045"/>
              <a:gd name="connsiteY56" fmla="*/ 2361537 h 3244132"/>
              <a:gd name="connsiteX57" fmla="*/ 588396 w 4238045"/>
              <a:gd name="connsiteY57" fmla="*/ 2544417 h 3244132"/>
              <a:gd name="connsiteX58" fmla="*/ 723568 w 4238045"/>
              <a:gd name="connsiteY58" fmla="*/ 2775005 h 3244132"/>
              <a:gd name="connsiteX59" fmla="*/ 858741 w 4238045"/>
              <a:gd name="connsiteY59" fmla="*/ 2918129 h 3244132"/>
              <a:gd name="connsiteX60" fmla="*/ 993913 w 4238045"/>
              <a:gd name="connsiteY60" fmla="*/ 3053301 h 3244132"/>
              <a:gd name="connsiteX61" fmla="*/ 1121134 w 4238045"/>
              <a:gd name="connsiteY61" fmla="*/ 3156668 h 3244132"/>
              <a:gd name="connsiteX62" fmla="*/ 1121134 w 4238045"/>
              <a:gd name="connsiteY62" fmla="*/ 3156668 h 3244132"/>
              <a:gd name="connsiteX63" fmla="*/ 1065474 w 4238045"/>
              <a:gd name="connsiteY63" fmla="*/ 3244132 h 3244132"/>
              <a:gd name="connsiteX64" fmla="*/ 978010 w 4238045"/>
              <a:gd name="connsiteY64" fmla="*/ 3244132 h 3244132"/>
              <a:gd name="connsiteX65" fmla="*/ 826935 w 4238045"/>
              <a:gd name="connsiteY65" fmla="*/ 3180522 h 3244132"/>
              <a:gd name="connsiteX66" fmla="*/ 556591 w 4238045"/>
              <a:gd name="connsiteY66" fmla="*/ 3085106 h 3244132"/>
              <a:gd name="connsiteX67" fmla="*/ 405516 w 4238045"/>
              <a:gd name="connsiteY67" fmla="*/ 2878372 h 3244132"/>
              <a:gd name="connsiteX68" fmla="*/ 166977 w 4238045"/>
              <a:gd name="connsiteY68" fmla="*/ 2488758 h 3244132"/>
              <a:gd name="connsiteX69" fmla="*/ 31805 w 4238045"/>
              <a:gd name="connsiteY69" fmla="*/ 2186609 h 3244132"/>
              <a:gd name="connsiteX70" fmla="*/ 0 w 4238045"/>
              <a:gd name="connsiteY70" fmla="*/ 1908313 h 3244132"/>
              <a:gd name="connsiteX71" fmla="*/ 55659 w 4238045"/>
              <a:gd name="connsiteY71" fmla="*/ 1558456 h 3244132"/>
              <a:gd name="connsiteX72" fmla="*/ 222636 w 4238045"/>
              <a:gd name="connsiteY72" fmla="*/ 1343771 h 3244132"/>
              <a:gd name="connsiteX73" fmla="*/ 453224 w 4238045"/>
              <a:gd name="connsiteY73" fmla="*/ 1256306 h 3244132"/>
              <a:gd name="connsiteX74" fmla="*/ 882594 w 4238045"/>
              <a:gd name="connsiteY74" fmla="*/ 1192696 h 3244132"/>
              <a:gd name="connsiteX75" fmla="*/ 1304014 w 4238045"/>
              <a:gd name="connsiteY75" fmla="*/ 1121134 h 3244132"/>
              <a:gd name="connsiteX76" fmla="*/ 1582309 w 4238045"/>
              <a:gd name="connsiteY76" fmla="*/ 1065475 h 3244132"/>
              <a:gd name="connsiteX77" fmla="*/ 1820848 w 4238045"/>
              <a:gd name="connsiteY77" fmla="*/ 1017767 h 3244132"/>
              <a:gd name="connsiteX78" fmla="*/ 1876508 w 4238045"/>
              <a:gd name="connsiteY78" fmla="*/ 954157 h 3244132"/>
              <a:gd name="connsiteX79" fmla="*/ 1892410 w 4238045"/>
              <a:gd name="connsiteY79" fmla="*/ 842838 h 3244132"/>
              <a:gd name="connsiteX80" fmla="*/ 1884459 w 4238045"/>
              <a:gd name="connsiteY80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588396 w 4238045"/>
              <a:gd name="connsiteY56" fmla="*/ 2544417 h 3244132"/>
              <a:gd name="connsiteX57" fmla="*/ 723568 w 4238045"/>
              <a:gd name="connsiteY57" fmla="*/ 2775005 h 3244132"/>
              <a:gd name="connsiteX58" fmla="*/ 858741 w 4238045"/>
              <a:gd name="connsiteY58" fmla="*/ 2918129 h 3244132"/>
              <a:gd name="connsiteX59" fmla="*/ 993913 w 4238045"/>
              <a:gd name="connsiteY59" fmla="*/ 3053301 h 3244132"/>
              <a:gd name="connsiteX60" fmla="*/ 1121134 w 4238045"/>
              <a:gd name="connsiteY60" fmla="*/ 3156668 h 3244132"/>
              <a:gd name="connsiteX61" fmla="*/ 1121134 w 4238045"/>
              <a:gd name="connsiteY61" fmla="*/ 3156668 h 3244132"/>
              <a:gd name="connsiteX62" fmla="*/ 1065474 w 4238045"/>
              <a:gd name="connsiteY62" fmla="*/ 3244132 h 3244132"/>
              <a:gd name="connsiteX63" fmla="*/ 978010 w 4238045"/>
              <a:gd name="connsiteY63" fmla="*/ 3244132 h 3244132"/>
              <a:gd name="connsiteX64" fmla="*/ 826935 w 4238045"/>
              <a:gd name="connsiteY64" fmla="*/ 3180522 h 3244132"/>
              <a:gd name="connsiteX65" fmla="*/ 556591 w 4238045"/>
              <a:gd name="connsiteY65" fmla="*/ 3085106 h 3244132"/>
              <a:gd name="connsiteX66" fmla="*/ 405516 w 4238045"/>
              <a:gd name="connsiteY66" fmla="*/ 2878372 h 3244132"/>
              <a:gd name="connsiteX67" fmla="*/ 166977 w 4238045"/>
              <a:gd name="connsiteY67" fmla="*/ 2488758 h 3244132"/>
              <a:gd name="connsiteX68" fmla="*/ 31805 w 4238045"/>
              <a:gd name="connsiteY68" fmla="*/ 2186609 h 3244132"/>
              <a:gd name="connsiteX69" fmla="*/ 0 w 4238045"/>
              <a:gd name="connsiteY69" fmla="*/ 1908313 h 3244132"/>
              <a:gd name="connsiteX70" fmla="*/ 55659 w 4238045"/>
              <a:gd name="connsiteY70" fmla="*/ 1558456 h 3244132"/>
              <a:gd name="connsiteX71" fmla="*/ 222636 w 4238045"/>
              <a:gd name="connsiteY71" fmla="*/ 1343771 h 3244132"/>
              <a:gd name="connsiteX72" fmla="*/ 453224 w 4238045"/>
              <a:gd name="connsiteY72" fmla="*/ 1256306 h 3244132"/>
              <a:gd name="connsiteX73" fmla="*/ 882594 w 4238045"/>
              <a:gd name="connsiteY73" fmla="*/ 1192696 h 3244132"/>
              <a:gd name="connsiteX74" fmla="*/ 1304014 w 4238045"/>
              <a:gd name="connsiteY74" fmla="*/ 1121134 h 3244132"/>
              <a:gd name="connsiteX75" fmla="*/ 1582309 w 4238045"/>
              <a:gd name="connsiteY75" fmla="*/ 1065475 h 3244132"/>
              <a:gd name="connsiteX76" fmla="*/ 1820848 w 4238045"/>
              <a:gd name="connsiteY76" fmla="*/ 1017767 h 3244132"/>
              <a:gd name="connsiteX77" fmla="*/ 1876508 w 4238045"/>
              <a:gd name="connsiteY77" fmla="*/ 954157 h 3244132"/>
              <a:gd name="connsiteX78" fmla="*/ 1892410 w 4238045"/>
              <a:gd name="connsiteY78" fmla="*/ 842838 h 3244132"/>
              <a:gd name="connsiteX79" fmla="*/ 1884459 w 4238045"/>
              <a:gd name="connsiteY79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723568 w 4238045"/>
              <a:gd name="connsiteY56" fmla="*/ 2775005 h 3244132"/>
              <a:gd name="connsiteX57" fmla="*/ 858741 w 4238045"/>
              <a:gd name="connsiteY57" fmla="*/ 2918129 h 3244132"/>
              <a:gd name="connsiteX58" fmla="*/ 993913 w 4238045"/>
              <a:gd name="connsiteY58" fmla="*/ 3053301 h 3244132"/>
              <a:gd name="connsiteX59" fmla="*/ 1121134 w 4238045"/>
              <a:gd name="connsiteY59" fmla="*/ 3156668 h 3244132"/>
              <a:gd name="connsiteX60" fmla="*/ 1121134 w 4238045"/>
              <a:gd name="connsiteY60" fmla="*/ 3156668 h 3244132"/>
              <a:gd name="connsiteX61" fmla="*/ 1065474 w 4238045"/>
              <a:gd name="connsiteY61" fmla="*/ 3244132 h 3244132"/>
              <a:gd name="connsiteX62" fmla="*/ 978010 w 4238045"/>
              <a:gd name="connsiteY62" fmla="*/ 3244132 h 3244132"/>
              <a:gd name="connsiteX63" fmla="*/ 826935 w 4238045"/>
              <a:gd name="connsiteY63" fmla="*/ 3180522 h 3244132"/>
              <a:gd name="connsiteX64" fmla="*/ 556591 w 4238045"/>
              <a:gd name="connsiteY64" fmla="*/ 3085106 h 3244132"/>
              <a:gd name="connsiteX65" fmla="*/ 405516 w 4238045"/>
              <a:gd name="connsiteY65" fmla="*/ 2878372 h 3244132"/>
              <a:gd name="connsiteX66" fmla="*/ 166977 w 4238045"/>
              <a:gd name="connsiteY66" fmla="*/ 2488758 h 3244132"/>
              <a:gd name="connsiteX67" fmla="*/ 31805 w 4238045"/>
              <a:gd name="connsiteY67" fmla="*/ 2186609 h 3244132"/>
              <a:gd name="connsiteX68" fmla="*/ 0 w 4238045"/>
              <a:gd name="connsiteY68" fmla="*/ 1908313 h 3244132"/>
              <a:gd name="connsiteX69" fmla="*/ 55659 w 4238045"/>
              <a:gd name="connsiteY69" fmla="*/ 1558456 h 3244132"/>
              <a:gd name="connsiteX70" fmla="*/ 222636 w 4238045"/>
              <a:gd name="connsiteY70" fmla="*/ 1343771 h 3244132"/>
              <a:gd name="connsiteX71" fmla="*/ 453224 w 4238045"/>
              <a:gd name="connsiteY71" fmla="*/ 1256306 h 3244132"/>
              <a:gd name="connsiteX72" fmla="*/ 882594 w 4238045"/>
              <a:gd name="connsiteY72" fmla="*/ 1192696 h 3244132"/>
              <a:gd name="connsiteX73" fmla="*/ 1304014 w 4238045"/>
              <a:gd name="connsiteY73" fmla="*/ 1121134 h 3244132"/>
              <a:gd name="connsiteX74" fmla="*/ 1582309 w 4238045"/>
              <a:gd name="connsiteY74" fmla="*/ 1065475 h 3244132"/>
              <a:gd name="connsiteX75" fmla="*/ 1820848 w 4238045"/>
              <a:gd name="connsiteY75" fmla="*/ 1017767 h 3244132"/>
              <a:gd name="connsiteX76" fmla="*/ 1876508 w 4238045"/>
              <a:gd name="connsiteY76" fmla="*/ 954157 h 3244132"/>
              <a:gd name="connsiteX77" fmla="*/ 1892410 w 4238045"/>
              <a:gd name="connsiteY77" fmla="*/ 842838 h 3244132"/>
              <a:gd name="connsiteX78" fmla="*/ 1884459 w 4238045"/>
              <a:gd name="connsiteY78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858741 w 4238045"/>
              <a:gd name="connsiteY56" fmla="*/ 2918129 h 3244132"/>
              <a:gd name="connsiteX57" fmla="*/ 993913 w 4238045"/>
              <a:gd name="connsiteY57" fmla="*/ 3053301 h 3244132"/>
              <a:gd name="connsiteX58" fmla="*/ 1121134 w 4238045"/>
              <a:gd name="connsiteY58" fmla="*/ 3156668 h 3244132"/>
              <a:gd name="connsiteX59" fmla="*/ 1121134 w 4238045"/>
              <a:gd name="connsiteY59" fmla="*/ 3156668 h 3244132"/>
              <a:gd name="connsiteX60" fmla="*/ 1065474 w 4238045"/>
              <a:gd name="connsiteY60" fmla="*/ 3244132 h 3244132"/>
              <a:gd name="connsiteX61" fmla="*/ 978010 w 4238045"/>
              <a:gd name="connsiteY61" fmla="*/ 3244132 h 3244132"/>
              <a:gd name="connsiteX62" fmla="*/ 826935 w 4238045"/>
              <a:gd name="connsiteY62" fmla="*/ 3180522 h 3244132"/>
              <a:gd name="connsiteX63" fmla="*/ 556591 w 4238045"/>
              <a:gd name="connsiteY63" fmla="*/ 3085106 h 3244132"/>
              <a:gd name="connsiteX64" fmla="*/ 405516 w 4238045"/>
              <a:gd name="connsiteY64" fmla="*/ 2878372 h 3244132"/>
              <a:gd name="connsiteX65" fmla="*/ 166977 w 4238045"/>
              <a:gd name="connsiteY65" fmla="*/ 2488758 h 3244132"/>
              <a:gd name="connsiteX66" fmla="*/ 31805 w 4238045"/>
              <a:gd name="connsiteY66" fmla="*/ 2186609 h 3244132"/>
              <a:gd name="connsiteX67" fmla="*/ 0 w 4238045"/>
              <a:gd name="connsiteY67" fmla="*/ 1908313 h 3244132"/>
              <a:gd name="connsiteX68" fmla="*/ 55659 w 4238045"/>
              <a:gd name="connsiteY68" fmla="*/ 1558456 h 3244132"/>
              <a:gd name="connsiteX69" fmla="*/ 222636 w 4238045"/>
              <a:gd name="connsiteY69" fmla="*/ 1343771 h 3244132"/>
              <a:gd name="connsiteX70" fmla="*/ 453224 w 4238045"/>
              <a:gd name="connsiteY70" fmla="*/ 1256306 h 3244132"/>
              <a:gd name="connsiteX71" fmla="*/ 882594 w 4238045"/>
              <a:gd name="connsiteY71" fmla="*/ 1192696 h 3244132"/>
              <a:gd name="connsiteX72" fmla="*/ 1304014 w 4238045"/>
              <a:gd name="connsiteY72" fmla="*/ 1121134 h 3244132"/>
              <a:gd name="connsiteX73" fmla="*/ 1582309 w 4238045"/>
              <a:gd name="connsiteY73" fmla="*/ 1065475 h 3244132"/>
              <a:gd name="connsiteX74" fmla="*/ 1820848 w 4238045"/>
              <a:gd name="connsiteY74" fmla="*/ 1017767 h 3244132"/>
              <a:gd name="connsiteX75" fmla="*/ 1876508 w 4238045"/>
              <a:gd name="connsiteY75" fmla="*/ 954157 h 3244132"/>
              <a:gd name="connsiteX76" fmla="*/ 1892410 w 4238045"/>
              <a:gd name="connsiteY76" fmla="*/ 842838 h 3244132"/>
              <a:gd name="connsiteX77" fmla="*/ 1884459 w 4238045"/>
              <a:gd name="connsiteY77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93913 w 4238045"/>
              <a:gd name="connsiteY56" fmla="*/ 3053301 h 3244132"/>
              <a:gd name="connsiteX57" fmla="*/ 1121134 w 4238045"/>
              <a:gd name="connsiteY57" fmla="*/ 3156668 h 3244132"/>
              <a:gd name="connsiteX58" fmla="*/ 1121134 w 4238045"/>
              <a:gd name="connsiteY58" fmla="*/ 3156668 h 3244132"/>
              <a:gd name="connsiteX59" fmla="*/ 1065474 w 4238045"/>
              <a:gd name="connsiteY59" fmla="*/ 3244132 h 3244132"/>
              <a:gd name="connsiteX60" fmla="*/ 978010 w 4238045"/>
              <a:gd name="connsiteY60" fmla="*/ 3244132 h 3244132"/>
              <a:gd name="connsiteX61" fmla="*/ 826935 w 4238045"/>
              <a:gd name="connsiteY61" fmla="*/ 3180522 h 3244132"/>
              <a:gd name="connsiteX62" fmla="*/ 556591 w 4238045"/>
              <a:gd name="connsiteY62" fmla="*/ 3085106 h 3244132"/>
              <a:gd name="connsiteX63" fmla="*/ 405516 w 4238045"/>
              <a:gd name="connsiteY63" fmla="*/ 2878372 h 3244132"/>
              <a:gd name="connsiteX64" fmla="*/ 166977 w 4238045"/>
              <a:gd name="connsiteY64" fmla="*/ 2488758 h 3244132"/>
              <a:gd name="connsiteX65" fmla="*/ 31805 w 4238045"/>
              <a:gd name="connsiteY65" fmla="*/ 2186609 h 3244132"/>
              <a:gd name="connsiteX66" fmla="*/ 0 w 4238045"/>
              <a:gd name="connsiteY66" fmla="*/ 1908313 h 3244132"/>
              <a:gd name="connsiteX67" fmla="*/ 55659 w 4238045"/>
              <a:gd name="connsiteY67" fmla="*/ 1558456 h 3244132"/>
              <a:gd name="connsiteX68" fmla="*/ 222636 w 4238045"/>
              <a:gd name="connsiteY68" fmla="*/ 1343771 h 3244132"/>
              <a:gd name="connsiteX69" fmla="*/ 453224 w 4238045"/>
              <a:gd name="connsiteY69" fmla="*/ 1256306 h 3244132"/>
              <a:gd name="connsiteX70" fmla="*/ 882594 w 4238045"/>
              <a:gd name="connsiteY70" fmla="*/ 1192696 h 3244132"/>
              <a:gd name="connsiteX71" fmla="*/ 1304014 w 4238045"/>
              <a:gd name="connsiteY71" fmla="*/ 1121134 h 3244132"/>
              <a:gd name="connsiteX72" fmla="*/ 1582309 w 4238045"/>
              <a:gd name="connsiteY72" fmla="*/ 1065475 h 3244132"/>
              <a:gd name="connsiteX73" fmla="*/ 1820848 w 4238045"/>
              <a:gd name="connsiteY73" fmla="*/ 1017767 h 3244132"/>
              <a:gd name="connsiteX74" fmla="*/ 1876508 w 4238045"/>
              <a:gd name="connsiteY74" fmla="*/ 954157 h 3244132"/>
              <a:gd name="connsiteX75" fmla="*/ 1892410 w 4238045"/>
              <a:gd name="connsiteY75" fmla="*/ 842838 h 3244132"/>
              <a:gd name="connsiteX76" fmla="*/ 1884459 w 4238045"/>
              <a:gd name="connsiteY76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121134 w 4238045"/>
              <a:gd name="connsiteY57" fmla="*/ 3156668 h 3244132"/>
              <a:gd name="connsiteX58" fmla="*/ 1065474 w 4238045"/>
              <a:gd name="connsiteY58" fmla="*/ 3244132 h 3244132"/>
              <a:gd name="connsiteX59" fmla="*/ 978010 w 4238045"/>
              <a:gd name="connsiteY59" fmla="*/ 3244132 h 3244132"/>
              <a:gd name="connsiteX60" fmla="*/ 826935 w 4238045"/>
              <a:gd name="connsiteY60" fmla="*/ 3180522 h 3244132"/>
              <a:gd name="connsiteX61" fmla="*/ 556591 w 4238045"/>
              <a:gd name="connsiteY61" fmla="*/ 3085106 h 3244132"/>
              <a:gd name="connsiteX62" fmla="*/ 405516 w 4238045"/>
              <a:gd name="connsiteY62" fmla="*/ 2878372 h 3244132"/>
              <a:gd name="connsiteX63" fmla="*/ 166977 w 4238045"/>
              <a:gd name="connsiteY63" fmla="*/ 2488758 h 3244132"/>
              <a:gd name="connsiteX64" fmla="*/ 31805 w 4238045"/>
              <a:gd name="connsiteY64" fmla="*/ 2186609 h 3244132"/>
              <a:gd name="connsiteX65" fmla="*/ 0 w 4238045"/>
              <a:gd name="connsiteY65" fmla="*/ 1908313 h 3244132"/>
              <a:gd name="connsiteX66" fmla="*/ 55659 w 4238045"/>
              <a:gd name="connsiteY66" fmla="*/ 1558456 h 3244132"/>
              <a:gd name="connsiteX67" fmla="*/ 222636 w 4238045"/>
              <a:gd name="connsiteY67" fmla="*/ 1343771 h 3244132"/>
              <a:gd name="connsiteX68" fmla="*/ 453224 w 4238045"/>
              <a:gd name="connsiteY68" fmla="*/ 1256306 h 3244132"/>
              <a:gd name="connsiteX69" fmla="*/ 882594 w 4238045"/>
              <a:gd name="connsiteY69" fmla="*/ 1192696 h 3244132"/>
              <a:gd name="connsiteX70" fmla="*/ 1304014 w 4238045"/>
              <a:gd name="connsiteY70" fmla="*/ 1121134 h 3244132"/>
              <a:gd name="connsiteX71" fmla="*/ 1582309 w 4238045"/>
              <a:gd name="connsiteY71" fmla="*/ 1065475 h 3244132"/>
              <a:gd name="connsiteX72" fmla="*/ 1820848 w 4238045"/>
              <a:gd name="connsiteY72" fmla="*/ 1017767 h 3244132"/>
              <a:gd name="connsiteX73" fmla="*/ 1876508 w 4238045"/>
              <a:gd name="connsiteY73" fmla="*/ 954157 h 3244132"/>
              <a:gd name="connsiteX74" fmla="*/ 1892410 w 4238045"/>
              <a:gd name="connsiteY74" fmla="*/ 842838 h 3244132"/>
              <a:gd name="connsiteX75" fmla="*/ 1884459 w 4238045"/>
              <a:gd name="connsiteY75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065474 w 4238045"/>
              <a:gd name="connsiteY57" fmla="*/ 3244132 h 3244132"/>
              <a:gd name="connsiteX58" fmla="*/ 978010 w 4238045"/>
              <a:gd name="connsiteY58" fmla="*/ 3244132 h 3244132"/>
              <a:gd name="connsiteX59" fmla="*/ 826935 w 4238045"/>
              <a:gd name="connsiteY59" fmla="*/ 3180522 h 3244132"/>
              <a:gd name="connsiteX60" fmla="*/ 556591 w 4238045"/>
              <a:gd name="connsiteY60" fmla="*/ 3085106 h 3244132"/>
              <a:gd name="connsiteX61" fmla="*/ 405516 w 4238045"/>
              <a:gd name="connsiteY61" fmla="*/ 2878372 h 3244132"/>
              <a:gd name="connsiteX62" fmla="*/ 166977 w 4238045"/>
              <a:gd name="connsiteY62" fmla="*/ 2488758 h 3244132"/>
              <a:gd name="connsiteX63" fmla="*/ 31805 w 4238045"/>
              <a:gd name="connsiteY63" fmla="*/ 2186609 h 3244132"/>
              <a:gd name="connsiteX64" fmla="*/ 0 w 4238045"/>
              <a:gd name="connsiteY64" fmla="*/ 1908313 h 3244132"/>
              <a:gd name="connsiteX65" fmla="*/ 55659 w 4238045"/>
              <a:gd name="connsiteY65" fmla="*/ 1558456 h 3244132"/>
              <a:gd name="connsiteX66" fmla="*/ 222636 w 4238045"/>
              <a:gd name="connsiteY66" fmla="*/ 1343771 h 3244132"/>
              <a:gd name="connsiteX67" fmla="*/ 453224 w 4238045"/>
              <a:gd name="connsiteY67" fmla="*/ 1256306 h 3244132"/>
              <a:gd name="connsiteX68" fmla="*/ 882594 w 4238045"/>
              <a:gd name="connsiteY68" fmla="*/ 1192696 h 3244132"/>
              <a:gd name="connsiteX69" fmla="*/ 1304014 w 4238045"/>
              <a:gd name="connsiteY69" fmla="*/ 1121134 h 3244132"/>
              <a:gd name="connsiteX70" fmla="*/ 1582309 w 4238045"/>
              <a:gd name="connsiteY70" fmla="*/ 1065475 h 3244132"/>
              <a:gd name="connsiteX71" fmla="*/ 1820848 w 4238045"/>
              <a:gd name="connsiteY71" fmla="*/ 1017767 h 3244132"/>
              <a:gd name="connsiteX72" fmla="*/ 1876508 w 4238045"/>
              <a:gd name="connsiteY72" fmla="*/ 954157 h 3244132"/>
              <a:gd name="connsiteX73" fmla="*/ 1892410 w 4238045"/>
              <a:gd name="connsiteY73" fmla="*/ 842838 h 3244132"/>
              <a:gd name="connsiteX74" fmla="*/ 1884459 w 4238045"/>
              <a:gd name="connsiteY74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065474 w 4238045"/>
              <a:gd name="connsiteY56" fmla="*/ 3244132 h 3244132"/>
              <a:gd name="connsiteX57" fmla="*/ 978010 w 4238045"/>
              <a:gd name="connsiteY57" fmla="*/ 3244132 h 3244132"/>
              <a:gd name="connsiteX58" fmla="*/ 826935 w 4238045"/>
              <a:gd name="connsiteY58" fmla="*/ 3180522 h 3244132"/>
              <a:gd name="connsiteX59" fmla="*/ 556591 w 4238045"/>
              <a:gd name="connsiteY59" fmla="*/ 3085106 h 3244132"/>
              <a:gd name="connsiteX60" fmla="*/ 405516 w 4238045"/>
              <a:gd name="connsiteY60" fmla="*/ 2878372 h 3244132"/>
              <a:gd name="connsiteX61" fmla="*/ 166977 w 4238045"/>
              <a:gd name="connsiteY61" fmla="*/ 2488758 h 3244132"/>
              <a:gd name="connsiteX62" fmla="*/ 31805 w 4238045"/>
              <a:gd name="connsiteY62" fmla="*/ 2186609 h 3244132"/>
              <a:gd name="connsiteX63" fmla="*/ 0 w 4238045"/>
              <a:gd name="connsiteY63" fmla="*/ 1908313 h 3244132"/>
              <a:gd name="connsiteX64" fmla="*/ 55659 w 4238045"/>
              <a:gd name="connsiteY64" fmla="*/ 1558456 h 3244132"/>
              <a:gd name="connsiteX65" fmla="*/ 222636 w 4238045"/>
              <a:gd name="connsiteY65" fmla="*/ 1343771 h 3244132"/>
              <a:gd name="connsiteX66" fmla="*/ 453224 w 4238045"/>
              <a:gd name="connsiteY66" fmla="*/ 1256306 h 3244132"/>
              <a:gd name="connsiteX67" fmla="*/ 882594 w 4238045"/>
              <a:gd name="connsiteY67" fmla="*/ 1192696 h 3244132"/>
              <a:gd name="connsiteX68" fmla="*/ 1304014 w 4238045"/>
              <a:gd name="connsiteY68" fmla="*/ 1121134 h 3244132"/>
              <a:gd name="connsiteX69" fmla="*/ 1582309 w 4238045"/>
              <a:gd name="connsiteY69" fmla="*/ 1065475 h 3244132"/>
              <a:gd name="connsiteX70" fmla="*/ 1820848 w 4238045"/>
              <a:gd name="connsiteY70" fmla="*/ 1017767 h 3244132"/>
              <a:gd name="connsiteX71" fmla="*/ 1876508 w 4238045"/>
              <a:gd name="connsiteY71" fmla="*/ 954157 h 3244132"/>
              <a:gd name="connsiteX72" fmla="*/ 1892410 w 4238045"/>
              <a:gd name="connsiteY72" fmla="*/ 842838 h 3244132"/>
              <a:gd name="connsiteX73" fmla="*/ 1884459 w 4238045"/>
              <a:gd name="connsiteY7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78010 w 4238045"/>
              <a:gd name="connsiteY56" fmla="*/ 3244132 h 3244132"/>
              <a:gd name="connsiteX57" fmla="*/ 826935 w 4238045"/>
              <a:gd name="connsiteY57" fmla="*/ 3180522 h 3244132"/>
              <a:gd name="connsiteX58" fmla="*/ 556591 w 4238045"/>
              <a:gd name="connsiteY58" fmla="*/ 3085106 h 3244132"/>
              <a:gd name="connsiteX59" fmla="*/ 405516 w 4238045"/>
              <a:gd name="connsiteY59" fmla="*/ 2878372 h 3244132"/>
              <a:gd name="connsiteX60" fmla="*/ 166977 w 4238045"/>
              <a:gd name="connsiteY60" fmla="*/ 2488758 h 3244132"/>
              <a:gd name="connsiteX61" fmla="*/ 31805 w 4238045"/>
              <a:gd name="connsiteY61" fmla="*/ 2186609 h 3244132"/>
              <a:gd name="connsiteX62" fmla="*/ 0 w 4238045"/>
              <a:gd name="connsiteY62" fmla="*/ 1908313 h 3244132"/>
              <a:gd name="connsiteX63" fmla="*/ 55659 w 4238045"/>
              <a:gd name="connsiteY63" fmla="*/ 1558456 h 3244132"/>
              <a:gd name="connsiteX64" fmla="*/ 222636 w 4238045"/>
              <a:gd name="connsiteY64" fmla="*/ 1343771 h 3244132"/>
              <a:gd name="connsiteX65" fmla="*/ 453224 w 4238045"/>
              <a:gd name="connsiteY65" fmla="*/ 1256306 h 3244132"/>
              <a:gd name="connsiteX66" fmla="*/ 882594 w 4238045"/>
              <a:gd name="connsiteY66" fmla="*/ 1192696 h 3244132"/>
              <a:gd name="connsiteX67" fmla="*/ 1304014 w 4238045"/>
              <a:gd name="connsiteY67" fmla="*/ 1121134 h 3244132"/>
              <a:gd name="connsiteX68" fmla="*/ 1582309 w 4238045"/>
              <a:gd name="connsiteY68" fmla="*/ 1065475 h 3244132"/>
              <a:gd name="connsiteX69" fmla="*/ 1820848 w 4238045"/>
              <a:gd name="connsiteY69" fmla="*/ 1017767 h 3244132"/>
              <a:gd name="connsiteX70" fmla="*/ 1876508 w 4238045"/>
              <a:gd name="connsiteY70" fmla="*/ 954157 h 3244132"/>
              <a:gd name="connsiteX71" fmla="*/ 1892410 w 4238045"/>
              <a:gd name="connsiteY71" fmla="*/ 842838 h 3244132"/>
              <a:gd name="connsiteX72" fmla="*/ 1884459 w 4238045"/>
              <a:gd name="connsiteY72" fmla="*/ 763325 h 3244132"/>
              <a:gd name="connsiteX0" fmla="*/ 2051436 w 4238045"/>
              <a:gd name="connsiteY0" fmla="*/ 1049572 h 3290502"/>
              <a:gd name="connsiteX1" fmla="*/ 2337683 w 4238045"/>
              <a:gd name="connsiteY1" fmla="*/ 1097280 h 3290502"/>
              <a:gd name="connsiteX2" fmla="*/ 2647784 w 4238045"/>
              <a:gd name="connsiteY2" fmla="*/ 1089329 h 3290502"/>
              <a:gd name="connsiteX3" fmla="*/ 2949934 w 4238045"/>
              <a:gd name="connsiteY3" fmla="*/ 978011 h 3290502"/>
              <a:gd name="connsiteX4" fmla="*/ 3244132 w 4238045"/>
              <a:gd name="connsiteY4" fmla="*/ 826936 h 3290502"/>
              <a:gd name="connsiteX5" fmla="*/ 3506525 w 4238045"/>
              <a:gd name="connsiteY5" fmla="*/ 667910 h 3290502"/>
              <a:gd name="connsiteX6" fmla="*/ 3586038 w 4238045"/>
              <a:gd name="connsiteY6" fmla="*/ 461176 h 3290502"/>
              <a:gd name="connsiteX7" fmla="*/ 3609892 w 4238045"/>
              <a:gd name="connsiteY7" fmla="*/ 270344 h 3290502"/>
              <a:gd name="connsiteX8" fmla="*/ 3665551 w 4238045"/>
              <a:gd name="connsiteY8" fmla="*/ 174929 h 3290502"/>
              <a:gd name="connsiteX9" fmla="*/ 3713259 w 4238045"/>
              <a:gd name="connsiteY9" fmla="*/ 87464 h 3290502"/>
              <a:gd name="connsiteX10" fmla="*/ 3872285 w 4238045"/>
              <a:gd name="connsiteY10" fmla="*/ 0 h 3290502"/>
              <a:gd name="connsiteX11" fmla="*/ 4047214 w 4238045"/>
              <a:gd name="connsiteY11" fmla="*/ 15903 h 3290502"/>
              <a:gd name="connsiteX12" fmla="*/ 4174434 w 4238045"/>
              <a:gd name="connsiteY12" fmla="*/ 119270 h 3290502"/>
              <a:gd name="connsiteX13" fmla="*/ 4182386 w 4238045"/>
              <a:gd name="connsiteY13" fmla="*/ 214685 h 3290502"/>
              <a:gd name="connsiteX14" fmla="*/ 4182386 w 4238045"/>
              <a:gd name="connsiteY14" fmla="*/ 373711 h 3290502"/>
              <a:gd name="connsiteX15" fmla="*/ 4150581 w 4238045"/>
              <a:gd name="connsiteY15" fmla="*/ 492981 h 3290502"/>
              <a:gd name="connsiteX16" fmla="*/ 4118775 w 4238045"/>
              <a:gd name="connsiteY16" fmla="*/ 588397 h 3290502"/>
              <a:gd name="connsiteX17" fmla="*/ 4222142 w 4238045"/>
              <a:gd name="connsiteY17" fmla="*/ 795131 h 3290502"/>
              <a:gd name="connsiteX18" fmla="*/ 4238045 w 4238045"/>
              <a:gd name="connsiteY18" fmla="*/ 1009816 h 3290502"/>
              <a:gd name="connsiteX19" fmla="*/ 4150581 w 4238045"/>
              <a:gd name="connsiteY19" fmla="*/ 1240404 h 3290502"/>
              <a:gd name="connsiteX20" fmla="*/ 4023360 w 4238045"/>
              <a:gd name="connsiteY20" fmla="*/ 1661823 h 3290502"/>
              <a:gd name="connsiteX21" fmla="*/ 3951798 w 4238045"/>
              <a:gd name="connsiteY21" fmla="*/ 1987826 h 3290502"/>
              <a:gd name="connsiteX22" fmla="*/ 3824577 w 4238045"/>
              <a:gd name="connsiteY22" fmla="*/ 2202511 h 3290502"/>
              <a:gd name="connsiteX23" fmla="*/ 3641697 w 4238045"/>
              <a:gd name="connsiteY23" fmla="*/ 2329732 h 3290502"/>
              <a:gd name="connsiteX24" fmla="*/ 3522428 w 4238045"/>
              <a:gd name="connsiteY24" fmla="*/ 2385391 h 3290502"/>
              <a:gd name="connsiteX25" fmla="*/ 3427012 w 4238045"/>
              <a:gd name="connsiteY25" fmla="*/ 2552369 h 3290502"/>
              <a:gd name="connsiteX26" fmla="*/ 3275937 w 4238045"/>
              <a:gd name="connsiteY26" fmla="*/ 2655736 h 3290502"/>
              <a:gd name="connsiteX27" fmla="*/ 3093057 w 4238045"/>
              <a:gd name="connsiteY27" fmla="*/ 2743200 h 3290502"/>
              <a:gd name="connsiteX28" fmla="*/ 2822713 w 4238045"/>
              <a:gd name="connsiteY28" fmla="*/ 2782957 h 3290502"/>
              <a:gd name="connsiteX29" fmla="*/ 2560320 w 4238045"/>
              <a:gd name="connsiteY29" fmla="*/ 2830664 h 3290502"/>
              <a:gd name="connsiteX30" fmla="*/ 2393342 w 4238045"/>
              <a:gd name="connsiteY30" fmla="*/ 2910177 h 3290502"/>
              <a:gd name="connsiteX31" fmla="*/ 2297927 w 4238045"/>
              <a:gd name="connsiteY31" fmla="*/ 3013544 h 3290502"/>
              <a:gd name="connsiteX32" fmla="*/ 2250219 w 4238045"/>
              <a:gd name="connsiteY32" fmla="*/ 3069204 h 3290502"/>
              <a:gd name="connsiteX33" fmla="*/ 2178657 w 4238045"/>
              <a:gd name="connsiteY33" fmla="*/ 3053301 h 3290502"/>
              <a:gd name="connsiteX34" fmla="*/ 2146852 w 4238045"/>
              <a:gd name="connsiteY34" fmla="*/ 2934031 h 3290502"/>
              <a:gd name="connsiteX35" fmla="*/ 2027582 w 4238045"/>
              <a:gd name="connsiteY35" fmla="*/ 2751151 h 3290502"/>
              <a:gd name="connsiteX36" fmla="*/ 1884459 w 4238045"/>
              <a:gd name="connsiteY36" fmla="*/ 2512612 h 3290502"/>
              <a:gd name="connsiteX37" fmla="*/ 1773141 w 4238045"/>
              <a:gd name="connsiteY37" fmla="*/ 2329732 h 3290502"/>
              <a:gd name="connsiteX38" fmla="*/ 1550504 w 4238045"/>
              <a:gd name="connsiteY38" fmla="*/ 2242268 h 3290502"/>
              <a:gd name="connsiteX39" fmla="*/ 1439186 w 4238045"/>
              <a:gd name="connsiteY39" fmla="*/ 2274073 h 3290502"/>
              <a:gd name="connsiteX40" fmla="*/ 1391478 w 4238045"/>
              <a:gd name="connsiteY40" fmla="*/ 2345635 h 3290502"/>
              <a:gd name="connsiteX41" fmla="*/ 1391478 w 4238045"/>
              <a:gd name="connsiteY41" fmla="*/ 2456953 h 3290502"/>
              <a:gd name="connsiteX42" fmla="*/ 1335819 w 4238045"/>
              <a:gd name="connsiteY42" fmla="*/ 2552369 h 3290502"/>
              <a:gd name="connsiteX43" fmla="*/ 1200647 w 4238045"/>
              <a:gd name="connsiteY43" fmla="*/ 2623931 h 3290502"/>
              <a:gd name="connsiteX44" fmla="*/ 1033669 w 4238045"/>
              <a:gd name="connsiteY44" fmla="*/ 2655736 h 3290502"/>
              <a:gd name="connsiteX45" fmla="*/ 922351 w 4238045"/>
              <a:gd name="connsiteY45" fmla="*/ 2536466 h 3290502"/>
              <a:gd name="connsiteX46" fmla="*/ 906448 w 4238045"/>
              <a:gd name="connsiteY46" fmla="*/ 2417197 h 3290502"/>
              <a:gd name="connsiteX47" fmla="*/ 985961 w 4238045"/>
              <a:gd name="connsiteY47" fmla="*/ 2289976 h 3290502"/>
              <a:gd name="connsiteX48" fmla="*/ 914400 w 4238045"/>
              <a:gd name="connsiteY48" fmla="*/ 2091193 h 3290502"/>
              <a:gd name="connsiteX49" fmla="*/ 850789 w 4238045"/>
              <a:gd name="connsiteY49" fmla="*/ 1995777 h 3290502"/>
              <a:gd name="connsiteX50" fmla="*/ 667909 w 4238045"/>
              <a:gd name="connsiteY50" fmla="*/ 1852654 h 3290502"/>
              <a:gd name="connsiteX51" fmla="*/ 588396 w 4238045"/>
              <a:gd name="connsiteY51" fmla="*/ 1725433 h 3290502"/>
              <a:gd name="connsiteX52" fmla="*/ 485029 w 4238045"/>
              <a:gd name="connsiteY52" fmla="*/ 1534602 h 3290502"/>
              <a:gd name="connsiteX53" fmla="*/ 453224 w 4238045"/>
              <a:gd name="connsiteY53" fmla="*/ 1478943 h 3290502"/>
              <a:gd name="connsiteX54" fmla="*/ 429370 w 4238045"/>
              <a:gd name="connsiteY54" fmla="*/ 1391478 h 3290502"/>
              <a:gd name="connsiteX55" fmla="*/ 357808 w 4238045"/>
              <a:gd name="connsiteY55" fmla="*/ 1367624 h 3290502"/>
              <a:gd name="connsiteX56" fmla="*/ 945231 w 4238045"/>
              <a:gd name="connsiteY56" fmla="*/ 3290502 h 3290502"/>
              <a:gd name="connsiteX57" fmla="*/ 826935 w 4238045"/>
              <a:gd name="connsiteY57" fmla="*/ 3180522 h 3290502"/>
              <a:gd name="connsiteX58" fmla="*/ 556591 w 4238045"/>
              <a:gd name="connsiteY58" fmla="*/ 3085106 h 3290502"/>
              <a:gd name="connsiteX59" fmla="*/ 405516 w 4238045"/>
              <a:gd name="connsiteY59" fmla="*/ 2878372 h 3290502"/>
              <a:gd name="connsiteX60" fmla="*/ 166977 w 4238045"/>
              <a:gd name="connsiteY60" fmla="*/ 2488758 h 3290502"/>
              <a:gd name="connsiteX61" fmla="*/ 31805 w 4238045"/>
              <a:gd name="connsiteY61" fmla="*/ 2186609 h 3290502"/>
              <a:gd name="connsiteX62" fmla="*/ 0 w 4238045"/>
              <a:gd name="connsiteY62" fmla="*/ 1908313 h 3290502"/>
              <a:gd name="connsiteX63" fmla="*/ 55659 w 4238045"/>
              <a:gd name="connsiteY63" fmla="*/ 1558456 h 3290502"/>
              <a:gd name="connsiteX64" fmla="*/ 222636 w 4238045"/>
              <a:gd name="connsiteY64" fmla="*/ 1343771 h 3290502"/>
              <a:gd name="connsiteX65" fmla="*/ 453224 w 4238045"/>
              <a:gd name="connsiteY65" fmla="*/ 1256306 h 3290502"/>
              <a:gd name="connsiteX66" fmla="*/ 882594 w 4238045"/>
              <a:gd name="connsiteY66" fmla="*/ 1192696 h 3290502"/>
              <a:gd name="connsiteX67" fmla="*/ 1304014 w 4238045"/>
              <a:gd name="connsiteY67" fmla="*/ 1121134 h 3290502"/>
              <a:gd name="connsiteX68" fmla="*/ 1582309 w 4238045"/>
              <a:gd name="connsiteY68" fmla="*/ 1065475 h 3290502"/>
              <a:gd name="connsiteX69" fmla="*/ 1820848 w 4238045"/>
              <a:gd name="connsiteY69" fmla="*/ 1017767 h 3290502"/>
              <a:gd name="connsiteX70" fmla="*/ 1876508 w 4238045"/>
              <a:gd name="connsiteY70" fmla="*/ 954157 h 3290502"/>
              <a:gd name="connsiteX71" fmla="*/ 1892410 w 4238045"/>
              <a:gd name="connsiteY71" fmla="*/ 842838 h 3290502"/>
              <a:gd name="connsiteX72" fmla="*/ 1884459 w 4238045"/>
              <a:gd name="connsiteY72" fmla="*/ 763325 h 3290502"/>
              <a:gd name="connsiteX0" fmla="*/ 2051436 w 4238045"/>
              <a:gd name="connsiteY0" fmla="*/ 1049572 h 3180522"/>
              <a:gd name="connsiteX1" fmla="*/ 2337683 w 4238045"/>
              <a:gd name="connsiteY1" fmla="*/ 1097280 h 3180522"/>
              <a:gd name="connsiteX2" fmla="*/ 2647784 w 4238045"/>
              <a:gd name="connsiteY2" fmla="*/ 1089329 h 3180522"/>
              <a:gd name="connsiteX3" fmla="*/ 2949934 w 4238045"/>
              <a:gd name="connsiteY3" fmla="*/ 978011 h 3180522"/>
              <a:gd name="connsiteX4" fmla="*/ 3244132 w 4238045"/>
              <a:gd name="connsiteY4" fmla="*/ 826936 h 3180522"/>
              <a:gd name="connsiteX5" fmla="*/ 3506525 w 4238045"/>
              <a:gd name="connsiteY5" fmla="*/ 667910 h 3180522"/>
              <a:gd name="connsiteX6" fmla="*/ 3586038 w 4238045"/>
              <a:gd name="connsiteY6" fmla="*/ 461176 h 3180522"/>
              <a:gd name="connsiteX7" fmla="*/ 3609892 w 4238045"/>
              <a:gd name="connsiteY7" fmla="*/ 270344 h 3180522"/>
              <a:gd name="connsiteX8" fmla="*/ 3665551 w 4238045"/>
              <a:gd name="connsiteY8" fmla="*/ 174929 h 3180522"/>
              <a:gd name="connsiteX9" fmla="*/ 3713259 w 4238045"/>
              <a:gd name="connsiteY9" fmla="*/ 87464 h 3180522"/>
              <a:gd name="connsiteX10" fmla="*/ 3872285 w 4238045"/>
              <a:gd name="connsiteY10" fmla="*/ 0 h 3180522"/>
              <a:gd name="connsiteX11" fmla="*/ 4047214 w 4238045"/>
              <a:gd name="connsiteY11" fmla="*/ 15903 h 3180522"/>
              <a:gd name="connsiteX12" fmla="*/ 4174434 w 4238045"/>
              <a:gd name="connsiteY12" fmla="*/ 119270 h 3180522"/>
              <a:gd name="connsiteX13" fmla="*/ 4182386 w 4238045"/>
              <a:gd name="connsiteY13" fmla="*/ 214685 h 3180522"/>
              <a:gd name="connsiteX14" fmla="*/ 4182386 w 4238045"/>
              <a:gd name="connsiteY14" fmla="*/ 373711 h 3180522"/>
              <a:gd name="connsiteX15" fmla="*/ 4150581 w 4238045"/>
              <a:gd name="connsiteY15" fmla="*/ 492981 h 3180522"/>
              <a:gd name="connsiteX16" fmla="*/ 4118775 w 4238045"/>
              <a:gd name="connsiteY16" fmla="*/ 588397 h 3180522"/>
              <a:gd name="connsiteX17" fmla="*/ 4222142 w 4238045"/>
              <a:gd name="connsiteY17" fmla="*/ 795131 h 3180522"/>
              <a:gd name="connsiteX18" fmla="*/ 4238045 w 4238045"/>
              <a:gd name="connsiteY18" fmla="*/ 1009816 h 3180522"/>
              <a:gd name="connsiteX19" fmla="*/ 4150581 w 4238045"/>
              <a:gd name="connsiteY19" fmla="*/ 1240404 h 3180522"/>
              <a:gd name="connsiteX20" fmla="*/ 4023360 w 4238045"/>
              <a:gd name="connsiteY20" fmla="*/ 1661823 h 3180522"/>
              <a:gd name="connsiteX21" fmla="*/ 3951798 w 4238045"/>
              <a:gd name="connsiteY21" fmla="*/ 1987826 h 3180522"/>
              <a:gd name="connsiteX22" fmla="*/ 3824577 w 4238045"/>
              <a:gd name="connsiteY22" fmla="*/ 2202511 h 3180522"/>
              <a:gd name="connsiteX23" fmla="*/ 3641697 w 4238045"/>
              <a:gd name="connsiteY23" fmla="*/ 2329732 h 3180522"/>
              <a:gd name="connsiteX24" fmla="*/ 3522428 w 4238045"/>
              <a:gd name="connsiteY24" fmla="*/ 2385391 h 3180522"/>
              <a:gd name="connsiteX25" fmla="*/ 3427012 w 4238045"/>
              <a:gd name="connsiteY25" fmla="*/ 2552369 h 3180522"/>
              <a:gd name="connsiteX26" fmla="*/ 3275937 w 4238045"/>
              <a:gd name="connsiteY26" fmla="*/ 2655736 h 3180522"/>
              <a:gd name="connsiteX27" fmla="*/ 3093057 w 4238045"/>
              <a:gd name="connsiteY27" fmla="*/ 2743200 h 3180522"/>
              <a:gd name="connsiteX28" fmla="*/ 2822713 w 4238045"/>
              <a:gd name="connsiteY28" fmla="*/ 2782957 h 3180522"/>
              <a:gd name="connsiteX29" fmla="*/ 2560320 w 4238045"/>
              <a:gd name="connsiteY29" fmla="*/ 2830664 h 3180522"/>
              <a:gd name="connsiteX30" fmla="*/ 2393342 w 4238045"/>
              <a:gd name="connsiteY30" fmla="*/ 2910177 h 3180522"/>
              <a:gd name="connsiteX31" fmla="*/ 2297927 w 4238045"/>
              <a:gd name="connsiteY31" fmla="*/ 3013544 h 3180522"/>
              <a:gd name="connsiteX32" fmla="*/ 2250219 w 4238045"/>
              <a:gd name="connsiteY32" fmla="*/ 3069204 h 3180522"/>
              <a:gd name="connsiteX33" fmla="*/ 2178657 w 4238045"/>
              <a:gd name="connsiteY33" fmla="*/ 3053301 h 3180522"/>
              <a:gd name="connsiteX34" fmla="*/ 2146852 w 4238045"/>
              <a:gd name="connsiteY34" fmla="*/ 2934031 h 3180522"/>
              <a:gd name="connsiteX35" fmla="*/ 2027582 w 4238045"/>
              <a:gd name="connsiteY35" fmla="*/ 2751151 h 3180522"/>
              <a:gd name="connsiteX36" fmla="*/ 1884459 w 4238045"/>
              <a:gd name="connsiteY36" fmla="*/ 2512612 h 3180522"/>
              <a:gd name="connsiteX37" fmla="*/ 1773141 w 4238045"/>
              <a:gd name="connsiteY37" fmla="*/ 2329732 h 3180522"/>
              <a:gd name="connsiteX38" fmla="*/ 1550504 w 4238045"/>
              <a:gd name="connsiteY38" fmla="*/ 2242268 h 3180522"/>
              <a:gd name="connsiteX39" fmla="*/ 1439186 w 4238045"/>
              <a:gd name="connsiteY39" fmla="*/ 2274073 h 3180522"/>
              <a:gd name="connsiteX40" fmla="*/ 1391478 w 4238045"/>
              <a:gd name="connsiteY40" fmla="*/ 2345635 h 3180522"/>
              <a:gd name="connsiteX41" fmla="*/ 1391478 w 4238045"/>
              <a:gd name="connsiteY41" fmla="*/ 2456953 h 3180522"/>
              <a:gd name="connsiteX42" fmla="*/ 1335819 w 4238045"/>
              <a:gd name="connsiteY42" fmla="*/ 2552369 h 3180522"/>
              <a:gd name="connsiteX43" fmla="*/ 1200647 w 4238045"/>
              <a:gd name="connsiteY43" fmla="*/ 2623931 h 3180522"/>
              <a:gd name="connsiteX44" fmla="*/ 1033669 w 4238045"/>
              <a:gd name="connsiteY44" fmla="*/ 2655736 h 3180522"/>
              <a:gd name="connsiteX45" fmla="*/ 922351 w 4238045"/>
              <a:gd name="connsiteY45" fmla="*/ 2536466 h 3180522"/>
              <a:gd name="connsiteX46" fmla="*/ 906448 w 4238045"/>
              <a:gd name="connsiteY46" fmla="*/ 2417197 h 3180522"/>
              <a:gd name="connsiteX47" fmla="*/ 985961 w 4238045"/>
              <a:gd name="connsiteY47" fmla="*/ 2289976 h 3180522"/>
              <a:gd name="connsiteX48" fmla="*/ 914400 w 4238045"/>
              <a:gd name="connsiteY48" fmla="*/ 2091193 h 3180522"/>
              <a:gd name="connsiteX49" fmla="*/ 850789 w 4238045"/>
              <a:gd name="connsiteY49" fmla="*/ 1995777 h 3180522"/>
              <a:gd name="connsiteX50" fmla="*/ 667909 w 4238045"/>
              <a:gd name="connsiteY50" fmla="*/ 1852654 h 3180522"/>
              <a:gd name="connsiteX51" fmla="*/ 588396 w 4238045"/>
              <a:gd name="connsiteY51" fmla="*/ 1725433 h 3180522"/>
              <a:gd name="connsiteX52" fmla="*/ 485029 w 4238045"/>
              <a:gd name="connsiteY52" fmla="*/ 1534602 h 3180522"/>
              <a:gd name="connsiteX53" fmla="*/ 453224 w 4238045"/>
              <a:gd name="connsiteY53" fmla="*/ 1478943 h 3180522"/>
              <a:gd name="connsiteX54" fmla="*/ 429370 w 4238045"/>
              <a:gd name="connsiteY54" fmla="*/ 1391478 h 3180522"/>
              <a:gd name="connsiteX55" fmla="*/ 357808 w 4238045"/>
              <a:gd name="connsiteY55" fmla="*/ 1367624 h 3180522"/>
              <a:gd name="connsiteX56" fmla="*/ 826935 w 4238045"/>
              <a:gd name="connsiteY56" fmla="*/ 3180522 h 3180522"/>
              <a:gd name="connsiteX57" fmla="*/ 556591 w 4238045"/>
              <a:gd name="connsiteY57" fmla="*/ 3085106 h 3180522"/>
              <a:gd name="connsiteX58" fmla="*/ 405516 w 4238045"/>
              <a:gd name="connsiteY58" fmla="*/ 2878372 h 3180522"/>
              <a:gd name="connsiteX59" fmla="*/ 166977 w 4238045"/>
              <a:gd name="connsiteY59" fmla="*/ 2488758 h 3180522"/>
              <a:gd name="connsiteX60" fmla="*/ 31805 w 4238045"/>
              <a:gd name="connsiteY60" fmla="*/ 2186609 h 3180522"/>
              <a:gd name="connsiteX61" fmla="*/ 0 w 4238045"/>
              <a:gd name="connsiteY61" fmla="*/ 1908313 h 3180522"/>
              <a:gd name="connsiteX62" fmla="*/ 55659 w 4238045"/>
              <a:gd name="connsiteY62" fmla="*/ 1558456 h 3180522"/>
              <a:gd name="connsiteX63" fmla="*/ 222636 w 4238045"/>
              <a:gd name="connsiteY63" fmla="*/ 1343771 h 3180522"/>
              <a:gd name="connsiteX64" fmla="*/ 453224 w 4238045"/>
              <a:gd name="connsiteY64" fmla="*/ 1256306 h 3180522"/>
              <a:gd name="connsiteX65" fmla="*/ 882594 w 4238045"/>
              <a:gd name="connsiteY65" fmla="*/ 1192696 h 3180522"/>
              <a:gd name="connsiteX66" fmla="*/ 1304014 w 4238045"/>
              <a:gd name="connsiteY66" fmla="*/ 1121134 h 3180522"/>
              <a:gd name="connsiteX67" fmla="*/ 1582309 w 4238045"/>
              <a:gd name="connsiteY67" fmla="*/ 1065475 h 3180522"/>
              <a:gd name="connsiteX68" fmla="*/ 1820848 w 4238045"/>
              <a:gd name="connsiteY68" fmla="*/ 1017767 h 3180522"/>
              <a:gd name="connsiteX69" fmla="*/ 1876508 w 4238045"/>
              <a:gd name="connsiteY69" fmla="*/ 954157 h 3180522"/>
              <a:gd name="connsiteX70" fmla="*/ 1892410 w 4238045"/>
              <a:gd name="connsiteY70" fmla="*/ 842838 h 3180522"/>
              <a:gd name="connsiteX71" fmla="*/ 1884459 w 4238045"/>
              <a:gd name="connsiteY71" fmla="*/ 763325 h 3180522"/>
              <a:gd name="connsiteX0" fmla="*/ 2051436 w 4238045"/>
              <a:gd name="connsiteY0" fmla="*/ 1049572 h 3085106"/>
              <a:gd name="connsiteX1" fmla="*/ 2337683 w 4238045"/>
              <a:gd name="connsiteY1" fmla="*/ 1097280 h 3085106"/>
              <a:gd name="connsiteX2" fmla="*/ 2647784 w 4238045"/>
              <a:gd name="connsiteY2" fmla="*/ 1089329 h 3085106"/>
              <a:gd name="connsiteX3" fmla="*/ 2949934 w 4238045"/>
              <a:gd name="connsiteY3" fmla="*/ 978011 h 3085106"/>
              <a:gd name="connsiteX4" fmla="*/ 3244132 w 4238045"/>
              <a:gd name="connsiteY4" fmla="*/ 826936 h 3085106"/>
              <a:gd name="connsiteX5" fmla="*/ 3506525 w 4238045"/>
              <a:gd name="connsiteY5" fmla="*/ 667910 h 3085106"/>
              <a:gd name="connsiteX6" fmla="*/ 3586038 w 4238045"/>
              <a:gd name="connsiteY6" fmla="*/ 461176 h 3085106"/>
              <a:gd name="connsiteX7" fmla="*/ 3609892 w 4238045"/>
              <a:gd name="connsiteY7" fmla="*/ 270344 h 3085106"/>
              <a:gd name="connsiteX8" fmla="*/ 3665551 w 4238045"/>
              <a:gd name="connsiteY8" fmla="*/ 174929 h 3085106"/>
              <a:gd name="connsiteX9" fmla="*/ 3713259 w 4238045"/>
              <a:gd name="connsiteY9" fmla="*/ 87464 h 3085106"/>
              <a:gd name="connsiteX10" fmla="*/ 3872285 w 4238045"/>
              <a:gd name="connsiteY10" fmla="*/ 0 h 3085106"/>
              <a:gd name="connsiteX11" fmla="*/ 4047214 w 4238045"/>
              <a:gd name="connsiteY11" fmla="*/ 15903 h 3085106"/>
              <a:gd name="connsiteX12" fmla="*/ 4174434 w 4238045"/>
              <a:gd name="connsiteY12" fmla="*/ 119270 h 3085106"/>
              <a:gd name="connsiteX13" fmla="*/ 4182386 w 4238045"/>
              <a:gd name="connsiteY13" fmla="*/ 214685 h 3085106"/>
              <a:gd name="connsiteX14" fmla="*/ 4182386 w 4238045"/>
              <a:gd name="connsiteY14" fmla="*/ 373711 h 3085106"/>
              <a:gd name="connsiteX15" fmla="*/ 4150581 w 4238045"/>
              <a:gd name="connsiteY15" fmla="*/ 492981 h 3085106"/>
              <a:gd name="connsiteX16" fmla="*/ 4118775 w 4238045"/>
              <a:gd name="connsiteY16" fmla="*/ 588397 h 3085106"/>
              <a:gd name="connsiteX17" fmla="*/ 4222142 w 4238045"/>
              <a:gd name="connsiteY17" fmla="*/ 795131 h 3085106"/>
              <a:gd name="connsiteX18" fmla="*/ 4238045 w 4238045"/>
              <a:gd name="connsiteY18" fmla="*/ 1009816 h 3085106"/>
              <a:gd name="connsiteX19" fmla="*/ 4150581 w 4238045"/>
              <a:gd name="connsiteY19" fmla="*/ 1240404 h 3085106"/>
              <a:gd name="connsiteX20" fmla="*/ 4023360 w 4238045"/>
              <a:gd name="connsiteY20" fmla="*/ 1661823 h 3085106"/>
              <a:gd name="connsiteX21" fmla="*/ 3951798 w 4238045"/>
              <a:gd name="connsiteY21" fmla="*/ 1987826 h 3085106"/>
              <a:gd name="connsiteX22" fmla="*/ 3824577 w 4238045"/>
              <a:gd name="connsiteY22" fmla="*/ 2202511 h 3085106"/>
              <a:gd name="connsiteX23" fmla="*/ 3641697 w 4238045"/>
              <a:gd name="connsiteY23" fmla="*/ 2329732 h 3085106"/>
              <a:gd name="connsiteX24" fmla="*/ 3522428 w 4238045"/>
              <a:gd name="connsiteY24" fmla="*/ 2385391 h 3085106"/>
              <a:gd name="connsiteX25" fmla="*/ 3427012 w 4238045"/>
              <a:gd name="connsiteY25" fmla="*/ 2552369 h 3085106"/>
              <a:gd name="connsiteX26" fmla="*/ 3275937 w 4238045"/>
              <a:gd name="connsiteY26" fmla="*/ 2655736 h 3085106"/>
              <a:gd name="connsiteX27" fmla="*/ 3093057 w 4238045"/>
              <a:gd name="connsiteY27" fmla="*/ 2743200 h 3085106"/>
              <a:gd name="connsiteX28" fmla="*/ 2822713 w 4238045"/>
              <a:gd name="connsiteY28" fmla="*/ 2782957 h 3085106"/>
              <a:gd name="connsiteX29" fmla="*/ 2560320 w 4238045"/>
              <a:gd name="connsiteY29" fmla="*/ 2830664 h 3085106"/>
              <a:gd name="connsiteX30" fmla="*/ 2393342 w 4238045"/>
              <a:gd name="connsiteY30" fmla="*/ 2910177 h 3085106"/>
              <a:gd name="connsiteX31" fmla="*/ 2297927 w 4238045"/>
              <a:gd name="connsiteY31" fmla="*/ 3013544 h 3085106"/>
              <a:gd name="connsiteX32" fmla="*/ 2250219 w 4238045"/>
              <a:gd name="connsiteY32" fmla="*/ 3069204 h 3085106"/>
              <a:gd name="connsiteX33" fmla="*/ 2178657 w 4238045"/>
              <a:gd name="connsiteY33" fmla="*/ 3053301 h 3085106"/>
              <a:gd name="connsiteX34" fmla="*/ 2146852 w 4238045"/>
              <a:gd name="connsiteY34" fmla="*/ 2934031 h 3085106"/>
              <a:gd name="connsiteX35" fmla="*/ 2027582 w 4238045"/>
              <a:gd name="connsiteY35" fmla="*/ 2751151 h 3085106"/>
              <a:gd name="connsiteX36" fmla="*/ 1884459 w 4238045"/>
              <a:gd name="connsiteY36" fmla="*/ 2512612 h 3085106"/>
              <a:gd name="connsiteX37" fmla="*/ 1773141 w 4238045"/>
              <a:gd name="connsiteY37" fmla="*/ 2329732 h 3085106"/>
              <a:gd name="connsiteX38" fmla="*/ 1550504 w 4238045"/>
              <a:gd name="connsiteY38" fmla="*/ 2242268 h 3085106"/>
              <a:gd name="connsiteX39" fmla="*/ 1439186 w 4238045"/>
              <a:gd name="connsiteY39" fmla="*/ 2274073 h 3085106"/>
              <a:gd name="connsiteX40" fmla="*/ 1391478 w 4238045"/>
              <a:gd name="connsiteY40" fmla="*/ 2345635 h 3085106"/>
              <a:gd name="connsiteX41" fmla="*/ 1391478 w 4238045"/>
              <a:gd name="connsiteY41" fmla="*/ 2456953 h 3085106"/>
              <a:gd name="connsiteX42" fmla="*/ 1335819 w 4238045"/>
              <a:gd name="connsiteY42" fmla="*/ 2552369 h 3085106"/>
              <a:gd name="connsiteX43" fmla="*/ 1200647 w 4238045"/>
              <a:gd name="connsiteY43" fmla="*/ 2623931 h 3085106"/>
              <a:gd name="connsiteX44" fmla="*/ 1033669 w 4238045"/>
              <a:gd name="connsiteY44" fmla="*/ 2655736 h 3085106"/>
              <a:gd name="connsiteX45" fmla="*/ 922351 w 4238045"/>
              <a:gd name="connsiteY45" fmla="*/ 2536466 h 3085106"/>
              <a:gd name="connsiteX46" fmla="*/ 906448 w 4238045"/>
              <a:gd name="connsiteY46" fmla="*/ 2417197 h 3085106"/>
              <a:gd name="connsiteX47" fmla="*/ 985961 w 4238045"/>
              <a:gd name="connsiteY47" fmla="*/ 2289976 h 3085106"/>
              <a:gd name="connsiteX48" fmla="*/ 914400 w 4238045"/>
              <a:gd name="connsiteY48" fmla="*/ 2091193 h 3085106"/>
              <a:gd name="connsiteX49" fmla="*/ 850789 w 4238045"/>
              <a:gd name="connsiteY49" fmla="*/ 1995777 h 3085106"/>
              <a:gd name="connsiteX50" fmla="*/ 667909 w 4238045"/>
              <a:gd name="connsiteY50" fmla="*/ 1852654 h 3085106"/>
              <a:gd name="connsiteX51" fmla="*/ 588396 w 4238045"/>
              <a:gd name="connsiteY51" fmla="*/ 1725433 h 3085106"/>
              <a:gd name="connsiteX52" fmla="*/ 485029 w 4238045"/>
              <a:gd name="connsiteY52" fmla="*/ 1534602 h 3085106"/>
              <a:gd name="connsiteX53" fmla="*/ 453224 w 4238045"/>
              <a:gd name="connsiteY53" fmla="*/ 1478943 h 3085106"/>
              <a:gd name="connsiteX54" fmla="*/ 429370 w 4238045"/>
              <a:gd name="connsiteY54" fmla="*/ 1391478 h 3085106"/>
              <a:gd name="connsiteX55" fmla="*/ 357808 w 4238045"/>
              <a:gd name="connsiteY55" fmla="*/ 1367624 h 3085106"/>
              <a:gd name="connsiteX56" fmla="*/ 556591 w 4238045"/>
              <a:gd name="connsiteY56" fmla="*/ 3085106 h 3085106"/>
              <a:gd name="connsiteX57" fmla="*/ 405516 w 4238045"/>
              <a:gd name="connsiteY57" fmla="*/ 2878372 h 3085106"/>
              <a:gd name="connsiteX58" fmla="*/ 166977 w 4238045"/>
              <a:gd name="connsiteY58" fmla="*/ 2488758 h 3085106"/>
              <a:gd name="connsiteX59" fmla="*/ 31805 w 4238045"/>
              <a:gd name="connsiteY59" fmla="*/ 2186609 h 3085106"/>
              <a:gd name="connsiteX60" fmla="*/ 0 w 4238045"/>
              <a:gd name="connsiteY60" fmla="*/ 1908313 h 3085106"/>
              <a:gd name="connsiteX61" fmla="*/ 55659 w 4238045"/>
              <a:gd name="connsiteY61" fmla="*/ 1558456 h 3085106"/>
              <a:gd name="connsiteX62" fmla="*/ 222636 w 4238045"/>
              <a:gd name="connsiteY62" fmla="*/ 1343771 h 3085106"/>
              <a:gd name="connsiteX63" fmla="*/ 453224 w 4238045"/>
              <a:gd name="connsiteY63" fmla="*/ 1256306 h 3085106"/>
              <a:gd name="connsiteX64" fmla="*/ 882594 w 4238045"/>
              <a:gd name="connsiteY64" fmla="*/ 1192696 h 3085106"/>
              <a:gd name="connsiteX65" fmla="*/ 1304014 w 4238045"/>
              <a:gd name="connsiteY65" fmla="*/ 1121134 h 3085106"/>
              <a:gd name="connsiteX66" fmla="*/ 1582309 w 4238045"/>
              <a:gd name="connsiteY66" fmla="*/ 1065475 h 3085106"/>
              <a:gd name="connsiteX67" fmla="*/ 1820848 w 4238045"/>
              <a:gd name="connsiteY67" fmla="*/ 1017767 h 3085106"/>
              <a:gd name="connsiteX68" fmla="*/ 1876508 w 4238045"/>
              <a:gd name="connsiteY68" fmla="*/ 954157 h 3085106"/>
              <a:gd name="connsiteX69" fmla="*/ 1892410 w 4238045"/>
              <a:gd name="connsiteY69" fmla="*/ 842838 h 3085106"/>
              <a:gd name="connsiteX70" fmla="*/ 1884459 w 4238045"/>
              <a:gd name="connsiteY70" fmla="*/ 763325 h 3085106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405516 w 4238045"/>
              <a:gd name="connsiteY56" fmla="*/ 2878372 h 3069204"/>
              <a:gd name="connsiteX57" fmla="*/ 166977 w 4238045"/>
              <a:gd name="connsiteY57" fmla="*/ 2488758 h 3069204"/>
              <a:gd name="connsiteX58" fmla="*/ 31805 w 4238045"/>
              <a:gd name="connsiteY58" fmla="*/ 2186609 h 3069204"/>
              <a:gd name="connsiteX59" fmla="*/ 0 w 4238045"/>
              <a:gd name="connsiteY59" fmla="*/ 1908313 h 3069204"/>
              <a:gd name="connsiteX60" fmla="*/ 55659 w 4238045"/>
              <a:gd name="connsiteY60" fmla="*/ 1558456 h 3069204"/>
              <a:gd name="connsiteX61" fmla="*/ 222636 w 4238045"/>
              <a:gd name="connsiteY61" fmla="*/ 1343771 h 3069204"/>
              <a:gd name="connsiteX62" fmla="*/ 453224 w 4238045"/>
              <a:gd name="connsiteY62" fmla="*/ 1256306 h 3069204"/>
              <a:gd name="connsiteX63" fmla="*/ 882594 w 4238045"/>
              <a:gd name="connsiteY63" fmla="*/ 1192696 h 3069204"/>
              <a:gd name="connsiteX64" fmla="*/ 1304014 w 4238045"/>
              <a:gd name="connsiteY64" fmla="*/ 1121134 h 3069204"/>
              <a:gd name="connsiteX65" fmla="*/ 1582309 w 4238045"/>
              <a:gd name="connsiteY65" fmla="*/ 1065475 h 3069204"/>
              <a:gd name="connsiteX66" fmla="*/ 1820848 w 4238045"/>
              <a:gd name="connsiteY66" fmla="*/ 1017767 h 3069204"/>
              <a:gd name="connsiteX67" fmla="*/ 1876508 w 4238045"/>
              <a:gd name="connsiteY67" fmla="*/ 954157 h 3069204"/>
              <a:gd name="connsiteX68" fmla="*/ 1892410 w 4238045"/>
              <a:gd name="connsiteY68" fmla="*/ 842838 h 3069204"/>
              <a:gd name="connsiteX69" fmla="*/ 1884459 w 4238045"/>
              <a:gd name="connsiteY69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166977 w 4238045"/>
              <a:gd name="connsiteY56" fmla="*/ 2488758 h 3069204"/>
              <a:gd name="connsiteX57" fmla="*/ 31805 w 4238045"/>
              <a:gd name="connsiteY57" fmla="*/ 2186609 h 3069204"/>
              <a:gd name="connsiteX58" fmla="*/ 0 w 4238045"/>
              <a:gd name="connsiteY58" fmla="*/ 1908313 h 3069204"/>
              <a:gd name="connsiteX59" fmla="*/ 55659 w 4238045"/>
              <a:gd name="connsiteY59" fmla="*/ 1558456 h 3069204"/>
              <a:gd name="connsiteX60" fmla="*/ 222636 w 4238045"/>
              <a:gd name="connsiteY60" fmla="*/ 1343771 h 3069204"/>
              <a:gd name="connsiteX61" fmla="*/ 453224 w 4238045"/>
              <a:gd name="connsiteY61" fmla="*/ 1256306 h 3069204"/>
              <a:gd name="connsiteX62" fmla="*/ 882594 w 4238045"/>
              <a:gd name="connsiteY62" fmla="*/ 1192696 h 3069204"/>
              <a:gd name="connsiteX63" fmla="*/ 1304014 w 4238045"/>
              <a:gd name="connsiteY63" fmla="*/ 1121134 h 3069204"/>
              <a:gd name="connsiteX64" fmla="*/ 1582309 w 4238045"/>
              <a:gd name="connsiteY64" fmla="*/ 1065475 h 3069204"/>
              <a:gd name="connsiteX65" fmla="*/ 1820848 w 4238045"/>
              <a:gd name="connsiteY65" fmla="*/ 1017767 h 3069204"/>
              <a:gd name="connsiteX66" fmla="*/ 1876508 w 4238045"/>
              <a:gd name="connsiteY66" fmla="*/ 954157 h 3069204"/>
              <a:gd name="connsiteX67" fmla="*/ 1892410 w 4238045"/>
              <a:gd name="connsiteY67" fmla="*/ 842838 h 3069204"/>
              <a:gd name="connsiteX68" fmla="*/ 1884459 w 4238045"/>
              <a:gd name="connsiteY68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31805 w 4238045"/>
              <a:gd name="connsiteY56" fmla="*/ 2186609 h 3069204"/>
              <a:gd name="connsiteX57" fmla="*/ 0 w 4238045"/>
              <a:gd name="connsiteY57" fmla="*/ 1908313 h 3069204"/>
              <a:gd name="connsiteX58" fmla="*/ 55659 w 4238045"/>
              <a:gd name="connsiteY58" fmla="*/ 1558456 h 3069204"/>
              <a:gd name="connsiteX59" fmla="*/ 222636 w 4238045"/>
              <a:gd name="connsiteY59" fmla="*/ 1343771 h 3069204"/>
              <a:gd name="connsiteX60" fmla="*/ 453224 w 4238045"/>
              <a:gd name="connsiteY60" fmla="*/ 1256306 h 3069204"/>
              <a:gd name="connsiteX61" fmla="*/ 882594 w 4238045"/>
              <a:gd name="connsiteY61" fmla="*/ 1192696 h 3069204"/>
              <a:gd name="connsiteX62" fmla="*/ 1304014 w 4238045"/>
              <a:gd name="connsiteY62" fmla="*/ 1121134 h 3069204"/>
              <a:gd name="connsiteX63" fmla="*/ 1582309 w 4238045"/>
              <a:gd name="connsiteY63" fmla="*/ 1065475 h 3069204"/>
              <a:gd name="connsiteX64" fmla="*/ 1820848 w 4238045"/>
              <a:gd name="connsiteY64" fmla="*/ 1017767 h 3069204"/>
              <a:gd name="connsiteX65" fmla="*/ 1876508 w 4238045"/>
              <a:gd name="connsiteY65" fmla="*/ 954157 h 3069204"/>
              <a:gd name="connsiteX66" fmla="*/ 1892410 w 4238045"/>
              <a:gd name="connsiteY66" fmla="*/ 842838 h 3069204"/>
              <a:gd name="connsiteX67" fmla="*/ 1884459 w 4238045"/>
              <a:gd name="connsiteY67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0 w 4238045"/>
              <a:gd name="connsiteY56" fmla="*/ 1908313 h 3069204"/>
              <a:gd name="connsiteX57" fmla="*/ 55659 w 4238045"/>
              <a:gd name="connsiteY57" fmla="*/ 1558456 h 3069204"/>
              <a:gd name="connsiteX58" fmla="*/ 222636 w 4238045"/>
              <a:gd name="connsiteY58" fmla="*/ 1343771 h 3069204"/>
              <a:gd name="connsiteX59" fmla="*/ 453224 w 4238045"/>
              <a:gd name="connsiteY59" fmla="*/ 1256306 h 3069204"/>
              <a:gd name="connsiteX60" fmla="*/ 882594 w 4238045"/>
              <a:gd name="connsiteY60" fmla="*/ 1192696 h 3069204"/>
              <a:gd name="connsiteX61" fmla="*/ 1304014 w 4238045"/>
              <a:gd name="connsiteY61" fmla="*/ 1121134 h 3069204"/>
              <a:gd name="connsiteX62" fmla="*/ 1582309 w 4238045"/>
              <a:gd name="connsiteY62" fmla="*/ 1065475 h 3069204"/>
              <a:gd name="connsiteX63" fmla="*/ 1820848 w 4238045"/>
              <a:gd name="connsiteY63" fmla="*/ 1017767 h 3069204"/>
              <a:gd name="connsiteX64" fmla="*/ 1876508 w 4238045"/>
              <a:gd name="connsiteY64" fmla="*/ 954157 h 3069204"/>
              <a:gd name="connsiteX65" fmla="*/ 1892410 w 4238045"/>
              <a:gd name="connsiteY65" fmla="*/ 842838 h 3069204"/>
              <a:gd name="connsiteX66" fmla="*/ 1884459 w 4238045"/>
              <a:gd name="connsiteY66" fmla="*/ 763325 h 3069204"/>
              <a:gd name="connsiteX0" fmla="*/ 1995777 w 4182386"/>
              <a:gd name="connsiteY0" fmla="*/ 1049572 h 3069204"/>
              <a:gd name="connsiteX1" fmla="*/ 2282024 w 4182386"/>
              <a:gd name="connsiteY1" fmla="*/ 1097280 h 3069204"/>
              <a:gd name="connsiteX2" fmla="*/ 2592125 w 4182386"/>
              <a:gd name="connsiteY2" fmla="*/ 1089329 h 3069204"/>
              <a:gd name="connsiteX3" fmla="*/ 2894275 w 4182386"/>
              <a:gd name="connsiteY3" fmla="*/ 978011 h 3069204"/>
              <a:gd name="connsiteX4" fmla="*/ 3188473 w 4182386"/>
              <a:gd name="connsiteY4" fmla="*/ 826936 h 3069204"/>
              <a:gd name="connsiteX5" fmla="*/ 3450866 w 4182386"/>
              <a:gd name="connsiteY5" fmla="*/ 667910 h 3069204"/>
              <a:gd name="connsiteX6" fmla="*/ 3530379 w 4182386"/>
              <a:gd name="connsiteY6" fmla="*/ 461176 h 3069204"/>
              <a:gd name="connsiteX7" fmla="*/ 3554233 w 4182386"/>
              <a:gd name="connsiteY7" fmla="*/ 270344 h 3069204"/>
              <a:gd name="connsiteX8" fmla="*/ 3609892 w 4182386"/>
              <a:gd name="connsiteY8" fmla="*/ 174929 h 3069204"/>
              <a:gd name="connsiteX9" fmla="*/ 3657600 w 4182386"/>
              <a:gd name="connsiteY9" fmla="*/ 87464 h 3069204"/>
              <a:gd name="connsiteX10" fmla="*/ 3816626 w 4182386"/>
              <a:gd name="connsiteY10" fmla="*/ 0 h 3069204"/>
              <a:gd name="connsiteX11" fmla="*/ 3991555 w 4182386"/>
              <a:gd name="connsiteY11" fmla="*/ 15903 h 3069204"/>
              <a:gd name="connsiteX12" fmla="*/ 4118775 w 4182386"/>
              <a:gd name="connsiteY12" fmla="*/ 119270 h 3069204"/>
              <a:gd name="connsiteX13" fmla="*/ 4126727 w 4182386"/>
              <a:gd name="connsiteY13" fmla="*/ 214685 h 3069204"/>
              <a:gd name="connsiteX14" fmla="*/ 4126727 w 4182386"/>
              <a:gd name="connsiteY14" fmla="*/ 373711 h 3069204"/>
              <a:gd name="connsiteX15" fmla="*/ 4094922 w 4182386"/>
              <a:gd name="connsiteY15" fmla="*/ 492981 h 3069204"/>
              <a:gd name="connsiteX16" fmla="*/ 4063116 w 4182386"/>
              <a:gd name="connsiteY16" fmla="*/ 588397 h 3069204"/>
              <a:gd name="connsiteX17" fmla="*/ 4166483 w 4182386"/>
              <a:gd name="connsiteY17" fmla="*/ 795131 h 3069204"/>
              <a:gd name="connsiteX18" fmla="*/ 4182386 w 4182386"/>
              <a:gd name="connsiteY18" fmla="*/ 1009816 h 3069204"/>
              <a:gd name="connsiteX19" fmla="*/ 4094922 w 4182386"/>
              <a:gd name="connsiteY19" fmla="*/ 1240404 h 3069204"/>
              <a:gd name="connsiteX20" fmla="*/ 3967701 w 4182386"/>
              <a:gd name="connsiteY20" fmla="*/ 1661823 h 3069204"/>
              <a:gd name="connsiteX21" fmla="*/ 3896139 w 4182386"/>
              <a:gd name="connsiteY21" fmla="*/ 1987826 h 3069204"/>
              <a:gd name="connsiteX22" fmla="*/ 3768918 w 4182386"/>
              <a:gd name="connsiteY22" fmla="*/ 2202511 h 3069204"/>
              <a:gd name="connsiteX23" fmla="*/ 3586038 w 4182386"/>
              <a:gd name="connsiteY23" fmla="*/ 2329732 h 3069204"/>
              <a:gd name="connsiteX24" fmla="*/ 3466769 w 4182386"/>
              <a:gd name="connsiteY24" fmla="*/ 2385391 h 3069204"/>
              <a:gd name="connsiteX25" fmla="*/ 3371353 w 4182386"/>
              <a:gd name="connsiteY25" fmla="*/ 2552369 h 3069204"/>
              <a:gd name="connsiteX26" fmla="*/ 3220278 w 4182386"/>
              <a:gd name="connsiteY26" fmla="*/ 2655736 h 3069204"/>
              <a:gd name="connsiteX27" fmla="*/ 3037398 w 4182386"/>
              <a:gd name="connsiteY27" fmla="*/ 2743200 h 3069204"/>
              <a:gd name="connsiteX28" fmla="*/ 2767054 w 4182386"/>
              <a:gd name="connsiteY28" fmla="*/ 2782957 h 3069204"/>
              <a:gd name="connsiteX29" fmla="*/ 2504661 w 4182386"/>
              <a:gd name="connsiteY29" fmla="*/ 2830664 h 3069204"/>
              <a:gd name="connsiteX30" fmla="*/ 2337683 w 4182386"/>
              <a:gd name="connsiteY30" fmla="*/ 2910177 h 3069204"/>
              <a:gd name="connsiteX31" fmla="*/ 2242268 w 4182386"/>
              <a:gd name="connsiteY31" fmla="*/ 3013544 h 3069204"/>
              <a:gd name="connsiteX32" fmla="*/ 2194560 w 4182386"/>
              <a:gd name="connsiteY32" fmla="*/ 3069204 h 3069204"/>
              <a:gd name="connsiteX33" fmla="*/ 2122998 w 4182386"/>
              <a:gd name="connsiteY33" fmla="*/ 3053301 h 3069204"/>
              <a:gd name="connsiteX34" fmla="*/ 2091193 w 4182386"/>
              <a:gd name="connsiteY34" fmla="*/ 2934031 h 3069204"/>
              <a:gd name="connsiteX35" fmla="*/ 1971923 w 4182386"/>
              <a:gd name="connsiteY35" fmla="*/ 2751151 h 3069204"/>
              <a:gd name="connsiteX36" fmla="*/ 1828800 w 4182386"/>
              <a:gd name="connsiteY36" fmla="*/ 2512612 h 3069204"/>
              <a:gd name="connsiteX37" fmla="*/ 1717482 w 4182386"/>
              <a:gd name="connsiteY37" fmla="*/ 2329732 h 3069204"/>
              <a:gd name="connsiteX38" fmla="*/ 1494845 w 4182386"/>
              <a:gd name="connsiteY38" fmla="*/ 2242268 h 3069204"/>
              <a:gd name="connsiteX39" fmla="*/ 1383527 w 4182386"/>
              <a:gd name="connsiteY39" fmla="*/ 2274073 h 3069204"/>
              <a:gd name="connsiteX40" fmla="*/ 1335819 w 4182386"/>
              <a:gd name="connsiteY40" fmla="*/ 2345635 h 3069204"/>
              <a:gd name="connsiteX41" fmla="*/ 1335819 w 4182386"/>
              <a:gd name="connsiteY41" fmla="*/ 2456953 h 3069204"/>
              <a:gd name="connsiteX42" fmla="*/ 1280160 w 4182386"/>
              <a:gd name="connsiteY42" fmla="*/ 2552369 h 3069204"/>
              <a:gd name="connsiteX43" fmla="*/ 1144988 w 4182386"/>
              <a:gd name="connsiteY43" fmla="*/ 2623931 h 3069204"/>
              <a:gd name="connsiteX44" fmla="*/ 978010 w 4182386"/>
              <a:gd name="connsiteY44" fmla="*/ 2655736 h 3069204"/>
              <a:gd name="connsiteX45" fmla="*/ 866692 w 4182386"/>
              <a:gd name="connsiteY45" fmla="*/ 2536466 h 3069204"/>
              <a:gd name="connsiteX46" fmla="*/ 850789 w 4182386"/>
              <a:gd name="connsiteY46" fmla="*/ 2417197 h 3069204"/>
              <a:gd name="connsiteX47" fmla="*/ 930302 w 4182386"/>
              <a:gd name="connsiteY47" fmla="*/ 2289976 h 3069204"/>
              <a:gd name="connsiteX48" fmla="*/ 858741 w 4182386"/>
              <a:gd name="connsiteY48" fmla="*/ 2091193 h 3069204"/>
              <a:gd name="connsiteX49" fmla="*/ 795130 w 4182386"/>
              <a:gd name="connsiteY49" fmla="*/ 1995777 h 3069204"/>
              <a:gd name="connsiteX50" fmla="*/ 612250 w 4182386"/>
              <a:gd name="connsiteY50" fmla="*/ 1852654 h 3069204"/>
              <a:gd name="connsiteX51" fmla="*/ 532737 w 4182386"/>
              <a:gd name="connsiteY51" fmla="*/ 1725433 h 3069204"/>
              <a:gd name="connsiteX52" fmla="*/ 429370 w 4182386"/>
              <a:gd name="connsiteY52" fmla="*/ 1534602 h 3069204"/>
              <a:gd name="connsiteX53" fmla="*/ 397565 w 4182386"/>
              <a:gd name="connsiteY53" fmla="*/ 1478943 h 3069204"/>
              <a:gd name="connsiteX54" fmla="*/ 373711 w 4182386"/>
              <a:gd name="connsiteY54" fmla="*/ 1391478 h 3069204"/>
              <a:gd name="connsiteX55" fmla="*/ 302149 w 4182386"/>
              <a:gd name="connsiteY55" fmla="*/ 1367624 h 3069204"/>
              <a:gd name="connsiteX56" fmla="*/ 0 w 4182386"/>
              <a:gd name="connsiteY56" fmla="*/ 1558456 h 3069204"/>
              <a:gd name="connsiteX57" fmla="*/ 166977 w 4182386"/>
              <a:gd name="connsiteY57" fmla="*/ 1343771 h 3069204"/>
              <a:gd name="connsiteX58" fmla="*/ 397565 w 4182386"/>
              <a:gd name="connsiteY58" fmla="*/ 1256306 h 3069204"/>
              <a:gd name="connsiteX59" fmla="*/ 826935 w 4182386"/>
              <a:gd name="connsiteY59" fmla="*/ 1192696 h 3069204"/>
              <a:gd name="connsiteX60" fmla="*/ 1248355 w 4182386"/>
              <a:gd name="connsiteY60" fmla="*/ 1121134 h 3069204"/>
              <a:gd name="connsiteX61" fmla="*/ 1526650 w 4182386"/>
              <a:gd name="connsiteY61" fmla="*/ 1065475 h 3069204"/>
              <a:gd name="connsiteX62" fmla="*/ 1765189 w 4182386"/>
              <a:gd name="connsiteY62" fmla="*/ 1017767 h 3069204"/>
              <a:gd name="connsiteX63" fmla="*/ 1820849 w 4182386"/>
              <a:gd name="connsiteY63" fmla="*/ 954157 h 3069204"/>
              <a:gd name="connsiteX64" fmla="*/ 1836751 w 4182386"/>
              <a:gd name="connsiteY64" fmla="*/ 842838 h 3069204"/>
              <a:gd name="connsiteX65" fmla="*/ 1828800 w 4182386"/>
              <a:gd name="connsiteY65" fmla="*/ 763325 h 3069204"/>
              <a:gd name="connsiteX0" fmla="*/ 1828800 w 4015409"/>
              <a:gd name="connsiteY0" fmla="*/ 1049572 h 3069204"/>
              <a:gd name="connsiteX1" fmla="*/ 2115047 w 4015409"/>
              <a:gd name="connsiteY1" fmla="*/ 1097280 h 3069204"/>
              <a:gd name="connsiteX2" fmla="*/ 2425148 w 4015409"/>
              <a:gd name="connsiteY2" fmla="*/ 1089329 h 3069204"/>
              <a:gd name="connsiteX3" fmla="*/ 2727298 w 4015409"/>
              <a:gd name="connsiteY3" fmla="*/ 978011 h 3069204"/>
              <a:gd name="connsiteX4" fmla="*/ 3021496 w 4015409"/>
              <a:gd name="connsiteY4" fmla="*/ 826936 h 3069204"/>
              <a:gd name="connsiteX5" fmla="*/ 3283889 w 4015409"/>
              <a:gd name="connsiteY5" fmla="*/ 667910 h 3069204"/>
              <a:gd name="connsiteX6" fmla="*/ 3363402 w 4015409"/>
              <a:gd name="connsiteY6" fmla="*/ 461176 h 3069204"/>
              <a:gd name="connsiteX7" fmla="*/ 3387256 w 4015409"/>
              <a:gd name="connsiteY7" fmla="*/ 270344 h 3069204"/>
              <a:gd name="connsiteX8" fmla="*/ 3442915 w 4015409"/>
              <a:gd name="connsiteY8" fmla="*/ 174929 h 3069204"/>
              <a:gd name="connsiteX9" fmla="*/ 3490623 w 4015409"/>
              <a:gd name="connsiteY9" fmla="*/ 87464 h 3069204"/>
              <a:gd name="connsiteX10" fmla="*/ 3649649 w 4015409"/>
              <a:gd name="connsiteY10" fmla="*/ 0 h 3069204"/>
              <a:gd name="connsiteX11" fmla="*/ 3824578 w 4015409"/>
              <a:gd name="connsiteY11" fmla="*/ 15903 h 3069204"/>
              <a:gd name="connsiteX12" fmla="*/ 3951798 w 4015409"/>
              <a:gd name="connsiteY12" fmla="*/ 119270 h 3069204"/>
              <a:gd name="connsiteX13" fmla="*/ 3959750 w 4015409"/>
              <a:gd name="connsiteY13" fmla="*/ 214685 h 3069204"/>
              <a:gd name="connsiteX14" fmla="*/ 3959750 w 4015409"/>
              <a:gd name="connsiteY14" fmla="*/ 373711 h 3069204"/>
              <a:gd name="connsiteX15" fmla="*/ 3927945 w 4015409"/>
              <a:gd name="connsiteY15" fmla="*/ 492981 h 3069204"/>
              <a:gd name="connsiteX16" fmla="*/ 3896139 w 4015409"/>
              <a:gd name="connsiteY16" fmla="*/ 588397 h 3069204"/>
              <a:gd name="connsiteX17" fmla="*/ 3999506 w 4015409"/>
              <a:gd name="connsiteY17" fmla="*/ 795131 h 3069204"/>
              <a:gd name="connsiteX18" fmla="*/ 4015409 w 4015409"/>
              <a:gd name="connsiteY18" fmla="*/ 1009816 h 3069204"/>
              <a:gd name="connsiteX19" fmla="*/ 3927945 w 4015409"/>
              <a:gd name="connsiteY19" fmla="*/ 1240404 h 3069204"/>
              <a:gd name="connsiteX20" fmla="*/ 3800724 w 4015409"/>
              <a:gd name="connsiteY20" fmla="*/ 1661823 h 3069204"/>
              <a:gd name="connsiteX21" fmla="*/ 3729162 w 4015409"/>
              <a:gd name="connsiteY21" fmla="*/ 1987826 h 3069204"/>
              <a:gd name="connsiteX22" fmla="*/ 3601941 w 4015409"/>
              <a:gd name="connsiteY22" fmla="*/ 2202511 h 3069204"/>
              <a:gd name="connsiteX23" fmla="*/ 3419061 w 4015409"/>
              <a:gd name="connsiteY23" fmla="*/ 2329732 h 3069204"/>
              <a:gd name="connsiteX24" fmla="*/ 3299792 w 4015409"/>
              <a:gd name="connsiteY24" fmla="*/ 2385391 h 3069204"/>
              <a:gd name="connsiteX25" fmla="*/ 3204376 w 4015409"/>
              <a:gd name="connsiteY25" fmla="*/ 2552369 h 3069204"/>
              <a:gd name="connsiteX26" fmla="*/ 3053301 w 4015409"/>
              <a:gd name="connsiteY26" fmla="*/ 2655736 h 3069204"/>
              <a:gd name="connsiteX27" fmla="*/ 2870421 w 4015409"/>
              <a:gd name="connsiteY27" fmla="*/ 2743200 h 3069204"/>
              <a:gd name="connsiteX28" fmla="*/ 2600077 w 4015409"/>
              <a:gd name="connsiteY28" fmla="*/ 2782957 h 3069204"/>
              <a:gd name="connsiteX29" fmla="*/ 2337684 w 4015409"/>
              <a:gd name="connsiteY29" fmla="*/ 2830664 h 3069204"/>
              <a:gd name="connsiteX30" fmla="*/ 2170706 w 4015409"/>
              <a:gd name="connsiteY30" fmla="*/ 2910177 h 3069204"/>
              <a:gd name="connsiteX31" fmla="*/ 2075291 w 4015409"/>
              <a:gd name="connsiteY31" fmla="*/ 3013544 h 3069204"/>
              <a:gd name="connsiteX32" fmla="*/ 2027583 w 4015409"/>
              <a:gd name="connsiteY32" fmla="*/ 3069204 h 3069204"/>
              <a:gd name="connsiteX33" fmla="*/ 1956021 w 4015409"/>
              <a:gd name="connsiteY33" fmla="*/ 3053301 h 3069204"/>
              <a:gd name="connsiteX34" fmla="*/ 1924216 w 4015409"/>
              <a:gd name="connsiteY34" fmla="*/ 2934031 h 3069204"/>
              <a:gd name="connsiteX35" fmla="*/ 1804946 w 4015409"/>
              <a:gd name="connsiteY35" fmla="*/ 2751151 h 3069204"/>
              <a:gd name="connsiteX36" fmla="*/ 1661823 w 4015409"/>
              <a:gd name="connsiteY36" fmla="*/ 2512612 h 3069204"/>
              <a:gd name="connsiteX37" fmla="*/ 1550505 w 4015409"/>
              <a:gd name="connsiteY37" fmla="*/ 2329732 h 3069204"/>
              <a:gd name="connsiteX38" fmla="*/ 1327868 w 4015409"/>
              <a:gd name="connsiteY38" fmla="*/ 2242268 h 3069204"/>
              <a:gd name="connsiteX39" fmla="*/ 1216550 w 4015409"/>
              <a:gd name="connsiteY39" fmla="*/ 2274073 h 3069204"/>
              <a:gd name="connsiteX40" fmla="*/ 1168842 w 4015409"/>
              <a:gd name="connsiteY40" fmla="*/ 2345635 h 3069204"/>
              <a:gd name="connsiteX41" fmla="*/ 1168842 w 4015409"/>
              <a:gd name="connsiteY41" fmla="*/ 2456953 h 3069204"/>
              <a:gd name="connsiteX42" fmla="*/ 1113183 w 4015409"/>
              <a:gd name="connsiteY42" fmla="*/ 2552369 h 3069204"/>
              <a:gd name="connsiteX43" fmla="*/ 978011 w 4015409"/>
              <a:gd name="connsiteY43" fmla="*/ 2623931 h 3069204"/>
              <a:gd name="connsiteX44" fmla="*/ 811033 w 4015409"/>
              <a:gd name="connsiteY44" fmla="*/ 2655736 h 3069204"/>
              <a:gd name="connsiteX45" fmla="*/ 699715 w 4015409"/>
              <a:gd name="connsiteY45" fmla="*/ 2536466 h 3069204"/>
              <a:gd name="connsiteX46" fmla="*/ 683812 w 4015409"/>
              <a:gd name="connsiteY46" fmla="*/ 2417197 h 3069204"/>
              <a:gd name="connsiteX47" fmla="*/ 763325 w 4015409"/>
              <a:gd name="connsiteY47" fmla="*/ 2289976 h 3069204"/>
              <a:gd name="connsiteX48" fmla="*/ 691764 w 4015409"/>
              <a:gd name="connsiteY48" fmla="*/ 2091193 h 3069204"/>
              <a:gd name="connsiteX49" fmla="*/ 628153 w 4015409"/>
              <a:gd name="connsiteY49" fmla="*/ 1995777 h 3069204"/>
              <a:gd name="connsiteX50" fmla="*/ 445273 w 4015409"/>
              <a:gd name="connsiteY50" fmla="*/ 1852654 h 3069204"/>
              <a:gd name="connsiteX51" fmla="*/ 365760 w 4015409"/>
              <a:gd name="connsiteY51" fmla="*/ 1725433 h 3069204"/>
              <a:gd name="connsiteX52" fmla="*/ 262393 w 4015409"/>
              <a:gd name="connsiteY52" fmla="*/ 1534602 h 3069204"/>
              <a:gd name="connsiteX53" fmla="*/ 230588 w 4015409"/>
              <a:gd name="connsiteY53" fmla="*/ 1478943 h 3069204"/>
              <a:gd name="connsiteX54" fmla="*/ 206734 w 4015409"/>
              <a:gd name="connsiteY54" fmla="*/ 1391478 h 3069204"/>
              <a:gd name="connsiteX55" fmla="*/ 135172 w 4015409"/>
              <a:gd name="connsiteY55" fmla="*/ 1367624 h 3069204"/>
              <a:gd name="connsiteX56" fmla="*/ 0 w 4015409"/>
              <a:gd name="connsiteY56" fmla="*/ 1343771 h 3069204"/>
              <a:gd name="connsiteX57" fmla="*/ 230588 w 4015409"/>
              <a:gd name="connsiteY57" fmla="*/ 1256306 h 3069204"/>
              <a:gd name="connsiteX58" fmla="*/ 659958 w 4015409"/>
              <a:gd name="connsiteY58" fmla="*/ 1192696 h 3069204"/>
              <a:gd name="connsiteX59" fmla="*/ 1081378 w 4015409"/>
              <a:gd name="connsiteY59" fmla="*/ 1121134 h 3069204"/>
              <a:gd name="connsiteX60" fmla="*/ 1359673 w 4015409"/>
              <a:gd name="connsiteY60" fmla="*/ 1065475 h 3069204"/>
              <a:gd name="connsiteX61" fmla="*/ 1598212 w 4015409"/>
              <a:gd name="connsiteY61" fmla="*/ 1017767 h 3069204"/>
              <a:gd name="connsiteX62" fmla="*/ 1653872 w 4015409"/>
              <a:gd name="connsiteY62" fmla="*/ 954157 h 3069204"/>
              <a:gd name="connsiteX63" fmla="*/ 1669774 w 4015409"/>
              <a:gd name="connsiteY63" fmla="*/ 842838 h 3069204"/>
              <a:gd name="connsiteX64" fmla="*/ 1661823 w 4015409"/>
              <a:gd name="connsiteY64" fmla="*/ 763325 h 3069204"/>
              <a:gd name="connsiteX0" fmla="*/ 1693628 w 3880237"/>
              <a:gd name="connsiteY0" fmla="*/ 1049572 h 3069204"/>
              <a:gd name="connsiteX1" fmla="*/ 1979875 w 3880237"/>
              <a:gd name="connsiteY1" fmla="*/ 1097280 h 3069204"/>
              <a:gd name="connsiteX2" fmla="*/ 2289976 w 3880237"/>
              <a:gd name="connsiteY2" fmla="*/ 1089329 h 3069204"/>
              <a:gd name="connsiteX3" fmla="*/ 2592126 w 3880237"/>
              <a:gd name="connsiteY3" fmla="*/ 978011 h 3069204"/>
              <a:gd name="connsiteX4" fmla="*/ 2886324 w 3880237"/>
              <a:gd name="connsiteY4" fmla="*/ 826936 h 3069204"/>
              <a:gd name="connsiteX5" fmla="*/ 3148717 w 3880237"/>
              <a:gd name="connsiteY5" fmla="*/ 667910 h 3069204"/>
              <a:gd name="connsiteX6" fmla="*/ 3228230 w 3880237"/>
              <a:gd name="connsiteY6" fmla="*/ 461176 h 3069204"/>
              <a:gd name="connsiteX7" fmla="*/ 3252084 w 3880237"/>
              <a:gd name="connsiteY7" fmla="*/ 270344 h 3069204"/>
              <a:gd name="connsiteX8" fmla="*/ 3307743 w 3880237"/>
              <a:gd name="connsiteY8" fmla="*/ 174929 h 3069204"/>
              <a:gd name="connsiteX9" fmla="*/ 3355451 w 3880237"/>
              <a:gd name="connsiteY9" fmla="*/ 87464 h 3069204"/>
              <a:gd name="connsiteX10" fmla="*/ 3514477 w 3880237"/>
              <a:gd name="connsiteY10" fmla="*/ 0 h 3069204"/>
              <a:gd name="connsiteX11" fmla="*/ 3689406 w 3880237"/>
              <a:gd name="connsiteY11" fmla="*/ 15903 h 3069204"/>
              <a:gd name="connsiteX12" fmla="*/ 3816626 w 3880237"/>
              <a:gd name="connsiteY12" fmla="*/ 119270 h 3069204"/>
              <a:gd name="connsiteX13" fmla="*/ 3824578 w 3880237"/>
              <a:gd name="connsiteY13" fmla="*/ 214685 h 3069204"/>
              <a:gd name="connsiteX14" fmla="*/ 3824578 w 3880237"/>
              <a:gd name="connsiteY14" fmla="*/ 373711 h 3069204"/>
              <a:gd name="connsiteX15" fmla="*/ 3792773 w 3880237"/>
              <a:gd name="connsiteY15" fmla="*/ 492981 h 3069204"/>
              <a:gd name="connsiteX16" fmla="*/ 3760967 w 3880237"/>
              <a:gd name="connsiteY16" fmla="*/ 588397 h 3069204"/>
              <a:gd name="connsiteX17" fmla="*/ 3864334 w 3880237"/>
              <a:gd name="connsiteY17" fmla="*/ 795131 h 3069204"/>
              <a:gd name="connsiteX18" fmla="*/ 3880237 w 3880237"/>
              <a:gd name="connsiteY18" fmla="*/ 1009816 h 3069204"/>
              <a:gd name="connsiteX19" fmla="*/ 3792773 w 3880237"/>
              <a:gd name="connsiteY19" fmla="*/ 1240404 h 3069204"/>
              <a:gd name="connsiteX20" fmla="*/ 3665552 w 3880237"/>
              <a:gd name="connsiteY20" fmla="*/ 1661823 h 3069204"/>
              <a:gd name="connsiteX21" fmla="*/ 3593990 w 3880237"/>
              <a:gd name="connsiteY21" fmla="*/ 1987826 h 3069204"/>
              <a:gd name="connsiteX22" fmla="*/ 3466769 w 3880237"/>
              <a:gd name="connsiteY22" fmla="*/ 2202511 h 3069204"/>
              <a:gd name="connsiteX23" fmla="*/ 3283889 w 3880237"/>
              <a:gd name="connsiteY23" fmla="*/ 2329732 h 3069204"/>
              <a:gd name="connsiteX24" fmla="*/ 3164620 w 3880237"/>
              <a:gd name="connsiteY24" fmla="*/ 2385391 h 3069204"/>
              <a:gd name="connsiteX25" fmla="*/ 3069204 w 3880237"/>
              <a:gd name="connsiteY25" fmla="*/ 2552369 h 3069204"/>
              <a:gd name="connsiteX26" fmla="*/ 2918129 w 3880237"/>
              <a:gd name="connsiteY26" fmla="*/ 2655736 h 3069204"/>
              <a:gd name="connsiteX27" fmla="*/ 2735249 w 3880237"/>
              <a:gd name="connsiteY27" fmla="*/ 2743200 h 3069204"/>
              <a:gd name="connsiteX28" fmla="*/ 2464905 w 3880237"/>
              <a:gd name="connsiteY28" fmla="*/ 2782957 h 3069204"/>
              <a:gd name="connsiteX29" fmla="*/ 2202512 w 3880237"/>
              <a:gd name="connsiteY29" fmla="*/ 2830664 h 3069204"/>
              <a:gd name="connsiteX30" fmla="*/ 2035534 w 3880237"/>
              <a:gd name="connsiteY30" fmla="*/ 2910177 h 3069204"/>
              <a:gd name="connsiteX31" fmla="*/ 1940119 w 3880237"/>
              <a:gd name="connsiteY31" fmla="*/ 3013544 h 3069204"/>
              <a:gd name="connsiteX32" fmla="*/ 1892411 w 3880237"/>
              <a:gd name="connsiteY32" fmla="*/ 3069204 h 3069204"/>
              <a:gd name="connsiteX33" fmla="*/ 1820849 w 3880237"/>
              <a:gd name="connsiteY33" fmla="*/ 3053301 h 3069204"/>
              <a:gd name="connsiteX34" fmla="*/ 1789044 w 3880237"/>
              <a:gd name="connsiteY34" fmla="*/ 2934031 h 3069204"/>
              <a:gd name="connsiteX35" fmla="*/ 1669774 w 3880237"/>
              <a:gd name="connsiteY35" fmla="*/ 2751151 h 3069204"/>
              <a:gd name="connsiteX36" fmla="*/ 1526651 w 3880237"/>
              <a:gd name="connsiteY36" fmla="*/ 2512612 h 3069204"/>
              <a:gd name="connsiteX37" fmla="*/ 1415333 w 3880237"/>
              <a:gd name="connsiteY37" fmla="*/ 2329732 h 3069204"/>
              <a:gd name="connsiteX38" fmla="*/ 1192696 w 3880237"/>
              <a:gd name="connsiteY38" fmla="*/ 2242268 h 3069204"/>
              <a:gd name="connsiteX39" fmla="*/ 1081378 w 3880237"/>
              <a:gd name="connsiteY39" fmla="*/ 2274073 h 3069204"/>
              <a:gd name="connsiteX40" fmla="*/ 1033670 w 3880237"/>
              <a:gd name="connsiteY40" fmla="*/ 2345635 h 3069204"/>
              <a:gd name="connsiteX41" fmla="*/ 1033670 w 3880237"/>
              <a:gd name="connsiteY41" fmla="*/ 2456953 h 3069204"/>
              <a:gd name="connsiteX42" fmla="*/ 978011 w 3880237"/>
              <a:gd name="connsiteY42" fmla="*/ 2552369 h 3069204"/>
              <a:gd name="connsiteX43" fmla="*/ 842839 w 3880237"/>
              <a:gd name="connsiteY43" fmla="*/ 2623931 h 3069204"/>
              <a:gd name="connsiteX44" fmla="*/ 675861 w 3880237"/>
              <a:gd name="connsiteY44" fmla="*/ 2655736 h 3069204"/>
              <a:gd name="connsiteX45" fmla="*/ 564543 w 3880237"/>
              <a:gd name="connsiteY45" fmla="*/ 2536466 h 3069204"/>
              <a:gd name="connsiteX46" fmla="*/ 548640 w 3880237"/>
              <a:gd name="connsiteY46" fmla="*/ 2417197 h 3069204"/>
              <a:gd name="connsiteX47" fmla="*/ 628153 w 3880237"/>
              <a:gd name="connsiteY47" fmla="*/ 2289976 h 3069204"/>
              <a:gd name="connsiteX48" fmla="*/ 556592 w 3880237"/>
              <a:gd name="connsiteY48" fmla="*/ 2091193 h 3069204"/>
              <a:gd name="connsiteX49" fmla="*/ 492981 w 3880237"/>
              <a:gd name="connsiteY49" fmla="*/ 1995777 h 3069204"/>
              <a:gd name="connsiteX50" fmla="*/ 310101 w 3880237"/>
              <a:gd name="connsiteY50" fmla="*/ 1852654 h 3069204"/>
              <a:gd name="connsiteX51" fmla="*/ 230588 w 3880237"/>
              <a:gd name="connsiteY51" fmla="*/ 1725433 h 3069204"/>
              <a:gd name="connsiteX52" fmla="*/ 127221 w 3880237"/>
              <a:gd name="connsiteY52" fmla="*/ 1534602 h 3069204"/>
              <a:gd name="connsiteX53" fmla="*/ 95416 w 3880237"/>
              <a:gd name="connsiteY53" fmla="*/ 1478943 h 3069204"/>
              <a:gd name="connsiteX54" fmla="*/ 71562 w 3880237"/>
              <a:gd name="connsiteY54" fmla="*/ 1391478 h 3069204"/>
              <a:gd name="connsiteX55" fmla="*/ 0 w 3880237"/>
              <a:gd name="connsiteY55" fmla="*/ 1367624 h 3069204"/>
              <a:gd name="connsiteX56" fmla="*/ 95416 w 3880237"/>
              <a:gd name="connsiteY56" fmla="*/ 1256306 h 3069204"/>
              <a:gd name="connsiteX57" fmla="*/ 524786 w 3880237"/>
              <a:gd name="connsiteY57" fmla="*/ 1192696 h 3069204"/>
              <a:gd name="connsiteX58" fmla="*/ 946206 w 3880237"/>
              <a:gd name="connsiteY58" fmla="*/ 1121134 h 3069204"/>
              <a:gd name="connsiteX59" fmla="*/ 1224501 w 3880237"/>
              <a:gd name="connsiteY59" fmla="*/ 1065475 h 3069204"/>
              <a:gd name="connsiteX60" fmla="*/ 1463040 w 3880237"/>
              <a:gd name="connsiteY60" fmla="*/ 1017767 h 3069204"/>
              <a:gd name="connsiteX61" fmla="*/ 1518700 w 3880237"/>
              <a:gd name="connsiteY61" fmla="*/ 954157 h 3069204"/>
              <a:gd name="connsiteX62" fmla="*/ 1534602 w 3880237"/>
              <a:gd name="connsiteY62" fmla="*/ 842838 h 3069204"/>
              <a:gd name="connsiteX63" fmla="*/ 1526651 w 3880237"/>
              <a:gd name="connsiteY63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3854 w 3808675"/>
              <a:gd name="connsiteY55" fmla="*/ 1256306 h 3069204"/>
              <a:gd name="connsiteX56" fmla="*/ 453224 w 3808675"/>
              <a:gd name="connsiteY56" fmla="*/ 1192696 h 3069204"/>
              <a:gd name="connsiteX57" fmla="*/ 874644 w 3808675"/>
              <a:gd name="connsiteY57" fmla="*/ 1121134 h 3069204"/>
              <a:gd name="connsiteX58" fmla="*/ 1152939 w 3808675"/>
              <a:gd name="connsiteY58" fmla="*/ 1065475 h 3069204"/>
              <a:gd name="connsiteX59" fmla="*/ 1391478 w 3808675"/>
              <a:gd name="connsiteY59" fmla="*/ 1017767 h 3069204"/>
              <a:gd name="connsiteX60" fmla="*/ 1447138 w 3808675"/>
              <a:gd name="connsiteY60" fmla="*/ 954157 h 3069204"/>
              <a:gd name="connsiteX61" fmla="*/ 1463040 w 3808675"/>
              <a:gd name="connsiteY61" fmla="*/ 842838 h 3069204"/>
              <a:gd name="connsiteX62" fmla="*/ 1455089 w 3808675"/>
              <a:gd name="connsiteY62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20 w 3808675"/>
              <a:gd name="connsiteY55" fmla="*/ 1337034 h 3069204"/>
              <a:gd name="connsiteX56" fmla="*/ 23854 w 3808675"/>
              <a:gd name="connsiteY56" fmla="*/ 1256306 h 3069204"/>
              <a:gd name="connsiteX57" fmla="*/ 453224 w 3808675"/>
              <a:gd name="connsiteY57" fmla="*/ 1192696 h 3069204"/>
              <a:gd name="connsiteX58" fmla="*/ 874644 w 3808675"/>
              <a:gd name="connsiteY58" fmla="*/ 1121134 h 3069204"/>
              <a:gd name="connsiteX59" fmla="*/ 1152939 w 3808675"/>
              <a:gd name="connsiteY59" fmla="*/ 1065475 h 3069204"/>
              <a:gd name="connsiteX60" fmla="*/ 1391478 w 3808675"/>
              <a:gd name="connsiteY60" fmla="*/ 1017767 h 3069204"/>
              <a:gd name="connsiteX61" fmla="*/ 1447138 w 3808675"/>
              <a:gd name="connsiteY61" fmla="*/ 954157 h 3069204"/>
              <a:gd name="connsiteX62" fmla="*/ 1463040 w 3808675"/>
              <a:gd name="connsiteY62" fmla="*/ 842838 h 3069204"/>
              <a:gd name="connsiteX63" fmla="*/ 1455089 w 3808675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300155 w 4084976"/>
              <a:gd name="connsiteY56" fmla="*/ 1256306 h 3069204"/>
              <a:gd name="connsiteX57" fmla="*/ 729525 w 4084976"/>
              <a:gd name="connsiteY57" fmla="*/ 1192696 h 3069204"/>
              <a:gd name="connsiteX58" fmla="*/ 1150945 w 4084976"/>
              <a:gd name="connsiteY58" fmla="*/ 1121134 h 3069204"/>
              <a:gd name="connsiteX59" fmla="*/ 1429240 w 4084976"/>
              <a:gd name="connsiteY59" fmla="*/ 1065475 h 3069204"/>
              <a:gd name="connsiteX60" fmla="*/ 1667779 w 4084976"/>
              <a:gd name="connsiteY60" fmla="*/ 1017767 h 3069204"/>
              <a:gd name="connsiteX61" fmla="*/ 1723439 w 4084976"/>
              <a:gd name="connsiteY61" fmla="*/ 954157 h 3069204"/>
              <a:gd name="connsiteX62" fmla="*/ 1739341 w 4084976"/>
              <a:gd name="connsiteY62" fmla="*/ 842838 h 3069204"/>
              <a:gd name="connsiteX63" fmla="*/ 1731390 w 4084976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155871 w 4084976"/>
              <a:gd name="connsiteY56" fmla="*/ 136243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294 w 4084903"/>
              <a:gd name="connsiteY0" fmla="*/ 1049572 h 3069204"/>
              <a:gd name="connsiteX1" fmla="*/ 2184541 w 4084903"/>
              <a:gd name="connsiteY1" fmla="*/ 1097280 h 3069204"/>
              <a:gd name="connsiteX2" fmla="*/ 2494642 w 4084903"/>
              <a:gd name="connsiteY2" fmla="*/ 1089329 h 3069204"/>
              <a:gd name="connsiteX3" fmla="*/ 2796792 w 4084903"/>
              <a:gd name="connsiteY3" fmla="*/ 978011 h 3069204"/>
              <a:gd name="connsiteX4" fmla="*/ 3090990 w 4084903"/>
              <a:gd name="connsiteY4" fmla="*/ 826936 h 3069204"/>
              <a:gd name="connsiteX5" fmla="*/ 3353383 w 4084903"/>
              <a:gd name="connsiteY5" fmla="*/ 667910 h 3069204"/>
              <a:gd name="connsiteX6" fmla="*/ 3432896 w 4084903"/>
              <a:gd name="connsiteY6" fmla="*/ 461176 h 3069204"/>
              <a:gd name="connsiteX7" fmla="*/ 3456750 w 4084903"/>
              <a:gd name="connsiteY7" fmla="*/ 270344 h 3069204"/>
              <a:gd name="connsiteX8" fmla="*/ 3512409 w 4084903"/>
              <a:gd name="connsiteY8" fmla="*/ 174929 h 3069204"/>
              <a:gd name="connsiteX9" fmla="*/ 3560117 w 4084903"/>
              <a:gd name="connsiteY9" fmla="*/ 87464 h 3069204"/>
              <a:gd name="connsiteX10" fmla="*/ 3719143 w 4084903"/>
              <a:gd name="connsiteY10" fmla="*/ 0 h 3069204"/>
              <a:gd name="connsiteX11" fmla="*/ 3894072 w 4084903"/>
              <a:gd name="connsiteY11" fmla="*/ 15903 h 3069204"/>
              <a:gd name="connsiteX12" fmla="*/ 4021292 w 4084903"/>
              <a:gd name="connsiteY12" fmla="*/ 119270 h 3069204"/>
              <a:gd name="connsiteX13" fmla="*/ 4029244 w 4084903"/>
              <a:gd name="connsiteY13" fmla="*/ 214685 h 3069204"/>
              <a:gd name="connsiteX14" fmla="*/ 4029244 w 4084903"/>
              <a:gd name="connsiteY14" fmla="*/ 373711 h 3069204"/>
              <a:gd name="connsiteX15" fmla="*/ 3997439 w 4084903"/>
              <a:gd name="connsiteY15" fmla="*/ 492981 h 3069204"/>
              <a:gd name="connsiteX16" fmla="*/ 3965633 w 4084903"/>
              <a:gd name="connsiteY16" fmla="*/ 588397 h 3069204"/>
              <a:gd name="connsiteX17" fmla="*/ 4069000 w 4084903"/>
              <a:gd name="connsiteY17" fmla="*/ 795131 h 3069204"/>
              <a:gd name="connsiteX18" fmla="*/ 4084903 w 4084903"/>
              <a:gd name="connsiteY18" fmla="*/ 1009816 h 3069204"/>
              <a:gd name="connsiteX19" fmla="*/ 3997439 w 4084903"/>
              <a:gd name="connsiteY19" fmla="*/ 1240404 h 3069204"/>
              <a:gd name="connsiteX20" fmla="*/ 3870218 w 4084903"/>
              <a:gd name="connsiteY20" fmla="*/ 1661823 h 3069204"/>
              <a:gd name="connsiteX21" fmla="*/ 3798656 w 4084903"/>
              <a:gd name="connsiteY21" fmla="*/ 1987826 h 3069204"/>
              <a:gd name="connsiteX22" fmla="*/ 3671435 w 4084903"/>
              <a:gd name="connsiteY22" fmla="*/ 2202511 h 3069204"/>
              <a:gd name="connsiteX23" fmla="*/ 3488555 w 4084903"/>
              <a:gd name="connsiteY23" fmla="*/ 2329732 h 3069204"/>
              <a:gd name="connsiteX24" fmla="*/ 3369286 w 4084903"/>
              <a:gd name="connsiteY24" fmla="*/ 2385391 h 3069204"/>
              <a:gd name="connsiteX25" fmla="*/ 3273870 w 4084903"/>
              <a:gd name="connsiteY25" fmla="*/ 2552369 h 3069204"/>
              <a:gd name="connsiteX26" fmla="*/ 3122795 w 4084903"/>
              <a:gd name="connsiteY26" fmla="*/ 2655736 h 3069204"/>
              <a:gd name="connsiteX27" fmla="*/ 2939915 w 4084903"/>
              <a:gd name="connsiteY27" fmla="*/ 2743200 h 3069204"/>
              <a:gd name="connsiteX28" fmla="*/ 2669571 w 4084903"/>
              <a:gd name="connsiteY28" fmla="*/ 2782957 h 3069204"/>
              <a:gd name="connsiteX29" fmla="*/ 2407178 w 4084903"/>
              <a:gd name="connsiteY29" fmla="*/ 2830664 h 3069204"/>
              <a:gd name="connsiteX30" fmla="*/ 2240200 w 4084903"/>
              <a:gd name="connsiteY30" fmla="*/ 2910177 h 3069204"/>
              <a:gd name="connsiteX31" fmla="*/ 2144785 w 4084903"/>
              <a:gd name="connsiteY31" fmla="*/ 3013544 h 3069204"/>
              <a:gd name="connsiteX32" fmla="*/ 2097077 w 4084903"/>
              <a:gd name="connsiteY32" fmla="*/ 3069204 h 3069204"/>
              <a:gd name="connsiteX33" fmla="*/ 2025515 w 4084903"/>
              <a:gd name="connsiteY33" fmla="*/ 3053301 h 3069204"/>
              <a:gd name="connsiteX34" fmla="*/ 1993710 w 4084903"/>
              <a:gd name="connsiteY34" fmla="*/ 2934031 h 3069204"/>
              <a:gd name="connsiteX35" fmla="*/ 1874440 w 4084903"/>
              <a:gd name="connsiteY35" fmla="*/ 2751151 h 3069204"/>
              <a:gd name="connsiteX36" fmla="*/ 1731317 w 4084903"/>
              <a:gd name="connsiteY36" fmla="*/ 2512612 h 3069204"/>
              <a:gd name="connsiteX37" fmla="*/ 1619999 w 4084903"/>
              <a:gd name="connsiteY37" fmla="*/ 2329732 h 3069204"/>
              <a:gd name="connsiteX38" fmla="*/ 1397362 w 4084903"/>
              <a:gd name="connsiteY38" fmla="*/ 2242268 h 3069204"/>
              <a:gd name="connsiteX39" fmla="*/ 1286044 w 4084903"/>
              <a:gd name="connsiteY39" fmla="*/ 2274073 h 3069204"/>
              <a:gd name="connsiteX40" fmla="*/ 1238336 w 4084903"/>
              <a:gd name="connsiteY40" fmla="*/ 2345635 h 3069204"/>
              <a:gd name="connsiteX41" fmla="*/ 1238336 w 4084903"/>
              <a:gd name="connsiteY41" fmla="*/ 2456953 h 3069204"/>
              <a:gd name="connsiteX42" fmla="*/ 1182677 w 4084903"/>
              <a:gd name="connsiteY42" fmla="*/ 2552369 h 3069204"/>
              <a:gd name="connsiteX43" fmla="*/ 1047505 w 4084903"/>
              <a:gd name="connsiteY43" fmla="*/ 2623931 h 3069204"/>
              <a:gd name="connsiteX44" fmla="*/ 880527 w 4084903"/>
              <a:gd name="connsiteY44" fmla="*/ 2655736 h 3069204"/>
              <a:gd name="connsiteX45" fmla="*/ 769209 w 4084903"/>
              <a:gd name="connsiteY45" fmla="*/ 2536466 h 3069204"/>
              <a:gd name="connsiteX46" fmla="*/ 753306 w 4084903"/>
              <a:gd name="connsiteY46" fmla="*/ 2417197 h 3069204"/>
              <a:gd name="connsiteX47" fmla="*/ 832819 w 4084903"/>
              <a:gd name="connsiteY47" fmla="*/ 2289976 h 3069204"/>
              <a:gd name="connsiteX48" fmla="*/ 761258 w 4084903"/>
              <a:gd name="connsiteY48" fmla="*/ 2091193 h 3069204"/>
              <a:gd name="connsiteX49" fmla="*/ 697647 w 4084903"/>
              <a:gd name="connsiteY49" fmla="*/ 1995777 h 3069204"/>
              <a:gd name="connsiteX50" fmla="*/ 514767 w 4084903"/>
              <a:gd name="connsiteY50" fmla="*/ 1852654 h 3069204"/>
              <a:gd name="connsiteX51" fmla="*/ 435254 w 4084903"/>
              <a:gd name="connsiteY51" fmla="*/ 1725433 h 3069204"/>
              <a:gd name="connsiteX52" fmla="*/ 331887 w 4084903"/>
              <a:gd name="connsiteY52" fmla="*/ 1534602 h 3069204"/>
              <a:gd name="connsiteX53" fmla="*/ 300082 w 4084903"/>
              <a:gd name="connsiteY53" fmla="*/ 1478943 h 3069204"/>
              <a:gd name="connsiteX54" fmla="*/ 276228 w 4084903"/>
              <a:gd name="connsiteY54" fmla="*/ 1391478 h 3069204"/>
              <a:gd name="connsiteX55" fmla="*/ 98648 w 4084903"/>
              <a:gd name="connsiteY55" fmla="*/ 1451334 h 3069204"/>
              <a:gd name="connsiteX56" fmla="*/ 0 w 4084903"/>
              <a:gd name="connsiteY56" fmla="*/ 1490302 h 3069204"/>
              <a:gd name="connsiteX57" fmla="*/ 0 w 4084903"/>
              <a:gd name="connsiteY57" fmla="*/ 1418294 h 3069204"/>
              <a:gd name="connsiteX58" fmla="*/ 300082 w 4084903"/>
              <a:gd name="connsiteY58" fmla="*/ 1256306 h 3069204"/>
              <a:gd name="connsiteX59" fmla="*/ 729452 w 4084903"/>
              <a:gd name="connsiteY59" fmla="*/ 1192696 h 3069204"/>
              <a:gd name="connsiteX60" fmla="*/ 1150872 w 4084903"/>
              <a:gd name="connsiteY60" fmla="*/ 1121134 h 3069204"/>
              <a:gd name="connsiteX61" fmla="*/ 1429167 w 4084903"/>
              <a:gd name="connsiteY61" fmla="*/ 1065475 h 3069204"/>
              <a:gd name="connsiteX62" fmla="*/ 1667706 w 4084903"/>
              <a:gd name="connsiteY62" fmla="*/ 1017767 h 3069204"/>
              <a:gd name="connsiteX63" fmla="*/ 1723366 w 4084903"/>
              <a:gd name="connsiteY63" fmla="*/ 954157 h 3069204"/>
              <a:gd name="connsiteX64" fmla="*/ 1739268 w 4084903"/>
              <a:gd name="connsiteY64" fmla="*/ 842838 h 3069204"/>
              <a:gd name="connsiteX65" fmla="*/ 1731317 w 4084903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72008 w 4156911"/>
              <a:gd name="connsiteY57" fmla="*/ 1418294 h 3069204"/>
              <a:gd name="connsiteX58" fmla="*/ 372090 w 4156911"/>
              <a:gd name="connsiteY58" fmla="*/ 1256306 h 3069204"/>
              <a:gd name="connsiteX59" fmla="*/ 801460 w 4156911"/>
              <a:gd name="connsiteY59" fmla="*/ 1192696 h 3069204"/>
              <a:gd name="connsiteX60" fmla="*/ 1222880 w 4156911"/>
              <a:gd name="connsiteY60" fmla="*/ 1121134 h 3069204"/>
              <a:gd name="connsiteX61" fmla="*/ 1501175 w 4156911"/>
              <a:gd name="connsiteY61" fmla="*/ 1065475 h 3069204"/>
              <a:gd name="connsiteX62" fmla="*/ 1739714 w 4156911"/>
              <a:gd name="connsiteY62" fmla="*/ 1017767 h 3069204"/>
              <a:gd name="connsiteX63" fmla="*/ 1795374 w 4156911"/>
              <a:gd name="connsiteY63" fmla="*/ 954157 h 3069204"/>
              <a:gd name="connsiteX64" fmla="*/ 1811276 w 4156911"/>
              <a:gd name="connsiteY64" fmla="*/ 842838 h 3069204"/>
              <a:gd name="connsiteX65" fmla="*/ 1803325 w 4156911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37306 w 4156911"/>
              <a:gd name="connsiteY57" fmla="*/ 1622784 h 3069204"/>
              <a:gd name="connsiteX58" fmla="*/ 72008 w 4156911"/>
              <a:gd name="connsiteY58" fmla="*/ 1418294 h 3069204"/>
              <a:gd name="connsiteX59" fmla="*/ 372090 w 4156911"/>
              <a:gd name="connsiteY59" fmla="*/ 1256306 h 3069204"/>
              <a:gd name="connsiteX60" fmla="*/ 801460 w 4156911"/>
              <a:gd name="connsiteY60" fmla="*/ 1192696 h 3069204"/>
              <a:gd name="connsiteX61" fmla="*/ 1222880 w 4156911"/>
              <a:gd name="connsiteY61" fmla="*/ 1121134 h 3069204"/>
              <a:gd name="connsiteX62" fmla="*/ 1501175 w 4156911"/>
              <a:gd name="connsiteY62" fmla="*/ 1065475 h 3069204"/>
              <a:gd name="connsiteX63" fmla="*/ 1739714 w 4156911"/>
              <a:gd name="connsiteY63" fmla="*/ 1017767 h 3069204"/>
              <a:gd name="connsiteX64" fmla="*/ 1795374 w 4156911"/>
              <a:gd name="connsiteY64" fmla="*/ 954157 h 3069204"/>
              <a:gd name="connsiteX65" fmla="*/ 1811276 w 4156911"/>
              <a:gd name="connsiteY65" fmla="*/ 842838 h 3069204"/>
              <a:gd name="connsiteX66" fmla="*/ 1803325 w 4156911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144016 w 4300927"/>
              <a:gd name="connsiteY55" fmla="*/ 1922350 h 3069204"/>
              <a:gd name="connsiteX56" fmla="*/ 0 w 4300927"/>
              <a:gd name="connsiteY56" fmla="*/ 1850342 h 3069204"/>
              <a:gd name="connsiteX57" fmla="*/ 216024 w 4300927"/>
              <a:gd name="connsiteY57" fmla="*/ 1418294 h 3069204"/>
              <a:gd name="connsiteX58" fmla="*/ 516106 w 4300927"/>
              <a:gd name="connsiteY58" fmla="*/ 1256306 h 3069204"/>
              <a:gd name="connsiteX59" fmla="*/ 945476 w 4300927"/>
              <a:gd name="connsiteY59" fmla="*/ 1192696 h 3069204"/>
              <a:gd name="connsiteX60" fmla="*/ 1366896 w 4300927"/>
              <a:gd name="connsiteY60" fmla="*/ 1121134 h 3069204"/>
              <a:gd name="connsiteX61" fmla="*/ 1645191 w 4300927"/>
              <a:gd name="connsiteY61" fmla="*/ 1065475 h 3069204"/>
              <a:gd name="connsiteX62" fmla="*/ 1883730 w 4300927"/>
              <a:gd name="connsiteY62" fmla="*/ 1017767 h 3069204"/>
              <a:gd name="connsiteX63" fmla="*/ 1939390 w 4300927"/>
              <a:gd name="connsiteY63" fmla="*/ 954157 h 3069204"/>
              <a:gd name="connsiteX64" fmla="*/ 1955292 w 4300927"/>
              <a:gd name="connsiteY64" fmla="*/ 842838 h 3069204"/>
              <a:gd name="connsiteX65" fmla="*/ 1947341 w 4300927"/>
              <a:gd name="connsiteY65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0 w 4300927"/>
              <a:gd name="connsiteY55" fmla="*/ 1850342 h 3069204"/>
              <a:gd name="connsiteX56" fmla="*/ 216024 w 4300927"/>
              <a:gd name="connsiteY56" fmla="*/ 1418294 h 3069204"/>
              <a:gd name="connsiteX57" fmla="*/ 516106 w 4300927"/>
              <a:gd name="connsiteY57" fmla="*/ 1256306 h 3069204"/>
              <a:gd name="connsiteX58" fmla="*/ 945476 w 4300927"/>
              <a:gd name="connsiteY58" fmla="*/ 1192696 h 3069204"/>
              <a:gd name="connsiteX59" fmla="*/ 1366896 w 4300927"/>
              <a:gd name="connsiteY59" fmla="*/ 1121134 h 3069204"/>
              <a:gd name="connsiteX60" fmla="*/ 1645191 w 4300927"/>
              <a:gd name="connsiteY60" fmla="*/ 1065475 h 3069204"/>
              <a:gd name="connsiteX61" fmla="*/ 1883730 w 4300927"/>
              <a:gd name="connsiteY61" fmla="*/ 1017767 h 3069204"/>
              <a:gd name="connsiteX62" fmla="*/ 1939390 w 4300927"/>
              <a:gd name="connsiteY62" fmla="*/ 954157 h 3069204"/>
              <a:gd name="connsiteX63" fmla="*/ 1955292 w 4300927"/>
              <a:gd name="connsiteY63" fmla="*/ 842838 h 3069204"/>
              <a:gd name="connsiteX64" fmla="*/ 1947341 w 4300927"/>
              <a:gd name="connsiteY64" fmla="*/ 763325 h 3069204"/>
              <a:gd name="connsiteX0" fmla="*/ 1898345 w 4084954"/>
              <a:gd name="connsiteY0" fmla="*/ 1049572 h 3069204"/>
              <a:gd name="connsiteX1" fmla="*/ 2184592 w 4084954"/>
              <a:gd name="connsiteY1" fmla="*/ 1097280 h 3069204"/>
              <a:gd name="connsiteX2" fmla="*/ 2494693 w 4084954"/>
              <a:gd name="connsiteY2" fmla="*/ 1089329 h 3069204"/>
              <a:gd name="connsiteX3" fmla="*/ 2796843 w 4084954"/>
              <a:gd name="connsiteY3" fmla="*/ 978011 h 3069204"/>
              <a:gd name="connsiteX4" fmla="*/ 3091041 w 4084954"/>
              <a:gd name="connsiteY4" fmla="*/ 826936 h 3069204"/>
              <a:gd name="connsiteX5" fmla="*/ 3353434 w 4084954"/>
              <a:gd name="connsiteY5" fmla="*/ 667910 h 3069204"/>
              <a:gd name="connsiteX6" fmla="*/ 3432947 w 4084954"/>
              <a:gd name="connsiteY6" fmla="*/ 461176 h 3069204"/>
              <a:gd name="connsiteX7" fmla="*/ 3456801 w 4084954"/>
              <a:gd name="connsiteY7" fmla="*/ 270344 h 3069204"/>
              <a:gd name="connsiteX8" fmla="*/ 3512460 w 4084954"/>
              <a:gd name="connsiteY8" fmla="*/ 174929 h 3069204"/>
              <a:gd name="connsiteX9" fmla="*/ 3560168 w 4084954"/>
              <a:gd name="connsiteY9" fmla="*/ 87464 h 3069204"/>
              <a:gd name="connsiteX10" fmla="*/ 3719194 w 4084954"/>
              <a:gd name="connsiteY10" fmla="*/ 0 h 3069204"/>
              <a:gd name="connsiteX11" fmla="*/ 3894123 w 4084954"/>
              <a:gd name="connsiteY11" fmla="*/ 15903 h 3069204"/>
              <a:gd name="connsiteX12" fmla="*/ 4021343 w 4084954"/>
              <a:gd name="connsiteY12" fmla="*/ 119270 h 3069204"/>
              <a:gd name="connsiteX13" fmla="*/ 4029295 w 4084954"/>
              <a:gd name="connsiteY13" fmla="*/ 214685 h 3069204"/>
              <a:gd name="connsiteX14" fmla="*/ 4029295 w 4084954"/>
              <a:gd name="connsiteY14" fmla="*/ 373711 h 3069204"/>
              <a:gd name="connsiteX15" fmla="*/ 3997490 w 4084954"/>
              <a:gd name="connsiteY15" fmla="*/ 492981 h 3069204"/>
              <a:gd name="connsiteX16" fmla="*/ 3965684 w 4084954"/>
              <a:gd name="connsiteY16" fmla="*/ 588397 h 3069204"/>
              <a:gd name="connsiteX17" fmla="*/ 4069051 w 4084954"/>
              <a:gd name="connsiteY17" fmla="*/ 795131 h 3069204"/>
              <a:gd name="connsiteX18" fmla="*/ 4084954 w 4084954"/>
              <a:gd name="connsiteY18" fmla="*/ 1009816 h 3069204"/>
              <a:gd name="connsiteX19" fmla="*/ 3997490 w 4084954"/>
              <a:gd name="connsiteY19" fmla="*/ 1240404 h 3069204"/>
              <a:gd name="connsiteX20" fmla="*/ 3870269 w 4084954"/>
              <a:gd name="connsiteY20" fmla="*/ 1661823 h 3069204"/>
              <a:gd name="connsiteX21" fmla="*/ 3798707 w 4084954"/>
              <a:gd name="connsiteY21" fmla="*/ 1987826 h 3069204"/>
              <a:gd name="connsiteX22" fmla="*/ 3671486 w 4084954"/>
              <a:gd name="connsiteY22" fmla="*/ 2202511 h 3069204"/>
              <a:gd name="connsiteX23" fmla="*/ 3488606 w 4084954"/>
              <a:gd name="connsiteY23" fmla="*/ 2329732 h 3069204"/>
              <a:gd name="connsiteX24" fmla="*/ 3369337 w 4084954"/>
              <a:gd name="connsiteY24" fmla="*/ 2385391 h 3069204"/>
              <a:gd name="connsiteX25" fmla="*/ 3273921 w 4084954"/>
              <a:gd name="connsiteY25" fmla="*/ 2552369 h 3069204"/>
              <a:gd name="connsiteX26" fmla="*/ 3122846 w 4084954"/>
              <a:gd name="connsiteY26" fmla="*/ 2655736 h 3069204"/>
              <a:gd name="connsiteX27" fmla="*/ 2939966 w 4084954"/>
              <a:gd name="connsiteY27" fmla="*/ 2743200 h 3069204"/>
              <a:gd name="connsiteX28" fmla="*/ 2669622 w 4084954"/>
              <a:gd name="connsiteY28" fmla="*/ 2782957 h 3069204"/>
              <a:gd name="connsiteX29" fmla="*/ 2407229 w 4084954"/>
              <a:gd name="connsiteY29" fmla="*/ 2830664 h 3069204"/>
              <a:gd name="connsiteX30" fmla="*/ 2240251 w 4084954"/>
              <a:gd name="connsiteY30" fmla="*/ 2910177 h 3069204"/>
              <a:gd name="connsiteX31" fmla="*/ 2144836 w 4084954"/>
              <a:gd name="connsiteY31" fmla="*/ 3013544 h 3069204"/>
              <a:gd name="connsiteX32" fmla="*/ 2097128 w 4084954"/>
              <a:gd name="connsiteY32" fmla="*/ 3069204 h 3069204"/>
              <a:gd name="connsiteX33" fmla="*/ 2025566 w 4084954"/>
              <a:gd name="connsiteY33" fmla="*/ 3053301 h 3069204"/>
              <a:gd name="connsiteX34" fmla="*/ 1993761 w 4084954"/>
              <a:gd name="connsiteY34" fmla="*/ 2934031 h 3069204"/>
              <a:gd name="connsiteX35" fmla="*/ 1874491 w 4084954"/>
              <a:gd name="connsiteY35" fmla="*/ 2751151 h 3069204"/>
              <a:gd name="connsiteX36" fmla="*/ 1731368 w 4084954"/>
              <a:gd name="connsiteY36" fmla="*/ 2512612 h 3069204"/>
              <a:gd name="connsiteX37" fmla="*/ 1620050 w 4084954"/>
              <a:gd name="connsiteY37" fmla="*/ 2329732 h 3069204"/>
              <a:gd name="connsiteX38" fmla="*/ 1397413 w 4084954"/>
              <a:gd name="connsiteY38" fmla="*/ 2242268 h 3069204"/>
              <a:gd name="connsiteX39" fmla="*/ 1286095 w 4084954"/>
              <a:gd name="connsiteY39" fmla="*/ 2274073 h 3069204"/>
              <a:gd name="connsiteX40" fmla="*/ 1238387 w 4084954"/>
              <a:gd name="connsiteY40" fmla="*/ 2345635 h 3069204"/>
              <a:gd name="connsiteX41" fmla="*/ 1238387 w 4084954"/>
              <a:gd name="connsiteY41" fmla="*/ 2456953 h 3069204"/>
              <a:gd name="connsiteX42" fmla="*/ 1182728 w 4084954"/>
              <a:gd name="connsiteY42" fmla="*/ 2552369 h 3069204"/>
              <a:gd name="connsiteX43" fmla="*/ 1047556 w 4084954"/>
              <a:gd name="connsiteY43" fmla="*/ 2623931 h 3069204"/>
              <a:gd name="connsiteX44" fmla="*/ 880578 w 4084954"/>
              <a:gd name="connsiteY44" fmla="*/ 2655736 h 3069204"/>
              <a:gd name="connsiteX45" fmla="*/ 769260 w 4084954"/>
              <a:gd name="connsiteY45" fmla="*/ 2536466 h 3069204"/>
              <a:gd name="connsiteX46" fmla="*/ 753357 w 4084954"/>
              <a:gd name="connsiteY46" fmla="*/ 2417197 h 3069204"/>
              <a:gd name="connsiteX47" fmla="*/ 832870 w 4084954"/>
              <a:gd name="connsiteY47" fmla="*/ 2289976 h 3069204"/>
              <a:gd name="connsiteX48" fmla="*/ 761309 w 4084954"/>
              <a:gd name="connsiteY48" fmla="*/ 2091193 h 3069204"/>
              <a:gd name="connsiteX49" fmla="*/ 697698 w 4084954"/>
              <a:gd name="connsiteY49" fmla="*/ 1995777 h 3069204"/>
              <a:gd name="connsiteX50" fmla="*/ 514818 w 4084954"/>
              <a:gd name="connsiteY50" fmla="*/ 1852654 h 3069204"/>
              <a:gd name="connsiteX51" fmla="*/ 435305 w 4084954"/>
              <a:gd name="connsiteY51" fmla="*/ 1725433 h 3069204"/>
              <a:gd name="connsiteX52" fmla="*/ 331938 w 4084954"/>
              <a:gd name="connsiteY52" fmla="*/ 1534602 h 3069204"/>
              <a:gd name="connsiteX53" fmla="*/ 300133 w 4084954"/>
              <a:gd name="connsiteY53" fmla="*/ 1478943 h 3069204"/>
              <a:gd name="connsiteX54" fmla="*/ 276279 w 4084954"/>
              <a:gd name="connsiteY54" fmla="*/ 1391478 h 3069204"/>
              <a:gd name="connsiteX55" fmla="*/ 51 w 4084954"/>
              <a:gd name="connsiteY55" fmla="*/ 1418294 h 3069204"/>
              <a:gd name="connsiteX56" fmla="*/ 300133 w 4084954"/>
              <a:gd name="connsiteY56" fmla="*/ 1256306 h 3069204"/>
              <a:gd name="connsiteX57" fmla="*/ 729503 w 4084954"/>
              <a:gd name="connsiteY57" fmla="*/ 1192696 h 3069204"/>
              <a:gd name="connsiteX58" fmla="*/ 1150923 w 4084954"/>
              <a:gd name="connsiteY58" fmla="*/ 1121134 h 3069204"/>
              <a:gd name="connsiteX59" fmla="*/ 1429218 w 4084954"/>
              <a:gd name="connsiteY59" fmla="*/ 1065475 h 3069204"/>
              <a:gd name="connsiteX60" fmla="*/ 1667757 w 4084954"/>
              <a:gd name="connsiteY60" fmla="*/ 1017767 h 3069204"/>
              <a:gd name="connsiteX61" fmla="*/ 1723417 w 4084954"/>
              <a:gd name="connsiteY61" fmla="*/ 954157 h 3069204"/>
              <a:gd name="connsiteX62" fmla="*/ 1739319 w 4084954"/>
              <a:gd name="connsiteY62" fmla="*/ 842838 h 3069204"/>
              <a:gd name="connsiteX63" fmla="*/ 1731368 w 4084954"/>
              <a:gd name="connsiteY63" fmla="*/ 763325 h 3069204"/>
              <a:gd name="connsiteX0" fmla="*/ 1639320 w 3825929"/>
              <a:gd name="connsiteY0" fmla="*/ 1049572 h 3069204"/>
              <a:gd name="connsiteX1" fmla="*/ 1925567 w 3825929"/>
              <a:gd name="connsiteY1" fmla="*/ 1097280 h 3069204"/>
              <a:gd name="connsiteX2" fmla="*/ 2235668 w 3825929"/>
              <a:gd name="connsiteY2" fmla="*/ 1089329 h 3069204"/>
              <a:gd name="connsiteX3" fmla="*/ 2537818 w 3825929"/>
              <a:gd name="connsiteY3" fmla="*/ 978011 h 3069204"/>
              <a:gd name="connsiteX4" fmla="*/ 2832016 w 3825929"/>
              <a:gd name="connsiteY4" fmla="*/ 826936 h 3069204"/>
              <a:gd name="connsiteX5" fmla="*/ 3094409 w 3825929"/>
              <a:gd name="connsiteY5" fmla="*/ 667910 h 3069204"/>
              <a:gd name="connsiteX6" fmla="*/ 3173922 w 3825929"/>
              <a:gd name="connsiteY6" fmla="*/ 461176 h 3069204"/>
              <a:gd name="connsiteX7" fmla="*/ 3197776 w 3825929"/>
              <a:gd name="connsiteY7" fmla="*/ 270344 h 3069204"/>
              <a:gd name="connsiteX8" fmla="*/ 3253435 w 3825929"/>
              <a:gd name="connsiteY8" fmla="*/ 174929 h 3069204"/>
              <a:gd name="connsiteX9" fmla="*/ 3301143 w 3825929"/>
              <a:gd name="connsiteY9" fmla="*/ 87464 h 3069204"/>
              <a:gd name="connsiteX10" fmla="*/ 3460169 w 3825929"/>
              <a:gd name="connsiteY10" fmla="*/ 0 h 3069204"/>
              <a:gd name="connsiteX11" fmla="*/ 3635098 w 3825929"/>
              <a:gd name="connsiteY11" fmla="*/ 15903 h 3069204"/>
              <a:gd name="connsiteX12" fmla="*/ 3762318 w 3825929"/>
              <a:gd name="connsiteY12" fmla="*/ 119270 h 3069204"/>
              <a:gd name="connsiteX13" fmla="*/ 3770270 w 3825929"/>
              <a:gd name="connsiteY13" fmla="*/ 214685 h 3069204"/>
              <a:gd name="connsiteX14" fmla="*/ 3770270 w 3825929"/>
              <a:gd name="connsiteY14" fmla="*/ 373711 h 3069204"/>
              <a:gd name="connsiteX15" fmla="*/ 3738465 w 3825929"/>
              <a:gd name="connsiteY15" fmla="*/ 492981 h 3069204"/>
              <a:gd name="connsiteX16" fmla="*/ 3706659 w 3825929"/>
              <a:gd name="connsiteY16" fmla="*/ 588397 h 3069204"/>
              <a:gd name="connsiteX17" fmla="*/ 3810026 w 3825929"/>
              <a:gd name="connsiteY17" fmla="*/ 795131 h 3069204"/>
              <a:gd name="connsiteX18" fmla="*/ 3825929 w 3825929"/>
              <a:gd name="connsiteY18" fmla="*/ 1009816 h 3069204"/>
              <a:gd name="connsiteX19" fmla="*/ 3738465 w 3825929"/>
              <a:gd name="connsiteY19" fmla="*/ 1240404 h 3069204"/>
              <a:gd name="connsiteX20" fmla="*/ 3611244 w 3825929"/>
              <a:gd name="connsiteY20" fmla="*/ 1661823 h 3069204"/>
              <a:gd name="connsiteX21" fmla="*/ 3539682 w 3825929"/>
              <a:gd name="connsiteY21" fmla="*/ 1987826 h 3069204"/>
              <a:gd name="connsiteX22" fmla="*/ 3412461 w 3825929"/>
              <a:gd name="connsiteY22" fmla="*/ 2202511 h 3069204"/>
              <a:gd name="connsiteX23" fmla="*/ 3229581 w 3825929"/>
              <a:gd name="connsiteY23" fmla="*/ 2329732 h 3069204"/>
              <a:gd name="connsiteX24" fmla="*/ 3110312 w 3825929"/>
              <a:gd name="connsiteY24" fmla="*/ 2385391 h 3069204"/>
              <a:gd name="connsiteX25" fmla="*/ 3014896 w 3825929"/>
              <a:gd name="connsiteY25" fmla="*/ 2552369 h 3069204"/>
              <a:gd name="connsiteX26" fmla="*/ 2863821 w 3825929"/>
              <a:gd name="connsiteY26" fmla="*/ 2655736 h 3069204"/>
              <a:gd name="connsiteX27" fmla="*/ 2680941 w 3825929"/>
              <a:gd name="connsiteY27" fmla="*/ 2743200 h 3069204"/>
              <a:gd name="connsiteX28" fmla="*/ 2410597 w 3825929"/>
              <a:gd name="connsiteY28" fmla="*/ 2782957 h 3069204"/>
              <a:gd name="connsiteX29" fmla="*/ 2148204 w 3825929"/>
              <a:gd name="connsiteY29" fmla="*/ 2830664 h 3069204"/>
              <a:gd name="connsiteX30" fmla="*/ 1981226 w 3825929"/>
              <a:gd name="connsiteY30" fmla="*/ 2910177 h 3069204"/>
              <a:gd name="connsiteX31" fmla="*/ 1885811 w 3825929"/>
              <a:gd name="connsiteY31" fmla="*/ 3013544 h 3069204"/>
              <a:gd name="connsiteX32" fmla="*/ 1838103 w 3825929"/>
              <a:gd name="connsiteY32" fmla="*/ 3069204 h 3069204"/>
              <a:gd name="connsiteX33" fmla="*/ 1766541 w 3825929"/>
              <a:gd name="connsiteY33" fmla="*/ 3053301 h 3069204"/>
              <a:gd name="connsiteX34" fmla="*/ 1734736 w 3825929"/>
              <a:gd name="connsiteY34" fmla="*/ 2934031 h 3069204"/>
              <a:gd name="connsiteX35" fmla="*/ 1615466 w 3825929"/>
              <a:gd name="connsiteY35" fmla="*/ 2751151 h 3069204"/>
              <a:gd name="connsiteX36" fmla="*/ 1472343 w 3825929"/>
              <a:gd name="connsiteY36" fmla="*/ 2512612 h 3069204"/>
              <a:gd name="connsiteX37" fmla="*/ 1361025 w 3825929"/>
              <a:gd name="connsiteY37" fmla="*/ 2329732 h 3069204"/>
              <a:gd name="connsiteX38" fmla="*/ 1138388 w 3825929"/>
              <a:gd name="connsiteY38" fmla="*/ 2242268 h 3069204"/>
              <a:gd name="connsiteX39" fmla="*/ 1027070 w 3825929"/>
              <a:gd name="connsiteY39" fmla="*/ 2274073 h 3069204"/>
              <a:gd name="connsiteX40" fmla="*/ 979362 w 3825929"/>
              <a:gd name="connsiteY40" fmla="*/ 2345635 h 3069204"/>
              <a:gd name="connsiteX41" fmla="*/ 979362 w 3825929"/>
              <a:gd name="connsiteY41" fmla="*/ 2456953 h 3069204"/>
              <a:gd name="connsiteX42" fmla="*/ 923703 w 3825929"/>
              <a:gd name="connsiteY42" fmla="*/ 2552369 h 3069204"/>
              <a:gd name="connsiteX43" fmla="*/ 788531 w 3825929"/>
              <a:gd name="connsiteY43" fmla="*/ 2623931 h 3069204"/>
              <a:gd name="connsiteX44" fmla="*/ 621553 w 3825929"/>
              <a:gd name="connsiteY44" fmla="*/ 2655736 h 3069204"/>
              <a:gd name="connsiteX45" fmla="*/ 510235 w 3825929"/>
              <a:gd name="connsiteY45" fmla="*/ 2536466 h 3069204"/>
              <a:gd name="connsiteX46" fmla="*/ 494332 w 3825929"/>
              <a:gd name="connsiteY46" fmla="*/ 2417197 h 3069204"/>
              <a:gd name="connsiteX47" fmla="*/ 573845 w 3825929"/>
              <a:gd name="connsiteY47" fmla="*/ 2289976 h 3069204"/>
              <a:gd name="connsiteX48" fmla="*/ 502284 w 3825929"/>
              <a:gd name="connsiteY48" fmla="*/ 2091193 h 3069204"/>
              <a:gd name="connsiteX49" fmla="*/ 438673 w 3825929"/>
              <a:gd name="connsiteY49" fmla="*/ 1995777 h 3069204"/>
              <a:gd name="connsiteX50" fmla="*/ 255793 w 3825929"/>
              <a:gd name="connsiteY50" fmla="*/ 1852654 h 3069204"/>
              <a:gd name="connsiteX51" fmla="*/ 176280 w 3825929"/>
              <a:gd name="connsiteY51" fmla="*/ 1725433 h 3069204"/>
              <a:gd name="connsiteX52" fmla="*/ 72913 w 3825929"/>
              <a:gd name="connsiteY52" fmla="*/ 1534602 h 3069204"/>
              <a:gd name="connsiteX53" fmla="*/ 41108 w 3825929"/>
              <a:gd name="connsiteY53" fmla="*/ 1478943 h 3069204"/>
              <a:gd name="connsiteX54" fmla="*/ 17254 w 3825929"/>
              <a:gd name="connsiteY54" fmla="*/ 1391478 h 3069204"/>
              <a:gd name="connsiteX55" fmla="*/ 41108 w 3825929"/>
              <a:gd name="connsiteY55" fmla="*/ 1256306 h 3069204"/>
              <a:gd name="connsiteX56" fmla="*/ 470478 w 3825929"/>
              <a:gd name="connsiteY56" fmla="*/ 1192696 h 3069204"/>
              <a:gd name="connsiteX57" fmla="*/ 891898 w 3825929"/>
              <a:gd name="connsiteY57" fmla="*/ 1121134 h 3069204"/>
              <a:gd name="connsiteX58" fmla="*/ 1170193 w 3825929"/>
              <a:gd name="connsiteY58" fmla="*/ 1065475 h 3069204"/>
              <a:gd name="connsiteX59" fmla="*/ 1408732 w 3825929"/>
              <a:gd name="connsiteY59" fmla="*/ 1017767 h 3069204"/>
              <a:gd name="connsiteX60" fmla="*/ 1464392 w 3825929"/>
              <a:gd name="connsiteY60" fmla="*/ 954157 h 3069204"/>
              <a:gd name="connsiteX61" fmla="*/ 1480294 w 3825929"/>
              <a:gd name="connsiteY61" fmla="*/ 842838 h 3069204"/>
              <a:gd name="connsiteX62" fmla="*/ 1472343 w 3825929"/>
              <a:gd name="connsiteY62" fmla="*/ 763325 h 3069204"/>
              <a:gd name="connsiteX0" fmla="*/ 1959996 w 3860358"/>
              <a:gd name="connsiteY0" fmla="*/ 1097280 h 3069204"/>
              <a:gd name="connsiteX1" fmla="*/ 2270097 w 3860358"/>
              <a:gd name="connsiteY1" fmla="*/ 1089329 h 3069204"/>
              <a:gd name="connsiteX2" fmla="*/ 2572247 w 3860358"/>
              <a:gd name="connsiteY2" fmla="*/ 978011 h 3069204"/>
              <a:gd name="connsiteX3" fmla="*/ 2866445 w 3860358"/>
              <a:gd name="connsiteY3" fmla="*/ 826936 h 3069204"/>
              <a:gd name="connsiteX4" fmla="*/ 3128838 w 3860358"/>
              <a:gd name="connsiteY4" fmla="*/ 667910 h 3069204"/>
              <a:gd name="connsiteX5" fmla="*/ 3208351 w 3860358"/>
              <a:gd name="connsiteY5" fmla="*/ 461176 h 3069204"/>
              <a:gd name="connsiteX6" fmla="*/ 3232205 w 3860358"/>
              <a:gd name="connsiteY6" fmla="*/ 270344 h 3069204"/>
              <a:gd name="connsiteX7" fmla="*/ 3287864 w 3860358"/>
              <a:gd name="connsiteY7" fmla="*/ 174929 h 3069204"/>
              <a:gd name="connsiteX8" fmla="*/ 3335572 w 3860358"/>
              <a:gd name="connsiteY8" fmla="*/ 87464 h 3069204"/>
              <a:gd name="connsiteX9" fmla="*/ 3494598 w 3860358"/>
              <a:gd name="connsiteY9" fmla="*/ 0 h 3069204"/>
              <a:gd name="connsiteX10" fmla="*/ 3669527 w 3860358"/>
              <a:gd name="connsiteY10" fmla="*/ 15903 h 3069204"/>
              <a:gd name="connsiteX11" fmla="*/ 3796747 w 3860358"/>
              <a:gd name="connsiteY11" fmla="*/ 119270 h 3069204"/>
              <a:gd name="connsiteX12" fmla="*/ 3804699 w 3860358"/>
              <a:gd name="connsiteY12" fmla="*/ 214685 h 3069204"/>
              <a:gd name="connsiteX13" fmla="*/ 3804699 w 3860358"/>
              <a:gd name="connsiteY13" fmla="*/ 373711 h 3069204"/>
              <a:gd name="connsiteX14" fmla="*/ 3772894 w 3860358"/>
              <a:gd name="connsiteY14" fmla="*/ 492981 h 3069204"/>
              <a:gd name="connsiteX15" fmla="*/ 3741088 w 3860358"/>
              <a:gd name="connsiteY15" fmla="*/ 588397 h 3069204"/>
              <a:gd name="connsiteX16" fmla="*/ 3844455 w 3860358"/>
              <a:gd name="connsiteY16" fmla="*/ 795131 h 3069204"/>
              <a:gd name="connsiteX17" fmla="*/ 3860358 w 3860358"/>
              <a:gd name="connsiteY17" fmla="*/ 1009816 h 3069204"/>
              <a:gd name="connsiteX18" fmla="*/ 3772894 w 3860358"/>
              <a:gd name="connsiteY18" fmla="*/ 1240404 h 3069204"/>
              <a:gd name="connsiteX19" fmla="*/ 3645673 w 3860358"/>
              <a:gd name="connsiteY19" fmla="*/ 1661823 h 3069204"/>
              <a:gd name="connsiteX20" fmla="*/ 3574111 w 3860358"/>
              <a:gd name="connsiteY20" fmla="*/ 1987826 h 3069204"/>
              <a:gd name="connsiteX21" fmla="*/ 3446890 w 3860358"/>
              <a:gd name="connsiteY21" fmla="*/ 2202511 h 3069204"/>
              <a:gd name="connsiteX22" fmla="*/ 3264010 w 3860358"/>
              <a:gd name="connsiteY22" fmla="*/ 2329732 h 3069204"/>
              <a:gd name="connsiteX23" fmla="*/ 3144741 w 3860358"/>
              <a:gd name="connsiteY23" fmla="*/ 2385391 h 3069204"/>
              <a:gd name="connsiteX24" fmla="*/ 3049325 w 3860358"/>
              <a:gd name="connsiteY24" fmla="*/ 2552369 h 3069204"/>
              <a:gd name="connsiteX25" fmla="*/ 2898250 w 3860358"/>
              <a:gd name="connsiteY25" fmla="*/ 2655736 h 3069204"/>
              <a:gd name="connsiteX26" fmla="*/ 2715370 w 3860358"/>
              <a:gd name="connsiteY26" fmla="*/ 2743200 h 3069204"/>
              <a:gd name="connsiteX27" fmla="*/ 2445026 w 3860358"/>
              <a:gd name="connsiteY27" fmla="*/ 2782957 h 3069204"/>
              <a:gd name="connsiteX28" fmla="*/ 2182633 w 3860358"/>
              <a:gd name="connsiteY28" fmla="*/ 2830664 h 3069204"/>
              <a:gd name="connsiteX29" fmla="*/ 2015655 w 3860358"/>
              <a:gd name="connsiteY29" fmla="*/ 2910177 h 3069204"/>
              <a:gd name="connsiteX30" fmla="*/ 1920240 w 3860358"/>
              <a:gd name="connsiteY30" fmla="*/ 3013544 h 3069204"/>
              <a:gd name="connsiteX31" fmla="*/ 1872532 w 3860358"/>
              <a:gd name="connsiteY31" fmla="*/ 3069204 h 3069204"/>
              <a:gd name="connsiteX32" fmla="*/ 1800970 w 3860358"/>
              <a:gd name="connsiteY32" fmla="*/ 3053301 h 3069204"/>
              <a:gd name="connsiteX33" fmla="*/ 1769165 w 3860358"/>
              <a:gd name="connsiteY33" fmla="*/ 2934031 h 3069204"/>
              <a:gd name="connsiteX34" fmla="*/ 1649895 w 3860358"/>
              <a:gd name="connsiteY34" fmla="*/ 2751151 h 3069204"/>
              <a:gd name="connsiteX35" fmla="*/ 1506772 w 3860358"/>
              <a:gd name="connsiteY35" fmla="*/ 2512612 h 3069204"/>
              <a:gd name="connsiteX36" fmla="*/ 1395454 w 3860358"/>
              <a:gd name="connsiteY36" fmla="*/ 2329732 h 3069204"/>
              <a:gd name="connsiteX37" fmla="*/ 1172817 w 3860358"/>
              <a:gd name="connsiteY37" fmla="*/ 2242268 h 3069204"/>
              <a:gd name="connsiteX38" fmla="*/ 1061499 w 3860358"/>
              <a:gd name="connsiteY38" fmla="*/ 2274073 h 3069204"/>
              <a:gd name="connsiteX39" fmla="*/ 1013791 w 3860358"/>
              <a:gd name="connsiteY39" fmla="*/ 2345635 h 3069204"/>
              <a:gd name="connsiteX40" fmla="*/ 1013791 w 3860358"/>
              <a:gd name="connsiteY40" fmla="*/ 2456953 h 3069204"/>
              <a:gd name="connsiteX41" fmla="*/ 958132 w 3860358"/>
              <a:gd name="connsiteY41" fmla="*/ 2552369 h 3069204"/>
              <a:gd name="connsiteX42" fmla="*/ 822960 w 3860358"/>
              <a:gd name="connsiteY42" fmla="*/ 2623931 h 3069204"/>
              <a:gd name="connsiteX43" fmla="*/ 655982 w 3860358"/>
              <a:gd name="connsiteY43" fmla="*/ 2655736 h 3069204"/>
              <a:gd name="connsiteX44" fmla="*/ 544664 w 3860358"/>
              <a:gd name="connsiteY44" fmla="*/ 2536466 h 3069204"/>
              <a:gd name="connsiteX45" fmla="*/ 528761 w 3860358"/>
              <a:gd name="connsiteY45" fmla="*/ 2417197 h 3069204"/>
              <a:gd name="connsiteX46" fmla="*/ 608274 w 3860358"/>
              <a:gd name="connsiteY46" fmla="*/ 2289976 h 3069204"/>
              <a:gd name="connsiteX47" fmla="*/ 536713 w 3860358"/>
              <a:gd name="connsiteY47" fmla="*/ 2091193 h 3069204"/>
              <a:gd name="connsiteX48" fmla="*/ 473102 w 3860358"/>
              <a:gd name="connsiteY48" fmla="*/ 1995777 h 3069204"/>
              <a:gd name="connsiteX49" fmla="*/ 290222 w 3860358"/>
              <a:gd name="connsiteY49" fmla="*/ 1852654 h 3069204"/>
              <a:gd name="connsiteX50" fmla="*/ 210709 w 3860358"/>
              <a:gd name="connsiteY50" fmla="*/ 1725433 h 3069204"/>
              <a:gd name="connsiteX51" fmla="*/ 107342 w 3860358"/>
              <a:gd name="connsiteY51" fmla="*/ 1534602 h 3069204"/>
              <a:gd name="connsiteX52" fmla="*/ 75537 w 3860358"/>
              <a:gd name="connsiteY52" fmla="*/ 1478943 h 3069204"/>
              <a:gd name="connsiteX53" fmla="*/ 51683 w 3860358"/>
              <a:gd name="connsiteY53" fmla="*/ 1391478 h 3069204"/>
              <a:gd name="connsiteX54" fmla="*/ 75537 w 3860358"/>
              <a:gd name="connsiteY54" fmla="*/ 1256306 h 3069204"/>
              <a:gd name="connsiteX55" fmla="*/ 504907 w 3860358"/>
              <a:gd name="connsiteY55" fmla="*/ 1192696 h 3069204"/>
              <a:gd name="connsiteX56" fmla="*/ 926327 w 3860358"/>
              <a:gd name="connsiteY56" fmla="*/ 1121134 h 3069204"/>
              <a:gd name="connsiteX57" fmla="*/ 1204622 w 3860358"/>
              <a:gd name="connsiteY57" fmla="*/ 1065475 h 3069204"/>
              <a:gd name="connsiteX58" fmla="*/ 1443161 w 3860358"/>
              <a:gd name="connsiteY58" fmla="*/ 1017767 h 3069204"/>
              <a:gd name="connsiteX59" fmla="*/ 1498821 w 3860358"/>
              <a:gd name="connsiteY59" fmla="*/ 954157 h 3069204"/>
              <a:gd name="connsiteX60" fmla="*/ 1514723 w 3860358"/>
              <a:gd name="connsiteY60" fmla="*/ 842838 h 3069204"/>
              <a:gd name="connsiteX61" fmla="*/ 1506772 w 3860358"/>
              <a:gd name="connsiteY61" fmla="*/ 763325 h 3069204"/>
              <a:gd name="connsiteX0" fmla="*/ 2270097 w 3860358"/>
              <a:gd name="connsiteY0" fmla="*/ 1089329 h 3069204"/>
              <a:gd name="connsiteX1" fmla="*/ 2572247 w 3860358"/>
              <a:gd name="connsiteY1" fmla="*/ 978011 h 3069204"/>
              <a:gd name="connsiteX2" fmla="*/ 2866445 w 3860358"/>
              <a:gd name="connsiteY2" fmla="*/ 826936 h 3069204"/>
              <a:gd name="connsiteX3" fmla="*/ 3128838 w 3860358"/>
              <a:gd name="connsiteY3" fmla="*/ 667910 h 3069204"/>
              <a:gd name="connsiteX4" fmla="*/ 3208351 w 3860358"/>
              <a:gd name="connsiteY4" fmla="*/ 461176 h 3069204"/>
              <a:gd name="connsiteX5" fmla="*/ 3232205 w 3860358"/>
              <a:gd name="connsiteY5" fmla="*/ 270344 h 3069204"/>
              <a:gd name="connsiteX6" fmla="*/ 3287864 w 3860358"/>
              <a:gd name="connsiteY6" fmla="*/ 174929 h 3069204"/>
              <a:gd name="connsiteX7" fmla="*/ 3335572 w 3860358"/>
              <a:gd name="connsiteY7" fmla="*/ 87464 h 3069204"/>
              <a:gd name="connsiteX8" fmla="*/ 3494598 w 3860358"/>
              <a:gd name="connsiteY8" fmla="*/ 0 h 3069204"/>
              <a:gd name="connsiteX9" fmla="*/ 3669527 w 3860358"/>
              <a:gd name="connsiteY9" fmla="*/ 15903 h 3069204"/>
              <a:gd name="connsiteX10" fmla="*/ 3796747 w 3860358"/>
              <a:gd name="connsiteY10" fmla="*/ 119270 h 3069204"/>
              <a:gd name="connsiteX11" fmla="*/ 3804699 w 3860358"/>
              <a:gd name="connsiteY11" fmla="*/ 214685 h 3069204"/>
              <a:gd name="connsiteX12" fmla="*/ 3804699 w 3860358"/>
              <a:gd name="connsiteY12" fmla="*/ 373711 h 3069204"/>
              <a:gd name="connsiteX13" fmla="*/ 3772894 w 3860358"/>
              <a:gd name="connsiteY13" fmla="*/ 492981 h 3069204"/>
              <a:gd name="connsiteX14" fmla="*/ 3741088 w 3860358"/>
              <a:gd name="connsiteY14" fmla="*/ 588397 h 3069204"/>
              <a:gd name="connsiteX15" fmla="*/ 3844455 w 3860358"/>
              <a:gd name="connsiteY15" fmla="*/ 795131 h 3069204"/>
              <a:gd name="connsiteX16" fmla="*/ 3860358 w 3860358"/>
              <a:gd name="connsiteY16" fmla="*/ 1009816 h 3069204"/>
              <a:gd name="connsiteX17" fmla="*/ 3772894 w 3860358"/>
              <a:gd name="connsiteY17" fmla="*/ 1240404 h 3069204"/>
              <a:gd name="connsiteX18" fmla="*/ 3645673 w 3860358"/>
              <a:gd name="connsiteY18" fmla="*/ 1661823 h 3069204"/>
              <a:gd name="connsiteX19" fmla="*/ 3574111 w 3860358"/>
              <a:gd name="connsiteY19" fmla="*/ 1987826 h 3069204"/>
              <a:gd name="connsiteX20" fmla="*/ 3446890 w 3860358"/>
              <a:gd name="connsiteY20" fmla="*/ 2202511 h 3069204"/>
              <a:gd name="connsiteX21" fmla="*/ 3264010 w 3860358"/>
              <a:gd name="connsiteY21" fmla="*/ 2329732 h 3069204"/>
              <a:gd name="connsiteX22" fmla="*/ 3144741 w 3860358"/>
              <a:gd name="connsiteY22" fmla="*/ 2385391 h 3069204"/>
              <a:gd name="connsiteX23" fmla="*/ 3049325 w 3860358"/>
              <a:gd name="connsiteY23" fmla="*/ 2552369 h 3069204"/>
              <a:gd name="connsiteX24" fmla="*/ 2898250 w 3860358"/>
              <a:gd name="connsiteY24" fmla="*/ 2655736 h 3069204"/>
              <a:gd name="connsiteX25" fmla="*/ 2715370 w 3860358"/>
              <a:gd name="connsiteY25" fmla="*/ 2743200 h 3069204"/>
              <a:gd name="connsiteX26" fmla="*/ 2445026 w 3860358"/>
              <a:gd name="connsiteY26" fmla="*/ 2782957 h 3069204"/>
              <a:gd name="connsiteX27" fmla="*/ 2182633 w 3860358"/>
              <a:gd name="connsiteY27" fmla="*/ 2830664 h 3069204"/>
              <a:gd name="connsiteX28" fmla="*/ 2015655 w 3860358"/>
              <a:gd name="connsiteY28" fmla="*/ 2910177 h 3069204"/>
              <a:gd name="connsiteX29" fmla="*/ 1920240 w 3860358"/>
              <a:gd name="connsiteY29" fmla="*/ 3013544 h 3069204"/>
              <a:gd name="connsiteX30" fmla="*/ 1872532 w 3860358"/>
              <a:gd name="connsiteY30" fmla="*/ 3069204 h 3069204"/>
              <a:gd name="connsiteX31" fmla="*/ 1800970 w 3860358"/>
              <a:gd name="connsiteY31" fmla="*/ 3053301 h 3069204"/>
              <a:gd name="connsiteX32" fmla="*/ 1769165 w 3860358"/>
              <a:gd name="connsiteY32" fmla="*/ 2934031 h 3069204"/>
              <a:gd name="connsiteX33" fmla="*/ 1649895 w 3860358"/>
              <a:gd name="connsiteY33" fmla="*/ 2751151 h 3069204"/>
              <a:gd name="connsiteX34" fmla="*/ 1506772 w 3860358"/>
              <a:gd name="connsiteY34" fmla="*/ 2512612 h 3069204"/>
              <a:gd name="connsiteX35" fmla="*/ 1395454 w 3860358"/>
              <a:gd name="connsiteY35" fmla="*/ 2329732 h 3069204"/>
              <a:gd name="connsiteX36" fmla="*/ 1172817 w 3860358"/>
              <a:gd name="connsiteY36" fmla="*/ 2242268 h 3069204"/>
              <a:gd name="connsiteX37" fmla="*/ 1061499 w 3860358"/>
              <a:gd name="connsiteY37" fmla="*/ 2274073 h 3069204"/>
              <a:gd name="connsiteX38" fmla="*/ 1013791 w 3860358"/>
              <a:gd name="connsiteY38" fmla="*/ 2345635 h 3069204"/>
              <a:gd name="connsiteX39" fmla="*/ 1013791 w 3860358"/>
              <a:gd name="connsiteY39" fmla="*/ 2456953 h 3069204"/>
              <a:gd name="connsiteX40" fmla="*/ 958132 w 3860358"/>
              <a:gd name="connsiteY40" fmla="*/ 2552369 h 3069204"/>
              <a:gd name="connsiteX41" fmla="*/ 822960 w 3860358"/>
              <a:gd name="connsiteY41" fmla="*/ 2623931 h 3069204"/>
              <a:gd name="connsiteX42" fmla="*/ 655982 w 3860358"/>
              <a:gd name="connsiteY42" fmla="*/ 2655736 h 3069204"/>
              <a:gd name="connsiteX43" fmla="*/ 544664 w 3860358"/>
              <a:gd name="connsiteY43" fmla="*/ 2536466 h 3069204"/>
              <a:gd name="connsiteX44" fmla="*/ 528761 w 3860358"/>
              <a:gd name="connsiteY44" fmla="*/ 2417197 h 3069204"/>
              <a:gd name="connsiteX45" fmla="*/ 608274 w 3860358"/>
              <a:gd name="connsiteY45" fmla="*/ 2289976 h 3069204"/>
              <a:gd name="connsiteX46" fmla="*/ 536713 w 3860358"/>
              <a:gd name="connsiteY46" fmla="*/ 2091193 h 3069204"/>
              <a:gd name="connsiteX47" fmla="*/ 473102 w 3860358"/>
              <a:gd name="connsiteY47" fmla="*/ 1995777 h 3069204"/>
              <a:gd name="connsiteX48" fmla="*/ 290222 w 3860358"/>
              <a:gd name="connsiteY48" fmla="*/ 1852654 h 3069204"/>
              <a:gd name="connsiteX49" fmla="*/ 210709 w 3860358"/>
              <a:gd name="connsiteY49" fmla="*/ 1725433 h 3069204"/>
              <a:gd name="connsiteX50" fmla="*/ 107342 w 3860358"/>
              <a:gd name="connsiteY50" fmla="*/ 1534602 h 3069204"/>
              <a:gd name="connsiteX51" fmla="*/ 75537 w 3860358"/>
              <a:gd name="connsiteY51" fmla="*/ 1478943 h 3069204"/>
              <a:gd name="connsiteX52" fmla="*/ 51683 w 3860358"/>
              <a:gd name="connsiteY52" fmla="*/ 1391478 h 3069204"/>
              <a:gd name="connsiteX53" fmla="*/ 75537 w 3860358"/>
              <a:gd name="connsiteY53" fmla="*/ 1256306 h 3069204"/>
              <a:gd name="connsiteX54" fmla="*/ 504907 w 3860358"/>
              <a:gd name="connsiteY54" fmla="*/ 1192696 h 3069204"/>
              <a:gd name="connsiteX55" fmla="*/ 926327 w 3860358"/>
              <a:gd name="connsiteY55" fmla="*/ 1121134 h 3069204"/>
              <a:gd name="connsiteX56" fmla="*/ 1204622 w 3860358"/>
              <a:gd name="connsiteY56" fmla="*/ 1065475 h 3069204"/>
              <a:gd name="connsiteX57" fmla="*/ 1443161 w 3860358"/>
              <a:gd name="connsiteY57" fmla="*/ 1017767 h 3069204"/>
              <a:gd name="connsiteX58" fmla="*/ 1498821 w 3860358"/>
              <a:gd name="connsiteY58" fmla="*/ 954157 h 3069204"/>
              <a:gd name="connsiteX59" fmla="*/ 1514723 w 3860358"/>
              <a:gd name="connsiteY59" fmla="*/ 842838 h 3069204"/>
              <a:gd name="connsiteX60" fmla="*/ 1506772 w 3860358"/>
              <a:gd name="connsiteY60" fmla="*/ 763325 h 3069204"/>
              <a:gd name="connsiteX0" fmla="*/ 2572247 w 3860358"/>
              <a:gd name="connsiteY0" fmla="*/ 978011 h 3069204"/>
              <a:gd name="connsiteX1" fmla="*/ 2866445 w 3860358"/>
              <a:gd name="connsiteY1" fmla="*/ 826936 h 3069204"/>
              <a:gd name="connsiteX2" fmla="*/ 3128838 w 3860358"/>
              <a:gd name="connsiteY2" fmla="*/ 667910 h 3069204"/>
              <a:gd name="connsiteX3" fmla="*/ 3208351 w 3860358"/>
              <a:gd name="connsiteY3" fmla="*/ 461176 h 3069204"/>
              <a:gd name="connsiteX4" fmla="*/ 3232205 w 3860358"/>
              <a:gd name="connsiteY4" fmla="*/ 270344 h 3069204"/>
              <a:gd name="connsiteX5" fmla="*/ 3287864 w 3860358"/>
              <a:gd name="connsiteY5" fmla="*/ 174929 h 3069204"/>
              <a:gd name="connsiteX6" fmla="*/ 3335572 w 3860358"/>
              <a:gd name="connsiteY6" fmla="*/ 87464 h 3069204"/>
              <a:gd name="connsiteX7" fmla="*/ 3494598 w 3860358"/>
              <a:gd name="connsiteY7" fmla="*/ 0 h 3069204"/>
              <a:gd name="connsiteX8" fmla="*/ 3669527 w 3860358"/>
              <a:gd name="connsiteY8" fmla="*/ 15903 h 3069204"/>
              <a:gd name="connsiteX9" fmla="*/ 3796747 w 3860358"/>
              <a:gd name="connsiteY9" fmla="*/ 119270 h 3069204"/>
              <a:gd name="connsiteX10" fmla="*/ 3804699 w 3860358"/>
              <a:gd name="connsiteY10" fmla="*/ 214685 h 3069204"/>
              <a:gd name="connsiteX11" fmla="*/ 3804699 w 3860358"/>
              <a:gd name="connsiteY11" fmla="*/ 373711 h 3069204"/>
              <a:gd name="connsiteX12" fmla="*/ 3772894 w 3860358"/>
              <a:gd name="connsiteY12" fmla="*/ 492981 h 3069204"/>
              <a:gd name="connsiteX13" fmla="*/ 3741088 w 3860358"/>
              <a:gd name="connsiteY13" fmla="*/ 588397 h 3069204"/>
              <a:gd name="connsiteX14" fmla="*/ 3844455 w 3860358"/>
              <a:gd name="connsiteY14" fmla="*/ 795131 h 3069204"/>
              <a:gd name="connsiteX15" fmla="*/ 3860358 w 3860358"/>
              <a:gd name="connsiteY15" fmla="*/ 1009816 h 3069204"/>
              <a:gd name="connsiteX16" fmla="*/ 3772894 w 3860358"/>
              <a:gd name="connsiteY16" fmla="*/ 1240404 h 3069204"/>
              <a:gd name="connsiteX17" fmla="*/ 3645673 w 3860358"/>
              <a:gd name="connsiteY17" fmla="*/ 1661823 h 3069204"/>
              <a:gd name="connsiteX18" fmla="*/ 3574111 w 3860358"/>
              <a:gd name="connsiteY18" fmla="*/ 1987826 h 3069204"/>
              <a:gd name="connsiteX19" fmla="*/ 3446890 w 3860358"/>
              <a:gd name="connsiteY19" fmla="*/ 2202511 h 3069204"/>
              <a:gd name="connsiteX20" fmla="*/ 3264010 w 3860358"/>
              <a:gd name="connsiteY20" fmla="*/ 2329732 h 3069204"/>
              <a:gd name="connsiteX21" fmla="*/ 3144741 w 3860358"/>
              <a:gd name="connsiteY21" fmla="*/ 2385391 h 3069204"/>
              <a:gd name="connsiteX22" fmla="*/ 3049325 w 3860358"/>
              <a:gd name="connsiteY22" fmla="*/ 2552369 h 3069204"/>
              <a:gd name="connsiteX23" fmla="*/ 2898250 w 3860358"/>
              <a:gd name="connsiteY23" fmla="*/ 2655736 h 3069204"/>
              <a:gd name="connsiteX24" fmla="*/ 2715370 w 3860358"/>
              <a:gd name="connsiteY24" fmla="*/ 2743200 h 3069204"/>
              <a:gd name="connsiteX25" fmla="*/ 2445026 w 3860358"/>
              <a:gd name="connsiteY25" fmla="*/ 2782957 h 3069204"/>
              <a:gd name="connsiteX26" fmla="*/ 2182633 w 3860358"/>
              <a:gd name="connsiteY26" fmla="*/ 2830664 h 3069204"/>
              <a:gd name="connsiteX27" fmla="*/ 2015655 w 3860358"/>
              <a:gd name="connsiteY27" fmla="*/ 2910177 h 3069204"/>
              <a:gd name="connsiteX28" fmla="*/ 1920240 w 3860358"/>
              <a:gd name="connsiteY28" fmla="*/ 3013544 h 3069204"/>
              <a:gd name="connsiteX29" fmla="*/ 1872532 w 3860358"/>
              <a:gd name="connsiteY29" fmla="*/ 3069204 h 3069204"/>
              <a:gd name="connsiteX30" fmla="*/ 1800970 w 3860358"/>
              <a:gd name="connsiteY30" fmla="*/ 3053301 h 3069204"/>
              <a:gd name="connsiteX31" fmla="*/ 1769165 w 3860358"/>
              <a:gd name="connsiteY31" fmla="*/ 2934031 h 3069204"/>
              <a:gd name="connsiteX32" fmla="*/ 1649895 w 3860358"/>
              <a:gd name="connsiteY32" fmla="*/ 2751151 h 3069204"/>
              <a:gd name="connsiteX33" fmla="*/ 1506772 w 3860358"/>
              <a:gd name="connsiteY33" fmla="*/ 2512612 h 3069204"/>
              <a:gd name="connsiteX34" fmla="*/ 1395454 w 3860358"/>
              <a:gd name="connsiteY34" fmla="*/ 2329732 h 3069204"/>
              <a:gd name="connsiteX35" fmla="*/ 1172817 w 3860358"/>
              <a:gd name="connsiteY35" fmla="*/ 2242268 h 3069204"/>
              <a:gd name="connsiteX36" fmla="*/ 1061499 w 3860358"/>
              <a:gd name="connsiteY36" fmla="*/ 2274073 h 3069204"/>
              <a:gd name="connsiteX37" fmla="*/ 1013791 w 3860358"/>
              <a:gd name="connsiteY37" fmla="*/ 2345635 h 3069204"/>
              <a:gd name="connsiteX38" fmla="*/ 1013791 w 3860358"/>
              <a:gd name="connsiteY38" fmla="*/ 2456953 h 3069204"/>
              <a:gd name="connsiteX39" fmla="*/ 958132 w 3860358"/>
              <a:gd name="connsiteY39" fmla="*/ 2552369 h 3069204"/>
              <a:gd name="connsiteX40" fmla="*/ 822960 w 3860358"/>
              <a:gd name="connsiteY40" fmla="*/ 2623931 h 3069204"/>
              <a:gd name="connsiteX41" fmla="*/ 655982 w 3860358"/>
              <a:gd name="connsiteY41" fmla="*/ 2655736 h 3069204"/>
              <a:gd name="connsiteX42" fmla="*/ 544664 w 3860358"/>
              <a:gd name="connsiteY42" fmla="*/ 2536466 h 3069204"/>
              <a:gd name="connsiteX43" fmla="*/ 528761 w 3860358"/>
              <a:gd name="connsiteY43" fmla="*/ 2417197 h 3069204"/>
              <a:gd name="connsiteX44" fmla="*/ 608274 w 3860358"/>
              <a:gd name="connsiteY44" fmla="*/ 2289976 h 3069204"/>
              <a:gd name="connsiteX45" fmla="*/ 536713 w 3860358"/>
              <a:gd name="connsiteY45" fmla="*/ 2091193 h 3069204"/>
              <a:gd name="connsiteX46" fmla="*/ 473102 w 3860358"/>
              <a:gd name="connsiteY46" fmla="*/ 1995777 h 3069204"/>
              <a:gd name="connsiteX47" fmla="*/ 290222 w 3860358"/>
              <a:gd name="connsiteY47" fmla="*/ 1852654 h 3069204"/>
              <a:gd name="connsiteX48" fmla="*/ 210709 w 3860358"/>
              <a:gd name="connsiteY48" fmla="*/ 1725433 h 3069204"/>
              <a:gd name="connsiteX49" fmla="*/ 107342 w 3860358"/>
              <a:gd name="connsiteY49" fmla="*/ 1534602 h 3069204"/>
              <a:gd name="connsiteX50" fmla="*/ 75537 w 3860358"/>
              <a:gd name="connsiteY50" fmla="*/ 1478943 h 3069204"/>
              <a:gd name="connsiteX51" fmla="*/ 51683 w 3860358"/>
              <a:gd name="connsiteY51" fmla="*/ 1391478 h 3069204"/>
              <a:gd name="connsiteX52" fmla="*/ 75537 w 3860358"/>
              <a:gd name="connsiteY52" fmla="*/ 1256306 h 3069204"/>
              <a:gd name="connsiteX53" fmla="*/ 504907 w 3860358"/>
              <a:gd name="connsiteY53" fmla="*/ 1192696 h 3069204"/>
              <a:gd name="connsiteX54" fmla="*/ 926327 w 3860358"/>
              <a:gd name="connsiteY54" fmla="*/ 1121134 h 3069204"/>
              <a:gd name="connsiteX55" fmla="*/ 1204622 w 3860358"/>
              <a:gd name="connsiteY55" fmla="*/ 1065475 h 3069204"/>
              <a:gd name="connsiteX56" fmla="*/ 1443161 w 3860358"/>
              <a:gd name="connsiteY56" fmla="*/ 1017767 h 3069204"/>
              <a:gd name="connsiteX57" fmla="*/ 1498821 w 3860358"/>
              <a:gd name="connsiteY57" fmla="*/ 954157 h 3069204"/>
              <a:gd name="connsiteX58" fmla="*/ 1514723 w 3860358"/>
              <a:gd name="connsiteY58" fmla="*/ 842838 h 3069204"/>
              <a:gd name="connsiteX59" fmla="*/ 1506772 w 3860358"/>
              <a:gd name="connsiteY59" fmla="*/ 763325 h 3069204"/>
              <a:gd name="connsiteX0" fmla="*/ 2866445 w 3860358"/>
              <a:gd name="connsiteY0" fmla="*/ 826936 h 3069204"/>
              <a:gd name="connsiteX1" fmla="*/ 3128838 w 3860358"/>
              <a:gd name="connsiteY1" fmla="*/ 667910 h 3069204"/>
              <a:gd name="connsiteX2" fmla="*/ 3208351 w 3860358"/>
              <a:gd name="connsiteY2" fmla="*/ 461176 h 3069204"/>
              <a:gd name="connsiteX3" fmla="*/ 3232205 w 3860358"/>
              <a:gd name="connsiteY3" fmla="*/ 270344 h 3069204"/>
              <a:gd name="connsiteX4" fmla="*/ 3287864 w 3860358"/>
              <a:gd name="connsiteY4" fmla="*/ 174929 h 3069204"/>
              <a:gd name="connsiteX5" fmla="*/ 3335572 w 3860358"/>
              <a:gd name="connsiteY5" fmla="*/ 87464 h 3069204"/>
              <a:gd name="connsiteX6" fmla="*/ 3494598 w 3860358"/>
              <a:gd name="connsiteY6" fmla="*/ 0 h 3069204"/>
              <a:gd name="connsiteX7" fmla="*/ 3669527 w 3860358"/>
              <a:gd name="connsiteY7" fmla="*/ 15903 h 3069204"/>
              <a:gd name="connsiteX8" fmla="*/ 3796747 w 3860358"/>
              <a:gd name="connsiteY8" fmla="*/ 119270 h 3069204"/>
              <a:gd name="connsiteX9" fmla="*/ 3804699 w 3860358"/>
              <a:gd name="connsiteY9" fmla="*/ 214685 h 3069204"/>
              <a:gd name="connsiteX10" fmla="*/ 3804699 w 3860358"/>
              <a:gd name="connsiteY10" fmla="*/ 373711 h 3069204"/>
              <a:gd name="connsiteX11" fmla="*/ 3772894 w 3860358"/>
              <a:gd name="connsiteY11" fmla="*/ 492981 h 3069204"/>
              <a:gd name="connsiteX12" fmla="*/ 3741088 w 3860358"/>
              <a:gd name="connsiteY12" fmla="*/ 588397 h 3069204"/>
              <a:gd name="connsiteX13" fmla="*/ 3844455 w 3860358"/>
              <a:gd name="connsiteY13" fmla="*/ 795131 h 3069204"/>
              <a:gd name="connsiteX14" fmla="*/ 3860358 w 3860358"/>
              <a:gd name="connsiteY14" fmla="*/ 1009816 h 3069204"/>
              <a:gd name="connsiteX15" fmla="*/ 3772894 w 3860358"/>
              <a:gd name="connsiteY15" fmla="*/ 1240404 h 3069204"/>
              <a:gd name="connsiteX16" fmla="*/ 3645673 w 3860358"/>
              <a:gd name="connsiteY16" fmla="*/ 1661823 h 3069204"/>
              <a:gd name="connsiteX17" fmla="*/ 3574111 w 3860358"/>
              <a:gd name="connsiteY17" fmla="*/ 1987826 h 3069204"/>
              <a:gd name="connsiteX18" fmla="*/ 3446890 w 3860358"/>
              <a:gd name="connsiteY18" fmla="*/ 2202511 h 3069204"/>
              <a:gd name="connsiteX19" fmla="*/ 3264010 w 3860358"/>
              <a:gd name="connsiteY19" fmla="*/ 2329732 h 3069204"/>
              <a:gd name="connsiteX20" fmla="*/ 3144741 w 3860358"/>
              <a:gd name="connsiteY20" fmla="*/ 2385391 h 3069204"/>
              <a:gd name="connsiteX21" fmla="*/ 3049325 w 3860358"/>
              <a:gd name="connsiteY21" fmla="*/ 2552369 h 3069204"/>
              <a:gd name="connsiteX22" fmla="*/ 2898250 w 3860358"/>
              <a:gd name="connsiteY22" fmla="*/ 2655736 h 3069204"/>
              <a:gd name="connsiteX23" fmla="*/ 2715370 w 3860358"/>
              <a:gd name="connsiteY23" fmla="*/ 2743200 h 3069204"/>
              <a:gd name="connsiteX24" fmla="*/ 2445026 w 3860358"/>
              <a:gd name="connsiteY24" fmla="*/ 2782957 h 3069204"/>
              <a:gd name="connsiteX25" fmla="*/ 2182633 w 3860358"/>
              <a:gd name="connsiteY25" fmla="*/ 2830664 h 3069204"/>
              <a:gd name="connsiteX26" fmla="*/ 2015655 w 3860358"/>
              <a:gd name="connsiteY26" fmla="*/ 2910177 h 3069204"/>
              <a:gd name="connsiteX27" fmla="*/ 1920240 w 3860358"/>
              <a:gd name="connsiteY27" fmla="*/ 3013544 h 3069204"/>
              <a:gd name="connsiteX28" fmla="*/ 1872532 w 3860358"/>
              <a:gd name="connsiteY28" fmla="*/ 3069204 h 3069204"/>
              <a:gd name="connsiteX29" fmla="*/ 1800970 w 3860358"/>
              <a:gd name="connsiteY29" fmla="*/ 3053301 h 3069204"/>
              <a:gd name="connsiteX30" fmla="*/ 1769165 w 3860358"/>
              <a:gd name="connsiteY30" fmla="*/ 2934031 h 3069204"/>
              <a:gd name="connsiteX31" fmla="*/ 1649895 w 3860358"/>
              <a:gd name="connsiteY31" fmla="*/ 2751151 h 3069204"/>
              <a:gd name="connsiteX32" fmla="*/ 1506772 w 3860358"/>
              <a:gd name="connsiteY32" fmla="*/ 2512612 h 3069204"/>
              <a:gd name="connsiteX33" fmla="*/ 1395454 w 3860358"/>
              <a:gd name="connsiteY33" fmla="*/ 2329732 h 3069204"/>
              <a:gd name="connsiteX34" fmla="*/ 1172817 w 3860358"/>
              <a:gd name="connsiteY34" fmla="*/ 2242268 h 3069204"/>
              <a:gd name="connsiteX35" fmla="*/ 1061499 w 3860358"/>
              <a:gd name="connsiteY35" fmla="*/ 2274073 h 3069204"/>
              <a:gd name="connsiteX36" fmla="*/ 1013791 w 3860358"/>
              <a:gd name="connsiteY36" fmla="*/ 2345635 h 3069204"/>
              <a:gd name="connsiteX37" fmla="*/ 1013791 w 3860358"/>
              <a:gd name="connsiteY37" fmla="*/ 2456953 h 3069204"/>
              <a:gd name="connsiteX38" fmla="*/ 958132 w 3860358"/>
              <a:gd name="connsiteY38" fmla="*/ 2552369 h 3069204"/>
              <a:gd name="connsiteX39" fmla="*/ 822960 w 3860358"/>
              <a:gd name="connsiteY39" fmla="*/ 2623931 h 3069204"/>
              <a:gd name="connsiteX40" fmla="*/ 655982 w 3860358"/>
              <a:gd name="connsiteY40" fmla="*/ 2655736 h 3069204"/>
              <a:gd name="connsiteX41" fmla="*/ 544664 w 3860358"/>
              <a:gd name="connsiteY41" fmla="*/ 2536466 h 3069204"/>
              <a:gd name="connsiteX42" fmla="*/ 528761 w 3860358"/>
              <a:gd name="connsiteY42" fmla="*/ 2417197 h 3069204"/>
              <a:gd name="connsiteX43" fmla="*/ 608274 w 3860358"/>
              <a:gd name="connsiteY43" fmla="*/ 2289976 h 3069204"/>
              <a:gd name="connsiteX44" fmla="*/ 536713 w 3860358"/>
              <a:gd name="connsiteY44" fmla="*/ 2091193 h 3069204"/>
              <a:gd name="connsiteX45" fmla="*/ 473102 w 3860358"/>
              <a:gd name="connsiteY45" fmla="*/ 1995777 h 3069204"/>
              <a:gd name="connsiteX46" fmla="*/ 290222 w 3860358"/>
              <a:gd name="connsiteY46" fmla="*/ 1852654 h 3069204"/>
              <a:gd name="connsiteX47" fmla="*/ 210709 w 3860358"/>
              <a:gd name="connsiteY47" fmla="*/ 1725433 h 3069204"/>
              <a:gd name="connsiteX48" fmla="*/ 107342 w 3860358"/>
              <a:gd name="connsiteY48" fmla="*/ 1534602 h 3069204"/>
              <a:gd name="connsiteX49" fmla="*/ 75537 w 3860358"/>
              <a:gd name="connsiteY49" fmla="*/ 1478943 h 3069204"/>
              <a:gd name="connsiteX50" fmla="*/ 51683 w 3860358"/>
              <a:gd name="connsiteY50" fmla="*/ 1391478 h 3069204"/>
              <a:gd name="connsiteX51" fmla="*/ 75537 w 3860358"/>
              <a:gd name="connsiteY51" fmla="*/ 1256306 h 3069204"/>
              <a:gd name="connsiteX52" fmla="*/ 504907 w 3860358"/>
              <a:gd name="connsiteY52" fmla="*/ 1192696 h 3069204"/>
              <a:gd name="connsiteX53" fmla="*/ 926327 w 3860358"/>
              <a:gd name="connsiteY53" fmla="*/ 1121134 h 3069204"/>
              <a:gd name="connsiteX54" fmla="*/ 1204622 w 3860358"/>
              <a:gd name="connsiteY54" fmla="*/ 1065475 h 3069204"/>
              <a:gd name="connsiteX55" fmla="*/ 1443161 w 3860358"/>
              <a:gd name="connsiteY55" fmla="*/ 1017767 h 3069204"/>
              <a:gd name="connsiteX56" fmla="*/ 1498821 w 3860358"/>
              <a:gd name="connsiteY56" fmla="*/ 954157 h 3069204"/>
              <a:gd name="connsiteX57" fmla="*/ 1514723 w 3860358"/>
              <a:gd name="connsiteY57" fmla="*/ 842838 h 3069204"/>
              <a:gd name="connsiteX58" fmla="*/ 1506772 w 3860358"/>
              <a:gd name="connsiteY58" fmla="*/ 763325 h 3069204"/>
              <a:gd name="connsiteX0" fmla="*/ 3128838 w 3860358"/>
              <a:gd name="connsiteY0" fmla="*/ 667910 h 3069204"/>
              <a:gd name="connsiteX1" fmla="*/ 3208351 w 3860358"/>
              <a:gd name="connsiteY1" fmla="*/ 461176 h 3069204"/>
              <a:gd name="connsiteX2" fmla="*/ 3232205 w 3860358"/>
              <a:gd name="connsiteY2" fmla="*/ 270344 h 3069204"/>
              <a:gd name="connsiteX3" fmla="*/ 3287864 w 3860358"/>
              <a:gd name="connsiteY3" fmla="*/ 174929 h 3069204"/>
              <a:gd name="connsiteX4" fmla="*/ 3335572 w 3860358"/>
              <a:gd name="connsiteY4" fmla="*/ 87464 h 3069204"/>
              <a:gd name="connsiteX5" fmla="*/ 3494598 w 3860358"/>
              <a:gd name="connsiteY5" fmla="*/ 0 h 3069204"/>
              <a:gd name="connsiteX6" fmla="*/ 3669527 w 3860358"/>
              <a:gd name="connsiteY6" fmla="*/ 15903 h 3069204"/>
              <a:gd name="connsiteX7" fmla="*/ 3796747 w 3860358"/>
              <a:gd name="connsiteY7" fmla="*/ 119270 h 3069204"/>
              <a:gd name="connsiteX8" fmla="*/ 3804699 w 3860358"/>
              <a:gd name="connsiteY8" fmla="*/ 214685 h 3069204"/>
              <a:gd name="connsiteX9" fmla="*/ 3804699 w 3860358"/>
              <a:gd name="connsiteY9" fmla="*/ 373711 h 3069204"/>
              <a:gd name="connsiteX10" fmla="*/ 3772894 w 3860358"/>
              <a:gd name="connsiteY10" fmla="*/ 492981 h 3069204"/>
              <a:gd name="connsiteX11" fmla="*/ 3741088 w 3860358"/>
              <a:gd name="connsiteY11" fmla="*/ 588397 h 3069204"/>
              <a:gd name="connsiteX12" fmla="*/ 3844455 w 3860358"/>
              <a:gd name="connsiteY12" fmla="*/ 795131 h 3069204"/>
              <a:gd name="connsiteX13" fmla="*/ 3860358 w 3860358"/>
              <a:gd name="connsiteY13" fmla="*/ 1009816 h 3069204"/>
              <a:gd name="connsiteX14" fmla="*/ 3772894 w 3860358"/>
              <a:gd name="connsiteY14" fmla="*/ 1240404 h 3069204"/>
              <a:gd name="connsiteX15" fmla="*/ 3645673 w 3860358"/>
              <a:gd name="connsiteY15" fmla="*/ 1661823 h 3069204"/>
              <a:gd name="connsiteX16" fmla="*/ 3574111 w 3860358"/>
              <a:gd name="connsiteY16" fmla="*/ 1987826 h 3069204"/>
              <a:gd name="connsiteX17" fmla="*/ 3446890 w 3860358"/>
              <a:gd name="connsiteY17" fmla="*/ 2202511 h 3069204"/>
              <a:gd name="connsiteX18" fmla="*/ 3264010 w 3860358"/>
              <a:gd name="connsiteY18" fmla="*/ 2329732 h 3069204"/>
              <a:gd name="connsiteX19" fmla="*/ 3144741 w 3860358"/>
              <a:gd name="connsiteY19" fmla="*/ 2385391 h 3069204"/>
              <a:gd name="connsiteX20" fmla="*/ 3049325 w 3860358"/>
              <a:gd name="connsiteY20" fmla="*/ 2552369 h 3069204"/>
              <a:gd name="connsiteX21" fmla="*/ 2898250 w 3860358"/>
              <a:gd name="connsiteY21" fmla="*/ 2655736 h 3069204"/>
              <a:gd name="connsiteX22" fmla="*/ 2715370 w 3860358"/>
              <a:gd name="connsiteY22" fmla="*/ 2743200 h 3069204"/>
              <a:gd name="connsiteX23" fmla="*/ 2445026 w 3860358"/>
              <a:gd name="connsiteY23" fmla="*/ 2782957 h 3069204"/>
              <a:gd name="connsiteX24" fmla="*/ 2182633 w 3860358"/>
              <a:gd name="connsiteY24" fmla="*/ 2830664 h 3069204"/>
              <a:gd name="connsiteX25" fmla="*/ 2015655 w 3860358"/>
              <a:gd name="connsiteY25" fmla="*/ 2910177 h 3069204"/>
              <a:gd name="connsiteX26" fmla="*/ 1920240 w 3860358"/>
              <a:gd name="connsiteY26" fmla="*/ 3013544 h 3069204"/>
              <a:gd name="connsiteX27" fmla="*/ 1872532 w 3860358"/>
              <a:gd name="connsiteY27" fmla="*/ 3069204 h 3069204"/>
              <a:gd name="connsiteX28" fmla="*/ 1800970 w 3860358"/>
              <a:gd name="connsiteY28" fmla="*/ 3053301 h 3069204"/>
              <a:gd name="connsiteX29" fmla="*/ 1769165 w 3860358"/>
              <a:gd name="connsiteY29" fmla="*/ 2934031 h 3069204"/>
              <a:gd name="connsiteX30" fmla="*/ 1649895 w 3860358"/>
              <a:gd name="connsiteY30" fmla="*/ 2751151 h 3069204"/>
              <a:gd name="connsiteX31" fmla="*/ 1506772 w 3860358"/>
              <a:gd name="connsiteY31" fmla="*/ 2512612 h 3069204"/>
              <a:gd name="connsiteX32" fmla="*/ 1395454 w 3860358"/>
              <a:gd name="connsiteY32" fmla="*/ 2329732 h 3069204"/>
              <a:gd name="connsiteX33" fmla="*/ 1172817 w 3860358"/>
              <a:gd name="connsiteY33" fmla="*/ 2242268 h 3069204"/>
              <a:gd name="connsiteX34" fmla="*/ 1061499 w 3860358"/>
              <a:gd name="connsiteY34" fmla="*/ 2274073 h 3069204"/>
              <a:gd name="connsiteX35" fmla="*/ 1013791 w 3860358"/>
              <a:gd name="connsiteY35" fmla="*/ 2345635 h 3069204"/>
              <a:gd name="connsiteX36" fmla="*/ 1013791 w 3860358"/>
              <a:gd name="connsiteY36" fmla="*/ 2456953 h 3069204"/>
              <a:gd name="connsiteX37" fmla="*/ 958132 w 3860358"/>
              <a:gd name="connsiteY37" fmla="*/ 2552369 h 3069204"/>
              <a:gd name="connsiteX38" fmla="*/ 822960 w 3860358"/>
              <a:gd name="connsiteY38" fmla="*/ 2623931 h 3069204"/>
              <a:gd name="connsiteX39" fmla="*/ 655982 w 3860358"/>
              <a:gd name="connsiteY39" fmla="*/ 2655736 h 3069204"/>
              <a:gd name="connsiteX40" fmla="*/ 544664 w 3860358"/>
              <a:gd name="connsiteY40" fmla="*/ 2536466 h 3069204"/>
              <a:gd name="connsiteX41" fmla="*/ 528761 w 3860358"/>
              <a:gd name="connsiteY41" fmla="*/ 2417197 h 3069204"/>
              <a:gd name="connsiteX42" fmla="*/ 608274 w 3860358"/>
              <a:gd name="connsiteY42" fmla="*/ 2289976 h 3069204"/>
              <a:gd name="connsiteX43" fmla="*/ 536713 w 3860358"/>
              <a:gd name="connsiteY43" fmla="*/ 2091193 h 3069204"/>
              <a:gd name="connsiteX44" fmla="*/ 473102 w 3860358"/>
              <a:gd name="connsiteY44" fmla="*/ 1995777 h 3069204"/>
              <a:gd name="connsiteX45" fmla="*/ 290222 w 3860358"/>
              <a:gd name="connsiteY45" fmla="*/ 1852654 h 3069204"/>
              <a:gd name="connsiteX46" fmla="*/ 210709 w 3860358"/>
              <a:gd name="connsiteY46" fmla="*/ 1725433 h 3069204"/>
              <a:gd name="connsiteX47" fmla="*/ 107342 w 3860358"/>
              <a:gd name="connsiteY47" fmla="*/ 1534602 h 3069204"/>
              <a:gd name="connsiteX48" fmla="*/ 75537 w 3860358"/>
              <a:gd name="connsiteY48" fmla="*/ 1478943 h 3069204"/>
              <a:gd name="connsiteX49" fmla="*/ 51683 w 3860358"/>
              <a:gd name="connsiteY49" fmla="*/ 1391478 h 3069204"/>
              <a:gd name="connsiteX50" fmla="*/ 75537 w 3860358"/>
              <a:gd name="connsiteY50" fmla="*/ 1256306 h 3069204"/>
              <a:gd name="connsiteX51" fmla="*/ 504907 w 3860358"/>
              <a:gd name="connsiteY51" fmla="*/ 1192696 h 3069204"/>
              <a:gd name="connsiteX52" fmla="*/ 926327 w 3860358"/>
              <a:gd name="connsiteY52" fmla="*/ 1121134 h 3069204"/>
              <a:gd name="connsiteX53" fmla="*/ 1204622 w 3860358"/>
              <a:gd name="connsiteY53" fmla="*/ 1065475 h 3069204"/>
              <a:gd name="connsiteX54" fmla="*/ 1443161 w 3860358"/>
              <a:gd name="connsiteY54" fmla="*/ 1017767 h 3069204"/>
              <a:gd name="connsiteX55" fmla="*/ 1498821 w 3860358"/>
              <a:gd name="connsiteY55" fmla="*/ 954157 h 3069204"/>
              <a:gd name="connsiteX56" fmla="*/ 1514723 w 3860358"/>
              <a:gd name="connsiteY56" fmla="*/ 842838 h 3069204"/>
              <a:gd name="connsiteX57" fmla="*/ 1506772 w 3860358"/>
              <a:gd name="connsiteY57" fmla="*/ 763325 h 3069204"/>
              <a:gd name="connsiteX0" fmla="*/ 3208351 w 3860358"/>
              <a:gd name="connsiteY0" fmla="*/ 461176 h 3069204"/>
              <a:gd name="connsiteX1" fmla="*/ 3232205 w 3860358"/>
              <a:gd name="connsiteY1" fmla="*/ 270344 h 3069204"/>
              <a:gd name="connsiteX2" fmla="*/ 3287864 w 3860358"/>
              <a:gd name="connsiteY2" fmla="*/ 174929 h 3069204"/>
              <a:gd name="connsiteX3" fmla="*/ 3335572 w 3860358"/>
              <a:gd name="connsiteY3" fmla="*/ 87464 h 3069204"/>
              <a:gd name="connsiteX4" fmla="*/ 3494598 w 3860358"/>
              <a:gd name="connsiteY4" fmla="*/ 0 h 3069204"/>
              <a:gd name="connsiteX5" fmla="*/ 3669527 w 3860358"/>
              <a:gd name="connsiteY5" fmla="*/ 15903 h 3069204"/>
              <a:gd name="connsiteX6" fmla="*/ 3796747 w 3860358"/>
              <a:gd name="connsiteY6" fmla="*/ 119270 h 3069204"/>
              <a:gd name="connsiteX7" fmla="*/ 3804699 w 3860358"/>
              <a:gd name="connsiteY7" fmla="*/ 214685 h 3069204"/>
              <a:gd name="connsiteX8" fmla="*/ 3804699 w 3860358"/>
              <a:gd name="connsiteY8" fmla="*/ 373711 h 3069204"/>
              <a:gd name="connsiteX9" fmla="*/ 3772894 w 3860358"/>
              <a:gd name="connsiteY9" fmla="*/ 492981 h 3069204"/>
              <a:gd name="connsiteX10" fmla="*/ 3741088 w 3860358"/>
              <a:gd name="connsiteY10" fmla="*/ 588397 h 3069204"/>
              <a:gd name="connsiteX11" fmla="*/ 3844455 w 3860358"/>
              <a:gd name="connsiteY11" fmla="*/ 795131 h 3069204"/>
              <a:gd name="connsiteX12" fmla="*/ 3860358 w 3860358"/>
              <a:gd name="connsiteY12" fmla="*/ 1009816 h 3069204"/>
              <a:gd name="connsiteX13" fmla="*/ 3772894 w 3860358"/>
              <a:gd name="connsiteY13" fmla="*/ 1240404 h 3069204"/>
              <a:gd name="connsiteX14" fmla="*/ 3645673 w 3860358"/>
              <a:gd name="connsiteY14" fmla="*/ 1661823 h 3069204"/>
              <a:gd name="connsiteX15" fmla="*/ 3574111 w 3860358"/>
              <a:gd name="connsiteY15" fmla="*/ 1987826 h 3069204"/>
              <a:gd name="connsiteX16" fmla="*/ 3446890 w 3860358"/>
              <a:gd name="connsiteY16" fmla="*/ 2202511 h 3069204"/>
              <a:gd name="connsiteX17" fmla="*/ 3264010 w 3860358"/>
              <a:gd name="connsiteY17" fmla="*/ 2329732 h 3069204"/>
              <a:gd name="connsiteX18" fmla="*/ 3144741 w 3860358"/>
              <a:gd name="connsiteY18" fmla="*/ 2385391 h 3069204"/>
              <a:gd name="connsiteX19" fmla="*/ 3049325 w 3860358"/>
              <a:gd name="connsiteY19" fmla="*/ 2552369 h 3069204"/>
              <a:gd name="connsiteX20" fmla="*/ 2898250 w 3860358"/>
              <a:gd name="connsiteY20" fmla="*/ 2655736 h 3069204"/>
              <a:gd name="connsiteX21" fmla="*/ 2715370 w 3860358"/>
              <a:gd name="connsiteY21" fmla="*/ 2743200 h 3069204"/>
              <a:gd name="connsiteX22" fmla="*/ 2445026 w 3860358"/>
              <a:gd name="connsiteY22" fmla="*/ 2782957 h 3069204"/>
              <a:gd name="connsiteX23" fmla="*/ 2182633 w 3860358"/>
              <a:gd name="connsiteY23" fmla="*/ 2830664 h 3069204"/>
              <a:gd name="connsiteX24" fmla="*/ 2015655 w 3860358"/>
              <a:gd name="connsiteY24" fmla="*/ 2910177 h 3069204"/>
              <a:gd name="connsiteX25" fmla="*/ 1920240 w 3860358"/>
              <a:gd name="connsiteY25" fmla="*/ 3013544 h 3069204"/>
              <a:gd name="connsiteX26" fmla="*/ 1872532 w 3860358"/>
              <a:gd name="connsiteY26" fmla="*/ 3069204 h 3069204"/>
              <a:gd name="connsiteX27" fmla="*/ 1800970 w 3860358"/>
              <a:gd name="connsiteY27" fmla="*/ 3053301 h 3069204"/>
              <a:gd name="connsiteX28" fmla="*/ 1769165 w 3860358"/>
              <a:gd name="connsiteY28" fmla="*/ 2934031 h 3069204"/>
              <a:gd name="connsiteX29" fmla="*/ 1649895 w 3860358"/>
              <a:gd name="connsiteY29" fmla="*/ 2751151 h 3069204"/>
              <a:gd name="connsiteX30" fmla="*/ 1506772 w 3860358"/>
              <a:gd name="connsiteY30" fmla="*/ 2512612 h 3069204"/>
              <a:gd name="connsiteX31" fmla="*/ 1395454 w 3860358"/>
              <a:gd name="connsiteY31" fmla="*/ 2329732 h 3069204"/>
              <a:gd name="connsiteX32" fmla="*/ 1172817 w 3860358"/>
              <a:gd name="connsiteY32" fmla="*/ 2242268 h 3069204"/>
              <a:gd name="connsiteX33" fmla="*/ 1061499 w 3860358"/>
              <a:gd name="connsiteY33" fmla="*/ 2274073 h 3069204"/>
              <a:gd name="connsiteX34" fmla="*/ 1013791 w 3860358"/>
              <a:gd name="connsiteY34" fmla="*/ 2345635 h 3069204"/>
              <a:gd name="connsiteX35" fmla="*/ 1013791 w 3860358"/>
              <a:gd name="connsiteY35" fmla="*/ 2456953 h 3069204"/>
              <a:gd name="connsiteX36" fmla="*/ 958132 w 3860358"/>
              <a:gd name="connsiteY36" fmla="*/ 2552369 h 3069204"/>
              <a:gd name="connsiteX37" fmla="*/ 822960 w 3860358"/>
              <a:gd name="connsiteY37" fmla="*/ 2623931 h 3069204"/>
              <a:gd name="connsiteX38" fmla="*/ 655982 w 3860358"/>
              <a:gd name="connsiteY38" fmla="*/ 2655736 h 3069204"/>
              <a:gd name="connsiteX39" fmla="*/ 544664 w 3860358"/>
              <a:gd name="connsiteY39" fmla="*/ 2536466 h 3069204"/>
              <a:gd name="connsiteX40" fmla="*/ 528761 w 3860358"/>
              <a:gd name="connsiteY40" fmla="*/ 2417197 h 3069204"/>
              <a:gd name="connsiteX41" fmla="*/ 608274 w 3860358"/>
              <a:gd name="connsiteY41" fmla="*/ 2289976 h 3069204"/>
              <a:gd name="connsiteX42" fmla="*/ 536713 w 3860358"/>
              <a:gd name="connsiteY42" fmla="*/ 2091193 h 3069204"/>
              <a:gd name="connsiteX43" fmla="*/ 473102 w 3860358"/>
              <a:gd name="connsiteY43" fmla="*/ 1995777 h 3069204"/>
              <a:gd name="connsiteX44" fmla="*/ 290222 w 3860358"/>
              <a:gd name="connsiteY44" fmla="*/ 1852654 h 3069204"/>
              <a:gd name="connsiteX45" fmla="*/ 210709 w 3860358"/>
              <a:gd name="connsiteY45" fmla="*/ 1725433 h 3069204"/>
              <a:gd name="connsiteX46" fmla="*/ 107342 w 3860358"/>
              <a:gd name="connsiteY46" fmla="*/ 1534602 h 3069204"/>
              <a:gd name="connsiteX47" fmla="*/ 75537 w 3860358"/>
              <a:gd name="connsiteY47" fmla="*/ 1478943 h 3069204"/>
              <a:gd name="connsiteX48" fmla="*/ 51683 w 3860358"/>
              <a:gd name="connsiteY48" fmla="*/ 1391478 h 3069204"/>
              <a:gd name="connsiteX49" fmla="*/ 75537 w 3860358"/>
              <a:gd name="connsiteY49" fmla="*/ 1256306 h 3069204"/>
              <a:gd name="connsiteX50" fmla="*/ 504907 w 3860358"/>
              <a:gd name="connsiteY50" fmla="*/ 1192696 h 3069204"/>
              <a:gd name="connsiteX51" fmla="*/ 926327 w 3860358"/>
              <a:gd name="connsiteY51" fmla="*/ 1121134 h 3069204"/>
              <a:gd name="connsiteX52" fmla="*/ 1204622 w 3860358"/>
              <a:gd name="connsiteY52" fmla="*/ 1065475 h 3069204"/>
              <a:gd name="connsiteX53" fmla="*/ 1443161 w 3860358"/>
              <a:gd name="connsiteY53" fmla="*/ 1017767 h 3069204"/>
              <a:gd name="connsiteX54" fmla="*/ 1498821 w 3860358"/>
              <a:gd name="connsiteY54" fmla="*/ 954157 h 3069204"/>
              <a:gd name="connsiteX55" fmla="*/ 1514723 w 3860358"/>
              <a:gd name="connsiteY55" fmla="*/ 842838 h 3069204"/>
              <a:gd name="connsiteX56" fmla="*/ 1506772 w 3860358"/>
              <a:gd name="connsiteY56" fmla="*/ 763325 h 3069204"/>
              <a:gd name="connsiteX0" fmla="*/ 3232205 w 3860358"/>
              <a:gd name="connsiteY0" fmla="*/ 270344 h 3069204"/>
              <a:gd name="connsiteX1" fmla="*/ 3287864 w 3860358"/>
              <a:gd name="connsiteY1" fmla="*/ 174929 h 3069204"/>
              <a:gd name="connsiteX2" fmla="*/ 3335572 w 3860358"/>
              <a:gd name="connsiteY2" fmla="*/ 87464 h 3069204"/>
              <a:gd name="connsiteX3" fmla="*/ 3494598 w 3860358"/>
              <a:gd name="connsiteY3" fmla="*/ 0 h 3069204"/>
              <a:gd name="connsiteX4" fmla="*/ 3669527 w 3860358"/>
              <a:gd name="connsiteY4" fmla="*/ 15903 h 3069204"/>
              <a:gd name="connsiteX5" fmla="*/ 3796747 w 3860358"/>
              <a:gd name="connsiteY5" fmla="*/ 119270 h 3069204"/>
              <a:gd name="connsiteX6" fmla="*/ 3804699 w 3860358"/>
              <a:gd name="connsiteY6" fmla="*/ 214685 h 3069204"/>
              <a:gd name="connsiteX7" fmla="*/ 3804699 w 3860358"/>
              <a:gd name="connsiteY7" fmla="*/ 373711 h 3069204"/>
              <a:gd name="connsiteX8" fmla="*/ 3772894 w 3860358"/>
              <a:gd name="connsiteY8" fmla="*/ 492981 h 3069204"/>
              <a:gd name="connsiteX9" fmla="*/ 3741088 w 3860358"/>
              <a:gd name="connsiteY9" fmla="*/ 588397 h 3069204"/>
              <a:gd name="connsiteX10" fmla="*/ 3844455 w 3860358"/>
              <a:gd name="connsiteY10" fmla="*/ 795131 h 3069204"/>
              <a:gd name="connsiteX11" fmla="*/ 3860358 w 3860358"/>
              <a:gd name="connsiteY11" fmla="*/ 1009816 h 3069204"/>
              <a:gd name="connsiteX12" fmla="*/ 3772894 w 3860358"/>
              <a:gd name="connsiteY12" fmla="*/ 1240404 h 3069204"/>
              <a:gd name="connsiteX13" fmla="*/ 3645673 w 3860358"/>
              <a:gd name="connsiteY13" fmla="*/ 1661823 h 3069204"/>
              <a:gd name="connsiteX14" fmla="*/ 3574111 w 3860358"/>
              <a:gd name="connsiteY14" fmla="*/ 1987826 h 3069204"/>
              <a:gd name="connsiteX15" fmla="*/ 3446890 w 3860358"/>
              <a:gd name="connsiteY15" fmla="*/ 2202511 h 3069204"/>
              <a:gd name="connsiteX16" fmla="*/ 3264010 w 3860358"/>
              <a:gd name="connsiteY16" fmla="*/ 2329732 h 3069204"/>
              <a:gd name="connsiteX17" fmla="*/ 3144741 w 3860358"/>
              <a:gd name="connsiteY17" fmla="*/ 2385391 h 3069204"/>
              <a:gd name="connsiteX18" fmla="*/ 3049325 w 3860358"/>
              <a:gd name="connsiteY18" fmla="*/ 2552369 h 3069204"/>
              <a:gd name="connsiteX19" fmla="*/ 2898250 w 3860358"/>
              <a:gd name="connsiteY19" fmla="*/ 2655736 h 3069204"/>
              <a:gd name="connsiteX20" fmla="*/ 2715370 w 3860358"/>
              <a:gd name="connsiteY20" fmla="*/ 2743200 h 3069204"/>
              <a:gd name="connsiteX21" fmla="*/ 2445026 w 3860358"/>
              <a:gd name="connsiteY21" fmla="*/ 2782957 h 3069204"/>
              <a:gd name="connsiteX22" fmla="*/ 2182633 w 3860358"/>
              <a:gd name="connsiteY22" fmla="*/ 2830664 h 3069204"/>
              <a:gd name="connsiteX23" fmla="*/ 2015655 w 3860358"/>
              <a:gd name="connsiteY23" fmla="*/ 2910177 h 3069204"/>
              <a:gd name="connsiteX24" fmla="*/ 1920240 w 3860358"/>
              <a:gd name="connsiteY24" fmla="*/ 3013544 h 3069204"/>
              <a:gd name="connsiteX25" fmla="*/ 1872532 w 3860358"/>
              <a:gd name="connsiteY25" fmla="*/ 3069204 h 3069204"/>
              <a:gd name="connsiteX26" fmla="*/ 1800970 w 3860358"/>
              <a:gd name="connsiteY26" fmla="*/ 3053301 h 3069204"/>
              <a:gd name="connsiteX27" fmla="*/ 1769165 w 3860358"/>
              <a:gd name="connsiteY27" fmla="*/ 2934031 h 3069204"/>
              <a:gd name="connsiteX28" fmla="*/ 1649895 w 3860358"/>
              <a:gd name="connsiteY28" fmla="*/ 2751151 h 3069204"/>
              <a:gd name="connsiteX29" fmla="*/ 1506772 w 3860358"/>
              <a:gd name="connsiteY29" fmla="*/ 2512612 h 3069204"/>
              <a:gd name="connsiteX30" fmla="*/ 1395454 w 3860358"/>
              <a:gd name="connsiteY30" fmla="*/ 2329732 h 3069204"/>
              <a:gd name="connsiteX31" fmla="*/ 1172817 w 3860358"/>
              <a:gd name="connsiteY31" fmla="*/ 2242268 h 3069204"/>
              <a:gd name="connsiteX32" fmla="*/ 1061499 w 3860358"/>
              <a:gd name="connsiteY32" fmla="*/ 2274073 h 3069204"/>
              <a:gd name="connsiteX33" fmla="*/ 1013791 w 3860358"/>
              <a:gd name="connsiteY33" fmla="*/ 2345635 h 3069204"/>
              <a:gd name="connsiteX34" fmla="*/ 1013791 w 3860358"/>
              <a:gd name="connsiteY34" fmla="*/ 2456953 h 3069204"/>
              <a:gd name="connsiteX35" fmla="*/ 958132 w 3860358"/>
              <a:gd name="connsiteY35" fmla="*/ 2552369 h 3069204"/>
              <a:gd name="connsiteX36" fmla="*/ 822960 w 3860358"/>
              <a:gd name="connsiteY36" fmla="*/ 2623931 h 3069204"/>
              <a:gd name="connsiteX37" fmla="*/ 655982 w 3860358"/>
              <a:gd name="connsiteY37" fmla="*/ 2655736 h 3069204"/>
              <a:gd name="connsiteX38" fmla="*/ 544664 w 3860358"/>
              <a:gd name="connsiteY38" fmla="*/ 2536466 h 3069204"/>
              <a:gd name="connsiteX39" fmla="*/ 528761 w 3860358"/>
              <a:gd name="connsiteY39" fmla="*/ 2417197 h 3069204"/>
              <a:gd name="connsiteX40" fmla="*/ 608274 w 3860358"/>
              <a:gd name="connsiteY40" fmla="*/ 2289976 h 3069204"/>
              <a:gd name="connsiteX41" fmla="*/ 536713 w 3860358"/>
              <a:gd name="connsiteY41" fmla="*/ 2091193 h 3069204"/>
              <a:gd name="connsiteX42" fmla="*/ 473102 w 3860358"/>
              <a:gd name="connsiteY42" fmla="*/ 1995777 h 3069204"/>
              <a:gd name="connsiteX43" fmla="*/ 290222 w 3860358"/>
              <a:gd name="connsiteY43" fmla="*/ 1852654 h 3069204"/>
              <a:gd name="connsiteX44" fmla="*/ 210709 w 3860358"/>
              <a:gd name="connsiteY44" fmla="*/ 1725433 h 3069204"/>
              <a:gd name="connsiteX45" fmla="*/ 107342 w 3860358"/>
              <a:gd name="connsiteY45" fmla="*/ 1534602 h 3069204"/>
              <a:gd name="connsiteX46" fmla="*/ 75537 w 3860358"/>
              <a:gd name="connsiteY46" fmla="*/ 1478943 h 3069204"/>
              <a:gd name="connsiteX47" fmla="*/ 51683 w 3860358"/>
              <a:gd name="connsiteY47" fmla="*/ 1391478 h 3069204"/>
              <a:gd name="connsiteX48" fmla="*/ 75537 w 3860358"/>
              <a:gd name="connsiteY48" fmla="*/ 1256306 h 3069204"/>
              <a:gd name="connsiteX49" fmla="*/ 504907 w 3860358"/>
              <a:gd name="connsiteY49" fmla="*/ 1192696 h 3069204"/>
              <a:gd name="connsiteX50" fmla="*/ 926327 w 3860358"/>
              <a:gd name="connsiteY50" fmla="*/ 1121134 h 3069204"/>
              <a:gd name="connsiteX51" fmla="*/ 1204622 w 3860358"/>
              <a:gd name="connsiteY51" fmla="*/ 1065475 h 3069204"/>
              <a:gd name="connsiteX52" fmla="*/ 1443161 w 3860358"/>
              <a:gd name="connsiteY52" fmla="*/ 1017767 h 3069204"/>
              <a:gd name="connsiteX53" fmla="*/ 1498821 w 3860358"/>
              <a:gd name="connsiteY53" fmla="*/ 954157 h 3069204"/>
              <a:gd name="connsiteX54" fmla="*/ 1514723 w 3860358"/>
              <a:gd name="connsiteY54" fmla="*/ 842838 h 3069204"/>
              <a:gd name="connsiteX55" fmla="*/ 1506772 w 3860358"/>
              <a:gd name="connsiteY55" fmla="*/ 763325 h 3069204"/>
              <a:gd name="connsiteX0" fmla="*/ 3287864 w 3860358"/>
              <a:gd name="connsiteY0" fmla="*/ 174929 h 3069204"/>
              <a:gd name="connsiteX1" fmla="*/ 3335572 w 3860358"/>
              <a:gd name="connsiteY1" fmla="*/ 87464 h 3069204"/>
              <a:gd name="connsiteX2" fmla="*/ 3494598 w 3860358"/>
              <a:gd name="connsiteY2" fmla="*/ 0 h 3069204"/>
              <a:gd name="connsiteX3" fmla="*/ 3669527 w 3860358"/>
              <a:gd name="connsiteY3" fmla="*/ 15903 h 3069204"/>
              <a:gd name="connsiteX4" fmla="*/ 3796747 w 3860358"/>
              <a:gd name="connsiteY4" fmla="*/ 119270 h 3069204"/>
              <a:gd name="connsiteX5" fmla="*/ 3804699 w 3860358"/>
              <a:gd name="connsiteY5" fmla="*/ 214685 h 3069204"/>
              <a:gd name="connsiteX6" fmla="*/ 3804699 w 3860358"/>
              <a:gd name="connsiteY6" fmla="*/ 373711 h 3069204"/>
              <a:gd name="connsiteX7" fmla="*/ 3772894 w 3860358"/>
              <a:gd name="connsiteY7" fmla="*/ 492981 h 3069204"/>
              <a:gd name="connsiteX8" fmla="*/ 3741088 w 3860358"/>
              <a:gd name="connsiteY8" fmla="*/ 588397 h 3069204"/>
              <a:gd name="connsiteX9" fmla="*/ 3844455 w 3860358"/>
              <a:gd name="connsiteY9" fmla="*/ 795131 h 3069204"/>
              <a:gd name="connsiteX10" fmla="*/ 3860358 w 3860358"/>
              <a:gd name="connsiteY10" fmla="*/ 1009816 h 3069204"/>
              <a:gd name="connsiteX11" fmla="*/ 3772894 w 3860358"/>
              <a:gd name="connsiteY11" fmla="*/ 1240404 h 3069204"/>
              <a:gd name="connsiteX12" fmla="*/ 3645673 w 3860358"/>
              <a:gd name="connsiteY12" fmla="*/ 1661823 h 3069204"/>
              <a:gd name="connsiteX13" fmla="*/ 3574111 w 3860358"/>
              <a:gd name="connsiteY13" fmla="*/ 1987826 h 3069204"/>
              <a:gd name="connsiteX14" fmla="*/ 3446890 w 3860358"/>
              <a:gd name="connsiteY14" fmla="*/ 2202511 h 3069204"/>
              <a:gd name="connsiteX15" fmla="*/ 3264010 w 3860358"/>
              <a:gd name="connsiteY15" fmla="*/ 2329732 h 3069204"/>
              <a:gd name="connsiteX16" fmla="*/ 3144741 w 3860358"/>
              <a:gd name="connsiteY16" fmla="*/ 2385391 h 3069204"/>
              <a:gd name="connsiteX17" fmla="*/ 3049325 w 3860358"/>
              <a:gd name="connsiteY17" fmla="*/ 2552369 h 3069204"/>
              <a:gd name="connsiteX18" fmla="*/ 2898250 w 3860358"/>
              <a:gd name="connsiteY18" fmla="*/ 2655736 h 3069204"/>
              <a:gd name="connsiteX19" fmla="*/ 2715370 w 3860358"/>
              <a:gd name="connsiteY19" fmla="*/ 2743200 h 3069204"/>
              <a:gd name="connsiteX20" fmla="*/ 2445026 w 3860358"/>
              <a:gd name="connsiteY20" fmla="*/ 2782957 h 3069204"/>
              <a:gd name="connsiteX21" fmla="*/ 2182633 w 3860358"/>
              <a:gd name="connsiteY21" fmla="*/ 2830664 h 3069204"/>
              <a:gd name="connsiteX22" fmla="*/ 2015655 w 3860358"/>
              <a:gd name="connsiteY22" fmla="*/ 2910177 h 3069204"/>
              <a:gd name="connsiteX23" fmla="*/ 1920240 w 3860358"/>
              <a:gd name="connsiteY23" fmla="*/ 3013544 h 3069204"/>
              <a:gd name="connsiteX24" fmla="*/ 1872532 w 3860358"/>
              <a:gd name="connsiteY24" fmla="*/ 3069204 h 3069204"/>
              <a:gd name="connsiteX25" fmla="*/ 1800970 w 3860358"/>
              <a:gd name="connsiteY25" fmla="*/ 3053301 h 3069204"/>
              <a:gd name="connsiteX26" fmla="*/ 1769165 w 3860358"/>
              <a:gd name="connsiteY26" fmla="*/ 2934031 h 3069204"/>
              <a:gd name="connsiteX27" fmla="*/ 1649895 w 3860358"/>
              <a:gd name="connsiteY27" fmla="*/ 2751151 h 3069204"/>
              <a:gd name="connsiteX28" fmla="*/ 1506772 w 3860358"/>
              <a:gd name="connsiteY28" fmla="*/ 2512612 h 3069204"/>
              <a:gd name="connsiteX29" fmla="*/ 1395454 w 3860358"/>
              <a:gd name="connsiteY29" fmla="*/ 2329732 h 3069204"/>
              <a:gd name="connsiteX30" fmla="*/ 1172817 w 3860358"/>
              <a:gd name="connsiteY30" fmla="*/ 2242268 h 3069204"/>
              <a:gd name="connsiteX31" fmla="*/ 1061499 w 3860358"/>
              <a:gd name="connsiteY31" fmla="*/ 2274073 h 3069204"/>
              <a:gd name="connsiteX32" fmla="*/ 1013791 w 3860358"/>
              <a:gd name="connsiteY32" fmla="*/ 2345635 h 3069204"/>
              <a:gd name="connsiteX33" fmla="*/ 1013791 w 3860358"/>
              <a:gd name="connsiteY33" fmla="*/ 2456953 h 3069204"/>
              <a:gd name="connsiteX34" fmla="*/ 958132 w 3860358"/>
              <a:gd name="connsiteY34" fmla="*/ 2552369 h 3069204"/>
              <a:gd name="connsiteX35" fmla="*/ 822960 w 3860358"/>
              <a:gd name="connsiteY35" fmla="*/ 2623931 h 3069204"/>
              <a:gd name="connsiteX36" fmla="*/ 655982 w 3860358"/>
              <a:gd name="connsiteY36" fmla="*/ 2655736 h 3069204"/>
              <a:gd name="connsiteX37" fmla="*/ 544664 w 3860358"/>
              <a:gd name="connsiteY37" fmla="*/ 2536466 h 3069204"/>
              <a:gd name="connsiteX38" fmla="*/ 528761 w 3860358"/>
              <a:gd name="connsiteY38" fmla="*/ 2417197 h 3069204"/>
              <a:gd name="connsiteX39" fmla="*/ 608274 w 3860358"/>
              <a:gd name="connsiteY39" fmla="*/ 2289976 h 3069204"/>
              <a:gd name="connsiteX40" fmla="*/ 536713 w 3860358"/>
              <a:gd name="connsiteY40" fmla="*/ 2091193 h 3069204"/>
              <a:gd name="connsiteX41" fmla="*/ 473102 w 3860358"/>
              <a:gd name="connsiteY41" fmla="*/ 1995777 h 3069204"/>
              <a:gd name="connsiteX42" fmla="*/ 290222 w 3860358"/>
              <a:gd name="connsiteY42" fmla="*/ 1852654 h 3069204"/>
              <a:gd name="connsiteX43" fmla="*/ 210709 w 3860358"/>
              <a:gd name="connsiteY43" fmla="*/ 1725433 h 3069204"/>
              <a:gd name="connsiteX44" fmla="*/ 107342 w 3860358"/>
              <a:gd name="connsiteY44" fmla="*/ 1534602 h 3069204"/>
              <a:gd name="connsiteX45" fmla="*/ 75537 w 3860358"/>
              <a:gd name="connsiteY45" fmla="*/ 1478943 h 3069204"/>
              <a:gd name="connsiteX46" fmla="*/ 51683 w 3860358"/>
              <a:gd name="connsiteY46" fmla="*/ 1391478 h 3069204"/>
              <a:gd name="connsiteX47" fmla="*/ 75537 w 3860358"/>
              <a:gd name="connsiteY47" fmla="*/ 1256306 h 3069204"/>
              <a:gd name="connsiteX48" fmla="*/ 504907 w 3860358"/>
              <a:gd name="connsiteY48" fmla="*/ 1192696 h 3069204"/>
              <a:gd name="connsiteX49" fmla="*/ 926327 w 3860358"/>
              <a:gd name="connsiteY49" fmla="*/ 1121134 h 3069204"/>
              <a:gd name="connsiteX50" fmla="*/ 1204622 w 3860358"/>
              <a:gd name="connsiteY50" fmla="*/ 1065475 h 3069204"/>
              <a:gd name="connsiteX51" fmla="*/ 1443161 w 3860358"/>
              <a:gd name="connsiteY51" fmla="*/ 1017767 h 3069204"/>
              <a:gd name="connsiteX52" fmla="*/ 1498821 w 3860358"/>
              <a:gd name="connsiteY52" fmla="*/ 954157 h 3069204"/>
              <a:gd name="connsiteX53" fmla="*/ 1514723 w 3860358"/>
              <a:gd name="connsiteY53" fmla="*/ 842838 h 3069204"/>
              <a:gd name="connsiteX54" fmla="*/ 1506772 w 3860358"/>
              <a:gd name="connsiteY54" fmla="*/ 763325 h 3069204"/>
              <a:gd name="connsiteX0" fmla="*/ 3335572 w 3860358"/>
              <a:gd name="connsiteY0" fmla="*/ 87464 h 3069204"/>
              <a:gd name="connsiteX1" fmla="*/ 3494598 w 3860358"/>
              <a:gd name="connsiteY1" fmla="*/ 0 h 3069204"/>
              <a:gd name="connsiteX2" fmla="*/ 3669527 w 3860358"/>
              <a:gd name="connsiteY2" fmla="*/ 15903 h 3069204"/>
              <a:gd name="connsiteX3" fmla="*/ 3796747 w 3860358"/>
              <a:gd name="connsiteY3" fmla="*/ 119270 h 3069204"/>
              <a:gd name="connsiteX4" fmla="*/ 3804699 w 3860358"/>
              <a:gd name="connsiteY4" fmla="*/ 214685 h 3069204"/>
              <a:gd name="connsiteX5" fmla="*/ 3804699 w 3860358"/>
              <a:gd name="connsiteY5" fmla="*/ 373711 h 3069204"/>
              <a:gd name="connsiteX6" fmla="*/ 3772894 w 3860358"/>
              <a:gd name="connsiteY6" fmla="*/ 492981 h 3069204"/>
              <a:gd name="connsiteX7" fmla="*/ 3741088 w 3860358"/>
              <a:gd name="connsiteY7" fmla="*/ 588397 h 3069204"/>
              <a:gd name="connsiteX8" fmla="*/ 3844455 w 3860358"/>
              <a:gd name="connsiteY8" fmla="*/ 795131 h 3069204"/>
              <a:gd name="connsiteX9" fmla="*/ 3860358 w 3860358"/>
              <a:gd name="connsiteY9" fmla="*/ 1009816 h 3069204"/>
              <a:gd name="connsiteX10" fmla="*/ 3772894 w 3860358"/>
              <a:gd name="connsiteY10" fmla="*/ 1240404 h 3069204"/>
              <a:gd name="connsiteX11" fmla="*/ 3645673 w 3860358"/>
              <a:gd name="connsiteY11" fmla="*/ 1661823 h 3069204"/>
              <a:gd name="connsiteX12" fmla="*/ 3574111 w 3860358"/>
              <a:gd name="connsiteY12" fmla="*/ 1987826 h 3069204"/>
              <a:gd name="connsiteX13" fmla="*/ 3446890 w 3860358"/>
              <a:gd name="connsiteY13" fmla="*/ 2202511 h 3069204"/>
              <a:gd name="connsiteX14" fmla="*/ 3264010 w 3860358"/>
              <a:gd name="connsiteY14" fmla="*/ 2329732 h 3069204"/>
              <a:gd name="connsiteX15" fmla="*/ 3144741 w 3860358"/>
              <a:gd name="connsiteY15" fmla="*/ 2385391 h 3069204"/>
              <a:gd name="connsiteX16" fmla="*/ 3049325 w 3860358"/>
              <a:gd name="connsiteY16" fmla="*/ 2552369 h 3069204"/>
              <a:gd name="connsiteX17" fmla="*/ 2898250 w 3860358"/>
              <a:gd name="connsiteY17" fmla="*/ 2655736 h 3069204"/>
              <a:gd name="connsiteX18" fmla="*/ 2715370 w 3860358"/>
              <a:gd name="connsiteY18" fmla="*/ 2743200 h 3069204"/>
              <a:gd name="connsiteX19" fmla="*/ 2445026 w 3860358"/>
              <a:gd name="connsiteY19" fmla="*/ 2782957 h 3069204"/>
              <a:gd name="connsiteX20" fmla="*/ 2182633 w 3860358"/>
              <a:gd name="connsiteY20" fmla="*/ 2830664 h 3069204"/>
              <a:gd name="connsiteX21" fmla="*/ 2015655 w 3860358"/>
              <a:gd name="connsiteY21" fmla="*/ 2910177 h 3069204"/>
              <a:gd name="connsiteX22" fmla="*/ 1920240 w 3860358"/>
              <a:gd name="connsiteY22" fmla="*/ 3013544 h 3069204"/>
              <a:gd name="connsiteX23" fmla="*/ 1872532 w 3860358"/>
              <a:gd name="connsiteY23" fmla="*/ 3069204 h 3069204"/>
              <a:gd name="connsiteX24" fmla="*/ 1800970 w 3860358"/>
              <a:gd name="connsiteY24" fmla="*/ 3053301 h 3069204"/>
              <a:gd name="connsiteX25" fmla="*/ 1769165 w 3860358"/>
              <a:gd name="connsiteY25" fmla="*/ 2934031 h 3069204"/>
              <a:gd name="connsiteX26" fmla="*/ 1649895 w 3860358"/>
              <a:gd name="connsiteY26" fmla="*/ 2751151 h 3069204"/>
              <a:gd name="connsiteX27" fmla="*/ 1506772 w 3860358"/>
              <a:gd name="connsiteY27" fmla="*/ 2512612 h 3069204"/>
              <a:gd name="connsiteX28" fmla="*/ 1395454 w 3860358"/>
              <a:gd name="connsiteY28" fmla="*/ 2329732 h 3069204"/>
              <a:gd name="connsiteX29" fmla="*/ 1172817 w 3860358"/>
              <a:gd name="connsiteY29" fmla="*/ 2242268 h 3069204"/>
              <a:gd name="connsiteX30" fmla="*/ 1061499 w 3860358"/>
              <a:gd name="connsiteY30" fmla="*/ 2274073 h 3069204"/>
              <a:gd name="connsiteX31" fmla="*/ 1013791 w 3860358"/>
              <a:gd name="connsiteY31" fmla="*/ 2345635 h 3069204"/>
              <a:gd name="connsiteX32" fmla="*/ 1013791 w 3860358"/>
              <a:gd name="connsiteY32" fmla="*/ 2456953 h 3069204"/>
              <a:gd name="connsiteX33" fmla="*/ 958132 w 3860358"/>
              <a:gd name="connsiteY33" fmla="*/ 2552369 h 3069204"/>
              <a:gd name="connsiteX34" fmla="*/ 822960 w 3860358"/>
              <a:gd name="connsiteY34" fmla="*/ 2623931 h 3069204"/>
              <a:gd name="connsiteX35" fmla="*/ 655982 w 3860358"/>
              <a:gd name="connsiteY35" fmla="*/ 2655736 h 3069204"/>
              <a:gd name="connsiteX36" fmla="*/ 544664 w 3860358"/>
              <a:gd name="connsiteY36" fmla="*/ 2536466 h 3069204"/>
              <a:gd name="connsiteX37" fmla="*/ 528761 w 3860358"/>
              <a:gd name="connsiteY37" fmla="*/ 2417197 h 3069204"/>
              <a:gd name="connsiteX38" fmla="*/ 608274 w 3860358"/>
              <a:gd name="connsiteY38" fmla="*/ 2289976 h 3069204"/>
              <a:gd name="connsiteX39" fmla="*/ 536713 w 3860358"/>
              <a:gd name="connsiteY39" fmla="*/ 2091193 h 3069204"/>
              <a:gd name="connsiteX40" fmla="*/ 473102 w 3860358"/>
              <a:gd name="connsiteY40" fmla="*/ 1995777 h 3069204"/>
              <a:gd name="connsiteX41" fmla="*/ 290222 w 3860358"/>
              <a:gd name="connsiteY41" fmla="*/ 1852654 h 3069204"/>
              <a:gd name="connsiteX42" fmla="*/ 210709 w 3860358"/>
              <a:gd name="connsiteY42" fmla="*/ 1725433 h 3069204"/>
              <a:gd name="connsiteX43" fmla="*/ 107342 w 3860358"/>
              <a:gd name="connsiteY43" fmla="*/ 1534602 h 3069204"/>
              <a:gd name="connsiteX44" fmla="*/ 75537 w 3860358"/>
              <a:gd name="connsiteY44" fmla="*/ 1478943 h 3069204"/>
              <a:gd name="connsiteX45" fmla="*/ 51683 w 3860358"/>
              <a:gd name="connsiteY45" fmla="*/ 1391478 h 3069204"/>
              <a:gd name="connsiteX46" fmla="*/ 75537 w 3860358"/>
              <a:gd name="connsiteY46" fmla="*/ 1256306 h 3069204"/>
              <a:gd name="connsiteX47" fmla="*/ 504907 w 3860358"/>
              <a:gd name="connsiteY47" fmla="*/ 1192696 h 3069204"/>
              <a:gd name="connsiteX48" fmla="*/ 926327 w 3860358"/>
              <a:gd name="connsiteY48" fmla="*/ 1121134 h 3069204"/>
              <a:gd name="connsiteX49" fmla="*/ 1204622 w 3860358"/>
              <a:gd name="connsiteY49" fmla="*/ 1065475 h 3069204"/>
              <a:gd name="connsiteX50" fmla="*/ 1443161 w 3860358"/>
              <a:gd name="connsiteY50" fmla="*/ 1017767 h 3069204"/>
              <a:gd name="connsiteX51" fmla="*/ 1498821 w 3860358"/>
              <a:gd name="connsiteY51" fmla="*/ 954157 h 3069204"/>
              <a:gd name="connsiteX52" fmla="*/ 1514723 w 3860358"/>
              <a:gd name="connsiteY52" fmla="*/ 842838 h 3069204"/>
              <a:gd name="connsiteX53" fmla="*/ 1506772 w 3860358"/>
              <a:gd name="connsiteY53" fmla="*/ 763325 h 3069204"/>
              <a:gd name="connsiteX0" fmla="*/ 3335572 w 3860358"/>
              <a:gd name="connsiteY0" fmla="*/ 253346 h 3235086"/>
              <a:gd name="connsiteX1" fmla="*/ 3303846 w 3860358"/>
              <a:gd name="connsiteY1" fmla="*/ 0 h 3235086"/>
              <a:gd name="connsiteX2" fmla="*/ 3494598 w 3860358"/>
              <a:gd name="connsiteY2" fmla="*/ 165882 h 3235086"/>
              <a:gd name="connsiteX3" fmla="*/ 3669527 w 3860358"/>
              <a:gd name="connsiteY3" fmla="*/ 181785 h 3235086"/>
              <a:gd name="connsiteX4" fmla="*/ 3796747 w 3860358"/>
              <a:gd name="connsiteY4" fmla="*/ 285152 h 3235086"/>
              <a:gd name="connsiteX5" fmla="*/ 3804699 w 3860358"/>
              <a:gd name="connsiteY5" fmla="*/ 380567 h 3235086"/>
              <a:gd name="connsiteX6" fmla="*/ 3804699 w 3860358"/>
              <a:gd name="connsiteY6" fmla="*/ 539593 h 3235086"/>
              <a:gd name="connsiteX7" fmla="*/ 3772894 w 3860358"/>
              <a:gd name="connsiteY7" fmla="*/ 658863 h 3235086"/>
              <a:gd name="connsiteX8" fmla="*/ 3741088 w 3860358"/>
              <a:gd name="connsiteY8" fmla="*/ 754279 h 3235086"/>
              <a:gd name="connsiteX9" fmla="*/ 3844455 w 3860358"/>
              <a:gd name="connsiteY9" fmla="*/ 961013 h 3235086"/>
              <a:gd name="connsiteX10" fmla="*/ 3860358 w 3860358"/>
              <a:gd name="connsiteY10" fmla="*/ 1175698 h 3235086"/>
              <a:gd name="connsiteX11" fmla="*/ 3772894 w 3860358"/>
              <a:gd name="connsiteY11" fmla="*/ 1406286 h 3235086"/>
              <a:gd name="connsiteX12" fmla="*/ 3645673 w 3860358"/>
              <a:gd name="connsiteY12" fmla="*/ 1827705 h 3235086"/>
              <a:gd name="connsiteX13" fmla="*/ 3574111 w 3860358"/>
              <a:gd name="connsiteY13" fmla="*/ 2153708 h 3235086"/>
              <a:gd name="connsiteX14" fmla="*/ 3446890 w 3860358"/>
              <a:gd name="connsiteY14" fmla="*/ 2368393 h 3235086"/>
              <a:gd name="connsiteX15" fmla="*/ 3264010 w 3860358"/>
              <a:gd name="connsiteY15" fmla="*/ 2495614 h 3235086"/>
              <a:gd name="connsiteX16" fmla="*/ 3144741 w 3860358"/>
              <a:gd name="connsiteY16" fmla="*/ 2551273 h 3235086"/>
              <a:gd name="connsiteX17" fmla="*/ 3049325 w 3860358"/>
              <a:gd name="connsiteY17" fmla="*/ 2718251 h 3235086"/>
              <a:gd name="connsiteX18" fmla="*/ 2898250 w 3860358"/>
              <a:gd name="connsiteY18" fmla="*/ 2821618 h 3235086"/>
              <a:gd name="connsiteX19" fmla="*/ 2715370 w 3860358"/>
              <a:gd name="connsiteY19" fmla="*/ 2909082 h 3235086"/>
              <a:gd name="connsiteX20" fmla="*/ 2445026 w 3860358"/>
              <a:gd name="connsiteY20" fmla="*/ 2948839 h 3235086"/>
              <a:gd name="connsiteX21" fmla="*/ 2182633 w 3860358"/>
              <a:gd name="connsiteY21" fmla="*/ 2996546 h 3235086"/>
              <a:gd name="connsiteX22" fmla="*/ 2015655 w 3860358"/>
              <a:gd name="connsiteY22" fmla="*/ 3076059 h 3235086"/>
              <a:gd name="connsiteX23" fmla="*/ 1920240 w 3860358"/>
              <a:gd name="connsiteY23" fmla="*/ 3179426 h 3235086"/>
              <a:gd name="connsiteX24" fmla="*/ 1872532 w 3860358"/>
              <a:gd name="connsiteY24" fmla="*/ 3235086 h 3235086"/>
              <a:gd name="connsiteX25" fmla="*/ 1800970 w 3860358"/>
              <a:gd name="connsiteY25" fmla="*/ 3219183 h 3235086"/>
              <a:gd name="connsiteX26" fmla="*/ 1769165 w 3860358"/>
              <a:gd name="connsiteY26" fmla="*/ 3099913 h 3235086"/>
              <a:gd name="connsiteX27" fmla="*/ 1649895 w 3860358"/>
              <a:gd name="connsiteY27" fmla="*/ 2917033 h 3235086"/>
              <a:gd name="connsiteX28" fmla="*/ 1506772 w 3860358"/>
              <a:gd name="connsiteY28" fmla="*/ 2678494 h 3235086"/>
              <a:gd name="connsiteX29" fmla="*/ 1395454 w 3860358"/>
              <a:gd name="connsiteY29" fmla="*/ 2495614 h 3235086"/>
              <a:gd name="connsiteX30" fmla="*/ 1172817 w 3860358"/>
              <a:gd name="connsiteY30" fmla="*/ 2408150 h 3235086"/>
              <a:gd name="connsiteX31" fmla="*/ 1061499 w 3860358"/>
              <a:gd name="connsiteY31" fmla="*/ 2439955 h 3235086"/>
              <a:gd name="connsiteX32" fmla="*/ 1013791 w 3860358"/>
              <a:gd name="connsiteY32" fmla="*/ 2511517 h 3235086"/>
              <a:gd name="connsiteX33" fmla="*/ 1013791 w 3860358"/>
              <a:gd name="connsiteY33" fmla="*/ 2622835 h 3235086"/>
              <a:gd name="connsiteX34" fmla="*/ 958132 w 3860358"/>
              <a:gd name="connsiteY34" fmla="*/ 2718251 h 3235086"/>
              <a:gd name="connsiteX35" fmla="*/ 822960 w 3860358"/>
              <a:gd name="connsiteY35" fmla="*/ 2789813 h 3235086"/>
              <a:gd name="connsiteX36" fmla="*/ 655982 w 3860358"/>
              <a:gd name="connsiteY36" fmla="*/ 2821618 h 3235086"/>
              <a:gd name="connsiteX37" fmla="*/ 544664 w 3860358"/>
              <a:gd name="connsiteY37" fmla="*/ 2702348 h 3235086"/>
              <a:gd name="connsiteX38" fmla="*/ 528761 w 3860358"/>
              <a:gd name="connsiteY38" fmla="*/ 2583079 h 3235086"/>
              <a:gd name="connsiteX39" fmla="*/ 608274 w 3860358"/>
              <a:gd name="connsiteY39" fmla="*/ 2455858 h 3235086"/>
              <a:gd name="connsiteX40" fmla="*/ 536713 w 3860358"/>
              <a:gd name="connsiteY40" fmla="*/ 2257075 h 3235086"/>
              <a:gd name="connsiteX41" fmla="*/ 473102 w 3860358"/>
              <a:gd name="connsiteY41" fmla="*/ 2161659 h 3235086"/>
              <a:gd name="connsiteX42" fmla="*/ 290222 w 3860358"/>
              <a:gd name="connsiteY42" fmla="*/ 2018536 h 3235086"/>
              <a:gd name="connsiteX43" fmla="*/ 210709 w 3860358"/>
              <a:gd name="connsiteY43" fmla="*/ 1891315 h 3235086"/>
              <a:gd name="connsiteX44" fmla="*/ 107342 w 3860358"/>
              <a:gd name="connsiteY44" fmla="*/ 1700484 h 3235086"/>
              <a:gd name="connsiteX45" fmla="*/ 75537 w 3860358"/>
              <a:gd name="connsiteY45" fmla="*/ 1644825 h 3235086"/>
              <a:gd name="connsiteX46" fmla="*/ 51683 w 3860358"/>
              <a:gd name="connsiteY46" fmla="*/ 1557360 h 3235086"/>
              <a:gd name="connsiteX47" fmla="*/ 75537 w 3860358"/>
              <a:gd name="connsiteY47" fmla="*/ 1422188 h 3235086"/>
              <a:gd name="connsiteX48" fmla="*/ 504907 w 3860358"/>
              <a:gd name="connsiteY48" fmla="*/ 1358578 h 3235086"/>
              <a:gd name="connsiteX49" fmla="*/ 926327 w 3860358"/>
              <a:gd name="connsiteY49" fmla="*/ 1287016 h 3235086"/>
              <a:gd name="connsiteX50" fmla="*/ 1204622 w 3860358"/>
              <a:gd name="connsiteY50" fmla="*/ 1231357 h 3235086"/>
              <a:gd name="connsiteX51" fmla="*/ 1443161 w 3860358"/>
              <a:gd name="connsiteY51" fmla="*/ 1183649 h 3235086"/>
              <a:gd name="connsiteX52" fmla="*/ 1498821 w 3860358"/>
              <a:gd name="connsiteY52" fmla="*/ 1120039 h 3235086"/>
              <a:gd name="connsiteX53" fmla="*/ 1514723 w 3860358"/>
              <a:gd name="connsiteY53" fmla="*/ 1008720 h 3235086"/>
              <a:gd name="connsiteX54" fmla="*/ 1506772 w 3860358"/>
              <a:gd name="connsiteY54" fmla="*/ 929207 h 3235086"/>
              <a:gd name="connsiteX0" fmla="*/ 3303846 w 3860358"/>
              <a:gd name="connsiteY0" fmla="*/ 0 h 3235086"/>
              <a:gd name="connsiteX1" fmla="*/ 3494598 w 3860358"/>
              <a:gd name="connsiteY1" fmla="*/ 165882 h 3235086"/>
              <a:gd name="connsiteX2" fmla="*/ 3669527 w 3860358"/>
              <a:gd name="connsiteY2" fmla="*/ 181785 h 3235086"/>
              <a:gd name="connsiteX3" fmla="*/ 3796747 w 3860358"/>
              <a:gd name="connsiteY3" fmla="*/ 285152 h 3235086"/>
              <a:gd name="connsiteX4" fmla="*/ 3804699 w 3860358"/>
              <a:gd name="connsiteY4" fmla="*/ 380567 h 3235086"/>
              <a:gd name="connsiteX5" fmla="*/ 3804699 w 3860358"/>
              <a:gd name="connsiteY5" fmla="*/ 539593 h 3235086"/>
              <a:gd name="connsiteX6" fmla="*/ 3772894 w 3860358"/>
              <a:gd name="connsiteY6" fmla="*/ 658863 h 3235086"/>
              <a:gd name="connsiteX7" fmla="*/ 3741088 w 3860358"/>
              <a:gd name="connsiteY7" fmla="*/ 754279 h 3235086"/>
              <a:gd name="connsiteX8" fmla="*/ 3844455 w 3860358"/>
              <a:gd name="connsiteY8" fmla="*/ 961013 h 3235086"/>
              <a:gd name="connsiteX9" fmla="*/ 3860358 w 3860358"/>
              <a:gd name="connsiteY9" fmla="*/ 1175698 h 3235086"/>
              <a:gd name="connsiteX10" fmla="*/ 3772894 w 3860358"/>
              <a:gd name="connsiteY10" fmla="*/ 1406286 h 3235086"/>
              <a:gd name="connsiteX11" fmla="*/ 3645673 w 3860358"/>
              <a:gd name="connsiteY11" fmla="*/ 1827705 h 3235086"/>
              <a:gd name="connsiteX12" fmla="*/ 3574111 w 3860358"/>
              <a:gd name="connsiteY12" fmla="*/ 2153708 h 3235086"/>
              <a:gd name="connsiteX13" fmla="*/ 3446890 w 3860358"/>
              <a:gd name="connsiteY13" fmla="*/ 2368393 h 3235086"/>
              <a:gd name="connsiteX14" fmla="*/ 3264010 w 3860358"/>
              <a:gd name="connsiteY14" fmla="*/ 2495614 h 3235086"/>
              <a:gd name="connsiteX15" fmla="*/ 3144741 w 3860358"/>
              <a:gd name="connsiteY15" fmla="*/ 2551273 h 3235086"/>
              <a:gd name="connsiteX16" fmla="*/ 3049325 w 3860358"/>
              <a:gd name="connsiteY16" fmla="*/ 2718251 h 3235086"/>
              <a:gd name="connsiteX17" fmla="*/ 2898250 w 3860358"/>
              <a:gd name="connsiteY17" fmla="*/ 2821618 h 3235086"/>
              <a:gd name="connsiteX18" fmla="*/ 2715370 w 3860358"/>
              <a:gd name="connsiteY18" fmla="*/ 2909082 h 3235086"/>
              <a:gd name="connsiteX19" fmla="*/ 2445026 w 3860358"/>
              <a:gd name="connsiteY19" fmla="*/ 2948839 h 3235086"/>
              <a:gd name="connsiteX20" fmla="*/ 2182633 w 3860358"/>
              <a:gd name="connsiteY20" fmla="*/ 2996546 h 3235086"/>
              <a:gd name="connsiteX21" fmla="*/ 2015655 w 3860358"/>
              <a:gd name="connsiteY21" fmla="*/ 3076059 h 3235086"/>
              <a:gd name="connsiteX22" fmla="*/ 1920240 w 3860358"/>
              <a:gd name="connsiteY22" fmla="*/ 3179426 h 3235086"/>
              <a:gd name="connsiteX23" fmla="*/ 1872532 w 3860358"/>
              <a:gd name="connsiteY23" fmla="*/ 3235086 h 3235086"/>
              <a:gd name="connsiteX24" fmla="*/ 1800970 w 3860358"/>
              <a:gd name="connsiteY24" fmla="*/ 3219183 h 3235086"/>
              <a:gd name="connsiteX25" fmla="*/ 1769165 w 3860358"/>
              <a:gd name="connsiteY25" fmla="*/ 3099913 h 3235086"/>
              <a:gd name="connsiteX26" fmla="*/ 1649895 w 3860358"/>
              <a:gd name="connsiteY26" fmla="*/ 2917033 h 3235086"/>
              <a:gd name="connsiteX27" fmla="*/ 1506772 w 3860358"/>
              <a:gd name="connsiteY27" fmla="*/ 2678494 h 3235086"/>
              <a:gd name="connsiteX28" fmla="*/ 1395454 w 3860358"/>
              <a:gd name="connsiteY28" fmla="*/ 2495614 h 3235086"/>
              <a:gd name="connsiteX29" fmla="*/ 1172817 w 3860358"/>
              <a:gd name="connsiteY29" fmla="*/ 2408150 h 3235086"/>
              <a:gd name="connsiteX30" fmla="*/ 1061499 w 3860358"/>
              <a:gd name="connsiteY30" fmla="*/ 2439955 h 3235086"/>
              <a:gd name="connsiteX31" fmla="*/ 1013791 w 3860358"/>
              <a:gd name="connsiteY31" fmla="*/ 2511517 h 3235086"/>
              <a:gd name="connsiteX32" fmla="*/ 1013791 w 3860358"/>
              <a:gd name="connsiteY32" fmla="*/ 2622835 h 3235086"/>
              <a:gd name="connsiteX33" fmla="*/ 958132 w 3860358"/>
              <a:gd name="connsiteY33" fmla="*/ 2718251 h 3235086"/>
              <a:gd name="connsiteX34" fmla="*/ 822960 w 3860358"/>
              <a:gd name="connsiteY34" fmla="*/ 2789813 h 3235086"/>
              <a:gd name="connsiteX35" fmla="*/ 655982 w 3860358"/>
              <a:gd name="connsiteY35" fmla="*/ 2821618 h 3235086"/>
              <a:gd name="connsiteX36" fmla="*/ 544664 w 3860358"/>
              <a:gd name="connsiteY36" fmla="*/ 2702348 h 3235086"/>
              <a:gd name="connsiteX37" fmla="*/ 528761 w 3860358"/>
              <a:gd name="connsiteY37" fmla="*/ 2583079 h 3235086"/>
              <a:gd name="connsiteX38" fmla="*/ 608274 w 3860358"/>
              <a:gd name="connsiteY38" fmla="*/ 2455858 h 3235086"/>
              <a:gd name="connsiteX39" fmla="*/ 536713 w 3860358"/>
              <a:gd name="connsiteY39" fmla="*/ 2257075 h 3235086"/>
              <a:gd name="connsiteX40" fmla="*/ 473102 w 3860358"/>
              <a:gd name="connsiteY40" fmla="*/ 2161659 h 3235086"/>
              <a:gd name="connsiteX41" fmla="*/ 290222 w 3860358"/>
              <a:gd name="connsiteY41" fmla="*/ 2018536 h 3235086"/>
              <a:gd name="connsiteX42" fmla="*/ 210709 w 3860358"/>
              <a:gd name="connsiteY42" fmla="*/ 1891315 h 3235086"/>
              <a:gd name="connsiteX43" fmla="*/ 107342 w 3860358"/>
              <a:gd name="connsiteY43" fmla="*/ 1700484 h 3235086"/>
              <a:gd name="connsiteX44" fmla="*/ 75537 w 3860358"/>
              <a:gd name="connsiteY44" fmla="*/ 1644825 h 3235086"/>
              <a:gd name="connsiteX45" fmla="*/ 51683 w 3860358"/>
              <a:gd name="connsiteY45" fmla="*/ 1557360 h 3235086"/>
              <a:gd name="connsiteX46" fmla="*/ 75537 w 3860358"/>
              <a:gd name="connsiteY46" fmla="*/ 1422188 h 3235086"/>
              <a:gd name="connsiteX47" fmla="*/ 504907 w 3860358"/>
              <a:gd name="connsiteY47" fmla="*/ 1358578 h 3235086"/>
              <a:gd name="connsiteX48" fmla="*/ 926327 w 3860358"/>
              <a:gd name="connsiteY48" fmla="*/ 1287016 h 3235086"/>
              <a:gd name="connsiteX49" fmla="*/ 1204622 w 3860358"/>
              <a:gd name="connsiteY49" fmla="*/ 1231357 h 3235086"/>
              <a:gd name="connsiteX50" fmla="*/ 1443161 w 3860358"/>
              <a:gd name="connsiteY50" fmla="*/ 1183649 h 3235086"/>
              <a:gd name="connsiteX51" fmla="*/ 1498821 w 3860358"/>
              <a:gd name="connsiteY51" fmla="*/ 1120039 h 3235086"/>
              <a:gd name="connsiteX52" fmla="*/ 1514723 w 3860358"/>
              <a:gd name="connsiteY52" fmla="*/ 1008720 h 3235086"/>
              <a:gd name="connsiteX53" fmla="*/ 1506772 w 3860358"/>
              <a:gd name="connsiteY53" fmla="*/ 929207 h 3235086"/>
              <a:gd name="connsiteX0" fmla="*/ 3231838 w 3860358"/>
              <a:gd name="connsiteY0" fmla="*/ 0 h 3235086"/>
              <a:gd name="connsiteX1" fmla="*/ 3494598 w 3860358"/>
              <a:gd name="connsiteY1" fmla="*/ 165882 h 3235086"/>
              <a:gd name="connsiteX2" fmla="*/ 3669527 w 3860358"/>
              <a:gd name="connsiteY2" fmla="*/ 181785 h 3235086"/>
              <a:gd name="connsiteX3" fmla="*/ 3796747 w 3860358"/>
              <a:gd name="connsiteY3" fmla="*/ 285152 h 3235086"/>
              <a:gd name="connsiteX4" fmla="*/ 3804699 w 3860358"/>
              <a:gd name="connsiteY4" fmla="*/ 380567 h 3235086"/>
              <a:gd name="connsiteX5" fmla="*/ 3804699 w 3860358"/>
              <a:gd name="connsiteY5" fmla="*/ 539593 h 3235086"/>
              <a:gd name="connsiteX6" fmla="*/ 3772894 w 3860358"/>
              <a:gd name="connsiteY6" fmla="*/ 658863 h 3235086"/>
              <a:gd name="connsiteX7" fmla="*/ 3741088 w 3860358"/>
              <a:gd name="connsiteY7" fmla="*/ 754279 h 3235086"/>
              <a:gd name="connsiteX8" fmla="*/ 3844455 w 3860358"/>
              <a:gd name="connsiteY8" fmla="*/ 961013 h 3235086"/>
              <a:gd name="connsiteX9" fmla="*/ 3860358 w 3860358"/>
              <a:gd name="connsiteY9" fmla="*/ 1175698 h 3235086"/>
              <a:gd name="connsiteX10" fmla="*/ 3772894 w 3860358"/>
              <a:gd name="connsiteY10" fmla="*/ 1406286 h 3235086"/>
              <a:gd name="connsiteX11" fmla="*/ 3645673 w 3860358"/>
              <a:gd name="connsiteY11" fmla="*/ 1827705 h 3235086"/>
              <a:gd name="connsiteX12" fmla="*/ 3574111 w 3860358"/>
              <a:gd name="connsiteY12" fmla="*/ 2153708 h 3235086"/>
              <a:gd name="connsiteX13" fmla="*/ 3446890 w 3860358"/>
              <a:gd name="connsiteY13" fmla="*/ 2368393 h 3235086"/>
              <a:gd name="connsiteX14" fmla="*/ 3264010 w 3860358"/>
              <a:gd name="connsiteY14" fmla="*/ 2495614 h 3235086"/>
              <a:gd name="connsiteX15" fmla="*/ 3144741 w 3860358"/>
              <a:gd name="connsiteY15" fmla="*/ 2551273 h 3235086"/>
              <a:gd name="connsiteX16" fmla="*/ 3049325 w 3860358"/>
              <a:gd name="connsiteY16" fmla="*/ 2718251 h 3235086"/>
              <a:gd name="connsiteX17" fmla="*/ 2898250 w 3860358"/>
              <a:gd name="connsiteY17" fmla="*/ 2821618 h 3235086"/>
              <a:gd name="connsiteX18" fmla="*/ 2715370 w 3860358"/>
              <a:gd name="connsiteY18" fmla="*/ 2909082 h 3235086"/>
              <a:gd name="connsiteX19" fmla="*/ 2445026 w 3860358"/>
              <a:gd name="connsiteY19" fmla="*/ 2948839 h 3235086"/>
              <a:gd name="connsiteX20" fmla="*/ 2182633 w 3860358"/>
              <a:gd name="connsiteY20" fmla="*/ 2996546 h 3235086"/>
              <a:gd name="connsiteX21" fmla="*/ 2015655 w 3860358"/>
              <a:gd name="connsiteY21" fmla="*/ 3076059 h 3235086"/>
              <a:gd name="connsiteX22" fmla="*/ 1920240 w 3860358"/>
              <a:gd name="connsiteY22" fmla="*/ 3179426 h 3235086"/>
              <a:gd name="connsiteX23" fmla="*/ 1872532 w 3860358"/>
              <a:gd name="connsiteY23" fmla="*/ 3235086 h 3235086"/>
              <a:gd name="connsiteX24" fmla="*/ 1800970 w 3860358"/>
              <a:gd name="connsiteY24" fmla="*/ 3219183 h 3235086"/>
              <a:gd name="connsiteX25" fmla="*/ 1769165 w 3860358"/>
              <a:gd name="connsiteY25" fmla="*/ 3099913 h 3235086"/>
              <a:gd name="connsiteX26" fmla="*/ 1649895 w 3860358"/>
              <a:gd name="connsiteY26" fmla="*/ 2917033 h 3235086"/>
              <a:gd name="connsiteX27" fmla="*/ 1506772 w 3860358"/>
              <a:gd name="connsiteY27" fmla="*/ 2678494 h 3235086"/>
              <a:gd name="connsiteX28" fmla="*/ 1395454 w 3860358"/>
              <a:gd name="connsiteY28" fmla="*/ 2495614 h 3235086"/>
              <a:gd name="connsiteX29" fmla="*/ 1172817 w 3860358"/>
              <a:gd name="connsiteY29" fmla="*/ 2408150 h 3235086"/>
              <a:gd name="connsiteX30" fmla="*/ 1061499 w 3860358"/>
              <a:gd name="connsiteY30" fmla="*/ 2439955 h 3235086"/>
              <a:gd name="connsiteX31" fmla="*/ 1013791 w 3860358"/>
              <a:gd name="connsiteY31" fmla="*/ 2511517 h 3235086"/>
              <a:gd name="connsiteX32" fmla="*/ 1013791 w 3860358"/>
              <a:gd name="connsiteY32" fmla="*/ 2622835 h 3235086"/>
              <a:gd name="connsiteX33" fmla="*/ 958132 w 3860358"/>
              <a:gd name="connsiteY33" fmla="*/ 2718251 h 3235086"/>
              <a:gd name="connsiteX34" fmla="*/ 822960 w 3860358"/>
              <a:gd name="connsiteY34" fmla="*/ 2789813 h 3235086"/>
              <a:gd name="connsiteX35" fmla="*/ 655982 w 3860358"/>
              <a:gd name="connsiteY35" fmla="*/ 2821618 h 3235086"/>
              <a:gd name="connsiteX36" fmla="*/ 544664 w 3860358"/>
              <a:gd name="connsiteY36" fmla="*/ 2702348 h 3235086"/>
              <a:gd name="connsiteX37" fmla="*/ 528761 w 3860358"/>
              <a:gd name="connsiteY37" fmla="*/ 2583079 h 3235086"/>
              <a:gd name="connsiteX38" fmla="*/ 608274 w 3860358"/>
              <a:gd name="connsiteY38" fmla="*/ 2455858 h 3235086"/>
              <a:gd name="connsiteX39" fmla="*/ 536713 w 3860358"/>
              <a:gd name="connsiteY39" fmla="*/ 2257075 h 3235086"/>
              <a:gd name="connsiteX40" fmla="*/ 473102 w 3860358"/>
              <a:gd name="connsiteY40" fmla="*/ 2161659 h 3235086"/>
              <a:gd name="connsiteX41" fmla="*/ 290222 w 3860358"/>
              <a:gd name="connsiteY41" fmla="*/ 2018536 h 3235086"/>
              <a:gd name="connsiteX42" fmla="*/ 210709 w 3860358"/>
              <a:gd name="connsiteY42" fmla="*/ 1891315 h 3235086"/>
              <a:gd name="connsiteX43" fmla="*/ 107342 w 3860358"/>
              <a:gd name="connsiteY43" fmla="*/ 1700484 h 3235086"/>
              <a:gd name="connsiteX44" fmla="*/ 75537 w 3860358"/>
              <a:gd name="connsiteY44" fmla="*/ 1644825 h 3235086"/>
              <a:gd name="connsiteX45" fmla="*/ 51683 w 3860358"/>
              <a:gd name="connsiteY45" fmla="*/ 1557360 h 3235086"/>
              <a:gd name="connsiteX46" fmla="*/ 75537 w 3860358"/>
              <a:gd name="connsiteY46" fmla="*/ 1422188 h 3235086"/>
              <a:gd name="connsiteX47" fmla="*/ 504907 w 3860358"/>
              <a:gd name="connsiteY47" fmla="*/ 1358578 h 3235086"/>
              <a:gd name="connsiteX48" fmla="*/ 926327 w 3860358"/>
              <a:gd name="connsiteY48" fmla="*/ 1287016 h 3235086"/>
              <a:gd name="connsiteX49" fmla="*/ 1204622 w 3860358"/>
              <a:gd name="connsiteY49" fmla="*/ 1231357 h 3235086"/>
              <a:gd name="connsiteX50" fmla="*/ 1443161 w 3860358"/>
              <a:gd name="connsiteY50" fmla="*/ 1183649 h 3235086"/>
              <a:gd name="connsiteX51" fmla="*/ 1498821 w 3860358"/>
              <a:gd name="connsiteY51" fmla="*/ 1120039 h 3235086"/>
              <a:gd name="connsiteX52" fmla="*/ 1514723 w 3860358"/>
              <a:gd name="connsiteY52" fmla="*/ 1008720 h 3235086"/>
              <a:gd name="connsiteX53" fmla="*/ 1506772 w 3860358"/>
              <a:gd name="connsiteY53" fmla="*/ 929207 h 3235086"/>
              <a:gd name="connsiteX0" fmla="*/ 3231838 w 3860358"/>
              <a:gd name="connsiteY0" fmla="*/ 0 h 3235086"/>
              <a:gd name="connsiteX1" fmla="*/ 3494598 w 3860358"/>
              <a:gd name="connsiteY1" fmla="*/ 165882 h 3235086"/>
              <a:gd name="connsiteX2" fmla="*/ 3669527 w 3860358"/>
              <a:gd name="connsiteY2" fmla="*/ 181785 h 3235086"/>
              <a:gd name="connsiteX3" fmla="*/ 3796747 w 3860358"/>
              <a:gd name="connsiteY3" fmla="*/ 285152 h 3235086"/>
              <a:gd name="connsiteX4" fmla="*/ 3804699 w 3860358"/>
              <a:gd name="connsiteY4" fmla="*/ 380567 h 3235086"/>
              <a:gd name="connsiteX5" fmla="*/ 3804699 w 3860358"/>
              <a:gd name="connsiteY5" fmla="*/ 539593 h 3235086"/>
              <a:gd name="connsiteX6" fmla="*/ 3772894 w 3860358"/>
              <a:gd name="connsiteY6" fmla="*/ 658863 h 3235086"/>
              <a:gd name="connsiteX7" fmla="*/ 3741088 w 3860358"/>
              <a:gd name="connsiteY7" fmla="*/ 754279 h 3235086"/>
              <a:gd name="connsiteX8" fmla="*/ 3844455 w 3860358"/>
              <a:gd name="connsiteY8" fmla="*/ 961013 h 3235086"/>
              <a:gd name="connsiteX9" fmla="*/ 3860358 w 3860358"/>
              <a:gd name="connsiteY9" fmla="*/ 1175698 h 3235086"/>
              <a:gd name="connsiteX10" fmla="*/ 3772894 w 3860358"/>
              <a:gd name="connsiteY10" fmla="*/ 1406286 h 3235086"/>
              <a:gd name="connsiteX11" fmla="*/ 3645673 w 3860358"/>
              <a:gd name="connsiteY11" fmla="*/ 1827705 h 3235086"/>
              <a:gd name="connsiteX12" fmla="*/ 3574111 w 3860358"/>
              <a:gd name="connsiteY12" fmla="*/ 2153708 h 3235086"/>
              <a:gd name="connsiteX13" fmla="*/ 3446890 w 3860358"/>
              <a:gd name="connsiteY13" fmla="*/ 2368393 h 3235086"/>
              <a:gd name="connsiteX14" fmla="*/ 3264010 w 3860358"/>
              <a:gd name="connsiteY14" fmla="*/ 2495614 h 3235086"/>
              <a:gd name="connsiteX15" fmla="*/ 3144741 w 3860358"/>
              <a:gd name="connsiteY15" fmla="*/ 2551273 h 3235086"/>
              <a:gd name="connsiteX16" fmla="*/ 3049325 w 3860358"/>
              <a:gd name="connsiteY16" fmla="*/ 2718251 h 3235086"/>
              <a:gd name="connsiteX17" fmla="*/ 2898250 w 3860358"/>
              <a:gd name="connsiteY17" fmla="*/ 2821618 h 3235086"/>
              <a:gd name="connsiteX18" fmla="*/ 2715370 w 3860358"/>
              <a:gd name="connsiteY18" fmla="*/ 2909082 h 3235086"/>
              <a:gd name="connsiteX19" fmla="*/ 2445026 w 3860358"/>
              <a:gd name="connsiteY19" fmla="*/ 2948839 h 3235086"/>
              <a:gd name="connsiteX20" fmla="*/ 2182633 w 3860358"/>
              <a:gd name="connsiteY20" fmla="*/ 2996546 h 3235086"/>
              <a:gd name="connsiteX21" fmla="*/ 2015655 w 3860358"/>
              <a:gd name="connsiteY21" fmla="*/ 3076059 h 3235086"/>
              <a:gd name="connsiteX22" fmla="*/ 1920240 w 3860358"/>
              <a:gd name="connsiteY22" fmla="*/ 3179426 h 3235086"/>
              <a:gd name="connsiteX23" fmla="*/ 1872532 w 3860358"/>
              <a:gd name="connsiteY23" fmla="*/ 3235086 h 3235086"/>
              <a:gd name="connsiteX24" fmla="*/ 1800970 w 3860358"/>
              <a:gd name="connsiteY24" fmla="*/ 3219183 h 3235086"/>
              <a:gd name="connsiteX25" fmla="*/ 1769165 w 3860358"/>
              <a:gd name="connsiteY25" fmla="*/ 3099913 h 3235086"/>
              <a:gd name="connsiteX26" fmla="*/ 1649895 w 3860358"/>
              <a:gd name="connsiteY26" fmla="*/ 2917033 h 3235086"/>
              <a:gd name="connsiteX27" fmla="*/ 1506772 w 3860358"/>
              <a:gd name="connsiteY27" fmla="*/ 2678494 h 3235086"/>
              <a:gd name="connsiteX28" fmla="*/ 1395454 w 3860358"/>
              <a:gd name="connsiteY28" fmla="*/ 2495614 h 3235086"/>
              <a:gd name="connsiteX29" fmla="*/ 1172817 w 3860358"/>
              <a:gd name="connsiteY29" fmla="*/ 2408150 h 3235086"/>
              <a:gd name="connsiteX30" fmla="*/ 1061499 w 3860358"/>
              <a:gd name="connsiteY30" fmla="*/ 2439955 h 3235086"/>
              <a:gd name="connsiteX31" fmla="*/ 1013791 w 3860358"/>
              <a:gd name="connsiteY31" fmla="*/ 2511517 h 3235086"/>
              <a:gd name="connsiteX32" fmla="*/ 1013791 w 3860358"/>
              <a:gd name="connsiteY32" fmla="*/ 2622835 h 3235086"/>
              <a:gd name="connsiteX33" fmla="*/ 958132 w 3860358"/>
              <a:gd name="connsiteY33" fmla="*/ 2718251 h 3235086"/>
              <a:gd name="connsiteX34" fmla="*/ 822960 w 3860358"/>
              <a:gd name="connsiteY34" fmla="*/ 2789813 h 3235086"/>
              <a:gd name="connsiteX35" fmla="*/ 655982 w 3860358"/>
              <a:gd name="connsiteY35" fmla="*/ 2821618 h 3235086"/>
              <a:gd name="connsiteX36" fmla="*/ 544664 w 3860358"/>
              <a:gd name="connsiteY36" fmla="*/ 2702348 h 3235086"/>
              <a:gd name="connsiteX37" fmla="*/ 528761 w 3860358"/>
              <a:gd name="connsiteY37" fmla="*/ 2583079 h 3235086"/>
              <a:gd name="connsiteX38" fmla="*/ 608274 w 3860358"/>
              <a:gd name="connsiteY38" fmla="*/ 2455858 h 3235086"/>
              <a:gd name="connsiteX39" fmla="*/ 536713 w 3860358"/>
              <a:gd name="connsiteY39" fmla="*/ 2257075 h 3235086"/>
              <a:gd name="connsiteX40" fmla="*/ 473102 w 3860358"/>
              <a:gd name="connsiteY40" fmla="*/ 2161659 h 3235086"/>
              <a:gd name="connsiteX41" fmla="*/ 290222 w 3860358"/>
              <a:gd name="connsiteY41" fmla="*/ 2018536 h 3235086"/>
              <a:gd name="connsiteX42" fmla="*/ 210709 w 3860358"/>
              <a:gd name="connsiteY42" fmla="*/ 1891315 h 3235086"/>
              <a:gd name="connsiteX43" fmla="*/ 107342 w 3860358"/>
              <a:gd name="connsiteY43" fmla="*/ 1700484 h 3235086"/>
              <a:gd name="connsiteX44" fmla="*/ 75537 w 3860358"/>
              <a:gd name="connsiteY44" fmla="*/ 1644825 h 3235086"/>
              <a:gd name="connsiteX45" fmla="*/ 51683 w 3860358"/>
              <a:gd name="connsiteY45" fmla="*/ 1557360 h 3235086"/>
              <a:gd name="connsiteX46" fmla="*/ 75537 w 3860358"/>
              <a:gd name="connsiteY46" fmla="*/ 1422188 h 3235086"/>
              <a:gd name="connsiteX47" fmla="*/ 504907 w 3860358"/>
              <a:gd name="connsiteY47" fmla="*/ 1358578 h 3235086"/>
              <a:gd name="connsiteX48" fmla="*/ 926327 w 3860358"/>
              <a:gd name="connsiteY48" fmla="*/ 1287016 h 3235086"/>
              <a:gd name="connsiteX49" fmla="*/ 1204622 w 3860358"/>
              <a:gd name="connsiteY49" fmla="*/ 1231357 h 3235086"/>
              <a:gd name="connsiteX50" fmla="*/ 1443161 w 3860358"/>
              <a:gd name="connsiteY50" fmla="*/ 1183649 h 3235086"/>
              <a:gd name="connsiteX51" fmla="*/ 1498821 w 3860358"/>
              <a:gd name="connsiteY51" fmla="*/ 1120039 h 3235086"/>
              <a:gd name="connsiteX52" fmla="*/ 1514723 w 3860358"/>
              <a:gd name="connsiteY52" fmla="*/ 1008720 h 3235086"/>
              <a:gd name="connsiteX53" fmla="*/ 1506772 w 3860358"/>
              <a:gd name="connsiteY53" fmla="*/ 929207 h 32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860358" h="3235086">
                <a:moveTo>
                  <a:pt x="3231838" y="0"/>
                </a:moveTo>
                <a:cubicBezTo>
                  <a:pt x="3135191" y="129131"/>
                  <a:pt x="3407011" y="110588"/>
                  <a:pt x="3494598" y="165882"/>
                </a:cubicBezTo>
                <a:lnTo>
                  <a:pt x="3669527" y="181785"/>
                </a:lnTo>
                <a:lnTo>
                  <a:pt x="3796747" y="285152"/>
                </a:lnTo>
                <a:lnTo>
                  <a:pt x="3804699" y="380567"/>
                </a:lnTo>
                <a:lnTo>
                  <a:pt x="3804699" y="539593"/>
                </a:lnTo>
                <a:lnTo>
                  <a:pt x="3772894" y="658863"/>
                </a:lnTo>
                <a:lnTo>
                  <a:pt x="3741088" y="754279"/>
                </a:lnTo>
                <a:lnTo>
                  <a:pt x="3844455" y="961013"/>
                </a:lnTo>
                <a:lnTo>
                  <a:pt x="3860358" y="1175698"/>
                </a:lnTo>
                <a:lnTo>
                  <a:pt x="3772894" y="1406286"/>
                </a:lnTo>
                <a:lnTo>
                  <a:pt x="3645673" y="1827705"/>
                </a:lnTo>
                <a:lnTo>
                  <a:pt x="3574111" y="2153708"/>
                </a:lnTo>
                <a:lnTo>
                  <a:pt x="3446890" y="2368393"/>
                </a:lnTo>
                <a:lnTo>
                  <a:pt x="3264010" y="2495614"/>
                </a:lnTo>
                <a:lnTo>
                  <a:pt x="3144741" y="2551273"/>
                </a:lnTo>
                <a:lnTo>
                  <a:pt x="3049325" y="2718251"/>
                </a:lnTo>
                <a:lnTo>
                  <a:pt x="2898250" y="2821618"/>
                </a:lnTo>
                <a:lnTo>
                  <a:pt x="2715370" y="2909082"/>
                </a:lnTo>
                <a:lnTo>
                  <a:pt x="2445026" y="2948839"/>
                </a:lnTo>
                <a:lnTo>
                  <a:pt x="2182633" y="2996546"/>
                </a:lnTo>
                <a:lnTo>
                  <a:pt x="2015655" y="3076059"/>
                </a:lnTo>
                <a:lnTo>
                  <a:pt x="1920240" y="3179426"/>
                </a:lnTo>
                <a:lnTo>
                  <a:pt x="1872532" y="3235086"/>
                </a:lnTo>
                <a:lnTo>
                  <a:pt x="1800970" y="3219183"/>
                </a:lnTo>
                <a:lnTo>
                  <a:pt x="1769165" y="3099913"/>
                </a:lnTo>
                <a:lnTo>
                  <a:pt x="1649895" y="2917033"/>
                </a:lnTo>
                <a:lnTo>
                  <a:pt x="1506772" y="2678494"/>
                </a:lnTo>
                <a:lnTo>
                  <a:pt x="1395454" y="2495614"/>
                </a:lnTo>
                <a:lnTo>
                  <a:pt x="1172817" y="2408150"/>
                </a:lnTo>
                <a:lnTo>
                  <a:pt x="1061499" y="2439955"/>
                </a:lnTo>
                <a:lnTo>
                  <a:pt x="1013791" y="2511517"/>
                </a:lnTo>
                <a:lnTo>
                  <a:pt x="1013791" y="2622835"/>
                </a:lnTo>
                <a:lnTo>
                  <a:pt x="958132" y="2718251"/>
                </a:lnTo>
                <a:lnTo>
                  <a:pt x="822960" y="2789813"/>
                </a:lnTo>
                <a:lnTo>
                  <a:pt x="655982" y="2821618"/>
                </a:lnTo>
                <a:lnTo>
                  <a:pt x="544664" y="2702348"/>
                </a:lnTo>
                <a:lnTo>
                  <a:pt x="528761" y="2583079"/>
                </a:lnTo>
                <a:lnTo>
                  <a:pt x="608274" y="2455858"/>
                </a:lnTo>
                <a:lnTo>
                  <a:pt x="536713" y="2257075"/>
                </a:lnTo>
                <a:lnTo>
                  <a:pt x="473102" y="2161659"/>
                </a:lnTo>
                <a:lnTo>
                  <a:pt x="290222" y="2018536"/>
                </a:lnTo>
                <a:lnTo>
                  <a:pt x="210709" y="1891315"/>
                </a:lnTo>
                <a:lnTo>
                  <a:pt x="107342" y="1700484"/>
                </a:lnTo>
                <a:lnTo>
                  <a:pt x="75537" y="1644825"/>
                </a:lnTo>
                <a:lnTo>
                  <a:pt x="51683" y="1557360"/>
                </a:lnTo>
                <a:cubicBezTo>
                  <a:pt x="51683" y="1520254"/>
                  <a:pt x="0" y="1455318"/>
                  <a:pt x="75537" y="1422188"/>
                </a:cubicBezTo>
                <a:lnTo>
                  <a:pt x="504907" y="1358578"/>
                </a:lnTo>
                <a:lnTo>
                  <a:pt x="926327" y="1287016"/>
                </a:lnTo>
                <a:lnTo>
                  <a:pt x="1204622" y="1231357"/>
                </a:lnTo>
                <a:lnTo>
                  <a:pt x="1443161" y="1183649"/>
                </a:lnTo>
                <a:lnTo>
                  <a:pt x="1498821" y="1120039"/>
                </a:lnTo>
                <a:lnTo>
                  <a:pt x="1514723" y="1008720"/>
                </a:lnTo>
                <a:lnTo>
                  <a:pt x="1506772" y="929207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1187624" y="260648"/>
            <a:ext cx="401456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3600" dirty="0" smtClean="0">
                <a:latin typeface="+mj-lt"/>
              </a:rPr>
              <a:t>Onsdagsrenn 2,6 km</a:t>
            </a:r>
            <a:endParaRPr lang="nb-NO" sz="3600" dirty="0">
              <a:latin typeface="+mj-lt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6220231" y="193889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MÅL</a:t>
            </a:r>
            <a:endParaRPr lang="nb-NO" b="1" dirty="0"/>
          </a:p>
        </p:txBody>
      </p:sp>
      <p:cxnSp>
        <p:nvCxnSpPr>
          <p:cNvPr id="14" name="Rett linje 13"/>
          <p:cNvCxnSpPr/>
          <p:nvPr/>
        </p:nvCxnSpPr>
        <p:spPr>
          <a:xfrm flipH="1" flipV="1">
            <a:off x="6084168" y="1988840"/>
            <a:ext cx="100126" cy="89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>
            <a:off x="5868144" y="2052391"/>
            <a:ext cx="144016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/>
        </p:nvSpPr>
        <p:spPr>
          <a:xfrm>
            <a:off x="5934620" y="2277706"/>
            <a:ext cx="76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START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14935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30076" t="22438" r="14861" b="11610"/>
          <a:stretch>
            <a:fillRect/>
          </a:stretch>
        </p:blipFill>
        <p:spPr bwMode="auto">
          <a:xfrm>
            <a:off x="811818" y="35680"/>
            <a:ext cx="5832648" cy="392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32573" t="22438" r="13182" b="11610"/>
          <a:stretch>
            <a:fillRect/>
          </a:stretch>
        </p:blipFill>
        <p:spPr bwMode="auto">
          <a:xfrm>
            <a:off x="811818" y="2780928"/>
            <a:ext cx="5828334" cy="398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ihåndsform 4"/>
          <p:cNvSpPr/>
          <p:nvPr/>
        </p:nvSpPr>
        <p:spPr>
          <a:xfrm>
            <a:off x="5708927" y="1470533"/>
            <a:ext cx="688806" cy="518308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435963 w 750517"/>
              <a:gd name="connsiteY5" fmla="*/ 548640 h 1990194"/>
              <a:gd name="connsiteX6" fmla="*/ 684680 w 750517"/>
              <a:gd name="connsiteY6" fmla="*/ 1016813 h 1990194"/>
              <a:gd name="connsiteX7" fmla="*/ 750517 w 750517"/>
              <a:gd name="connsiteY7" fmla="*/ 1199693 h 1990194"/>
              <a:gd name="connsiteX8" fmla="*/ 706626 w 750517"/>
              <a:gd name="connsiteY8" fmla="*/ 1411834 h 1990194"/>
              <a:gd name="connsiteX9" fmla="*/ 648104 w 750517"/>
              <a:gd name="connsiteY9" fmla="*/ 1521562 h 1990194"/>
              <a:gd name="connsiteX10" fmla="*/ 370126 w 750517"/>
              <a:gd name="connsiteY10" fmla="*/ 1828800 h 1990194"/>
              <a:gd name="connsiteX11" fmla="*/ 106779 w 750517"/>
              <a:gd name="connsiteY11" fmla="*/ 1938528 h 1990194"/>
              <a:gd name="connsiteX12" fmla="*/ 26312 w 750517"/>
              <a:gd name="connsiteY12" fmla="*/ 1975104 h 1990194"/>
              <a:gd name="connsiteX13" fmla="*/ 0 w 750517"/>
              <a:gd name="connsiteY13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352958 w 750517"/>
              <a:gd name="connsiteY6" fmla="*/ 400190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19517 w 750517"/>
              <a:gd name="connsiteY6" fmla="*/ 432651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3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92454 w 823453"/>
              <a:gd name="connsiteY4" fmla="*/ 0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8653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8653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134738 w 823453"/>
              <a:gd name="connsiteY3" fmla="*/ 116145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92454 w 823453"/>
              <a:gd name="connsiteY3" fmla="*/ 0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77359 w 823453"/>
              <a:gd name="connsiteY0" fmla="*/ 519181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92454 w 823453"/>
              <a:gd name="connsiteY3" fmla="*/ 0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8 w 823452"/>
              <a:gd name="connsiteY0" fmla="*/ 519181 h 2163254"/>
              <a:gd name="connsiteX1" fmla="*/ 179714 w 823452"/>
              <a:gd name="connsiteY1" fmla="*/ 173060 h 2163254"/>
              <a:gd name="connsiteX2" fmla="*/ 92453 w 823452"/>
              <a:gd name="connsiteY2" fmla="*/ 0 h 2163254"/>
              <a:gd name="connsiteX3" fmla="*/ 0 w 823452"/>
              <a:gd name="connsiteY3" fmla="*/ 0 h 2163254"/>
              <a:gd name="connsiteX4" fmla="*/ 92453 w 823452"/>
              <a:gd name="connsiteY4" fmla="*/ 173060 h 2163254"/>
              <a:gd name="connsiteX5" fmla="*/ 0 w 823452"/>
              <a:gd name="connsiteY5" fmla="*/ 432651 h 2163254"/>
              <a:gd name="connsiteX6" fmla="*/ 92453 w 823452"/>
              <a:gd name="connsiteY6" fmla="*/ 605711 h 2163254"/>
              <a:gd name="connsiteX7" fmla="*/ 508898 w 823452"/>
              <a:gd name="connsiteY7" fmla="*/ 721700 h 2163254"/>
              <a:gd name="connsiteX8" fmla="*/ 757615 w 823452"/>
              <a:gd name="connsiteY8" fmla="*/ 1189873 h 2163254"/>
              <a:gd name="connsiteX9" fmla="*/ 823452 w 823452"/>
              <a:gd name="connsiteY9" fmla="*/ 1372753 h 2163254"/>
              <a:gd name="connsiteX10" fmla="*/ 779561 w 823452"/>
              <a:gd name="connsiteY10" fmla="*/ 1584894 h 2163254"/>
              <a:gd name="connsiteX11" fmla="*/ 721039 w 823452"/>
              <a:gd name="connsiteY11" fmla="*/ 1694622 h 2163254"/>
              <a:gd name="connsiteX12" fmla="*/ 443061 w 823452"/>
              <a:gd name="connsiteY12" fmla="*/ 2001860 h 2163254"/>
              <a:gd name="connsiteX13" fmla="*/ 179714 w 823452"/>
              <a:gd name="connsiteY13" fmla="*/ 2111588 h 2163254"/>
              <a:gd name="connsiteX14" fmla="*/ 99247 w 823452"/>
              <a:gd name="connsiteY14" fmla="*/ 2148164 h 2163254"/>
              <a:gd name="connsiteX15" fmla="*/ 72935 w 823452"/>
              <a:gd name="connsiteY15" fmla="*/ 2163254 h 2163254"/>
              <a:gd name="connsiteX0" fmla="*/ 277358 w 823452"/>
              <a:gd name="connsiteY0" fmla="*/ 519181 h 2163254"/>
              <a:gd name="connsiteX1" fmla="*/ 179714 w 823452"/>
              <a:gd name="connsiteY1" fmla="*/ 173060 h 2163254"/>
              <a:gd name="connsiteX2" fmla="*/ 92453 w 823452"/>
              <a:gd name="connsiteY2" fmla="*/ 0 h 2163254"/>
              <a:gd name="connsiteX3" fmla="*/ 0 w 823452"/>
              <a:gd name="connsiteY3" fmla="*/ 0 h 2163254"/>
              <a:gd name="connsiteX4" fmla="*/ 92451 w 823452"/>
              <a:gd name="connsiteY4" fmla="*/ 259590 h 2163254"/>
              <a:gd name="connsiteX5" fmla="*/ 0 w 823452"/>
              <a:gd name="connsiteY5" fmla="*/ 432651 h 2163254"/>
              <a:gd name="connsiteX6" fmla="*/ 92453 w 823452"/>
              <a:gd name="connsiteY6" fmla="*/ 605711 h 2163254"/>
              <a:gd name="connsiteX7" fmla="*/ 508898 w 823452"/>
              <a:gd name="connsiteY7" fmla="*/ 721700 h 2163254"/>
              <a:gd name="connsiteX8" fmla="*/ 757615 w 823452"/>
              <a:gd name="connsiteY8" fmla="*/ 1189873 h 2163254"/>
              <a:gd name="connsiteX9" fmla="*/ 823452 w 823452"/>
              <a:gd name="connsiteY9" fmla="*/ 1372753 h 2163254"/>
              <a:gd name="connsiteX10" fmla="*/ 779561 w 823452"/>
              <a:gd name="connsiteY10" fmla="*/ 1584894 h 2163254"/>
              <a:gd name="connsiteX11" fmla="*/ 721039 w 823452"/>
              <a:gd name="connsiteY11" fmla="*/ 1694622 h 2163254"/>
              <a:gd name="connsiteX12" fmla="*/ 443061 w 823452"/>
              <a:gd name="connsiteY12" fmla="*/ 2001860 h 2163254"/>
              <a:gd name="connsiteX13" fmla="*/ 179714 w 823452"/>
              <a:gd name="connsiteY13" fmla="*/ 2111588 h 2163254"/>
              <a:gd name="connsiteX14" fmla="*/ 99247 w 823452"/>
              <a:gd name="connsiteY14" fmla="*/ 2148164 h 2163254"/>
              <a:gd name="connsiteX15" fmla="*/ 72935 w 823452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4 w 823453"/>
              <a:gd name="connsiteY4" fmla="*/ 17306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4 w 823453"/>
              <a:gd name="connsiteY4" fmla="*/ 17306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92454 w 823453"/>
              <a:gd name="connsiteY1" fmla="*/ 0 h 2163254"/>
              <a:gd name="connsiteX2" fmla="*/ 0 w 823453"/>
              <a:gd name="connsiteY2" fmla="*/ 86530 h 2163254"/>
              <a:gd name="connsiteX3" fmla="*/ 92454 w 823453"/>
              <a:gd name="connsiteY3" fmla="*/ 173060 h 2163254"/>
              <a:gd name="connsiteX4" fmla="*/ 1 w 823453"/>
              <a:gd name="connsiteY4" fmla="*/ 346121 h 2163254"/>
              <a:gd name="connsiteX5" fmla="*/ 184906 w 823453"/>
              <a:gd name="connsiteY5" fmla="*/ 605711 h 2163254"/>
              <a:gd name="connsiteX6" fmla="*/ 508899 w 823453"/>
              <a:gd name="connsiteY6" fmla="*/ 721700 h 2163254"/>
              <a:gd name="connsiteX7" fmla="*/ 757616 w 823453"/>
              <a:gd name="connsiteY7" fmla="*/ 1189873 h 2163254"/>
              <a:gd name="connsiteX8" fmla="*/ 823453 w 823453"/>
              <a:gd name="connsiteY8" fmla="*/ 1372753 h 2163254"/>
              <a:gd name="connsiteX9" fmla="*/ 779562 w 823453"/>
              <a:gd name="connsiteY9" fmla="*/ 1584894 h 2163254"/>
              <a:gd name="connsiteX10" fmla="*/ 721040 w 823453"/>
              <a:gd name="connsiteY10" fmla="*/ 1694622 h 2163254"/>
              <a:gd name="connsiteX11" fmla="*/ 443062 w 823453"/>
              <a:gd name="connsiteY11" fmla="*/ 2001860 h 2163254"/>
              <a:gd name="connsiteX12" fmla="*/ 179715 w 823453"/>
              <a:gd name="connsiteY12" fmla="*/ 2111588 h 2163254"/>
              <a:gd name="connsiteX13" fmla="*/ 99248 w 823453"/>
              <a:gd name="connsiteY13" fmla="*/ 2148164 h 2163254"/>
              <a:gd name="connsiteX14" fmla="*/ 72936 w 823453"/>
              <a:gd name="connsiteY14" fmla="*/ 2163254 h 2163254"/>
              <a:gd name="connsiteX0" fmla="*/ 277358 w 823452"/>
              <a:gd name="connsiteY0" fmla="*/ 432651 h 2163254"/>
              <a:gd name="connsiteX1" fmla="*/ 92453 w 823452"/>
              <a:gd name="connsiteY1" fmla="*/ 0 h 2163254"/>
              <a:gd name="connsiteX2" fmla="*/ 0 w 823452"/>
              <a:gd name="connsiteY2" fmla="*/ 86530 h 2163254"/>
              <a:gd name="connsiteX3" fmla="*/ 92453 w 823452"/>
              <a:gd name="connsiteY3" fmla="*/ 173060 h 2163254"/>
              <a:gd name="connsiteX4" fmla="*/ 0 w 823452"/>
              <a:gd name="connsiteY4" fmla="*/ 346121 h 2163254"/>
              <a:gd name="connsiteX5" fmla="*/ 184905 w 823452"/>
              <a:gd name="connsiteY5" fmla="*/ 605711 h 2163254"/>
              <a:gd name="connsiteX6" fmla="*/ 508898 w 823452"/>
              <a:gd name="connsiteY6" fmla="*/ 721700 h 2163254"/>
              <a:gd name="connsiteX7" fmla="*/ 757615 w 823452"/>
              <a:gd name="connsiteY7" fmla="*/ 1189873 h 2163254"/>
              <a:gd name="connsiteX8" fmla="*/ 823452 w 823452"/>
              <a:gd name="connsiteY8" fmla="*/ 1372753 h 2163254"/>
              <a:gd name="connsiteX9" fmla="*/ 779561 w 823452"/>
              <a:gd name="connsiteY9" fmla="*/ 1584894 h 2163254"/>
              <a:gd name="connsiteX10" fmla="*/ 721039 w 823452"/>
              <a:gd name="connsiteY10" fmla="*/ 1694622 h 2163254"/>
              <a:gd name="connsiteX11" fmla="*/ 443061 w 823452"/>
              <a:gd name="connsiteY11" fmla="*/ 2001860 h 2163254"/>
              <a:gd name="connsiteX12" fmla="*/ 179714 w 823452"/>
              <a:gd name="connsiteY12" fmla="*/ 2111588 h 2163254"/>
              <a:gd name="connsiteX13" fmla="*/ 99247 w 823452"/>
              <a:gd name="connsiteY13" fmla="*/ 2148164 h 2163254"/>
              <a:gd name="connsiteX14" fmla="*/ 72935 w 823452"/>
              <a:gd name="connsiteY14" fmla="*/ 2163254 h 2163254"/>
              <a:gd name="connsiteX0" fmla="*/ 277359 w 823453"/>
              <a:gd name="connsiteY0" fmla="*/ 432651 h 2163254"/>
              <a:gd name="connsiteX1" fmla="*/ 92454 w 823453"/>
              <a:gd name="connsiteY1" fmla="*/ 0 h 2163254"/>
              <a:gd name="connsiteX2" fmla="*/ 0 w 823453"/>
              <a:gd name="connsiteY2" fmla="*/ 0 h 2163254"/>
              <a:gd name="connsiteX3" fmla="*/ 92454 w 823453"/>
              <a:gd name="connsiteY3" fmla="*/ 173060 h 2163254"/>
              <a:gd name="connsiteX4" fmla="*/ 1 w 823453"/>
              <a:gd name="connsiteY4" fmla="*/ 346121 h 2163254"/>
              <a:gd name="connsiteX5" fmla="*/ 184906 w 823453"/>
              <a:gd name="connsiteY5" fmla="*/ 605711 h 2163254"/>
              <a:gd name="connsiteX6" fmla="*/ 508899 w 823453"/>
              <a:gd name="connsiteY6" fmla="*/ 721700 h 2163254"/>
              <a:gd name="connsiteX7" fmla="*/ 757616 w 823453"/>
              <a:gd name="connsiteY7" fmla="*/ 1189873 h 2163254"/>
              <a:gd name="connsiteX8" fmla="*/ 823453 w 823453"/>
              <a:gd name="connsiteY8" fmla="*/ 1372753 h 2163254"/>
              <a:gd name="connsiteX9" fmla="*/ 779562 w 823453"/>
              <a:gd name="connsiteY9" fmla="*/ 1584894 h 2163254"/>
              <a:gd name="connsiteX10" fmla="*/ 721040 w 823453"/>
              <a:gd name="connsiteY10" fmla="*/ 1694622 h 2163254"/>
              <a:gd name="connsiteX11" fmla="*/ 443062 w 823453"/>
              <a:gd name="connsiteY11" fmla="*/ 2001860 h 2163254"/>
              <a:gd name="connsiteX12" fmla="*/ 179715 w 823453"/>
              <a:gd name="connsiteY12" fmla="*/ 2111588 h 2163254"/>
              <a:gd name="connsiteX13" fmla="*/ 99248 w 823453"/>
              <a:gd name="connsiteY13" fmla="*/ 2148164 h 2163254"/>
              <a:gd name="connsiteX14" fmla="*/ 72936 w 823453"/>
              <a:gd name="connsiteY14" fmla="*/ 2163254 h 2163254"/>
              <a:gd name="connsiteX0" fmla="*/ 277359 w 823453"/>
              <a:gd name="connsiteY0" fmla="*/ 432651 h 2163254"/>
              <a:gd name="connsiteX1" fmla="*/ 0 w 823453"/>
              <a:gd name="connsiteY1" fmla="*/ 0 h 2163254"/>
              <a:gd name="connsiteX2" fmla="*/ 92454 w 823453"/>
              <a:gd name="connsiteY2" fmla="*/ 173060 h 2163254"/>
              <a:gd name="connsiteX3" fmla="*/ 1 w 823453"/>
              <a:gd name="connsiteY3" fmla="*/ 346121 h 2163254"/>
              <a:gd name="connsiteX4" fmla="*/ 184906 w 823453"/>
              <a:gd name="connsiteY4" fmla="*/ 605711 h 2163254"/>
              <a:gd name="connsiteX5" fmla="*/ 508899 w 823453"/>
              <a:gd name="connsiteY5" fmla="*/ 721700 h 2163254"/>
              <a:gd name="connsiteX6" fmla="*/ 757616 w 823453"/>
              <a:gd name="connsiteY6" fmla="*/ 1189873 h 2163254"/>
              <a:gd name="connsiteX7" fmla="*/ 823453 w 823453"/>
              <a:gd name="connsiteY7" fmla="*/ 1372753 h 2163254"/>
              <a:gd name="connsiteX8" fmla="*/ 779562 w 823453"/>
              <a:gd name="connsiteY8" fmla="*/ 1584894 h 2163254"/>
              <a:gd name="connsiteX9" fmla="*/ 721040 w 823453"/>
              <a:gd name="connsiteY9" fmla="*/ 1694622 h 2163254"/>
              <a:gd name="connsiteX10" fmla="*/ 443062 w 823453"/>
              <a:gd name="connsiteY10" fmla="*/ 2001860 h 2163254"/>
              <a:gd name="connsiteX11" fmla="*/ 179715 w 823453"/>
              <a:gd name="connsiteY11" fmla="*/ 2111588 h 2163254"/>
              <a:gd name="connsiteX12" fmla="*/ 99248 w 823453"/>
              <a:gd name="connsiteY12" fmla="*/ 2148164 h 2163254"/>
              <a:gd name="connsiteX13" fmla="*/ 72936 w 823453"/>
              <a:gd name="connsiteY13" fmla="*/ 2163254 h 2163254"/>
              <a:gd name="connsiteX0" fmla="*/ 277358 w 823452"/>
              <a:gd name="connsiteY0" fmla="*/ 259591 h 1990194"/>
              <a:gd name="connsiteX1" fmla="*/ 92453 w 823452"/>
              <a:gd name="connsiteY1" fmla="*/ 0 h 1990194"/>
              <a:gd name="connsiteX2" fmla="*/ 0 w 823452"/>
              <a:gd name="connsiteY2" fmla="*/ 173061 h 1990194"/>
              <a:gd name="connsiteX3" fmla="*/ 184905 w 823452"/>
              <a:gd name="connsiteY3" fmla="*/ 432651 h 1990194"/>
              <a:gd name="connsiteX4" fmla="*/ 508898 w 823452"/>
              <a:gd name="connsiteY4" fmla="*/ 548640 h 1990194"/>
              <a:gd name="connsiteX5" fmla="*/ 757615 w 823452"/>
              <a:gd name="connsiteY5" fmla="*/ 1016813 h 1990194"/>
              <a:gd name="connsiteX6" fmla="*/ 823452 w 823452"/>
              <a:gd name="connsiteY6" fmla="*/ 1199693 h 1990194"/>
              <a:gd name="connsiteX7" fmla="*/ 779561 w 823452"/>
              <a:gd name="connsiteY7" fmla="*/ 1411834 h 1990194"/>
              <a:gd name="connsiteX8" fmla="*/ 721039 w 823452"/>
              <a:gd name="connsiteY8" fmla="*/ 1521562 h 1990194"/>
              <a:gd name="connsiteX9" fmla="*/ 443061 w 823452"/>
              <a:gd name="connsiteY9" fmla="*/ 1828800 h 1990194"/>
              <a:gd name="connsiteX10" fmla="*/ 179714 w 823452"/>
              <a:gd name="connsiteY10" fmla="*/ 1938528 h 1990194"/>
              <a:gd name="connsiteX11" fmla="*/ 99247 w 823452"/>
              <a:gd name="connsiteY11" fmla="*/ 1975104 h 1990194"/>
              <a:gd name="connsiteX12" fmla="*/ 72935 w 823452"/>
              <a:gd name="connsiteY12" fmla="*/ 1990194 h 1990194"/>
              <a:gd name="connsiteX0" fmla="*/ 277358 w 823452"/>
              <a:gd name="connsiteY0" fmla="*/ 115373 h 1845976"/>
              <a:gd name="connsiteX1" fmla="*/ 0 w 823452"/>
              <a:gd name="connsiteY1" fmla="*/ 28843 h 1845976"/>
              <a:gd name="connsiteX2" fmla="*/ 184905 w 823452"/>
              <a:gd name="connsiteY2" fmla="*/ 288433 h 1845976"/>
              <a:gd name="connsiteX3" fmla="*/ 508898 w 823452"/>
              <a:gd name="connsiteY3" fmla="*/ 404422 h 1845976"/>
              <a:gd name="connsiteX4" fmla="*/ 757615 w 823452"/>
              <a:gd name="connsiteY4" fmla="*/ 872595 h 1845976"/>
              <a:gd name="connsiteX5" fmla="*/ 823452 w 823452"/>
              <a:gd name="connsiteY5" fmla="*/ 1055475 h 1845976"/>
              <a:gd name="connsiteX6" fmla="*/ 779561 w 823452"/>
              <a:gd name="connsiteY6" fmla="*/ 1267616 h 1845976"/>
              <a:gd name="connsiteX7" fmla="*/ 721039 w 823452"/>
              <a:gd name="connsiteY7" fmla="*/ 1377344 h 1845976"/>
              <a:gd name="connsiteX8" fmla="*/ 443061 w 823452"/>
              <a:gd name="connsiteY8" fmla="*/ 1684582 h 1845976"/>
              <a:gd name="connsiteX9" fmla="*/ 179714 w 823452"/>
              <a:gd name="connsiteY9" fmla="*/ 1794310 h 1845976"/>
              <a:gd name="connsiteX10" fmla="*/ 99247 w 823452"/>
              <a:gd name="connsiteY10" fmla="*/ 1830886 h 1845976"/>
              <a:gd name="connsiteX11" fmla="*/ 72935 w 823452"/>
              <a:gd name="connsiteY11" fmla="*/ 1845976 h 1845976"/>
              <a:gd name="connsiteX0" fmla="*/ 204422 w 750516"/>
              <a:gd name="connsiteY0" fmla="*/ 0 h 1730603"/>
              <a:gd name="connsiteX1" fmla="*/ 111969 w 750516"/>
              <a:gd name="connsiteY1" fmla="*/ 173060 h 1730603"/>
              <a:gd name="connsiteX2" fmla="*/ 435962 w 750516"/>
              <a:gd name="connsiteY2" fmla="*/ 289049 h 1730603"/>
              <a:gd name="connsiteX3" fmla="*/ 684679 w 750516"/>
              <a:gd name="connsiteY3" fmla="*/ 757222 h 1730603"/>
              <a:gd name="connsiteX4" fmla="*/ 750516 w 750516"/>
              <a:gd name="connsiteY4" fmla="*/ 940102 h 1730603"/>
              <a:gd name="connsiteX5" fmla="*/ 706625 w 750516"/>
              <a:gd name="connsiteY5" fmla="*/ 1152243 h 1730603"/>
              <a:gd name="connsiteX6" fmla="*/ 648103 w 750516"/>
              <a:gd name="connsiteY6" fmla="*/ 1261971 h 1730603"/>
              <a:gd name="connsiteX7" fmla="*/ 370125 w 750516"/>
              <a:gd name="connsiteY7" fmla="*/ 1569209 h 1730603"/>
              <a:gd name="connsiteX8" fmla="*/ 106778 w 750516"/>
              <a:gd name="connsiteY8" fmla="*/ 1678937 h 1730603"/>
              <a:gd name="connsiteX9" fmla="*/ 26311 w 750516"/>
              <a:gd name="connsiteY9" fmla="*/ 1715513 h 1730603"/>
              <a:gd name="connsiteX10" fmla="*/ -1 w 750516"/>
              <a:gd name="connsiteY10" fmla="*/ 1730603 h 1730603"/>
              <a:gd name="connsiteX0" fmla="*/ 204423 w 750517"/>
              <a:gd name="connsiteY0" fmla="*/ 0 h 1730603"/>
              <a:gd name="connsiteX1" fmla="*/ 435963 w 750517"/>
              <a:gd name="connsiteY1" fmla="*/ 289049 h 1730603"/>
              <a:gd name="connsiteX2" fmla="*/ 684680 w 750517"/>
              <a:gd name="connsiteY2" fmla="*/ 757222 h 1730603"/>
              <a:gd name="connsiteX3" fmla="*/ 750517 w 750517"/>
              <a:gd name="connsiteY3" fmla="*/ 940102 h 1730603"/>
              <a:gd name="connsiteX4" fmla="*/ 706626 w 750517"/>
              <a:gd name="connsiteY4" fmla="*/ 1152243 h 1730603"/>
              <a:gd name="connsiteX5" fmla="*/ 648104 w 750517"/>
              <a:gd name="connsiteY5" fmla="*/ 1261971 h 1730603"/>
              <a:gd name="connsiteX6" fmla="*/ 370126 w 750517"/>
              <a:gd name="connsiteY6" fmla="*/ 1569209 h 1730603"/>
              <a:gd name="connsiteX7" fmla="*/ 106779 w 750517"/>
              <a:gd name="connsiteY7" fmla="*/ 1678937 h 1730603"/>
              <a:gd name="connsiteX8" fmla="*/ 26312 w 750517"/>
              <a:gd name="connsiteY8" fmla="*/ 1715513 h 1730603"/>
              <a:gd name="connsiteX9" fmla="*/ 0 w 750517"/>
              <a:gd name="connsiteY9" fmla="*/ 1730603 h 1730603"/>
              <a:gd name="connsiteX0" fmla="*/ 204423 w 750517"/>
              <a:gd name="connsiteY0" fmla="*/ 0 h 1730603"/>
              <a:gd name="connsiteX1" fmla="*/ 481779 w 750517"/>
              <a:gd name="connsiteY1" fmla="*/ 519181 h 1730603"/>
              <a:gd name="connsiteX2" fmla="*/ 684680 w 750517"/>
              <a:gd name="connsiteY2" fmla="*/ 757222 h 1730603"/>
              <a:gd name="connsiteX3" fmla="*/ 750517 w 750517"/>
              <a:gd name="connsiteY3" fmla="*/ 940102 h 1730603"/>
              <a:gd name="connsiteX4" fmla="*/ 706626 w 750517"/>
              <a:gd name="connsiteY4" fmla="*/ 1152243 h 1730603"/>
              <a:gd name="connsiteX5" fmla="*/ 648104 w 750517"/>
              <a:gd name="connsiteY5" fmla="*/ 1261971 h 1730603"/>
              <a:gd name="connsiteX6" fmla="*/ 370126 w 750517"/>
              <a:gd name="connsiteY6" fmla="*/ 1569209 h 1730603"/>
              <a:gd name="connsiteX7" fmla="*/ 106779 w 750517"/>
              <a:gd name="connsiteY7" fmla="*/ 1678937 h 1730603"/>
              <a:gd name="connsiteX8" fmla="*/ 26312 w 750517"/>
              <a:gd name="connsiteY8" fmla="*/ 1715513 h 1730603"/>
              <a:gd name="connsiteX9" fmla="*/ 0 w 750517"/>
              <a:gd name="connsiteY9" fmla="*/ 1730603 h 1730603"/>
              <a:gd name="connsiteX0" fmla="*/ 408599 w 750517"/>
              <a:gd name="connsiteY0" fmla="*/ 1360932 h 1362654"/>
              <a:gd name="connsiteX1" fmla="*/ 481779 w 750517"/>
              <a:gd name="connsiteY1" fmla="*/ 7358 h 1362654"/>
              <a:gd name="connsiteX2" fmla="*/ 684680 w 750517"/>
              <a:gd name="connsiteY2" fmla="*/ 245399 h 1362654"/>
              <a:gd name="connsiteX3" fmla="*/ 750517 w 750517"/>
              <a:gd name="connsiteY3" fmla="*/ 428279 h 1362654"/>
              <a:gd name="connsiteX4" fmla="*/ 706626 w 750517"/>
              <a:gd name="connsiteY4" fmla="*/ 640420 h 1362654"/>
              <a:gd name="connsiteX5" fmla="*/ 648104 w 750517"/>
              <a:gd name="connsiteY5" fmla="*/ 750148 h 1362654"/>
              <a:gd name="connsiteX6" fmla="*/ 370126 w 750517"/>
              <a:gd name="connsiteY6" fmla="*/ 1057386 h 1362654"/>
              <a:gd name="connsiteX7" fmla="*/ 106779 w 750517"/>
              <a:gd name="connsiteY7" fmla="*/ 1167114 h 1362654"/>
              <a:gd name="connsiteX8" fmla="*/ 26312 w 750517"/>
              <a:gd name="connsiteY8" fmla="*/ 1203690 h 1362654"/>
              <a:gd name="connsiteX9" fmla="*/ 0 w 750517"/>
              <a:gd name="connsiteY9" fmla="*/ 1218780 h 1362654"/>
              <a:gd name="connsiteX0" fmla="*/ 408599 w 992221"/>
              <a:gd name="connsiteY0" fmla="*/ 1115533 h 1118316"/>
              <a:gd name="connsiteX1" fmla="*/ 992221 w 992221"/>
              <a:gd name="connsiteY1" fmla="*/ 363917 h 1118316"/>
              <a:gd name="connsiteX2" fmla="*/ 684680 w 992221"/>
              <a:gd name="connsiteY2" fmla="*/ 0 h 1118316"/>
              <a:gd name="connsiteX3" fmla="*/ 750517 w 992221"/>
              <a:gd name="connsiteY3" fmla="*/ 182880 h 1118316"/>
              <a:gd name="connsiteX4" fmla="*/ 706626 w 992221"/>
              <a:gd name="connsiteY4" fmla="*/ 395021 h 1118316"/>
              <a:gd name="connsiteX5" fmla="*/ 648104 w 992221"/>
              <a:gd name="connsiteY5" fmla="*/ 504749 h 1118316"/>
              <a:gd name="connsiteX6" fmla="*/ 370126 w 992221"/>
              <a:gd name="connsiteY6" fmla="*/ 811987 h 1118316"/>
              <a:gd name="connsiteX7" fmla="*/ 106779 w 992221"/>
              <a:gd name="connsiteY7" fmla="*/ 921715 h 1118316"/>
              <a:gd name="connsiteX8" fmla="*/ 26312 w 992221"/>
              <a:gd name="connsiteY8" fmla="*/ 958291 h 1118316"/>
              <a:gd name="connsiteX9" fmla="*/ 0 w 992221"/>
              <a:gd name="connsiteY9" fmla="*/ 973381 h 1118316"/>
              <a:gd name="connsiteX0" fmla="*/ 408599 w 992221"/>
              <a:gd name="connsiteY0" fmla="*/ 1115533 h 1118316"/>
              <a:gd name="connsiteX1" fmla="*/ 992221 w 992221"/>
              <a:gd name="connsiteY1" fmla="*/ 363917 h 1118316"/>
              <a:gd name="connsiteX2" fmla="*/ 816847 w 992221"/>
              <a:gd name="connsiteY2" fmla="*/ 150442 h 1118316"/>
              <a:gd name="connsiteX3" fmla="*/ 684680 w 992221"/>
              <a:gd name="connsiteY3" fmla="*/ 0 h 1118316"/>
              <a:gd name="connsiteX4" fmla="*/ 750517 w 992221"/>
              <a:gd name="connsiteY4" fmla="*/ 182880 h 1118316"/>
              <a:gd name="connsiteX5" fmla="*/ 706626 w 992221"/>
              <a:gd name="connsiteY5" fmla="*/ 395021 h 1118316"/>
              <a:gd name="connsiteX6" fmla="*/ 648104 w 992221"/>
              <a:gd name="connsiteY6" fmla="*/ 504749 h 1118316"/>
              <a:gd name="connsiteX7" fmla="*/ 370126 w 992221"/>
              <a:gd name="connsiteY7" fmla="*/ 811987 h 1118316"/>
              <a:gd name="connsiteX8" fmla="*/ 106779 w 992221"/>
              <a:gd name="connsiteY8" fmla="*/ 921715 h 1118316"/>
              <a:gd name="connsiteX9" fmla="*/ 26312 w 992221"/>
              <a:gd name="connsiteY9" fmla="*/ 958291 h 1118316"/>
              <a:gd name="connsiteX10" fmla="*/ 0 w 992221"/>
              <a:gd name="connsiteY10" fmla="*/ 973381 h 1118316"/>
              <a:gd name="connsiteX0" fmla="*/ 408599 w 992221"/>
              <a:gd name="connsiteY0" fmla="*/ 2426987 h 2429770"/>
              <a:gd name="connsiteX1" fmla="*/ 992221 w 992221"/>
              <a:gd name="connsiteY1" fmla="*/ 1675371 h 2429770"/>
              <a:gd name="connsiteX2" fmla="*/ 122646 w 992221"/>
              <a:gd name="connsiteY2" fmla="*/ 0 h 2429770"/>
              <a:gd name="connsiteX3" fmla="*/ 684680 w 992221"/>
              <a:gd name="connsiteY3" fmla="*/ 1311454 h 2429770"/>
              <a:gd name="connsiteX4" fmla="*/ 750517 w 992221"/>
              <a:gd name="connsiteY4" fmla="*/ 1494334 h 2429770"/>
              <a:gd name="connsiteX5" fmla="*/ 706626 w 992221"/>
              <a:gd name="connsiteY5" fmla="*/ 1706475 h 2429770"/>
              <a:gd name="connsiteX6" fmla="*/ 648104 w 992221"/>
              <a:gd name="connsiteY6" fmla="*/ 1816203 h 2429770"/>
              <a:gd name="connsiteX7" fmla="*/ 370126 w 992221"/>
              <a:gd name="connsiteY7" fmla="*/ 2123441 h 2429770"/>
              <a:gd name="connsiteX8" fmla="*/ 106779 w 992221"/>
              <a:gd name="connsiteY8" fmla="*/ 2233169 h 2429770"/>
              <a:gd name="connsiteX9" fmla="*/ 26312 w 992221"/>
              <a:gd name="connsiteY9" fmla="*/ 2269745 h 2429770"/>
              <a:gd name="connsiteX10" fmla="*/ 0 w 992221"/>
              <a:gd name="connsiteY10" fmla="*/ 2284835 h 2429770"/>
              <a:gd name="connsiteX0" fmla="*/ 408599 w 992221"/>
              <a:gd name="connsiteY0" fmla="*/ 2426987 h 2429770"/>
              <a:gd name="connsiteX1" fmla="*/ 992221 w 992221"/>
              <a:gd name="connsiteY1" fmla="*/ 1675371 h 2429770"/>
              <a:gd name="connsiteX2" fmla="*/ 122646 w 992221"/>
              <a:gd name="connsiteY2" fmla="*/ 0 h 2429770"/>
              <a:gd name="connsiteX3" fmla="*/ 439121 w 992221"/>
              <a:gd name="connsiteY3" fmla="*/ 773945 h 2429770"/>
              <a:gd name="connsiteX4" fmla="*/ 684680 w 992221"/>
              <a:gd name="connsiteY4" fmla="*/ 1311454 h 2429770"/>
              <a:gd name="connsiteX5" fmla="*/ 750517 w 992221"/>
              <a:gd name="connsiteY5" fmla="*/ 1494334 h 2429770"/>
              <a:gd name="connsiteX6" fmla="*/ 706626 w 992221"/>
              <a:gd name="connsiteY6" fmla="*/ 1706475 h 2429770"/>
              <a:gd name="connsiteX7" fmla="*/ 648104 w 992221"/>
              <a:gd name="connsiteY7" fmla="*/ 1816203 h 2429770"/>
              <a:gd name="connsiteX8" fmla="*/ 370126 w 992221"/>
              <a:gd name="connsiteY8" fmla="*/ 2123441 h 2429770"/>
              <a:gd name="connsiteX9" fmla="*/ 106779 w 992221"/>
              <a:gd name="connsiteY9" fmla="*/ 2233169 h 2429770"/>
              <a:gd name="connsiteX10" fmla="*/ 26312 w 992221"/>
              <a:gd name="connsiteY10" fmla="*/ 2269745 h 2429770"/>
              <a:gd name="connsiteX11" fmla="*/ 0 w 992221"/>
              <a:gd name="connsiteY11" fmla="*/ 2284835 h 2429770"/>
              <a:gd name="connsiteX0" fmla="*/ 439084 w 1022706"/>
              <a:gd name="connsiteY0" fmla="*/ 2426987 h 2429770"/>
              <a:gd name="connsiteX1" fmla="*/ 1022706 w 1022706"/>
              <a:gd name="connsiteY1" fmla="*/ 1675371 h 2429770"/>
              <a:gd name="connsiteX2" fmla="*/ 153131 w 1022706"/>
              <a:gd name="connsiteY2" fmla="*/ 0 h 2429770"/>
              <a:gd name="connsiteX3" fmla="*/ 0 w 1022706"/>
              <a:gd name="connsiteY3" fmla="*/ 19110 h 2429770"/>
              <a:gd name="connsiteX4" fmla="*/ 715165 w 1022706"/>
              <a:gd name="connsiteY4" fmla="*/ 1311454 h 2429770"/>
              <a:gd name="connsiteX5" fmla="*/ 781002 w 1022706"/>
              <a:gd name="connsiteY5" fmla="*/ 1494334 h 2429770"/>
              <a:gd name="connsiteX6" fmla="*/ 737111 w 1022706"/>
              <a:gd name="connsiteY6" fmla="*/ 1706475 h 2429770"/>
              <a:gd name="connsiteX7" fmla="*/ 678589 w 1022706"/>
              <a:gd name="connsiteY7" fmla="*/ 1816203 h 2429770"/>
              <a:gd name="connsiteX8" fmla="*/ 400611 w 1022706"/>
              <a:gd name="connsiteY8" fmla="*/ 2123441 h 2429770"/>
              <a:gd name="connsiteX9" fmla="*/ 137264 w 1022706"/>
              <a:gd name="connsiteY9" fmla="*/ 2233169 h 2429770"/>
              <a:gd name="connsiteX10" fmla="*/ 56797 w 1022706"/>
              <a:gd name="connsiteY10" fmla="*/ 2269745 h 2429770"/>
              <a:gd name="connsiteX11" fmla="*/ 30485 w 1022706"/>
              <a:gd name="connsiteY11" fmla="*/ 2284835 h 2429770"/>
              <a:gd name="connsiteX0" fmla="*/ 439084 w 981871"/>
              <a:gd name="connsiteY0" fmla="*/ 2426987 h 2429616"/>
              <a:gd name="connsiteX1" fmla="*/ 981871 w 981871"/>
              <a:gd name="connsiteY1" fmla="*/ 1618042 h 2429616"/>
              <a:gd name="connsiteX2" fmla="*/ 153131 w 981871"/>
              <a:gd name="connsiteY2" fmla="*/ 0 h 2429616"/>
              <a:gd name="connsiteX3" fmla="*/ 0 w 981871"/>
              <a:gd name="connsiteY3" fmla="*/ 19110 h 2429616"/>
              <a:gd name="connsiteX4" fmla="*/ 715165 w 981871"/>
              <a:gd name="connsiteY4" fmla="*/ 1311454 h 2429616"/>
              <a:gd name="connsiteX5" fmla="*/ 781002 w 981871"/>
              <a:gd name="connsiteY5" fmla="*/ 1494334 h 2429616"/>
              <a:gd name="connsiteX6" fmla="*/ 737111 w 981871"/>
              <a:gd name="connsiteY6" fmla="*/ 1706475 h 2429616"/>
              <a:gd name="connsiteX7" fmla="*/ 678589 w 981871"/>
              <a:gd name="connsiteY7" fmla="*/ 1816203 h 2429616"/>
              <a:gd name="connsiteX8" fmla="*/ 400611 w 981871"/>
              <a:gd name="connsiteY8" fmla="*/ 2123441 h 2429616"/>
              <a:gd name="connsiteX9" fmla="*/ 137264 w 981871"/>
              <a:gd name="connsiteY9" fmla="*/ 2233169 h 2429616"/>
              <a:gd name="connsiteX10" fmla="*/ 56797 w 981871"/>
              <a:gd name="connsiteY10" fmla="*/ 2269745 h 2429616"/>
              <a:gd name="connsiteX11" fmla="*/ 30485 w 981871"/>
              <a:gd name="connsiteY11" fmla="*/ 2284835 h 2429616"/>
              <a:gd name="connsiteX0" fmla="*/ 439084 w 981871"/>
              <a:gd name="connsiteY0" fmla="*/ 2426987 h 2430653"/>
              <a:gd name="connsiteX1" fmla="*/ 981871 w 981871"/>
              <a:gd name="connsiteY1" fmla="*/ 1618042 h 2430653"/>
              <a:gd name="connsiteX2" fmla="*/ 153131 w 981871"/>
              <a:gd name="connsiteY2" fmla="*/ 0 h 2430653"/>
              <a:gd name="connsiteX3" fmla="*/ 0 w 981871"/>
              <a:gd name="connsiteY3" fmla="*/ 19110 h 2430653"/>
              <a:gd name="connsiteX4" fmla="*/ 715165 w 981871"/>
              <a:gd name="connsiteY4" fmla="*/ 1311454 h 2430653"/>
              <a:gd name="connsiteX5" fmla="*/ 781002 w 981871"/>
              <a:gd name="connsiteY5" fmla="*/ 1494334 h 2430653"/>
              <a:gd name="connsiteX6" fmla="*/ 737111 w 981871"/>
              <a:gd name="connsiteY6" fmla="*/ 1706475 h 2430653"/>
              <a:gd name="connsiteX7" fmla="*/ 678589 w 981871"/>
              <a:gd name="connsiteY7" fmla="*/ 1816203 h 2430653"/>
              <a:gd name="connsiteX8" fmla="*/ 400611 w 981871"/>
              <a:gd name="connsiteY8" fmla="*/ 2123441 h 2430653"/>
              <a:gd name="connsiteX9" fmla="*/ 137264 w 981871"/>
              <a:gd name="connsiteY9" fmla="*/ 2233169 h 2430653"/>
              <a:gd name="connsiteX10" fmla="*/ 56797 w 981871"/>
              <a:gd name="connsiteY10" fmla="*/ 2269745 h 2430653"/>
              <a:gd name="connsiteX11" fmla="*/ 30485 w 981871"/>
              <a:gd name="connsiteY11" fmla="*/ 2284835 h 2430653"/>
              <a:gd name="connsiteX0" fmla="*/ 439084 w 951244"/>
              <a:gd name="connsiteY0" fmla="*/ 2426987 h 2430474"/>
              <a:gd name="connsiteX1" fmla="*/ 951244 w 951244"/>
              <a:gd name="connsiteY1" fmla="*/ 1579822 h 2430474"/>
              <a:gd name="connsiteX2" fmla="*/ 153131 w 951244"/>
              <a:gd name="connsiteY2" fmla="*/ 0 h 2430474"/>
              <a:gd name="connsiteX3" fmla="*/ 0 w 951244"/>
              <a:gd name="connsiteY3" fmla="*/ 19110 h 2430474"/>
              <a:gd name="connsiteX4" fmla="*/ 715165 w 951244"/>
              <a:gd name="connsiteY4" fmla="*/ 1311454 h 2430474"/>
              <a:gd name="connsiteX5" fmla="*/ 781002 w 951244"/>
              <a:gd name="connsiteY5" fmla="*/ 1494334 h 2430474"/>
              <a:gd name="connsiteX6" fmla="*/ 737111 w 951244"/>
              <a:gd name="connsiteY6" fmla="*/ 1706475 h 2430474"/>
              <a:gd name="connsiteX7" fmla="*/ 678589 w 951244"/>
              <a:gd name="connsiteY7" fmla="*/ 1816203 h 2430474"/>
              <a:gd name="connsiteX8" fmla="*/ 400611 w 951244"/>
              <a:gd name="connsiteY8" fmla="*/ 2123441 h 2430474"/>
              <a:gd name="connsiteX9" fmla="*/ 137264 w 951244"/>
              <a:gd name="connsiteY9" fmla="*/ 2233169 h 2430474"/>
              <a:gd name="connsiteX10" fmla="*/ 56797 w 951244"/>
              <a:gd name="connsiteY10" fmla="*/ 2269745 h 2430474"/>
              <a:gd name="connsiteX11" fmla="*/ 30485 w 951244"/>
              <a:gd name="connsiteY11" fmla="*/ 2284835 h 2430474"/>
              <a:gd name="connsiteX0" fmla="*/ 439084 w 951244"/>
              <a:gd name="connsiteY0" fmla="*/ 2426987 h 2426987"/>
              <a:gd name="connsiteX1" fmla="*/ 951244 w 951244"/>
              <a:gd name="connsiteY1" fmla="*/ 1579822 h 2426987"/>
              <a:gd name="connsiteX2" fmla="*/ 153131 w 951244"/>
              <a:gd name="connsiteY2" fmla="*/ 0 h 2426987"/>
              <a:gd name="connsiteX3" fmla="*/ 0 w 951244"/>
              <a:gd name="connsiteY3" fmla="*/ 19110 h 2426987"/>
              <a:gd name="connsiteX4" fmla="*/ 715165 w 951244"/>
              <a:gd name="connsiteY4" fmla="*/ 1311454 h 2426987"/>
              <a:gd name="connsiteX5" fmla="*/ 781002 w 951244"/>
              <a:gd name="connsiteY5" fmla="*/ 1494334 h 2426987"/>
              <a:gd name="connsiteX6" fmla="*/ 737111 w 951244"/>
              <a:gd name="connsiteY6" fmla="*/ 1706475 h 2426987"/>
              <a:gd name="connsiteX7" fmla="*/ 678589 w 951244"/>
              <a:gd name="connsiteY7" fmla="*/ 1816203 h 2426987"/>
              <a:gd name="connsiteX8" fmla="*/ 400611 w 951244"/>
              <a:gd name="connsiteY8" fmla="*/ 2123441 h 2426987"/>
              <a:gd name="connsiteX9" fmla="*/ 137264 w 951244"/>
              <a:gd name="connsiteY9" fmla="*/ 2233169 h 2426987"/>
              <a:gd name="connsiteX10" fmla="*/ 56797 w 951244"/>
              <a:gd name="connsiteY10" fmla="*/ 2269745 h 2426987"/>
              <a:gd name="connsiteX11" fmla="*/ 30485 w 951244"/>
              <a:gd name="connsiteY11" fmla="*/ 2284835 h 2426987"/>
              <a:gd name="connsiteX0" fmla="*/ 439084 w 971662"/>
              <a:gd name="connsiteY0" fmla="*/ 2426987 h 2426987"/>
              <a:gd name="connsiteX1" fmla="*/ 971662 w 971662"/>
              <a:gd name="connsiteY1" fmla="*/ 1608486 h 2426987"/>
              <a:gd name="connsiteX2" fmla="*/ 153131 w 971662"/>
              <a:gd name="connsiteY2" fmla="*/ 0 h 2426987"/>
              <a:gd name="connsiteX3" fmla="*/ 0 w 971662"/>
              <a:gd name="connsiteY3" fmla="*/ 19110 h 2426987"/>
              <a:gd name="connsiteX4" fmla="*/ 715165 w 971662"/>
              <a:gd name="connsiteY4" fmla="*/ 1311454 h 2426987"/>
              <a:gd name="connsiteX5" fmla="*/ 781002 w 971662"/>
              <a:gd name="connsiteY5" fmla="*/ 1494334 h 2426987"/>
              <a:gd name="connsiteX6" fmla="*/ 737111 w 971662"/>
              <a:gd name="connsiteY6" fmla="*/ 1706475 h 2426987"/>
              <a:gd name="connsiteX7" fmla="*/ 678589 w 971662"/>
              <a:gd name="connsiteY7" fmla="*/ 1816203 h 2426987"/>
              <a:gd name="connsiteX8" fmla="*/ 400611 w 971662"/>
              <a:gd name="connsiteY8" fmla="*/ 2123441 h 2426987"/>
              <a:gd name="connsiteX9" fmla="*/ 137264 w 971662"/>
              <a:gd name="connsiteY9" fmla="*/ 2233169 h 2426987"/>
              <a:gd name="connsiteX10" fmla="*/ 56797 w 971662"/>
              <a:gd name="connsiteY10" fmla="*/ 2269745 h 2426987"/>
              <a:gd name="connsiteX11" fmla="*/ 30485 w 971662"/>
              <a:gd name="connsiteY11" fmla="*/ 2284835 h 2426987"/>
              <a:gd name="connsiteX0" fmla="*/ 439084 w 971662"/>
              <a:gd name="connsiteY0" fmla="*/ 2438343 h 2438343"/>
              <a:gd name="connsiteX1" fmla="*/ 971662 w 971662"/>
              <a:gd name="connsiteY1" fmla="*/ 1619842 h 2438343"/>
              <a:gd name="connsiteX2" fmla="*/ 153131 w 971662"/>
              <a:gd name="connsiteY2" fmla="*/ 11356 h 2438343"/>
              <a:gd name="connsiteX3" fmla="*/ 0 w 971662"/>
              <a:gd name="connsiteY3" fmla="*/ 30466 h 2438343"/>
              <a:gd name="connsiteX4" fmla="*/ 715165 w 971662"/>
              <a:gd name="connsiteY4" fmla="*/ 1322810 h 2438343"/>
              <a:gd name="connsiteX5" fmla="*/ 781002 w 971662"/>
              <a:gd name="connsiteY5" fmla="*/ 1505690 h 2438343"/>
              <a:gd name="connsiteX6" fmla="*/ 737111 w 971662"/>
              <a:gd name="connsiteY6" fmla="*/ 1717831 h 2438343"/>
              <a:gd name="connsiteX7" fmla="*/ 678589 w 971662"/>
              <a:gd name="connsiteY7" fmla="*/ 1827559 h 2438343"/>
              <a:gd name="connsiteX8" fmla="*/ 400611 w 971662"/>
              <a:gd name="connsiteY8" fmla="*/ 2134797 h 2438343"/>
              <a:gd name="connsiteX9" fmla="*/ 137264 w 971662"/>
              <a:gd name="connsiteY9" fmla="*/ 2244525 h 2438343"/>
              <a:gd name="connsiteX10" fmla="*/ 56797 w 971662"/>
              <a:gd name="connsiteY10" fmla="*/ 2281101 h 2438343"/>
              <a:gd name="connsiteX11" fmla="*/ 30485 w 971662"/>
              <a:gd name="connsiteY11" fmla="*/ 2296191 h 2438343"/>
              <a:gd name="connsiteX0" fmla="*/ 439084 w 971662"/>
              <a:gd name="connsiteY0" fmla="*/ 2453301 h 2453301"/>
              <a:gd name="connsiteX1" fmla="*/ 971662 w 971662"/>
              <a:gd name="connsiteY1" fmla="*/ 1634800 h 2453301"/>
              <a:gd name="connsiteX2" fmla="*/ 153131 w 971662"/>
              <a:gd name="connsiteY2" fmla="*/ 26314 h 2453301"/>
              <a:gd name="connsiteX3" fmla="*/ 0 w 971662"/>
              <a:gd name="connsiteY3" fmla="*/ 45424 h 2453301"/>
              <a:gd name="connsiteX4" fmla="*/ 715165 w 971662"/>
              <a:gd name="connsiteY4" fmla="*/ 1337768 h 2453301"/>
              <a:gd name="connsiteX5" fmla="*/ 781002 w 971662"/>
              <a:gd name="connsiteY5" fmla="*/ 1520648 h 2453301"/>
              <a:gd name="connsiteX6" fmla="*/ 737111 w 971662"/>
              <a:gd name="connsiteY6" fmla="*/ 1732789 h 2453301"/>
              <a:gd name="connsiteX7" fmla="*/ 678589 w 971662"/>
              <a:gd name="connsiteY7" fmla="*/ 1842517 h 2453301"/>
              <a:gd name="connsiteX8" fmla="*/ 400611 w 971662"/>
              <a:gd name="connsiteY8" fmla="*/ 2149755 h 2453301"/>
              <a:gd name="connsiteX9" fmla="*/ 137264 w 971662"/>
              <a:gd name="connsiteY9" fmla="*/ 2259483 h 2453301"/>
              <a:gd name="connsiteX10" fmla="*/ 56797 w 971662"/>
              <a:gd name="connsiteY10" fmla="*/ 2296059 h 2453301"/>
              <a:gd name="connsiteX11" fmla="*/ 30485 w 971662"/>
              <a:gd name="connsiteY11" fmla="*/ 2311149 h 2453301"/>
              <a:gd name="connsiteX0" fmla="*/ 439084 w 971662"/>
              <a:gd name="connsiteY0" fmla="*/ 2407877 h 2407877"/>
              <a:gd name="connsiteX1" fmla="*/ 971662 w 971662"/>
              <a:gd name="connsiteY1" fmla="*/ 1589376 h 2407877"/>
              <a:gd name="connsiteX2" fmla="*/ 0 w 971662"/>
              <a:gd name="connsiteY2" fmla="*/ 0 h 2407877"/>
              <a:gd name="connsiteX3" fmla="*/ 715165 w 971662"/>
              <a:gd name="connsiteY3" fmla="*/ 1292344 h 2407877"/>
              <a:gd name="connsiteX4" fmla="*/ 781002 w 971662"/>
              <a:gd name="connsiteY4" fmla="*/ 1475224 h 2407877"/>
              <a:gd name="connsiteX5" fmla="*/ 737111 w 971662"/>
              <a:gd name="connsiteY5" fmla="*/ 1687365 h 2407877"/>
              <a:gd name="connsiteX6" fmla="*/ 678589 w 971662"/>
              <a:gd name="connsiteY6" fmla="*/ 1797093 h 2407877"/>
              <a:gd name="connsiteX7" fmla="*/ 400611 w 971662"/>
              <a:gd name="connsiteY7" fmla="*/ 2104331 h 2407877"/>
              <a:gd name="connsiteX8" fmla="*/ 137264 w 971662"/>
              <a:gd name="connsiteY8" fmla="*/ 2214059 h 2407877"/>
              <a:gd name="connsiteX9" fmla="*/ 56797 w 971662"/>
              <a:gd name="connsiteY9" fmla="*/ 2250635 h 2407877"/>
              <a:gd name="connsiteX10" fmla="*/ 30485 w 971662"/>
              <a:gd name="connsiteY10" fmla="*/ 2265725 h 2407877"/>
              <a:gd name="connsiteX0" fmla="*/ 408599 w 941177"/>
              <a:gd name="connsiteY0" fmla="*/ 1115533 h 1115533"/>
              <a:gd name="connsiteX1" fmla="*/ 941177 w 941177"/>
              <a:gd name="connsiteY1" fmla="*/ 297032 h 1115533"/>
              <a:gd name="connsiteX2" fmla="*/ 684680 w 941177"/>
              <a:gd name="connsiteY2" fmla="*/ 0 h 1115533"/>
              <a:gd name="connsiteX3" fmla="*/ 750517 w 941177"/>
              <a:gd name="connsiteY3" fmla="*/ 182880 h 1115533"/>
              <a:gd name="connsiteX4" fmla="*/ 706626 w 941177"/>
              <a:gd name="connsiteY4" fmla="*/ 395021 h 1115533"/>
              <a:gd name="connsiteX5" fmla="*/ 648104 w 941177"/>
              <a:gd name="connsiteY5" fmla="*/ 504749 h 1115533"/>
              <a:gd name="connsiteX6" fmla="*/ 370126 w 941177"/>
              <a:gd name="connsiteY6" fmla="*/ 811987 h 1115533"/>
              <a:gd name="connsiteX7" fmla="*/ 106779 w 941177"/>
              <a:gd name="connsiteY7" fmla="*/ 921715 h 1115533"/>
              <a:gd name="connsiteX8" fmla="*/ 26312 w 941177"/>
              <a:gd name="connsiteY8" fmla="*/ 958291 h 1115533"/>
              <a:gd name="connsiteX9" fmla="*/ 0 w 941177"/>
              <a:gd name="connsiteY9" fmla="*/ 973381 h 1115533"/>
              <a:gd name="connsiteX0" fmla="*/ 408599 w 941177"/>
              <a:gd name="connsiteY0" fmla="*/ 932653 h 932653"/>
              <a:gd name="connsiteX1" fmla="*/ 941177 w 941177"/>
              <a:gd name="connsiteY1" fmla="*/ 114152 h 932653"/>
              <a:gd name="connsiteX2" fmla="*/ 750517 w 941177"/>
              <a:gd name="connsiteY2" fmla="*/ 0 h 932653"/>
              <a:gd name="connsiteX3" fmla="*/ 706626 w 941177"/>
              <a:gd name="connsiteY3" fmla="*/ 212141 h 932653"/>
              <a:gd name="connsiteX4" fmla="*/ 648104 w 941177"/>
              <a:gd name="connsiteY4" fmla="*/ 321869 h 932653"/>
              <a:gd name="connsiteX5" fmla="*/ 370126 w 941177"/>
              <a:gd name="connsiteY5" fmla="*/ 629107 h 932653"/>
              <a:gd name="connsiteX6" fmla="*/ 106779 w 941177"/>
              <a:gd name="connsiteY6" fmla="*/ 738835 h 932653"/>
              <a:gd name="connsiteX7" fmla="*/ 26312 w 941177"/>
              <a:gd name="connsiteY7" fmla="*/ 775411 h 932653"/>
              <a:gd name="connsiteX8" fmla="*/ 0 w 941177"/>
              <a:gd name="connsiteY8" fmla="*/ 790501 h 932653"/>
              <a:gd name="connsiteX0" fmla="*/ 408599 w 884370"/>
              <a:gd name="connsiteY0" fmla="*/ 932653 h 932653"/>
              <a:gd name="connsiteX1" fmla="*/ 884370 w 884370"/>
              <a:gd name="connsiteY1" fmla="*/ 238210 h 932653"/>
              <a:gd name="connsiteX2" fmla="*/ 750517 w 884370"/>
              <a:gd name="connsiteY2" fmla="*/ 0 h 932653"/>
              <a:gd name="connsiteX3" fmla="*/ 706626 w 884370"/>
              <a:gd name="connsiteY3" fmla="*/ 212141 h 932653"/>
              <a:gd name="connsiteX4" fmla="*/ 648104 w 884370"/>
              <a:gd name="connsiteY4" fmla="*/ 321869 h 932653"/>
              <a:gd name="connsiteX5" fmla="*/ 370126 w 884370"/>
              <a:gd name="connsiteY5" fmla="*/ 629107 h 932653"/>
              <a:gd name="connsiteX6" fmla="*/ 106779 w 884370"/>
              <a:gd name="connsiteY6" fmla="*/ 738835 h 932653"/>
              <a:gd name="connsiteX7" fmla="*/ 26312 w 884370"/>
              <a:gd name="connsiteY7" fmla="*/ 775411 h 932653"/>
              <a:gd name="connsiteX8" fmla="*/ 0 w 884370"/>
              <a:gd name="connsiteY8" fmla="*/ 790501 h 932653"/>
              <a:gd name="connsiteX0" fmla="*/ 408599 w 884370"/>
              <a:gd name="connsiteY0" fmla="*/ 720512 h 720512"/>
              <a:gd name="connsiteX1" fmla="*/ 884370 w 884370"/>
              <a:gd name="connsiteY1" fmla="*/ 26069 h 720512"/>
              <a:gd name="connsiteX2" fmla="*/ 706626 w 884370"/>
              <a:gd name="connsiteY2" fmla="*/ 0 h 720512"/>
              <a:gd name="connsiteX3" fmla="*/ 648104 w 884370"/>
              <a:gd name="connsiteY3" fmla="*/ 109728 h 720512"/>
              <a:gd name="connsiteX4" fmla="*/ 370126 w 884370"/>
              <a:gd name="connsiteY4" fmla="*/ 416966 h 720512"/>
              <a:gd name="connsiteX5" fmla="*/ 106779 w 884370"/>
              <a:gd name="connsiteY5" fmla="*/ 526694 h 720512"/>
              <a:gd name="connsiteX6" fmla="*/ 26312 w 884370"/>
              <a:gd name="connsiteY6" fmla="*/ 563270 h 720512"/>
              <a:gd name="connsiteX7" fmla="*/ 0 w 884370"/>
              <a:gd name="connsiteY7" fmla="*/ 578360 h 720512"/>
              <a:gd name="connsiteX0" fmla="*/ 408599 w 884370"/>
              <a:gd name="connsiteY0" fmla="*/ 736443 h 736443"/>
              <a:gd name="connsiteX1" fmla="*/ 884370 w 884370"/>
              <a:gd name="connsiteY1" fmla="*/ 42000 h 736443"/>
              <a:gd name="connsiteX2" fmla="*/ 706626 w 884370"/>
              <a:gd name="connsiteY2" fmla="*/ 15931 h 736443"/>
              <a:gd name="connsiteX3" fmla="*/ 648104 w 884370"/>
              <a:gd name="connsiteY3" fmla="*/ 125659 h 736443"/>
              <a:gd name="connsiteX4" fmla="*/ 370126 w 884370"/>
              <a:gd name="connsiteY4" fmla="*/ 432897 h 736443"/>
              <a:gd name="connsiteX5" fmla="*/ 106779 w 884370"/>
              <a:gd name="connsiteY5" fmla="*/ 542625 h 736443"/>
              <a:gd name="connsiteX6" fmla="*/ 26312 w 884370"/>
              <a:gd name="connsiteY6" fmla="*/ 579201 h 736443"/>
              <a:gd name="connsiteX7" fmla="*/ 0 w 884370"/>
              <a:gd name="connsiteY7" fmla="*/ 594291 h 736443"/>
              <a:gd name="connsiteX0" fmla="*/ 574231 w 884370"/>
              <a:gd name="connsiteY0" fmla="*/ 622837 h 622838"/>
              <a:gd name="connsiteX1" fmla="*/ 884370 w 884370"/>
              <a:gd name="connsiteY1" fmla="*/ 70547 h 622838"/>
              <a:gd name="connsiteX2" fmla="*/ 706626 w 884370"/>
              <a:gd name="connsiteY2" fmla="*/ 44478 h 622838"/>
              <a:gd name="connsiteX3" fmla="*/ 648104 w 884370"/>
              <a:gd name="connsiteY3" fmla="*/ 154206 h 622838"/>
              <a:gd name="connsiteX4" fmla="*/ 370126 w 884370"/>
              <a:gd name="connsiteY4" fmla="*/ 461444 h 622838"/>
              <a:gd name="connsiteX5" fmla="*/ 106779 w 884370"/>
              <a:gd name="connsiteY5" fmla="*/ 571172 h 622838"/>
              <a:gd name="connsiteX6" fmla="*/ 26312 w 884370"/>
              <a:gd name="connsiteY6" fmla="*/ 607748 h 622838"/>
              <a:gd name="connsiteX7" fmla="*/ 0 w 884370"/>
              <a:gd name="connsiteY7" fmla="*/ 622838 h 622838"/>
              <a:gd name="connsiteX0" fmla="*/ 481778 w 884370"/>
              <a:gd name="connsiteY0" fmla="*/ 709367 h 709367"/>
              <a:gd name="connsiteX1" fmla="*/ 884370 w 884370"/>
              <a:gd name="connsiteY1" fmla="*/ 70547 h 709367"/>
              <a:gd name="connsiteX2" fmla="*/ 706626 w 884370"/>
              <a:gd name="connsiteY2" fmla="*/ 44478 h 709367"/>
              <a:gd name="connsiteX3" fmla="*/ 648104 w 884370"/>
              <a:gd name="connsiteY3" fmla="*/ 154206 h 709367"/>
              <a:gd name="connsiteX4" fmla="*/ 370126 w 884370"/>
              <a:gd name="connsiteY4" fmla="*/ 461444 h 709367"/>
              <a:gd name="connsiteX5" fmla="*/ 106779 w 884370"/>
              <a:gd name="connsiteY5" fmla="*/ 571172 h 709367"/>
              <a:gd name="connsiteX6" fmla="*/ 26312 w 884370"/>
              <a:gd name="connsiteY6" fmla="*/ 607748 h 709367"/>
              <a:gd name="connsiteX7" fmla="*/ 0 w 884370"/>
              <a:gd name="connsiteY7" fmla="*/ 622838 h 709367"/>
              <a:gd name="connsiteX0" fmla="*/ 481778 w 884370"/>
              <a:gd name="connsiteY0" fmla="*/ 709367 h 709367"/>
              <a:gd name="connsiteX1" fmla="*/ 884370 w 884370"/>
              <a:gd name="connsiteY1" fmla="*/ 70547 h 709367"/>
              <a:gd name="connsiteX2" fmla="*/ 706626 w 884370"/>
              <a:gd name="connsiteY2" fmla="*/ 44478 h 709367"/>
              <a:gd name="connsiteX3" fmla="*/ 648104 w 884370"/>
              <a:gd name="connsiteY3" fmla="*/ 154206 h 709367"/>
              <a:gd name="connsiteX4" fmla="*/ 370126 w 884370"/>
              <a:gd name="connsiteY4" fmla="*/ 461444 h 709367"/>
              <a:gd name="connsiteX5" fmla="*/ 106779 w 884370"/>
              <a:gd name="connsiteY5" fmla="*/ 571172 h 709367"/>
              <a:gd name="connsiteX6" fmla="*/ 26312 w 884370"/>
              <a:gd name="connsiteY6" fmla="*/ 607748 h 709367"/>
              <a:gd name="connsiteX7" fmla="*/ 0 w 884370"/>
              <a:gd name="connsiteY7" fmla="*/ 622838 h 709367"/>
              <a:gd name="connsiteX0" fmla="*/ 574231 w 884370"/>
              <a:gd name="connsiteY0" fmla="*/ 622837 h 622838"/>
              <a:gd name="connsiteX1" fmla="*/ 884370 w 884370"/>
              <a:gd name="connsiteY1" fmla="*/ 70547 h 622838"/>
              <a:gd name="connsiteX2" fmla="*/ 706626 w 884370"/>
              <a:gd name="connsiteY2" fmla="*/ 44478 h 622838"/>
              <a:gd name="connsiteX3" fmla="*/ 648104 w 884370"/>
              <a:gd name="connsiteY3" fmla="*/ 154206 h 622838"/>
              <a:gd name="connsiteX4" fmla="*/ 370126 w 884370"/>
              <a:gd name="connsiteY4" fmla="*/ 461444 h 622838"/>
              <a:gd name="connsiteX5" fmla="*/ 106779 w 884370"/>
              <a:gd name="connsiteY5" fmla="*/ 571172 h 622838"/>
              <a:gd name="connsiteX6" fmla="*/ 26312 w 884370"/>
              <a:gd name="connsiteY6" fmla="*/ 607748 h 622838"/>
              <a:gd name="connsiteX7" fmla="*/ 0 w 884370"/>
              <a:gd name="connsiteY7" fmla="*/ 622838 h 622838"/>
              <a:gd name="connsiteX0" fmla="*/ 574231 w 884370"/>
              <a:gd name="connsiteY0" fmla="*/ 622837 h 714885"/>
              <a:gd name="connsiteX1" fmla="*/ 481778 w 884370"/>
              <a:gd name="connsiteY1" fmla="*/ 622837 h 714885"/>
              <a:gd name="connsiteX2" fmla="*/ 884370 w 884370"/>
              <a:gd name="connsiteY2" fmla="*/ 70547 h 714885"/>
              <a:gd name="connsiteX3" fmla="*/ 706626 w 884370"/>
              <a:gd name="connsiteY3" fmla="*/ 44478 h 714885"/>
              <a:gd name="connsiteX4" fmla="*/ 648104 w 884370"/>
              <a:gd name="connsiteY4" fmla="*/ 154206 h 714885"/>
              <a:gd name="connsiteX5" fmla="*/ 370126 w 884370"/>
              <a:gd name="connsiteY5" fmla="*/ 461444 h 714885"/>
              <a:gd name="connsiteX6" fmla="*/ 106779 w 884370"/>
              <a:gd name="connsiteY6" fmla="*/ 571172 h 714885"/>
              <a:gd name="connsiteX7" fmla="*/ 26312 w 884370"/>
              <a:gd name="connsiteY7" fmla="*/ 607748 h 714885"/>
              <a:gd name="connsiteX8" fmla="*/ 0 w 884370"/>
              <a:gd name="connsiteY8" fmla="*/ 622838 h 714885"/>
              <a:gd name="connsiteX0" fmla="*/ 574231 w 884370"/>
              <a:gd name="connsiteY0" fmla="*/ 622837 h 714885"/>
              <a:gd name="connsiteX1" fmla="*/ 574231 w 884370"/>
              <a:gd name="connsiteY1" fmla="*/ 622837 h 714885"/>
              <a:gd name="connsiteX2" fmla="*/ 481778 w 884370"/>
              <a:gd name="connsiteY2" fmla="*/ 622837 h 714885"/>
              <a:gd name="connsiteX3" fmla="*/ 884370 w 884370"/>
              <a:gd name="connsiteY3" fmla="*/ 70547 h 714885"/>
              <a:gd name="connsiteX4" fmla="*/ 706626 w 884370"/>
              <a:gd name="connsiteY4" fmla="*/ 44478 h 714885"/>
              <a:gd name="connsiteX5" fmla="*/ 648104 w 884370"/>
              <a:gd name="connsiteY5" fmla="*/ 154206 h 714885"/>
              <a:gd name="connsiteX6" fmla="*/ 370126 w 884370"/>
              <a:gd name="connsiteY6" fmla="*/ 461444 h 714885"/>
              <a:gd name="connsiteX7" fmla="*/ 106779 w 884370"/>
              <a:gd name="connsiteY7" fmla="*/ 571172 h 714885"/>
              <a:gd name="connsiteX8" fmla="*/ 26312 w 884370"/>
              <a:gd name="connsiteY8" fmla="*/ 607748 h 714885"/>
              <a:gd name="connsiteX9" fmla="*/ 0 w 884370"/>
              <a:gd name="connsiteY9" fmla="*/ 622838 h 714885"/>
              <a:gd name="connsiteX0" fmla="*/ 574231 w 884370"/>
              <a:gd name="connsiteY0" fmla="*/ 622837 h 714885"/>
              <a:gd name="connsiteX1" fmla="*/ 574231 w 884370"/>
              <a:gd name="connsiteY1" fmla="*/ 622837 h 714885"/>
              <a:gd name="connsiteX2" fmla="*/ 481778 w 884370"/>
              <a:gd name="connsiteY2" fmla="*/ 622837 h 714885"/>
              <a:gd name="connsiteX3" fmla="*/ 884370 w 884370"/>
              <a:gd name="connsiteY3" fmla="*/ 70547 h 714885"/>
              <a:gd name="connsiteX4" fmla="*/ 706626 w 884370"/>
              <a:gd name="connsiteY4" fmla="*/ 44478 h 714885"/>
              <a:gd name="connsiteX5" fmla="*/ 648104 w 884370"/>
              <a:gd name="connsiteY5" fmla="*/ 154206 h 714885"/>
              <a:gd name="connsiteX6" fmla="*/ 370126 w 884370"/>
              <a:gd name="connsiteY6" fmla="*/ 461444 h 714885"/>
              <a:gd name="connsiteX7" fmla="*/ 106779 w 884370"/>
              <a:gd name="connsiteY7" fmla="*/ 571172 h 714885"/>
              <a:gd name="connsiteX8" fmla="*/ 26312 w 884370"/>
              <a:gd name="connsiteY8" fmla="*/ 607748 h 714885"/>
              <a:gd name="connsiteX9" fmla="*/ 0 w 884370"/>
              <a:gd name="connsiteY9" fmla="*/ 622838 h 714885"/>
              <a:gd name="connsiteX0" fmla="*/ 574231 w 884370"/>
              <a:gd name="connsiteY0" fmla="*/ 622837 h 714885"/>
              <a:gd name="connsiteX1" fmla="*/ 574231 w 884370"/>
              <a:gd name="connsiteY1" fmla="*/ 622837 h 714885"/>
              <a:gd name="connsiteX2" fmla="*/ 481778 w 884370"/>
              <a:gd name="connsiteY2" fmla="*/ 622837 h 714885"/>
              <a:gd name="connsiteX3" fmla="*/ 884370 w 884370"/>
              <a:gd name="connsiteY3" fmla="*/ 70547 h 714885"/>
              <a:gd name="connsiteX4" fmla="*/ 706626 w 884370"/>
              <a:gd name="connsiteY4" fmla="*/ 44478 h 714885"/>
              <a:gd name="connsiteX5" fmla="*/ 648104 w 884370"/>
              <a:gd name="connsiteY5" fmla="*/ 154206 h 714885"/>
              <a:gd name="connsiteX6" fmla="*/ 370126 w 884370"/>
              <a:gd name="connsiteY6" fmla="*/ 461444 h 714885"/>
              <a:gd name="connsiteX7" fmla="*/ 106779 w 884370"/>
              <a:gd name="connsiteY7" fmla="*/ 571172 h 714885"/>
              <a:gd name="connsiteX8" fmla="*/ 26312 w 884370"/>
              <a:gd name="connsiteY8" fmla="*/ 607748 h 714885"/>
              <a:gd name="connsiteX9" fmla="*/ 0 w 884370"/>
              <a:gd name="connsiteY9" fmla="*/ 622838 h 714885"/>
              <a:gd name="connsiteX0" fmla="*/ 574231 w 884370"/>
              <a:gd name="connsiteY0" fmla="*/ 622837 h 714885"/>
              <a:gd name="connsiteX1" fmla="*/ 574231 w 884370"/>
              <a:gd name="connsiteY1" fmla="*/ 622837 h 714885"/>
              <a:gd name="connsiteX2" fmla="*/ 481778 w 884370"/>
              <a:gd name="connsiteY2" fmla="*/ 622837 h 714885"/>
              <a:gd name="connsiteX3" fmla="*/ 884370 w 884370"/>
              <a:gd name="connsiteY3" fmla="*/ 70547 h 714885"/>
              <a:gd name="connsiteX4" fmla="*/ 706626 w 884370"/>
              <a:gd name="connsiteY4" fmla="*/ 44478 h 714885"/>
              <a:gd name="connsiteX5" fmla="*/ 648104 w 884370"/>
              <a:gd name="connsiteY5" fmla="*/ 154206 h 714885"/>
              <a:gd name="connsiteX6" fmla="*/ 370126 w 884370"/>
              <a:gd name="connsiteY6" fmla="*/ 461444 h 714885"/>
              <a:gd name="connsiteX7" fmla="*/ 106779 w 884370"/>
              <a:gd name="connsiteY7" fmla="*/ 571172 h 714885"/>
              <a:gd name="connsiteX8" fmla="*/ 26312 w 884370"/>
              <a:gd name="connsiteY8" fmla="*/ 607748 h 714885"/>
              <a:gd name="connsiteX9" fmla="*/ 0 w 884370"/>
              <a:gd name="connsiteY9" fmla="*/ 622838 h 714885"/>
              <a:gd name="connsiteX0" fmla="*/ 574231 w 884370"/>
              <a:gd name="connsiteY0" fmla="*/ 622837 h 622838"/>
              <a:gd name="connsiteX1" fmla="*/ 481778 w 884370"/>
              <a:gd name="connsiteY1" fmla="*/ 622837 h 622838"/>
              <a:gd name="connsiteX2" fmla="*/ 884370 w 884370"/>
              <a:gd name="connsiteY2" fmla="*/ 70547 h 622838"/>
              <a:gd name="connsiteX3" fmla="*/ 706626 w 884370"/>
              <a:gd name="connsiteY3" fmla="*/ 44478 h 622838"/>
              <a:gd name="connsiteX4" fmla="*/ 648104 w 884370"/>
              <a:gd name="connsiteY4" fmla="*/ 154206 h 622838"/>
              <a:gd name="connsiteX5" fmla="*/ 370126 w 884370"/>
              <a:gd name="connsiteY5" fmla="*/ 461444 h 622838"/>
              <a:gd name="connsiteX6" fmla="*/ 106779 w 884370"/>
              <a:gd name="connsiteY6" fmla="*/ 571172 h 622838"/>
              <a:gd name="connsiteX7" fmla="*/ 26312 w 884370"/>
              <a:gd name="connsiteY7" fmla="*/ 607748 h 622838"/>
              <a:gd name="connsiteX8" fmla="*/ 0 w 884370"/>
              <a:gd name="connsiteY8" fmla="*/ 622838 h 622838"/>
              <a:gd name="connsiteX0" fmla="*/ 574231 w 884370"/>
              <a:gd name="connsiteY0" fmla="*/ 622837 h 622838"/>
              <a:gd name="connsiteX1" fmla="*/ 574231 w 884370"/>
              <a:gd name="connsiteY1" fmla="*/ 622837 h 622838"/>
              <a:gd name="connsiteX2" fmla="*/ 481778 w 884370"/>
              <a:gd name="connsiteY2" fmla="*/ 622837 h 622838"/>
              <a:gd name="connsiteX3" fmla="*/ 884370 w 884370"/>
              <a:gd name="connsiteY3" fmla="*/ 70547 h 622838"/>
              <a:gd name="connsiteX4" fmla="*/ 706626 w 884370"/>
              <a:gd name="connsiteY4" fmla="*/ 44478 h 622838"/>
              <a:gd name="connsiteX5" fmla="*/ 648104 w 884370"/>
              <a:gd name="connsiteY5" fmla="*/ 154206 h 622838"/>
              <a:gd name="connsiteX6" fmla="*/ 370126 w 884370"/>
              <a:gd name="connsiteY6" fmla="*/ 461444 h 622838"/>
              <a:gd name="connsiteX7" fmla="*/ 106779 w 884370"/>
              <a:gd name="connsiteY7" fmla="*/ 571172 h 622838"/>
              <a:gd name="connsiteX8" fmla="*/ 26312 w 884370"/>
              <a:gd name="connsiteY8" fmla="*/ 607748 h 622838"/>
              <a:gd name="connsiteX9" fmla="*/ 0 w 884370"/>
              <a:gd name="connsiteY9" fmla="*/ 622838 h 622838"/>
              <a:gd name="connsiteX0" fmla="*/ 574231 w 884370"/>
              <a:gd name="connsiteY0" fmla="*/ 622837 h 622838"/>
              <a:gd name="connsiteX1" fmla="*/ 481778 w 884370"/>
              <a:gd name="connsiteY1" fmla="*/ 622837 h 622838"/>
              <a:gd name="connsiteX2" fmla="*/ 884370 w 884370"/>
              <a:gd name="connsiteY2" fmla="*/ 70547 h 622838"/>
              <a:gd name="connsiteX3" fmla="*/ 706626 w 884370"/>
              <a:gd name="connsiteY3" fmla="*/ 44478 h 622838"/>
              <a:gd name="connsiteX4" fmla="*/ 648104 w 884370"/>
              <a:gd name="connsiteY4" fmla="*/ 154206 h 622838"/>
              <a:gd name="connsiteX5" fmla="*/ 370126 w 884370"/>
              <a:gd name="connsiteY5" fmla="*/ 461444 h 622838"/>
              <a:gd name="connsiteX6" fmla="*/ 106779 w 884370"/>
              <a:gd name="connsiteY6" fmla="*/ 571172 h 622838"/>
              <a:gd name="connsiteX7" fmla="*/ 26312 w 884370"/>
              <a:gd name="connsiteY7" fmla="*/ 607748 h 622838"/>
              <a:gd name="connsiteX8" fmla="*/ 0 w 884370"/>
              <a:gd name="connsiteY8" fmla="*/ 622838 h 622838"/>
              <a:gd name="connsiteX0" fmla="*/ 481778 w 884370"/>
              <a:gd name="connsiteY0" fmla="*/ 622837 h 622838"/>
              <a:gd name="connsiteX1" fmla="*/ 884370 w 884370"/>
              <a:gd name="connsiteY1" fmla="*/ 70547 h 622838"/>
              <a:gd name="connsiteX2" fmla="*/ 706626 w 884370"/>
              <a:gd name="connsiteY2" fmla="*/ 44478 h 622838"/>
              <a:gd name="connsiteX3" fmla="*/ 648104 w 884370"/>
              <a:gd name="connsiteY3" fmla="*/ 154206 h 622838"/>
              <a:gd name="connsiteX4" fmla="*/ 370126 w 884370"/>
              <a:gd name="connsiteY4" fmla="*/ 461444 h 622838"/>
              <a:gd name="connsiteX5" fmla="*/ 106779 w 884370"/>
              <a:gd name="connsiteY5" fmla="*/ 571172 h 622838"/>
              <a:gd name="connsiteX6" fmla="*/ 26312 w 884370"/>
              <a:gd name="connsiteY6" fmla="*/ 607748 h 622838"/>
              <a:gd name="connsiteX7" fmla="*/ 0 w 884370"/>
              <a:gd name="connsiteY7" fmla="*/ 622838 h 62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4370" h="622838">
                <a:moveTo>
                  <a:pt x="481778" y="622837"/>
                </a:moveTo>
                <a:cubicBezTo>
                  <a:pt x="533468" y="530789"/>
                  <a:pt x="862557" y="164617"/>
                  <a:pt x="884370" y="70547"/>
                </a:cubicBezTo>
                <a:cubicBezTo>
                  <a:pt x="825122" y="61857"/>
                  <a:pt x="803745" y="0"/>
                  <a:pt x="706626" y="44478"/>
                </a:cubicBezTo>
                <a:lnTo>
                  <a:pt x="648104" y="154206"/>
                </a:lnTo>
                <a:lnTo>
                  <a:pt x="370126" y="461444"/>
                </a:lnTo>
                <a:lnTo>
                  <a:pt x="106779" y="571172"/>
                </a:lnTo>
                <a:lnTo>
                  <a:pt x="26312" y="607748"/>
                </a:lnTo>
                <a:lnTo>
                  <a:pt x="0" y="622838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Frihåndsform 5"/>
          <p:cNvSpPr/>
          <p:nvPr/>
        </p:nvSpPr>
        <p:spPr>
          <a:xfrm>
            <a:off x="4427984" y="2276872"/>
            <a:ext cx="1368152" cy="504056"/>
          </a:xfrm>
          <a:custGeom>
            <a:avLst/>
            <a:gdLst>
              <a:gd name="connsiteX0" fmla="*/ 1602029 w 1602029"/>
              <a:gd name="connsiteY0" fmla="*/ 226771 h 643738"/>
              <a:gd name="connsiteX1" fmla="*/ 1492301 w 1602029"/>
              <a:gd name="connsiteY1" fmla="*/ 373075 h 643738"/>
              <a:gd name="connsiteX2" fmla="*/ 1433780 w 1602029"/>
              <a:gd name="connsiteY2" fmla="*/ 497434 h 643738"/>
              <a:gd name="connsiteX3" fmla="*/ 1404519 w 1602029"/>
              <a:gd name="connsiteY3" fmla="*/ 621792 h 643738"/>
              <a:gd name="connsiteX4" fmla="*/ 1316736 w 1602029"/>
              <a:gd name="connsiteY4" fmla="*/ 614477 h 643738"/>
              <a:gd name="connsiteX5" fmla="*/ 1236269 w 1602029"/>
              <a:gd name="connsiteY5" fmla="*/ 643738 h 643738"/>
              <a:gd name="connsiteX6" fmla="*/ 1104596 w 1602029"/>
              <a:gd name="connsiteY6" fmla="*/ 643738 h 643738"/>
              <a:gd name="connsiteX7" fmla="*/ 980237 w 1602029"/>
              <a:gd name="connsiteY7" fmla="*/ 607162 h 643738"/>
              <a:gd name="connsiteX8" fmla="*/ 811988 w 1602029"/>
              <a:gd name="connsiteY8" fmla="*/ 548640 h 643738"/>
              <a:gd name="connsiteX9" fmla="*/ 716890 w 1602029"/>
              <a:gd name="connsiteY9" fmla="*/ 548640 h 643738"/>
              <a:gd name="connsiteX10" fmla="*/ 555956 w 1602029"/>
              <a:gd name="connsiteY10" fmla="*/ 512064 h 643738"/>
              <a:gd name="connsiteX11" fmla="*/ 490119 w 1602029"/>
              <a:gd name="connsiteY11" fmla="*/ 490118 h 643738"/>
              <a:gd name="connsiteX12" fmla="*/ 351130 w 1602029"/>
              <a:gd name="connsiteY12" fmla="*/ 519379 h 643738"/>
              <a:gd name="connsiteX13" fmla="*/ 277978 w 1602029"/>
              <a:gd name="connsiteY13" fmla="*/ 519379 h 643738"/>
              <a:gd name="connsiteX14" fmla="*/ 153620 w 1602029"/>
              <a:gd name="connsiteY14" fmla="*/ 475488 h 643738"/>
              <a:gd name="connsiteX15" fmla="*/ 58522 w 1602029"/>
              <a:gd name="connsiteY15" fmla="*/ 402336 h 643738"/>
              <a:gd name="connsiteX16" fmla="*/ 58522 w 1602029"/>
              <a:gd name="connsiteY16" fmla="*/ 402336 h 643738"/>
              <a:gd name="connsiteX17" fmla="*/ 0 w 1602029"/>
              <a:gd name="connsiteY17" fmla="*/ 365760 h 643738"/>
              <a:gd name="connsiteX18" fmla="*/ 7316 w 1602029"/>
              <a:gd name="connsiteY18" fmla="*/ 321869 h 643738"/>
              <a:gd name="connsiteX19" fmla="*/ 43892 w 1602029"/>
              <a:gd name="connsiteY19" fmla="*/ 292608 h 643738"/>
              <a:gd name="connsiteX20" fmla="*/ 102413 w 1602029"/>
              <a:gd name="connsiteY20" fmla="*/ 336499 h 643738"/>
              <a:gd name="connsiteX21" fmla="*/ 197511 w 1602029"/>
              <a:gd name="connsiteY21" fmla="*/ 395021 h 643738"/>
              <a:gd name="connsiteX22" fmla="*/ 358445 w 1602029"/>
              <a:gd name="connsiteY22" fmla="*/ 402336 h 643738"/>
              <a:gd name="connsiteX23" fmla="*/ 460858 w 1602029"/>
              <a:gd name="connsiteY23" fmla="*/ 351130 h 643738"/>
              <a:gd name="connsiteX24" fmla="*/ 548640 w 1602029"/>
              <a:gd name="connsiteY24" fmla="*/ 292608 h 643738"/>
              <a:gd name="connsiteX25" fmla="*/ 563271 w 1602029"/>
              <a:gd name="connsiteY25" fmla="*/ 197510 h 643738"/>
              <a:gd name="connsiteX26" fmla="*/ 738836 w 1602029"/>
              <a:gd name="connsiteY26" fmla="*/ 138989 h 643738"/>
              <a:gd name="connsiteX27" fmla="*/ 929031 w 1602029"/>
              <a:gd name="connsiteY27" fmla="*/ 102413 h 643738"/>
              <a:gd name="connsiteX28" fmla="*/ 1060704 w 1602029"/>
              <a:gd name="connsiteY28" fmla="*/ 51206 h 643738"/>
              <a:gd name="connsiteX29" fmla="*/ 1185063 w 1602029"/>
              <a:gd name="connsiteY29" fmla="*/ 29261 h 643738"/>
              <a:gd name="connsiteX30" fmla="*/ 1316736 w 1602029"/>
              <a:gd name="connsiteY30" fmla="*/ 0 h 643738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305635 h 722602"/>
              <a:gd name="connsiteX1" fmla="*/ 1492301 w 1602029"/>
              <a:gd name="connsiteY1" fmla="*/ 451939 h 722602"/>
              <a:gd name="connsiteX2" fmla="*/ 1433780 w 1602029"/>
              <a:gd name="connsiteY2" fmla="*/ 576298 h 722602"/>
              <a:gd name="connsiteX3" fmla="*/ 1404519 w 1602029"/>
              <a:gd name="connsiteY3" fmla="*/ 700656 h 722602"/>
              <a:gd name="connsiteX4" fmla="*/ 1316736 w 1602029"/>
              <a:gd name="connsiteY4" fmla="*/ 693341 h 722602"/>
              <a:gd name="connsiteX5" fmla="*/ 1236269 w 1602029"/>
              <a:gd name="connsiteY5" fmla="*/ 722602 h 722602"/>
              <a:gd name="connsiteX6" fmla="*/ 1104596 w 1602029"/>
              <a:gd name="connsiteY6" fmla="*/ 722602 h 722602"/>
              <a:gd name="connsiteX7" fmla="*/ 980237 w 1602029"/>
              <a:gd name="connsiteY7" fmla="*/ 686026 h 722602"/>
              <a:gd name="connsiteX8" fmla="*/ 811988 w 1602029"/>
              <a:gd name="connsiteY8" fmla="*/ 627504 h 722602"/>
              <a:gd name="connsiteX9" fmla="*/ 716890 w 1602029"/>
              <a:gd name="connsiteY9" fmla="*/ 627504 h 722602"/>
              <a:gd name="connsiteX10" fmla="*/ 555956 w 1602029"/>
              <a:gd name="connsiteY10" fmla="*/ 590928 h 722602"/>
              <a:gd name="connsiteX11" fmla="*/ 490119 w 1602029"/>
              <a:gd name="connsiteY11" fmla="*/ 568982 h 722602"/>
              <a:gd name="connsiteX12" fmla="*/ 351130 w 1602029"/>
              <a:gd name="connsiteY12" fmla="*/ 598243 h 722602"/>
              <a:gd name="connsiteX13" fmla="*/ 277978 w 1602029"/>
              <a:gd name="connsiteY13" fmla="*/ 598243 h 722602"/>
              <a:gd name="connsiteX14" fmla="*/ 153620 w 1602029"/>
              <a:gd name="connsiteY14" fmla="*/ 554352 h 722602"/>
              <a:gd name="connsiteX15" fmla="*/ 58522 w 1602029"/>
              <a:gd name="connsiteY15" fmla="*/ 481200 h 722602"/>
              <a:gd name="connsiteX16" fmla="*/ 58522 w 1602029"/>
              <a:gd name="connsiteY16" fmla="*/ 481200 h 722602"/>
              <a:gd name="connsiteX17" fmla="*/ 0 w 1602029"/>
              <a:gd name="connsiteY17" fmla="*/ 444624 h 722602"/>
              <a:gd name="connsiteX18" fmla="*/ 7316 w 1602029"/>
              <a:gd name="connsiteY18" fmla="*/ 400733 h 722602"/>
              <a:gd name="connsiteX19" fmla="*/ 43892 w 1602029"/>
              <a:gd name="connsiteY19" fmla="*/ 371472 h 722602"/>
              <a:gd name="connsiteX20" fmla="*/ 102413 w 1602029"/>
              <a:gd name="connsiteY20" fmla="*/ 415363 h 722602"/>
              <a:gd name="connsiteX21" fmla="*/ 197511 w 1602029"/>
              <a:gd name="connsiteY21" fmla="*/ 473885 h 722602"/>
              <a:gd name="connsiteX22" fmla="*/ 358445 w 1602029"/>
              <a:gd name="connsiteY22" fmla="*/ 481200 h 722602"/>
              <a:gd name="connsiteX23" fmla="*/ 460858 w 1602029"/>
              <a:gd name="connsiteY23" fmla="*/ 429994 h 722602"/>
              <a:gd name="connsiteX24" fmla="*/ 548640 w 1602029"/>
              <a:gd name="connsiteY24" fmla="*/ 371472 h 722602"/>
              <a:gd name="connsiteX25" fmla="*/ 563271 w 1602029"/>
              <a:gd name="connsiteY25" fmla="*/ 276374 h 722602"/>
              <a:gd name="connsiteX26" fmla="*/ 738836 w 1602029"/>
              <a:gd name="connsiteY26" fmla="*/ 217853 h 722602"/>
              <a:gd name="connsiteX27" fmla="*/ 929031 w 1602029"/>
              <a:gd name="connsiteY27" fmla="*/ 181277 h 722602"/>
              <a:gd name="connsiteX28" fmla="*/ 1060704 w 1602029"/>
              <a:gd name="connsiteY28" fmla="*/ 130070 h 722602"/>
              <a:gd name="connsiteX29" fmla="*/ 1185063 w 1602029"/>
              <a:gd name="connsiteY29" fmla="*/ 108125 h 722602"/>
              <a:gd name="connsiteX30" fmla="*/ 1457530 w 1602029"/>
              <a:gd name="connsiteY30" fmla="*/ 0 h 722602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233627 h 792088"/>
              <a:gd name="connsiteX1" fmla="*/ 1492301 w 1602029"/>
              <a:gd name="connsiteY1" fmla="*/ 379931 h 792088"/>
              <a:gd name="connsiteX2" fmla="*/ 1457530 w 1602029"/>
              <a:gd name="connsiteY2" fmla="*/ 792088 h 792088"/>
              <a:gd name="connsiteX3" fmla="*/ 1404519 w 1602029"/>
              <a:gd name="connsiteY3" fmla="*/ 628648 h 792088"/>
              <a:gd name="connsiteX4" fmla="*/ 1316736 w 1602029"/>
              <a:gd name="connsiteY4" fmla="*/ 621333 h 792088"/>
              <a:gd name="connsiteX5" fmla="*/ 1236269 w 1602029"/>
              <a:gd name="connsiteY5" fmla="*/ 650594 h 792088"/>
              <a:gd name="connsiteX6" fmla="*/ 1104596 w 1602029"/>
              <a:gd name="connsiteY6" fmla="*/ 650594 h 792088"/>
              <a:gd name="connsiteX7" fmla="*/ 980237 w 1602029"/>
              <a:gd name="connsiteY7" fmla="*/ 614018 h 792088"/>
              <a:gd name="connsiteX8" fmla="*/ 811988 w 1602029"/>
              <a:gd name="connsiteY8" fmla="*/ 555496 h 792088"/>
              <a:gd name="connsiteX9" fmla="*/ 716890 w 1602029"/>
              <a:gd name="connsiteY9" fmla="*/ 555496 h 792088"/>
              <a:gd name="connsiteX10" fmla="*/ 555956 w 1602029"/>
              <a:gd name="connsiteY10" fmla="*/ 518920 h 792088"/>
              <a:gd name="connsiteX11" fmla="*/ 490119 w 1602029"/>
              <a:gd name="connsiteY11" fmla="*/ 496974 h 792088"/>
              <a:gd name="connsiteX12" fmla="*/ 351130 w 1602029"/>
              <a:gd name="connsiteY12" fmla="*/ 526235 h 792088"/>
              <a:gd name="connsiteX13" fmla="*/ 277978 w 1602029"/>
              <a:gd name="connsiteY13" fmla="*/ 526235 h 792088"/>
              <a:gd name="connsiteX14" fmla="*/ 153620 w 1602029"/>
              <a:gd name="connsiteY14" fmla="*/ 482344 h 792088"/>
              <a:gd name="connsiteX15" fmla="*/ 58522 w 1602029"/>
              <a:gd name="connsiteY15" fmla="*/ 409192 h 792088"/>
              <a:gd name="connsiteX16" fmla="*/ 58522 w 1602029"/>
              <a:gd name="connsiteY16" fmla="*/ 409192 h 792088"/>
              <a:gd name="connsiteX17" fmla="*/ 0 w 1602029"/>
              <a:gd name="connsiteY17" fmla="*/ 372616 h 792088"/>
              <a:gd name="connsiteX18" fmla="*/ 7316 w 1602029"/>
              <a:gd name="connsiteY18" fmla="*/ 328725 h 792088"/>
              <a:gd name="connsiteX19" fmla="*/ 43892 w 1602029"/>
              <a:gd name="connsiteY19" fmla="*/ 299464 h 792088"/>
              <a:gd name="connsiteX20" fmla="*/ 102413 w 1602029"/>
              <a:gd name="connsiteY20" fmla="*/ 343355 h 792088"/>
              <a:gd name="connsiteX21" fmla="*/ 197511 w 1602029"/>
              <a:gd name="connsiteY21" fmla="*/ 401877 h 792088"/>
              <a:gd name="connsiteX22" fmla="*/ 358445 w 1602029"/>
              <a:gd name="connsiteY22" fmla="*/ 409192 h 792088"/>
              <a:gd name="connsiteX23" fmla="*/ 460858 w 1602029"/>
              <a:gd name="connsiteY23" fmla="*/ 357986 h 792088"/>
              <a:gd name="connsiteX24" fmla="*/ 548640 w 1602029"/>
              <a:gd name="connsiteY24" fmla="*/ 299464 h 792088"/>
              <a:gd name="connsiteX25" fmla="*/ 563271 w 1602029"/>
              <a:gd name="connsiteY25" fmla="*/ 204366 h 792088"/>
              <a:gd name="connsiteX26" fmla="*/ 738836 w 1602029"/>
              <a:gd name="connsiteY26" fmla="*/ 145845 h 792088"/>
              <a:gd name="connsiteX27" fmla="*/ 929031 w 1602029"/>
              <a:gd name="connsiteY27" fmla="*/ 109269 h 792088"/>
              <a:gd name="connsiteX28" fmla="*/ 1060704 w 1602029"/>
              <a:gd name="connsiteY28" fmla="*/ 58062 h 792088"/>
              <a:gd name="connsiteX29" fmla="*/ 1185063 w 1602029"/>
              <a:gd name="connsiteY29" fmla="*/ 36117 h 792088"/>
              <a:gd name="connsiteX30" fmla="*/ 1385522 w 1602029"/>
              <a:gd name="connsiteY30" fmla="*/ 0 h 792088"/>
              <a:gd name="connsiteX0" fmla="*/ 1602029 w 1920858"/>
              <a:gd name="connsiteY0" fmla="*/ 233627 h 1103451"/>
              <a:gd name="connsiteX1" fmla="*/ 1492301 w 1920858"/>
              <a:gd name="connsiteY1" fmla="*/ 379931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889577 w 1920858"/>
              <a:gd name="connsiteY1" fmla="*/ 720080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5180 w 1920858"/>
              <a:gd name="connsiteY1" fmla="*/ 248258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01545 w 1920858"/>
              <a:gd name="connsiteY0" fmla="*/ 0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09343 w 1920858"/>
              <a:gd name="connsiteY2" fmla="*/ 357986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73553 w 1920858"/>
              <a:gd name="connsiteY4" fmla="*/ 864096 h 1103451"/>
              <a:gd name="connsiteX5" fmla="*/ 1457530 w 1920858"/>
              <a:gd name="connsiteY5" fmla="*/ 792088 h 1103451"/>
              <a:gd name="connsiteX6" fmla="*/ 1404519 w 1920858"/>
              <a:gd name="connsiteY6" fmla="*/ 628648 h 1103451"/>
              <a:gd name="connsiteX7" fmla="*/ 1316736 w 1920858"/>
              <a:gd name="connsiteY7" fmla="*/ 621333 h 1103451"/>
              <a:gd name="connsiteX8" fmla="*/ 1236269 w 1920858"/>
              <a:gd name="connsiteY8" fmla="*/ 650594 h 1103451"/>
              <a:gd name="connsiteX9" fmla="*/ 1104596 w 1920858"/>
              <a:gd name="connsiteY9" fmla="*/ 650594 h 1103451"/>
              <a:gd name="connsiteX10" fmla="*/ 980237 w 1920858"/>
              <a:gd name="connsiteY10" fmla="*/ 614018 h 1103451"/>
              <a:gd name="connsiteX11" fmla="*/ 811988 w 1920858"/>
              <a:gd name="connsiteY11" fmla="*/ 555496 h 1103451"/>
              <a:gd name="connsiteX12" fmla="*/ 716890 w 1920858"/>
              <a:gd name="connsiteY12" fmla="*/ 555496 h 1103451"/>
              <a:gd name="connsiteX13" fmla="*/ 555956 w 1920858"/>
              <a:gd name="connsiteY13" fmla="*/ 518920 h 1103451"/>
              <a:gd name="connsiteX14" fmla="*/ 490119 w 1920858"/>
              <a:gd name="connsiteY14" fmla="*/ 496974 h 1103451"/>
              <a:gd name="connsiteX15" fmla="*/ 351130 w 1920858"/>
              <a:gd name="connsiteY15" fmla="*/ 526235 h 1103451"/>
              <a:gd name="connsiteX16" fmla="*/ 277978 w 1920858"/>
              <a:gd name="connsiteY16" fmla="*/ 526235 h 1103451"/>
              <a:gd name="connsiteX17" fmla="*/ 153620 w 1920858"/>
              <a:gd name="connsiteY17" fmla="*/ 482344 h 1103451"/>
              <a:gd name="connsiteX18" fmla="*/ 58522 w 1920858"/>
              <a:gd name="connsiteY18" fmla="*/ 409192 h 1103451"/>
              <a:gd name="connsiteX19" fmla="*/ 58522 w 1920858"/>
              <a:gd name="connsiteY19" fmla="*/ 409192 h 1103451"/>
              <a:gd name="connsiteX20" fmla="*/ 0 w 1920858"/>
              <a:gd name="connsiteY20" fmla="*/ 372616 h 1103451"/>
              <a:gd name="connsiteX21" fmla="*/ 7316 w 1920858"/>
              <a:gd name="connsiteY21" fmla="*/ 328725 h 1103451"/>
              <a:gd name="connsiteX22" fmla="*/ 43892 w 1920858"/>
              <a:gd name="connsiteY22" fmla="*/ 299464 h 1103451"/>
              <a:gd name="connsiteX23" fmla="*/ 102413 w 1920858"/>
              <a:gd name="connsiteY23" fmla="*/ 343355 h 1103451"/>
              <a:gd name="connsiteX24" fmla="*/ 197511 w 1920858"/>
              <a:gd name="connsiteY24" fmla="*/ 401877 h 1103451"/>
              <a:gd name="connsiteX25" fmla="*/ 358445 w 1920858"/>
              <a:gd name="connsiteY25" fmla="*/ 409192 h 1103451"/>
              <a:gd name="connsiteX26" fmla="*/ 460858 w 1920858"/>
              <a:gd name="connsiteY26" fmla="*/ 357986 h 1103451"/>
              <a:gd name="connsiteX27" fmla="*/ 548640 w 1920858"/>
              <a:gd name="connsiteY27" fmla="*/ 299464 h 1103451"/>
              <a:gd name="connsiteX28" fmla="*/ 563271 w 1920858"/>
              <a:gd name="connsiteY28" fmla="*/ 204366 h 1103451"/>
              <a:gd name="connsiteX29" fmla="*/ 738836 w 1920858"/>
              <a:gd name="connsiteY29" fmla="*/ 145845 h 1103451"/>
              <a:gd name="connsiteX30" fmla="*/ 929031 w 1920858"/>
              <a:gd name="connsiteY30" fmla="*/ 109269 h 1103451"/>
              <a:gd name="connsiteX31" fmla="*/ 1060704 w 1920858"/>
              <a:gd name="connsiteY31" fmla="*/ 58062 h 1103451"/>
              <a:gd name="connsiteX32" fmla="*/ 1185063 w 1920858"/>
              <a:gd name="connsiteY32" fmla="*/ 36117 h 1103451"/>
              <a:gd name="connsiteX33" fmla="*/ 1385522 w 1920858"/>
              <a:gd name="connsiteY33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45919 w 1920858"/>
              <a:gd name="connsiteY4" fmla="*/ 731061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674095"/>
              <a:gd name="connsiteY0" fmla="*/ 72008 h 807327"/>
              <a:gd name="connsiteX1" fmla="*/ 1601545 w 1674095"/>
              <a:gd name="connsiteY1" fmla="*/ 216024 h 807327"/>
              <a:gd name="connsiteX2" fmla="*/ 1529537 w 1674095"/>
              <a:gd name="connsiteY2" fmla="*/ 360040 h 807327"/>
              <a:gd name="connsiteX3" fmla="*/ 1457529 w 1674095"/>
              <a:gd name="connsiteY3" fmla="*/ 576064 h 807327"/>
              <a:gd name="connsiteX4" fmla="*/ 1601545 w 1674095"/>
              <a:gd name="connsiteY4" fmla="*/ 720080 h 807327"/>
              <a:gd name="connsiteX5" fmla="*/ 1457530 w 1674095"/>
              <a:gd name="connsiteY5" fmla="*/ 792088 h 807327"/>
              <a:gd name="connsiteX6" fmla="*/ 1404519 w 1674095"/>
              <a:gd name="connsiteY6" fmla="*/ 628648 h 807327"/>
              <a:gd name="connsiteX7" fmla="*/ 1316736 w 1674095"/>
              <a:gd name="connsiteY7" fmla="*/ 621333 h 807327"/>
              <a:gd name="connsiteX8" fmla="*/ 1236269 w 1674095"/>
              <a:gd name="connsiteY8" fmla="*/ 650594 h 807327"/>
              <a:gd name="connsiteX9" fmla="*/ 1104596 w 1674095"/>
              <a:gd name="connsiteY9" fmla="*/ 650594 h 807327"/>
              <a:gd name="connsiteX10" fmla="*/ 980237 w 1674095"/>
              <a:gd name="connsiteY10" fmla="*/ 614018 h 807327"/>
              <a:gd name="connsiteX11" fmla="*/ 811988 w 1674095"/>
              <a:gd name="connsiteY11" fmla="*/ 555496 h 807327"/>
              <a:gd name="connsiteX12" fmla="*/ 716890 w 1674095"/>
              <a:gd name="connsiteY12" fmla="*/ 555496 h 807327"/>
              <a:gd name="connsiteX13" fmla="*/ 555956 w 1674095"/>
              <a:gd name="connsiteY13" fmla="*/ 518920 h 807327"/>
              <a:gd name="connsiteX14" fmla="*/ 490119 w 1674095"/>
              <a:gd name="connsiteY14" fmla="*/ 496974 h 807327"/>
              <a:gd name="connsiteX15" fmla="*/ 351130 w 1674095"/>
              <a:gd name="connsiteY15" fmla="*/ 526235 h 807327"/>
              <a:gd name="connsiteX16" fmla="*/ 277978 w 1674095"/>
              <a:gd name="connsiteY16" fmla="*/ 526235 h 807327"/>
              <a:gd name="connsiteX17" fmla="*/ 153620 w 1674095"/>
              <a:gd name="connsiteY17" fmla="*/ 482344 h 807327"/>
              <a:gd name="connsiteX18" fmla="*/ 58522 w 1674095"/>
              <a:gd name="connsiteY18" fmla="*/ 409192 h 807327"/>
              <a:gd name="connsiteX19" fmla="*/ 58522 w 1674095"/>
              <a:gd name="connsiteY19" fmla="*/ 409192 h 807327"/>
              <a:gd name="connsiteX20" fmla="*/ 0 w 1674095"/>
              <a:gd name="connsiteY20" fmla="*/ 372616 h 807327"/>
              <a:gd name="connsiteX21" fmla="*/ 7316 w 1674095"/>
              <a:gd name="connsiteY21" fmla="*/ 328725 h 807327"/>
              <a:gd name="connsiteX22" fmla="*/ 43892 w 1674095"/>
              <a:gd name="connsiteY22" fmla="*/ 299464 h 807327"/>
              <a:gd name="connsiteX23" fmla="*/ 102413 w 1674095"/>
              <a:gd name="connsiteY23" fmla="*/ 343355 h 807327"/>
              <a:gd name="connsiteX24" fmla="*/ 197511 w 1674095"/>
              <a:gd name="connsiteY24" fmla="*/ 401877 h 807327"/>
              <a:gd name="connsiteX25" fmla="*/ 358445 w 1674095"/>
              <a:gd name="connsiteY25" fmla="*/ 409192 h 807327"/>
              <a:gd name="connsiteX26" fmla="*/ 460858 w 1674095"/>
              <a:gd name="connsiteY26" fmla="*/ 357986 h 807327"/>
              <a:gd name="connsiteX27" fmla="*/ 548640 w 1674095"/>
              <a:gd name="connsiteY27" fmla="*/ 299464 h 807327"/>
              <a:gd name="connsiteX28" fmla="*/ 563271 w 1674095"/>
              <a:gd name="connsiteY28" fmla="*/ 204366 h 807327"/>
              <a:gd name="connsiteX29" fmla="*/ 738836 w 1674095"/>
              <a:gd name="connsiteY29" fmla="*/ 145845 h 807327"/>
              <a:gd name="connsiteX30" fmla="*/ 929031 w 1674095"/>
              <a:gd name="connsiteY30" fmla="*/ 109269 h 807327"/>
              <a:gd name="connsiteX31" fmla="*/ 1060704 w 1674095"/>
              <a:gd name="connsiteY31" fmla="*/ 58062 h 807327"/>
              <a:gd name="connsiteX32" fmla="*/ 1185063 w 1674095"/>
              <a:gd name="connsiteY32" fmla="*/ 36117 h 807327"/>
              <a:gd name="connsiteX33" fmla="*/ 1385522 w 1674095"/>
              <a:gd name="connsiteY33" fmla="*/ 0 h 807327"/>
              <a:gd name="connsiteX0" fmla="*/ 1673553 w 1674095"/>
              <a:gd name="connsiteY0" fmla="*/ 72008 h 816472"/>
              <a:gd name="connsiteX1" fmla="*/ 1601545 w 1674095"/>
              <a:gd name="connsiteY1" fmla="*/ 216024 h 816472"/>
              <a:gd name="connsiteX2" fmla="*/ 1529537 w 1674095"/>
              <a:gd name="connsiteY2" fmla="*/ 360040 h 816472"/>
              <a:gd name="connsiteX3" fmla="*/ 1457529 w 1674095"/>
              <a:gd name="connsiteY3" fmla="*/ 576064 h 816472"/>
              <a:gd name="connsiteX4" fmla="*/ 1601545 w 1674095"/>
              <a:gd name="connsiteY4" fmla="*/ 720080 h 816472"/>
              <a:gd name="connsiteX5" fmla="*/ 1543508 w 1674095"/>
              <a:gd name="connsiteY5" fmla="*/ 774952 h 816472"/>
              <a:gd name="connsiteX6" fmla="*/ 1457530 w 1674095"/>
              <a:gd name="connsiteY6" fmla="*/ 792088 h 816472"/>
              <a:gd name="connsiteX7" fmla="*/ 1404519 w 1674095"/>
              <a:gd name="connsiteY7" fmla="*/ 628648 h 816472"/>
              <a:gd name="connsiteX8" fmla="*/ 1316736 w 1674095"/>
              <a:gd name="connsiteY8" fmla="*/ 621333 h 816472"/>
              <a:gd name="connsiteX9" fmla="*/ 1236269 w 1674095"/>
              <a:gd name="connsiteY9" fmla="*/ 650594 h 816472"/>
              <a:gd name="connsiteX10" fmla="*/ 1104596 w 1674095"/>
              <a:gd name="connsiteY10" fmla="*/ 650594 h 816472"/>
              <a:gd name="connsiteX11" fmla="*/ 980237 w 1674095"/>
              <a:gd name="connsiteY11" fmla="*/ 614018 h 816472"/>
              <a:gd name="connsiteX12" fmla="*/ 811988 w 1674095"/>
              <a:gd name="connsiteY12" fmla="*/ 555496 h 816472"/>
              <a:gd name="connsiteX13" fmla="*/ 716890 w 1674095"/>
              <a:gd name="connsiteY13" fmla="*/ 555496 h 816472"/>
              <a:gd name="connsiteX14" fmla="*/ 555956 w 1674095"/>
              <a:gd name="connsiteY14" fmla="*/ 518920 h 816472"/>
              <a:gd name="connsiteX15" fmla="*/ 490119 w 1674095"/>
              <a:gd name="connsiteY15" fmla="*/ 496974 h 816472"/>
              <a:gd name="connsiteX16" fmla="*/ 351130 w 1674095"/>
              <a:gd name="connsiteY16" fmla="*/ 526235 h 816472"/>
              <a:gd name="connsiteX17" fmla="*/ 277978 w 1674095"/>
              <a:gd name="connsiteY17" fmla="*/ 526235 h 816472"/>
              <a:gd name="connsiteX18" fmla="*/ 153620 w 1674095"/>
              <a:gd name="connsiteY18" fmla="*/ 482344 h 816472"/>
              <a:gd name="connsiteX19" fmla="*/ 58522 w 1674095"/>
              <a:gd name="connsiteY19" fmla="*/ 409192 h 816472"/>
              <a:gd name="connsiteX20" fmla="*/ 58522 w 1674095"/>
              <a:gd name="connsiteY20" fmla="*/ 409192 h 816472"/>
              <a:gd name="connsiteX21" fmla="*/ 0 w 1674095"/>
              <a:gd name="connsiteY21" fmla="*/ 372616 h 816472"/>
              <a:gd name="connsiteX22" fmla="*/ 7316 w 1674095"/>
              <a:gd name="connsiteY22" fmla="*/ 328725 h 816472"/>
              <a:gd name="connsiteX23" fmla="*/ 43892 w 1674095"/>
              <a:gd name="connsiteY23" fmla="*/ 299464 h 816472"/>
              <a:gd name="connsiteX24" fmla="*/ 102413 w 1674095"/>
              <a:gd name="connsiteY24" fmla="*/ 343355 h 816472"/>
              <a:gd name="connsiteX25" fmla="*/ 197511 w 1674095"/>
              <a:gd name="connsiteY25" fmla="*/ 401877 h 816472"/>
              <a:gd name="connsiteX26" fmla="*/ 358445 w 1674095"/>
              <a:gd name="connsiteY26" fmla="*/ 409192 h 816472"/>
              <a:gd name="connsiteX27" fmla="*/ 460858 w 1674095"/>
              <a:gd name="connsiteY27" fmla="*/ 357986 h 816472"/>
              <a:gd name="connsiteX28" fmla="*/ 548640 w 1674095"/>
              <a:gd name="connsiteY28" fmla="*/ 299464 h 816472"/>
              <a:gd name="connsiteX29" fmla="*/ 563271 w 1674095"/>
              <a:gd name="connsiteY29" fmla="*/ 204366 h 816472"/>
              <a:gd name="connsiteX30" fmla="*/ 738836 w 1674095"/>
              <a:gd name="connsiteY30" fmla="*/ 145845 h 816472"/>
              <a:gd name="connsiteX31" fmla="*/ 929031 w 1674095"/>
              <a:gd name="connsiteY31" fmla="*/ 109269 h 816472"/>
              <a:gd name="connsiteX32" fmla="*/ 1060704 w 1674095"/>
              <a:gd name="connsiteY32" fmla="*/ 58062 h 816472"/>
              <a:gd name="connsiteX33" fmla="*/ 1185063 w 1674095"/>
              <a:gd name="connsiteY33" fmla="*/ 36117 h 816472"/>
              <a:gd name="connsiteX34" fmla="*/ 1385522 w 1674095"/>
              <a:gd name="connsiteY34" fmla="*/ 0 h 816472"/>
              <a:gd name="connsiteX0" fmla="*/ 1673553 w 1697557"/>
              <a:gd name="connsiteY0" fmla="*/ 72008 h 876096"/>
              <a:gd name="connsiteX1" fmla="*/ 1601545 w 1697557"/>
              <a:gd name="connsiteY1" fmla="*/ 216024 h 876096"/>
              <a:gd name="connsiteX2" fmla="*/ 1529537 w 1697557"/>
              <a:gd name="connsiteY2" fmla="*/ 360040 h 876096"/>
              <a:gd name="connsiteX3" fmla="*/ 1457529 w 1697557"/>
              <a:gd name="connsiteY3" fmla="*/ 576064 h 876096"/>
              <a:gd name="connsiteX4" fmla="*/ 1601545 w 1697557"/>
              <a:gd name="connsiteY4" fmla="*/ 720080 h 876096"/>
              <a:gd name="connsiteX5" fmla="*/ 1673554 w 1697557"/>
              <a:gd name="connsiteY5" fmla="*/ 864095 h 876096"/>
              <a:gd name="connsiteX6" fmla="*/ 1457530 w 1697557"/>
              <a:gd name="connsiteY6" fmla="*/ 792088 h 876096"/>
              <a:gd name="connsiteX7" fmla="*/ 1404519 w 1697557"/>
              <a:gd name="connsiteY7" fmla="*/ 628648 h 876096"/>
              <a:gd name="connsiteX8" fmla="*/ 1316736 w 1697557"/>
              <a:gd name="connsiteY8" fmla="*/ 621333 h 876096"/>
              <a:gd name="connsiteX9" fmla="*/ 1236269 w 1697557"/>
              <a:gd name="connsiteY9" fmla="*/ 650594 h 876096"/>
              <a:gd name="connsiteX10" fmla="*/ 1104596 w 1697557"/>
              <a:gd name="connsiteY10" fmla="*/ 650594 h 876096"/>
              <a:gd name="connsiteX11" fmla="*/ 980237 w 1697557"/>
              <a:gd name="connsiteY11" fmla="*/ 614018 h 876096"/>
              <a:gd name="connsiteX12" fmla="*/ 811988 w 1697557"/>
              <a:gd name="connsiteY12" fmla="*/ 555496 h 876096"/>
              <a:gd name="connsiteX13" fmla="*/ 716890 w 1697557"/>
              <a:gd name="connsiteY13" fmla="*/ 555496 h 876096"/>
              <a:gd name="connsiteX14" fmla="*/ 555956 w 1697557"/>
              <a:gd name="connsiteY14" fmla="*/ 518920 h 876096"/>
              <a:gd name="connsiteX15" fmla="*/ 490119 w 1697557"/>
              <a:gd name="connsiteY15" fmla="*/ 496974 h 876096"/>
              <a:gd name="connsiteX16" fmla="*/ 351130 w 1697557"/>
              <a:gd name="connsiteY16" fmla="*/ 526235 h 876096"/>
              <a:gd name="connsiteX17" fmla="*/ 277978 w 1697557"/>
              <a:gd name="connsiteY17" fmla="*/ 526235 h 876096"/>
              <a:gd name="connsiteX18" fmla="*/ 153620 w 1697557"/>
              <a:gd name="connsiteY18" fmla="*/ 482344 h 876096"/>
              <a:gd name="connsiteX19" fmla="*/ 58522 w 1697557"/>
              <a:gd name="connsiteY19" fmla="*/ 409192 h 876096"/>
              <a:gd name="connsiteX20" fmla="*/ 58522 w 1697557"/>
              <a:gd name="connsiteY20" fmla="*/ 409192 h 876096"/>
              <a:gd name="connsiteX21" fmla="*/ 0 w 1697557"/>
              <a:gd name="connsiteY21" fmla="*/ 372616 h 876096"/>
              <a:gd name="connsiteX22" fmla="*/ 7316 w 1697557"/>
              <a:gd name="connsiteY22" fmla="*/ 328725 h 876096"/>
              <a:gd name="connsiteX23" fmla="*/ 43892 w 1697557"/>
              <a:gd name="connsiteY23" fmla="*/ 299464 h 876096"/>
              <a:gd name="connsiteX24" fmla="*/ 102413 w 1697557"/>
              <a:gd name="connsiteY24" fmla="*/ 343355 h 876096"/>
              <a:gd name="connsiteX25" fmla="*/ 197511 w 1697557"/>
              <a:gd name="connsiteY25" fmla="*/ 401877 h 876096"/>
              <a:gd name="connsiteX26" fmla="*/ 358445 w 1697557"/>
              <a:gd name="connsiteY26" fmla="*/ 409192 h 876096"/>
              <a:gd name="connsiteX27" fmla="*/ 460858 w 1697557"/>
              <a:gd name="connsiteY27" fmla="*/ 357986 h 876096"/>
              <a:gd name="connsiteX28" fmla="*/ 548640 w 1697557"/>
              <a:gd name="connsiteY28" fmla="*/ 299464 h 876096"/>
              <a:gd name="connsiteX29" fmla="*/ 563271 w 1697557"/>
              <a:gd name="connsiteY29" fmla="*/ 204366 h 876096"/>
              <a:gd name="connsiteX30" fmla="*/ 738836 w 1697557"/>
              <a:gd name="connsiteY30" fmla="*/ 145845 h 876096"/>
              <a:gd name="connsiteX31" fmla="*/ 929031 w 1697557"/>
              <a:gd name="connsiteY31" fmla="*/ 109269 h 876096"/>
              <a:gd name="connsiteX32" fmla="*/ 1060704 w 1697557"/>
              <a:gd name="connsiteY32" fmla="*/ 58062 h 876096"/>
              <a:gd name="connsiteX33" fmla="*/ 1185063 w 1697557"/>
              <a:gd name="connsiteY33" fmla="*/ 36117 h 876096"/>
              <a:gd name="connsiteX34" fmla="*/ 1385522 w 1697557"/>
              <a:gd name="connsiteY34" fmla="*/ 0 h 876096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558138 w 1697557"/>
              <a:gd name="connsiteY6" fmla="*/ 840788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601546 w 1697557"/>
              <a:gd name="connsiteY1" fmla="*/ 216023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457529 w 1697557"/>
              <a:gd name="connsiteY1" fmla="*/ 576064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29 w 1697557"/>
              <a:gd name="connsiteY0" fmla="*/ 576064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457530 w 1697557"/>
              <a:gd name="connsiteY0" fmla="*/ 576063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457530 w 1697557"/>
              <a:gd name="connsiteY0" fmla="*/ 576063 h 884213"/>
              <a:gd name="connsiteX1" fmla="*/ 1457530 w 1697557"/>
              <a:gd name="connsiteY1" fmla="*/ 576063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30 w 1697557"/>
              <a:gd name="connsiteY0" fmla="*/ 576063 h 884213"/>
              <a:gd name="connsiteX1" fmla="*/ 1457530 w 1697557"/>
              <a:gd name="connsiteY1" fmla="*/ 576063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30 w 1697557"/>
              <a:gd name="connsiteY0" fmla="*/ 576063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601546 w 1697557"/>
              <a:gd name="connsiteY0" fmla="*/ 792087 h 884213"/>
              <a:gd name="connsiteX1" fmla="*/ 1673554 w 1697557"/>
              <a:gd name="connsiteY1" fmla="*/ 864095 h 884213"/>
              <a:gd name="connsiteX2" fmla="*/ 1601546 w 1697557"/>
              <a:gd name="connsiteY2" fmla="*/ 864095 h 884213"/>
              <a:gd name="connsiteX3" fmla="*/ 1529538 w 1697557"/>
              <a:gd name="connsiteY3" fmla="*/ 792087 h 884213"/>
              <a:gd name="connsiteX4" fmla="*/ 1404519 w 1697557"/>
              <a:gd name="connsiteY4" fmla="*/ 628648 h 884213"/>
              <a:gd name="connsiteX5" fmla="*/ 1316736 w 1697557"/>
              <a:gd name="connsiteY5" fmla="*/ 621333 h 884213"/>
              <a:gd name="connsiteX6" fmla="*/ 1236269 w 1697557"/>
              <a:gd name="connsiteY6" fmla="*/ 650594 h 884213"/>
              <a:gd name="connsiteX7" fmla="*/ 1104596 w 1697557"/>
              <a:gd name="connsiteY7" fmla="*/ 650594 h 884213"/>
              <a:gd name="connsiteX8" fmla="*/ 980237 w 1697557"/>
              <a:gd name="connsiteY8" fmla="*/ 614018 h 884213"/>
              <a:gd name="connsiteX9" fmla="*/ 811988 w 1697557"/>
              <a:gd name="connsiteY9" fmla="*/ 555496 h 884213"/>
              <a:gd name="connsiteX10" fmla="*/ 716890 w 1697557"/>
              <a:gd name="connsiteY10" fmla="*/ 555496 h 884213"/>
              <a:gd name="connsiteX11" fmla="*/ 555956 w 1697557"/>
              <a:gd name="connsiteY11" fmla="*/ 518920 h 884213"/>
              <a:gd name="connsiteX12" fmla="*/ 490119 w 1697557"/>
              <a:gd name="connsiteY12" fmla="*/ 496974 h 884213"/>
              <a:gd name="connsiteX13" fmla="*/ 351130 w 1697557"/>
              <a:gd name="connsiteY13" fmla="*/ 526235 h 884213"/>
              <a:gd name="connsiteX14" fmla="*/ 277978 w 1697557"/>
              <a:gd name="connsiteY14" fmla="*/ 526235 h 884213"/>
              <a:gd name="connsiteX15" fmla="*/ 153620 w 1697557"/>
              <a:gd name="connsiteY15" fmla="*/ 482344 h 884213"/>
              <a:gd name="connsiteX16" fmla="*/ 58522 w 1697557"/>
              <a:gd name="connsiteY16" fmla="*/ 409192 h 884213"/>
              <a:gd name="connsiteX17" fmla="*/ 58522 w 1697557"/>
              <a:gd name="connsiteY17" fmla="*/ 409192 h 884213"/>
              <a:gd name="connsiteX18" fmla="*/ 0 w 1697557"/>
              <a:gd name="connsiteY18" fmla="*/ 372616 h 884213"/>
              <a:gd name="connsiteX19" fmla="*/ 7316 w 1697557"/>
              <a:gd name="connsiteY19" fmla="*/ 328725 h 884213"/>
              <a:gd name="connsiteX20" fmla="*/ 43892 w 1697557"/>
              <a:gd name="connsiteY20" fmla="*/ 299464 h 884213"/>
              <a:gd name="connsiteX21" fmla="*/ 102413 w 1697557"/>
              <a:gd name="connsiteY21" fmla="*/ 343355 h 884213"/>
              <a:gd name="connsiteX22" fmla="*/ 197511 w 1697557"/>
              <a:gd name="connsiteY22" fmla="*/ 401877 h 884213"/>
              <a:gd name="connsiteX23" fmla="*/ 358445 w 1697557"/>
              <a:gd name="connsiteY23" fmla="*/ 409192 h 884213"/>
              <a:gd name="connsiteX24" fmla="*/ 460858 w 1697557"/>
              <a:gd name="connsiteY24" fmla="*/ 357986 h 884213"/>
              <a:gd name="connsiteX25" fmla="*/ 548640 w 1697557"/>
              <a:gd name="connsiteY25" fmla="*/ 299464 h 884213"/>
              <a:gd name="connsiteX26" fmla="*/ 563271 w 1697557"/>
              <a:gd name="connsiteY26" fmla="*/ 204366 h 884213"/>
              <a:gd name="connsiteX27" fmla="*/ 738836 w 1697557"/>
              <a:gd name="connsiteY27" fmla="*/ 145845 h 884213"/>
              <a:gd name="connsiteX28" fmla="*/ 929031 w 1697557"/>
              <a:gd name="connsiteY28" fmla="*/ 109269 h 884213"/>
              <a:gd name="connsiteX29" fmla="*/ 1060704 w 1697557"/>
              <a:gd name="connsiteY29" fmla="*/ 58062 h 884213"/>
              <a:gd name="connsiteX30" fmla="*/ 1185063 w 1697557"/>
              <a:gd name="connsiteY30" fmla="*/ 36117 h 884213"/>
              <a:gd name="connsiteX31" fmla="*/ 1385522 w 1697557"/>
              <a:gd name="connsiteY31" fmla="*/ 0 h 884213"/>
              <a:gd name="connsiteX0" fmla="*/ 1673554 w 1673554"/>
              <a:gd name="connsiteY0" fmla="*/ 864095 h 884213"/>
              <a:gd name="connsiteX1" fmla="*/ 1601546 w 1673554"/>
              <a:gd name="connsiteY1" fmla="*/ 864095 h 884213"/>
              <a:gd name="connsiteX2" fmla="*/ 1529538 w 1673554"/>
              <a:gd name="connsiteY2" fmla="*/ 792087 h 884213"/>
              <a:gd name="connsiteX3" fmla="*/ 1404519 w 1673554"/>
              <a:gd name="connsiteY3" fmla="*/ 628648 h 884213"/>
              <a:gd name="connsiteX4" fmla="*/ 1316736 w 1673554"/>
              <a:gd name="connsiteY4" fmla="*/ 621333 h 884213"/>
              <a:gd name="connsiteX5" fmla="*/ 1236269 w 1673554"/>
              <a:gd name="connsiteY5" fmla="*/ 650594 h 884213"/>
              <a:gd name="connsiteX6" fmla="*/ 1104596 w 1673554"/>
              <a:gd name="connsiteY6" fmla="*/ 650594 h 884213"/>
              <a:gd name="connsiteX7" fmla="*/ 980237 w 1673554"/>
              <a:gd name="connsiteY7" fmla="*/ 614018 h 884213"/>
              <a:gd name="connsiteX8" fmla="*/ 811988 w 1673554"/>
              <a:gd name="connsiteY8" fmla="*/ 555496 h 884213"/>
              <a:gd name="connsiteX9" fmla="*/ 716890 w 1673554"/>
              <a:gd name="connsiteY9" fmla="*/ 555496 h 884213"/>
              <a:gd name="connsiteX10" fmla="*/ 555956 w 1673554"/>
              <a:gd name="connsiteY10" fmla="*/ 518920 h 884213"/>
              <a:gd name="connsiteX11" fmla="*/ 490119 w 1673554"/>
              <a:gd name="connsiteY11" fmla="*/ 496974 h 884213"/>
              <a:gd name="connsiteX12" fmla="*/ 351130 w 1673554"/>
              <a:gd name="connsiteY12" fmla="*/ 526235 h 884213"/>
              <a:gd name="connsiteX13" fmla="*/ 277978 w 1673554"/>
              <a:gd name="connsiteY13" fmla="*/ 526235 h 884213"/>
              <a:gd name="connsiteX14" fmla="*/ 153620 w 1673554"/>
              <a:gd name="connsiteY14" fmla="*/ 482344 h 884213"/>
              <a:gd name="connsiteX15" fmla="*/ 58522 w 1673554"/>
              <a:gd name="connsiteY15" fmla="*/ 409192 h 884213"/>
              <a:gd name="connsiteX16" fmla="*/ 58522 w 1673554"/>
              <a:gd name="connsiteY16" fmla="*/ 409192 h 884213"/>
              <a:gd name="connsiteX17" fmla="*/ 0 w 1673554"/>
              <a:gd name="connsiteY17" fmla="*/ 372616 h 884213"/>
              <a:gd name="connsiteX18" fmla="*/ 7316 w 1673554"/>
              <a:gd name="connsiteY18" fmla="*/ 328725 h 884213"/>
              <a:gd name="connsiteX19" fmla="*/ 43892 w 1673554"/>
              <a:gd name="connsiteY19" fmla="*/ 299464 h 884213"/>
              <a:gd name="connsiteX20" fmla="*/ 102413 w 1673554"/>
              <a:gd name="connsiteY20" fmla="*/ 343355 h 884213"/>
              <a:gd name="connsiteX21" fmla="*/ 197511 w 1673554"/>
              <a:gd name="connsiteY21" fmla="*/ 401877 h 884213"/>
              <a:gd name="connsiteX22" fmla="*/ 358445 w 1673554"/>
              <a:gd name="connsiteY22" fmla="*/ 409192 h 884213"/>
              <a:gd name="connsiteX23" fmla="*/ 460858 w 1673554"/>
              <a:gd name="connsiteY23" fmla="*/ 357986 h 884213"/>
              <a:gd name="connsiteX24" fmla="*/ 548640 w 1673554"/>
              <a:gd name="connsiteY24" fmla="*/ 299464 h 884213"/>
              <a:gd name="connsiteX25" fmla="*/ 563271 w 1673554"/>
              <a:gd name="connsiteY25" fmla="*/ 204366 h 884213"/>
              <a:gd name="connsiteX26" fmla="*/ 738836 w 1673554"/>
              <a:gd name="connsiteY26" fmla="*/ 145845 h 884213"/>
              <a:gd name="connsiteX27" fmla="*/ 929031 w 1673554"/>
              <a:gd name="connsiteY27" fmla="*/ 109269 h 884213"/>
              <a:gd name="connsiteX28" fmla="*/ 1060704 w 1673554"/>
              <a:gd name="connsiteY28" fmla="*/ 58062 h 884213"/>
              <a:gd name="connsiteX29" fmla="*/ 1185063 w 1673554"/>
              <a:gd name="connsiteY29" fmla="*/ 36117 h 884213"/>
              <a:gd name="connsiteX30" fmla="*/ 1385522 w 1673554"/>
              <a:gd name="connsiteY30" fmla="*/ 0 h 884213"/>
              <a:gd name="connsiteX0" fmla="*/ 1601546 w 1601546"/>
              <a:gd name="connsiteY0" fmla="*/ 864095 h 864095"/>
              <a:gd name="connsiteX1" fmla="*/ 1529538 w 1601546"/>
              <a:gd name="connsiteY1" fmla="*/ 792087 h 864095"/>
              <a:gd name="connsiteX2" fmla="*/ 1404519 w 1601546"/>
              <a:gd name="connsiteY2" fmla="*/ 628648 h 864095"/>
              <a:gd name="connsiteX3" fmla="*/ 1316736 w 1601546"/>
              <a:gd name="connsiteY3" fmla="*/ 621333 h 864095"/>
              <a:gd name="connsiteX4" fmla="*/ 1236269 w 1601546"/>
              <a:gd name="connsiteY4" fmla="*/ 650594 h 864095"/>
              <a:gd name="connsiteX5" fmla="*/ 1104596 w 1601546"/>
              <a:gd name="connsiteY5" fmla="*/ 650594 h 864095"/>
              <a:gd name="connsiteX6" fmla="*/ 980237 w 1601546"/>
              <a:gd name="connsiteY6" fmla="*/ 614018 h 864095"/>
              <a:gd name="connsiteX7" fmla="*/ 811988 w 1601546"/>
              <a:gd name="connsiteY7" fmla="*/ 555496 h 864095"/>
              <a:gd name="connsiteX8" fmla="*/ 716890 w 1601546"/>
              <a:gd name="connsiteY8" fmla="*/ 555496 h 864095"/>
              <a:gd name="connsiteX9" fmla="*/ 555956 w 1601546"/>
              <a:gd name="connsiteY9" fmla="*/ 518920 h 864095"/>
              <a:gd name="connsiteX10" fmla="*/ 490119 w 1601546"/>
              <a:gd name="connsiteY10" fmla="*/ 496974 h 864095"/>
              <a:gd name="connsiteX11" fmla="*/ 351130 w 1601546"/>
              <a:gd name="connsiteY11" fmla="*/ 526235 h 864095"/>
              <a:gd name="connsiteX12" fmla="*/ 277978 w 1601546"/>
              <a:gd name="connsiteY12" fmla="*/ 526235 h 864095"/>
              <a:gd name="connsiteX13" fmla="*/ 153620 w 1601546"/>
              <a:gd name="connsiteY13" fmla="*/ 482344 h 864095"/>
              <a:gd name="connsiteX14" fmla="*/ 58522 w 1601546"/>
              <a:gd name="connsiteY14" fmla="*/ 409192 h 864095"/>
              <a:gd name="connsiteX15" fmla="*/ 58522 w 1601546"/>
              <a:gd name="connsiteY15" fmla="*/ 409192 h 864095"/>
              <a:gd name="connsiteX16" fmla="*/ 0 w 1601546"/>
              <a:gd name="connsiteY16" fmla="*/ 372616 h 864095"/>
              <a:gd name="connsiteX17" fmla="*/ 7316 w 1601546"/>
              <a:gd name="connsiteY17" fmla="*/ 328725 h 864095"/>
              <a:gd name="connsiteX18" fmla="*/ 43892 w 1601546"/>
              <a:gd name="connsiteY18" fmla="*/ 299464 h 864095"/>
              <a:gd name="connsiteX19" fmla="*/ 102413 w 1601546"/>
              <a:gd name="connsiteY19" fmla="*/ 343355 h 864095"/>
              <a:gd name="connsiteX20" fmla="*/ 197511 w 1601546"/>
              <a:gd name="connsiteY20" fmla="*/ 401877 h 864095"/>
              <a:gd name="connsiteX21" fmla="*/ 358445 w 1601546"/>
              <a:gd name="connsiteY21" fmla="*/ 409192 h 864095"/>
              <a:gd name="connsiteX22" fmla="*/ 460858 w 1601546"/>
              <a:gd name="connsiteY22" fmla="*/ 357986 h 864095"/>
              <a:gd name="connsiteX23" fmla="*/ 548640 w 1601546"/>
              <a:gd name="connsiteY23" fmla="*/ 299464 h 864095"/>
              <a:gd name="connsiteX24" fmla="*/ 563271 w 1601546"/>
              <a:gd name="connsiteY24" fmla="*/ 204366 h 864095"/>
              <a:gd name="connsiteX25" fmla="*/ 738836 w 1601546"/>
              <a:gd name="connsiteY25" fmla="*/ 145845 h 864095"/>
              <a:gd name="connsiteX26" fmla="*/ 929031 w 1601546"/>
              <a:gd name="connsiteY26" fmla="*/ 109269 h 864095"/>
              <a:gd name="connsiteX27" fmla="*/ 1060704 w 1601546"/>
              <a:gd name="connsiteY27" fmla="*/ 58062 h 864095"/>
              <a:gd name="connsiteX28" fmla="*/ 1185063 w 1601546"/>
              <a:gd name="connsiteY28" fmla="*/ 36117 h 864095"/>
              <a:gd name="connsiteX29" fmla="*/ 1385522 w 1601546"/>
              <a:gd name="connsiteY29" fmla="*/ 0 h 864095"/>
              <a:gd name="connsiteX0" fmla="*/ 1728192 w 1728192"/>
              <a:gd name="connsiteY0" fmla="*/ 864095 h 864095"/>
              <a:gd name="connsiteX1" fmla="*/ 1656184 w 1728192"/>
              <a:gd name="connsiteY1" fmla="*/ 792087 h 864095"/>
              <a:gd name="connsiteX2" fmla="*/ 1531165 w 1728192"/>
              <a:gd name="connsiteY2" fmla="*/ 628648 h 864095"/>
              <a:gd name="connsiteX3" fmla="*/ 1443382 w 1728192"/>
              <a:gd name="connsiteY3" fmla="*/ 621333 h 864095"/>
              <a:gd name="connsiteX4" fmla="*/ 1362915 w 1728192"/>
              <a:gd name="connsiteY4" fmla="*/ 650594 h 864095"/>
              <a:gd name="connsiteX5" fmla="*/ 1231242 w 1728192"/>
              <a:gd name="connsiteY5" fmla="*/ 650594 h 864095"/>
              <a:gd name="connsiteX6" fmla="*/ 1106883 w 1728192"/>
              <a:gd name="connsiteY6" fmla="*/ 614018 h 864095"/>
              <a:gd name="connsiteX7" fmla="*/ 938634 w 1728192"/>
              <a:gd name="connsiteY7" fmla="*/ 555496 h 864095"/>
              <a:gd name="connsiteX8" fmla="*/ 843536 w 1728192"/>
              <a:gd name="connsiteY8" fmla="*/ 555496 h 864095"/>
              <a:gd name="connsiteX9" fmla="*/ 682602 w 1728192"/>
              <a:gd name="connsiteY9" fmla="*/ 518920 h 864095"/>
              <a:gd name="connsiteX10" fmla="*/ 616765 w 1728192"/>
              <a:gd name="connsiteY10" fmla="*/ 496974 h 864095"/>
              <a:gd name="connsiteX11" fmla="*/ 477776 w 1728192"/>
              <a:gd name="connsiteY11" fmla="*/ 526235 h 864095"/>
              <a:gd name="connsiteX12" fmla="*/ 404624 w 1728192"/>
              <a:gd name="connsiteY12" fmla="*/ 526235 h 864095"/>
              <a:gd name="connsiteX13" fmla="*/ 280266 w 1728192"/>
              <a:gd name="connsiteY13" fmla="*/ 482344 h 864095"/>
              <a:gd name="connsiteX14" fmla="*/ 185168 w 1728192"/>
              <a:gd name="connsiteY14" fmla="*/ 409192 h 864095"/>
              <a:gd name="connsiteX15" fmla="*/ 185168 w 1728192"/>
              <a:gd name="connsiteY15" fmla="*/ 409192 h 864095"/>
              <a:gd name="connsiteX16" fmla="*/ 126646 w 1728192"/>
              <a:gd name="connsiteY16" fmla="*/ 372616 h 864095"/>
              <a:gd name="connsiteX17" fmla="*/ 0 w 1728192"/>
              <a:gd name="connsiteY17" fmla="*/ 360039 h 864095"/>
              <a:gd name="connsiteX18" fmla="*/ 170538 w 1728192"/>
              <a:gd name="connsiteY18" fmla="*/ 299464 h 864095"/>
              <a:gd name="connsiteX19" fmla="*/ 229059 w 1728192"/>
              <a:gd name="connsiteY19" fmla="*/ 343355 h 864095"/>
              <a:gd name="connsiteX20" fmla="*/ 324157 w 1728192"/>
              <a:gd name="connsiteY20" fmla="*/ 401877 h 864095"/>
              <a:gd name="connsiteX21" fmla="*/ 485091 w 1728192"/>
              <a:gd name="connsiteY21" fmla="*/ 409192 h 864095"/>
              <a:gd name="connsiteX22" fmla="*/ 587504 w 1728192"/>
              <a:gd name="connsiteY22" fmla="*/ 357986 h 864095"/>
              <a:gd name="connsiteX23" fmla="*/ 675286 w 1728192"/>
              <a:gd name="connsiteY23" fmla="*/ 299464 h 864095"/>
              <a:gd name="connsiteX24" fmla="*/ 689917 w 1728192"/>
              <a:gd name="connsiteY24" fmla="*/ 204366 h 864095"/>
              <a:gd name="connsiteX25" fmla="*/ 865482 w 1728192"/>
              <a:gd name="connsiteY25" fmla="*/ 145845 h 864095"/>
              <a:gd name="connsiteX26" fmla="*/ 1055677 w 1728192"/>
              <a:gd name="connsiteY26" fmla="*/ 109269 h 864095"/>
              <a:gd name="connsiteX27" fmla="*/ 1187350 w 1728192"/>
              <a:gd name="connsiteY27" fmla="*/ 58062 h 864095"/>
              <a:gd name="connsiteX28" fmla="*/ 1311709 w 1728192"/>
              <a:gd name="connsiteY28" fmla="*/ 36117 h 864095"/>
              <a:gd name="connsiteX29" fmla="*/ 1512168 w 1728192"/>
              <a:gd name="connsiteY29" fmla="*/ 0 h 864095"/>
              <a:gd name="connsiteX0" fmla="*/ 1944216 w 1944216"/>
              <a:gd name="connsiteY0" fmla="*/ 864095 h 864095"/>
              <a:gd name="connsiteX1" fmla="*/ 1872208 w 1944216"/>
              <a:gd name="connsiteY1" fmla="*/ 792087 h 864095"/>
              <a:gd name="connsiteX2" fmla="*/ 1747189 w 1944216"/>
              <a:gd name="connsiteY2" fmla="*/ 628648 h 864095"/>
              <a:gd name="connsiteX3" fmla="*/ 1659406 w 1944216"/>
              <a:gd name="connsiteY3" fmla="*/ 621333 h 864095"/>
              <a:gd name="connsiteX4" fmla="*/ 1578939 w 1944216"/>
              <a:gd name="connsiteY4" fmla="*/ 650594 h 864095"/>
              <a:gd name="connsiteX5" fmla="*/ 1447266 w 1944216"/>
              <a:gd name="connsiteY5" fmla="*/ 650594 h 864095"/>
              <a:gd name="connsiteX6" fmla="*/ 1322907 w 1944216"/>
              <a:gd name="connsiteY6" fmla="*/ 614018 h 864095"/>
              <a:gd name="connsiteX7" fmla="*/ 1154658 w 1944216"/>
              <a:gd name="connsiteY7" fmla="*/ 555496 h 864095"/>
              <a:gd name="connsiteX8" fmla="*/ 1059560 w 1944216"/>
              <a:gd name="connsiteY8" fmla="*/ 555496 h 864095"/>
              <a:gd name="connsiteX9" fmla="*/ 898626 w 1944216"/>
              <a:gd name="connsiteY9" fmla="*/ 518920 h 864095"/>
              <a:gd name="connsiteX10" fmla="*/ 832789 w 1944216"/>
              <a:gd name="connsiteY10" fmla="*/ 496974 h 864095"/>
              <a:gd name="connsiteX11" fmla="*/ 693800 w 1944216"/>
              <a:gd name="connsiteY11" fmla="*/ 526235 h 864095"/>
              <a:gd name="connsiteX12" fmla="*/ 620648 w 1944216"/>
              <a:gd name="connsiteY12" fmla="*/ 526235 h 864095"/>
              <a:gd name="connsiteX13" fmla="*/ 496290 w 1944216"/>
              <a:gd name="connsiteY13" fmla="*/ 482344 h 864095"/>
              <a:gd name="connsiteX14" fmla="*/ 401192 w 1944216"/>
              <a:gd name="connsiteY14" fmla="*/ 409192 h 864095"/>
              <a:gd name="connsiteX15" fmla="*/ 401192 w 1944216"/>
              <a:gd name="connsiteY15" fmla="*/ 409192 h 864095"/>
              <a:gd name="connsiteX16" fmla="*/ 342670 w 1944216"/>
              <a:gd name="connsiteY16" fmla="*/ 372616 h 864095"/>
              <a:gd name="connsiteX17" fmla="*/ 216024 w 1944216"/>
              <a:gd name="connsiteY17" fmla="*/ 360039 h 864095"/>
              <a:gd name="connsiteX18" fmla="*/ 0 w 1944216"/>
              <a:gd name="connsiteY18" fmla="*/ 432047 h 864095"/>
              <a:gd name="connsiteX19" fmla="*/ 445083 w 1944216"/>
              <a:gd name="connsiteY19" fmla="*/ 343355 h 864095"/>
              <a:gd name="connsiteX20" fmla="*/ 540181 w 1944216"/>
              <a:gd name="connsiteY20" fmla="*/ 401877 h 864095"/>
              <a:gd name="connsiteX21" fmla="*/ 701115 w 1944216"/>
              <a:gd name="connsiteY21" fmla="*/ 409192 h 864095"/>
              <a:gd name="connsiteX22" fmla="*/ 803528 w 1944216"/>
              <a:gd name="connsiteY22" fmla="*/ 357986 h 864095"/>
              <a:gd name="connsiteX23" fmla="*/ 891310 w 1944216"/>
              <a:gd name="connsiteY23" fmla="*/ 299464 h 864095"/>
              <a:gd name="connsiteX24" fmla="*/ 905941 w 1944216"/>
              <a:gd name="connsiteY24" fmla="*/ 204366 h 864095"/>
              <a:gd name="connsiteX25" fmla="*/ 1081506 w 1944216"/>
              <a:gd name="connsiteY25" fmla="*/ 145845 h 864095"/>
              <a:gd name="connsiteX26" fmla="*/ 1271701 w 1944216"/>
              <a:gd name="connsiteY26" fmla="*/ 109269 h 864095"/>
              <a:gd name="connsiteX27" fmla="*/ 1403374 w 1944216"/>
              <a:gd name="connsiteY27" fmla="*/ 58062 h 864095"/>
              <a:gd name="connsiteX28" fmla="*/ 1527733 w 1944216"/>
              <a:gd name="connsiteY28" fmla="*/ 36117 h 864095"/>
              <a:gd name="connsiteX29" fmla="*/ 1728192 w 1944216"/>
              <a:gd name="connsiteY29" fmla="*/ 0 h 864095"/>
              <a:gd name="connsiteX0" fmla="*/ 2088232 w 2088232"/>
              <a:gd name="connsiteY0" fmla="*/ 864095 h 864095"/>
              <a:gd name="connsiteX1" fmla="*/ 2016224 w 2088232"/>
              <a:gd name="connsiteY1" fmla="*/ 792087 h 864095"/>
              <a:gd name="connsiteX2" fmla="*/ 1891205 w 2088232"/>
              <a:gd name="connsiteY2" fmla="*/ 628648 h 864095"/>
              <a:gd name="connsiteX3" fmla="*/ 1803422 w 2088232"/>
              <a:gd name="connsiteY3" fmla="*/ 621333 h 864095"/>
              <a:gd name="connsiteX4" fmla="*/ 1722955 w 2088232"/>
              <a:gd name="connsiteY4" fmla="*/ 650594 h 864095"/>
              <a:gd name="connsiteX5" fmla="*/ 1591282 w 2088232"/>
              <a:gd name="connsiteY5" fmla="*/ 650594 h 864095"/>
              <a:gd name="connsiteX6" fmla="*/ 1466923 w 2088232"/>
              <a:gd name="connsiteY6" fmla="*/ 614018 h 864095"/>
              <a:gd name="connsiteX7" fmla="*/ 1298674 w 2088232"/>
              <a:gd name="connsiteY7" fmla="*/ 555496 h 864095"/>
              <a:gd name="connsiteX8" fmla="*/ 1203576 w 2088232"/>
              <a:gd name="connsiteY8" fmla="*/ 555496 h 864095"/>
              <a:gd name="connsiteX9" fmla="*/ 1042642 w 2088232"/>
              <a:gd name="connsiteY9" fmla="*/ 518920 h 864095"/>
              <a:gd name="connsiteX10" fmla="*/ 976805 w 2088232"/>
              <a:gd name="connsiteY10" fmla="*/ 496974 h 864095"/>
              <a:gd name="connsiteX11" fmla="*/ 837816 w 2088232"/>
              <a:gd name="connsiteY11" fmla="*/ 526235 h 864095"/>
              <a:gd name="connsiteX12" fmla="*/ 764664 w 2088232"/>
              <a:gd name="connsiteY12" fmla="*/ 526235 h 864095"/>
              <a:gd name="connsiteX13" fmla="*/ 640306 w 2088232"/>
              <a:gd name="connsiteY13" fmla="*/ 482344 h 864095"/>
              <a:gd name="connsiteX14" fmla="*/ 545208 w 2088232"/>
              <a:gd name="connsiteY14" fmla="*/ 409192 h 864095"/>
              <a:gd name="connsiteX15" fmla="*/ 545208 w 2088232"/>
              <a:gd name="connsiteY15" fmla="*/ 409192 h 864095"/>
              <a:gd name="connsiteX16" fmla="*/ 486686 w 2088232"/>
              <a:gd name="connsiteY16" fmla="*/ 372616 h 864095"/>
              <a:gd name="connsiteX17" fmla="*/ 360040 w 2088232"/>
              <a:gd name="connsiteY17" fmla="*/ 360039 h 864095"/>
              <a:gd name="connsiteX18" fmla="*/ 144016 w 2088232"/>
              <a:gd name="connsiteY18" fmla="*/ 432047 h 864095"/>
              <a:gd name="connsiteX19" fmla="*/ 0 w 2088232"/>
              <a:gd name="connsiteY19" fmla="*/ 504055 h 864095"/>
              <a:gd name="connsiteX20" fmla="*/ 684197 w 2088232"/>
              <a:gd name="connsiteY20" fmla="*/ 401877 h 864095"/>
              <a:gd name="connsiteX21" fmla="*/ 845131 w 2088232"/>
              <a:gd name="connsiteY21" fmla="*/ 409192 h 864095"/>
              <a:gd name="connsiteX22" fmla="*/ 947544 w 2088232"/>
              <a:gd name="connsiteY22" fmla="*/ 357986 h 864095"/>
              <a:gd name="connsiteX23" fmla="*/ 1035326 w 2088232"/>
              <a:gd name="connsiteY23" fmla="*/ 299464 h 864095"/>
              <a:gd name="connsiteX24" fmla="*/ 1049957 w 2088232"/>
              <a:gd name="connsiteY24" fmla="*/ 204366 h 864095"/>
              <a:gd name="connsiteX25" fmla="*/ 1225522 w 2088232"/>
              <a:gd name="connsiteY25" fmla="*/ 145845 h 864095"/>
              <a:gd name="connsiteX26" fmla="*/ 1415717 w 2088232"/>
              <a:gd name="connsiteY26" fmla="*/ 109269 h 864095"/>
              <a:gd name="connsiteX27" fmla="*/ 1547390 w 2088232"/>
              <a:gd name="connsiteY27" fmla="*/ 58062 h 864095"/>
              <a:gd name="connsiteX28" fmla="*/ 1671749 w 2088232"/>
              <a:gd name="connsiteY28" fmla="*/ 36117 h 864095"/>
              <a:gd name="connsiteX29" fmla="*/ 1872208 w 2088232"/>
              <a:gd name="connsiteY29" fmla="*/ 0 h 864095"/>
              <a:gd name="connsiteX0" fmla="*/ 2304256 w 2304256"/>
              <a:gd name="connsiteY0" fmla="*/ 864095 h 864095"/>
              <a:gd name="connsiteX1" fmla="*/ 2232248 w 2304256"/>
              <a:gd name="connsiteY1" fmla="*/ 792087 h 864095"/>
              <a:gd name="connsiteX2" fmla="*/ 2107229 w 2304256"/>
              <a:gd name="connsiteY2" fmla="*/ 628648 h 864095"/>
              <a:gd name="connsiteX3" fmla="*/ 2019446 w 2304256"/>
              <a:gd name="connsiteY3" fmla="*/ 621333 h 864095"/>
              <a:gd name="connsiteX4" fmla="*/ 1938979 w 2304256"/>
              <a:gd name="connsiteY4" fmla="*/ 650594 h 864095"/>
              <a:gd name="connsiteX5" fmla="*/ 1807306 w 2304256"/>
              <a:gd name="connsiteY5" fmla="*/ 650594 h 864095"/>
              <a:gd name="connsiteX6" fmla="*/ 1682947 w 2304256"/>
              <a:gd name="connsiteY6" fmla="*/ 614018 h 864095"/>
              <a:gd name="connsiteX7" fmla="*/ 1514698 w 2304256"/>
              <a:gd name="connsiteY7" fmla="*/ 555496 h 864095"/>
              <a:gd name="connsiteX8" fmla="*/ 1419600 w 2304256"/>
              <a:gd name="connsiteY8" fmla="*/ 555496 h 864095"/>
              <a:gd name="connsiteX9" fmla="*/ 1258666 w 2304256"/>
              <a:gd name="connsiteY9" fmla="*/ 518920 h 864095"/>
              <a:gd name="connsiteX10" fmla="*/ 1192829 w 2304256"/>
              <a:gd name="connsiteY10" fmla="*/ 496974 h 864095"/>
              <a:gd name="connsiteX11" fmla="*/ 1053840 w 2304256"/>
              <a:gd name="connsiteY11" fmla="*/ 526235 h 864095"/>
              <a:gd name="connsiteX12" fmla="*/ 980688 w 2304256"/>
              <a:gd name="connsiteY12" fmla="*/ 526235 h 864095"/>
              <a:gd name="connsiteX13" fmla="*/ 856330 w 2304256"/>
              <a:gd name="connsiteY13" fmla="*/ 482344 h 864095"/>
              <a:gd name="connsiteX14" fmla="*/ 761232 w 2304256"/>
              <a:gd name="connsiteY14" fmla="*/ 409192 h 864095"/>
              <a:gd name="connsiteX15" fmla="*/ 761232 w 2304256"/>
              <a:gd name="connsiteY15" fmla="*/ 409192 h 864095"/>
              <a:gd name="connsiteX16" fmla="*/ 702710 w 2304256"/>
              <a:gd name="connsiteY16" fmla="*/ 372616 h 864095"/>
              <a:gd name="connsiteX17" fmla="*/ 576064 w 2304256"/>
              <a:gd name="connsiteY17" fmla="*/ 360039 h 864095"/>
              <a:gd name="connsiteX18" fmla="*/ 360040 w 2304256"/>
              <a:gd name="connsiteY18" fmla="*/ 432047 h 864095"/>
              <a:gd name="connsiteX19" fmla="*/ 216024 w 2304256"/>
              <a:gd name="connsiteY19" fmla="*/ 504055 h 864095"/>
              <a:gd name="connsiteX20" fmla="*/ 0 w 2304256"/>
              <a:gd name="connsiteY20" fmla="*/ 576063 h 864095"/>
              <a:gd name="connsiteX21" fmla="*/ 1061155 w 2304256"/>
              <a:gd name="connsiteY21" fmla="*/ 409192 h 864095"/>
              <a:gd name="connsiteX22" fmla="*/ 1163568 w 2304256"/>
              <a:gd name="connsiteY22" fmla="*/ 357986 h 864095"/>
              <a:gd name="connsiteX23" fmla="*/ 1251350 w 2304256"/>
              <a:gd name="connsiteY23" fmla="*/ 299464 h 864095"/>
              <a:gd name="connsiteX24" fmla="*/ 1265981 w 2304256"/>
              <a:gd name="connsiteY24" fmla="*/ 204366 h 864095"/>
              <a:gd name="connsiteX25" fmla="*/ 1441546 w 2304256"/>
              <a:gd name="connsiteY25" fmla="*/ 145845 h 864095"/>
              <a:gd name="connsiteX26" fmla="*/ 1631741 w 2304256"/>
              <a:gd name="connsiteY26" fmla="*/ 109269 h 864095"/>
              <a:gd name="connsiteX27" fmla="*/ 1763414 w 2304256"/>
              <a:gd name="connsiteY27" fmla="*/ 58062 h 864095"/>
              <a:gd name="connsiteX28" fmla="*/ 1887773 w 2304256"/>
              <a:gd name="connsiteY28" fmla="*/ 36117 h 864095"/>
              <a:gd name="connsiteX29" fmla="*/ 2088232 w 2304256"/>
              <a:gd name="connsiteY29" fmla="*/ 0 h 864095"/>
              <a:gd name="connsiteX0" fmla="*/ 2448272 w 2448272"/>
              <a:gd name="connsiteY0" fmla="*/ 864095 h 864095"/>
              <a:gd name="connsiteX1" fmla="*/ 2376264 w 2448272"/>
              <a:gd name="connsiteY1" fmla="*/ 792087 h 864095"/>
              <a:gd name="connsiteX2" fmla="*/ 2251245 w 2448272"/>
              <a:gd name="connsiteY2" fmla="*/ 628648 h 864095"/>
              <a:gd name="connsiteX3" fmla="*/ 2163462 w 2448272"/>
              <a:gd name="connsiteY3" fmla="*/ 621333 h 864095"/>
              <a:gd name="connsiteX4" fmla="*/ 2082995 w 2448272"/>
              <a:gd name="connsiteY4" fmla="*/ 650594 h 864095"/>
              <a:gd name="connsiteX5" fmla="*/ 1951322 w 2448272"/>
              <a:gd name="connsiteY5" fmla="*/ 650594 h 864095"/>
              <a:gd name="connsiteX6" fmla="*/ 1826963 w 2448272"/>
              <a:gd name="connsiteY6" fmla="*/ 614018 h 864095"/>
              <a:gd name="connsiteX7" fmla="*/ 1658714 w 2448272"/>
              <a:gd name="connsiteY7" fmla="*/ 555496 h 864095"/>
              <a:gd name="connsiteX8" fmla="*/ 1563616 w 2448272"/>
              <a:gd name="connsiteY8" fmla="*/ 555496 h 864095"/>
              <a:gd name="connsiteX9" fmla="*/ 1402682 w 2448272"/>
              <a:gd name="connsiteY9" fmla="*/ 518920 h 864095"/>
              <a:gd name="connsiteX10" fmla="*/ 1336845 w 2448272"/>
              <a:gd name="connsiteY10" fmla="*/ 496974 h 864095"/>
              <a:gd name="connsiteX11" fmla="*/ 1197856 w 2448272"/>
              <a:gd name="connsiteY11" fmla="*/ 526235 h 864095"/>
              <a:gd name="connsiteX12" fmla="*/ 1124704 w 2448272"/>
              <a:gd name="connsiteY12" fmla="*/ 526235 h 864095"/>
              <a:gd name="connsiteX13" fmla="*/ 1000346 w 2448272"/>
              <a:gd name="connsiteY13" fmla="*/ 482344 h 864095"/>
              <a:gd name="connsiteX14" fmla="*/ 905248 w 2448272"/>
              <a:gd name="connsiteY14" fmla="*/ 409192 h 864095"/>
              <a:gd name="connsiteX15" fmla="*/ 905248 w 2448272"/>
              <a:gd name="connsiteY15" fmla="*/ 409192 h 864095"/>
              <a:gd name="connsiteX16" fmla="*/ 846726 w 2448272"/>
              <a:gd name="connsiteY16" fmla="*/ 372616 h 864095"/>
              <a:gd name="connsiteX17" fmla="*/ 720080 w 2448272"/>
              <a:gd name="connsiteY17" fmla="*/ 360039 h 864095"/>
              <a:gd name="connsiteX18" fmla="*/ 504056 w 2448272"/>
              <a:gd name="connsiteY18" fmla="*/ 432047 h 864095"/>
              <a:gd name="connsiteX19" fmla="*/ 360040 w 2448272"/>
              <a:gd name="connsiteY19" fmla="*/ 504055 h 864095"/>
              <a:gd name="connsiteX20" fmla="*/ 144016 w 2448272"/>
              <a:gd name="connsiteY20" fmla="*/ 576063 h 864095"/>
              <a:gd name="connsiteX21" fmla="*/ 0 w 2448272"/>
              <a:gd name="connsiteY21" fmla="*/ 648071 h 864095"/>
              <a:gd name="connsiteX22" fmla="*/ 1307584 w 2448272"/>
              <a:gd name="connsiteY22" fmla="*/ 357986 h 864095"/>
              <a:gd name="connsiteX23" fmla="*/ 1395366 w 2448272"/>
              <a:gd name="connsiteY23" fmla="*/ 299464 h 864095"/>
              <a:gd name="connsiteX24" fmla="*/ 1409997 w 2448272"/>
              <a:gd name="connsiteY24" fmla="*/ 204366 h 864095"/>
              <a:gd name="connsiteX25" fmla="*/ 1585562 w 2448272"/>
              <a:gd name="connsiteY25" fmla="*/ 145845 h 864095"/>
              <a:gd name="connsiteX26" fmla="*/ 1775757 w 2448272"/>
              <a:gd name="connsiteY26" fmla="*/ 109269 h 864095"/>
              <a:gd name="connsiteX27" fmla="*/ 1907430 w 2448272"/>
              <a:gd name="connsiteY27" fmla="*/ 58062 h 864095"/>
              <a:gd name="connsiteX28" fmla="*/ 2031789 w 2448272"/>
              <a:gd name="connsiteY28" fmla="*/ 36117 h 864095"/>
              <a:gd name="connsiteX29" fmla="*/ 2232248 w 2448272"/>
              <a:gd name="connsiteY29" fmla="*/ 0 h 864095"/>
              <a:gd name="connsiteX0" fmla="*/ 2448272 w 2448272"/>
              <a:gd name="connsiteY0" fmla="*/ 864095 h 864095"/>
              <a:gd name="connsiteX1" fmla="*/ 2376264 w 2448272"/>
              <a:gd name="connsiteY1" fmla="*/ 792087 h 864095"/>
              <a:gd name="connsiteX2" fmla="*/ 2251245 w 2448272"/>
              <a:gd name="connsiteY2" fmla="*/ 628648 h 864095"/>
              <a:gd name="connsiteX3" fmla="*/ 2163462 w 2448272"/>
              <a:gd name="connsiteY3" fmla="*/ 621333 h 864095"/>
              <a:gd name="connsiteX4" fmla="*/ 2082995 w 2448272"/>
              <a:gd name="connsiteY4" fmla="*/ 650594 h 864095"/>
              <a:gd name="connsiteX5" fmla="*/ 1951322 w 2448272"/>
              <a:gd name="connsiteY5" fmla="*/ 650594 h 864095"/>
              <a:gd name="connsiteX6" fmla="*/ 1826963 w 2448272"/>
              <a:gd name="connsiteY6" fmla="*/ 614018 h 864095"/>
              <a:gd name="connsiteX7" fmla="*/ 1658714 w 2448272"/>
              <a:gd name="connsiteY7" fmla="*/ 555496 h 864095"/>
              <a:gd name="connsiteX8" fmla="*/ 1563616 w 2448272"/>
              <a:gd name="connsiteY8" fmla="*/ 555496 h 864095"/>
              <a:gd name="connsiteX9" fmla="*/ 1402682 w 2448272"/>
              <a:gd name="connsiteY9" fmla="*/ 518920 h 864095"/>
              <a:gd name="connsiteX10" fmla="*/ 1336845 w 2448272"/>
              <a:gd name="connsiteY10" fmla="*/ 496974 h 864095"/>
              <a:gd name="connsiteX11" fmla="*/ 1197856 w 2448272"/>
              <a:gd name="connsiteY11" fmla="*/ 526235 h 864095"/>
              <a:gd name="connsiteX12" fmla="*/ 1124704 w 2448272"/>
              <a:gd name="connsiteY12" fmla="*/ 526235 h 864095"/>
              <a:gd name="connsiteX13" fmla="*/ 1000346 w 2448272"/>
              <a:gd name="connsiteY13" fmla="*/ 482344 h 864095"/>
              <a:gd name="connsiteX14" fmla="*/ 905248 w 2448272"/>
              <a:gd name="connsiteY14" fmla="*/ 409192 h 864095"/>
              <a:gd name="connsiteX15" fmla="*/ 905248 w 2448272"/>
              <a:gd name="connsiteY15" fmla="*/ 409192 h 864095"/>
              <a:gd name="connsiteX16" fmla="*/ 846726 w 2448272"/>
              <a:gd name="connsiteY16" fmla="*/ 372616 h 864095"/>
              <a:gd name="connsiteX17" fmla="*/ 720080 w 2448272"/>
              <a:gd name="connsiteY17" fmla="*/ 360039 h 864095"/>
              <a:gd name="connsiteX18" fmla="*/ 504056 w 2448272"/>
              <a:gd name="connsiteY18" fmla="*/ 432047 h 864095"/>
              <a:gd name="connsiteX19" fmla="*/ 360040 w 2448272"/>
              <a:gd name="connsiteY19" fmla="*/ 504055 h 864095"/>
              <a:gd name="connsiteX20" fmla="*/ 144016 w 2448272"/>
              <a:gd name="connsiteY20" fmla="*/ 576063 h 864095"/>
              <a:gd name="connsiteX21" fmla="*/ 0 w 2448272"/>
              <a:gd name="connsiteY21" fmla="*/ 648071 h 864095"/>
              <a:gd name="connsiteX22" fmla="*/ 1307584 w 2448272"/>
              <a:gd name="connsiteY22" fmla="*/ 357986 h 864095"/>
              <a:gd name="connsiteX23" fmla="*/ 1395366 w 2448272"/>
              <a:gd name="connsiteY23" fmla="*/ 299464 h 864095"/>
              <a:gd name="connsiteX24" fmla="*/ 1409997 w 2448272"/>
              <a:gd name="connsiteY24" fmla="*/ 204366 h 864095"/>
              <a:gd name="connsiteX25" fmla="*/ 1585562 w 2448272"/>
              <a:gd name="connsiteY25" fmla="*/ 145845 h 864095"/>
              <a:gd name="connsiteX26" fmla="*/ 1775757 w 2448272"/>
              <a:gd name="connsiteY26" fmla="*/ 109269 h 864095"/>
              <a:gd name="connsiteX27" fmla="*/ 1907430 w 2448272"/>
              <a:gd name="connsiteY27" fmla="*/ 58062 h 864095"/>
              <a:gd name="connsiteX28" fmla="*/ 2031789 w 2448272"/>
              <a:gd name="connsiteY28" fmla="*/ 36117 h 864095"/>
              <a:gd name="connsiteX29" fmla="*/ 2232248 w 2448272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07869 w 2812125"/>
              <a:gd name="connsiteY20" fmla="*/ 576063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291846 w 2812125"/>
              <a:gd name="connsiteY20" fmla="*/ 576063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291846 w 2812125"/>
              <a:gd name="connsiteY21" fmla="*/ 576063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291846 w 2812125"/>
              <a:gd name="connsiteY21" fmla="*/ 576063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520279 w 2520279"/>
              <a:gd name="connsiteY0" fmla="*/ 864095 h 864095"/>
              <a:gd name="connsiteX1" fmla="*/ 2448271 w 2520279"/>
              <a:gd name="connsiteY1" fmla="*/ 792087 h 864095"/>
              <a:gd name="connsiteX2" fmla="*/ 2323252 w 2520279"/>
              <a:gd name="connsiteY2" fmla="*/ 628648 h 864095"/>
              <a:gd name="connsiteX3" fmla="*/ 2235469 w 2520279"/>
              <a:gd name="connsiteY3" fmla="*/ 621333 h 864095"/>
              <a:gd name="connsiteX4" fmla="*/ 2155002 w 2520279"/>
              <a:gd name="connsiteY4" fmla="*/ 650594 h 864095"/>
              <a:gd name="connsiteX5" fmla="*/ 2023329 w 2520279"/>
              <a:gd name="connsiteY5" fmla="*/ 650594 h 864095"/>
              <a:gd name="connsiteX6" fmla="*/ 1898970 w 2520279"/>
              <a:gd name="connsiteY6" fmla="*/ 614018 h 864095"/>
              <a:gd name="connsiteX7" fmla="*/ 1730721 w 2520279"/>
              <a:gd name="connsiteY7" fmla="*/ 555496 h 864095"/>
              <a:gd name="connsiteX8" fmla="*/ 1635623 w 2520279"/>
              <a:gd name="connsiteY8" fmla="*/ 555496 h 864095"/>
              <a:gd name="connsiteX9" fmla="*/ 1474689 w 2520279"/>
              <a:gd name="connsiteY9" fmla="*/ 518920 h 864095"/>
              <a:gd name="connsiteX10" fmla="*/ 1408852 w 2520279"/>
              <a:gd name="connsiteY10" fmla="*/ 496974 h 864095"/>
              <a:gd name="connsiteX11" fmla="*/ 1269863 w 2520279"/>
              <a:gd name="connsiteY11" fmla="*/ 526235 h 864095"/>
              <a:gd name="connsiteX12" fmla="*/ 1196711 w 2520279"/>
              <a:gd name="connsiteY12" fmla="*/ 526235 h 864095"/>
              <a:gd name="connsiteX13" fmla="*/ 1072353 w 2520279"/>
              <a:gd name="connsiteY13" fmla="*/ 482344 h 864095"/>
              <a:gd name="connsiteX14" fmla="*/ 977255 w 2520279"/>
              <a:gd name="connsiteY14" fmla="*/ 409192 h 864095"/>
              <a:gd name="connsiteX15" fmla="*/ 977255 w 2520279"/>
              <a:gd name="connsiteY15" fmla="*/ 409192 h 864095"/>
              <a:gd name="connsiteX16" fmla="*/ 918733 w 2520279"/>
              <a:gd name="connsiteY16" fmla="*/ 372616 h 864095"/>
              <a:gd name="connsiteX17" fmla="*/ 792087 w 2520279"/>
              <a:gd name="connsiteY17" fmla="*/ 360039 h 864095"/>
              <a:gd name="connsiteX18" fmla="*/ 576063 w 2520279"/>
              <a:gd name="connsiteY18" fmla="*/ 432047 h 864095"/>
              <a:gd name="connsiteX19" fmla="*/ 432047 w 2520279"/>
              <a:gd name="connsiteY19" fmla="*/ 504055 h 864095"/>
              <a:gd name="connsiteX20" fmla="*/ 288032 w 2520279"/>
              <a:gd name="connsiteY20" fmla="*/ 648071 h 864095"/>
              <a:gd name="connsiteX21" fmla="*/ 0 w 2520279"/>
              <a:gd name="connsiteY21" fmla="*/ 576063 h 864095"/>
              <a:gd name="connsiteX22" fmla="*/ 504056 w 2520279"/>
              <a:gd name="connsiteY22" fmla="*/ 360039 h 864095"/>
              <a:gd name="connsiteX23" fmla="*/ 1467373 w 2520279"/>
              <a:gd name="connsiteY23" fmla="*/ 299464 h 864095"/>
              <a:gd name="connsiteX24" fmla="*/ 1482004 w 2520279"/>
              <a:gd name="connsiteY24" fmla="*/ 204366 h 864095"/>
              <a:gd name="connsiteX25" fmla="*/ 1657569 w 2520279"/>
              <a:gd name="connsiteY25" fmla="*/ 145845 h 864095"/>
              <a:gd name="connsiteX26" fmla="*/ 1847764 w 2520279"/>
              <a:gd name="connsiteY26" fmla="*/ 109269 h 864095"/>
              <a:gd name="connsiteX27" fmla="*/ 1979437 w 2520279"/>
              <a:gd name="connsiteY27" fmla="*/ 58062 h 864095"/>
              <a:gd name="connsiteX28" fmla="*/ 2103796 w 2520279"/>
              <a:gd name="connsiteY28" fmla="*/ 36117 h 864095"/>
              <a:gd name="connsiteX29" fmla="*/ 2304255 w 2520279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1543194 w 2596100"/>
              <a:gd name="connsiteY23" fmla="*/ 299464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1543194 w 2596100"/>
              <a:gd name="connsiteY23" fmla="*/ 299464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795901 w 2596100"/>
              <a:gd name="connsiteY23" fmla="*/ 72007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507869 w 2596100"/>
              <a:gd name="connsiteY23" fmla="*/ 216023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507869 w 2596100"/>
              <a:gd name="connsiteY23" fmla="*/ 216023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6 h 864096"/>
              <a:gd name="connsiteX1" fmla="*/ 2524092 w 2596100"/>
              <a:gd name="connsiteY1" fmla="*/ 792088 h 864096"/>
              <a:gd name="connsiteX2" fmla="*/ 2399073 w 2596100"/>
              <a:gd name="connsiteY2" fmla="*/ 628649 h 864096"/>
              <a:gd name="connsiteX3" fmla="*/ 2311290 w 2596100"/>
              <a:gd name="connsiteY3" fmla="*/ 621334 h 864096"/>
              <a:gd name="connsiteX4" fmla="*/ 2230823 w 2596100"/>
              <a:gd name="connsiteY4" fmla="*/ 650595 h 864096"/>
              <a:gd name="connsiteX5" fmla="*/ 2099150 w 2596100"/>
              <a:gd name="connsiteY5" fmla="*/ 650595 h 864096"/>
              <a:gd name="connsiteX6" fmla="*/ 1974791 w 2596100"/>
              <a:gd name="connsiteY6" fmla="*/ 614019 h 864096"/>
              <a:gd name="connsiteX7" fmla="*/ 1806542 w 2596100"/>
              <a:gd name="connsiteY7" fmla="*/ 555497 h 864096"/>
              <a:gd name="connsiteX8" fmla="*/ 1711444 w 2596100"/>
              <a:gd name="connsiteY8" fmla="*/ 555497 h 864096"/>
              <a:gd name="connsiteX9" fmla="*/ 1550510 w 2596100"/>
              <a:gd name="connsiteY9" fmla="*/ 518921 h 864096"/>
              <a:gd name="connsiteX10" fmla="*/ 1484673 w 2596100"/>
              <a:gd name="connsiteY10" fmla="*/ 496975 h 864096"/>
              <a:gd name="connsiteX11" fmla="*/ 1345684 w 2596100"/>
              <a:gd name="connsiteY11" fmla="*/ 526236 h 864096"/>
              <a:gd name="connsiteX12" fmla="*/ 1272532 w 2596100"/>
              <a:gd name="connsiteY12" fmla="*/ 526236 h 864096"/>
              <a:gd name="connsiteX13" fmla="*/ 1148174 w 2596100"/>
              <a:gd name="connsiteY13" fmla="*/ 482345 h 864096"/>
              <a:gd name="connsiteX14" fmla="*/ 1053076 w 2596100"/>
              <a:gd name="connsiteY14" fmla="*/ 409193 h 864096"/>
              <a:gd name="connsiteX15" fmla="*/ 1053076 w 2596100"/>
              <a:gd name="connsiteY15" fmla="*/ 409193 h 864096"/>
              <a:gd name="connsiteX16" fmla="*/ 994554 w 2596100"/>
              <a:gd name="connsiteY16" fmla="*/ 372617 h 864096"/>
              <a:gd name="connsiteX17" fmla="*/ 867908 w 2596100"/>
              <a:gd name="connsiteY17" fmla="*/ 360040 h 864096"/>
              <a:gd name="connsiteX18" fmla="*/ 651884 w 2596100"/>
              <a:gd name="connsiteY18" fmla="*/ 432048 h 864096"/>
              <a:gd name="connsiteX19" fmla="*/ 507868 w 2596100"/>
              <a:gd name="connsiteY19" fmla="*/ 504056 h 864096"/>
              <a:gd name="connsiteX20" fmla="*/ 363853 w 2596100"/>
              <a:gd name="connsiteY20" fmla="*/ 648072 h 864096"/>
              <a:gd name="connsiteX21" fmla="*/ 75821 w 2596100"/>
              <a:gd name="connsiteY21" fmla="*/ 576064 h 864096"/>
              <a:gd name="connsiteX22" fmla="*/ 435861 w 2596100"/>
              <a:gd name="connsiteY22" fmla="*/ 360040 h 864096"/>
              <a:gd name="connsiteX23" fmla="*/ 507869 w 2596100"/>
              <a:gd name="connsiteY23" fmla="*/ 216024 h 864096"/>
              <a:gd name="connsiteX24" fmla="*/ 867909 w 2596100"/>
              <a:gd name="connsiteY24" fmla="*/ 0 h 864096"/>
              <a:gd name="connsiteX25" fmla="*/ 1733390 w 2596100"/>
              <a:gd name="connsiteY25" fmla="*/ 145846 h 864096"/>
              <a:gd name="connsiteX26" fmla="*/ 1923585 w 2596100"/>
              <a:gd name="connsiteY26" fmla="*/ 109270 h 864096"/>
              <a:gd name="connsiteX27" fmla="*/ 2055258 w 2596100"/>
              <a:gd name="connsiteY27" fmla="*/ 58063 h 864096"/>
              <a:gd name="connsiteX28" fmla="*/ 2179617 w 2596100"/>
              <a:gd name="connsiteY28" fmla="*/ 36118 h 864096"/>
              <a:gd name="connsiteX29" fmla="*/ 2380076 w 2596100"/>
              <a:gd name="connsiteY29" fmla="*/ 1 h 864096"/>
              <a:gd name="connsiteX0" fmla="*/ 2596100 w 2596100"/>
              <a:gd name="connsiteY0" fmla="*/ 1152128 h 1152128"/>
              <a:gd name="connsiteX1" fmla="*/ 2524092 w 2596100"/>
              <a:gd name="connsiteY1" fmla="*/ 1080120 h 1152128"/>
              <a:gd name="connsiteX2" fmla="*/ 2399073 w 2596100"/>
              <a:gd name="connsiteY2" fmla="*/ 916681 h 1152128"/>
              <a:gd name="connsiteX3" fmla="*/ 2311290 w 2596100"/>
              <a:gd name="connsiteY3" fmla="*/ 909366 h 1152128"/>
              <a:gd name="connsiteX4" fmla="*/ 2230823 w 2596100"/>
              <a:gd name="connsiteY4" fmla="*/ 938627 h 1152128"/>
              <a:gd name="connsiteX5" fmla="*/ 2099150 w 2596100"/>
              <a:gd name="connsiteY5" fmla="*/ 938627 h 1152128"/>
              <a:gd name="connsiteX6" fmla="*/ 1974791 w 2596100"/>
              <a:gd name="connsiteY6" fmla="*/ 902051 h 1152128"/>
              <a:gd name="connsiteX7" fmla="*/ 1806542 w 2596100"/>
              <a:gd name="connsiteY7" fmla="*/ 843529 h 1152128"/>
              <a:gd name="connsiteX8" fmla="*/ 1711444 w 2596100"/>
              <a:gd name="connsiteY8" fmla="*/ 843529 h 1152128"/>
              <a:gd name="connsiteX9" fmla="*/ 1550510 w 2596100"/>
              <a:gd name="connsiteY9" fmla="*/ 806953 h 1152128"/>
              <a:gd name="connsiteX10" fmla="*/ 1484673 w 2596100"/>
              <a:gd name="connsiteY10" fmla="*/ 785007 h 1152128"/>
              <a:gd name="connsiteX11" fmla="*/ 1345684 w 2596100"/>
              <a:gd name="connsiteY11" fmla="*/ 814268 h 1152128"/>
              <a:gd name="connsiteX12" fmla="*/ 1272532 w 2596100"/>
              <a:gd name="connsiteY12" fmla="*/ 814268 h 1152128"/>
              <a:gd name="connsiteX13" fmla="*/ 1148174 w 2596100"/>
              <a:gd name="connsiteY13" fmla="*/ 770377 h 1152128"/>
              <a:gd name="connsiteX14" fmla="*/ 1053076 w 2596100"/>
              <a:gd name="connsiteY14" fmla="*/ 697225 h 1152128"/>
              <a:gd name="connsiteX15" fmla="*/ 1053076 w 2596100"/>
              <a:gd name="connsiteY15" fmla="*/ 697225 h 1152128"/>
              <a:gd name="connsiteX16" fmla="*/ 994554 w 2596100"/>
              <a:gd name="connsiteY16" fmla="*/ 660649 h 1152128"/>
              <a:gd name="connsiteX17" fmla="*/ 867908 w 2596100"/>
              <a:gd name="connsiteY17" fmla="*/ 648072 h 1152128"/>
              <a:gd name="connsiteX18" fmla="*/ 651884 w 2596100"/>
              <a:gd name="connsiteY18" fmla="*/ 720080 h 1152128"/>
              <a:gd name="connsiteX19" fmla="*/ 507868 w 2596100"/>
              <a:gd name="connsiteY19" fmla="*/ 792088 h 1152128"/>
              <a:gd name="connsiteX20" fmla="*/ 363853 w 2596100"/>
              <a:gd name="connsiteY20" fmla="*/ 936104 h 1152128"/>
              <a:gd name="connsiteX21" fmla="*/ 75821 w 2596100"/>
              <a:gd name="connsiteY21" fmla="*/ 864096 h 1152128"/>
              <a:gd name="connsiteX22" fmla="*/ 435861 w 2596100"/>
              <a:gd name="connsiteY22" fmla="*/ 648072 h 1152128"/>
              <a:gd name="connsiteX23" fmla="*/ 507869 w 2596100"/>
              <a:gd name="connsiteY23" fmla="*/ 504056 h 1152128"/>
              <a:gd name="connsiteX24" fmla="*/ 867909 w 2596100"/>
              <a:gd name="connsiteY24" fmla="*/ 288032 h 1152128"/>
              <a:gd name="connsiteX25" fmla="*/ 1011925 w 2596100"/>
              <a:gd name="connsiteY25" fmla="*/ 0 h 1152128"/>
              <a:gd name="connsiteX26" fmla="*/ 1923585 w 2596100"/>
              <a:gd name="connsiteY26" fmla="*/ 397302 h 1152128"/>
              <a:gd name="connsiteX27" fmla="*/ 2055258 w 2596100"/>
              <a:gd name="connsiteY27" fmla="*/ 346095 h 1152128"/>
              <a:gd name="connsiteX28" fmla="*/ 2179617 w 2596100"/>
              <a:gd name="connsiteY28" fmla="*/ 324150 h 1152128"/>
              <a:gd name="connsiteX29" fmla="*/ 2380076 w 2596100"/>
              <a:gd name="connsiteY29" fmla="*/ 288033 h 1152128"/>
              <a:gd name="connsiteX0" fmla="*/ 2596100 w 2596100"/>
              <a:gd name="connsiteY0" fmla="*/ 1584176 h 1584176"/>
              <a:gd name="connsiteX1" fmla="*/ 2524092 w 2596100"/>
              <a:gd name="connsiteY1" fmla="*/ 1512168 h 1584176"/>
              <a:gd name="connsiteX2" fmla="*/ 2399073 w 2596100"/>
              <a:gd name="connsiteY2" fmla="*/ 1348729 h 1584176"/>
              <a:gd name="connsiteX3" fmla="*/ 2311290 w 2596100"/>
              <a:gd name="connsiteY3" fmla="*/ 1341414 h 1584176"/>
              <a:gd name="connsiteX4" fmla="*/ 2230823 w 2596100"/>
              <a:gd name="connsiteY4" fmla="*/ 1370675 h 1584176"/>
              <a:gd name="connsiteX5" fmla="*/ 2099150 w 2596100"/>
              <a:gd name="connsiteY5" fmla="*/ 1370675 h 1584176"/>
              <a:gd name="connsiteX6" fmla="*/ 1974791 w 2596100"/>
              <a:gd name="connsiteY6" fmla="*/ 1334099 h 1584176"/>
              <a:gd name="connsiteX7" fmla="*/ 1806542 w 2596100"/>
              <a:gd name="connsiteY7" fmla="*/ 1275577 h 1584176"/>
              <a:gd name="connsiteX8" fmla="*/ 1711444 w 2596100"/>
              <a:gd name="connsiteY8" fmla="*/ 1275577 h 1584176"/>
              <a:gd name="connsiteX9" fmla="*/ 1550510 w 2596100"/>
              <a:gd name="connsiteY9" fmla="*/ 1239001 h 1584176"/>
              <a:gd name="connsiteX10" fmla="*/ 1484673 w 2596100"/>
              <a:gd name="connsiteY10" fmla="*/ 1217055 h 1584176"/>
              <a:gd name="connsiteX11" fmla="*/ 1345684 w 2596100"/>
              <a:gd name="connsiteY11" fmla="*/ 1246316 h 1584176"/>
              <a:gd name="connsiteX12" fmla="*/ 1272532 w 2596100"/>
              <a:gd name="connsiteY12" fmla="*/ 1246316 h 1584176"/>
              <a:gd name="connsiteX13" fmla="*/ 1148174 w 2596100"/>
              <a:gd name="connsiteY13" fmla="*/ 1202425 h 1584176"/>
              <a:gd name="connsiteX14" fmla="*/ 1053076 w 2596100"/>
              <a:gd name="connsiteY14" fmla="*/ 1129273 h 1584176"/>
              <a:gd name="connsiteX15" fmla="*/ 1053076 w 2596100"/>
              <a:gd name="connsiteY15" fmla="*/ 1129273 h 1584176"/>
              <a:gd name="connsiteX16" fmla="*/ 994554 w 2596100"/>
              <a:gd name="connsiteY16" fmla="*/ 1092697 h 1584176"/>
              <a:gd name="connsiteX17" fmla="*/ 867908 w 2596100"/>
              <a:gd name="connsiteY17" fmla="*/ 1080120 h 1584176"/>
              <a:gd name="connsiteX18" fmla="*/ 651884 w 2596100"/>
              <a:gd name="connsiteY18" fmla="*/ 1152128 h 1584176"/>
              <a:gd name="connsiteX19" fmla="*/ 507868 w 2596100"/>
              <a:gd name="connsiteY19" fmla="*/ 1224136 h 1584176"/>
              <a:gd name="connsiteX20" fmla="*/ 363853 w 2596100"/>
              <a:gd name="connsiteY20" fmla="*/ 1368152 h 1584176"/>
              <a:gd name="connsiteX21" fmla="*/ 75821 w 2596100"/>
              <a:gd name="connsiteY21" fmla="*/ 1296144 h 1584176"/>
              <a:gd name="connsiteX22" fmla="*/ 435861 w 2596100"/>
              <a:gd name="connsiteY22" fmla="*/ 1080120 h 1584176"/>
              <a:gd name="connsiteX23" fmla="*/ 507869 w 2596100"/>
              <a:gd name="connsiteY23" fmla="*/ 936104 h 1584176"/>
              <a:gd name="connsiteX24" fmla="*/ 867909 w 2596100"/>
              <a:gd name="connsiteY24" fmla="*/ 720080 h 1584176"/>
              <a:gd name="connsiteX25" fmla="*/ 1011925 w 2596100"/>
              <a:gd name="connsiteY25" fmla="*/ 432048 h 1584176"/>
              <a:gd name="connsiteX26" fmla="*/ 1155941 w 2596100"/>
              <a:gd name="connsiteY26" fmla="*/ 0 h 1584176"/>
              <a:gd name="connsiteX27" fmla="*/ 2055258 w 2596100"/>
              <a:gd name="connsiteY27" fmla="*/ 778143 h 1584176"/>
              <a:gd name="connsiteX28" fmla="*/ 2179617 w 2596100"/>
              <a:gd name="connsiteY28" fmla="*/ 756198 h 1584176"/>
              <a:gd name="connsiteX29" fmla="*/ 2380076 w 2596100"/>
              <a:gd name="connsiteY29" fmla="*/ 720081 h 1584176"/>
              <a:gd name="connsiteX0" fmla="*/ 2596100 w 2596100"/>
              <a:gd name="connsiteY0" fmla="*/ 2016224 h 2016224"/>
              <a:gd name="connsiteX1" fmla="*/ 2524092 w 2596100"/>
              <a:gd name="connsiteY1" fmla="*/ 1944216 h 2016224"/>
              <a:gd name="connsiteX2" fmla="*/ 2399073 w 2596100"/>
              <a:gd name="connsiteY2" fmla="*/ 1780777 h 2016224"/>
              <a:gd name="connsiteX3" fmla="*/ 2311290 w 2596100"/>
              <a:gd name="connsiteY3" fmla="*/ 1773462 h 2016224"/>
              <a:gd name="connsiteX4" fmla="*/ 2230823 w 2596100"/>
              <a:gd name="connsiteY4" fmla="*/ 1802723 h 2016224"/>
              <a:gd name="connsiteX5" fmla="*/ 2099150 w 2596100"/>
              <a:gd name="connsiteY5" fmla="*/ 1802723 h 2016224"/>
              <a:gd name="connsiteX6" fmla="*/ 1974791 w 2596100"/>
              <a:gd name="connsiteY6" fmla="*/ 1766147 h 2016224"/>
              <a:gd name="connsiteX7" fmla="*/ 1806542 w 2596100"/>
              <a:gd name="connsiteY7" fmla="*/ 1707625 h 2016224"/>
              <a:gd name="connsiteX8" fmla="*/ 1711444 w 2596100"/>
              <a:gd name="connsiteY8" fmla="*/ 1707625 h 2016224"/>
              <a:gd name="connsiteX9" fmla="*/ 1550510 w 2596100"/>
              <a:gd name="connsiteY9" fmla="*/ 1671049 h 2016224"/>
              <a:gd name="connsiteX10" fmla="*/ 1484673 w 2596100"/>
              <a:gd name="connsiteY10" fmla="*/ 1649103 h 2016224"/>
              <a:gd name="connsiteX11" fmla="*/ 1345684 w 2596100"/>
              <a:gd name="connsiteY11" fmla="*/ 1678364 h 2016224"/>
              <a:gd name="connsiteX12" fmla="*/ 1272532 w 2596100"/>
              <a:gd name="connsiteY12" fmla="*/ 1678364 h 2016224"/>
              <a:gd name="connsiteX13" fmla="*/ 1148174 w 2596100"/>
              <a:gd name="connsiteY13" fmla="*/ 1634473 h 2016224"/>
              <a:gd name="connsiteX14" fmla="*/ 1053076 w 2596100"/>
              <a:gd name="connsiteY14" fmla="*/ 1561321 h 2016224"/>
              <a:gd name="connsiteX15" fmla="*/ 1053076 w 2596100"/>
              <a:gd name="connsiteY15" fmla="*/ 1561321 h 2016224"/>
              <a:gd name="connsiteX16" fmla="*/ 994554 w 2596100"/>
              <a:gd name="connsiteY16" fmla="*/ 1524745 h 2016224"/>
              <a:gd name="connsiteX17" fmla="*/ 867908 w 2596100"/>
              <a:gd name="connsiteY17" fmla="*/ 1512168 h 2016224"/>
              <a:gd name="connsiteX18" fmla="*/ 651884 w 2596100"/>
              <a:gd name="connsiteY18" fmla="*/ 1584176 h 2016224"/>
              <a:gd name="connsiteX19" fmla="*/ 507868 w 2596100"/>
              <a:gd name="connsiteY19" fmla="*/ 1656184 h 2016224"/>
              <a:gd name="connsiteX20" fmla="*/ 363853 w 2596100"/>
              <a:gd name="connsiteY20" fmla="*/ 1800200 h 2016224"/>
              <a:gd name="connsiteX21" fmla="*/ 75821 w 2596100"/>
              <a:gd name="connsiteY21" fmla="*/ 1728192 h 2016224"/>
              <a:gd name="connsiteX22" fmla="*/ 435861 w 2596100"/>
              <a:gd name="connsiteY22" fmla="*/ 1512168 h 2016224"/>
              <a:gd name="connsiteX23" fmla="*/ 507869 w 2596100"/>
              <a:gd name="connsiteY23" fmla="*/ 1368152 h 2016224"/>
              <a:gd name="connsiteX24" fmla="*/ 867909 w 2596100"/>
              <a:gd name="connsiteY24" fmla="*/ 1152128 h 2016224"/>
              <a:gd name="connsiteX25" fmla="*/ 1011925 w 2596100"/>
              <a:gd name="connsiteY25" fmla="*/ 864096 h 2016224"/>
              <a:gd name="connsiteX26" fmla="*/ 1155941 w 2596100"/>
              <a:gd name="connsiteY26" fmla="*/ 432048 h 2016224"/>
              <a:gd name="connsiteX27" fmla="*/ 1299957 w 2596100"/>
              <a:gd name="connsiteY27" fmla="*/ 0 h 2016224"/>
              <a:gd name="connsiteX28" fmla="*/ 2179617 w 2596100"/>
              <a:gd name="connsiteY28" fmla="*/ 1188246 h 2016224"/>
              <a:gd name="connsiteX29" fmla="*/ 2380076 w 2596100"/>
              <a:gd name="connsiteY29" fmla="*/ 1152129 h 2016224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29" fmla="*/ 2380076 w 2596100"/>
              <a:gd name="connsiteY29" fmla="*/ 1368153 h 2232248"/>
              <a:gd name="connsiteX0" fmla="*/ 2596100 w 2596100"/>
              <a:gd name="connsiteY0" fmla="*/ 2304256 h 2304256"/>
              <a:gd name="connsiteX1" fmla="*/ 2524092 w 2596100"/>
              <a:gd name="connsiteY1" fmla="*/ 2232248 h 2304256"/>
              <a:gd name="connsiteX2" fmla="*/ 2399073 w 2596100"/>
              <a:gd name="connsiteY2" fmla="*/ 2068809 h 2304256"/>
              <a:gd name="connsiteX3" fmla="*/ 2311290 w 2596100"/>
              <a:gd name="connsiteY3" fmla="*/ 2061494 h 2304256"/>
              <a:gd name="connsiteX4" fmla="*/ 2230823 w 2596100"/>
              <a:gd name="connsiteY4" fmla="*/ 2090755 h 2304256"/>
              <a:gd name="connsiteX5" fmla="*/ 2099150 w 2596100"/>
              <a:gd name="connsiteY5" fmla="*/ 2090755 h 2304256"/>
              <a:gd name="connsiteX6" fmla="*/ 1974791 w 2596100"/>
              <a:gd name="connsiteY6" fmla="*/ 2054179 h 2304256"/>
              <a:gd name="connsiteX7" fmla="*/ 1806542 w 2596100"/>
              <a:gd name="connsiteY7" fmla="*/ 1995657 h 2304256"/>
              <a:gd name="connsiteX8" fmla="*/ 1711444 w 2596100"/>
              <a:gd name="connsiteY8" fmla="*/ 1995657 h 2304256"/>
              <a:gd name="connsiteX9" fmla="*/ 1550510 w 2596100"/>
              <a:gd name="connsiteY9" fmla="*/ 1959081 h 2304256"/>
              <a:gd name="connsiteX10" fmla="*/ 1484673 w 2596100"/>
              <a:gd name="connsiteY10" fmla="*/ 1937135 h 2304256"/>
              <a:gd name="connsiteX11" fmla="*/ 1345684 w 2596100"/>
              <a:gd name="connsiteY11" fmla="*/ 1966396 h 2304256"/>
              <a:gd name="connsiteX12" fmla="*/ 1272532 w 2596100"/>
              <a:gd name="connsiteY12" fmla="*/ 1966396 h 2304256"/>
              <a:gd name="connsiteX13" fmla="*/ 1148174 w 2596100"/>
              <a:gd name="connsiteY13" fmla="*/ 1922505 h 2304256"/>
              <a:gd name="connsiteX14" fmla="*/ 1053076 w 2596100"/>
              <a:gd name="connsiteY14" fmla="*/ 1849353 h 2304256"/>
              <a:gd name="connsiteX15" fmla="*/ 1053076 w 2596100"/>
              <a:gd name="connsiteY15" fmla="*/ 1849353 h 2304256"/>
              <a:gd name="connsiteX16" fmla="*/ 994554 w 2596100"/>
              <a:gd name="connsiteY16" fmla="*/ 1812777 h 2304256"/>
              <a:gd name="connsiteX17" fmla="*/ 867908 w 2596100"/>
              <a:gd name="connsiteY17" fmla="*/ 1800200 h 2304256"/>
              <a:gd name="connsiteX18" fmla="*/ 651884 w 2596100"/>
              <a:gd name="connsiteY18" fmla="*/ 1872208 h 2304256"/>
              <a:gd name="connsiteX19" fmla="*/ 507868 w 2596100"/>
              <a:gd name="connsiteY19" fmla="*/ 1944216 h 2304256"/>
              <a:gd name="connsiteX20" fmla="*/ 363853 w 2596100"/>
              <a:gd name="connsiteY20" fmla="*/ 2088232 h 2304256"/>
              <a:gd name="connsiteX21" fmla="*/ 75821 w 2596100"/>
              <a:gd name="connsiteY21" fmla="*/ 2016224 h 2304256"/>
              <a:gd name="connsiteX22" fmla="*/ 435861 w 2596100"/>
              <a:gd name="connsiteY22" fmla="*/ 1800200 h 2304256"/>
              <a:gd name="connsiteX23" fmla="*/ 507869 w 2596100"/>
              <a:gd name="connsiteY23" fmla="*/ 1656184 h 2304256"/>
              <a:gd name="connsiteX24" fmla="*/ 867909 w 2596100"/>
              <a:gd name="connsiteY24" fmla="*/ 1440160 h 2304256"/>
              <a:gd name="connsiteX25" fmla="*/ 1011925 w 2596100"/>
              <a:gd name="connsiteY25" fmla="*/ 1152128 h 2304256"/>
              <a:gd name="connsiteX26" fmla="*/ 1155941 w 2596100"/>
              <a:gd name="connsiteY26" fmla="*/ 720080 h 2304256"/>
              <a:gd name="connsiteX27" fmla="*/ 1299957 w 2596100"/>
              <a:gd name="connsiteY27" fmla="*/ 288032 h 2304256"/>
              <a:gd name="connsiteX28" fmla="*/ 1371965 w 2596100"/>
              <a:gd name="connsiteY28" fmla="*/ 72008 h 2304256"/>
              <a:gd name="connsiteX29" fmla="*/ 1443973 w 2596100"/>
              <a:gd name="connsiteY29" fmla="*/ 0 h 2304256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0" fmla="*/ 2596100 w 2596100"/>
              <a:gd name="connsiteY0" fmla="*/ 2016224 h 2016224"/>
              <a:gd name="connsiteX1" fmla="*/ 2524092 w 2596100"/>
              <a:gd name="connsiteY1" fmla="*/ 1944216 h 2016224"/>
              <a:gd name="connsiteX2" fmla="*/ 2399073 w 2596100"/>
              <a:gd name="connsiteY2" fmla="*/ 1780777 h 2016224"/>
              <a:gd name="connsiteX3" fmla="*/ 2311290 w 2596100"/>
              <a:gd name="connsiteY3" fmla="*/ 1773462 h 2016224"/>
              <a:gd name="connsiteX4" fmla="*/ 2230823 w 2596100"/>
              <a:gd name="connsiteY4" fmla="*/ 1802723 h 2016224"/>
              <a:gd name="connsiteX5" fmla="*/ 2099150 w 2596100"/>
              <a:gd name="connsiteY5" fmla="*/ 1802723 h 2016224"/>
              <a:gd name="connsiteX6" fmla="*/ 1974791 w 2596100"/>
              <a:gd name="connsiteY6" fmla="*/ 1766147 h 2016224"/>
              <a:gd name="connsiteX7" fmla="*/ 1806542 w 2596100"/>
              <a:gd name="connsiteY7" fmla="*/ 1707625 h 2016224"/>
              <a:gd name="connsiteX8" fmla="*/ 1711444 w 2596100"/>
              <a:gd name="connsiteY8" fmla="*/ 1707625 h 2016224"/>
              <a:gd name="connsiteX9" fmla="*/ 1550510 w 2596100"/>
              <a:gd name="connsiteY9" fmla="*/ 1671049 h 2016224"/>
              <a:gd name="connsiteX10" fmla="*/ 1484673 w 2596100"/>
              <a:gd name="connsiteY10" fmla="*/ 1649103 h 2016224"/>
              <a:gd name="connsiteX11" fmla="*/ 1345684 w 2596100"/>
              <a:gd name="connsiteY11" fmla="*/ 1678364 h 2016224"/>
              <a:gd name="connsiteX12" fmla="*/ 1272532 w 2596100"/>
              <a:gd name="connsiteY12" fmla="*/ 1678364 h 2016224"/>
              <a:gd name="connsiteX13" fmla="*/ 1148174 w 2596100"/>
              <a:gd name="connsiteY13" fmla="*/ 1634473 h 2016224"/>
              <a:gd name="connsiteX14" fmla="*/ 1053076 w 2596100"/>
              <a:gd name="connsiteY14" fmla="*/ 1561321 h 2016224"/>
              <a:gd name="connsiteX15" fmla="*/ 1053076 w 2596100"/>
              <a:gd name="connsiteY15" fmla="*/ 1561321 h 2016224"/>
              <a:gd name="connsiteX16" fmla="*/ 994554 w 2596100"/>
              <a:gd name="connsiteY16" fmla="*/ 1524745 h 2016224"/>
              <a:gd name="connsiteX17" fmla="*/ 867908 w 2596100"/>
              <a:gd name="connsiteY17" fmla="*/ 1512168 h 2016224"/>
              <a:gd name="connsiteX18" fmla="*/ 651884 w 2596100"/>
              <a:gd name="connsiteY18" fmla="*/ 1584176 h 2016224"/>
              <a:gd name="connsiteX19" fmla="*/ 507868 w 2596100"/>
              <a:gd name="connsiteY19" fmla="*/ 1656184 h 2016224"/>
              <a:gd name="connsiteX20" fmla="*/ 363853 w 2596100"/>
              <a:gd name="connsiteY20" fmla="*/ 1800200 h 2016224"/>
              <a:gd name="connsiteX21" fmla="*/ 75821 w 2596100"/>
              <a:gd name="connsiteY21" fmla="*/ 1728192 h 2016224"/>
              <a:gd name="connsiteX22" fmla="*/ 435861 w 2596100"/>
              <a:gd name="connsiteY22" fmla="*/ 1512168 h 2016224"/>
              <a:gd name="connsiteX23" fmla="*/ 507869 w 2596100"/>
              <a:gd name="connsiteY23" fmla="*/ 1368152 h 2016224"/>
              <a:gd name="connsiteX24" fmla="*/ 867909 w 2596100"/>
              <a:gd name="connsiteY24" fmla="*/ 1152128 h 2016224"/>
              <a:gd name="connsiteX25" fmla="*/ 1011925 w 2596100"/>
              <a:gd name="connsiteY25" fmla="*/ 864096 h 2016224"/>
              <a:gd name="connsiteX26" fmla="*/ 1155941 w 2596100"/>
              <a:gd name="connsiteY26" fmla="*/ 432048 h 2016224"/>
              <a:gd name="connsiteX27" fmla="*/ 1299957 w 2596100"/>
              <a:gd name="connsiteY27" fmla="*/ 0 h 2016224"/>
              <a:gd name="connsiteX0" fmla="*/ 2596100 w 2596100"/>
              <a:gd name="connsiteY0" fmla="*/ 1584176 h 1584176"/>
              <a:gd name="connsiteX1" fmla="*/ 2524092 w 2596100"/>
              <a:gd name="connsiteY1" fmla="*/ 1512168 h 1584176"/>
              <a:gd name="connsiteX2" fmla="*/ 2399073 w 2596100"/>
              <a:gd name="connsiteY2" fmla="*/ 1348729 h 1584176"/>
              <a:gd name="connsiteX3" fmla="*/ 2311290 w 2596100"/>
              <a:gd name="connsiteY3" fmla="*/ 1341414 h 1584176"/>
              <a:gd name="connsiteX4" fmla="*/ 2230823 w 2596100"/>
              <a:gd name="connsiteY4" fmla="*/ 1370675 h 1584176"/>
              <a:gd name="connsiteX5" fmla="*/ 2099150 w 2596100"/>
              <a:gd name="connsiteY5" fmla="*/ 1370675 h 1584176"/>
              <a:gd name="connsiteX6" fmla="*/ 1974791 w 2596100"/>
              <a:gd name="connsiteY6" fmla="*/ 1334099 h 1584176"/>
              <a:gd name="connsiteX7" fmla="*/ 1806542 w 2596100"/>
              <a:gd name="connsiteY7" fmla="*/ 1275577 h 1584176"/>
              <a:gd name="connsiteX8" fmla="*/ 1711444 w 2596100"/>
              <a:gd name="connsiteY8" fmla="*/ 1275577 h 1584176"/>
              <a:gd name="connsiteX9" fmla="*/ 1550510 w 2596100"/>
              <a:gd name="connsiteY9" fmla="*/ 1239001 h 1584176"/>
              <a:gd name="connsiteX10" fmla="*/ 1484673 w 2596100"/>
              <a:gd name="connsiteY10" fmla="*/ 1217055 h 1584176"/>
              <a:gd name="connsiteX11" fmla="*/ 1345684 w 2596100"/>
              <a:gd name="connsiteY11" fmla="*/ 1246316 h 1584176"/>
              <a:gd name="connsiteX12" fmla="*/ 1272532 w 2596100"/>
              <a:gd name="connsiteY12" fmla="*/ 1246316 h 1584176"/>
              <a:gd name="connsiteX13" fmla="*/ 1148174 w 2596100"/>
              <a:gd name="connsiteY13" fmla="*/ 1202425 h 1584176"/>
              <a:gd name="connsiteX14" fmla="*/ 1053076 w 2596100"/>
              <a:gd name="connsiteY14" fmla="*/ 1129273 h 1584176"/>
              <a:gd name="connsiteX15" fmla="*/ 1053076 w 2596100"/>
              <a:gd name="connsiteY15" fmla="*/ 1129273 h 1584176"/>
              <a:gd name="connsiteX16" fmla="*/ 994554 w 2596100"/>
              <a:gd name="connsiteY16" fmla="*/ 1092697 h 1584176"/>
              <a:gd name="connsiteX17" fmla="*/ 867908 w 2596100"/>
              <a:gd name="connsiteY17" fmla="*/ 1080120 h 1584176"/>
              <a:gd name="connsiteX18" fmla="*/ 651884 w 2596100"/>
              <a:gd name="connsiteY18" fmla="*/ 1152128 h 1584176"/>
              <a:gd name="connsiteX19" fmla="*/ 507868 w 2596100"/>
              <a:gd name="connsiteY19" fmla="*/ 1224136 h 1584176"/>
              <a:gd name="connsiteX20" fmla="*/ 363853 w 2596100"/>
              <a:gd name="connsiteY20" fmla="*/ 1368152 h 1584176"/>
              <a:gd name="connsiteX21" fmla="*/ 75821 w 2596100"/>
              <a:gd name="connsiteY21" fmla="*/ 1296144 h 1584176"/>
              <a:gd name="connsiteX22" fmla="*/ 435861 w 2596100"/>
              <a:gd name="connsiteY22" fmla="*/ 1080120 h 1584176"/>
              <a:gd name="connsiteX23" fmla="*/ 507869 w 2596100"/>
              <a:gd name="connsiteY23" fmla="*/ 936104 h 1584176"/>
              <a:gd name="connsiteX24" fmla="*/ 867909 w 2596100"/>
              <a:gd name="connsiteY24" fmla="*/ 720080 h 1584176"/>
              <a:gd name="connsiteX25" fmla="*/ 1011925 w 2596100"/>
              <a:gd name="connsiteY25" fmla="*/ 432048 h 1584176"/>
              <a:gd name="connsiteX26" fmla="*/ 1155941 w 2596100"/>
              <a:gd name="connsiteY26" fmla="*/ 0 h 1584176"/>
              <a:gd name="connsiteX0" fmla="*/ 2596100 w 2596100"/>
              <a:gd name="connsiteY0" fmla="*/ 1152128 h 1152128"/>
              <a:gd name="connsiteX1" fmla="*/ 2524092 w 2596100"/>
              <a:gd name="connsiteY1" fmla="*/ 1080120 h 1152128"/>
              <a:gd name="connsiteX2" fmla="*/ 2399073 w 2596100"/>
              <a:gd name="connsiteY2" fmla="*/ 916681 h 1152128"/>
              <a:gd name="connsiteX3" fmla="*/ 2311290 w 2596100"/>
              <a:gd name="connsiteY3" fmla="*/ 909366 h 1152128"/>
              <a:gd name="connsiteX4" fmla="*/ 2230823 w 2596100"/>
              <a:gd name="connsiteY4" fmla="*/ 938627 h 1152128"/>
              <a:gd name="connsiteX5" fmla="*/ 2099150 w 2596100"/>
              <a:gd name="connsiteY5" fmla="*/ 938627 h 1152128"/>
              <a:gd name="connsiteX6" fmla="*/ 1974791 w 2596100"/>
              <a:gd name="connsiteY6" fmla="*/ 902051 h 1152128"/>
              <a:gd name="connsiteX7" fmla="*/ 1806542 w 2596100"/>
              <a:gd name="connsiteY7" fmla="*/ 843529 h 1152128"/>
              <a:gd name="connsiteX8" fmla="*/ 1711444 w 2596100"/>
              <a:gd name="connsiteY8" fmla="*/ 843529 h 1152128"/>
              <a:gd name="connsiteX9" fmla="*/ 1550510 w 2596100"/>
              <a:gd name="connsiteY9" fmla="*/ 806953 h 1152128"/>
              <a:gd name="connsiteX10" fmla="*/ 1484673 w 2596100"/>
              <a:gd name="connsiteY10" fmla="*/ 785007 h 1152128"/>
              <a:gd name="connsiteX11" fmla="*/ 1345684 w 2596100"/>
              <a:gd name="connsiteY11" fmla="*/ 814268 h 1152128"/>
              <a:gd name="connsiteX12" fmla="*/ 1272532 w 2596100"/>
              <a:gd name="connsiteY12" fmla="*/ 814268 h 1152128"/>
              <a:gd name="connsiteX13" fmla="*/ 1148174 w 2596100"/>
              <a:gd name="connsiteY13" fmla="*/ 770377 h 1152128"/>
              <a:gd name="connsiteX14" fmla="*/ 1053076 w 2596100"/>
              <a:gd name="connsiteY14" fmla="*/ 697225 h 1152128"/>
              <a:gd name="connsiteX15" fmla="*/ 1053076 w 2596100"/>
              <a:gd name="connsiteY15" fmla="*/ 697225 h 1152128"/>
              <a:gd name="connsiteX16" fmla="*/ 994554 w 2596100"/>
              <a:gd name="connsiteY16" fmla="*/ 660649 h 1152128"/>
              <a:gd name="connsiteX17" fmla="*/ 867908 w 2596100"/>
              <a:gd name="connsiteY17" fmla="*/ 648072 h 1152128"/>
              <a:gd name="connsiteX18" fmla="*/ 651884 w 2596100"/>
              <a:gd name="connsiteY18" fmla="*/ 720080 h 1152128"/>
              <a:gd name="connsiteX19" fmla="*/ 507868 w 2596100"/>
              <a:gd name="connsiteY19" fmla="*/ 792088 h 1152128"/>
              <a:gd name="connsiteX20" fmla="*/ 363853 w 2596100"/>
              <a:gd name="connsiteY20" fmla="*/ 936104 h 1152128"/>
              <a:gd name="connsiteX21" fmla="*/ 75821 w 2596100"/>
              <a:gd name="connsiteY21" fmla="*/ 864096 h 1152128"/>
              <a:gd name="connsiteX22" fmla="*/ 435861 w 2596100"/>
              <a:gd name="connsiteY22" fmla="*/ 648072 h 1152128"/>
              <a:gd name="connsiteX23" fmla="*/ 507869 w 2596100"/>
              <a:gd name="connsiteY23" fmla="*/ 504056 h 1152128"/>
              <a:gd name="connsiteX24" fmla="*/ 867909 w 2596100"/>
              <a:gd name="connsiteY24" fmla="*/ 288032 h 1152128"/>
              <a:gd name="connsiteX25" fmla="*/ 1011925 w 2596100"/>
              <a:gd name="connsiteY25" fmla="*/ 0 h 1152128"/>
              <a:gd name="connsiteX0" fmla="*/ 2596100 w 2596100"/>
              <a:gd name="connsiteY0" fmla="*/ 864096 h 864096"/>
              <a:gd name="connsiteX1" fmla="*/ 2524092 w 2596100"/>
              <a:gd name="connsiteY1" fmla="*/ 792088 h 864096"/>
              <a:gd name="connsiteX2" fmla="*/ 2399073 w 2596100"/>
              <a:gd name="connsiteY2" fmla="*/ 628649 h 864096"/>
              <a:gd name="connsiteX3" fmla="*/ 2311290 w 2596100"/>
              <a:gd name="connsiteY3" fmla="*/ 621334 h 864096"/>
              <a:gd name="connsiteX4" fmla="*/ 2230823 w 2596100"/>
              <a:gd name="connsiteY4" fmla="*/ 650595 h 864096"/>
              <a:gd name="connsiteX5" fmla="*/ 2099150 w 2596100"/>
              <a:gd name="connsiteY5" fmla="*/ 650595 h 864096"/>
              <a:gd name="connsiteX6" fmla="*/ 1974791 w 2596100"/>
              <a:gd name="connsiteY6" fmla="*/ 614019 h 864096"/>
              <a:gd name="connsiteX7" fmla="*/ 1806542 w 2596100"/>
              <a:gd name="connsiteY7" fmla="*/ 555497 h 864096"/>
              <a:gd name="connsiteX8" fmla="*/ 1711444 w 2596100"/>
              <a:gd name="connsiteY8" fmla="*/ 555497 h 864096"/>
              <a:gd name="connsiteX9" fmla="*/ 1550510 w 2596100"/>
              <a:gd name="connsiteY9" fmla="*/ 518921 h 864096"/>
              <a:gd name="connsiteX10" fmla="*/ 1484673 w 2596100"/>
              <a:gd name="connsiteY10" fmla="*/ 496975 h 864096"/>
              <a:gd name="connsiteX11" fmla="*/ 1345684 w 2596100"/>
              <a:gd name="connsiteY11" fmla="*/ 526236 h 864096"/>
              <a:gd name="connsiteX12" fmla="*/ 1272532 w 2596100"/>
              <a:gd name="connsiteY12" fmla="*/ 526236 h 864096"/>
              <a:gd name="connsiteX13" fmla="*/ 1148174 w 2596100"/>
              <a:gd name="connsiteY13" fmla="*/ 482345 h 864096"/>
              <a:gd name="connsiteX14" fmla="*/ 1053076 w 2596100"/>
              <a:gd name="connsiteY14" fmla="*/ 409193 h 864096"/>
              <a:gd name="connsiteX15" fmla="*/ 1053076 w 2596100"/>
              <a:gd name="connsiteY15" fmla="*/ 409193 h 864096"/>
              <a:gd name="connsiteX16" fmla="*/ 994554 w 2596100"/>
              <a:gd name="connsiteY16" fmla="*/ 372617 h 864096"/>
              <a:gd name="connsiteX17" fmla="*/ 867908 w 2596100"/>
              <a:gd name="connsiteY17" fmla="*/ 360040 h 864096"/>
              <a:gd name="connsiteX18" fmla="*/ 651884 w 2596100"/>
              <a:gd name="connsiteY18" fmla="*/ 432048 h 864096"/>
              <a:gd name="connsiteX19" fmla="*/ 507868 w 2596100"/>
              <a:gd name="connsiteY19" fmla="*/ 504056 h 864096"/>
              <a:gd name="connsiteX20" fmla="*/ 363853 w 2596100"/>
              <a:gd name="connsiteY20" fmla="*/ 648072 h 864096"/>
              <a:gd name="connsiteX21" fmla="*/ 75821 w 2596100"/>
              <a:gd name="connsiteY21" fmla="*/ 576064 h 864096"/>
              <a:gd name="connsiteX22" fmla="*/ 435861 w 2596100"/>
              <a:gd name="connsiteY22" fmla="*/ 360040 h 864096"/>
              <a:gd name="connsiteX23" fmla="*/ 507869 w 2596100"/>
              <a:gd name="connsiteY23" fmla="*/ 216024 h 864096"/>
              <a:gd name="connsiteX24" fmla="*/ 867909 w 2596100"/>
              <a:gd name="connsiteY24" fmla="*/ 0 h 864096"/>
              <a:gd name="connsiteX0" fmla="*/ 2596100 w 2596100"/>
              <a:gd name="connsiteY0" fmla="*/ 672606 h 672606"/>
              <a:gd name="connsiteX1" fmla="*/ 2524092 w 2596100"/>
              <a:gd name="connsiteY1" fmla="*/ 600598 h 672606"/>
              <a:gd name="connsiteX2" fmla="*/ 2399073 w 2596100"/>
              <a:gd name="connsiteY2" fmla="*/ 437159 h 672606"/>
              <a:gd name="connsiteX3" fmla="*/ 2311290 w 2596100"/>
              <a:gd name="connsiteY3" fmla="*/ 429844 h 672606"/>
              <a:gd name="connsiteX4" fmla="*/ 2230823 w 2596100"/>
              <a:gd name="connsiteY4" fmla="*/ 459105 h 672606"/>
              <a:gd name="connsiteX5" fmla="*/ 2099150 w 2596100"/>
              <a:gd name="connsiteY5" fmla="*/ 459105 h 672606"/>
              <a:gd name="connsiteX6" fmla="*/ 1974791 w 2596100"/>
              <a:gd name="connsiteY6" fmla="*/ 422529 h 672606"/>
              <a:gd name="connsiteX7" fmla="*/ 1806542 w 2596100"/>
              <a:gd name="connsiteY7" fmla="*/ 364007 h 672606"/>
              <a:gd name="connsiteX8" fmla="*/ 1711444 w 2596100"/>
              <a:gd name="connsiteY8" fmla="*/ 364007 h 672606"/>
              <a:gd name="connsiteX9" fmla="*/ 1550510 w 2596100"/>
              <a:gd name="connsiteY9" fmla="*/ 327431 h 672606"/>
              <a:gd name="connsiteX10" fmla="*/ 1484673 w 2596100"/>
              <a:gd name="connsiteY10" fmla="*/ 305485 h 672606"/>
              <a:gd name="connsiteX11" fmla="*/ 1345684 w 2596100"/>
              <a:gd name="connsiteY11" fmla="*/ 334746 h 672606"/>
              <a:gd name="connsiteX12" fmla="*/ 1272532 w 2596100"/>
              <a:gd name="connsiteY12" fmla="*/ 334746 h 672606"/>
              <a:gd name="connsiteX13" fmla="*/ 1148174 w 2596100"/>
              <a:gd name="connsiteY13" fmla="*/ 290855 h 672606"/>
              <a:gd name="connsiteX14" fmla="*/ 1053076 w 2596100"/>
              <a:gd name="connsiteY14" fmla="*/ 217703 h 672606"/>
              <a:gd name="connsiteX15" fmla="*/ 1053076 w 2596100"/>
              <a:gd name="connsiteY15" fmla="*/ 217703 h 672606"/>
              <a:gd name="connsiteX16" fmla="*/ 994554 w 2596100"/>
              <a:gd name="connsiteY16" fmla="*/ 181127 h 672606"/>
              <a:gd name="connsiteX17" fmla="*/ 867908 w 2596100"/>
              <a:gd name="connsiteY17" fmla="*/ 168550 h 672606"/>
              <a:gd name="connsiteX18" fmla="*/ 651884 w 2596100"/>
              <a:gd name="connsiteY18" fmla="*/ 240558 h 672606"/>
              <a:gd name="connsiteX19" fmla="*/ 507868 w 2596100"/>
              <a:gd name="connsiteY19" fmla="*/ 312566 h 672606"/>
              <a:gd name="connsiteX20" fmla="*/ 363853 w 2596100"/>
              <a:gd name="connsiteY20" fmla="*/ 456582 h 672606"/>
              <a:gd name="connsiteX21" fmla="*/ 75821 w 2596100"/>
              <a:gd name="connsiteY21" fmla="*/ 384574 h 672606"/>
              <a:gd name="connsiteX22" fmla="*/ 435861 w 2596100"/>
              <a:gd name="connsiteY22" fmla="*/ 168550 h 672606"/>
              <a:gd name="connsiteX23" fmla="*/ 507869 w 2596100"/>
              <a:gd name="connsiteY23" fmla="*/ 24534 h 672606"/>
              <a:gd name="connsiteX0" fmla="*/ 2596100 w 2596100"/>
              <a:gd name="connsiteY0" fmla="*/ 504056 h 504056"/>
              <a:gd name="connsiteX1" fmla="*/ 2524092 w 2596100"/>
              <a:gd name="connsiteY1" fmla="*/ 432048 h 504056"/>
              <a:gd name="connsiteX2" fmla="*/ 2399073 w 2596100"/>
              <a:gd name="connsiteY2" fmla="*/ 268609 h 504056"/>
              <a:gd name="connsiteX3" fmla="*/ 2311290 w 2596100"/>
              <a:gd name="connsiteY3" fmla="*/ 261294 h 504056"/>
              <a:gd name="connsiteX4" fmla="*/ 2230823 w 2596100"/>
              <a:gd name="connsiteY4" fmla="*/ 290555 h 504056"/>
              <a:gd name="connsiteX5" fmla="*/ 2099150 w 2596100"/>
              <a:gd name="connsiteY5" fmla="*/ 290555 h 504056"/>
              <a:gd name="connsiteX6" fmla="*/ 1974791 w 2596100"/>
              <a:gd name="connsiteY6" fmla="*/ 253979 h 504056"/>
              <a:gd name="connsiteX7" fmla="*/ 1806542 w 2596100"/>
              <a:gd name="connsiteY7" fmla="*/ 195457 h 504056"/>
              <a:gd name="connsiteX8" fmla="*/ 1711444 w 2596100"/>
              <a:gd name="connsiteY8" fmla="*/ 195457 h 504056"/>
              <a:gd name="connsiteX9" fmla="*/ 1550510 w 2596100"/>
              <a:gd name="connsiteY9" fmla="*/ 158881 h 504056"/>
              <a:gd name="connsiteX10" fmla="*/ 1484673 w 2596100"/>
              <a:gd name="connsiteY10" fmla="*/ 136935 h 504056"/>
              <a:gd name="connsiteX11" fmla="*/ 1345684 w 2596100"/>
              <a:gd name="connsiteY11" fmla="*/ 166196 h 504056"/>
              <a:gd name="connsiteX12" fmla="*/ 1272532 w 2596100"/>
              <a:gd name="connsiteY12" fmla="*/ 166196 h 504056"/>
              <a:gd name="connsiteX13" fmla="*/ 1148174 w 2596100"/>
              <a:gd name="connsiteY13" fmla="*/ 122305 h 504056"/>
              <a:gd name="connsiteX14" fmla="*/ 1053076 w 2596100"/>
              <a:gd name="connsiteY14" fmla="*/ 49153 h 504056"/>
              <a:gd name="connsiteX15" fmla="*/ 1053076 w 2596100"/>
              <a:gd name="connsiteY15" fmla="*/ 49153 h 504056"/>
              <a:gd name="connsiteX16" fmla="*/ 994554 w 2596100"/>
              <a:gd name="connsiteY16" fmla="*/ 12577 h 504056"/>
              <a:gd name="connsiteX17" fmla="*/ 867908 w 2596100"/>
              <a:gd name="connsiteY17" fmla="*/ 0 h 504056"/>
              <a:gd name="connsiteX18" fmla="*/ 651884 w 2596100"/>
              <a:gd name="connsiteY18" fmla="*/ 72008 h 504056"/>
              <a:gd name="connsiteX19" fmla="*/ 507868 w 2596100"/>
              <a:gd name="connsiteY19" fmla="*/ 144016 h 504056"/>
              <a:gd name="connsiteX20" fmla="*/ 363853 w 2596100"/>
              <a:gd name="connsiteY20" fmla="*/ 288032 h 504056"/>
              <a:gd name="connsiteX21" fmla="*/ 75821 w 2596100"/>
              <a:gd name="connsiteY21" fmla="*/ 216024 h 504056"/>
              <a:gd name="connsiteX22" fmla="*/ 435861 w 2596100"/>
              <a:gd name="connsiteY22" fmla="*/ 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88032 h 504056"/>
              <a:gd name="connsiteX21" fmla="*/ 0 w 2520279"/>
              <a:gd name="connsiteY21" fmla="*/ 216024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216024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216024 w 2448271"/>
              <a:gd name="connsiteY20" fmla="*/ 216024 h 504056"/>
              <a:gd name="connsiteX21" fmla="*/ 0 w 2448271"/>
              <a:gd name="connsiteY21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216024 w 2448271"/>
              <a:gd name="connsiteY20" fmla="*/ 216024 h 504056"/>
              <a:gd name="connsiteX21" fmla="*/ 0 w 2448271"/>
              <a:gd name="connsiteY21" fmla="*/ 288032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144016 w 2520279"/>
              <a:gd name="connsiteY20" fmla="*/ 288032 h 504056"/>
              <a:gd name="connsiteX21" fmla="*/ 0 w 2520279"/>
              <a:gd name="connsiteY21" fmla="*/ 360040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72008 w 2448271"/>
              <a:gd name="connsiteY20" fmla="*/ 288032 h 504056"/>
              <a:gd name="connsiteX21" fmla="*/ 0 w 2448271"/>
              <a:gd name="connsiteY21" fmla="*/ 288032 h 504056"/>
              <a:gd name="connsiteX0" fmla="*/ 2376263 w 2376263"/>
              <a:gd name="connsiteY0" fmla="*/ 504056 h 504056"/>
              <a:gd name="connsiteX1" fmla="*/ 2304255 w 2376263"/>
              <a:gd name="connsiteY1" fmla="*/ 432048 h 504056"/>
              <a:gd name="connsiteX2" fmla="*/ 2179236 w 2376263"/>
              <a:gd name="connsiteY2" fmla="*/ 268609 h 504056"/>
              <a:gd name="connsiteX3" fmla="*/ 2091453 w 2376263"/>
              <a:gd name="connsiteY3" fmla="*/ 261294 h 504056"/>
              <a:gd name="connsiteX4" fmla="*/ 2010986 w 2376263"/>
              <a:gd name="connsiteY4" fmla="*/ 290555 h 504056"/>
              <a:gd name="connsiteX5" fmla="*/ 1879313 w 2376263"/>
              <a:gd name="connsiteY5" fmla="*/ 290555 h 504056"/>
              <a:gd name="connsiteX6" fmla="*/ 1754954 w 2376263"/>
              <a:gd name="connsiteY6" fmla="*/ 253979 h 504056"/>
              <a:gd name="connsiteX7" fmla="*/ 1586705 w 2376263"/>
              <a:gd name="connsiteY7" fmla="*/ 195457 h 504056"/>
              <a:gd name="connsiteX8" fmla="*/ 1491607 w 2376263"/>
              <a:gd name="connsiteY8" fmla="*/ 195457 h 504056"/>
              <a:gd name="connsiteX9" fmla="*/ 1330673 w 2376263"/>
              <a:gd name="connsiteY9" fmla="*/ 158881 h 504056"/>
              <a:gd name="connsiteX10" fmla="*/ 1264836 w 2376263"/>
              <a:gd name="connsiteY10" fmla="*/ 136935 h 504056"/>
              <a:gd name="connsiteX11" fmla="*/ 1125847 w 2376263"/>
              <a:gd name="connsiteY11" fmla="*/ 166196 h 504056"/>
              <a:gd name="connsiteX12" fmla="*/ 1052695 w 2376263"/>
              <a:gd name="connsiteY12" fmla="*/ 166196 h 504056"/>
              <a:gd name="connsiteX13" fmla="*/ 928337 w 2376263"/>
              <a:gd name="connsiteY13" fmla="*/ 122305 h 504056"/>
              <a:gd name="connsiteX14" fmla="*/ 833239 w 2376263"/>
              <a:gd name="connsiteY14" fmla="*/ 49153 h 504056"/>
              <a:gd name="connsiteX15" fmla="*/ 833239 w 2376263"/>
              <a:gd name="connsiteY15" fmla="*/ 49153 h 504056"/>
              <a:gd name="connsiteX16" fmla="*/ 774717 w 2376263"/>
              <a:gd name="connsiteY16" fmla="*/ 12577 h 504056"/>
              <a:gd name="connsiteX17" fmla="*/ 648071 w 2376263"/>
              <a:gd name="connsiteY17" fmla="*/ 0 h 504056"/>
              <a:gd name="connsiteX18" fmla="*/ 432047 w 2376263"/>
              <a:gd name="connsiteY18" fmla="*/ 72008 h 504056"/>
              <a:gd name="connsiteX19" fmla="*/ 288031 w 2376263"/>
              <a:gd name="connsiteY19" fmla="*/ 144016 h 504056"/>
              <a:gd name="connsiteX20" fmla="*/ 0 w 2376263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0 w 2520279"/>
              <a:gd name="connsiteY20" fmla="*/ 360040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360039 w 2448271"/>
              <a:gd name="connsiteY18" fmla="*/ 144016 h 504056"/>
              <a:gd name="connsiteX19" fmla="*/ 0 w 2448271"/>
              <a:gd name="connsiteY19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0 w 2448271"/>
              <a:gd name="connsiteY18" fmla="*/ 288032 h 504056"/>
              <a:gd name="connsiteX0" fmla="*/ 1728192 w 1728192"/>
              <a:gd name="connsiteY0" fmla="*/ 504056 h 504056"/>
              <a:gd name="connsiteX1" fmla="*/ 1656184 w 1728192"/>
              <a:gd name="connsiteY1" fmla="*/ 432048 h 504056"/>
              <a:gd name="connsiteX2" fmla="*/ 1531165 w 1728192"/>
              <a:gd name="connsiteY2" fmla="*/ 268609 h 504056"/>
              <a:gd name="connsiteX3" fmla="*/ 1443382 w 1728192"/>
              <a:gd name="connsiteY3" fmla="*/ 261294 h 504056"/>
              <a:gd name="connsiteX4" fmla="*/ 1362915 w 1728192"/>
              <a:gd name="connsiteY4" fmla="*/ 290555 h 504056"/>
              <a:gd name="connsiteX5" fmla="*/ 1231242 w 1728192"/>
              <a:gd name="connsiteY5" fmla="*/ 290555 h 504056"/>
              <a:gd name="connsiteX6" fmla="*/ 1106883 w 1728192"/>
              <a:gd name="connsiteY6" fmla="*/ 253979 h 504056"/>
              <a:gd name="connsiteX7" fmla="*/ 938634 w 1728192"/>
              <a:gd name="connsiteY7" fmla="*/ 195457 h 504056"/>
              <a:gd name="connsiteX8" fmla="*/ 843536 w 1728192"/>
              <a:gd name="connsiteY8" fmla="*/ 195457 h 504056"/>
              <a:gd name="connsiteX9" fmla="*/ 682602 w 1728192"/>
              <a:gd name="connsiteY9" fmla="*/ 158881 h 504056"/>
              <a:gd name="connsiteX10" fmla="*/ 616765 w 1728192"/>
              <a:gd name="connsiteY10" fmla="*/ 136935 h 504056"/>
              <a:gd name="connsiteX11" fmla="*/ 477776 w 1728192"/>
              <a:gd name="connsiteY11" fmla="*/ 166196 h 504056"/>
              <a:gd name="connsiteX12" fmla="*/ 404624 w 1728192"/>
              <a:gd name="connsiteY12" fmla="*/ 166196 h 504056"/>
              <a:gd name="connsiteX13" fmla="*/ 280266 w 1728192"/>
              <a:gd name="connsiteY13" fmla="*/ 122305 h 504056"/>
              <a:gd name="connsiteX14" fmla="*/ 185168 w 1728192"/>
              <a:gd name="connsiteY14" fmla="*/ 49153 h 504056"/>
              <a:gd name="connsiteX15" fmla="*/ 185168 w 1728192"/>
              <a:gd name="connsiteY15" fmla="*/ 49153 h 504056"/>
              <a:gd name="connsiteX16" fmla="*/ 126646 w 1728192"/>
              <a:gd name="connsiteY16" fmla="*/ 12577 h 504056"/>
              <a:gd name="connsiteX17" fmla="*/ 0 w 1728192"/>
              <a:gd name="connsiteY17" fmla="*/ 0 h 504056"/>
              <a:gd name="connsiteX0" fmla="*/ 1601546 w 1601546"/>
              <a:gd name="connsiteY0" fmla="*/ 491479 h 491479"/>
              <a:gd name="connsiteX1" fmla="*/ 1529538 w 1601546"/>
              <a:gd name="connsiteY1" fmla="*/ 419471 h 491479"/>
              <a:gd name="connsiteX2" fmla="*/ 1404519 w 1601546"/>
              <a:gd name="connsiteY2" fmla="*/ 256032 h 491479"/>
              <a:gd name="connsiteX3" fmla="*/ 1316736 w 1601546"/>
              <a:gd name="connsiteY3" fmla="*/ 248717 h 491479"/>
              <a:gd name="connsiteX4" fmla="*/ 1236269 w 1601546"/>
              <a:gd name="connsiteY4" fmla="*/ 277978 h 491479"/>
              <a:gd name="connsiteX5" fmla="*/ 1104596 w 1601546"/>
              <a:gd name="connsiteY5" fmla="*/ 277978 h 491479"/>
              <a:gd name="connsiteX6" fmla="*/ 980237 w 1601546"/>
              <a:gd name="connsiteY6" fmla="*/ 241402 h 491479"/>
              <a:gd name="connsiteX7" fmla="*/ 811988 w 1601546"/>
              <a:gd name="connsiteY7" fmla="*/ 182880 h 491479"/>
              <a:gd name="connsiteX8" fmla="*/ 716890 w 1601546"/>
              <a:gd name="connsiteY8" fmla="*/ 182880 h 491479"/>
              <a:gd name="connsiteX9" fmla="*/ 555956 w 1601546"/>
              <a:gd name="connsiteY9" fmla="*/ 146304 h 491479"/>
              <a:gd name="connsiteX10" fmla="*/ 490119 w 1601546"/>
              <a:gd name="connsiteY10" fmla="*/ 124358 h 491479"/>
              <a:gd name="connsiteX11" fmla="*/ 351130 w 1601546"/>
              <a:gd name="connsiteY11" fmla="*/ 153619 h 491479"/>
              <a:gd name="connsiteX12" fmla="*/ 277978 w 1601546"/>
              <a:gd name="connsiteY12" fmla="*/ 153619 h 491479"/>
              <a:gd name="connsiteX13" fmla="*/ 153620 w 1601546"/>
              <a:gd name="connsiteY13" fmla="*/ 109728 h 491479"/>
              <a:gd name="connsiteX14" fmla="*/ 58522 w 1601546"/>
              <a:gd name="connsiteY14" fmla="*/ 36576 h 491479"/>
              <a:gd name="connsiteX15" fmla="*/ 58522 w 1601546"/>
              <a:gd name="connsiteY15" fmla="*/ 36576 h 491479"/>
              <a:gd name="connsiteX16" fmla="*/ 0 w 1601546"/>
              <a:gd name="connsiteY16" fmla="*/ 0 h 491479"/>
              <a:gd name="connsiteX0" fmla="*/ 1633246 w 1633246"/>
              <a:gd name="connsiteY0" fmla="*/ 568377 h 568377"/>
              <a:gd name="connsiteX1" fmla="*/ 1561238 w 1633246"/>
              <a:gd name="connsiteY1" fmla="*/ 496369 h 568377"/>
              <a:gd name="connsiteX2" fmla="*/ 1436219 w 1633246"/>
              <a:gd name="connsiteY2" fmla="*/ 332930 h 568377"/>
              <a:gd name="connsiteX3" fmla="*/ 1348436 w 1633246"/>
              <a:gd name="connsiteY3" fmla="*/ 325615 h 568377"/>
              <a:gd name="connsiteX4" fmla="*/ 1267969 w 1633246"/>
              <a:gd name="connsiteY4" fmla="*/ 354876 h 568377"/>
              <a:gd name="connsiteX5" fmla="*/ 1136296 w 1633246"/>
              <a:gd name="connsiteY5" fmla="*/ 354876 h 568377"/>
              <a:gd name="connsiteX6" fmla="*/ 1011937 w 1633246"/>
              <a:gd name="connsiteY6" fmla="*/ 318300 h 568377"/>
              <a:gd name="connsiteX7" fmla="*/ 843688 w 1633246"/>
              <a:gd name="connsiteY7" fmla="*/ 259778 h 568377"/>
              <a:gd name="connsiteX8" fmla="*/ 748590 w 1633246"/>
              <a:gd name="connsiteY8" fmla="*/ 259778 h 568377"/>
              <a:gd name="connsiteX9" fmla="*/ 587656 w 1633246"/>
              <a:gd name="connsiteY9" fmla="*/ 223202 h 568377"/>
              <a:gd name="connsiteX10" fmla="*/ 521819 w 1633246"/>
              <a:gd name="connsiteY10" fmla="*/ 201256 h 568377"/>
              <a:gd name="connsiteX11" fmla="*/ 382830 w 1633246"/>
              <a:gd name="connsiteY11" fmla="*/ 230517 h 568377"/>
              <a:gd name="connsiteX12" fmla="*/ 309678 w 1633246"/>
              <a:gd name="connsiteY12" fmla="*/ 230517 h 568377"/>
              <a:gd name="connsiteX13" fmla="*/ 185320 w 1633246"/>
              <a:gd name="connsiteY13" fmla="*/ 186626 h 568377"/>
              <a:gd name="connsiteX14" fmla="*/ 90222 w 1633246"/>
              <a:gd name="connsiteY14" fmla="*/ 113474 h 568377"/>
              <a:gd name="connsiteX15" fmla="*/ 90222 w 1633246"/>
              <a:gd name="connsiteY15" fmla="*/ 113474 h 568377"/>
              <a:gd name="connsiteX16" fmla="*/ 0 w 1633246"/>
              <a:gd name="connsiteY16" fmla="*/ 0 h 568377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34396 w 1719206"/>
              <a:gd name="connsiteY3" fmla="*/ 244418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176182 w 1719206"/>
              <a:gd name="connsiteY15" fmla="*/ 32277 h 487180"/>
              <a:gd name="connsiteX16" fmla="*/ 0 w 1719206"/>
              <a:gd name="connsiteY16" fmla="*/ 0 h 487180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34396 w 1719206"/>
              <a:gd name="connsiteY3" fmla="*/ 244418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0 w 1719206"/>
              <a:gd name="connsiteY15" fmla="*/ 0 h 487180"/>
              <a:gd name="connsiteX0" fmla="*/ 1547285 w 1547285"/>
              <a:gd name="connsiteY0" fmla="*/ 568377 h 568377"/>
              <a:gd name="connsiteX1" fmla="*/ 1475277 w 1547285"/>
              <a:gd name="connsiteY1" fmla="*/ 496369 h 568377"/>
              <a:gd name="connsiteX2" fmla="*/ 1350258 w 1547285"/>
              <a:gd name="connsiteY2" fmla="*/ 332930 h 568377"/>
              <a:gd name="connsiteX3" fmla="*/ 1262475 w 1547285"/>
              <a:gd name="connsiteY3" fmla="*/ 325615 h 568377"/>
              <a:gd name="connsiteX4" fmla="*/ 1182008 w 1547285"/>
              <a:gd name="connsiteY4" fmla="*/ 354876 h 568377"/>
              <a:gd name="connsiteX5" fmla="*/ 1050335 w 1547285"/>
              <a:gd name="connsiteY5" fmla="*/ 354876 h 568377"/>
              <a:gd name="connsiteX6" fmla="*/ 925976 w 1547285"/>
              <a:gd name="connsiteY6" fmla="*/ 318300 h 568377"/>
              <a:gd name="connsiteX7" fmla="*/ 757727 w 1547285"/>
              <a:gd name="connsiteY7" fmla="*/ 259778 h 568377"/>
              <a:gd name="connsiteX8" fmla="*/ 662629 w 1547285"/>
              <a:gd name="connsiteY8" fmla="*/ 259778 h 568377"/>
              <a:gd name="connsiteX9" fmla="*/ 501695 w 1547285"/>
              <a:gd name="connsiteY9" fmla="*/ 223202 h 568377"/>
              <a:gd name="connsiteX10" fmla="*/ 435858 w 1547285"/>
              <a:gd name="connsiteY10" fmla="*/ 201256 h 568377"/>
              <a:gd name="connsiteX11" fmla="*/ 296869 w 1547285"/>
              <a:gd name="connsiteY11" fmla="*/ 230517 h 568377"/>
              <a:gd name="connsiteX12" fmla="*/ 223717 w 1547285"/>
              <a:gd name="connsiteY12" fmla="*/ 230517 h 568377"/>
              <a:gd name="connsiteX13" fmla="*/ 99359 w 1547285"/>
              <a:gd name="connsiteY13" fmla="*/ 186626 h 568377"/>
              <a:gd name="connsiteX14" fmla="*/ 4261 w 1547285"/>
              <a:gd name="connsiteY14" fmla="*/ 113474 h 568377"/>
              <a:gd name="connsiteX15" fmla="*/ 0 w 1547285"/>
              <a:gd name="connsiteY15" fmla="*/ 0 h 568377"/>
              <a:gd name="connsiteX0" fmla="*/ 1633245 w 1633245"/>
              <a:gd name="connsiteY0" fmla="*/ 568377 h 568377"/>
              <a:gd name="connsiteX1" fmla="*/ 1561237 w 1633245"/>
              <a:gd name="connsiteY1" fmla="*/ 496369 h 568377"/>
              <a:gd name="connsiteX2" fmla="*/ 1436218 w 1633245"/>
              <a:gd name="connsiteY2" fmla="*/ 332930 h 568377"/>
              <a:gd name="connsiteX3" fmla="*/ 1348435 w 1633245"/>
              <a:gd name="connsiteY3" fmla="*/ 325615 h 568377"/>
              <a:gd name="connsiteX4" fmla="*/ 1267968 w 1633245"/>
              <a:gd name="connsiteY4" fmla="*/ 354876 h 568377"/>
              <a:gd name="connsiteX5" fmla="*/ 1136295 w 1633245"/>
              <a:gd name="connsiteY5" fmla="*/ 354876 h 568377"/>
              <a:gd name="connsiteX6" fmla="*/ 1011936 w 1633245"/>
              <a:gd name="connsiteY6" fmla="*/ 318300 h 568377"/>
              <a:gd name="connsiteX7" fmla="*/ 843687 w 1633245"/>
              <a:gd name="connsiteY7" fmla="*/ 259778 h 568377"/>
              <a:gd name="connsiteX8" fmla="*/ 748589 w 1633245"/>
              <a:gd name="connsiteY8" fmla="*/ 259778 h 568377"/>
              <a:gd name="connsiteX9" fmla="*/ 587655 w 1633245"/>
              <a:gd name="connsiteY9" fmla="*/ 223202 h 568377"/>
              <a:gd name="connsiteX10" fmla="*/ 521818 w 1633245"/>
              <a:gd name="connsiteY10" fmla="*/ 201256 h 568377"/>
              <a:gd name="connsiteX11" fmla="*/ 382829 w 1633245"/>
              <a:gd name="connsiteY11" fmla="*/ 230517 h 568377"/>
              <a:gd name="connsiteX12" fmla="*/ 309677 w 1633245"/>
              <a:gd name="connsiteY12" fmla="*/ 230517 h 568377"/>
              <a:gd name="connsiteX13" fmla="*/ 185319 w 1633245"/>
              <a:gd name="connsiteY13" fmla="*/ 186626 h 568377"/>
              <a:gd name="connsiteX14" fmla="*/ 0 w 1633245"/>
              <a:gd name="connsiteY14" fmla="*/ 81197 h 568377"/>
              <a:gd name="connsiteX15" fmla="*/ 85960 w 1633245"/>
              <a:gd name="connsiteY15" fmla="*/ 0 h 56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33245" h="568377">
                <a:moveTo>
                  <a:pt x="1633245" y="568377"/>
                </a:moveTo>
                <a:cubicBezTo>
                  <a:pt x="1609242" y="556376"/>
                  <a:pt x="1586840" y="531726"/>
                  <a:pt x="1561237" y="496369"/>
                </a:cubicBezTo>
                <a:lnTo>
                  <a:pt x="1436218" y="332930"/>
                </a:lnTo>
                <a:lnTo>
                  <a:pt x="1348435" y="325615"/>
                </a:lnTo>
                <a:lnTo>
                  <a:pt x="1267968" y="354876"/>
                </a:lnTo>
                <a:lnTo>
                  <a:pt x="1136295" y="354876"/>
                </a:lnTo>
                <a:lnTo>
                  <a:pt x="1011936" y="318300"/>
                </a:lnTo>
                <a:lnTo>
                  <a:pt x="843687" y="259778"/>
                </a:lnTo>
                <a:lnTo>
                  <a:pt x="748589" y="259778"/>
                </a:lnTo>
                <a:lnTo>
                  <a:pt x="587655" y="223202"/>
                </a:lnTo>
                <a:lnTo>
                  <a:pt x="521818" y="201256"/>
                </a:lnTo>
                <a:lnTo>
                  <a:pt x="382829" y="230517"/>
                </a:lnTo>
                <a:lnTo>
                  <a:pt x="309677" y="230517"/>
                </a:lnTo>
                <a:lnTo>
                  <a:pt x="185319" y="186626"/>
                </a:lnTo>
                <a:lnTo>
                  <a:pt x="0" y="81197"/>
                </a:lnTo>
                <a:lnTo>
                  <a:pt x="85960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ihåndsform 6"/>
          <p:cNvSpPr/>
          <p:nvPr/>
        </p:nvSpPr>
        <p:spPr>
          <a:xfrm>
            <a:off x="3995936" y="2780928"/>
            <a:ext cx="1800200" cy="1440159"/>
          </a:xfrm>
          <a:custGeom>
            <a:avLst/>
            <a:gdLst>
              <a:gd name="connsiteX0" fmla="*/ 1967789 w 1967789"/>
              <a:gd name="connsiteY0" fmla="*/ 0 h 1199692"/>
              <a:gd name="connsiteX1" fmla="*/ 1953158 w 1967789"/>
              <a:gd name="connsiteY1" fmla="*/ 65836 h 1199692"/>
              <a:gd name="connsiteX2" fmla="*/ 1836115 w 1967789"/>
              <a:gd name="connsiteY2" fmla="*/ 146304 h 1199692"/>
              <a:gd name="connsiteX3" fmla="*/ 1682496 w 1967789"/>
              <a:gd name="connsiteY3" fmla="*/ 175564 h 1199692"/>
              <a:gd name="connsiteX4" fmla="*/ 1543507 w 1967789"/>
              <a:gd name="connsiteY4" fmla="*/ 153619 h 1199692"/>
              <a:gd name="connsiteX5" fmla="*/ 1411833 w 1967789"/>
              <a:gd name="connsiteY5" fmla="*/ 138988 h 1199692"/>
              <a:gd name="connsiteX6" fmla="*/ 1280160 w 1967789"/>
              <a:gd name="connsiteY6" fmla="*/ 168249 h 1199692"/>
              <a:gd name="connsiteX7" fmla="*/ 1185062 w 1967789"/>
              <a:gd name="connsiteY7" fmla="*/ 277977 h 1199692"/>
              <a:gd name="connsiteX8" fmla="*/ 1046073 w 1967789"/>
              <a:gd name="connsiteY8" fmla="*/ 424281 h 1199692"/>
              <a:gd name="connsiteX9" fmla="*/ 936345 w 1967789"/>
              <a:gd name="connsiteY9" fmla="*/ 490118 h 1199692"/>
              <a:gd name="connsiteX10" fmla="*/ 833933 w 1967789"/>
              <a:gd name="connsiteY10" fmla="*/ 555955 h 1199692"/>
              <a:gd name="connsiteX11" fmla="*/ 672998 w 1967789"/>
              <a:gd name="connsiteY11" fmla="*/ 614476 h 1199692"/>
              <a:gd name="connsiteX12" fmla="*/ 555955 w 1967789"/>
              <a:gd name="connsiteY12" fmla="*/ 672998 h 1199692"/>
              <a:gd name="connsiteX13" fmla="*/ 373075 w 1967789"/>
              <a:gd name="connsiteY13" fmla="*/ 680313 h 1199692"/>
              <a:gd name="connsiteX14" fmla="*/ 190195 w 1967789"/>
              <a:gd name="connsiteY14" fmla="*/ 855878 h 1199692"/>
              <a:gd name="connsiteX15" fmla="*/ 58521 w 1967789"/>
              <a:gd name="connsiteY15" fmla="*/ 1038758 h 1199692"/>
              <a:gd name="connsiteX16" fmla="*/ 0 w 1967789"/>
              <a:gd name="connsiteY16" fmla="*/ 1126540 h 1199692"/>
              <a:gd name="connsiteX17" fmla="*/ 95097 w 1967789"/>
              <a:gd name="connsiteY17" fmla="*/ 1170432 h 1199692"/>
              <a:gd name="connsiteX18" fmla="*/ 182880 w 1967789"/>
              <a:gd name="connsiteY18" fmla="*/ 1199692 h 1199692"/>
              <a:gd name="connsiteX0" fmla="*/ 1994762 w 1994762"/>
              <a:gd name="connsiteY0" fmla="*/ 0 h 1290190"/>
              <a:gd name="connsiteX1" fmla="*/ 1980131 w 1994762"/>
              <a:gd name="connsiteY1" fmla="*/ 65836 h 1290190"/>
              <a:gd name="connsiteX2" fmla="*/ 1863088 w 1994762"/>
              <a:gd name="connsiteY2" fmla="*/ 146304 h 1290190"/>
              <a:gd name="connsiteX3" fmla="*/ 1709469 w 1994762"/>
              <a:gd name="connsiteY3" fmla="*/ 175564 h 1290190"/>
              <a:gd name="connsiteX4" fmla="*/ 1570480 w 1994762"/>
              <a:gd name="connsiteY4" fmla="*/ 153619 h 1290190"/>
              <a:gd name="connsiteX5" fmla="*/ 1438806 w 1994762"/>
              <a:gd name="connsiteY5" fmla="*/ 138988 h 1290190"/>
              <a:gd name="connsiteX6" fmla="*/ 1307133 w 1994762"/>
              <a:gd name="connsiteY6" fmla="*/ 168249 h 1290190"/>
              <a:gd name="connsiteX7" fmla="*/ 1212035 w 1994762"/>
              <a:gd name="connsiteY7" fmla="*/ 277977 h 1290190"/>
              <a:gd name="connsiteX8" fmla="*/ 1073046 w 1994762"/>
              <a:gd name="connsiteY8" fmla="*/ 424281 h 1290190"/>
              <a:gd name="connsiteX9" fmla="*/ 963318 w 1994762"/>
              <a:gd name="connsiteY9" fmla="*/ 490118 h 1290190"/>
              <a:gd name="connsiteX10" fmla="*/ 860906 w 1994762"/>
              <a:gd name="connsiteY10" fmla="*/ 555955 h 1290190"/>
              <a:gd name="connsiteX11" fmla="*/ 699971 w 1994762"/>
              <a:gd name="connsiteY11" fmla="*/ 614476 h 1290190"/>
              <a:gd name="connsiteX12" fmla="*/ 582928 w 1994762"/>
              <a:gd name="connsiteY12" fmla="*/ 672998 h 1290190"/>
              <a:gd name="connsiteX13" fmla="*/ 400048 w 1994762"/>
              <a:gd name="connsiteY13" fmla="*/ 680313 h 1290190"/>
              <a:gd name="connsiteX14" fmla="*/ 217168 w 1994762"/>
              <a:gd name="connsiteY14" fmla="*/ 855878 h 1290190"/>
              <a:gd name="connsiteX15" fmla="*/ 85494 w 1994762"/>
              <a:gd name="connsiteY15" fmla="*/ 1038758 h 1290190"/>
              <a:gd name="connsiteX16" fmla="*/ 26973 w 1994762"/>
              <a:gd name="connsiteY16" fmla="*/ 1126540 h 1290190"/>
              <a:gd name="connsiteX17" fmla="*/ 0 w 1994762"/>
              <a:gd name="connsiteY17" fmla="*/ 1290190 h 1290190"/>
              <a:gd name="connsiteX18" fmla="*/ 209853 w 1994762"/>
              <a:gd name="connsiteY18" fmla="*/ 1199692 h 1290190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07133 w 1994762"/>
              <a:gd name="connsiteY6" fmla="*/ 168249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79790 w 1994762"/>
              <a:gd name="connsiteY16" fmla="*/ 1114951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90190 h 1506214"/>
              <a:gd name="connsiteX17" fmla="*/ 0 w 1994762"/>
              <a:gd name="connsiteY17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86482 h 1506214"/>
              <a:gd name="connsiteX17" fmla="*/ 0 w 1994762"/>
              <a:gd name="connsiteY17" fmla="*/ 1506214 h 1506214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2 h 1715310"/>
              <a:gd name="connsiteX17" fmla="*/ 79790 w 1994762"/>
              <a:gd name="connsiteY17" fmla="*/ 1715310 h 1715310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1 h 1715310"/>
              <a:gd name="connsiteX17" fmla="*/ 79790 w 1994762"/>
              <a:gd name="connsiteY17" fmla="*/ 1715310 h 1715310"/>
              <a:gd name="connsiteX0" fmla="*/ 1994762 w 1994762"/>
              <a:gd name="connsiteY0" fmla="*/ 0 h 1715309"/>
              <a:gd name="connsiteX1" fmla="*/ 1980131 w 1994762"/>
              <a:gd name="connsiteY1" fmla="*/ 65836 h 1715309"/>
              <a:gd name="connsiteX2" fmla="*/ 1863088 w 1994762"/>
              <a:gd name="connsiteY2" fmla="*/ 146304 h 1715309"/>
              <a:gd name="connsiteX3" fmla="*/ 1709469 w 1994762"/>
              <a:gd name="connsiteY3" fmla="*/ 175564 h 1715309"/>
              <a:gd name="connsiteX4" fmla="*/ 1570480 w 1994762"/>
              <a:gd name="connsiteY4" fmla="*/ 153619 h 1715309"/>
              <a:gd name="connsiteX5" fmla="*/ 1438806 w 1994762"/>
              <a:gd name="connsiteY5" fmla="*/ 138988 h 1715309"/>
              <a:gd name="connsiteX6" fmla="*/ 1356438 w 1994762"/>
              <a:gd name="connsiteY6" fmla="*/ 171531 h 1715309"/>
              <a:gd name="connsiteX7" fmla="*/ 1196857 w 1994762"/>
              <a:gd name="connsiteY7" fmla="*/ 343062 h 1715309"/>
              <a:gd name="connsiteX8" fmla="*/ 1117067 w 1994762"/>
              <a:gd name="connsiteY8" fmla="*/ 428827 h 1715309"/>
              <a:gd name="connsiteX9" fmla="*/ 1037276 w 1994762"/>
              <a:gd name="connsiteY9" fmla="*/ 514593 h 1715309"/>
              <a:gd name="connsiteX10" fmla="*/ 877695 w 1994762"/>
              <a:gd name="connsiteY10" fmla="*/ 600358 h 1715309"/>
              <a:gd name="connsiteX11" fmla="*/ 718114 w 1994762"/>
              <a:gd name="connsiteY11" fmla="*/ 686124 h 1715309"/>
              <a:gd name="connsiteX12" fmla="*/ 582928 w 1994762"/>
              <a:gd name="connsiteY12" fmla="*/ 672998 h 1715309"/>
              <a:gd name="connsiteX13" fmla="*/ 398952 w 1994762"/>
              <a:gd name="connsiteY13" fmla="*/ 771889 h 1715309"/>
              <a:gd name="connsiteX14" fmla="*/ 239371 w 1994762"/>
              <a:gd name="connsiteY14" fmla="*/ 943420 h 1715309"/>
              <a:gd name="connsiteX15" fmla="*/ 159581 w 1994762"/>
              <a:gd name="connsiteY15" fmla="*/ 1114951 h 1715309"/>
              <a:gd name="connsiteX16" fmla="*/ 0 w 1994762"/>
              <a:gd name="connsiteY16" fmla="*/ 1286481 h 1715309"/>
              <a:gd name="connsiteX17" fmla="*/ 79790 w 1994762"/>
              <a:gd name="connsiteY17" fmla="*/ 1715309 h 171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94762" h="1715309">
                <a:moveTo>
                  <a:pt x="1994762" y="0"/>
                </a:moveTo>
                <a:lnTo>
                  <a:pt x="1980131" y="65836"/>
                </a:lnTo>
                <a:lnTo>
                  <a:pt x="1863088" y="146304"/>
                </a:lnTo>
                <a:lnTo>
                  <a:pt x="1709469" y="175564"/>
                </a:lnTo>
                <a:lnTo>
                  <a:pt x="1570480" y="153619"/>
                </a:lnTo>
                <a:lnTo>
                  <a:pt x="1438806" y="138988"/>
                </a:lnTo>
                <a:lnTo>
                  <a:pt x="1356438" y="171531"/>
                </a:lnTo>
                <a:lnTo>
                  <a:pt x="1196857" y="343062"/>
                </a:lnTo>
                <a:lnTo>
                  <a:pt x="1117067" y="428827"/>
                </a:lnTo>
                <a:lnTo>
                  <a:pt x="1037276" y="514593"/>
                </a:lnTo>
                <a:lnTo>
                  <a:pt x="877695" y="600358"/>
                </a:lnTo>
                <a:lnTo>
                  <a:pt x="718114" y="686124"/>
                </a:lnTo>
                <a:lnTo>
                  <a:pt x="582928" y="672998"/>
                </a:lnTo>
                <a:lnTo>
                  <a:pt x="398952" y="771889"/>
                </a:lnTo>
                <a:lnTo>
                  <a:pt x="239371" y="943420"/>
                </a:lnTo>
                <a:lnTo>
                  <a:pt x="159581" y="1114951"/>
                </a:lnTo>
                <a:lnTo>
                  <a:pt x="0" y="1286481"/>
                </a:lnTo>
                <a:lnTo>
                  <a:pt x="79790" y="1715309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Frihåndsform 7"/>
          <p:cNvSpPr/>
          <p:nvPr/>
        </p:nvSpPr>
        <p:spPr>
          <a:xfrm>
            <a:off x="4139952" y="2132856"/>
            <a:ext cx="2054307" cy="2376264"/>
          </a:xfrm>
          <a:custGeom>
            <a:avLst/>
            <a:gdLst>
              <a:gd name="connsiteX0" fmla="*/ 2099462 w 2406701"/>
              <a:gd name="connsiteY0" fmla="*/ 0 h 2699309"/>
              <a:gd name="connsiteX1" fmla="*/ 2099462 w 2406701"/>
              <a:gd name="connsiteY1" fmla="*/ 0 h 2699309"/>
              <a:gd name="connsiteX2" fmla="*/ 1953158 w 2406701"/>
              <a:gd name="connsiteY2" fmla="*/ 197510 h 2699309"/>
              <a:gd name="connsiteX3" fmla="*/ 1872691 w 2406701"/>
              <a:gd name="connsiteY3" fmla="*/ 409651 h 2699309"/>
              <a:gd name="connsiteX4" fmla="*/ 1865376 w 2406701"/>
              <a:gd name="connsiteY4" fmla="*/ 526694 h 2699309"/>
              <a:gd name="connsiteX5" fmla="*/ 1989734 w 2406701"/>
              <a:gd name="connsiteY5" fmla="*/ 694944 h 2699309"/>
              <a:gd name="connsiteX6" fmla="*/ 2150669 w 2406701"/>
              <a:gd name="connsiteY6" fmla="*/ 768096 h 2699309"/>
              <a:gd name="connsiteX7" fmla="*/ 2296973 w 2406701"/>
              <a:gd name="connsiteY7" fmla="*/ 885139 h 2699309"/>
              <a:gd name="connsiteX8" fmla="*/ 2370125 w 2406701"/>
              <a:gd name="connsiteY8" fmla="*/ 965606 h 2699309"/>
              <a:gd name="connsiteX9" fmla="*/ 2406701 w 2406701"/>
              <a:gd name="connsiteY9" fmla="*/ 1068019 h 2699309"/>
              <a:gd name="connsiteX10" fmla="*/ 2275027 w 2406701"/>
              <a:gd name="connsiteY10" fmla="*/ 1141171 h 2699309"/>
              <a:gd name="connsiteX11" fmla="*/ 2165299 w 2406701"/>
              <a:gd name="connsiteY11" fmla="*/ 1214323 h 2699309"/>
              <a:gd name="connsiteX12" fmla="*/ 2040941 w 2406701"/>
              <a:gd name="connsiteY12" fmla="*/ 1265530 h 2699309"/>
              <a:gd name="connsiteX13" fmla="*/ 1894637 w 2406701"/>
              <a:gd name="connsiteY13" fmla="*/ 1367942 h 2699309"/>
              <a:gd name="connsiteX14" fmla="*/ 1777594 w 2406701"/>
              <a:gd name="connsiteY14" fmla="*/ 1521562 h 2699309"/>
              <a:gd name="connsiteX15" fmla="*/ 1653235 w 2406701"/>
              <a:gd name="connsiteY15" fmla="*/ 1631290 h 2699309"/>
              <a:gd name="connsiteX16" fmla="*/ 1448410 w 2406701"/>
              <a:gd name="connsiteY16" fmla="*/ 1704442 h 2699309"/>
              <a:gd name="connsiteX17" fmla="*/ 1309421 w 2406701"/>
              <a:gd name="connsiteY17" fmla="*/ 1755648 h 2699309"/>
              <a:gd name="connsiteX18" fmla="*/ 1221638 w 2406701"/>
              <a:gd name="connsiteY18" fmla="*/ 1814170 h 2699309"/>
              <a:gd name="connsiteX19" fmla="*/ 980237 w 2406701"/>
              <a:gd name="connsiteY19" fmla="*/ 1865376 h 2699309"/>
              <a:gd name="connsiteX20" fmla="*/ 782726 w 2406701"/>
              <a:gd name="connsiteY20" fmla="*/ 1953158 h 2699309"/>
              <a:gd name="connsiteX21" fmla="*/ 621792 w 2406701"/>
              <a:gd name="connsiteY21" fmla="*/ 2040941 h 2699309"/>
              <a:gd name="connsiteX22" fmla="*/ 563270 w 2406701"/>
              <a:gd name="connsiteY22" fmla="*/ 2245766 h 2699309"/>
              <a:gd name="connsiteX23" fmla="*/ 548640 w 2406701"/>
              <a:gd name="connsiteY23" fmla="*/ 2362810 h 2699309"/>
              <a:gd name="connsiteX24" fmla="*/ 387706 w 2406701"/>
              <a:gd name="connsiteY24" fmla="*/ 2509114 h 2699309"/>
              <a:gd name="connsiteX25" fmla="*/ 204826 w 2406701"/>
              <a:gd name="connsiteY25" fmla="*/ 2655418 h 2699309"/>
              <a:gd name="connsiteX26" fmla="*/ 131674 w 2406701"/>
              <a:gd name="connsiteY26" fmla="*/ 2691994 h 2699309"/>
              <a:gd name="connsiteX27" fmla="*/ 131674 w 2406701"/>
              <a:gd name="connsiteY27" fmla="*/ 2691994 h 2699309"/>
              <a:gd name="connsiteX28" fmla="*/ 51206 w 2406701"/>
              <a:gd name="connsiteY28" fmla="*/ 2699309 h 2699309"/>
              <a:gd name="connsiteX29" fmla="*/ 14630 w 2406701"/>
              <a:gd name="connsiteY29" fmla="*/ 2662733 h 2699309"/>
              <a:gd name="connsiteX30" fmla="*/ 0 w 2406701"/>
              <a:gd name="connsiteY30" fmla="*/ 2596896 h 2699309"/>
              <a:gd name="connsiteX31" fmla="*/ 14630 w 2406701"/>
              <a:gd name="connsiteY31" fmla="*/ 2479853 h 2699309"/>
              <a:gd name="connsiteX32" fmla="*/ 0 w 2406701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75027 w 2370125"/>
              <a:gd name="connsiteY10" fmla="*/ 1141171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0 w 2370125"/>
              <a:gd name="connsiteY31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0" fmla="*/ 2084831 w 2355494"/>
              <a:gd name="connsiteY0" fmla="*/ 0 h 2699309"/>
              <a:gd name="connsiteX1" fmla="*/ 2084831 w 2355494"/>
              <a:gd name="connsiteY1" fmla="*/ 0 h 2699309"/>
              <a:gd name="connsiteX2" fmla="*/ 1938527 w 2355494"/>
              <a:gd name="connsiteY2" fmla="*/ 197510 h 2699309"/>
              <a:gd name="connsiteX3" fmla="*/ 1858060 w 2355494"/>
              <a:gd name="connsiteY3" fmla="*/ 409651 h 2699309"/>
              <a:gd name="connsiteX4" fmla="*/ 1850745 w 2355494"/>
              <a:gd name="connsiteY4" fmla="*/ 526694 h 2699309"/>
              <a:gd name="connsiteX5" fmla="*/ 1975103 w 2355494"/>
              <a:gd name="connsiteY5" fmla="*/ 694944 h 2699309"/>
              <a:gd name="connsiteX6" fmla="*/ 2136038 w 2355494"/>
              <a:gd name="connsiteY6" fmla="*/ 768096 h 2699309"/>
              <a:gd name="connsiteX7" fmla="*/ 2282342 w 2355494"/>
              <a:gd name="connsiteY7" fmla="*/ 885139 h 2699309"/>
              <a:gd name="connsiteX8" fmla="*/ 2355494 w 2355494"/>
              <a:gd name="connsiteY8" fmla="*/ 965606 h 2699309"/>
              <a:gd name="connsiteX9" fmla="*/ 2314434 w 2355494"/>
              <a:gd name="connsiteY9" fmla="*/ 1044894 h 2699309"/>
              <a:gd name="connsiteX10" fmla="*/ 2236800 w 2355494"/>
              <a:gd name="connsiteY10" fmla="*/ 1131968 h 2699309"/>
              <a:gd name="connsiteX11" fmla="*/ 2081529 w 2355494"/>
              <a:gd name="connsiteY11" fmla="*/ 1219043 h 2699309"/>
              <a:gd name="connsiteX12" fmla="*/ 2026310 w 2355494"/>
              <a:gd name="connsiteY12" fmla="*/ 1265530 h 2699309"/>
              <a:gd name="connsiteX13" fmla="*/ 1880006 w 2355494"/>
              <a:gd name="connsiteY13" fmla="*/ 1367942 h 2699309"/>
              <a:gd name="connsiteX14" fmla="*/ 1762963 w 2355494"/>
              <a:gd name="connsiteY14" fmla="*/ 1521562 h 2699309"/>
              <a:gd name="connsiteX15" fmla="*/ 1638604 w 2355494"/>
              <a:gd name="connsiteY15" fmla="*/ 1631290 h 2699309"/>
              <a:gd name="connsiteX16" fmla="*/ 1433779 w 2355494"/>
              <a:gd name="connsiteY16" fmla="*/ 1704442 h 2699309"/>
              <a:gd name="connsiteX17" fmla="*/ 1294790 w 2355494"/>
              <a:gd name="connsiteY17" fmla="*/ 1755648 h 2699309"/>
              <a:gd name="connsiteX18" fmla="*/ 1207007 w 2355494"/>
              <a:gd name="connsiteY18" fmla="*/ 1814170 h 2699309"/>
              <a:gd name="connsiteX19" fmla="*/ 965606 w 2355494"/>
              <a:gd name="connsiteY19" fmla="*/ 1865376 h 2699309"/>
              <a:gd name="connsiteX20" fmla="*/ 768095 w 2355494"/>
              <a:gd name="connsiteY20" fmla="*/ 1953158 h 2699309"/>
              <a:gd name="connsiteX21" fmla="*/ 607161 w 2355494"/>
              <a:gd name="connsiteY21" fmla="*/ 2040941 h 2699309"/>
              <a:gd name="connsiteX22" fmla="*/ 606454 w 2355494"/>
              <a:gd name="connsiteY22" fmla="*/ 2263937 h 2699309"/>
              <a:gd name="connsiteX23" fmla="*/ 528819 w 2355494"/>
              <a:gd name="connsiteY23" fmla="*/ 2438086 h 2699309"/>
              <a:gd name="connsiteX24" fmla="*/ 373548 w 2355494"/>
              <a:gd name="connsiteY24" fmla="*/ 2525160 h 2699309"/>
              <a:gd name="connsiteX25" fmla="*/ 190195 w 2355494"/>
              <a:gd name="connsiteY25" fmla="*/ 2655418 h 2699309"/>
              <a:gd name="connsiteX26" fmla="*/ 117043 w 2355494"/>
              <a:gd name="connsiteY26" fmla="*/ 2691994 h 2699309"/>
              <a:gd name="connsiteX27" fmla="*/ 117043 w 2355494"/>
              <a:gd name="connsiteY27" fmla="*/ 2691994 h 2699309"/>
              <a:gd name="connsiteX28" fmla="*/ 36575 w 2355494"/>
              <a:gd name="connsiteY28" fmla="*/ 2699309 h 2699309"/>
              <a:gd name="connsiteX29" fmla="*/ -1 w 2355494"/>
              <a:gd name="connsiteY29" fmla="*/ 2662733 h 2699309"/>
              <a:gd name="connsiteX0" fmla="*/ 2048256 w 2318919"/>
              <a:gd name="connsiteY0" fmla="*/ 0 h 2699309"/>
              <a:gd name="connsiteX1" fmla="*/ 2048256 w 2318919"/>
              <a:gd name="connsiteY1" fmla="*/ 0 h 2699309"/>
              <a:gd name="connsiteX2" fmla="*/ 1901952 w 2318919"/>
              <a:gd name="connsiteY2" fmla="*/ 197510 h 2699309"/>
              <a:gd name="connsiteX3" fmla="*/ 1821485 w 2318919"/>
              <a:gd name="connsiteY3" fmla="*/ 409651 h 2699309"/>
              <a:gd name="connsiteX4" fmla="*/ 1814170 w 2318919"/>
              <a:gd name="connsiteY4" fmla="*/ 526694 h 2699309"/>
              <a:gd name="connsiteX5" fmla="*/ 1938528 w 2318919"/>
              <a:gd name="connsiteY5" fmla="*/ 694944 h 2699309"/>
              <a:gd name="connsiteX6" fmla="*/ 2099463 w 2318919"/>
              <a:gd name="connsiteY6" fmla="*/ 768096 h 2699309"/>
              <a:gd name="connsiteX7" fmla="*/ 2245767 w 2318919"/>
              <a:gd name="connsiteY7" fmla="*/ 885139 h 2699309"/>
              <a:gd name="connsiteX8" fmla="*/ 2318919 w 2318919"/>
              <a:gd name="connsiteY8" fmla="*/ 965606 h 2699309"/>
              <a:gd name="connsiteX9" fmla="*/ 2277859 w 2318919"/>
              <a:gd name="connsiteY9" fmla="*/ 1044894 h 2699309"/>
              <a:gd name="connsiteX10" fmla="*/ 2200225 w 2318919"/>
              <a:gd name="connsiteY10" fmla="*/ 1131968 h 2699309"/>
              <a:gd name="connsiteX11" fmla="*/ 2044954 w 2318919"/>
              <a:gd name="connsiteY11" fmla="*/ 1219043 h 2699309"/>
              <a:gd name="connsiteX12" fmla="*/ 1989735 w 2318919"/>
              <a:gd name="connsiteY12" fmla="*/ 1265530 h 2699309"/>
              <a:gd name="connsiteX13" fmla="*/ 1843431 w 2318919"/>
              <a:gd name="connsiteY13" fmla="*/ 1367942 h 2699309"/>
              <a:gd name="connsiteX14" fmla="*/ 1726388 w 2318919"/>
              <a:gd name="connsiteY14" fmla="*/ 1521562 h 2699309"/>
              <a:gd name="connsiteX15" fmla="*/ 1602029 w 2318919"/>
              <a:gd name="connsiteY15" fmla="*/ 1631290 h 2699309"/>
              <a:gd name="connsiteX16" fmla="*/ 1397204 w 2318919"/>
              <a:gd name="connsiteY16" fmla="*/ 1704442 h 2699309"/>
              <a:gd name="connsiteX17" fmla="*/ 1258215 w 2318919"/>
              <a:gd name="connsiteY17" fmla="*/ 1755648 h 2699309"/>
              <a:gd name="connsiteX18" fmla="*/ 1170432 w 2318919"/>
              <a:gd name="connsiteY18" fmla="*/ 1814170 h 2699309"/>
              <a:gd name="connsiteX19" fmla="*/ 929031 w 2318919"/>
              <a:gd name="connsiteY19" fmla="*/ 1865376 h 2699309"/>
              <a:gd name="connsiteX20" fmla="*/ 731520 w 2318919"/>
              <a:gd name="connsiteY20" fmla="*/ 1953158 h 2699309"/>
              <a:gd name="connsiteX21" fmla="*/ 570586 w 2318919"/>
              <a:gd name="connsiteY21" fmla="*/ 2040941 h 2699309"/>
              <a:gd name="connsiteX22" fmla="*/ 569879 w 2318919"/>
              <a:gd name="connsiteY22" fmla="*/ 2263937 h 2699309"/>
              <a:gd name="connsiteX23" fmla="*/ 492244 w 2318919"/>
              <a:gd name="connsiteY23" fmla="*/ 2438086 h 2699309"/>
              <a:gd name="connsiteX24" fmla="*/ 336973 w 2318919"/>
              <a:gd name="connsiteY24" fmla="*/ 2525160 h 2699309"/>
              <a:gd name="connsiteX25" fmla="*/ 153620 w 2318919"/>
              <a:gd name="connsiteY25" fmla="*/ 2655418 h 2699309"/>
              <a:gd name="connsiteX26" fmla="*/ 80468 w 2318919"/>
              <a:gd name="connsiteY26" fmla="*/ 2691994 h 2699309"/>
              <a:gd name="connsiteX27" fmla="*/ 80468 w 2318919"/>
              <a:gd name="connsiteY27" fmla="*/ 2691994 h 2699309"/>
              <a:gd name="connsiteX28" fmla="*/ 0 w 2318919"/>
              <a:gd name="connsiteY28" fmla="*/ 2699309 h 2699309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5 w 2238451"/>
              <a:gd name="connsiteY24" fmla="*/ 2525160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4 w 2238451"/>
              <a:gd name="connsiteY24" fmla="*/ 2525161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960533"/>
              <a:gd name="connsiteX1" fmla="*/ 1967788 w 2238451"/>
              <a:gd name="connsiteY1" fmla="*/ 0 h 2960533"/>
              <a:gd name="connsiteX2" fmla="*/ 1821484 w 2238451"/>
              <a:gd name="connsiteY2" fmla="*/ 197510 h 2960533"/>
              <a:gd name="connsiteX3" fmla="*/ 1741017 w 2238451"/>
              <a:gd name="connsiteY3" fmla="*/ 409651 h 2960533"/>
              <a:gd name="connsiteX4" fmla="*/ 1733702 w 2238451"/>
              <a:gd name="connsiteY4" fmla="*/ 526694 h 2960533"/>
              <a:gd name="connsiteX5" fmla="*/ 1858060 w 2238451"/>
              <a:gd name="connsiteY5" fmla="*/ 694944 h 2960533"/>
              <a:gd name="connsiteX6" fmla="*/ 2018995 w 2238451"/>
              <a:gd name="connsiteY6" fmla="*/ 768096 h 2960533"/>
              <a:gd name="connsiteX7" fmla="*/ 2165299 w 2238451"/>
              <a:gd name="connsiteY7" fmla="*/ 885139 h 2960533"/>
              <a:gd name="connsiteX8" fmla="*/ 2238451 w 2238451"/>
              <a:gd name="connsiteY8" fmla="*/ 965606 h 2960533"/>
              <a:gd name="connsiteX9" fmla="*/ 2197391 w 2238451"/>
              <a:gd name="connsiteY9" fmla="*/ 1044894 h 2960533"/>
              <a:gd name="connsiteX10" fmla="*/ 2119757 w 2238451"/>
              <a:gd name="connsiteY10" fmla="*/ 1131968 h 2960533"/>
              <a:gd name="connsiteX11" fmla="*/ 1964486 w 2238451"/>
              <a:gd name="connsiteY11" fmla="*/ 1219043 h 2960533"/>
              <a:gd name="connsiteX12" fmla="*/ 1909267 w 2238451"/>
              <a:gd name="connsiteY12" fmla="*/ 1265530 h 2960533"/>
              <a:gd name="connsiteX13" fmla="*/ 1762963 w 2238451"/>
              <a:gd name="connsiteY13" fmla="*/ 1367942 h 2960533"/>
              <a:gd name="connsiteX14" fmla="*/ 1645920 w 2238451"/>
              <a:gd name="connsiteY14" fmla="*/ 1521562 h 2960533"/>
              <a:gd name="connsiteX15" fmla="*/ 1521561 w 2238451"/>
              <a:gd name="connsiteY15" fmla="*/ 1631290 h 2960533"/>
              <a:gd name="connsiteX16" fmla="*/ 1316736 w 2238451"/>
              <a:gd name="connsiteY16" fmla="*/ 1704442 h 2960533"/>
              <a:gd name="connsiteX17" fmla="*/ 1177747 w 2238451"/>
              <a:gd name="connsiteY17" fmla="*/ 1755648 h 2960533"/>
              <a:gd name="connsiteX18" fmla="*/ 1089964 w 2238451"/>
              <a:gd name="connsiteY18" fmla="*/ 1814170 h 2960533"/>
              <a:gd name="connsiteX19" fmla="*/ 848563 w 2238451"/>
              <a:gd name="connsiteY19" fmla="*/ 1865376 h 2960533"/>
              <a:gd name="connsiteX20" fmla="*/ 651052 w 2238451"/>
              <a:gd name="connsiteY20" fmla="*/ 1953158 h 2960533"/>
              <a:gd name="connsiteX21" fmla="*/ 490118 w 2238451"/>
              <a:gd name="connsiteY21" fmla="*/ 2040941 h 2960533"/>
              <a:gd name="connsiteX22" fmla="*/ 489411 w 2238451"/>
              <a:gd name="connsiteY22" fmla="*/ 2263937 h 2960533"/>
              <a:gd name="connsiteX23" fmla="*/ 411776 w 2238451"/>
              <a:gd name="connsiteY23" fmla="*/ 2438086 h 2960533"/>
              <a:gd name="connsiteX24" fmla="*/ 256504 w 2238451"/>
              <a:gd name="connsiteY24" fmla="*/ 2525161 h 2960533"/>
              <a:gd name="connsiteX25" fmla="*/ 101233 w 2238451"/>
              <a:gd name="connsiteY25" fmla="*/ 2699310 h 2960533"/>
              <a:gd name="connsiteX26" fmla="*/ 0 w 2238451"/>
              <a:gd name="connsiteY26" fmla="*/ 2691994 h 2960533"/>
              <a:gd name="connsiteX27" fmla="*/ 178869 w 2238451"/>
              <a:gd name="connsiteY27" fmla="*/ 2960533 h 2960533"/>
              <a:gd name="connsiteX0" fmla="*/ 1944191 w 2214854"/>
              <a:gd name="connsiteY0" fmla="*/ 0 h 2960533"/>
              <a:gd name="connsiteX1" fmla="*/ 1944191 w 2214854"/>
              <a:gd name="connsiteY1" fmla="*/ 0 h 2960533"/>
              <a:gd name="connsiteX2" fmla="*/ 1797887 w 2214854"/>
              <a:gd name="connsiteY2" fmla="*/ 197510 h 2960533"/>
              <a:gd name="connsiteX3" fmla="*/ 1717420 w 2214854"/>
              <a:gd name="connsiteY3" fmla="*/ 409651 h 2960533"/>
              <a:gd name="connsiteX4" fmla="*/ 1710105 w 2214854"/>
              <a:gd name="connsiteY4" fmla="*/ 526694 h 2960533"/>
              <a:gd name="connsiteX5" fmla="*/ 1834463 w 2214854"/>
              <a:gd name="connsiteY5" fmla="*/ 694944 h 2960533"/>
              <a:gd name="connsiteX6" fmla="*/ 1995398 w 2214854"/>
              <a:gd name="connsiteY6" fmla="*/ 768096 h 2960533"/>
              <a:gd name="connsiteX7" fmla="*/ 2141702 w 2214854"/>
              <a:gd name="connsiteY7" fmla="*/ 885139 h 2960533"/>
              <a:gd name="connsiteX8" fmla="*/ 2214854 w 2214854"/>
              <a:gd name="connsiteY8" fmla="*/ 965606 h 2960533"/>
              <a:gd name="connsiteX9" fmla="*/ 2173794 w 2214854"/>
              <a:gd name="connsiteY9" fmla="*/ 1044894 h 2960533"/>
              <a:gd name="connsiteX10" fmla="*/ 2096160 w 2214854"/>
              <a:gd name="connsiteY10" fmla="*/ 1131968 h 2960533"/>
              <a:gd name="connsiteX11" fmla="*/ 1940889 w 2214854"/>
              <a:gd name="connsiteY11" fmla="*/ 1219043 h 2960533"/>
              <a:gd name="connsiteX12" fmla="*/ 1885670 w 2214854"/>
              <a:gd name="connsiteY12" fmla="*/ 1265530 h 2960533"/>
              <a:gd name="connsiteX13" fmla="*/ 1739366 w 2214854"/>
              <a:gd name="connsiteY13" fmla="*/ 1367942 h 2960533"/>
              <a:gd name="connsiteX14" fmla="*/ 1622323 w 2214854"/>
              <a:gd name="connsiteY14" fmla="*/ 1521562 h 2960533"/>
              <a:gd name="connsiteX15" fmla="*/ 1497964 w 2214854"/>
              <a:gd name="connsiteY15" fmla="*/ 1631290 h 2960533"/>
              <a:gd name="connsiteX16" fmla="*/ 1293139 w 2214854"/>
              <a:gd name="connsiteY16" fmla="*/ 1704442 h 2960533"/>
              <a:gd name="connsiteX17" fmla="*/ 1154150 w 2214854"/>
              <a:gd name="connsiteY17" fmla="*/ 1755648 h 2960533"/>
              <a:gd name="connsiteX18" fmla="*/ 1066367 w 2214854"/>
              <a:gd name="connsiteY18" fmla="*/ 1814170 h 2960533"/>
              <a:gd name="connsiteX19" fmla="*/ 824966 w 2214854"/>
              <a:gd name="connsiteY19" fmla="*/ 1865376 h 2960533"/>
              <a:gd name="connsiteX20" fmla="*/ 627455 w 2214854"/>
              <a:gd name="connsiteY20" fmla="*/ 1953158 h 2960533"/>
              <a:gd name="connsiteX21" fmla="*/ 466521 w 2214854"/>
              <a:gd name="connsiteY21" fmla="*/ 2040941 h 2960533"/>
              <a:gd name="connsiteX22" fmla="*/ 465814 w 2214854"/>
              <a:gd name="connsiteY22" fmla="*/ 2263937 h 2960533"/>
              <a:gd name="connsiteX23" fmla="*/ 388179 w 2214854"/>
              <a:gd name="connsiteY23" fmla="*/ 2438086 h 2960533"/>
              <a:gd name="connsiteX24" fmla="*/ 232907 w 2214854"/>
              <a:gd name="connsiteY24" fmla="*/ 2525161 h 2960533"/>
              <a:gd name="connsiteX25" fmla="*/ 77636 w 2214854"/>
              <a:gd name="connsiteY25" fmla="*/ 2699310 h 2960533"/>
              <a:gd name="connsiteX26" fmla="*/ 0 w 2214854"/>
              <a:gd name="connsiteY26" fmla="*/ 2786384 h 2960533"/>
              <a:gd name="connsiteX27" fmla="*/ 155272 w 2214854"/>
              <a:gd name="connsiteY27" fmla="*/ 2960533 h 2960533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232907 w 2214854"/>
              <a:gd name="connsiteY27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232907 w 2214854"/>
              <a:gd name="connsiteY28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77636 w 2214854"/>
              <a:gd name="connsiteY28" fmla="*/ 2873458 h 3047607"/>
              <a:gd name="connsiteX29" fmla="*/ 232907 w 2214854"/>
              <a:gd name="connsiteY29" fmla="*/ 3047607 h 3047607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786384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699309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09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10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155271 w 2214854"/>
              <a:gd name="connsiteY25" fmla="*/ 2612235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87073 h 2873457"/>
              <a:gd name="connsiteX1" fmla="*/ 1940888 w 2214854"/>
              <a:gd name="connsiteY1" fmla="*/ 0 h 2873457"/>
              <a:gd name="connsiteX2" fmla="*/ 1797887 w 2214854"/>
              <a:gd name="connsiteY2" fmla="*/ 284583 h 2873457"/>
              <a:gd name="connsiteX3" fmla="*/ 1717420 w 2214854"/>
              <a:gd name="connsiteY3" fmla="*/ 496724 h 2873457"/>
              <a:gd name="connsiteX4" fmla="*/ 1710105 w 2214854"/>
              <a:gd name="connsiteY4" fmla="*/ 613767 h 2873457"/>
              <a:gd name="connsiteX5" fmla="*/ 1834463 w 2214854"/>
              <a:gd name="connsiteY5" fmla="*/ 782017 h 2873457"/>
              <a:gd name="connsiteX6" fmla="*/ 1995398 w 2214854"/>
              <a:gd name="connsiteY6" fmla="*/ 855169 h 2873457"/>
              <a:gd name="connsiteX7" fmla="*/ 2141702 w 2214854"/>
              <a:gd name="connsiteY7" fmla="*/ 972212 h 2873457"/>
              <a:gd name="connsiteX8" fmla="*/ 2214854 w 2214854"/>
              <a:gd name="connsiteY8" fmla="*/ 1052679 h 2873457"/>
              <a:gd name="connsiteX9" fmla="*/ 2173794 w 2214854"/>
              <a:gd name="connsiteY9" fmla="*/ 1131967 h 2873457"/>
              <a:gd name="connsiteX10" fmla="*/ 2096160 w 2214854"/>
              <a:gd name="connsiteY10" fmla="*/ 1219041 h 2873457"/>
              <a:gd name="connsiteX11" fmla="*/ 1940889 w 2214854"/>
              <a:gd name="connsiteY11" fmla="*/ 1306116 h 2873457"/>
              <a:gd name="connsiteX12" fmla="*/ 1885670 w 2214854"/>
              <a:gd name="connsiteY12" fmla="*/ 1352603 h 2873457"/>
              <a:gd name="connsiteX13" fmla="*/ 1739366 w 2214854"/>
              <a:gd name="connsiteY13" fmla="*/ 1455015 h 2873457"/>
              <a:gd name="connsiteX14" fmla="*/ 1622323 w 2214854"/>
              <a:gd name="connsiteY14" fmla="*/ 1608635 h 2873457"/>
              <a:gd name="connsiteX15" fmla="*/ 1497964 w 2214854"/>
              <a:gd name="connsiteY15" fmla="*/ 1718363 h 2873457"/>
              <a:gd name="connsiteX16" fmla="*/ 1293139 w 2214854"/>
              <a:gd name="connsiteY16" fmla="*/ 1791515 h 2873457"/>
              <a:gd name="connsiteX17" fmla="*/ 1154150 w 2214854"/>
              <a:gd name="connsiteY17" fmla="*/ 1842721 h 2873457"/>
              <a:gd name="connsiteX18" fmla="*/ 1066367 w 2214854"/>
              <a:gd name="connsiteY18" fmla="*/ 1901243 h 2873457"/>
              <a:gd name="connsiteX19" fmla="*/ 824966 w 2214854"/>
              <a:gd name="connsiteY19" fmla="*/ 1952449 h 2873457"/>
              <a:gd name="connsiteX20" fmla="*/ 627455 w 2214854"/>
              <a:gd name="connsiteY20" fmla="*/ 2040231 h 2873457"/>
              <a:gd name="connsiteX21" fmla="*/ 466521 w 2214854"/>
              <a:gd name="connsiteY21" fmla="*/ 2128014 h 2873457"/>
              <a:gd name="connsiteX22" fmla="*/ 465814 w 2214854"/>
              <a:gd name="connsiteY22" fmla="*/ 2351010 h 2873457"/>
              <a:gd name="connsiteX23" fmla="*/ 388179 w 2214854"/>
              <a:gd name="connsiteY23" fmla="*/ 2525159 h 2873457"/>
              <a:gd name="connsiteX24" fmla="*/ 232907 w 2214854"/>
              <a:gd name="connsiteY24" fmla="*/ 2612234 h 2873457"/>
              <a:gd name="connsiteX25" fmla="*/ 155271 w 2214854"/>
              <a:gd name="connsiteY25" fmla="*/ 2699308 h 2873457"/>
              <a:gd name="connsiteX26" fmla="*/ 0 w 2214854"/>
              <a:gd name="connsiteY26" fmla="*/ 2786383 h 2873457"/>
              <a:gd name="connsiteX27" fmla="*/ 0 w 2214854"/>
              <a:gd name="connsiteY27" fmla="*/ 2873457 h 2873457"/>
              <a:gd name="connsiteX28" fmla="*/ 232907 w 2214854"/>
              <a:gd name="connsiteY28" fmla="*/ 2873457 h 2873457"/>
              <a:gd name="connsiteX0" fmla="*/ 1940888 w 2214854"/>
              <a:gd name="connsiteY0" fmla="*/ 0 h 2873457"/>
              <a:gd name="connsiteX1" fmla="*/ 1797887 w 2214854"/>
              <a:gd name="connsiteY1" fmla="*/ 284583 h 2873457"/>
              <a:gd name="connsiteX2" fmla="*/ 1717420 w 2214854"/>
              <a:gd name="connsiteY2" fmla="*/ 496724 h 2873457"/>
              <a:gd name="connsiteX3" fmla="*/ 1710105 w 2214854"/>
              <a:gd name="connsiteY3" fmla="*/ 613767 h 2873457"/>
              <a:gd name="connsiteX4" fmla="*/ 1834463 w 2214854"/>
              <a:gd name="connsiteY4" fmla="*/ 782017 h 2873457"/>
              <a:gd name="connsiteX5" fmla="*/ 1995398 w 2214854"/>
              <a:gd name="connsiteY5" fmla="*/ 855169 h 2873457"/>
              <a:gd name="connsiteX6" fmla="*/ 2141702 w 2214854"/>
              <a:gd name="connsiteY6" fmla="*/ 972212 h 2873457"/>
              <a:gd name="connsiteX7" fmla="*/ 2214854 w 2214854"/>
              <a:gd name="connsiteY7" fmla="*/ 1052679 h 2873457"/>
              <a:gd name="connsiteX8" fmla="*/ 2173794 w 2214854"/>
              <a:gd name="connsiteY8" fmla="*/ 1131967 h 2873457"/>
              <a:gd name="connsiteX9" fmla="*/ 2096160 w 2214854"/>
              <a:gd name="connsiteY9" fmla="*/ 1219041 h 2873457"/>
              <a:gd name="connsiteX10" fmla="*/ 1940889 w 2214854"/>
              <a:gd name="connsiteY10" fmla="*/ 1306116 h 2873457"/>
              <a:gd name="connsiteX11" fmla="*/ 1885670 w 2214854"/>
              <a:gd name="connsiteY11" fmla="*/ 1352603 h 2873457"/>
              <a:gd name="connsiteX12" fmla="*/ 1739366 w 2214854"/>
              <a:gd name="connsiteY12" fmla="*/ 1455015 h 2873457"/>
              <a:gd name="connsiteX13" fmla="*/ 1622323 w 2214854"/>
              <a:gd name="connsiteY13" fmla="*/ 1608635 h 2873457"/>
              <a:gd name="connsiteX14" fmla="*/ 1497964 w 2214854"/>
              <a:gd name="connsiteY14" fmla="*/ 1718363 h 2873457"/>
              <a:gd name="connsiteX15" fmla="*/ 1293139 w 2214854"/>
              <a:gd name="connsiteY15" fmla="*/ 1791515 h 2873457"/>
              <a:gd name="connsiteX16" fmla="*/ 1154150 w 2214854"/>
              <a:gd name="connsiteY16" fmla="*/ 1842721 h 2873457"/>
              <a:gd name="connsiteX17" fmla="*/ 1066367 w 2214854"/>
              <a:gd name="connsiteY17" fmla="*/ 1901243 h 2873457"/>
              <a:gd name="connsiteX18" fmla="*/ 824966 w 2214854"/>
              <a:gd name="connsiteY18" fmla="*/ 1952449 h 2873457"/>
              <a:gd name="connsiteX19" fmla="*/ 627455 w 2214854"/>
              <a:gd name="connsiteY19" fmla="*/ 2040231 h 2873457"/>
              <a:gd name="connsiteX20" fmla="*/ 466521 w 2214854"/>
              <a:gd name="connsiteY20" fmla="*/ 2128014 h 2873457"/>
              <a:gd name="connsiteX21" fmla="*/ 465814 w 2214854"/>
              <a:gd name="connsiteY21" fmla="*/ 2351010 h 2873457"/>
              <a:gd name="connsiteX22" fmla="*/ 388179 w 2214854"/>
              <a:gd name="connsiteY22" fmla="*/ 2525159 h 2873457"/>
              <a:gd name="connsiteX23" fmla="*/ 232907 w 2214854"/>
              <a:gd name="connsiteY23" fmla="*/ 2612234 h 2873457"/>
              <a:gd name="connsiteX24" fmla="*/ 155271 w 2214854"/>
              <a:gd name="connsiteY24" fmla="*/ 2699308 h 2873457"/>
              <a:gd name="connsiteX25" fmla="*/ 0 w 2214854"/>
              <a:gd name="connsiteY25" fmla="*/ 2786383 h 2873457"/>
              <a:gd name="connsiteX26" fmla="*/ 0 w 2214854"/>
              <a:gd name="connsiteY26" fmla="*/ 2873457 h 2873457"/>
              <a:gd name="connsiteX27" fmla="*/ 232907 w 2214854"/>
              <a:gd name="connsiteY27" fmla="*/ 2873457 h 2873457"/>
              <a:gd name="connsiteX0" fmla="*/ 1940888 w 2214854"/>
              <a:gd name="connsiteY0" fmla="*/ 0 h 2873457"/>
              <a:gd name="connsiteX1" fmla="*/ 1797887 w 2214854"/>
              <a:gd name="connsiteY1" fmla="*/ 284583 h 2873457"/>
              <a:gd name="connsiteX2" fmla="*/ 1717420 w 2214854"/>
              <a:gd name="connsiteY2" fmla="*/ 496724 h 2873457"/>
              <a:gd name="connsiteX3" fmla="*/ 1707982 w 2214854"/>
              <a:gd name="connsiteY3" fmla="*/ 609521 h 2873457"/>
              <a:gd name="connsiteX4" fmla="*/ 1834463 w 2214854"/>
              <a:gd name="connsiteY4" fmla="*/ 782017 h 2873457"/>
              <a:gd name="connsiteX5" fmla="*/ 1995398 w 2214854"/>
              <a:gd name="connsiteY5" fmla="*/ 855169 h 2873457"/>
              <a:gd name="connsiteX6" fmla="*/ 2141702 w 2214854"/>
              <a:gd name="connsiteY6" fmla="*/ 972212 h 2873457"/>
              <a:gd name="connsiteX7" fmla="*/ 2214854 w 2214854"/>
              <a:gd name="connsiteY7" fmla="*/ 1052679 h 2873457"/>
              <a:gd name="connsiteX8" fmla="*/ 2173794 w 2214854"/>
              <a:gd name="connsiteY8" fmla="*/ 1131967 h 2873457"/>
              <a:gd name="connsiteX9" fmla="*/ 2096160 w 2214854"/>
              <a:gd name="connsiteY9" fmla="*/ 1219041 h 2873457"/>
              <a:gd name="connsiteX10" fmla="*/ 1940889 w 2214854"/>
              <a:gd name="connsiteY10" fmla="*/ 1306116 h 2873457"/>
              <a:gd name="connsiteX11" fmla="*/ 1885670 w 2214854"/>
              <a:gd name="connsiteY11" fmla="*/ 1352603 h 2873457"/>
              <a:gd name="connsiteX12" fmla="*/ 1739366 w 2214854"/>
              <a:gd name="connsiteY12" fmla="*/ 1455015 h 2873457"/>
              <a:gd name="connsiteX13" fmla="*/ 1622323 w 2214854"/>
              <a:gd name="connsiteY13" fmla="*/ 1608635 h 2873457"/>
              <a:gd name="connsiteX14" fmla="*/ 1497964 w 2214854"/>
              <a:gd name="connsiteY14" fmla="*/ 1718363 h 2873457"/>
              <a:gd name="connsiteX15" fmla="*/ 1293139 w 2214854"/>
              <a:gd name="connsiteY15" fmla="*/ 1791515 h 2873457"/>
              <a:gd name="connsiteX16" fmla="*/ 1154150 w 2214854"/>
              <a:gd name="connsiteY16" fmla="*/ 1842721 h 2873457"/>
              <a:gd name="connsiteX17" fmla="*/ 1066367 w 2214854"/>
              <a:gd name="connsiteY17" fmla="*/ 1901243 h 2873457"/>
              <a:gd name="connsiteX18" fmla="*/ 824966 w 2214854"/>
              <a:gd name="connsiteY18" fmla="*/ 1952449 h 2873457"/>
              <a:gd name="connsiteX19" fmla="*/ 627455 w 2214854"/>
              <a:gd name="connsiteY19" fmla="*/ 2040231 h 2873457"/>
              <a:gd name="connsiteX20" fmla="*/ 466521 w 2214854"/>
              <a:gd name="connsiteY20" fmla="*/ 2128014 h 2873457"/>
              <a:gd name="connsiteX21" fmla="*/ 465814 w 2214854"/>
              <a:gd name="connsiteY21" fmla="*/ 2351010 h 2873457"/>
              <a:gd name="connsiteX22" fmla="*/ 388179 w 2214854"/>
              <a:gd name="connsiteY22" fmla="*/ 2525159 h 2873457"/>
              <a:gd name="connsiteX23" fmla="*/ 232907 w 2214854"/>
              <a:gd name="connsiteY23" fmla="*/ 2612234 h 2873457"/>
              <a:gd name="connsiteX24" fmla="*/ 155271 w 2214854"/>
              <a:gd name="connsiteY24" fmla="*/ 2699308 h 2873457"/>
              <a:gd name="connsiteX25" fmla="*/ 0 w 2214854"/>
              <a:gd name="connsiteY25" fmla="*/ 2786383 h 2873457"/>
              <a:gd name="connsiteX26" fmla="*/ 0 w 2214854"/>
              <a:gd name="connsiteY26" fmla="*/ 2873457 h 2873457"/>
              <a:gd name="connsiteX27" fmla="*/ 232907 w 2214854"/>
              <a:gd name="connsiteY27" fmla="*/ 2873457 h 2873457"/>
              <a:gd name="connsiteX0" fmla="*/ 1940888 w 2214854"/>
              <a:gd name="connsiteY0" fmla="*/ 0 h 2873457"/>
              <a:gd name="connsiteX1" fmla="*/ 1797887 w 2214854"/>
              <a:gd name="connsiteY1" fmla="*/ 284583 h 2873457"/>
              <a:gd name="connsiteX2" fmla="*/ 1717420 w 2214854"/>
              <a:gd name="connsiteY2" fmla="*/ 496724 h 2873457"/>
              <a:gd name="connsiteX3" fmla="*/ 1834463 w 2214854"/>
              <a:gd name="connsiteY3" fmla="*/ 782017 h 2873457"/>
              <a:gd name="connsiteX4" fmla="*/ 1995398 w 2214854"/>
              <a:gd name="connsiteY4" fmla="*/ 855169 h 2873457"/>
              <a:gd name="connsiteX5" fmla="*/ 2141702 w 2214854"/>
              <a:gd name="connsiteY5" fmla="*/ 972212 h 2873457"/>
              <a:gd name="connsiteX6" fmla="*/ 2214854 w 2214854"/>
              <a:gd name="connsiteY6" fmla="*/ 1052679 h 2873457"/>
              <a:gd name="connsiteX7" fmla="*/ 2173794 w 2214854"/>
              <a:gd name="connsiteY7" fmla="*/ 1131967 h 2873457"/>
              <a:gd name="connsiteX8" fmla="*/ 2096160 w 2214854"/>
              <a:gd name="connsiteY8" fmla="*/ 1219041 h 2873457"/>
              <a:gd name="connsiteX9" fmla="*/ 1940889 w 2214854"/>
              <a:gd name="connsiteY9" fmla="*/ 1306116 h 2873457"/>
              <a:gd name="connsiteX10" fmla="*/ 1885670 w 2214854"/>
              <a:gd name="connsiteY10" fmla="*/ 1352603 h 2873457"/>
              <a:gd name="connsiteX11" fmla="*/ 1739366 w 2214854"/>
              <a:gd name="connsiteY11" fmla="*/ 1455015 h 2873457"/>
              <a:gd name="connsiteX12" fmla="*/ 1622323 w 2214854"/>
              <a:gd name="connsiteY12" fmla="*/ 1608635 h 2873457"/>
              <a:gd name="connsiteX13" fmla="*/ 1497964 w 2214854"/>
              <a:gd name="connsiteY13" fmla="*/ 1718363 h 2873457"/>
              <a:gd name="connsiteX14" fmla="*/ 1293139 w 2214854"/>
              <a:gd name="connsiteY14" fmla="*/ 1791515 h 2873457"/>
              <a:gd name="connsiteX15" fmla="*/ 1154150 w 2214854"/>
              <a:gd name="connsiteY15" fmla="*/ 1842721 h 2873457"/>
              <a:gd name="connsiteX16" fmla="*/ 1066367 w 2214854"/>
              <a:gd name="connsiteY16" fmla="*/ 1901243 h 2873457"/>
              <a:gd name="connsiteX17" fmla="*/ 824966 w 2214854"/>
              <a:gd name="connsiteY17" fmla="*/ 1952449 h 2873457"/>
              <a:gd name="connsiteX18" fmla="*/ 627455 w 2214854"/>
              <a:gd name="connsiteY18" fmla="*/ 2040231 h 2873457"/>
              <a:gd name="connsiteX19" fmla="*/ 466521 w 2214854"/>
              <a:gd name="connsiteY19" fmla="*/ 2128014 h 2873457"/>
              <a:gd name="connsiteX20" fmla="*/ 465814 w 2214854"/>
              <a:gd name="connsiteY20" fmla="*/ 2351010 h 2873457"/>
              <a:gd name="connsiteX21" fmla="*/ 388179 w 2214854"/>
              <a:gd name="connsiteY21" fmla="*/ 2525159 h 2873457"/>
              <a:gd name="connsiteX22" fmla="*/ 232907 w 2214854"/>
              <a:gd name="connsiteY22" fmla="*/ 2612234 h 2873457"/>
              <a:gd name="connsiteX23" fmla="*/ 155271 w 2214854"/>
              <a:gd name="connsiteY23" fmla="*/ 2699308 h 2873457"/>
              <a:gd name="connsiteX24" fmla="*/ 0 w 2214854"/>
              <a:gd name="connsiteY24" fmla="*/ 2786383 h 2873457"/>
              <a:gd name="connsiteX25" fmla="*/ 0 w 2214854"/>
              <a:gd name="connsiteY25" fmla="*/ 2873457 h 2873457"/>
              <a:gd name="connsiteX26" fmla="*/ 232907 w 2214854"/>
              <a:gd name="connsiteY26" fmla="*/ 2873457 h 2873457"/>
              <a:gd name="connsiteX0" fmla="*/ 1940888 w 2214854"/>
              <a:gd name="connsiteY0" fmla="*/ 0 h 2873457"/>
              <a:gd name="connsiteX1" fmla="*/ 1797887 w 2214854"/>
              <a:gd name="connsiteY1" fmla="*/ 284583 h 2873457"/>
              <a:gd name="connsiteX2" fmla="*/ 1717420 w 2214854"/>
              <a:gd name="connsiteY2" fmla="*/ 496724 h 2873457"/>
              <a:gd name="connsiteX3" fmla="*/ 1834463 w 2214854"/>
              <a:gd name="connsiteY3" fmla="*/ 782017 h 2873457"/>
              <a:gd name="connsiteX4" fmla="*/ 1995398 w 2214854"/>
              <a:gd name="connsiteY4" fmla="*/ 855169 h 2873457"/>
              <a:gd name="connsiteX5" fmla="*/ 2141702 w 2214854"/>
              <a:gd name="connsiteY5" fmla="*/ 972212 h 2873457"/>
              <a:gd name="connsiteX6" fmla="*/ 2214854 w 2214854"/>
              <a:gd name="connsiteY6" fmla="*/ 1052679 h 2873457"/>
              <a:gd name="connsiteX7" fmla="*/ 2173794 w 2214854"/>
              <a:gd name="connsiteY7" fmla="*/ 1131967 h 2873457"/>
              <a:gd name="connsiteX8" fmla="*/ 2096160 w 2214854"/>
              <a:gd name="connsiteY8" fmla="*/ 1219041 h 2873457"/>
              <a:gd name="connsiteX9" fmla="*/ 1940889 w 2214854"/>
              <a:gd name="connsiteY9" fmla="*/ 1306116 h 2873457"/>
              <a:gd name="connsiteX10" fmla="*/ 1885670 w 2214854"/>
              <a:gd name="connsiteY10" fmla="*/ 1352603 h 2873457"/>
              <a:gd name="connsiteX11" fmla="*/ 1739366 w 2214854"/>
              <a:gd name="connsiteY11" fmla="*/ 1455015 h 2873457"/>
              <a:gd name="connsiteX12" fmla="*/ 1622323 w 2214854"/>
              <a:gd name="connsiteY12" fmla="*/ 1608635 h 2873457"/>
              <a:gd name="connsiteX13" fmla="*/ 1497964 w 2214854"/>
              <a:gd name="connsiteY13" fmla="*/ 1718363 h 2873457"/>
              <a:gd name="connsiteX14" fmla="*/ 1293139 w 2214854"/>
              <a:gd name="connsiteY14" fmla="*/ 1791515 h 2873457"/>
              <a:gd name="connsiteX15" fmla="*/ 1154150 w 2214854"/>
              <a:gd name="connsiteY15" fmla="*/ 1842721 h 2873457"/>
              <a:gd name="connsiteX16" fmla="*/ 1066367 w 2214854"/>
              <a:gd name="connsiteY16" fmla="*/ 1901243 h 2873457"/>
              <a:gd name="connsiteX17" fmla="*/ 824966 w 2214854"/>
              <a:gd name="connsiteY17" fmla="*/ 1952449 h 2873457"/>
              <a:gd name="connsiteX18" fmla="*/ 627455 w 2214854"/>
              <a:gd name="connsiteY18" fmla="*/ 2040231 h 2873457"/>
              <a:gd name="connsiteX19" fmla="*/ 466521 w 2214854"/>
              <a:gd name="connsiteY19" fmla="*/ 2128014 h 2873457"/>
              <a:gd name="connsiteX20" fmla="*/ 465814 w 2214854"/>
              <a:gd name="connsiteY20" fmla="*/ 2351010 h 2873457"/>
              <a:gd name="connsiteX21" fmla="*/ 388179 w 2214854"/>
              <a:gd name="connsiteY21" fmla="*/ 2525159 h 2873457"/>
              <a:gd name="connsiteX22" fmla="*/ 232907 w 2214854"/>
              <a:gd name="connsiteY22" fmla="*/ 2612234 h 2873457"/>
              <a:gd name="connsiteX23" fmla="*/ 155271 w 2214854"/>
              <a:gd name="connsiteY23" fmla="*/ 2699308 h 2873457"/>
              <a:gd name="connsiteX24" fmla="*/ 0 w 2214854"/>
              <a:gd name="connsiteY24" fmla="*/ 2786383 h 2873457"/>
              <a:gd name="connsiteX25" fmla="*/ 0 w 2214854"/>
              <a:gd name="connsiteY25" fmla="*/ 2873457 h 2873457"/>
              <a:gd name="connsiteX26" fmla="*/ 232907 w 2214854"/>
              <a:gd name="connsiteY26" fmla="*/ 2873457 h 2873457"/>
              <a:gd name="connsiteX0" fmla="*/ 1940888 w 2214854"/>
              <a:gd name="connsiteY0" fmla="*/ 0 h 2873457"/>
              <a:gd name="connsiteX1" fmla="*/ 1797887 w 2214854"/>
              <a:gd name="connsiteY1" fmla="*/ 284583 h 2873457"/>
              <a:gd name="connsiteX2" fmla="*/ 1717420 w 2214854"/>
              <a:gd name="connsiteY2" fmla="*/ 496724 h 2873457"/>
              <a:gd name="connsiteX3" fmla="*/ 1834463 w 2214854"/>
              <a:gd name="connsiteY3" fmla="*/ 782017 h 2873457"/>
              <a:gd name="connsiteX4" fmla="*/ 1995398 w 2214854"/>
              <a:gd name="connsiteY4" fmla="*/ 855169 h 2873457"/>
              <a:gd name="connsiteX5" fmla="*/ 2141702 w 2214854"/>
              <a:gd name="connsiteY5" fmla="*/ 972212 h 2873457"/>
              <a:gd name="connsiteX6" fmla="*/ 2214854 w 2214854"/>
              <a:gd name="connsiteY6" fmla="*/ 1052679 h 2873457"/>
              <a:gd name="connsiteX7" fmla="*/ 2173794 w 2214854"/>
              <a:gd name="connsiteY7" fmla="*/ 1131967 h 2873457"/>
              <a:gd name="connsiteX8" fmla="*/ 2096160 w 2214854"/>
              <a:gd name="connsiteY8" fmla="*/ 1219041 h 2873457"/>
              <a:gd name="connsiteX9" fmla="*/ 1940889 w 2214854"/>
              <a:gd name="connsiteY9" fmla="*/ 1306116 h 2873457"/>
              <a:gd name="connsiteX10" fmla="*/ 1885670 w 2214854"/>
              <a:gd name="connsiteY10" fmla="*/ 1352603 h 2873457"/>
              <a:gd name="connsiteX11" fmla="*/ 1739366 w 2214854"/>
              <a:gd name="connsiteY11" fmla="*/ 1455015 h 2873457"/>
              <a:gd name="connsiteX12" fmla="*/ 1622323 w 2214854"/>
              <a:gd name="connsiteY12" fmla="*/ 1608635 h 2873457"/>
              <a:gd name="connsiteX13" fmla="*/ 1497964 w 2214854"/>
              <a:gd name="connsiteY13" fmla="*/ 1718363 h 2873457"/>
              <a:gd name="connsiteX14" fmla="*/ 1293139 w 2214854"/>
              <a:gd name="connsiteY14" fmla="*/ 1791515 h 2873457"/>
              <a:gd name="connsiteX15" fmla="*/ 1154150 w 2214854"/>
              <a:gd name="connsiteY15" fmla="*/ 1842721 h 2873457"/>
              <a:gd name="connsiteX16" fmla="*/ 1066367 w 2214854"/>
              <a:gd name="connsiteY16" fmla="*/ 1901243 h 2873457"/>
              <a:gd name="connsiteX17" fmla="*/ 824966 w 2214854"/>
              <a:gd name="connsiteY17" fmla="*/ 1952449 h 2873457"/>
              <a:gd name="connsiteX18" fmla="*/ 627455 w 2214854"/>
              <a:gd name="connsiteY18" fmla="*/ 2040231 h 2873457"/>
              <a:gd name="connsiteX19" fmla="*/ 466521 w 2214854"/>
              <a:gd name="connsiteY19" fmla="*/ 2128014 h 2873457"/>
              <a:gd name="connsiteX20" fmla="*/ 465814 w 2214854"/>
              <a:gd name="connsiteY20" fmla="*/ 2351010 h 2873457"/>
              <a:gd name="connsiteX21" fmla="*/ 388179 w 2214854"/>
              <a:gd name="connsiteY21" fmla="*/ 2525159 h 2873457"/>
              <a:gd name="connsiteX22" fmla="*/ 232907 w 2214854"/>
              <a:gd name="connsiteY22" fmla="*/ 2612234 h 2873457"/>
              <a:gd name="connsiteX23" fmla="*/ 155271 w 2214854"/>
              <a:gd name="connsiteY23" fmla="*/ 2699308 h 2873457"/>
              <a:gd name="connsiteX24" fmla="*/ 0 w 2214854"/>
              <a:gd name="connsiteY24" fmla="*/ 2786383 h 2873457"/>
              <a:gd name="connsiteX25" fmla="*/ 0 w 2214854"/>
              <a:gd name="connsiteY25" fmla="*/ 2873457 h 2873457"/>
              <a:gd name="connsiteX26" fmla="*/ 232907 w 2214854"/>
              <a:gd name="connsiteY26" fmla="*/ 2873457 h 2873457"/>
              <a:gd name="connsiteX0" fmla="*/ 1940888 w 2214854"/>
              <a:gd name="connsiteY0" fmla="*/ 0 h 2873457"/>
              <a:gd name="connsiteX1" fmla="*/ 1797887 w 2214854"/>
              <a:gd name="connsiteY1" fmla="*/ 284583 h 2873457"/>
              <a:gd name="connsiteX2" fmla="*/ 1717420 w 2214854"/>
              <a:gd name="connsiteY2" fmla="*/ 496724 h 2873457"/>
              <a:gd name="connsiteX3" fmla="*/ 1834463 w 2214854"/>
              <a:gd name="connsiteY3" fmla="*/ 782017 h 2873457"/>
              <a:gd name="connsiteX4" fmla="*/ 1995398 w 2214854"/>
              <a:gd name="connsiteY4" fmla="*/ 855169 h 2873457"/>
              <a:gd name="connsiteX5" fmla="*/ 2141702 w 2214854"/>
              <a:gd name="connsiteY5" fmla="*/ 972212 h 2873457"/>
              <a:gd name="connsiteX6" fmla="*/ 2214854 w 2214854"/>
              <a:gd name="connsiteY6" fmla="*/ 1052679 h 2873457"/>
              <a:gd name="connsiteX7" fmla="*/ 2173794 w 2214854"/>
              <a:gd name="connsiteY7" fmla="*/ 1131967 h 2873457"/>
              <a:gd name="connsiteX8" fmla="*/ 2096160 w 2214854"/>
              <a:gd name="connsiteY8" fmla="*/ 1219041 h 2873457"/>
              <a:gd name="connsiteX9" fmla="*/ 1940889 w 2214854"/>
              <a:gd name="connsiteY9" fmla="*/ 1306116 h 2873457"/>
              <a:gd name="connsiteX10" fmla="*/ 1885670 w 2214854"/>
              <a:gd name="connsiteY10" fmla="*/ 1352603 h 2873457"/>
              <a:gd name="connsiteX11" fmla="*/ 1739366 w 2214854"/>
              <a:gd name="connsiteY11" fmla="*/ 1455015 h 2873457"/>
              <a:gd name="connsiteX12" fmla="*/ 1622323 w 2214854"/>
              <a:gd name="connsiteY12" fmla="*/ 1608635 h 2873457"/>
              <a:gd name="connsiteX13" fmla="*/ 1497964 w 2214854"/>
              <a:gd name="connsiteY13" fmla="*/ 1718363 h 2873457"/>
              <a:gd name="connsiteX14" fmla="*/ 1293139 w 2214854"/>
              <a:gd name="connsiteY14" fmla="*/ 1791515 h 2873457"/>
              <a:gd name="connsiteX15" fmla="*/ 1154150 w 2214854"/>
              <a:gd name="connsiteY15" fmla="*/ 1842721 h 2873457"/>
              <a:gd name="connsiteX16" fmla="*/ 1066367 w 2214854"/>
              <a:gd name="connsiteY16" fmla="*/ 1901243 h 2873457"/>
              <a:gd name="connsiteX17" fmla="*/ 824966 w 2214854"/>
              <a:gd name="connsiteY17" fmla="*/ 1952449 h 2873457"/>
              <a:gd name="connsiteX18" fmla="*/ 627455 w 2214854"/>
              <a:gd name="connsiteY18" fmla="*/ 2040231 h 2873457"/>
              <a:gd name="connsiteX19" fmla="*/ 466521 w 2214854"/>
              <a:gd name="connsiteY19" fmla="*/ 2128014 h 2873457"/>
              <a:gd name="connsiteX20" fmla="*/ 465814 w 2214854"/>
              <a:gd name="connsiteY20" fmla="*/ 2351010 h 2873457"/>
              <a:gd name="connsiteX21" fmla="*/ 388179 w 2214854"/>
              <a:gd name="connsiteY21" fmla="*/ 2525159 h 2873457"/>
              <a:gd name="connsiteX22" fmla="*/ 232907 w 2214854"/>
              <a:gd name="connsiteY22" fmla="*/ 2612234 h 2873457"/>
              <a:gd name="connsiteX23" fmla="*/ 155271 w 2214854"/>
              <a:gd name="connsiteY23" fmla="*/ 2699308 h 2873457"/>
              <a:gd name="connsiteX24" fmla="*/ 0 w 2214854"/>
              <a:gd name="connsiteY24" fmla="*/ 2786383 h 2873457"/>
              <a:gd name="connsiteX25" fmla="*/ 0 w 2214854"/>
              <a:gd name="connsiteY25" fmla="*/ 2873457 h 2873457"/>
              <a:gd name="connsiteX26" fmla="*/ 232907 w 2214854"/>
              <a:gd name="connsiteY26" fmla="*/ 2873457 h 2873457"/>
              <a:gd name="connsiteX0" fmla="*/ 1940888 w 2214854"/>
              <a:gd name="connsiteY0" fmla="*/ 0 h 2873457"/>
              <a:gd name="connsiteX1" fmla="*/ 1797887 w 2214854"/>
              <a:gd name="connsiteY1" fmla="*/ 284583 h 2873457"/>
              <a:gd name="connsiteX2" fmla="*/ 1717420 w 2214854"/>
              <a:gd name="connsiteY2" fmla="*/ 496724 h 2873457"/>
              <a:gd name="connsiteX3" fmla="*/ 1863253 w 2214854"/>
              <a:gd name="connsiteY3" fmla="*/ 783670 h 2873457"/>
              <a:gd name="connsiteX4" fmla="*/ 1995398 w 2214854"/>
              <a:gd name="connsiteY4" fmla="*/ 855169 h 2873457"/>
              <a:gd name="connsiteX5" fmla="*/ 2141702 w 2214854"/>
              <a:gd name="connsiteY5" fmla="*/ 972212 h 2873457"/>
              <a:gd name="connsiteX6" fmla="*/ 2214854 w 2214854"/>
              <a:gd name="connsiteY6" fmla="*/ 1052679 h 2873457"/>
              <a:gd name="connsiteX7" fmla="*/ 2173794 w 2214854"/>
              <a:gd name="connsiteY7" fmla="*/ 1131967 h 2873457"/>
              <a:gd name="connsiteX8" fmla="*/ 2096160 w 2214854"/>
              <a:gd name="connsiteY8" fmla="*/ 1219041 h 2873457"/>
              <a:gd name="connsiteX9" fmla="*/ 1940889 w 2214854"/>
              <a:gd name="connsiteY9" fmla="*/ 1306116 h 2873457"/>
              <a:gd name="connsiteX10" fmla="*/ 1885670 w 2214854"/>
              <a:gd name="connsiteY10" fmla="*/ 1352603 h 2873457"/>
              <a:gd name="connsiteX11" fmla="*/ 1739366 w 2214854"/>
              <a:gd name="connsiteY11" fmla="*/ 1455015 h 2873457"/>
              <a:gd name="connsiteX12" fmla="*/ 1622323 w 2214854"/>
              <a:gd name="connsiteY12" fmla="*/ 1608635 h 2873457"/>
              <a:gd name="connsiteX13" fmla="*/ 1497964 w 2214854"/>
              <a:gd name="connsiteY13" fmla="*/ 1718363 h 2873457"/>
              <a:gd name="connsiteX14" fmla="*/ 1293139 w 2214854"/>
              <a:gd name="connsiteY14" fmla="*/ 1791515 h 2873457"/>
              <a:gd name="connsiteX15" fmla="*/ 1154150 w 2214854"/>
              <a:gd name="connsiteY15" fmla="*/ 1842721 h 2873457"/>
              <a:gd name="connsiteX16" fmla="*/ 1066367 w 2214854"/>
              <a:gd name="connsiteY16" fmla="*/ 1901243 h 2873457"/>
              <a:gd name="connsiteX17" fmla="*/ 824966 w 2214854"/>
              <a:gd name="connsiteY17" fmla="*/ 1952449 h 2873457"/>
              <a:gd name="connsiteX18" fmla="*/ 627455 w 2214854"/>
              <a:gd name="connsiteY18" fmla="*/ 2040231 h 2873457"/>
              <a:gd name="connsiteX19" fmla="*/ 466521 w 2214854"/>
              <a:gd name="connsiteY19" fmla="*/ 2128014 h 2873457"/>
              <a:gd name="connsiteX20" fmla="*/ 465814 w 2214854"/>
              <a:gd name="connsiteY20" fmla="*/ 2351010 h 2873457"/>
              <a:gd name="connsiteX21" fmla="*/ 388179 w 2214854"/>
              <a:gd name="connsiteY21" fmla="*/ 2525159 h 2873457"/>
              <a:gd name="connsiteX22" fmla="*/ 232907 w 2214854"/>
              <a:gd name="connsiteY22" fmla="*/ 2612234 h 2873457"/>
              <a:gd name="connsiteX23" fmla="*/ 155271 w 2214854"/>
              <a:gd name="connsiteY23" fmla="*/ 2699308 h 2873457"/>
              <a:gd name="connsiteX24" fmla="*/ 0 w 2214854"/>
              <a:gd name="connsiteY24" fmla="*/ 2786383 h 2873457"/>
              <a:gd name="connsiteX25" fmla="*/ 0 w 2214854"/>
              <a:gd name="connsiteY25" fmla="*/ 2873457 h 2873457"/>
              <a:gd name="connsiteX26" fmla="*/ 232907 w 2214854"/>
              <a:gd name="connsiteY26" fmla="*/ 2873457 h 287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14854" h="2873457">
                <a:moveTo>
                  <a:pt x="1940888" y="0"/>
                </a:moveTo>
                <a:lnTo>
                  <a:pt x="1797887" y="284583"/>
                </a:lnTo>
                <a:cubicBezTo>
                  <a:pt x="1771065" y="355297"/>
                  <a:pt x="1729907" y="345024"/>
                  <a:pt x="1717420" y="496724"/>
                </a:cubicBezTo>
                <a:lnTo>
                  <a:pt x="1863253" y="783670"/>
                </a:lnTo>
                <a:lnTo>
                  <a:pt x="1995398" y="855169"/>
                </a:lnTo>
                <a:lnTo>
                  <a:pt x="2141702" y="972212"/>
                </a:lnTo>
                <a:lnTo>
                  <a:pt x="2214854" y="1052679"/>
                </a:lnTo>
                <a:lnTo>
                  <a:pt x="2173794" y="1131967"/>
                </a:lnTo>
                <a:lnTo>
                  <a:pt x="2096160" y="1219041"/>
                </a:lnTo>
                <a:lnTo>
                  <a:pt x="1940889" y="1306116"/>
                </a:lnTo>
                <a:lnTo>
                  <a:pt x="1885670" y="1352603"/>
                </a:lnTo>
                <a:lnTo>
                  <a:pt x="1739366" y="1455015"/>
                </a:lnTo>
                <a:lnTo>
                  <a:pt x="1622323" y="1608635"/>
                </a:lnTo>
                <a:lnTo>
                  <a:pt x="1497964" y="1718363"/>
                </a:lnTo>
                <a:lnTo>
                  <a:pt x="1293139" y="1791515"/>
                </a:lnTo>
                <a:lnTo>
                  <a:pt x="1154150" y="1842721"/>
                </a:lnTo>
                <a:lnTo>
                  <a:pt x="1066367" y="1901243"/>
                </a:lnTo>
                <a:lnTo>
                  <a:pt x="824966" y="1952449"/>
                </a:lnTo>
                <a:lnTo>
                  <a:pt x="627455" y="2040231"/>
                </a:lnTo>
                <a:lnTo>
                  <a:pt x="466521" y="2128014"/>
                </a:lnTo>
                <a:cubicBezTo>
                  <a:pt x="466285" y="2202346"/>
                  <a:pt x="466050" y="2276678"/>
                  <a:pt x="465814" y="2351010"/>
                </a:cubicBezTo>
                <a:lnTo>
                  <a:pt x="388179" y="2525159"/>
                </a:lnTo>
                <a:lnTo>
                  <a:pt x="232907" y="2612234"/>
                </a:lnTo>
                <a:lnTo>
                  <a:pt x="155271" y="2699308"/>
                </a:lnTo>
                <a:lnTo>
                  <a:pt x="0" y="2786383"/>
                </a:lnTo>
                <a:lnTo>
                  <a:pt x="0" y="2873457"/>
                </a:lnTo>
                <a:lnTo>
                  <a:pt x="232907" y="2873457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Frihåndsform 8"/>
          <p:cNvSpPr/>
          <p:nvPr/>
        </p:nvSpPr>
        <p:spPr>
          <a:xfrm>
            <a:off x="4499992" y="1988842"/>
            <a:ext cx="1224135" cy="389820"/>
          </a:xfrm>
          <a:custGeom>
            <a:avLst/>
            <a:gdLst>
              <a:gd name="connsiteX0" fmla="*/ 2157984 w 2157984"/>
              <a:gd name="connsiteY0" fmla="*/ 1382573 h 1931213"/>
              <a:gd name="connsiteX1" fmla="*/ 2157984 w 2157984"/>
              <a:gd name="connsiteY1" fmla="*/ 1382573 h 1931213"/>
              <a:gd name="connsiteX2" fmla="*/ 2018995 w 2157984"/>
              <a:gd name="connsiteY2" fmla="*/ 1411833 h 1931213"/>
              <a:gd name="connsiteX3" fmla="*/ 1843430 w 2157984"/>
              <a:gd name="connsiteY3" fmla="*/ 1441094 h 1931213"/>
              <a:gd name="connsiteX4" fmla="*/ 1675180 w 2157984"/>
              <a:gd name="connsiteY4" fmla="*/ 1484985 h 1931213"/>
              <a:gd name="connsiteX5" fmla="*/ 1514246 w 2157984"/>
              <a:gd name="connsiteY5" fmla="*/ 1550822 h 1931213"/>
              <a:gd name="connsiteX6" fmla="*/ 1360627 w 2157984"/>
              <a:gd name="connsiteY6" fmla="*/ 1572768 h 1931213"/>
              <a:gd name="connsiteX7" fmla="*/ 1324051 w 2157984"/>
              <a:gd name="connsiteY7" fmla="*/ 1602029 h 1931213"/>
              <a:gd name="connsiteX8" fmla="*/ 1280160 w 2157984"/>
              <a:gd name="connsiteY8" fmla="*/ 1682496 h 1931213"/>
              <a:gd name="connsiteX9" fmla="*/ 1214323 w 2157984"/>
              <a:gd name="connsiteY9" fmla="*/ 1748333 h 1931213"/>
              <a:gd name="connsiteX10" fmla="*/ 1133856 w 2157984"/>
              <a:gd name="connsiteY10" fmla="*/ 1784909 h 1931213"/>
              <a:gd name="connsiteX11" fmla="*/ 1024128 w 2157984"/>
              <a:gd name="connsiteY11" fmla="*/ 1806854 h 1931213"/>
              <a:gd name="connsiteX12" fmla="*/ 863193 w 2157984"/>
              <a:gd name="connsiteY12" fmla="*/ 1748333 h 1931213"/>
              <a:gd name="connsiteX13" fmla="*/ 775411 w 2157984"/>
              <a:gd name="connsiteY13" fmla="*/ 1653235 h 1931213"/>
              <a:gd name="connsiteX14" fmla="*/ 790041 w 2157984"/>
              <a:gd name="connsiteY14" fmla="*/ 1484985 h 1931213"/>
              <a:gd name="connsiteX15" fmla="*/ 914400 w 2157984"/>
              <a:gd name="connsiteY15" fmla="*/ 1324051 h 1931213"/>
              <a:gd name="connsiteX16" fmla="*/ 1002182 w 2157984"/>
              <a:gd name="connsiteY16" fmla="*/ 1185062 h 1931213"/>
              <a:gd name="connsiteX17" fmla="*/ 1053388 w 2157984"/>
              <a:gd name="connsiteY17" fmla="*/ 929030 h 1931213"/>
              <a:gd name="connsiteX18" fmla="*/ 1133856 w 2157984"/>
              <a:gd name="connsiteY18" fmla="*/ 658368 h 1931213"/>
              <a:gd name="connsiteX19" fmla="*/ 1199692 w 2157984"/>
              <a:gd name="connsiteY19" fmla="*/ 534009 h 1931213"/>
              <a:gd name="connsiteX20" fmla="*/ 1272844 w 2157984"/>
              <a:gd name="connsiteY20" fmla="*/ 490118 h 1931213"/>
              <a:gd name="connsiteX21" fmla="*/ 1426464 w 2157984"/>
              <a:gd name="connsiteY21" fmla="*/ 519379 h 1931213"/>
              <a:gd name="connsiteX22" fmla="*/ 1609344 w 2157984"/>
              <a:gd name="connsiteY22" fmla="*/ 614477 h 1931213"/>
              <a:gd name="connsiteX23" fmla="*/ 1784908 w 2157984"/>
              <a:gd name="connsiteY23" fmla="*/ 687629 h 1931213"/>
              <a:gd name="connsiteX24" fmla="*/ 1967788 w 2157984"/>
              <a:gd name="connsiteY24" fmla="*/ 702259 h 1931213"/>
              <a:gd name="connsiteX25" fmla="*/ 2070201 w 2157984"/>
              <a:gd name="connsiteY25" fmla="*/ 672998 h 1931213"/>
              <a:gd name="connsiteX26" fmla="*/ 2092147 w 2157984"/>
              <a:gd name="connsiteY26" fmla="*/ 570585 h 1931213"/>
              <a:gd name="connsiteX27" fmla="*/ 2062886 w 2157984"/>
              <a:gd name="connsiteY27" fmla="*/ 475488 h 1931213"/>
              <a:gd name="connsiteX28" fmla="*/ 1953158 w 2157984"/>
              <a:gd name="connsiteY28" fmla="*/ 453542 h 1931213"/>
              <a:gd name="connsiteX29" fmla="*/ 1836115 w 2157984"/>
              <a:gd name="connsiteY29" fmla="*/ 438912 h 1931213"/>
              <a:gd name="connsiteX30" fmla="*/ 1616659 w 2157984"/>
              <a:gd name="connsiteY30" fmla="*/ 241401 h 1931213"/>
              <a:gd name="connsiteX31" fmla="*/ 1375257 w 2157984"/>
              <a:gd name="connsiteY31" fmla="*/ 87782 h 1931213"/>
              <a:gd name="connsiteX32" fmla="*/ 1228953 w 2157984"/>
              <a:gd name="connsiteY32" fmla="*/ 0 h 1931213"/>
              <a:gd name="connsiteX33" fmla="*/ 1163116 w 2157984"/>
              <a:gd name="connsiteY33" fmla="*/ 146304 h 1931213"/>
              <a:gd name="connsiteX34" fmla="*/ 1097280 w 2157984"/>
              <a:gd name="connsiteY34" fmla="*/ 358445 h 1931213"/>
              <a:gd name="connsiteX35" fmla="*/ 994867 w 2157984"/>
              <a:gd name="connsiteY35" fmla="*/ 658368 h 1931213"/>
              <a:gd name="connsiteX36" fmla="*/ 892454 w 2157984"/>
              <a:gd name="connsiteY36" fmla="*/ 994867 h 1931213"/>
              <a:gd name="connsiteX37" fmla="*/ 768096 w 2157984"/>
              <a:gd name="connsiteY37" fmla="*/ 1258214 h 1931213"/>
              <a:gd name="connsiteX38" fmla="*/ 694944 w 2157984"/>
              <a:gd name="connsiteY38" fmla="*/ 1419149 h 1931213"/>
              <a:gd name="connsiteX39" fmla="*/ 555955 w 2157984"/>
              <a:gd name="connsiteY39" fmla="*/ 1528877 h 1931213"/>
              <a:gd name="connsiteX40" fmla="*/ 343814 w 2157984"/>
              <a:gd name="connsiteY40" fmla="*/ 1667865 h 1931213"/>
              <a:gd name="connsiteX41" fmla="*/ 270662 w 2157984"/>
              <a:gd name="connsiteY41" fmla="*/ 1770278 h 1931213"/>
              <a:gd name="connsiteX42" fmla="*/ 153619 w 2157984"/>
              <a:gd name="connsiteY42" fmla="*/ 1828800 h 1931213"/>
              <a:gd name="connsiteX43" fmla="*/ 0 w 2157984"/>
              <a:gd name="connsiteY43" fmla="*/ 1931213 h 1931213"/>
              <a:gd name="connsiteX0" fmla="*/ 2157984 w 2157984"/>
              <a:gd name="connsiteY0" fmla="*/ 1382573 h 1931213"/>
              <a:gd name="connsiteX1" fmla="*/ 2157984 w 2157984"/>
              <a:gd name="connsiteY1" fmla="*/ 1382573 h 1931213"/>
              <a:gd name="connsiteX2" fmla="*/ 2018995 w 2157984"/>
              <a:gd name="connsiteY2" fmla="*/ 1411833 h 1931213"/>
              <a:gd name="connsiteX3" fmla="*/ 1843430 w 2157984"/>
              <a:gd name="connsiteY3" fmla="*/ 1441094 h 1931213"/>
              <a:gd name="connsiteX4" fmla="*/ 1675180 w 2157984"/>
              <a:gd name="connsiteY4" fmla="*/ 1484985 h 1931213"/>
              <a:gd name="connsiteX5" fmla="*/ 1514246 w 2157984"/>
              <a:gd name="connsiteY5" fmla="*/ 1550822 h 1931213"/>
              <a:gd name="connsiteX6" fmla="*/ 1360627 w 2157984"/>
              <a:gd name="connsiteY6" fmla="*/ 1572768 h 1931213"/>
              <a:gd name="connsiteX7" fmla="*/ 1324051 w 2157984"/>
              <a:gd name="connsiteY7" fmla="*/ 1602029 h 1931213"/>
              <a:gd name="connsiteX8" fmla="*/ 1280160 w 2157984"/>
              <a:gd name="connsiteY8" fmla="*/ 1682496 h 1931213"/>
              <a:gd name="connsiteX9" fmla="*/ 1214323 w 2157984"/>
              <a:gd name="connsiteY9" fmla="*/ 1748333 h 1931213"/>
              <a:gd name="connsiteX10" fmla="*/ 1133856 w 2157984"/>
              <a:gd name="connsiteY10" fmla="*/ 1784909 h 1931213"/>
              <a:gd name="connsiteX11" fmla="*/ 1024128 w 2157984"/>
              <a:gd name="connsiteY11" fmla="*/ 1806854 h 1931213"/>
              <a:gd name="connsiteX12" fmla="*/ 863193 w 2157984"/>
              <a:gd name="connsiteY12" fmla="*/ 1748333 h 1931213"/>
              <a:gd name="connsiteX13" fmla="*/ 775411 w 2157984"/>
              <a:gd name="connsiteY13" fmla="*/ 1653235 h 1931213"/>
              <a:gd name="connsiteX14" fmla="*/ 790041 w 2157984"/>
              <a:gd name="connsiteY14" fmla="*/ 1484985 h 1931213"/>
              <a:gd name="connsiteX15" fmla="*/ 914400 w 2157984"/>
              <a:gd name="connsiteY15" fmla="*/ 1324051 h 1931213"/>
              <a:gd name="connsiteX16" fmla="*/ 1002182 w 2157984"/>
              <a:gd name="connsiteY16" fmla="*/ 1185062 h 1931213"/>
              <a:gd name="connsiteX17" fmla="*/ 1053388 w 2157984"/>
              <a:gd name="connsiteY17" fmla="*/ 929030 h 1931213"/>
              <a:gd name="connsiteX18" fmla="*/ 1133856 w 2157984"/>
              <a:gd name="connsiteY18" fmla="*/ 658368 h 1931213"/>
              <a:gd name="connsiteX19" fmla="*/ 1199692 w 2157984"/>
              <a:gd name="connsiteY19" fmla="*/ 534009 h 1931213"/>
              <a:gd name="connsiteX20" fmla="*/ 1272844 w 2157984"/>
              <a:gd name="connsiteY20" fmla="*/ 490118 h 1931213"/>
              <a:gd name="connsiteX21" fmla="*/ 1426464 w 2157984"/>
              <a:gd name="connsiteY21" fmla="*/ 519379 h 1931213"/>
              <a:gd name="connsiteX22" fmla="*/ 1609344 w 2157984"/>
              <a:gd name="connsiteY22" fmla="*/ 614477 h 1931213"/>
              <a:gd name="connsiteX23" fmla="*/ 1784908 w 2157984"/>
              <a:gd name="connsiteY23" fmla="*/ 687629 h 1931213"/>
              <a:gd name="connsiteX24" fmla="*/ 1967788 w 2157984"/>
              <a:gd name="connsiteY24" fmla="*/ 702259 h 1931213"/>
              <a:gd name="connsiteX25" fmla="*/ 2070201 w 2157984"/>
              <a:gd name="connsiteY25" fmla="*/ 672998 h 1931213"/>
              <a:gd name="connsiteX26" fmla="*/ 2092147 w 2157984"/>
              <a:gd name="connsiteY26" fmla="*/ 570585 h 1931213"/>
              <a:gd name="connsiteX27" fmla="*/ 2062886 w 2157984"/>
              <a:gd name="connsiteY27" fmla="*/ 475488 h 1931213"/>
              <a:gd name="connsiteX28" fmla="*/ 1953158 w 2157984"/>
              <a:gd name="connsiteY28" fmla="*/ 453542 h 1931213"/>
              <a:gd name="connsiteX29" fmla="*/ 1836115 w 2157984"/>
              <a:gd name="connsiteY29" fmla="*/ 438912 h 1931213"/>
              <a:gd name="connsiteX30" fmla="*/ 1616659 w 2157984"/>
              <a:gd name="connsiteY30" fmla="*/ 241401 h 1931213"/>
              <a:gd name="connsiteX31" fmla="*/ 1375257 w 2157984"/>
              <a:gd name="connsiteY31" fmla="*/ 87782 h 1931213"/>
              <a:gd name="connsiteX32" fmla="*/ 1228953 w 2157984"/>
              <a:gd name="connsiteY32" fmla="*/ 0 h 1931213"/>
              <a:gd name="connsiteX33" fmla="*/ 1163116 w 2157984"/>
              <a:gd name="connsiteY33" fmla="*/ 146304 h 1931213"/>
              <a:gd name="connsiteX34" fmla="*/ 1097280 w 2157984"/>
              <a:gd name="connsiteY34" fmla="*/ 358445 h 1931213"/>
              <a:gd name="connsiteX35" fmla="*/ 994867 w 2157984"/>
              <a:gd name="connsiteY35" fmla="*/ 658368 h 1931213"/>
              <a:gd name="connsiteX36" fmla="*/ 892454 w 2157984"/>
              <a:gd name="connsiteY36" fmla="*/ 994867 h 1931213"/>
              <a:gd name="connsiteX37" fmla="*/ 768096 w 2157984"/>
              <a:gd name="connsiteY37" fmla="*/ 1258214 h 1931213"/>
              <a:gd name="connsiteX38" fmla="*/ 694944 w 2157984"/>
              <a:gd name="connsiteY38" fmla="*/ 1419149 h 1931213"/>
              <a:gd name="connsiteX39" fmla="*/ 555955 w 2157984"/>
              <a:gd name="connsiteY39" fmla="*/ 1528877 h 1931213"/>
              <a:gd name="connsiteX40" fmla="*/ 343814 w 2157984"/>
              <a:gd name="connsiteY40" fmla="*/ 1667865 h 1931213"/>
              <a:gd name="connsiteX41" fmla="*/ 270662 w 2157984"/>
              <a:gd name="connsiteY41" fmla="*/ 1770278 h 1931213"/>
              <a:gd name="connsiteX42" fmla="*/ 153619 w 2157984"/>
              <a:gd name="connsiteY42" fmla="*/ 1828800 h 1931213"/>
              <a:gd name="connsiteX43" fmla="*/ 58070 w 2157984"/>
              <a:gd name="connsiteY43" fmla="*/ 1894403 h 1931213"/>
              <a:gd name="connsiteX44" fmla="*/ 0 w 2157984"/>
              <a:gd name="connsiteY44" fmla="*/ 1931213 h 1931213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0 w 2243930"/>
              <a:gd name="connsiteY44" fmla="*/ 1966411 h 1966411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0 w 2243930"/>
              <a:gd name="connsiteY44" fmla="*/ 1966411 h 1966411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78630 w 2243930"/>
              <a:gd name="connsiteY44" fmla="*/ 1923897 h 1966411"/>
              <a:gd name="connsiteX45" fmla="*/ 0 w 2243930"/>
              <a:gd name="connsiteY45" fmla="*/ 1966411 h 1966411"/>
              <a:gd name="connsiteX0" fmla="*/ 2243930 w 2243930"/>
              <a:gd name="connsiteY0" fmla="*/ 1382573 h 2038419"/>
              <a:gd name="connsiteX1" fmla="*/ 2243930 w 2243930"/>
              <a:gd name="connsiteY1" fmla="*/ 1382573 h 2038419"/>
              <a:gd name="connsiteX2" fmla="*/ 2104941 w 2243930"/>
              <a:gd name="connsiteY2" fmla="*/ 1411833 h 2038419"/>
              <a:gd name="connsiteX3" fmla="*/ 1929376 w 2243930"/>
              <a:gd name="connsiteY3" fmla="*/ 1441094 h 2038419"/>
              <a:gd name="connsiteX4" fmla="*/ 1761126 w 2243930"/>
              <a:gd name="connsiteY4" fmla="*/ 1484985 h 2038419"/>
              <a:gd name="connsiteX5" fmla="*/ 1600192 w 2243930"/>
              <a:gd name="connsiteY5" fmla="*/ 1550822 h 2038419"/>
              <a:gd name="connsiteX6" fmla="*/ 1446573 w 2243930"/>
              <a:gd name="connsiteY6" fmla="*/ 1572768 h 2038419"/>
              <a:gd name="connsiteX7" fmla="*/ 1409997 w 2243930"/>
              <a:gd name="connsiteY7" fmla="*/ 1602029 h 2038419"/>
              <a:gd name="connsiteX8" fmla="*/ 1366106 w 2243930"/>
              <a:gd name="connsiteY8" fmla="*/ 1682496 h 2038419"/>
              <a:gd name="connsiteX9" fmla="*/ 1300269 w 2243930"/>
              <a:gd name="connsiteY9" fmla="*/ 1748333 h 2038419"/>
              <a:gd name="connsiteX10" fmla="*/ 1219802 w 2243930"/>
              <a:gd name="connsiteY10" fmla="*/ 1784909 h 2038419"/>
              <a:gd name="connsiteX11" fmla="*/ 1110074 w 2243930"/>
              <a:gd name="connsiteY11" fmla="*/ 1806854 h 2038419"/>
              <a:gd name="connsiteX12" fmla="*/ 949139 w 2243930"/>
              <a:gd name="connsiteY12" fmla="*/ 1748333 h 2038419"/>
              <a:gd name="connsiteX13" fmla="*/ 861357 w 2243930"/>
              <a:gd name="connsiteY13" fmla="*/ 1653235 h 2038419"/>
              <a:gd name="connsiteX14" fmla="*/ 875987 w 2243930"/>
              <a:gd name="connsiteY14" fmla="*/ 1484985 h 2038419"/>
              <a:gd name="connsiteX15" fmla="*/ 1000346 w 2243930"/>
              <a:gd name="connsiteY15" fmla="*/ 1324051 h 2038419"/>
              <a:gd name="connsiteX16" fmla="*/ 1088128 w 2243930"/>
              <a:gd name="connsiteY16" fmla="*/ 1185062 h 2038419"/>
              <a:gd name="connsiteX17" fmla="*/ 1139334 w 2243930"/>
              <a:gd name="connsiteY17" fmla="*/ 929030 h 2038419"/>
              <a:gd name="connsiteX18" fmla="*/ 1219802 w 2243930"/>
              <a:gd name="connsiteY18" fmla="*/ 658368 h 2038419"/>
              <a:gd name="connsiteX19" fmla="*/ 1285638 w 2243930"/>
              <a:gd name="connsiteY19" fmla="*/ 534009 h 2038419"/>
              <a:gd name="connsiteX20" fmla="*/ 1358790 w 2243930"/>
              <a:gd name="connsiteY20" fmla="*/ 490118 h 2038419"/>
              <a:gd name="connsiteX21" fmla="*/ 1512410 w 2243930"/>
              <a:gd name="connsiteY21" fmla="*/ 519379 h 2038419"/>
              <a:gd name="connsiteX22" fmla="*/ 1695290 w 2243930"/>
              <a:gd name="connsiteY22" fmla="*/ 614477 h 2038419"/>
              <a:gd name="connsiteX23" fmla="*/ 1870854 w 2243930"/>
              <a:gd name="connsiteY23" fmla="*/ 687629 h 2038419"/>
              <a:gd name="connsiteX24" fmla="*/ 2053734 w 2243930"/>
              <a:gd name="connsiteY24" fmla="*/ 702259 h 2038419"/>
              <a:gd name="connsiteX25" fmla="*/ 2156147 w 2243930"/>
              <a:gd name="connsiteY25" fmla="*/ 672998 h 2038419"/>
              <a:gd name="connsiteX26" fmla="*/ 2178093 w 2243930"/>
              <a:gd name="connsiteY26" fmla="*/ 570585 h 2038419"/>
              <a:gd name="connsiteX27" fmla="*/ 2148832 w 2243930"/>
              <a:gd name="connsiteY27" fmla="*/ 475488 h 2038419"/>
              <a:gd name="connsiteX28" fmla="*/ 2039104 w 2243930"/>
              <a:gd name="connsiteY28" fmla="*/ 453542 h 2038419"/>
              <a:gd name="connsiteX29" fmla="*/ 1922061 w 2243930"/>
              <a:gd name="connsiteY29" fmla="*/ 438912 h 2038419"/>
              <a:gd name="connsiteX30" fmla="*/ 1702605 w 2243930"/>
              <a:gd name="connsiteY30" fmla="*/ 241401 h 2038419"/>
              <a:gd name="connsiteX31" fmla="*/ 1461203 w 2243930"/>
              <a:gd name="connsiteY31" fmla="*/ 87782 h 2038419"/>
              <a:gd name="connsiteX32" fmla="*/ 1314899 w 2243930"/>
              <a:gd name="connsiteY32" fmla="*/ 0 h 2038419"/>
              <a:gd name="connsiteX33" fmla="*/ 1249062 w 2243930"/>
              <a:gd name="connsiteY33" fmla="*/ 146304 h 2038419"/>
              <a:gd name="connsiteX34" fmla="*/ 1183226 w 2243930"/>
              <a:gd name="connsiteY34" fmla="*/ 358445 h 2038419"/>
              <a:gd name="connsiteX35" fmla="*/ 1080813 w 2243930"/>
              <a:gd name="connsiteY35" fmla="*/ 658368 h 2038419"/>
              <a:gd name="connsiteX36" fmla="*/ 978400 w 2243930"/>
              <a:gd name="connsiteY36" fmla="*/ 994867 h 2038419"/>
              <a:gd name="connsiteX37" fmla="*/ 854042 w 2243930"/>
              <a:gd name="connsiteY37" fmla="*/ 1258214 h 2038419"/>
              <a:gd name="connsiteX38" fmla="*/ 780890 w 2243930"/>
              <a:gd name="connsiteY38" fmla="*/ 1419149 h 2038419"/>
              <a:gd name="connsiteX39" fmla="*/ 641901 w 2243930"/>
              <a:gd name="connsiteY39" fmla="*/ 1528877 h 2038419"/>
              <a:gd name="connsiteX40" fmla="*/ 429760 w 2243930"/>
              <a:gd name="connsiteY40" fmla="*/ 1667865 h 2038419"/>
              <a:gd name="connsiteX41" fmla="*/ 356608 w 2243930"/>
              <a:gd name="connsiteY41" fmla="*/ 1770278 h 2038419"/>
              <a:gd name="connsiteX42" fmla="*/ 239565 w 2243930"/>
              <a:gd name="connsiteY42" fmla="*/ 1828800 h 2038419"/>
              <a:gd name="connsiteX43" fmla="*/ 144016 w 2243930"/>
              <a:gd name="connsiteY43" fmla="*/ 1894403 h 2038419"/>
              <a:gd name="connsiteX44" fmla="*/ 78630 w 2243930"/>
              <a:gd name="connsiteY44" fmla="*/ 1923897 h 2038419"/>
              <a:gd name="connsiteX45" fmla="*/ 0 w 2243930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453763 w 2267933"/>
              <a:gd name="connsiteY40" fmla="*/ 1667865 h 2038419"/>
              <a:gd name="connsiteX41" fmla="*/ 380611 w 2267933"/>
              <a:gd name="connsiteY41" fmla="*/ 1770278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453763 w 2267933"/>
              <a:gd name="connsiteY40" fmla="*/ 1667865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176132 w 2267933"/>
              <a:gd name="connsiteY34" fmla="*/ 310227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48140 w 2267933"/>
              <a:gd name="connsiteY33" fmla="*/ 94203 h 2038419"/>
              <a:gd name="connsiteX34" fmla="*/ 1176132 w 2267933"/>
              <a:gd name="connsiteY34" fmla="*/ 310227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255455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99471 w 2267933"/>
              <a:gd name="connsiteY32" fmla="*/ 8892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377298 h 2033144"/>
              <a:gd name="connsiteX1" fmla="*/ 2267933 w 2267933"/>
              <a:gd name="connsiteY1" fmla="*/ 1377298 h 2033144"/>
              <a:gd name="connsiteX2" fmla="*/ 2128944 w 2267933"/>
              <a:gd name="connsiteY2" fmla="*/ 1406558 h 2033144"/>
              <a:gd name="connsiteX3" fmla="*/ 1953379 w 2267933"/>
              <a:gd name="connsiteY3" fmla="*/ 1435819 h 2033144"/>
              <a:gd name="connsiteX4" fmla="*/ 1785129 w 2267933"/>
              <a:gd name="connsiteY4" fmla="*/ 1479710 h 2033144"/>
              <a:gd name="connsiteX5" fmla="*/ 1624195 w 2267933"/>
              <a:gd name="connsiteY5" fmla="*/ 1545547 h 2033144"/>
              <a:gd name="connsiteX6" fmla="*/ 1470576 w 2267933"/>
              <a:gd name="connsiteY6" fmla="*/ 1567493 h 2033144"/>
              <a:gd name="connsiteX7" fmla="*/ 1434000 w 2267933"/>
              <a:gd name="connsiteY7" fmla="*/ 1596754 h 2033144"/>
              <a:gd name="connsiteX8" fmla="*/ 1390109 w 2267933"/>
              <a:gd name="connsiteY8" fmla="*/ 1677221 h 2033144"/>
              <a:gd name="connsiteX9" fmla="*/ 1324272 w 2267933"/>
              <a:gd name="connsiteY9" fmla="*/ 1743058 h 2033144"/>
              <a:gd name="connsiteX10" fmla="*/ 1243805 w 2267933"/>
              <a:gd name="connsiteY10" fmla="*/ 1779634 h 2033144"/>
              <a:gd name="connsiteX11" fmla="*/ 1134077 w 2267933"/>
              <a:gd name="connsiteY11" fmla="*/ 1801579 h 2033144"/>
              <a:gd name="connsiteX12" fmla="*/ 973142 w 2267933"/>
              <a:gd name="connsiteY12" fmla="*/ 1743058 h 2033144"/>
              <a:gd name="connsiteX13" fmla="*/ 885360 w 2267933"/>
              <a:gd name="connsiteY13" fmla="*/ 1647960 h 2033144"/>
              <a:gd name="connsiteX14" fmla="*/ 899990 w 2267933"/>
              <a:gd name="connsiteY14" fmla="*/ 1479710 h 2033144"/>
              <a:gd name="connsiteX15" fmla="*/ 1024349 w 2267933"/>
              <a:gd name="connsiteY15" fmla="*/ 1318776 h 2033144"/>
              <a:gd name="connsiteX16" fmla="*/ 1112131 w 2267933"/>
              <a:gd name="connsiteY16" fmla="*/ 1179787 h 2033144"/>
              <a:gd name="connsiteX17" fmla="*/ 1163337 w 2267933"/>
              <a:gd name="connsiteY17" fmla="*/ 923755 h 2033144"/>
              <a:gd name="connsiteX18" fmla="*/ 1243805 w 2267933"/>
              <a:gd name="connsiteY18" fmla="*/ 653093 h 2033144"/>
              <a:gd name="connsiteX19" fmla="*/ 1309641 w 2267933"/>
              <a:gd name="connsiteY19" fmla="*/ 528734 h 2033144"/>
              <a:gd name="connsiteX20" fmla="*/ 1382793 w 2267933"/>
              <a:gd name="connsiteY20" fmla="*/ 484843 h 2033144"/>
              <a:gd name="connsiteX21" fmla="*/ 1536413 w 2267933"/>
              <a:gd name="connsiteY21" fmla="*/ 514104 h 2033144"/>
              <a:gd name="connsiteX22" fmla="*/ 1719293 w 2267933"/>
              <a:gd name="connsiteY22" fmla="*/ 609202 h 2033144"/>
              <a:gd name="connsiteX23" fmla="*/ 1894857 w 2267933"/>
              <a:gd name="connsiteY23" fmla="*/ 682354 h 2033144"/>
              <a:gd name="connsiteX24" fmla="*/ 2077737 w 2267933"/>
              <a:gd name="connsiteY24" fmla="*/ 696984 h 2033144"/>
              <a:gd name="connsiteX25" fmla="*/ 2180150 w 2267933"/>
              <a:gd name="connsiteY25" fmla="*/ 667723 h 2033144"/>
              <a:gd name="connsiteX26" fmla="*/ 2202096 w 2267933"/>
              <a:gd name="connsiteY26" fmla="*/ 565310 h 2033144"/>
              <a:gd name="connsiteX27" fmla="*/ 2172835 w 2267933"/>
              <a:gd name="connsiteY27" fmla="*/ 470213 h 2033144"/>
              <a:gd name="connsiteX28" fmla="*/ 2063107 w 2267933"/>
              <a:gd name="connsiteY28" fmla="*/ 448267 h 2033144"/>
              <a:gd name="connsiteX29" fmla="*/ 1946064 w 2267933"/>
              <a:gd name="connsiteY29" fmla="*/ 433637 h 2033144"/>
              <a:gd name="connsiteX30" fmla="*/ 1726608 w 2267933"/>
              <a:gd name="connsiteY30" fmla="*/ 236126 h 2033144"/>
              <a:gd name="connsiteX31" fmla="*/ 1485206 w 2267933"/>
              <a:gd name="connsiteY31" fmla="*/ 82507 h 2033144"/>
              <a:gd name="connsiteX32" fmla="*/ 1399471 w 2267933"/>
              <a:gd name="connsiteY32" fmla="*/ 16920 h 2033144"/>
              <a:gd name="connsiteX33" fmla="*/ 1255455 w 2267933"/>
              <a:gd name="connsiteY33" fmla="*/ 16920 h 2033144"/>
              <a:gd name="connsiteX34" fmla="*/ 1248140 w 2267933"/>
              <a:gd name="connsiteY34" fmla="*/ 88928 h 2033144"/>
              <a:gd name="connsiteX35" fmla="*/ 1176132 w 2267933"/>
              <a:gd name="connsiteY35" fmla="*/ 304952 h 2033144"/>
              <a:gd name="connsiteX36" fmla="*/ 1104124 w 2267933"/>
              <a:gd name="connsiteY36" fmla="*/ 592984 h 2033144"/>
              <a:gd name="connsiteX37" fmla="*/ 960108 w 2267933"/>
              <a:gd name="connsiteY37" fmla="*/ 1025032 h 2033144"/>
              <a:gd name="connsiteX38" fmla="*/ 816092 w 2267933"/>
              <a:gd name="connsiteY38" fmla="*/ 1241056 h 2033144"/>
              <a:gd name="connsiteX39" fmla="*/ 744084 w 2267933"/>
              <a:gd name="connsiteY39" fmla="*/ 1385072 h 2033144"/>
              <a:gd name="connsiteX40" fmla="*/ 672076 w 2267933"/>
              <a:gd name="connsiteY40" fmla="*/ 1457080 h 2033144"/>
              <a:gd name="connsiteX41" fmla="*/ 384044 w 2267933"/>
              <a:gd name="connsiteY41" fmla="*/ 1601096 h 2033144"/>
              <a:gd name="connsiteX42" fmla="*/ 312036 w 2267933"/>
              <a:gd name="connsiteY42" fmla="*/ 1745112 h 2033144"/>
              <a:gd name="connsiteX43" fmla="*/ 263568 w 2267933"/>
              <a:gd name="connsiteY43" fmla="*/ 1823525 h 2033144"/>
              <a:gd name="connsiteX44" fmla="*/ 168019 w 2267933"/>
              <a:gd name="connsiteY44" fmla="*/ 1889128 h 2033144"/>
              <a:gd name="connsiteX45" fmla="*/ 24003 w 2267933"/>
              <a:gd name="connsiteY45" fmla="*/ 1961136 h 2033144"/>
              <a:gd name="connsiteX46" fmla="*/ 24003 w 2267933"/>
              <a:gd name="connsiteY46" fmla="*/ 2033144 h 2033144"/>
              <a:gd name="connsiteX0" fmla="*/ 2267933 w 2267933"/>
              <a:gd name="connsiteY0" fmla="*/ 1377298 h 2033144"/>
              <a:gd name="connsiteX1" fmla="*/ 2267933 w 2267933"/>
              <a:gd name="connsiteY1" fmla="*/ 1377298 h 2033144"/>
              <a:gd name="connsiteX2" fmla="*/ 2128944 w 2267933"/>
              <a:gd name="connsiteY2" fmla="*/ 1406558 h 2033144"/>
              <a:gd name="connsiteX3" fmla="*/ 1953379 w 2267933"/>
              <a:gd name="connsiteY3" fmla="*/ 1435819 h 2033144"/>
              <a:gd name="connsiteX4" fmla="*/ 1785129 w 2267933"/>
              <a:gd name="connsiteY4" fmla="*/ 1479710 h 2033144"/>
              <a:gd name="connsiteX5" fmla="*/ 1624195 w 2267933"/>
              <a:gd name="connsiteY5" fmla="*/ 1545547 h 2033144"/>
              <a:gd name="connsiteX6" fmla="*/ 1470576 w 2267933"/>
              <a:gd name="connsiteY6" fmla="*/ 1567493 h 2033144"/>
              <a:gd name="connsiteX7" fmla="*/ 1434000 w 2267933"/>
              <a:gd name="connsiteY7" fmla="*/ 1596754 h 2033144"/>
              <a:gd name="connsiteX8" fmla="*/ 1390109 w 2267933"/>
              <a:gd name="connsiteY8" fmla="*/ 1677221 h 2033144"/>
              <a:gd name="connsiteX9" fmla="*/ 1324272 w 2267933"/>
              <a:gd name="connsiteY9" fmla="*/ 1743058 h 2033144"/>
              <a:gd name="connsiteX10" fmla="*/ 1243805 w 2267933"/>
              <a:gd name="connsiteY10" fmla="*/ 1779634 h 2033144"/>
              <a:gd name="connsiteX11" fmla="*/ 1134077 w 2267933"/>
              <a:gd name="connsiteY11" fmla="*/ 1801579 h 2033144"/>
              <a:gd name="connsiteX12" fmla="*/ 973142 w 2267933"/>
              <a:gd name="connsiteY12" fmla="*/ 1743058 h 2033144"/>
              <a:gd name="connsiteX13" fmla="*/ 885360 w 2267933"/>
              <a:gd name="connsiteY13" fmla="*/ 1647960 h 2033144"/>
              <a:gd name="connsiteX14" fmla="*/ 899990 w 2267933"/>
              <a:gd name="connsiteY14" fmla="*/ 1479710 h 2033144"/>
              <a:gd name="connsiteX15" fmla="*/ 1024349 w 2267933"/>
              <a:gd name="connsiteY15" fmla="*/ 1318776 h 2033144"/>
              <a:gd name="connsiteX16" fmla="*/ 1112131 w 2267933"/>
              <a:gd name="connsiteY16" fmla="*/ 1179787 h 2033144"/>
              <a:gd name="connsiteX17" fmla="*/ 1163337 w 2267933"/>
              <a:gd name="connsiteY17" fmla="*/ 923755 h 2033144"/>
              <a:gd name="connsiteX18" fmla="*/ 1243805 w 2267933"/>
              <a:gd name="connsiteY18" fmla="*/ 653093 h 2033144"/>
              <a:gd name="connsiteX19" fmla="*/ 1309641 w 2267933"/>
              <a:gd name="connsiteY19" fmla="*/ 528734 h 2033144"/>
              <a:gd name="connsiteX20" fmla="*/ 1382793 w 2267933"/>
              <a:gd name="connsiteY20" fmla="*/ 484843 h 2033144"/>
              <a:gd name="connsiteX21" fmla="*/ 1536413 w 2267933"/>
              <a:gd name="connsiteY21" fmla="*/ 514104 h 2033144"/>
              <a:gd name="connsiteX22" fmla="*/ 1719293 w 2267933"/>
              <a:gd name="connsiteY22" fmla="*/ 609202 h 2033144"/>
              <a:gd name="connsiteX23" fmla="*/ 1894857 w 2267933"/>
              <a:gd name="connsiteY23" fmla="*/ 682354 h 2033144"/>
              <a:gd name="connsiteX24" fmla="*/ 2077737 w 2267933"/>
              <a:gd name="connsiteY24" fmla="*/ 696984 h 2033144"/>
              <a:gd name="connsiteX25" fmla="*/ 2180150 w 2267933"/>
              <a:gd name="connsiteY25" fmla="*/ 667723 h 2033144"/>
              <a:gd name="connsiteX26" fmla="*/ 2202096 w 2267933"/>
              <a:gd name="connsiteY26" fmla="*/ 565310 h 2033144"/>
              <a:gd name="connsiteX27" fmla="*/ 2172835 w 2267933"/>
              <a:gd name="connsiteY27" fmla="*/ 470213 h 2033144"/>
              <a:gd name="connsiteX28" fmla="*/ 2063107 w 2267933"/>
              <a:gd name="connsiteY28" fmla="*/ 448267 h 2033144"/>
              <a:gd name="connsiteX29" fmla="*/ 1946064 w 2267933"/>
              <a:gd name="connsiteY29" fmla="*/ 433637 h 2033144"/>
              <a:gd name="connsiteX30" fmla="*/ 1726608 w 2267933"/>
              <a:gd name="connsiteY30" fmla="*/ 236126 h 2033144"/>
              <a:gd name="connsiteX31" fmla="*/ 1485206 w 2267933"/>
              <a:gd name="connsiteY31" fmla="*/ 82507 h 2033144"/>
              <a:gd name="connsiteX32" fmla="*/ 1399471 w 2267933"/>
              <a:gd name="connsiteY32" fmla="*/ 16920 h 2033144"/>
              <a:gd name="connsiteX33" fmla="*/ 1255455 w 2267933"/>
              <a:gd name="connsiteY33" fmla="*/ 16920 h 2033144"/>
              <a:gd name="connsiteX34" fmla="*/ 1248140 w 2267933"/>
              <a:gd name="connsiteY34" fmla="*/ 88928 h 2033144"/>
              <a:gd name="connsiteX35" fmla="*/ 1176132 w 2267933"/>
              <a:gd name="connsiteY35" fmla="*/ 304952 h 2033144"/>
              <a:gd name="connsiteX36" fmla="*/ 1104124 w 2267933"/>
              <a:gd name="connsiteY36" fmla="*/ 592984 h 2033144"/>
              <a:gd name="connsiteX37" fmla="*/ 960108 w 2267933"/>
              <a:gd name="connsiteY37" fmla="*/ 1025032 h 2033144"/>
              <a:gd name="connsiteX38" fmla="*/ 816092 w 2267933"/>
              <a:gd name="connsiteY38" fmla="*/ 1241056 h 2033144"/>
              <a:gd name="connsiteX39" fmla="*/ 744084 w 2267933"/>
              <a:gd name="connsiteY39" fmla="*/ 1385072 h 2033144"/>
              <a:gd name="connsiteX40" fmla="*/ 672076 w 2267933"/>
              <a:gd name="connsiteY40" fmla="*/ 1457080 h 2033144"/>
              <a:gd name="connsiteX41" fmla="*/ 384044 w 2267933"/>
              <a:gd name="connsiteY41" fmla="*/ 1601096 h 2033144"/>
              <a:gd name="connsiteX42" fmla="*/ 312036 w 2267933"/>
              <a:gd name="connsiteY42" fmla="*/ 1745112 h 2033144"/>
              <a:gd name="connsiteX43" fmla="*/ 263568 w 2267933"/>
              <a:gd name="connsiteY43" fmla="*/ 1823525 h 2033144"/>
              <a:gd name="connsiteX44" fmla="*/ 168019 w 2267933"/>
              <a:gd name="connsiteY44" fmla="*/ 1889128 h 2033144"/>
              <a:gd name="connsiteX45" fmla="*/ 24003 w 2267933"/>
              <a:gd name="connsiteY45" fmla="*/ 1961136 h 2033144"/>
              <a:gd name="connsiteX46" fmla="*/ 24003 w 2267933"/>
              <a:gd name="connsiteY46" fmla="*/ 2033144 h 2033144"/>
              <a:gd name="connsiteX0" fmla="*/ 2452638 w 2452638"/>
              <a:gd name="connsiteY0" fmla="*/ 1377298 h 2033144"/>
              <a:gd name="connsiteX1" fmla="*/ 2452638 w 2452638"/>
              <a:gd name="connsiteY1" fmla="*/ 1377298 h 2033144"/>
              <a:gd name="connsiteX2" fmla="*/ 2313649 w 2452638"/>
              <a:gd name="connsiteY2" fmla="*/ 1406558 h 2033144"/>
              <a:gd name="connsiteX3" fmla="*/ 2138084 w 2452638"/>
              <a:gd name="connsiteY3" fmla="*/ 1435819 h 2033144"/>
              <a:gd name="connsiteX4" fmla="*/ 1969834 w 2452638"/>
              <a:gd name="connsiteY4" fmla="*/ 1479710 h 2033144"/>
              <a:gd name="connsiteX5" fmla="*/ 1808900 w 2452638"/>
              <a:gd name="connsiteY5" fmla="*/ 1545547 h 2033144"/>
              <a:gd name="connsiteX6" fmla="*/ 1655281 w 2452638"/>
              <a:gd name="connsiteY6" fmla="*/ 1567493 h 2033144"/>
              <a:gd name="connsiteX7" fmla="*/ 1618705 w 2452638"/>
              <a:gd name="connsiteY7" fmla="*/ 1596754 h 2033144"/>
              <a:gd name="connsiteX8" fmla="*/ 1574814 w 2452638"/>
              <a:gd name="connsiteY8" fmla="*/ 1677221 h 2033144"/>
              <a:gd name="connsiteX9" fmla="*/ 1508977 w 2452638"/>
              <a:gd name="connsiteY9" fmla="*/ 1743058 h 2033144"/>
              <a:gd name="connsiteX10" fmla="*/ 1428510 w 2452638"/>
              <a:gd name="connsiteY10" fmla="*/ 1779634 h 2033144"/>
              <a:gd name="connsiteX11" fmla="*/ 1318782 w 2452638"/>
              <a:gd name="connsiteY11" fmla="*/ 1801579 h 2033144"/>
              <a:gd name="connsiteX12" fmla="*/ 1157847 w 2452638"/>
              <a:gd name="connsiteY12" fmla="*/ 1743058 h 2033144"/>
              <a:gd name="connsiteX13" fmla="*/ 1070065 w 2452638"/>
              <a:gd name="connsiteY13" fmla="*/ 1647960 h 2033144"/>
              <a:gd name="connsiteX14" fmla="*/ 1084695 w 2452638"/>
              <a:gd name="connsiteY14" fmla="*/ 1479710 h 2033144"/>
              <a:gd name="connsiteX15" fmla="*/ 1209054 w 2452638"/>
              <a:gd name="connsiteY15" fmla="*/ 1318776 h 2033144"/>
              <a:gd name="connsiteX16" fmla="*/ 1296836 w 2452638"/>
              <a:gd name="connsiteY16" fmla="*/ 1179787 h 2033144"/>
              <a:gd name="connsiteX17" fmla="*/ 1348042 w 2452638"/>
              <a:gd name="connsiteY17" fmla="*/ 923755 h 2033144"/>
              <a:gd name="connsiteX18" fmla="*/ 1428510 w 2452638"/>
              <a:gd name="connsiteY18" fmla="*/ 653093 h 2033144"/>
              <a:gd name="connsiteX19" fmla="*/ 1494346 w 2452638"/>
              <a:gd name="connsiteY19" fmla="*/ 528734 h 2033144"/>
              <a:gd name="connsiteX20" fmla="*/ 1567498 w 2452638"/>
              <a:gd name="connsiteY20" fmla="*/ 484843 h 2033144"/>
              <a:gd name="connsiteX21" fmla="*/ 1721118 w 2452638"/>
              <a:gd name="connsiteY21" fmla="*/ 514104 h 2033144"/>
              <a:gd name="connsiteX22" fmla="*/ 1903998 w 2452638"/>
              <a:gd name="connsiteY22" fmla="*/ 609202 h 2033144"/>
              <a:gd name="connsiteX23" fmla="*/ 2079562 w 2452638"/>
              <a:gd name="connsiteY23" fmla="*/ 682354 h 2033144"/>
              <a:gd name="connsiteX24" fmla="*/ 2262442 w 2452638"/>
              <a:gd name="connsiteY24" fmla="*/ 696984 h 2033144"/>
              <a:gd name="connsiteX25" fmla="*/ 2364855 w 2452638"/>
              <a:gd name="connsiteY25" fmla="*/ 667723 h 2033144"/>
              <a:gd name="connsiteX26" fmla="*/ 2386801 w 2452638"/>
              <a:gd name="connsiteY26" fmla="*/ 565310 h 2033144"/>
              <a:gd name="connsiteX27" fmla="*/ 2357540 w 2452638"/>
              <a:gd name="connsiteY27" fmla="*/ 470213 h 2033144"/>
              <a:gd name="connsiteX28" fmla="*/ 2247812 w 2452638"/>
              <a:gd name="connsiteY28" fmla="*/ 448267 h 2033144"/>
              <a:gd name="connsiteX29" fmla="*/ 2130769 w 2452638"/>
              <a:gd name="connsiteY29" fmla="*/ 433637 h 2033144"/>
              <a:gd name="connsiteX30" fmla="*/ 1911313 w 2452638"/>
              <a:gd name="connsiteY30" fmla="*/ 236126 h 2033144"/>
              <a:gd name="connsiteX31" fmla="*/ 1669911 w 2452638"/>
              <a:gd name="connsiteY31" fmla="*/ 82507 h 2033144"/>
              <a:gd name="connsiteX32" fmla="*/ 1584176 w 2452638"/>
              <a:gd name="connsiteY32" fmla="*/ 16920 h 2033144"/>
              <a:gd name="connsiteX33" fmla="*/ 1440160 w 2452638"/>
              <a:gd name="connsiteY33" fmla="*/ 16920 h 2033144"/>
              <a:gd name="connsiteX34" fmla="*/ 1432845 w 2452638"/>
              <a:gd name="connsiteY34" fmla="*/ 88928 h 2033144"/>
              <a:gd name="connsiteX35" fmla="*/ 1360837 w 2452638"/>
              <a:gd name="connsiteY35" fmla="*/ 304952 h 2033144"/>
              <a:gd name="connsiteX36" fmla="*/ 1288829 w 2452638"/>
              <a:gd name="connsiteY36" fmla="*/ 592984 h 2033144"/>
              <a:gd name="connsiteX37" fmla="*/ 1144813 w 2452638"/>
              <a:gd name="connsiteY37" fmla="*/ 1025032 h 2033144"/>
              <a:gd name="connsiteX38" fmla="*/ 1000797 w 2452638"/>
              <a:gd name="connsiteY38" fmla="*/ 1241056 h 2033144"/>
              <a:gd name="connsiteX39" fmla="*/ 928789 w 2452638"/>
              <a:gd name="connsiteY39" fmla="*/ 1385072 h 2033144"/>
              <a:gd name="connsiteX40" fmla="*/ 856781 w 2452638"/>
              <a:gd name="connsiteY40" fmla="*/ 1457080 h 2033144"/>
              <a:gd name="connsiteX41" fmla="*/ 568749 w 2452638"/>
              <a:gd name="connsiteY41" fmla="*/ 1601096 h 2033144"/>
              <a:gd name="connsiteX42" fmla="*/ 496741 w 2452638"/>
              <a:gd name="connsiteY42" fmla="*/ 1745112 h 2033144"/>
              <a:gd name="connsiteX43" fmla="*/ 448273 w 2452638"/>
              <a:gd name="connsiteY43" fmla="*/ 1823525 h 2033144"/>
              <a:gd name="connsiteX44" fmla="*/ 352724 w 2452638"/>
              <a:gd name="connsiteY44" fmla="*/ 1889128 h 2033144"/>
              <a:gd name="connsiteX45" fmla="*/ 208708 w 2452638"/>
              <a:gd name="connsiteY45" fmla="*/ 1961136 h 2033144"/>
              <a:gd name="connsiteX46" fmla="*/ 0 w 2452638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09054 w 2593243"/>
              <a:gd name="connsiteY15" fmla="*/ 1318776 h 2033144"/>
              <a:gd name="connsiteX16" fmla="*/ 1296836 w 2593243"/>
              <a:gd name="connsiteY16" fmla="*/ 1179787 h 2033144"/>
              <a:gd name="connsiteX17" fmla="*/ 1348042 w 2593243"/>
              <a:gd name="connsiteY17" fmla="*/ 923755 h 2033144"/>
              <a:gd name="connsiteX18" fmla="*/ 1428510 w 2593243"/>
              <a:gd name="connsiteY18" fmla="*/ 653093 h 2033144"/>
              <a:gd name="connsiteX19" fmla="*/ 1494346 w 2593243"/>
              <a:gd name="connsiteY19" fmla="*/ 528734 h 2033144"/>
              <a:gd name="connsiteX20" fmla="*/ 1567498 w 2593243"/>
              <a:gd name="connsiteY20" fmla="*/ 484843 h 2033144"/>
              <a:gd name="connsiteX21" fmla="*/ 1721118 w 2593243"/>
              <a:gd name="connsiteY21" fmla="*/ 514104 h 2033144"/>
              <a:gd name="connsiteX22" fmla="*/ 1903998 w 2593243"/>
              <a:gd name="connsiteY22" fmla="*/ 609202 h 2033144"/>
              <a:gd name="connsiteX23" fmla="*/ 2079562 w 2593243"/>
              <a:gd name="connsiteY23" fmla="*/ 682354 h 2033144"/>
              <a:gd name="connsiteX24" fmla="*/ 2262442 w 2593243"/>
              <a:gd name="connsiteY24" fmla="*/ 696984 h 2033144"/>
              <a:gd name="connsiteX25" fmla="*/ 2364855 w 2593243"/>
              <a:gd name="connsiteY25" fmla="*/ 667723 h 2033144"/>
              <a:gd name="connsiteX26" fmla="*/ 2386801 w 2593243"/>
              <a:gd name="connsiteY26" fmla="*/ 565310 h 2033144"/>
              <a:gd name="connsiteX27" fmla="*/ 2357540 w 2593243"/>
              <a:gd name="connsiteY27" fmla="*/ 470213 h 2033144"/>
              <a:gd name="connsiteX28" fmla="*/ 2247812 w 2593243"/>
              <a:gd name="connsiteY28" fmla="*/ 448267 h 2033144"/>
              <a:gd name="connsiteX29" fmla="*/ 2130769 w 2593243"/>
              <a:gd name="connsiteY29" fmla="*/ 433637 h 2033144"/>
              <a:gd name="connsiteX30" fmla="*/ 1911313 w 2593243"/>
              <a:gd name="connsiteY30" fmla="*/ 236126 h 2033144"/>
              <a:gd name="connsiteX31" fmla="*/ 1669911 w 2593243"/>
              <a:gd name="connsiteY31" fmla="*/ 82507 h 2033144"/>
              <a:gd name="connsiteX32" fmla="*/ 1584176 w 2593243"/>
              <a:gd name="connsiteY32" fmla="*/ 16920 h 2033144"/>
              <a:gd name="connsiteX33" fmla="*/ 1440160 w 2593243"/>
              <a:gd name="connsiteY33" fmla="*/ 16920 h 2033144"/>
              <a:gd name="connsiteX34" fmla="*/ 1432845 w 2593243"/>
              <a:gd name="connsiteY34" fmla="*/ 88928 h 2033144"/>
              <a:gd name="connsiteX35" fmla="*/ 1360837 w 2593243"/>
              <a:gd name="connsiteY35" fmla="*/ 304952 h 2033144"/>
              <a:gd name="connsiteX36" fmla="*/ 1288829 w 2593243"/>
              <a:gd name="connsiteY36" fmla="*/ 592984 h 2033144"/>
              <a:gd name="connsiteX37" fmla="*/ 1144813 w 2593243"/>
              <a:gd name="connsiteY37" fmla="*/ 1025032 h 2033144"/>
              <a:gd name="connsiteX38" fmla="*/ 1000797 w 2593243"/>
              <a:gd name="connsiteY38" fmla="*/ 1241056 h 2033144"/>
              <a:gd name="connsiteX39" fmla="*/ 928789 w 2593243"/>
              <a:gd name="connsiteY39" fmla="*/ 1385072 h 2033144"/>
              <a:gd name="connsiteX40" fmla="*/ 856781 w 2593243"/>
              <a:gd name="connsiteY40" fmla="*/ 1457080 h 2033144"/>
              <a:gd name="connsiteX41" fmla="*/ 568749 w 2593243"/>
              <a:gd name="connsiteY41" fmla="*/ 1601096 h 2033144"/>
              <a:gd name="connsiteX42" fmla="*/ 496741 w 2593243"/>
              <a:gd name="connsiteY42" fmla="*/ 1745112 h 2033144"/>
              <a:gd name="connsiteX43" fmla="*/ 448273 w 2593243"/>
              <a:gd name="connsiteY43" fmla="*/ 1823525 h 2033144"/>
              <a:gd name="connsiteX44" fmla="*/ 352724 w 2593243"/>
              <a:gd name="connsiteY44" fmla="*/ 1889128 h 2033144"/>
              <a:gd name="connsiteX45" fmla="*/ 208708 w 2593243"/>
              <a:gd name="connsiteY45" fmla="*/ 1961136 h 2033144"/>
              <a:gd name="connsiteX46" fmla="*/ 0 w 2593243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098218 w 2593243"/>
              <a:gd name="connsiteY15" fmla="*/ 1475346 h 2033144"/>
              <a:gd name="connsiteX16" fmla="*/ 1209054 w 2593243"/>
              <a:gd name="connsiteY16" fmla="*/ 1318776 h 2033144"/>
              <a:gd name="connsiteX17" fmla="*/ 1296836 w 2593243"/>
              <a:gd name="connsiteY17" fmla="*/ 1179787 h 2033144"/>
              <a:gd name="connsiteX18" fmla="*/ 1348042 w 2593243"/>
              <a:gd name="connsiteY18" fmla="*/ 923755 h 2033144"/>
              <a:gd name="connsiteX19" fmla="*/ 1428510 w 2593243"/>
              <a:gd name="connsiteY19" fmla="*/ 653093 h 2033144"/>
              <a:gd name="connsiteX20" fmla="*/ 1494346 w 2593243"/>
              <a:gd name="connsiteY20" fmla="*/ 528734 h 2033144"/>
              <a:gd name="connsiteX21" fmla="*/ 1567498 w 2593243"/>
              <a:gd name="connsiteY21" fmla="*/ 484843 h 2033144"/>
              <a:gd name="connsiteX22" fmla="*/ 1721118 w 2593243"/>
              <a:gd name="connsiteY22" fmla="*/ 514104 h 2033144"/>
              <a:gd name="connsiteX23" fmla="*/ 1903998 w 2593243"/>
              <a:gd name="connsiteY23" fmla="*/ 609202 h 2033144"/>
              <a:gd name="connsiteX24" fmla="*/ 2079562 w 2593243"/>
              <a:gd name="connsiteY24" fmla="*/ 682354 h 2033144"/>
              <a:gd name="connsiteX25" fmla="*/ 2262442 w 2593243"/>
              <a:gd name="connsiteY25" fmla="*/ 696984 h 2033144"/>
              <a:gd name="connsiteX26" fmla="*/ 2364855 w 2593243"/>
              <a:gd name="connsiteY26" fmla="*/ 667723 h 2033144"/>
              <a:gd name="connsiteX27" fmla="*/ 2386801 w 2593243"/>
              <a:gd name="connsiteY27" fmla="*/ 565310 h 2033144"/>
              <a:gd name="connsiteX28" fmla="*/ 2357540 w 2593243"/>
              <a:gd name="connsiteY28" fmla="*/ 470213 h 2033144"/>
              <a:gd name="connsiteX29" fmla="*/ 2247812 w 2593243"/>
              <a:gd name="connsiteY29" fmla="*/ 448267 h 2033144"/>
              <a:gd name="connsiteX30" fmla="*/ 2130769 w 2593243"/>
              <a:gd name="connsiteY30" fmla="*/ 433637 h 2033144"/>
              <a:gd name="connsiteX31" fmla="*/ 1911313 w 2593243"/>
              <a:gd name="connsiteY31" fmla="*/ 236126 h 2033144"/>
              <a:gd name="connsiteX32" fmla="*/ 1669911 w 2593243"/>
              <a:gd name="connsiteY32" fmla="*/ 82507 h 2033144"/>
              <a:gd name="connsiteX33" fmla="*/ 1584176 w 2593243"/>
              <a:gd name="connsiteY33" fmla="*/ 16920 h 2033144"/>
              <a:gd name="connsiteX34" fmla="*/ 1440160 w 2593243"/>
              <a:gd name="connsiteY34" fmla="*/ 16920 h 2033144"/>
              <a:gd name="connsiteX35" fmla="*/ 1432845 w 2593243"/>
              <a:gd name="connsiteY35" fmla="*/ 88928 h 2033144"/>
              <a:gd name="connsiteX36" fmla="*/ 1360837 w 2593243"/>
              <a:gd name="connsiteY36" fmla="*/ 304952 h 2033144"/>
              <a:gd name="connsiteX37" fmla="*/ 1288829 w 2593243"/>
              <a:gd name="connsiteY37" fmla="*/ 592984 h 2033144"/>
              <a:gd name="connsiteX38" fmla="*/ 1144813 w 2593243"/>
              <a:gd name="connsiteY38" fmla="*/ 1025032 h 2033144"/>
              <a:gd name="connsiteX39" fmla="*/ 1000797 w 2593243"/>
              <a:gd name="connsiteY39" fmla="*/ 1241056 h 2033144"/>
              <a:gd name="connsiteX40" fmla="*/ 928789 w 2593243"/>
              <a:gd name="connsiteY40" fmla="*/ 1385072 h 2033144"/>
              <a:gd name="connsiteX41" fmla="*/ 856781 w 2593243"/>
              <a:gd name="connsiteY41" fmla="*/ 1457080 h 2033144"/>
              <a:gd name="connsiteX42" fmla="*/ 568749 w 2593243"/>
              <a:gd name="connsiteY42" fmla="*/ 1601096 h 2033144"/>
              <a:gd name="connsiteX43" fmla="*/ 496741 w 2593243"/>
              <a:gd name="connsiteY43" fmla="*/ 1745112 h 2033144"/>
              <a:gd name="connsiteX44" fmla="*/ 448273 w 2593243"/>
              <a:gd name="connsiteY44" fmla="*/ 1823525 h 2033144"/>
              <a:gd name="connsiteX45" fmla="*/ 352724 w 2593243"/>
              <a:gd name="connsiteY45" fmla="*/ 1889128 h 2033144"/>
              <a:gd name="connsiteX46" fmla="*/ 208708 w 2593243"/>
              <a:gd name="connsiteY46" fmla="*/ 1961136 h 2033144"/>
              <a:gd name="connsiteX47" fmla="*/ 0 w 2593243"/>
              <a:gd name="connsiteY47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09054 w 2593243"/>
              <a:gd name="connsiteY15" fmla="*/ 1318776 h 2033144"/>
              <a:gd name="connsiteX16" fmla="*/ 1296836 w 2593243"/>
              <a:gd name="connsiteY16" fmla="*/ 1179787 h 2033144"/>
              <a:gd name="connsiteX17" fmla="*/ 1348042 w 2593243"/>
              <a:gd name="connsiteY17" fmla="*/ 923755 h 2033144"/>
              <a:gd name="connsiteX18" fmla="*/ 1428510 w 2593243"/>
              <a:gd name="connsiteY18" fmla="*/ 653093 h 2033144"/>
              <a:gd name="connsiteX19" fmla="*/ 1494346 w 2593243"/>
              <a:gd name="connsiteY19" fmla="*/ 528734 h 2033144"/>
              <a:gd name="connsiteX20" fmla="*/ 1567498 w 2593243"/>
              <a:gd name="connsiteY20" fmla="*/ 484843 h 2033144"/>
              <a:gd name="connsiteX21" fmla="*/ 1721118 w 2593243"/>
              <a:gd name="connsiteY21" fmla="*/ 514104 h 2033144"/>
              <a:gd name="connsiteX22" fmla="*/ 1903998 w 2593243"/>
              <a:gd name="connsiteY22" fmla="*/ 609202 h 2033144"/>
              <a:gd name="connsiteX23" fmla="*/ 2079562 w 2593243"/>
              <a:gd name="connsiteY23" fmla="*/ 682354 h 2033144"/>
              <a:gd name="connsiteX24" fmla="*/ 2262442 w 2593243"/>
              <a:gd name="connsiteY24" fmla="*/ 696984 h 2033144"/>
              <a:gd name="connsiteX25" fmla="*/ 2364855 w 2593243"/>
              <a:gd name="connsiteY25" fmla="*/ 667723 h 2033144"/>
              <a:gd name="connsiteX26" fmla="*/ 2386801 w 2593243"/>
              <a:gd name="connsiteY26" fmla="*/ 565310 h 2033144"/>
              <a:gd name="connsiteX27" fmla="*/ 2357540 w 2593243"/>
              <a:gd name="connsiteY27" fmla="*/ 470213 h 2033144"/>
              <a:gd name="connsiteX28" fmla="*/ 2247812 w 2593243"/>
              <a:gd name="connsiteY28" fmla="*/ 448267 h 2033144"/>
              <a:gd name="connsiteX29" fmla="*/ 2130769 w 2593243"/>
              <a:gd name="connsiteY29" fmla="*/ 433637 h 2033144"/>
              <a:gd name="connsiteX30" fmla="*/ 1911313 w 2593243"/>
              <a:gd name="connsiteY30" fmla="*/ 236126 h 2033144"/>
              <a:gd name="connsiteX31" fmla="*/ 1669911 w 2593243"/>
              <a:gd name="connsiteY31" fmla="*/ 82507 h 2033144"/>
              <a:gd name="connsiteX32" fmla="*/ 1584176 w 2593243"/>
              <a:gd name="connsiteY32" fmla="*/ 16920 h 2033144"/>
              <a:gd name="connsiteX33" fmla="*/ 1440160 w 2593243"/>
              <a:gd name="connsiteY33" fmla="*/ 16920 h 2033144"/>
              <a:gd name="connsiteX34" fmla="*/ 1432845 w 2593243"/>
              <a:gd name="connsiteY34" fmla="*/ 88928 h 2033144"/>
              <a:gd name="connsiteX35" fmla="*/ 1360837 w 2593243"/>
              <a:gd name="connsiteY35" fmla="*/ 304952 h 2033144"/>
              <a:gd name="connsiteX36" fmla="*/ 1288829 w 2593243"/>
              <a:gd name="connsiteY36" fmla="*/ 592984 h 2033144"/>
              <a:gd name="connsiteX37" fmla="*/ 1144813 w 2593243"/>
              <a:gd name="connsiteY37" fmla="*/ 1025032 h 2033144"/>
              <a:gd name="connsiteX38" fmla="*/ 1000797 w 2593243"/>
              <a:gd name="connsiteY38" fmla="*/ 1241056 h 2033144"/>
              <a:gd name="connsiteX39" fmla="*/ 928789 w 2593243"/>
              <a:gd name="connsiteY39" fmla="*/ 1385072 h 2033144"/>
              <a:gd name="connsiteX40" fmla="*/ 856781 w 2593243"/>
              <a:gd name="connsiteY40" fmla="*/ 1457080 h 2033144"/>
              <a:gd name="connsiteX41" fmla="*/ 568749 w 2593243"/>
              <a:gd name="connsiteY41" fmla="*/ 1601096 h 2033144"/>
              <a:gd name="connsiteX42" fmla="*/ 496741 w 2593243"/>
              <a:gd name="connsiteY42" fmla="*/ 1745112 h 2033144"/>
              <a:gd name="connsiteX43" fmla="*/ 448273 w 2593243"/>
              <a:gd name="connsiteY43" fmla="*/ 1823525 h 2033144"/>
              <a:gd name="connsiteX44" fmla="*/ 352724 w 2593243"/>
              <a:gd name="connsiteY44" fmla="*/ 1889128 h 2033144"/>
              <a:gd name="connsiteX45" fmla="*/ 208708 w 2593243"/>
              <a:gd name="connsiteY45" fmla="*/ 1961136 h 2033144"/>
              <a:gd name="connsiteX46" fmla="*/ 0 w 2593243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96836 w 2593243"/>
              <a:gd name="connsiteY15" fmla="*/ 1179787 h 2033144"/>
              <a:gd name="connsiteX16" fmla="*/ 1348042 w 2593243"/>
              <a:gd name="connsiteY16" fmla="*/ 923755 h 2033144"/>
              <a:gd name="connsiteX17" fmla="*/ 1428510 w 2593243"/>
              <a:gd name="connsiteY17" fmla="*/ 653093 h 2033144"/>
              <a:gd name="connsiteX18" fmla="*/ 1494346 w 2593243"/>
              <a:gd name="connsiteY18" fmla="*/ 528734 h 2033144"/>
              <a:gd name="connsiteX19" fmla="*/ 1567498 w 2593243"/>
              <a:gd name="connsiteY19" fmla="*/ 484843 h 2033144"/>
              <a:gd name="connsiteX20" fmla="*/ 1721118 w 2593243"/>
              <a:gd name="connsiteY20" fmla="*/ 514104 h 2033144"/>
              <a:gd name="connsiteX21" fmla="*/ 1903998 w 2593243"/>
              <a:gd name="connsiteY21" fmla="*/ 609202 h 2033144"/>
              <a:gd name="connsiteX22" fmla="*/ 2079562 w 2593243"/>
              <a:gd name="connsiteY22" fmla="*/ 682354 h 2033144"/>
              <a:gd name="connsiteX23" fmla="*/ 2262442 w 2593243"/>
              <a:gd name="connsiteY23" fmla="*/ 696984 h 2033144"/>
              <a:gd name="connsiteX24" fmla="*/ 2364855 w 2593243"/>
              <a:gd name="connsiteY24" fmla="*/ 667723 h 2033144"/>
              <a:gd name="connsiteX25" fmla="*/ 2386801 w 2593243"/>
              <a:gd name="connsiteY25" fmla="*/ 565310 h 2033144"/>
              <a:gd name="connsiteX26" fmla="*/ 2357540 w 2593243"/>
              <a:gd name="connsiteY26" fmla="*/ 470213 h 2033144"/>
              <a:gd name="connsiteX27" fmla="*/ 2247812 w 2593243"/>
              <a:gd name="connsiteY27" fmla="*/ 448267 h 2033144"/>
              <a:gd name="connsiteX28" fmla="*/ 2130769 w 2593243"/>
              <a:gd name="connsiteY28" fmla="*/ 433637 h 2033144"/>
              <a:gd name="connsiteX29" fmla="*/ 1911313 w 2593243"/>
              <a:gd name="connsiteY29" fmla="*/ 236126 h 2033144"/>
              <a:gd name="connsiteX30" fmla="*/ 1669911 w 2593243"/>
              <a:gd name="connsiteY30" fmla="*/ 82507 h 2033144"/>
              <a:gd name="connsiteX31" fmla="*/ 1584176 w 2593243"/>
              <a:gd name="connsiteY31" fmla="*/ 16920 h 2033144"/>
              <a:gd name="connsiteX32" fmla="*/ 1440160 w 2593243"/>
              <a:gd name="connsiteY32" fmla="*/ 16920 h 2033144"/>
              <a:gd name="connsiteX33" fmla="*/ 1432845 w 2593243"/>
              <a:gd name="connsiteY33" fmla="*/ 88928 h 2033144"/>
              <a:gd name="connsiteX34" fmla="*/ 1360837 w 2593243"/>
              <a:gd name="connsiteY34" fmla="*/ 304952 h 2033144"/>
              <a:gd name="connsiteX35" fmla="*/ 1288829 w 2593243"/>
              <a:gd name="connsiteY35" fmla="*/ 592984 h 2033144"/>
              <a:gd name="connsiteX36" fmla="*/ 1144813 w 2593243"/>
              <a:gd name="connsiteY36" fmla="*/ 1025032 h 2033144"/>
              <a:gd name="connsiteX37" fmla="*/ 1000797 w 2593243"/>
              <a:gd name="connsiteY37" fmla="*/ 1241056 h 2033144"/>
              <a:gd name="connsiteX38" fmla="*/ 928789 w 2593243"/>
              <a:gd name="connsiteY38" fmla="*/ 1385072 h 2033144"/>
              <a:gd name="connsiteX39" fmla="*/ 856781 w 2593243"/>
              <a:gd name="connsiteY39" fmla="*/ 1457080 h 2033144"/>
              <a:gd name="connsiteX40" fmla="*/ 568749 w 2593243"/>
              <a:gd name="connsiteY40" fmla="*/ 1601096 h 2033144"/>
              <a:gd name="connsiteX41" fmla="*/ 496741 w 2593243"/>
              <a:gd name="connsiteY41" fmla="*/ 1745112 h 2033144"/>
              <a:gd name="connsiteX42" fmla="*/ 448273 w 2593243"/>
              <a:gd name="connsiteY42" fmla="*/ 1823525 h 2033144"/>
              <a:gd name="connsiteX43" fmla="*/ 352724 w 2593243"/>
              <a:gd name="connsiteY43" fmla="*/ 1889128 h 2033144"/>
              <a:gd name="connsiteX44" fmla="*/ 208708 w 2593243"/>
              <a:gd name="connsiteY44" fmla="*/ 1961136 h 2033144"/>
              <a:gd name="connsiteX45" fmla="*/ 0 w 2593243"/>
              <a:gd name="connsiteY45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296836 w 2593243"/>
              <a:gd name="connsiteY14" fmla="*/ 1179787 h 2033144"/>
              <a:gd name="connsiteX15" fmla="*/ 1348042 w 2593243"/>
              <a:gd name="connsiteY15" fmla="*/ 923755 h 2033144"/>
              <a:gd name="connsiteX16" fmla="*/ 1428510 w 2593243"/>
              <a:gd name="connsiteY16" fmla="*/ 653093 h 2033144"/>
              <a:gd name="connsiteX17" fmla="*/ 1494346 w 2593243"/>
              <a:gd name="connsiteY17" fmla="*/ 528734 h 2033144"/>
              <a:gd name="connsiteX18" fmla="*/ 1567498 w 2593243"/>
              <a:gd name="connsiteY18" fmla="*/ 484843 h 2033144"/>
              <a:gd name="connsiteX19" fmla="*/ 1721118 w 2593243"/>
              <a:gd name="connsiteY19" fmla="*/ 514104 h 2033144"/>
              <a:gd name="connsiteX20" fmla="*/ 1903998 w 2593243"/>
              <a:gd name="connsiteY20" fmla="*/ 609202 h 2033144"/>
              <a:gd name="connsiteX21" fmla="*/ 2079562 w 2593243"/>
              <a:gd name="connsiteY21" fmla="*/ 682354 h 2033144"/>
              <a:gd name="connsiteX22" fmla="*/ 2262442 w 2593243"/>
              <a:gd name="connsiteY22" fmla="*/ 696984 h 2033144"/>
              <a:gd name="connsiteX23" fmla="*/ 2364855 w 2593243"/>
              <a:gd name="connsiteY23" fmla="*/ 667723 h 2033144"/>
              <a:gd name="connsiteX24" fmla="*/ 2386801 w 2593243"/>
              <a:gd name="connsiteY24" fmla="*/ 565310 h 2033144"/>
              <a:gd name="connsiteX25" fmla="*/ 2357540 w 2593243"/>
              <a:gd name="connsiteY25" fmla="*/ 470213 h 2033144"/>
              <a:gd name="connsiteX26" fmla="*/ 2247812 w 2593243"/>
              <a:gd name="connsiteY26" fmla="*/ 448267 h 2033144"/>
              <a:gd name="connsiteX27" fmla="*/ 2130769 w 2593243"/>
              <a:gd name="connsiteY27" fmla="*/ 433637 h 2033144"/>
              <a:gd name="connsiteX28" fmla="*/ 1911313 w 2593243"/>
              <a:gd name="connsiteY28" fmla="*/ 236126 h 2033144"/>
              <a:gd name="connsiteX29" fmla="*/ 1669911 w 2593243"/>
              <a:gd name="connsiteY29" fmla="*/ 82507 h 2033144"/>
              <a:gd name="connsiteX30" fmla="*/ 1584176 w 2593243"/>
              <a:gd name="connsiteY30" fmla="*/ 16920 h 2033144"/>
              <a:gd name="connsiteX31" fmla="*/ 1440160 w 2593243"/>
              <a:gd name="connsiteY31" fmla="*/ 16920 h 2033144"/>
              <a:gd name="connsiteX32" fmla="*/ 1432845 w 2593243"/>
              <a:gd name="connsiteY32" fmla="*/ 88928 h 2033144"/>
              <a:gd name="connsiteX33" fmla="*/ 1360837 w 2593243"/>
              <a:gd name="connsiteY33" fmla="*/ 304952 h 2033144"/>
              <a:gd name="connsiteX34" fmla="*/ 1288829 w 2593243"/>
              <a:gd name="connsiteY34" fmla="*/ 592984 h 2033144"/>
              <a:gd name="connsiteX35" fmla="*/ 1144813 w 2593243"/>
              <a:gd name="connsiteY35" fmla="*/ 1025032 h 2033144"/>
              <a:gd name="connsiteX36" fmla="*/ 1000797 w 2593243"/>
              <a:gd name="connsiteY36" fmla="*/ 1241056 h 2033144"/>
              <a:gd name="connsiteX37" fmla="*/ 928789 w 2593243"/>
              <a:gd name="connsiteY37" fmla="*/ 1385072 h 2033144"/>
              <a:gd name="connsiteX38" fmla="*/ 856781 w 2593243"/>
              <a:gd name="connsiteY38" fmla="*/ 1457080 h 2033144"/>
              <a:gd name="connsiteX39" fmla="*/ 568749 w 2593243"/>
              <a:gd name="connsiteY39" fmla="*/ 1601096 h 2033144"/>
              <a:gd name="connsiteX40" fmla="*/ 496741 w 2593243"/>
              <a:gd name="connsiteY40" fmla="*/ 1745112 h 2033144"/>
              <a:gd name="connsiteX41" fmla="*/ 448273 w 2593243"/>
              <a:gd name="connsiteY41" fmla="*/ 1823525 h 2033144"/>
              <a:gd name="connsiteX42" fmla="*/ 352724 w 2593243"/>
              <a:gd name="connsiteY42" fmla="*/ 1889128 h 2033144"/>
              <a:gd name="connsiteX43" fmla="*/ 208708 w 2593243"/>
              <a:gd name="connsiteY43" fmla="*/ 1961136 h 2033144"/>
              <a:gd name="connsiteX44" fmla="*/ 0 w 2593243"/>
              <a:gd name="connsiteY44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348042 w 2593243"/>
              <a:gd name="connsiteY14" fmla="*/ 923755 h 2033144"/>
              <a:gd name="connsiteX15" fmla="*/ 1428510 w 2593243"/>
              <a:gd name="connsiteY15" fmla="*/ 653093 h 2033144"/>
              <a:gd name="connsiteX16" fmla="*/ 1494346 w 2593243"/>
              <a:gd name="connsiteY16" fmla="*/ 528734 h 2033144"/>
              <a:gd name="connsiteX17" fmla="*/ 1567498 w 2593243"/>
              <a:gd name="connsiteY17" fmla="*/ 484843 h 2033144"/>
              <a:gd name="connsiteX18" fmla="*/ 1721118 w 2593243"/>
              <a:gd name="connsiteY18" fmla="*/ 514104 h 2033144"/>
              <a:gd name="connsiteX19" fmla="*/ 1903998 w 2593243"/>
              <a:gd name="connsiteY19" fmla="*/ 609202 h 2033144"/>
              <a:gd name="connsiteX20" fmla="*/ 2079562 w 2593243"/>
              <a:gd name="connsiteY20" fmla="*/ 682354 h 2033144"/>
              <a:gd name="connsiteX21" fmla="*/ 2262442 w 2593243"/>
              <a:gd name="connsiteY21" fmla="*/ 696984 h 2033144"/>
              <a:gd name="connsiteX22" fmla="*/ 2364855 w 2593243"/>
              <a:gd name="connsiteY22" fmla="*/ 667723 h 2033144"/>
              <a:gd name="connsiteX23" fmla="*/ 2386801 w 2593243"/>
              <a:gd name="connsiteY23" fmla="*/ 565310 h 2033144"/>
              <a:gd name="connsiteX24" fmla="*/ 2357540 w 2593243"/>
              <a:gd name="connsiteY24" fmla="*/ 470213 h 2033144"/>
              <a:gd name="connsiteX25" fmla="*/ 2247812 w 2593243"/>
              <a:gd name="connsiteY25" fmla="*/ 448267 h 2033144"/>
              <a:gd name="connsiteX26" fmla="*/ 2130769 w 2593243"/>
              <a:gd name="connsiteY26" fmla="*/ 433637 h 2033144"/>
              <a:gd name="connsiteX27" fmla="*/ 1911313 w 2593243"/>
              <a:gd name="connsiteY27" fmla="*/ 236126 h 2033144"/>
              <a:gd name="connsiteX28" fmla="*/ 1669911 w 2593243"/>
              <a:gd name="connsiteY28" fmla="*/ 82507 h 2033144"/>
              <a:gd name="connsiteX29" fmla="*/ 1584176 w 2593243"/>
              <a:gd name="connsiteY29" fmla="*/ 16920 h 2033144"/>
              <a:gd name="connsiteX30" fmla="*/ 1440160 w 2593243"/>
              <a:gd name="connsiteY30" fmla="*/ 16920 h 2033144"/>
              <a:gd name="connsiteX31" fmla="*/ 1432845 w 2593243"/>
              <a:gd name="connsiteY31" fmla="*/ 88928 h 2033144"/>
              <a:gd name="connsiteX32" fmla="*/ 1360837 w 2593243"/>
              <a:gd name="connsiteY32" fmla="*/ 304952 h 2033144"/>
              <a:gd name="connsiteX33" fmla="*/ 1288829 w 2593243"/>
              <a:gd name="connsiteY33" fmla="*/ 592984 h 2033144"/>
              <a:gd name="connsiteX34" fmla="*/ 1144813 w 2593243"/>
              <a:gd name="connsiteY34" fmla="*/ 1025032 h 2033144"/>
              <a:gd name="connsiteX35" fmla="*/ 1000797 w 2593243"/>
              <a:gd name="connsiteY35" fmla="*/ 1241056 h 2033144"/>
              <a:gd name="connsiteX36" fmla="*/ 928789 w 2593243"/>
              <a:gd name="connsiteY36" fmla="*/ 1385072 h 2033144"/>
              <a:gd name="connsiteX37" fmla="*/ 856781 w 2593243"/>
              <a:gd name="connsiteY37" fmla="*/ 1457080 h 2033144"/>
              <a:gd name="connsiteX38" fmla="*/ 568749 w 2593243"/>
              <a:gd name="connsiteY38" fmla="*/ 1601096 h 2033144"/>
              <a:gd name="connsiteX39" fmla="*/ 496741 w 2593243"/>
              <a:gd name="connsiteY39" fmla="*/ 1745112 h 2033144"/>
              <a:gd name="connsiteX40" fmla="*/ 448273 w 2593243"/>
              <a:gd name="connsiteY40" fmla="*/ 1823525 h 2033144"/>
              <a:gd name="connsiteX41" fmla="*/ 352724 w 2593243"/>
              <a:gd name="connsiteY41" fmla="*/ 1889128 h 2033144"/>
              <a:gd name="connsiteX42" fmla="*/ 208708 w 2593243"/>
              <a:gd name="connsiteY42" fmla="*/ 1961136 h 2033144"/>
              <a:gd name="connsiteX43" fmla="*/ 0 w 2593243"/>
              <a:gd name="connsiteY43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428510 w 2593243"/>
              <a:gd name="connsiteY14" fmla="*/ 653093 h 2033144"/>
              <a:gd name="connsiteX15" fmla="*/ 1494346 w 2593243"/>
              <a:gd name="connsiteY15" fmla="*/ 528734 h 2033144"/>
              <a:gd name="connsiteX16" fmla="*/ 1567498 w 2593243"/>
              <a:gd name="connsiteY16" fmla="*/ 484843 h 2033144"/>
              <a:gd name="connsiteX17" fmla="*/ 1721118 w 2593243"/>
              <a:gd name="connsiteY17" fmla="*/ 514104 h 2033144"/>
              <a:gd name="connsiteX18" fmla="*/ 1903998 w 2593243"/>
              <a:gd name="connsiteY18" fmla="*/ 609202 h 2033144"/>
              <a:gd name="connsiteX19" fmla="*/ 2079562 w 2593243"/>
              <a:gd name="connsiteY19" fmla="*/ 682354 h 2033144"/>
              <a:gd name="connsiteX20" fmla="*/ 2262442 w 2593243"/>
              <a:gd name="connsiteY20" fmla="*/ 696984 h 2033144"/>
              <a:gd name="connsiteX21" fmla="*/ 2364855 w 2593243"/>
              <a:gd name="connsiteY21" fmla="*/ 667723 h 2033144"/>
              <a:gd name="connsiteX22" fmla="*/ 2386801 w 2593243"/>
              <a:gd name="connsiteY22" fmla="*/ 565310 h 2033144"/>
              <a:gd name="connsiteX23" fmla="*/ 2357540 w 2593243"/>
              <a:gd name="connsiteY23" fmla="*/ 470213 h 2033144"/>
              <a:gd name="connsiteX24" fmla="*/ 2247812 w 2593243"/>
              <a:gd name="connsiteY24" fmla="*/ 448267 h 2033144"/>
              <a:gd name="connsiteX25" fmla="*/ 2130769 w 2593243"/>
              <a:gd name="connsiteY25" fmla="*/ 433637 h 2033144"/>
              <a:gd name="connsiteX26" fmla="*/ 1911313 w 2593243"/>
              <a:gd name="connsiteY26" fmla="*/ 236126 h 2033144"/>
              <a:gd name="connsiteX27" fmla="*/ 1669911 w 2593243"/>
              <a:gd name="connsiteY27" fmla="*/ 82507 h 2033144"/>
              <a:gd name="connsiteX28" fmla="*/ 1584176 w 2593243"/>
              <a:gd name="connsiteY28" fmla="*/ 16920 h 2033144"/>
              <a:gd name="connsiteX29" fmla="*/ 1440160 w 2593243"/>
              <a:gd name="connsiteY29" fmla="*/ 16920 h 2033144"/>
              <a:gd name="connsiteX30" fmla="*/ 1432845 w 2593243"/>
              <a:gd name="connsiteY30" fmla="*/ 88928 h 2033144"/>
              <a:gd name="connsiteX31" fmla="*/ 1360837 w 2593243"/>
              <a:gd name="connsiteY31" fmla="*/ 304952 h 2033144"/>
              <a:gd name="connsiteX32" fmla="*/ 1288829 w 2593243"/>
              <a:gd name="connsiteY32" fmla="*/ 592984 h 2033144"/>
              <a:gd name="connsiteX33" fmla="*/ 1144813 w 2593243"/>
              <a:gd name="connsiteY33" fmla="*/ 1025032 h 2033144"/>
              <a:gd name="connsiteX34" fmla="*/ 1000797 w 2593243"/>
              <a:gd name="connsiteY34" fmla="*/ 1241056 h 2033144"/>
              <a:gd name="connsiteX35" fmla="*/ 928789 w 2593243"/>
              <a:gd name="connsiteY35" fmla="*/ 1385072 h 2033144"/>
              <a:gd name="connsiteX36" fmla="*/ 856781 w 2593243"/>
              <a:gd name="connsiteY36" fmla="*/ 1457080 h 2033144"/>
              <a:gd name="connsiteX37" fmla="*/ 568749 w 2593243"/>
              <a:gd name="connsiteY37" fmla="*/ 1601096 h 2033144"/>
              <a:gd name="connsiteX38" fmla="*/ 496741 w 2593243"/>
              <a:gd name="connsiteY38" fmla="*/ 1745112 h 2033144"/>
              <a:gd name="connsiteX39" fmla="*/ 448273 w 2593243"/>
              <a:gd name="connsiteY39" fmla="*/ 1823525 h 2033144"/>
              <a:gd name="connsiteX40" fmla="*/ 352724 w 2593243"/>
              <a:gd name="connsiteY40" fmla="*/ 1889128 h 2033144"/>
              <a:gd name="connsiteX41" fmla="*/ 208708 w 2593243"/>
              <a:gd name="connsiteY41" fmla="*/ 1961136 h 2033144"/>
              <a:gd name="connsiteX42" fmla="*/ 0 w 2593243"/>
              <a:gd name="connsiteY42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494346 w 2593243"/>
              <a:gd name="connsiteY14" fmla="*/ 528734 h 2033144"/>
              <a:gd name="connsiteX15" fmla="*/ 1567498 w 2593243"/>
              <a:gd name="connsiteY15" fmla="*/ 484843 h 2033144"/>
              <a:gd name="connsiteX16" fmla="*/ 1721118 w 2593243"/>
              <a:gd name="connsiteY16" fmla="*/ 514104 h 2033144"/>
              <a:gd name="connsiteX17" fmla="*/ 1903998 w 2593243"/>
              <a:gd name="connsiteY17" fmla="*/ 609202 h 2033144"/>
              <a:gd name="connsiteX18" fmla="*/ 2079562 w 2593243"/>
              <a:gd name="connsiteY18" fmla="*/ 682354 h 2033144"/>
              <a:gd name="connsiteX19" fmla="*/ 2262442 w 2593243"/>
              <a:gd name="connsiteY19" fmla="*/ 696984 h 2033144"/>
              <a:gd name="connsiteX20" fmla="*/ 2364855 w 2593243"/>
              <a:gd name="connsiteY20" fmla="*/ 667723 h 2033144"/>
              <a:gd name="connsiteX21" fmla="*/ 2386801 w 2593243"/>
              <a:gd name="connsiteY21" fmla="*/ 565310 h 2033144"/>
              <a:gd name="connsiteX22" fmla="*/ 2357540 w 2593243"/>
              <a:gd name="connsiteY22" fmla="*/ 470213 h 2033144"/>
              <a:gd name="connsiteX23" fmla="*/ 2247812 w 2593243"/>
              <a:gd name="connsiteY23" fmla="*/ 448267 h 2033144"/>
              <a:gd name="connsiteX24" fmla="*/ 2130769 w 2593243"/>
              <a:gd name="connsiteY24" fmla="*/ 433637 h 2033144"/>
              <a:gd name="connsiteX25" fmla="*/ 1911313 w 2593243"/>
              <a:gd name="connsiteY25" fmla="*/ 236126 h 2033144"/>
              <a:gd name="connsiteX26" fmla="*/ 1669911 w 2593243"/>
              <a:gd name="connsiteY26" fmla="*/ 82507 h 2033144"/>
              <a:gd name="connsiteX27" fmla="*/ 1584176 w 2593243"/>
              <a:gd name="connsiteY27" fmla="*/ 16920 h 2033144"/>
              <a:gd name="connsiteX28" fmla="*/ 1440160 w 2593243"/>
              <a:gd name="connsiteY28" fmla="*/ 16920 h 2033144"/>
              <a:gd name="connsiteX29" fmla="*/ 1432845 w 2593243"/>
              <a:gd name="connsiteY29" fmla="*/ 88928 h 2033144"/>
              <a:gd name="connsiteX30" fmla="*/ 1360837 w 2593243"/>
              <a:gd name="connsiteY30" fmla="*/ 304952 h 2033144"/>
              <a:gd name="connsiteX31" fmla="*/ 1288829 w 2593243"/>
              <a:gd name="connsiteY31" fmla="*/ 592984 h 2033144"/>
              <a:gd name="connsiteX32" fmla="*/ 1144813 w 2593243"/>
              <a:gd name="connsiteY32" fmla="*/ 1025032 h 2033144"/>
              <a:gd name="connsiteX33" fmla="*/ 1000797 w 2593243"/>
              <a:gd name="connsiteY33" fmla="*/ 1241056 h 2033144"/>
              <a:gd name="connsiteX34" fmla="*/ 928789 w 2593243"/>
              <a:gd name="connsiteY34" fmla="*/ 1385072 h 2033144"/>
              <a:gd name="connsiteX35" fmla="*/ 856781 w 2593243"/>
              <a:gd name="connsiteY35" fmla="*/ 1457080 h 2033144"/>
              <a:gd name="connsiteX36" fmla="*/ 568749 w 2593243"/>
              <a:gd name="connsiteY36" fmla="*/ 1601096 h 2033144"/>
              <a:gd name="connsiteX37" fmla="*/ 496741 w 2593243"/>
              <a:gd name="connsiteY37" fmla="*/ 1745112 h 2033144"/>
              <a:gd name="connsiteX38" fmla="*/ 448273 w 2593243"/>
              <a:gd name="connsiteY38" fmla="*/ 1823525 h 2033144"/>
              <a:gd name="connsiteX39" fmla="*/ 352724 w 2593243"/>
              <a:gd name="connsiteY39" fmla="*/ 1889128 h 2033144"/>
              <a:gd name="connsiteX40" fmla="*/ 208708 w 2593243"/>
              <a:gd name="connsiteY40" fmla="*/ 1961136 h 2033144"/>
              <a:gd name="connsiteX41" fmla="*/ 0 w 2593243"/>
              <a:gd name="connsiteY41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567498 w 2593243"/>
              <a:gd name="connsiteY14" fmla="*/ 484843 h 2033144"/>
              <a:gd name="connsiteX15" fmla="*/ 1721118 w 2593243"/>
              <a:gd name="connsiteY15" fmla="*/ 514104 h 2033144"/>
              <a:gd name="connsiteX16" fmla="*/ 1903998 w 2593243"/>
              <a:gd name="connsiteY16" fmla="*/ 609202 h 2033144"/>
              <a:gd name="connsiteX17" fmla="*/ 2079562 w 2593243"/>
              <a:gd name="connsiteY17" fmla="*/ 682354 h 2033144"/>
              <a:gd name="connsiteX18" fmla="*/ 2262442 w 2593243"/>
              <a:gd name="connsiteY18" fmla="*/ 696984 h 2033144"/>
              <a:gd name="connsiteX19" fmla="*/ 2364855 w 2593243"/>
              <a:gd name="connsiteY19" fmla="*/ 667723 h 2033144"/>
              <a:gd name="connsiteX20" fmla="*/ 2386801 w 2593243"/>
              <a:gd name="connsiteY20" fmla="*/ 565310 h 2033144"/>
              <a:gd name="connsiteX21" fmla="*/ 2357540 w 2593243"/>
              <a:gd name="connsiteY21" fmla="*/ 470213 h 2033144"/>
              <a:gd name="connsiteX22" fmla="*/ 2247812 w 2593243"/>
              <a:gd name="connsiteY22" fmla="*/ 448267 h 2033144"/>
              <a:gd name="connsiteX23" fmla="*/ 2130769 w 2593243"/>
              <a:gd name="connsiteY23" fmla="*/ 433637 h 2033144"/>
              <a:gd name="connsiteX24" fmla="*/ 1911313 w 2593243"/>
              <a:gd name="connsiteY24" fmla="*/ 236126 h 2033144"/>
              <a:gd name="connsiteX25" fmla="*/ 1669911 w 2593243"/>
              <a:gd name="connsiteY25" fmla="*/ 82507 h 2033144"/>
              <a:gd name="connsiteX26" fmla="*/ 1584176 w 2593243"/>
              <a:gd name="connsiteY26" fmla="*/ 16920 h 2033144"/>
              <a:gd name="connsiteX27" fmla="*/ 1440160 w 2593243"/>
              <a:gd name="connsiteY27" fmla="*/ 16920 h 2033144"/>
              <a:gd name="connsiteX28" fmla="*/ 1432845 w 2593243"/>
              <a:gd name="connsiteY28" fmla="*/ 88928 h 2033144"/>
              <a:gd name="connsiteX29" fmla="*/ 1360837 w 2593243"/>
              <a:gd name="connsiteY29" fmla="*/ 304952 h 2033144"/>
              <a:gd name="connsiteX30" fmla="*/ 1288829 w 2593243"/>
              <a:gd name="connsiteY30" fmla="*/ 592984 h 2033144"/>
              <a:gd name="connsiteX31" fmla="*/ 1144813 w 2593243"/>
              <a:gd name="connsiteY31" fmla="*/ 1025032 h 2033144"/>
              <a:gd name="connsiteX32" fmla="*/ 1000797 w 2593243"/>
              <a:gd name="connsiteY32" fmla="*/ 1241056 h 2033144"/>
              <a:gd name="connsiteX33" fmla="*/ 928789 w 2593243"/>
              <a:gd name="connsiteY33" fmla="*/ 1385072 h 2033144"/>
              <a:gd name="connsiteX34" fmla="*/ 856781 w 2593243"/>
              <a:gd name="connsiteY34" fmla="*/ 1457080 h 2033144"/>
              <a:gd name="connsiteX35" fmla="*/ 568749 w 2593243"/>
              <a:gd name="connsiteY35" fmla="*/ 1601096 h 2033144"/>
              <a:gd name="connsiteX36" fmla="*/ 496741 w 2593243"/>
              <a:gd name="connsiteY36" fmla="*/ 1745112 h 2033144"/>
              <a:gd name="connsiteX37" fmla="*/ 448273 w 2593243"/>
              <a:gd name="connsiteY37" fmla="*/ 1823525 h 2033144"/>
              <a:gd name="connsiteX38" fmla="*/ 352724 w 2593243"/>
              <a:gd name="connsiteY38" fmla="*/ 1889128 h 2033144"/>
              <a:gd name="connsiteX39" fmla="*/ 208708 w 2593243"/>
              <a:gd name="connsiteY39" fmla="*/ 1961136 h 2033144"/>
              <a:gd name="connsiteX40" fmla="*/ 0 w 2593243"/>
              <a:gd name="connsiteY40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721118 w 2593243"/>
              <a:gd name="connsiteY14" fmla="*/ 514104 h 2033144"/>
              <a:gd name="connsiteX15" fmla="*/ 1903998 w 2593243"/>
              <a:gd name="connsiteY15" fmla="*/ 609202 h 2033144"/>
              <a:gd name="connsiteX16" fmla="*/ 2079562 w 2593243"/>
              <a:gd name="connsiteY16" fmla="*/ 682354 h 2033144"/>
              <a:gd name="connsiteX17" fmla="*/ 2262442 w 2593243"/>
              <a:gd name="connsiteY17" fmla="*/ 696984 h 2033144"/>
              <a:gd name="connsiteX18" fmla="*/ 2364855 w 2593243"/>
              <a:gd name="connsiteY18" fmla="*/ 667723 h 2033144"/>
              <a:gd name="connsiteX19" fmla="*/ 2386801 w 2593243"/>
              <a:gd name="connsiteY19" fmla="*/ 565310 h 2033144"/>
              <a:gd name="connsiteX20" fmla="*/ 2357540 w 2593243"/>
              <a:gd name="connsiteY20" fmla="*/ 470213 h 2033144"/>
              <a:gd name="connsiteX21" fmla="*/ 2247812 w 2593243"/>
              <a:gd name="connsiteY21" fmla="*/ 448267 h 2033144"/>
              <a:gd name="connsiteX22" fmla="*/ 2130769 w 2593243"/>
              <a:gd name="connsiteY22" fmla="*/ 433637 h 2033144"/>
              <a:gd name="connsiteX23" fmla="*/ 1911313 w 2593243"/>
              <a:gd name="connsiteY23" fmla="*/ 236126 h 2033144"/>
              <a:gd name="connsiteX24" fmla="*/ 1669911 w 2593243"/>
              <a:gd name="connsiteY24" fmla="*/ 82507 h 2033144"/>
              <a:gd name="connsiteX25" fmla="*/ 1584176 w 2593243"/>
              <a:gd name="connsiteY25" fmla="*/ 16920 h 2033144"/>
              <a:gd name="connsiteX26" fmla="*/ 1440160 w 2593243"/>
              <a:gd name="connsiteY26" fmla="*/ 16920 h 2033144"/>
              <a:gd name="connsiteX27" fmla="*/ 1432845 w 2593243"/>
              <a:gd name="connsiteY27" fmla="*/ 88928 h 2033144"/>
              <a:gd name="connsiteX28" fmla="*/ 1360837 w 2593243"/>
              <a:gd name="connsiteY28" fmla="*/ 304952 h 2033144"/>
              <a:gd name="connsiteX29" fmla="*/ 1288829 w 2593243"/>
              <a:gd name="connsiteY29" fmla="*/ 592984 h 2033144"/>
              <a:gd name="connsiteX30" fmla="*/ 1144813 w 2593243"/>
              <a:gd name="connsiteY30" fmla="*/ 1025032 h 2033144"/>
              <a:gd name="connsiteX31" fmla="*/ 1000797 w 2593243"/>
              <a:gd name="connsiteY31" fmla="*/ 1241056 h 2033144"/>
              <a:gd name="connsiteX32" fmla="*/ 928789 w 2593243"/>
              <a:gd name="connsiteY32" fmla="*/ 1385072 h 2033144"/>
              <a:gd name="connsiteX33" fmla="*/ 856781 w 2593243"/>
              <a:gd name="connsiteY33" fmla="*/ 1457080 h 2033144"/>
              <a:gd name="connsiteX34" fmla="*/ 568749 w 2593243"/>
              <a:gd name="connsiteY34" fmla="*/ 1601096 h 2033144"/>
              <a:gd name="connsiteX35" fmla="*/ 496741 w 2593243"/>
              <a:gd name="connsiteY35" fmla="*/ 1745112 h 2033144"/>
              <a:gd name="connsiteX36" fmla="*/ 448273 w 2593243"/>
              <a:gd name="connsiteY36" fmla="*/ 1823525 h 2033144"/>
              <a:gd name="connsiteX37" fmla="*/ 352724 w 2593243"/>
              <a:gd name="connsiteY37" fmla="*/ 1889128 h 2033144"/>
              <a:gd name="connsiteX38" fmla="*/ 208708 w 2593243"/>
              <a:gd name="connsiteY38" fmla="*/ 1961136 h 2033144"/>
              <a:gd name="connsiteX39" fmla="*/ 0 w 2593243"/>
              <a:gd name="connsiteY39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903998 w 2593243"/>
              <a:gd name="connsiteY14" fmla="*/ 609202 h 2033144"/>
              <a:gd name="connsiteX15" fmla="*/ 2079562 w 2593243"/>
              <a:gd name="connsiteY15" fmla="*/ 682354 h 2033144"/>
              <a:gd name="connsiteX16" fmla="*/ 2262442 w 2593243"/>
              <a:gd name="connsiteY16" fmla="*/ 696984 h 2033144"/>
              <a:gd name="connsiteX17" fmla="*/ 2364855 w 2593243"/>
              <a:gd name="connsiteY17" fmla="*/ 667723 h 2033144"/>
              <a:gd name="connsiteX18" fmla="*/ 2386801 w 2593243"/>
              <a:gd name="connsiteY18" fmla="*/ 565310 h 2033144"/>
              <a:gd name="connsiteX19" fmla="*/ 2357540 w 2593243"/>
              <a:gd name="connsiteY19" fmla="*/ 470213 h 2033144"/>
              <a:gd name="connsiteX20" fmla="*/ 2247812 w 2593243"/>
              <a:gd name="connsiteY20" fmla="*/ 448267 h 2033144"/>
              <a:gd name="connsiteX21" fmla="*/ 2130769 w 2593243"/>
              <a:gd name="connsiteY21" fmla="*/ 433637 h 2033144"/>
              <a:gd name="connsiteX22" fmla="*/ 1911313 w 2593243"/>
              <a:gd name="connsiteY22" fmla="*/ 236126 h 2033144"/>
              <a:gd name="connsiteX23" fmla="*/ 1669911 w 2593243"/>
              <a:gd name="connsiteY23" fmla="*/ 82507 h 2033144"/>
              <a:gd name="connsiteX24" fmla="*/ 1584176 w 2593243"/>
              <a:gd name="connsiteY24" fmla="*/ 16920 h 2033144"/>
              <a:gd name="connsiteX25" fmla="*/ 1440160 w 2593243"/>
              <a:gd name="connsiteY25" fmla="*/ 16920 h 2033144"/>
              <a:gd name="connsiteX26" fmla="*/ 1432845 w 2593243"/>
              <a:gd name="connsiteY26" fmla="*/ 88928 h 2033144"/>
              <a:gd name="connsiteX27" fmla="*/ 1360837 w 2593243"/>
              <a:gd name="connsiteY27" fmla="*/ 304952 h 2033144"/>
              <a:gd name="connsiteX28" fmla="*/ 1288829 w 2593243"/>
              <a:gd name="connsiteY28" fmla="*/ 592984 h 2033144"/>
              <a:gd name="connsiteX29" fmla="*/ 1144813 w 2593243"/>
              <a:gd name="connsiteY29" fmla="*/ 1025032 h 2033144"/>
              <a:gd name="connsiteX30" fmla="*/ 1000797 w 2593243"/>
              <a:gd name="connsiteY30" fmla="*/ 1241056 h 2033144"/>
              <a:gd name="connsiteX31" fmla="*/ 928789 w 2593243"/>
              <a:gd name="connsiteY31" fmla="*/ 1385072 h 2033144"/>
              <a:gd name="connsiteX32" fmla="*/ 856781 w 2593243"/>
              <a:gd name="connsiteY32" fmla="*/ 1457080 h 2033144"/>
              <a:gd name="connsiteX33" fmla="*/ 568749 w 2593243"/>
              <a:gd name="connsiteY33" fmla="*/ 1601096 h 2033144"/>
              <a:gd name="connsiteX34" fmla="*/ 496741 w 2593243"/>
              <a:gd name="connsiteY34" fmla="*/ 1745112 h 2033144"/>
              <a:gd name="connsiteX35" fmla="*/ 448273 w 2593243"/>
              <a:gd name="connsiteY35" fmla="*/ 1823525 h 2033144"/>
              <a:gd name="connsiteX36" fmla="*/ 352724 w 2593243"/>
              <a:gd name="connsiteY36" fmla="*/ 1889128 h 2033144"/>
              <a:gd name="connsiteX37" fmla="*/ 208708 w 2593243"/>
              <a:gd name="connsiteY37" fmla="*/ 1961136 h 2033144"/>
              <a:gd name="connsiteX38" fmla="*/ 0 w 2593243"/>
              <a:gd name="connsiteY38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079562 w 2593243"/>
              <a:gd name="connsiteY14" fmla="*/ 682354 h 2033144"/>
              <a:gd name="connsiteX15" fmla="*/ 2262442 w 2593243"/>
              <a:gd name="connsiteY15" fmla="*/ 696984 h 2033144"/>
              <a:gd name="connsiteX16" fmla="*/ 2364855 w 2593243"/>
              <a:gd name="connsiteY16" fmla="*/ 667723 h 2033144"/>
              <a:gd name="connsiteX17" fmla="*/ 2386801 w 2593243"/>
              <a:gd name="connsiteY17" fmla="*/ 565310 h 2033144"/>
              <a:gd name="connsiteX18" fmla="*/ 2357540 w 2593243"/>
              <a:gd name="connsiteY18" fmla="*/ 470213 h 2033144"/>
              <a:gd name="connsiteX19" fmla="*/ 2247812 w 2593243"/>
              <a:gd name="connsiteY19" fmla="*/ 448267 h 2033144"/>
              <a:gd name="connsiteX20" fmla="*/ 2130769 w 2593243"/>
              <a:gd name="connsiteY20" fmla="*/ 433637 h 2033144"/>
              <a:gd name="connsiteX21" fmla="*/ 1911313 w 2593243"/>
              <a:gd name="connsiteY21" fmla="*/ 236126 h 2033144"/>
              <a:gd name="connsiteX22" fmla="*/ 1669911 w 2593243"/>
              <a:gd name="connsiteY22" fmla="*/ 82507 h 2033144"/>
              <a:gd name="connsiteX23" fmla="*/ 1584176 w 2593243"/>
              <a:gd name="connsiteY23" fmla="*/ 16920 h 2033144"/>
              <a:gd name="connsiteX24" fmla="*/ 1440160 w 2593243"/>
              <a:gd name="connsiteY24" fmla="*/ 16920 h 2033144"/>
              <a:gd name="connsiteX25" fmla="*/ 1432845 w 2593243"/>
              <a:gd name="connsiteY25" fmla="*/ 88928 h 2033144"/>
              <a:gd name="connsiteX26" fmla="*/ 1360837 w 2593243"/>
              <a:gd name="connsiteY26" fmla="*/ 304952 h 2033144"/>
              <a:gd name="connsiteX27" fmla="*/ 1288829 w 2593243"/>
              <a:gd name="connsiteY27" fmla="*/ 592984 h 2033144"/>
              <a:gd name="connsiteX28" fmla="*/ 1144813 w 2593243"/>
              <a:gd name="connsiteY28" fmla="*/ 1025032 h 2033144"/>
              <a:gd name="connsiteX29" fmla="*/ 1000797 w 2593243"/>
              <a:gd name="connsiteY29" fmla="*/ 1241056 h 2033144"/>
              <a:gd name="connsiteX30" fmla="*/ 928789 w 2593243"/>
              <a:gd name="connsiteY30" fmla="*/ 1385072 h 2033144"/>
              <a:gd name="connsiteX31" fmla="*/ 856781 w 2593243"/>
              <a:gd name="connsiteY31" fmla="*/ 1457080 h 2033144"/>
              <a:gd name="connsiteX32" fmla="*/ 568749 w 2593243"/>
              <a:gd name="connsiteY32" fmla="*/ 1601096 h 2033144"/>
              <a:gd name="connsiteX33" fmla="*/ 496741 w 2593243"/>
              <a:gd name="connsiteY33" fmla="*/ 1745112 h 2033144"/>
              <a:gd name="connsiteX34" fmla="*/ 448273 w 2593243"/>
              <a:gd name="connsiteY34" fmla="*/ 1823525 h 2033144"/>
              <a:gd name="connsiteX35" fmla="*/ 352724 w 2593243"/>
              <a:gd name="connsiteY35" fmla="*/ 1889128 h 2033144"/>
              <a:gd name="connsiteX36" fmla="*/ 208708 w 2593243"/>
              <a:gd name="connsiteY36" fmla="*/ 1961136 h 2033144"/>
              <a:gd name="connsiteX37" fmla="*/ 0 w 2593243"/>
              <a:gd name="connsiteY37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262442 w 2593243"/>
              <a:gd name="connsiteY14" fmla="*/ 696984 h 2033144"/>
              <a:gd name="connsiteX15" fmla="*/ 2364855 w 2593243"/>
              <a:gd name="connsiteY15" fmla="*/ 667723 h 2033144"/>
              <a:gd name="connsiteX16" fmla="*/ 2386801 w 2593243"/>
              <a:gd name="connsiteY16" fmla="*/ 565310 h 2033144"/>
              <a:gd name="connsiteX17" fmla="*/ 2357540 w 2593243"/>
              <a:gd name="connsiteY17" fmla="*/ 470213 h 2033144"/>
              <a:gd name="connsiteX18" fmla="*/ 2247812 w 2593243"/>
              <a:gd name="connsiteY18" fmla="*/ 448267 h 2033144"/>
              <a:gd name="connsiteX19" fmla="*/ 2130769 w 2593243"/>
              <a:gd name="connsiteY19" fmla="*/ 433637 h 2033144"/>
              <a:gd name="connsiteX20" fmla="*/ 1911313 w 2593243"/>
              <a:gd name="connsiteY20" fmla="*/ 236126 h 2033144"/>
              <a:gd name="connsiteX21" fmla="*/ 1669911 w 2593243"/>
              <a:gd name="connsiteY21" fmla="*/ 82507 h 2033144"/>
              <a:gd name="connsiteX22" fmla="*/ 1584176 w 2593243"/>
              <a:gd name="connsiteY22" fmla="*/ 16920 h 2033144"/>
              <a:gd name="connsiteX23" fmla="*/ 1440160 w 2593243"/>
              <a:gd name="connsiteY23" fmla="*/ 16920 h 2033144"/>
              <a:gd name="connsiteX24" fmla="*/ 1432845 w 2593243"/>
              <a:gd name="connsiteY24" fmla="*/ 88928 h 2033144"/>
              <a:gd name="connsiteX25" fmla="*/ 1360837 w 2593243"/>
              <a:gd name="connsiteY25" fmla="*/ 304952 h 2033144"/>
              <a:gd name="connsiteX26" fmla="*/ 1288829 w 2593243"/>
              <a:gd name="connsiteY26" fmla="*/ 592984 h 2033144"/>
              <a:gd name="connsiteX27" fmla="*/ 1144813 w 2593243"/>
              <a:gd name="connsiteY27" fmla="*/ 1025032 h 2033144"/>
              <a:gd name="connsiteX28" fmla="*/ 1000797 w 2593243"/>
              <a:gd name="connsiteY28" fmla="*/ 1241056 h 2033144"/>
              <a:gd name="connsiteX29" fmla="*/ 928789 w 2593243"/>
              <a:gd name="connsiteY29" fmla="*/ 1385072 h 2033144"/>
              <a:gd name="connsiteX30" fmla="*/ 856781 w 2593243"/>
              <a:gd name="connsiteY30" fmla="*/ 1457080 h 2033144"/>
              <a:gd name="connsiteX31" fmla="*/ 568749 w 2593243"/>
              <a:gd name="connsiteY31" fmla="*/ 1601096 h 2033144"/>
              <a:gd name="connsiteX32" fmla="*/ 496741 w 2593243"/>
              <a:gd name="connsiteY32" fmla="*/ 1745112 h 2033144"/>
              <a:gd name="connsiteX33" fmla="*/ 448273 w 2593243"/>
              <a:gd name="connsiteY33" fmla="*/ 1823525 h 2033144"/>
              <a:gd name="connsiteX34" fmla="*/ 352724 w 2593243"/>
              <a:gd name="connsiteY34" fmla="*/ 1889128 h 2033144"/>
              <a:gd name="connsiteX35" fmla="*/ 208708 w 2593243"/>
              <a:gd name="connsiteY35" fmla="*/ 1961136 h 2033144"/>
              <a:gd name="connsiteX36" fmla="*/ 0 w 2593243"/>
              <a:gd name="connsiteY3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64855 w 2593243"/>
              <a:gd name="connsiteY14" fmla="*/ 667723 h 2033144"/>
              <a:gd name="connsiteX15" fmla="*/ 2386801 w 2593243"/>
              <a:gd name="connsiteY15" fmla="*/ 565310 h 2033144"/>
              <a:gd name="connsiteX16" fmla="*/ 2357540 w 2593243"/>
              <a:gd name="connsiteY16" fmla="*/ 470213 h 2033144"/>
              <a:gd name="connsiteX17" fmla="*/ 2247812 w 2593243"/>
              <a:gd name="connsiteY17" fmla="*/ 448267 h 2033144"/>
              <a:gd name="connsiteX18" fmla="*/ 2130769 w 2593243"/>
              <a:gd name="connsiteY18" fmla="*/ 433637 h 2033144"/>
              <a:gd name="connsiteX19" fmla="*/ 1911313 w 2593243"/>
              <a:gd name="connsiteY19" fmla="*/ 236126 h 2033144"/>
              <a:gd name="connsiteX20" fmla="*/ 1669911 w 2593243"/>
              <a:gd name="connsiteY20" fmla="*/ 82507 h 2033144"/>
              <a:gd name="connsiteX21" fmla="*/ 1584176 w 2593243"/>
              <a:gd name="connsiteY21" fmla="*/ 16920 h 2033144"/>
              <a:gd name="connsiteX22" fmla="*/ 1440160 w 2593243"/>
              <a:gd name="connsiteY22" fmla="*/ 16920 h 2033144"/>
              <a:gd name="connsiteX23" fmla="*/ 1432845 w 2593243"/>
              <a:gd name="connsiteY23" fmla="*/ 88928 h 2033144"/>
              <a:gd name="connsiteX24" fmla="*/ 1360837 w 2593243"/>
              <a:gd name="connsiteY24" fmla="*/ 304952 h 2033144"/>
              <a:gd name="connsiteX25" fmla="*/ 1288829 w 2593243"/>
              <a:gd name="connsiteY25" fmla="*/ 592984 h 2033144"/>
              <a:gd name="connsiteX26" fmla="*/ 1144813 w 2593243"/>
              <a:gd name="connsiteY26" fmla="*/ 1025032 h 2033144"/>
              <a:gd name="connsiteX27" fmla="*/ 1000797 w 2593243"/>
              <a:gd name="connsiteY27" fmla="*/ 1241056 h 2033144"/>
              <a:gd name="connsiteX28" fmla="*/ 928789 w 2593243"/>
              <a:gd name="connsiteY28" fmla="*/ 1385072 h 2033144"/>
              <a:gd name="connsiteX29" fmla="*/ 856781 w 2593243"/>
              <a:gd name="connsiteY29" fmla="*/ 1457080 h 2033144"/>
              <a:gd name="connsiteX30" fmla="*/ 568749 w 2593243"/>
              <a:gd name="connsiteY30" fmla="*/ 1601096 h 2033144"/>
              <a:gd name="connsiteX31" fmla="*/ 496741 w 2593243"/>
              <a:gd name="connsiteY31" fmla="*/ 1745112 h 2033144"/>
              <a:gd name="connsiteX32" fmla="*/ 448273 w 2593243"/>
              <a:gd name="connsiteY32" fmla="*/ 1823525 h 2033144"/>
              <a:gd name="connsiteX33" fmla="*/ 352724 w 2593243"/>
              <a:gd name="connsiteY33" fmla="*/ 1889128 h 2033144"/>
              <a:gd name="connsiteX34" fmla="*/ 208708 w 2593243"/>
              <a:gd name="connsiteY34" fmla="*/ 1961136 h 2033144"/>
              <a:gd name="connsiteX35" fmla="*/ 0 w 2593243"/>
              <a:gd name="connsiteY35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86801 w 2593243"/>
              <a:gd name="connsiteY14" fmla="*/ 565310 h 2033144"/>
              <a:gd name="connsiteX15" fmla="*/ 2357540 w 2593243"/>
              <a:gd name="connsiteY15" fmla="*/ 470213 h 2033144"/>
              <a:gd name="connsiteX16" fmla="*/ 2247812 w 2593243"/>
              <a:gd name="connsiteY16" fmla="*/ 448267 h 2033144"/>
              <a:gd name="connsiteX17" fmla="*/ 2130769 w 2593243"/>
              <a:gd name="connsiteY17" fmla="*/ 433637 h 2033144"/>
              <a:gd name="connsiteX18" fmla="*/ 1911313 w 2593243"/>
              <a:gd name="connsiteY18" fmla="*/ 236126 h 2033144"/>
              <a:gd name="connsiteX19" fmla="*/ 1669911 w 2593243"/>
              <a:gd name="connsiteY19" fmla="*/ 82507 h 2033144"/>
              <a:gd name="connsiteX20" fmla="*/ 1584176 w 2593243"/>
              <a:gd name="connsiteY20" fmla="*/ 16920 h 2033144"/>
              <a:gd name="connsiteX21" fmla="*/ 1440160 w 2593243"/>
              <a:gd name="connsiteY21" fmla="*/ 16920 h 2033144"/>
              <a:gd name="connsiteX22" fmla="*/ 1432845 w 2593243"/>
              <a:gd name="connsiteY22" fmla="*/ 88928 h 2033144"/>
              <a:gd name="connsiteX23" fmla="*/ 1360837 w 2593243"/>
              <a:gd name="connsiteY23" fmla="*/ 304952 h 2033144"/>
              <a:gd name="connsiteX24" fmla="*/ 1288829 w 2593243"/>
              <a:gd name="connsiteY24" fmla="*/ 592984 h 2033144"/>
              <a:gd name="connsiteX25" fmla="*/ 1144813 w 2593243"/>
              <a:gd name="connsiteY25" fmla="*/ 1025032 h 2033144"/>
              <a:gd name="connsiteX26" fmla="*/ 1000797 w 2593243"/>
              <a:gd name="connsiteY26" fmla="*/ 1241056 h 2033144"/>
              <a:gd name="connsiteX27" fmla="*/ 928789 w 2593243"/>
              <a:gd name="connsiteY27" fmla="*/ 1385072 h 2033144"/>
              <a:gd name="connsiteX28" fmla="*/ 856781 w 2593243"/>
              <a:gd name="connsiteY28" fmla="*/ 1457080 h 2033144"/>
              <a:gd name="connsiteX29" fmla="*/ 568749 w 2593243"/>
              <a:gd name="connsiteY29" fmla="*/ 1601096 h 2033144"/>
              <a:gd name="connsiteX30" fmla="*/ 496741 w 2593243"/>
              <a:gd name="connsiteY30" fmla="*/ 1745112 h 2033144"/>
              <a:gd name="connsiteX31" fmla="*/ 448273 w 2593243"/>
              <a:gd name="connsiteY31" fmla="*/ 1823525 h 2033144"/>
              <a:gd name="connsiteX32" fmla="*/ 352724 w 2593243"/>
              <a:gd name="connsiteY32" fmla="*/ 1889128 h 2033144"/>
              <a:gd name="connsiteX33" fmla="*/ 208708 w 2593243"/>
              <a:gd name="connsiteY33" fmla="*/ 1961136 h 2033144"/>
              <a:gd name="connsiteX34" fmla="*/ 0 w 2593243"/>
              <a:gd name="connsiteY34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57540 w 2593243"/>
              <a:gd name="connsiteY14" fmla="*/ 470213 h 2033144"/>
              <a:gd name="connsiteX15" fmla="*/ 2247812 w 2593243"/>
              <a:gd name="connsiteY15" fmla="*/ 448267 h 2033144"/>
              <a:gd name="connsiteX16" fmla="*/ 2130769 w 2593243"/>
              <a:gd name="connsiteY16" fmla="*/ 433637 h 2033144"/>
              <a:gd name="connsiteX17" fmla="*/ 1911313 w 2593243"/>
              <a:gd name="connsiteY17" fmla="*/ 236126 h 2033144"/>
              <a:gd name="connsiteX18" fmla="*/ 1669911 w 2593243"/>
              <a:gd name="connsiteY18" fmla="*/ 82507 h 2033144"/>
              <a:gd name="connsiteX19" fmla="*/ 1584176 w 2593243"/>
              <a:gd name="connsiteY19" fmla="*/ 16920 h 2033144"/>
              <a:gd name="connsiteX20" fmla="*/ 1440160 w 2593243"/>
              <a:gd name="connsiteY20" fmla="*/ 16920 h 2033144"/>
              <a:gd name="connsiteX21" fmla="*/ 1432845 w 2593243"/>
              <a:gd name="connsiteY21" fmla="*/ 88928 h 2033144"/>
              <a:gd name="connsiteX22" fmla="*/ 1360837 w 2593243"/>
              <a:gd name="connsiteY22" fmla="*/ 304952 h 2033144"/>
              <a:gd name="connsiteX23" fmla="*/ 1288829 w 2593243"/>
              <a:gd name="connsiteY23" fmla="*/ 592984 h 2033144"/>
              <a:gd name="connsiteX24" fmla="*/ 1144813 w 2593243"/>
              <a:gd name="connsiteY24" fmla="*/ 1025032 h 2033144"/>
              <a:gd name="connsiteX25" fmla="*/ 1000797 w 2593243"/>
              <a:gd name="connsiteY25" fmla="*/ 1241056 h 2033144"/>
              <a:gd name="connsiteX26" fmla="*/ 928789 w 2593243"/>
              <a:gd name="connsiteY26" fmla="*/ 1385072 h 2033144"/>
              <a:gd name="connsiteX27" fmla="*/ 856781 w 2593243"/>
              <a:gd name="connsiteY27" fmla="*/ 1457080 h 2033144"/>
              <a:gd name="connsiteX28" fmla="*/ 568749 w 2593243"/>
              <a:gd name="connsiteY28" fmla="*/ 1601096 h 2033144"/>
              <a:gd name="connsiteX29" fmla="*/ 496741 w 2593243"/>
              <a:gd name="connsiteY29" fmla="*/ 1745112 h 2033144"/>
              <a:gd name="connsiteX30" fmla="*/ 448273 w 2593243"/>
              <a:gd name="connsiteY30" fmla="*/ 1823525 h 2033144"/>
              <a:gd name="connsiteX31" fmla="*/ 352724 w 2593243"/>
              <a:gd name="connsiteY31" fmla="*/ 1889128 h 2033144"/>
              <a:gd name="connsiteX32" fmla="*/ 208708 w 2593243"/>
              <a:gd name="connsiteY32" fmla="*/ 1961136 h 2033144"/>
              <a:gd name="connsiteX33" fmla="*/ 0 w 2593243"/>
              <a:gd name="connsiteY33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247812 w 2593243"/>
              <a:gd name="connsiteY14" fmla="*/ 448267 h 2033144"/>
              <a:gd name="connsiteX15" fmla="*/ 2130769 w 2593243"/>
              <a:gd name="connsiteY15" fmla="*/ 433637 h 2033144"/>
              <a:gd name="connsiteX16" fmla="*/ 1911313 w 2593243"/>
              <a:gd name="connsiteY16" fmla="*/ 236126 h 2033144"/>
              <a:gd name="connsiteX17" fmla="*/ 1669911 w 2593243"/>
              <a:gd name="connsiteY17" fmla="*/ 82507 h 2033144"/>
              <a:gd name="connsiteX18" fmla="*/ 1584176 w 2593243"/>
              <a:gd name="connsiteY18" fmla="*/ 16920 h 2033144"/>
              <a:gd name="connsiteX19" fmla="*/ 1440160 w 2593243"/>
              <a:gd name="connsiteY19" fmla="*/ 16920 h 2033144"/>
              <a:gd name="connsiteX20" fmla="*/ 1432845 w 2593243"/>
              <a:gd name="connsiteY20" fmla="*/ 88928 h 2033144"/>
              <a:gd name="connsiteX21" fmla="*/ 1360837 w 2593243"/>
              <a:gd name="connsiteY21" fmla="*/ 304952 h 2033144"/>
              <a:gd name="connsiteX22" fmla="*/ 1288829 w 2593243"/>
              <a:gd name="connsiteY22" fmla="*/ 592984 h 2033144"/>
              <a:gd name="connsiteX23" fmla="*/ 1144813 w 2593243"/>
              <a:gd name="connsiteY23" fmla="*/ 1025032 h 2033144"/>
              <a:gd name="connsiteX24" fmla="*/ 1000797 w 2593243"/>
              <a:gd name="connsiteY24" fmla="*/ 1241056 h 2033144"/>
              <a:gd name="connsiteX25" fmla="*/ 928789 w 2593243"/>
              <a:gd name="connsiteY25" fmla="*/ 1385072 h 2033144"/>
              <a:gd name="connsiteX26" fmla="*/ 856781 w 2593243"/>
              <a:gd name="connsiteY26" fmla="*/ 1457080 h 2033144"/>
              <a:gd name="connsiteX27" fmla="*/ 568749 w 2593243"/>
              <a:gd name="connsiteY27" fmla="*/ 1601096 h 2033144"/>
              <a:gd name="connsiteX28" fmla="*/ 496741 w 2593243"/>
              <a:gd name="connsiteY28" fmla="*/ 1745112 h 2033144"/>
              <a:gd name="connsiteX29" fmla="*/ 448273 w 2593243"/>
              <a:gd name="connsiteY29" fmla="*/ 1823525 h 2033144"/>
              <a:gd name="connsiteX30" fmla="*/ 352724 w 2593243"/>
              <a:gd name="connsiteY30" fmla="*/ 1889128 h 2033144"/>
              <a:gd name="connsiteX31" fmla="*/ 208708 w 2593243"/>
              <a:gd name="connsiteY31" fmla="*/ 1961136 h 2033144"/>
              <a:gd name="connsiteX32" fmla="*/ 0 w 2593243"/>
              <a:gd name="connsiteY32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130769 w 2593243"/>
              <a:gd name="connsiteY14" fmla="*/ 433637 h 2033144"/>
              <a:gd name="connsiteX15" fmla="*/ 1911313 w 2593243"/>
              <a:gd name="connsiteY15" fmla="*/ 236126 h 2033144"/>
              <a:gd name="connsiteX16" fmla="*/ 1669911 w 2593243"/>
              <a:gd name="connsiteY16" fmla="*/ 82507 h 2033144"/>
              <a:gd name="connsiteX17" fmla="*/ 1584176 w 2593243"/>
              <a:gd name="connsiteY17" fmla="*/ 16920 h 2033144"/>
              <a:gd name="connsiteX18" fmla="*/ 1440160 w 2593243"/>
              <a:gd name="connsiteY18" fmla="*/ 16920 h 2033144"/>
              <a:gd name="connsiteX19" fmla="*/ 1432845 w 2593243"/>
              <a:gd name="connsiteY19" fmla="*/ 88928 h 2033144"/>
              <a:gd name="connsiteX20" fmla="*/ 1360837 w 2593243"/>
              <a:gd name="connsiteY20" fmla="*/ 304952 h 2033144"/>
              <a:gd name="connsiteX21" fmla="*/ 1288829 w 2593243"/>
              <a:gd name="connsiteY21" fmla="*/ 592984 h 2033144"/>
              <a:gd name="connsiteX22" fmla="*/ 1144813 w 2593243"/>
              <a:gd name="connsiteY22" fmla="*/ 1025032 h 2033144"/>
              <a:gd name="connsiteX23" fmla="*/ 1000797 w 2593243"/>
              <a:gd name="connsiteY23" fmla="*/ 1241056 h 2033144"/>
              <a:gd name="connsiteX24" fmla="*/ 928789 w 2593243"/>
              <a:gd name="connsiteY24" fmla="*/ 1385072 h 2033144"/>
              <a:gd name="connsiteX25" fmla="*/ 856781 w 2593243"/>
              <a:gd name="connsiteY25" fmla="*/ 1457080 h 2033144"/>
              <a:gd name="connsiteX26" fmla="*/ 568749 w 2593243"/>
              <a:gd name="connsiteY26" fmla="*/ 1601096 h 2033144"/>
              <a:gd name="connsiteX27" fmla="*/ 496741 w 2593243"/>
              <a:gd name="connsiteY27" fmla="*/ 1745112 h 2033144"/>
              <a:gd name="connsiteX28" fmla="*/ 448273 w 2593243"/>
              <a:gd name="connsiteY28" fmla="*/ 1823525 h 2033144"/>
              <a:gd name="connsiteX29" fmla="*/ 352724 w 2593243"/>
              <a:gd name="connsiteY29" fmla="*/ 1889128 h 2033144"/>
              <a:gd name="connsiteX30" fmla="*/ 208708 w 2593243"/>
              <a:gd name="connsiteY30" fmla="*/ 1961136 h 2033144"/>
              <a:gd name="connsiteX31" fmla="*/ 0 w 2593243"/>
              <a:gd name="connsiteY31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911313 w 2593243"/>
              <a:gd name="connsiteY14" fmla="*/ 236126 h 2033144"/>
              <a:gd name="connsiteX15" fmla="*/ 1669911 w 2593243"/>
              <a:gd name="connsiteY15" fmla="*/ 82507 h 2033144"/>
              <a:gd name="connsiteX16" fmla="*/ 1584176 w 2593243"/>
              <a:gd name="connsiteY16" fmla="*/ 16920 h 2033144"/>
              <a:gd name="connsiteX17" fmla="*/ 1440160 w 2593243"/>
              <a:gd name="connsiteY17" fmla="*/ 16920 h 2033144"/>
              <a:gd name="connsiteX18" fmla="*/ 1432845 w 2593243"/>
              <a:gd name="connsiteY18" fmla="*/ 88928 h 2033144"/>
              <a:gd name="connsiteX19" fmla="*/ 1360837 w 2593243"/>
              <a:gd name="connsiteY19" fmla="*/ 304952 h 2033144"/>
              <a:gd name="connsiteX20" fmla="*/ 1288829 w 2593243"/>
              <a:gd name="connsiteY20" fmla="*/ 592984 h 2033144"/>
              <a:gd name="connsiteX21" fmla="*/ 1144813 w 2593243"/>
              <a:gd name="connsiteY21" fmla="*/ 1025032 h 2033144"/>
              <a:gd name="connsiteX22" fmla="*/ 1000797 w 2593243"/>
              <a:gd name="connsiteY22" fmla="*/ 1241056 h 2033144"/>
              <a:gd name="connsiteX23" fmla="*/ 928789 w 2593243"/>
              <a:gd name="connsiteY23" fmla="*/ 1385072 h 2033144"/>
              <a:gd name="connsiteX24" fmla="*/ 856781 w 2593243"/>
              <a:gd name="connsiteY24" fmla="*/ 1457080 h 2033144"/>
              <a:gd name="connsiteX25" fmla="*/ 568749 w 2593243"/>
              <a:gd name="connsiteY25" fmla="*/ 1601096 h 2033144"/>
              <a:gd name="connsiteX26" fmla="*/ 496741 w 2593243"/>
              <a:gd name="connsiteY26" fmla="*/ 1745112 h 2033144"/>
              <a:gd name="connsiteX27" fmla="*/ 448273 w 2593243"/>
              <a:gd name="connsiteY27" fmla="*/ 1823525 h 2033144"/>
              <a:gd name="connsiteX28" fmla="*/ 352724 w 2593243"/>
              <a:gd name="connsiteY28" fmla="*/ 1889128 h 2033144"/>
              <a:gd name="connsiteX29" fmla="*/ 208708 w 2593243"/>
              <a:gd name="connsiteY29" fmla="*/ 1961136 h 2033144"/>
              <a:gd name="connsiteX30" fmla="*/ 0 w 2593243"/>
              <a:gd name="connsiteY30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669911 w 2593243"/>
              <a:gd name="connsiteY14" fmla="*/ 82507 h 2033144"/>
              <a:gd name="connsiteX15" fmla="*/ 1584176 w 2593243"/>
              <a:gd name="connsiteY15" fmla="*/ 16920 h 2033144"/>
              <a:gd name="connsiteX16" fmla="*/ 1440160 w 2593243"/>
              <a:gd name="connsiteY16" fmla="*/ 16920 h 2033144"/>
              <a:gd name="connsiteX17" fmla="*/ 1432845 w 2593243"/>
              <a:gd name="connsiteY17" fmla="*/ 88928 h 2033144"/>
              <a:gd name="connsiteX18" fmla="*/ 1360837 w 2593243"/>
              <a:gd name="connsiteY18" fmla="*/ 304952 h 2033144"/>
              <a:gd name="connsiteX19" fmla="*/ 1288829 w 2593243"/>
              <a:gd name="connsiteY19" fmla="*/ 592984 h 2033144"/>
              <a:gd name="connsiteX20" fmla="*/ 1144813 w 2593243"/>
              <a:gd name="connsiteY20" fmla="*/ 1025032 h 2033144"/>
              <a:gd name="connsiteX21" fmla="*/ 1000797 w 2593243"/>
              <a:gd name="connsiteY21" fmla="*/ 1241056 h 2033144"/>
              <a:gd name="connsiteX22" fmla="*/ 928789 w 2593243"/>
              <a:gd name="connsiteY22" fmla="*/ 1385072 h 2033144"/>
              <a:gd name="connsiteX23" fmla="*/ 856781 w 2593243"/>
              <a:gd name="connsiteY23" fmla="*/ 1457080 h 2033144"/>
              <a:gd name="connsiteX24" fmla="*/ 568749 w 2593243"/>
              <a:gd name="connsiteY24" fmla="*/ 1601096 h 2033144"/>
              <a:gd name="connsiteX25" fmla="*/ 496741 w 2593243"/>
              <a:gd name="connsiteY25" fmla="*/ 1745112 h 2033144"/>
              <a:gd name="connsiteX26" fmla="*/ 448273 w 2593243"/>
              <a:gd name="connsiteY26" fmla="*/ 1823525 h 2033144"/>
              <a:gd name="connsiteX27" fmla="*/ 352724 w 2593243"/>
              <a:gd name="connsiteY27" fmla="*/ 1889128 h 2033144"/>
              <a:gd name="connsiteX28" fmla="*/ 208708 w 2593243"/>
              <a:gd name="connsiteY28" fmla="*/ 1961136 h 2033144"/>
              <a:gd name="connsiteX29" fmla="*/ 0 w 2593243"/>
              <a:gd name="connsiteY29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584176 w 2593243"/>
              <a:gd name="connsiteY14" fmla="*/ 16920 h 2033144"/>
              <a:gd name="connsiteX15" fmla="*/ 1440160 w 2593243"/>
              <a:gd name="connsiteY15" fmla="*/ 16920 h 2033144"/>
              <a:gd name="connsiteX16" fmla="*/ 1432845 w 2593243"/>
              <a:gd name="connsiteY16" fmla="*/ 88928 h 2033144"/>
              <a:gd name="connsiteX17" fmla="*/ 1360837 w 2593243"/>
              <a:gd name="connsiteY17" fmla="*/ 304952 h 2033144"/>
              <a:gd name="connsiteX18" fmla="*/ 1288829 w 2593243"/>
              <a:gd name="connsiteY18" fmla="*/ 592984 h 2033144"/>
              <a:gd name="connsiteX19" fmla="*/ 1144813 w 2593243"/>
              <a:gd name="connsiteY19" fmla="*/ 1025032 h 2033144"/>
              <a:gd name="connsiteX20" fmla="*/ 1000797 w 2593243"/>
              <a:gd name="connsiteY20" fmla="*/ 1241056 h 2033144"/>
              <a:gd name="connsiteX21" fmla="*/ 928789 w 2593243"/>
              <a:gd name="connsiteY21" fmla="*/ 1385072 h 2033144"/>
              <a:gd name="connsiteX22" fmla="*/ 856781 w 2593243"/>
              <a:gd name="connsiteY22" fmla="*/ 1457080 h 2033144"/>
              <a:gd name="connsiteX23" fmla="*/ 568749 w 2593243"/>
              <a:gd name="connsiteY23" fmla="*/ 1601096 h 2033144"/>
              <a:gd name="connsiteX24" fmla="*/ 496741 w 2593243"/>
              <a:gd name="connsiteY24" fmla="*/ 1745112 h 2033144"/>
              <a:gd name="connsiteX25" fmla="*/ 448273 w 2593243"/>
              <a:gd name="connsiteY25" fmla="*/ 1823525 h 2033144"/>
              <a:gd name="connsiteX26" fmla="*/ 352724 w 2593243"/>
              <a:gd name="connsiteY26" fmla="*/ 1889128 h 2033144"/>
              <a:gd name="connsiteX27" fmla="*/ 208708 w 2593243"/>
              <a:gd name="connsiteY27" fmla="*/ 1961136 h 2033144"/>
              <a:gd name="connsiteX28" fmla="*/ 0 w 2593243"/>
              <a:gd name="connsiteY28" fmla="*/ 2033144 h 2033144"/>
              <a:gd name="connsiteX0" fmla="*/ 2452638 w 2593243"/>
              <a:gd name="connsiteY0" fmla="*/ 1360378 h 2016224"/>
              <a:gd name="connsiteX1" fmla="*/ 2593243 w 2593243"/>
              <a:gd name="connsiteY1" fmla="*/ 1356638 h 2016224"/>
              <a:gd name="connsiteX2" fmla="*/ 2313649 w 2593243"/>
              <a:gd name="connsiteY2" fmla="*/ 1389638 h 2016224"/>
              <a:gd name="connsiteX3" fmla="*/ 2138084 w 2593243"/>
              <a:gd name="connsiteY3" fmla="*/ 1418899 h 2016224"/>
              <a:gd name="connsiteX4" fmla="*/ 1969834 w 2593243"/>
              <a:gd name="connsiteY4" fmla="*/ 1462790 h 2016224"/>
              <a:gd name="connsiteX5" fmla="*/ 1808900 w 2593243"/>
              <a:gd name="connsiteY5" fmla="*/ 1528627 h 2016224"/>
              <a:gd name="connsiteX6" fmla="*/ 1655281 w 2593243"/>
              <a:gd name="connsiteY6" fmla="*/ 1550573 h 2016224"/>
              <a:gd name="connsiteX7" fmla="*/ 1618705 w 2593243"/>
              <a:gd name="connsiteY7" fmla="*/ 1579834 h 2016224"/>
              <a:gd name="connsiteX8" fmla="*/ 1574814 w 2593243"/>
              <a:gd name="connsiteY8" fmla="*/ 1660301 h 2016224"/>
              <a:gd name="connsiteX9" fmla="*/ 1508977 w 2593243"/>
              <a:gd name="connsiteY9" fmla="*/ 1726138 h 2016224"/>
              <a:gd name="connsiteX10" fmla="*/ 1428510 w 2593243"/>
              <a:gd name="connsiteY10" fmla="*/ 1762714 h 2016224"/>
              <a:gd name="connsiteX11" fmla="*/ 1318782 w 2593243"/>
              <a:gd name="connsiteY11" fmla="*/ 1784659 h 2016224"/>
              <a:gd name="connsiteX12" fmla="*/ 1157847 w 2593243"/>
              <a:gd name="connsiteY12" fmla="*/ 1726138 h 2016224"/>
              <a:gd name="connsiteX13" fmla="*/ 1070065 w 2593243"/>
              <a:gd name="connsiteY13" fmla="*/ 1631040 h 2016224"/>
              <a:gd name="connsiteX14" fmla="*/ 1440160 w 2593243"/>
              <a:gd name="connsiteY14" fmla="*/ 0 h 2016224"/>
              <a:gd name="connsiteX15" fmla="*/ 1432845 w 2593243"/>
              <a:gd name="connsiteY15" fmla="*/ 72008 h 2016224"/>
              <a:gd name="connsiteX16" fmla="*/ 1360837 w 2593243"/>
              <a:gd name="connsiteY16" fmla="*/ 288032 h 2016224"/>
              <a:gd name="connsiteX17" fmla="*/ 1288829 w 2593243"/>
              <a:gd name="connsiteY17" fmla="*/ 576064 h 2016224"/>
              <a:gd name="connsiteX18" fmla="*/ 1144813 w 2593243"/>
              <a:gd name="connsiteY18" fmla="*/ 1008112 h 2016224"/>
              <a:gd name="connsiteX19" fmla="*/ 1000797 w 2593243"/>
              <a:gd name="connsiteY19" fmla="*/ 1224136 h 2016224"/>
              <a:gd name="connsiteX20" fmla="*/ 928789 w 2593243"/>
              <a:gd name="connsiteY20" fmla="*/ 1368152 h 2016224"/>
              <a:gd name="connsiteX21" fmla="*/ 856781 w 2593243"/>
              <a:gd name="connsiteY21" fmla="*/ 1440160 h 2016224"/>
              <a:gd name="connsiteX22" fmla="*/ 568749 w 2593243"/>
              <a:gd name="connsiteY22" fmla="*/ 1584176 h 2016224"/>
              <a:gd name="connsiteX23" fmla="*/ 496741 w 2593243"/>
              <a:gd name="connsiteY23" fmla="*/ 1728192 h 2016224"/>
              <a:gd name="connsiteX24" fmla="*/ 448273 w 2593243"/>
              <a:gd name="connsiteY24" fmla="*/ 1806605 h 2016224"/>
              <a:gd name="connsiteX25" fmla="*/ 352724 w 2593243"/>
              <a:gd name="connsiteY25" fmla="*/ 1872208 h 2016224"/>
              <a:gd name="connsiteX26" fmla="*/ 208708 w 2593243"/>
              <a:gd name="connsiteY26" fmla="*/ 1944216 h 2016224"/>
              <a:gd name="connsiteX27" fmla="*/ 0 w 2593243"/>
              <a:gd name="connsiteY27" fmla="*/ 2016224 h 2016224"/>
              <a:gd name="connsiteX0" fmla="*/ 2452638 w 2593243"/>
              <a:gd name="connsiteY0" fmla="*/ 1288370 h 1944216"/>
              <a:gd name="connsiteX1" fmla="*/ 2593243 w 2593243"/>
              <a:gd name="connsiteY1" fmla="*/ 1284630 h 1944216"/>
              <a:gd name="connsiteX2" fmla="*/ 2313649 w 2593243"/>
              <a:gd name="connsiteY2" fmla="*/ 1317630 h 1944216"/>
              <a:gd name="connsiteX3" fmla="*/ 2138084 w 2593243"/>
              <a:gd name="connsiteY3" fmla="*/ 1346891 h 1944216"/>
              <a:gd name="connsiteX4" fmla="*/ 1969834 w 2593243"/>
              <a:gd name="connsiteY4" fmla="*/ 1390782 h 1944216"/>
              <a:gd name="connsiteX5" fmla="*/ 1808900 w 2593243"/>
              <a:gd name="connsiteY5" fmla="*/ 1456619 h 1944216"/>
              <a:gd name="connsiteX6" fmla="*/ 1655281 w 2593243"/>
              <a:gd name="connsiteY6" fmla="*/ 1478565 h 1944216"/>
              <a:gd name="connsiteX7" fmla="*/ 1618705 w 2593243"/>
              <a:gd name="connsiteY7" fmla="*/ 1507826 h 1944216"/>
              <a:gd name="connsiteX8" fmla="*/ 1574814 w 2593243"/>
              <a:gd name="connsiteY8" fmla="*/ 1588293 h 1944216"/>
              <a:gd name="connsiteX9" fmla="*/ 1508977 w 2593243"/>
              <a:gd name="connsiteY9" fmla="*/ 1654130 h 1944216"/>
              <a:gd name="connsiteX10" fmla="*/ 1428510 w 2593243"/>
              <a:gd name="connsiteY10" fmla="*/ 1690706 h 1944216"/>
              <a:gd name="connsiteX11" fmla="*/ 1318782 w 2593243"/>
              <a:gd name="connsiteY11" fmla="*/ 1712651 h 1944216"/>
              <a:gd name="connsiteX12" fmla="*/ 1157847 w 2593243"/>
              <a:gd name="connsiteY12" fmla="*/ 1654130 h 1944216"/>
              <a:gd name="connsiteX13" fmla="*/ 1070065 w 2593243"/>
              <a:gd name="connsiteY13" fmla="*/ 1559032 h 1944216"/>
              <a:gd name="connsiteX14" fmla="*/ 1432845 w 2593243"/>
              <a:gd name="connsiteY14" fmla="*/ 0 h 1944216"/>
              <a:gd name="connsiteX15" fmla="*/ 1360837 w 2593243"/>
              <a:gd name="connsiteY15" fmla="*/ 216024 h 1944216"/>
              <a:gd name="connsiteX16" fmla="*/ 1288829 w 2593243"/>
              <a:gd name="connsiteY16" fmla="*/ 504056 h 1944216"/>
              <a:gd name="connsiteX17" fmla="*/ 1144813 w 2593243"/>
              <a:gd name="connsiteY17" fmla="*/ 936104 h 1944216"/>
              <a:gd name="connsiteX18" fmla="*/ 1000797 w 2593243"/>
              <a:gd name="connsiteY18" fmla="*/ 1152128 h 1944216"/>
              <a:gd name="connsiteX19" fmla="*/ 928789 w 2593243"/>
              <a:gd name="connsiteY19" fmla="*/ 1296144 h 1944216"/>
              <a:gd name="connsiteX20" fmla="*/ 856781 w 2593243"/>
              <a:gd name="connsiteY20" fmla="*/ 1368152 h 1944216"/>
              <a:gd name="connsiteX21" fmla="*/ 568749 w 2593243"/>
              <a:gd name="connsiteY21" fmla="*/ 1512168 h 1944216"/>
              <a:gd name="connsiteX22" fmla="*/ 496741 w 2593243"/>
              <a:gd name="connsiteY22" fmla="*/ 1656184 h 1944216"/>
              <a:gd name="connsiteX23" fmla="*/ 448273 w 2593243"/>
              <a:gd name="connsiteY23" fmla="*/ 1734597 h 1944216"/>
              <a:gd name="connsiteX24" fmla="*/ 352724 w 2593243"/>
              <a:gd name="connsiteY24" fmla="*/ 1800200 h 1944216"/>
              <a:gd name="connsiteX25" fmla="*/ 208708 w 2593243"/>
              <a:gd name="connsiteY25" fmla="*/ 1872208 h 1944216"/>
              <a:gd name="connsiteX26" fmla="*/ 0 w 2593243"/>
              <a:gd name="connsiteY26" fmla="*/ 1944216 h 1944216"/>
              <a:gd name="connsiteX0" fmla="*/ 2452638 w 2593243"/>
              <a:gd name="connsiteY0" fmla="*/ 1072347 h 1728193"/>
              <a:gd name="connsiteX1" fmla="*/ 2593243 w 2593243"/>
              <a:gd name="connsiteY1" fmla="*/ 1068607 h 1728193"/>
              <a:gd name="connsiteX2" fmla="*/ 2313649 w 2593243"/>
              <a:gd name="connsiteY2" fmla="*/ 1101607 h 1728193"/>
              <a:gd name="connsiteX3" fmla="*/ 2138084 w 2593243"/>
              <a:gd name="connsiteY3" fmla="*/ 1130868 h 1728193"/>
              <a:gd name="connsiteX4" fmla="*/ 1969834 w 2593243"/>
              <a:gd name="connsiteY4" fmla="*/ 1174759 h 1728193"/>
              <a:gd name="connsiteX5" fmla="*/ 1808900 w 2593243"/>
              <a:gd name="connsiteY5" fmla="*/ 1240596 h 1728193"/>
              <a:gd name="connsiteX6" fmla="*/ 1655281 w 2593243"/>
              <a:gd name="connsiteY6" fmla="*/ 1262542 h 1728193"/>
              <a:gd name="connsiteX7" fmla="*/ 1618705 w 2593243"/>
              <a:gd name="connsiteY7" fmla="*/ 1291803 h 1728193"/>
              <a:gd name="connsiteX8" fmla="*/ 1574814 w 2593243"/>
              <a:gd name="connsiteY8" fmla="*/ 1372270 h 1728193"/>
              <a:gd name="connsiteX9" fmla="*/ 1508977 w 2593243"/>
              <a:gd name="connsiteY9" fmla="*/ 1438107 h 1728193"/>
              <a:gd name="connsiteX10" fmla="*/ 1428510 w 2593243"/>
              <a:gd name="connsiteY10" fmla="*/ 1474683 h 1728193"/>
              <a:gd name="connsiteX11" fmla="*/ 1318782 w 2593243"/>
              <a:gd name="connsiteY11" fmla="*/ 1496628 h 1728193"/>
              <a:gd name="connsiteX12" fmla="*/ 1157847 w 2593243"/>
              <a:gd name="connsiteY12" fmla="*/ 1438107 h 1728193"/>
              <a:gd name="connsiteX13" fmla="*/ 1070065 w 2593243"/>
              <a:gd name="connsiteY13" fmla="*/ 1343009 h 1728193"/>
              <a:gd name="connsiteX14" fmla="*/ 1360837 w 2593243"/>
              <a:gd name="connsiteY14" fmla="*/ 1 h 1728193"/>
              <a:gd name="connsiteX15" fmla="*/ 1288829 w 2593243"/>
              <a:gd name="connsiteY15" fmla="*/ 288033 h 1728193"/>
              <a:gd name="connsiteX16" fmla="*/ 1144813 w 2593243"/>
              <a:gd name="connsiteY16" fmla="*/ 720081 h 1728193"/>
              <a:gd name="connsiteX17" fmla="*/ 1000797 w 2593243"/>
              <a:gd name="connsiteY17" fmla="*/ 936105 h 1728193"/>
              <a:gd name="connsiteX18" fmla="*/ 928789 w 2593243"/>
              <a:gd name="connsiteY18" fmla="*/ 1080121 h 1728193"/>
              <a:gd name="connsiteX19" fmla="*/ 856781 w 2593243"/>
              <a:gd name="connsiteY19" fmla="*/ 1152129 h 1728193"/>
              <a:gd name="connsiteX20" fmla="*/ 568749 w 2593243"/>
              <a:gd name="connsiteY20" fmla="*/ 1296145 h 1728193"/>
              <a:gd name="connsiteX21" fmla="*/ 496741 w 2593243"/>
              <a:gd name="connsiteY21" fmla="*/ 1440161 h 1728193"/>
              <a:gd name="connsiteX22" fmla="*/ 448273 w 2593243"/>
              <a:gd name="connsiteY22" fmla="*/ 1518574 h 1728193"/>
              <a:gd name="connsiteX23" fmla="*/ 352724 w 2593243"/>
              <a:gd name="connsiteY23" fmla="*/ 1584177 h 1728193"/>
              <a:gd name="connsiteX24" fmla="*/ 208708 w 2593243"/>
              <a:gd name="connsiteY24" fmla="*/ 1656185 h 1728193"/>
              <a:gd name="connsiteX25" fmla="*/ 0 w 2593243"/>
              <a:gd name="connsiteY25" fmla="*/ 1728193 h 1728193"/>
              <a:gd name="connsiteX0" fmla="*/ 2452638 w 2593243"/>
              <a:gd name="connsiteY0" fmla="*/ 784314 h 1440160"/>
              <a:gd name="connsiteX1" fmla="*/ 2593243 w 2593243"/>
              <a:gd name="connsiteY1" fmla="*/ 780574 h 1440160"/>
              <a:gd name="connsiteX2" fmla="*/ 2313649 w 2593243"/>
              <a:gd name="connsiteY2" fmla="*/ 813574 h 1440160"/>
              <a:gd name="connsiteX3" fmla="*/ 2138084 w 2593243"/>
              <a:gd name="connsiteY3" fmla="*/ 842835 h 1440160"/>
              <a:gd name="connsiteX4" fmla="*/ 1969834 w 2593243"/>
              <a:gd name="connsiteY4" fmla="*/ 886726 h 1440160"/>
              <a:gd name="connsiteX5" fmla="*/ 1808900 w 2593243"/>
              <a:gd name="connsiteY5" fmla="*/ 952563 h 1440160"/>
              <a:gd name="connsiteX6" fmla="*/ 1655281 w 2593243"/>
              <a:gd name="connsiteY6" fmla="*/ 974509 h 1440160"/>
              <a:gd name="connsiteX7" fmla="*/ 1618705 w 2593243"/>
              <a:gd name="connsiteY7" fmla="*/ 1003770 h 1440160"/>
              <a:gd name="connsiteX8" fmla="*/ 1574814 w 2593243"/>
              <a:gd name="connsiteY8" fmla="*/ 1084237 h 1440160"/>
              <a:gd name="connsiteX9" fmla="*/ 1508977 w 2593243"/>
              <a:gd name="connsiteY9" fmla="*/ 1150074 h 1440160"/>
              <a:gd name="connsiteX10" fmla="*/ 1428510 w 2593243"/>
              <a:gd name="connsiteY10" fmla="*/ 1186650 h 1440160"/>
              <a:gd name="connsiteX11" fmla="*/ 1318782 w 2593243"/>
              <a:gd name="connsiteY11" fmla="*/ 1208595 h 1440160"/>
              <a:gd name="connsiteX12" fmla="*/ 1157847 w 2593243"/>
              <a:gd name="connsiteY12" fmla="*/ 1150074 h 1440160"/>
              <a:gd name="connsiteX13" fmla="*/ 1070065 w 2593243"/>
              <a:gd name="connsiteY13" fmla="*/ 1054976 h 1440160"/>
              <a:gd name="connsiteX14" fmla="*/ 1288829 w 2593243"/>
              <a:gd name="connsiteY14" fmla="*/ 0 h 1440160"/>
              <a:gd name="connsiteX15" fmla="*/ 1144813 w 2593243"/>
              <a:gd name="connsiteY15" fmla="*/ 432048 h 1440160"/>
              <a:gd name="connsiteX16" fmla="*/ 1000797 w 2593243"/>
              <a:gd name="connsiteY16" fmla="*/ 648072 h 1440160"/>
              <a:gd name="connsiteX17" fmla="*/ 928789 w 2593243"/>
              <a:gd name="connsiteY17" fmla="*/ 792088 h 1440160"/>
              <a:gd name="connsiteX18" fmla="*/ 856781 w 2593243"/>
              <a:gd name="connsiteY18" fmla="*/ 864096 h 1440160"/>
              <a:gd name="connsiteX19" fmla="*/ 568749 w 2593243"/>
              <a:gd name="connsiteY19" fmla="*/ 1008112 h 1440160"/>
              <a:gd name="connsiteX20" fmla="*/ 496741 w 2593243"/>
              <a:gd name="connsiteY20" fmla="*/ 1152128 h 1440160"/>
              <a:gd name="connsiteX21" fmla="*/ 448273 w 2593243"/>
              <a:gd name="connsiteY21" fmla="*/ 1230541 h 1440160"/>
              <a:gd name="connsiteX22" fmla="*/ 352724 w 2593243"/>
              <a:gd name="connsiteY22" fmla="*/ 1296144 h 1440160"/>
              <a:gd name="connsiteX23" fmla="*/ 208708 w 2593243"/>
              <a:gd name="connsiteY23" fmla="*/ 1368152 h 1440160"/>
              <a:gd name="connsiteX24" fmla="*/ 0 w 2593243"/>
              <a:gd name="connsiteY24" fmla="*/ 1440160 h 1440160"/>
              <a:gd name="connsiteX0" fmla="*/ 2452638 w 2593243"/>
              <a:gd name="connsiteY0" fmla="*/ 352266 h 1008112"/>
              <a:gd name="connsiteX1" fmla="*/ 2593243 w 2593243"/>
              <a:gd name="connsiteY1" fmla="*/ 348526 h 1008112"/>
              <a:gd name="connsiteX2" fmla="*/ 2313649 w 2593243"/>
              <a:gd name="connsiteY2" fmla="*/ 381526 h 1008112"/>
              <a:gd name="connsiteX3" fmla="*/ 2138084 w 2593243"/>
              <a:gd name="connsiteY3" fmla="*/ 410787 h 1008112"/>
              <a:gd name="connsiteX4" fmla="*/ 1969834 w 2593243"/>
              <a:gd name="connsiteY4" fmla="*/ 454678 h 1008112"/>
              <a:gd name="connsiteX5" fmla="*/ 1808900 w 2593243"/>
              <a:gd name="connsiteY5" fmla="*/ 520515 h 1008112"/>
              <a:gd name="connsiteX6" fmla="*/ 1655281 w 2593243"/>
              <a:gd name="connsiteY6" fmla="*/ 542461 h 1008112"/>
              <a:gd name="connsiteX7" fmla="*/ 1618705 w 2593243"/>
              <a:gd name="connsiteY7" fmla="*/ 571722 h 1008112"/>
              <a:gd name="connsiteX8" fmla="*/ 1574814 w 2593243"/>
              <a:gd name="connsiteY8" fmla="*/ 652189 h 1008112"/>
              <a:gd name="connsiteX9" fmla="*/ 1508977 w 2593243"/>
              <a:gd name="connsiteY9" fmla="*/ 718026 h 1008112"/>
              <a:gd name="connsiteX10" fmla="*/ 1428510 w 2593243"/>
              <a:gd name="connsiteY10" fmla="*/ 754602 h 1008112"/>
              <a:gd name="connsiteX11" fmla="*/ 1318782 w 2593243"/>
              <a:gd name="connsiteY11" fmla="*/ 776547 h 1008112"/>
              <a:gd name="connsiteX12" fmla="*/ 1157847 w 2593243"/>
              <a:gd name="connsiteY12" fmla="*/ 718026 h 1008112"/>
              <a:gd name="connsiteX13" fmla="*/ 1070065 w 2593243"/>
              <a:gd name="connsiteY13" fmla="*/ 622928 h 1008112"/>
              <a:gd name="connsiteX14" fmla="*/ 1144813 w 2593243"/>
              <a:gd name="connsiteY14" fmla="*/ 0 h 1008112"/>
              <a:gd name="connsiteX15" fmla="*/ 1000797 w 2593243"/>
              <a:gd name="connsiteY15" fmla="*/ 216024 h 1008112"/>
              <a:gd name="connsiteX16" fmla="*/ 928789 w 2593243"/>
              <a:gd name="connsiteY16" fmla="*/ 360040 h 1008112"/>
              <a:gd name="connsiteX17" fmla="*/ 856781 w 2593243"/>
              <a:gd name="connsiteY17" fmla="*/ 432048 h 1008112"/>
              <a:gd name="connsiteX18" fmla="*/ 568749 w 2593243"/>
              <a:gd name="connsiteY18" fmla="*/ 576064 h 1008112"/>
              <a:gd name="connsiteX19" fmla="*/ 496741 w 2593243"/>
              <a:gd name="connsiteY19" fmla="*/ 720080 h 1008112"/>
              <a:gd name="connsiteX20" fmla="*/ 448273 w 2593243"/>
              <a:gd name="connsiteY20" fmla="*/ 798493 h 1008112"/>
              <a:gd name="connsiteX21" fmla="*/ 352724 w 2593243"/>
              <a:gd name="connsiteY21" fmla="*/ 864096 h 1008112"/>
              <a:gd name="connsiteX22" fmla="*/ 208708 w 2593243"/>
              <a:gd name="connsiteY22" fmla="*/ 936104 h 1008112"/>
              <a:gd name="connsiteX23" fmla="*/ 0 w 2593243"/>
              <a:gd name="connsiteY23" fmla="*/ 1008112 h 1008112"/>
              <a:gd name="connsiteX0" fmla="*/ 2452638 w 2593243"/>
              <a:gd name="connsiteY0" fmla="*/ 136242 h 792088"/>
              <a:gd name="connsiteX1" fmla="*/ 2593243 w 2593243"/>
              <a:gd name="connsiteY1" fmla="*/ 132502 h 792088"/>
              <a:gd name="connsiteX2" fmla="*/ 2313649 w 2593243"/>
              <a:gd name="connsiteY2" fmla="*/ 165502 h 792088"/>
              <a:gd name="connsiteX3" fmla="*/ 2138084 w 2593243"/>
              <a:gd name="connsiteY3" fmla="*/ 194763 h 792088"/>
              <a:gd name="connsiteX4" fmla="*/ 1969834 w 2593243"/>
              <a:gd name="connsiteY4" fmla="*/ 238654 h 792088"/>
              <a:gd name="connsiteX5" fmla="*/ 1808900 w 2593243"/>
              <a:gd name="connsiteY5" fmla="*/ 304491 h 792088"/>
              <a:gd name="connsiteX6" fmla="*/ 1655281 w 2593243"/>
              <a:gd name="connsiteY6" fmla="*/ 326437 h 792088"/>
              <a:gd name="connsiteX7" fmla="*/ 1618705 w 2593243"/>
              <a:gd name="connsiteY7" fmla="*/ 355698 h 792088"/>
              <a:gd name="connsiteX8" fmla="*/ 1574814 w 2593243"/>
              <a:gd name="connsiteY8" fmla="*/ 436165 h 792088"/>
              <a:gd name="connsiteX9" fmla="*/ 1508977 w 2593243"/>
              <a:gd name="connsiteY9" fmla="*/ 502002 h 792088"/>
              <a:gd name="connsiteX10" fmla="*/ 1428510 w 2593243"/>
              <a:gd name="connsiteY10" fmla="*/ 538578 h 792088"/>
              <a:gd name="connsiteX11" fmla="*/ 1318782 w 2593243"/>
              <a:gd name="connsiteY11" fmla="*/ 560523 h 792088"/>
              <a:gd name="connsiteX12" fmla="*/ 1157847 w 2593243"/>
              <a:gd name="connsiteY12" fmla="*/ 502002 h 792088"/>
              <a:gd name="connsiteX13" fmla="*/ 1070065 w 2593243"/>
              <a:gd name="connsiteY13" fmla="*/ 406904 h 792088"/>
              <a:gd name="connsiteX14" fmla="*/ 1000797 w 2593243"/>
              <a:gd name="connsiteY14" fmla="*/ 0 h 792088"/>
              <a:gd name="connsiteX15" fmla="*/ 928789 w 2593243"/>
              <a:gd name="connsiteY15" fmla="*/ 144016 h 792088"/>
              <a:gd name="connsiteX16" fmla="*/ 856781 w 2593243"/>
              <a:gd name="connsiteY16" fmla="*/ 216024 h 792088"/>
              <a:gd name="connsiteX17" fmla="*/ 568749 w 2593243"/>
              <a:gd name="connsiteY17" fmla="*/ 360040 h 792088"/>
              <a:gd name="connsiteX18" fmla="*/ 496741 w 2593243"/>
              <a:gd name="connsiteY18" fmla="*/ 504056 h 792088"/>
              <a:gd name="connsiteX19" fmla="*/ 448273 w 2593243"/>
              <a:gd name="connsiteY19" fmla="*/ 582469 h 792088"/>
              <a:gd name="connsiteX20" fmla="*/ 352724 w 2593243"/>
              <a:gd name="connsiteY20" fmla="*/ 648072 h 792088"/>
              <a:gd name="connsiteX21" fmla="*/ 208708 w 2593243"/>
              <a:gd name="connsiteY21" fmla="*/ 720080 h 792088"/>
              <a:gd name="connsiteX22" fmla="*/ 0 w 2593243"/>
              <a:gd name="connsiteY22" fmla="*/ 792088 h 792088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928789 w 2593243"/>
              <a:gd name="connsiteY14" fmla="*/ 11514 h 659586"/>
              <a:gd name="connsiteX15" fmla="*/ 856781 w 2593243"/>
              <a:gd name="connsiteY15" fmla="*/ 83522 h 659586"/>
              <a:gd name="connsiteX16" fmla="*/ 568749 w 2593243"/>
              <a:gd name="connsiteY16" fmla="*/ 227538 h 659586"/>
              <a:gd name="connsiteX17" fmla="*/ 496741 w 2593243"/>
              <a:gd name="connsiteY17" fmla="*/ 371554 h 659586"/>
              <a:gd name="connsiteX18" fmla="*/ 448273 w 2593243"/>
              <a:gd name="connsiteY18" fmla="*/ 449967 h 659586"/>
              <a:gd name="connsiteX19" fmla="*/ 352724 w 2593243"/>
              <a:gd name="connsiteY19" fmla="*/ 515570 h 659586"/>
              <a:gd name="connsiteX20" fmla="*/ 208708 w 2593243"/>
              <a:gd name="connsiteY20" fmla="*/ 587578 h 659586"/>
              <a:gd name="connsiteX21" fmla="*/ 0 w 2593243"/>
              <a:gd name="connsiteY21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856781 w 2593243"/>
              <a:gd name="connsiteY14" fmla="*/ 83522 h 659586"/>
              <a:gd name="connsiteX15" fmla="*/ 568749 w 2593243"/>
              <a:gd name="connsiteY15" fmla="*/ 227538 h 659586"/>
              <a:gd name="connsiteX16" fmla="*/ 496741 w 2593243"/>
              <a:gd name="connsiteY16" fmla="*/ 371554 h 659586"/>
              <a:gd name="connsiteX17" fmla="*/ 448273 w 2593243"/>
              <a:gd name="connsiteY17" fmla="*/ 449967 h 659586"/>
              <a:gd name="connsiteX18" fmla="*/ 352724 w 2593243"/>
              <a:gd name="connsiteY18" fmla="*/ 515570 h 659586"/>
              <a:gd name="connsiteX19" fmla="*/ 208708 w 2593243"/>
              <a:gd name="connsiteY19" fmla="*/ 587578 h 659586"/>
              <a:gd name="connsiteX20" fmla="*/ 0 w 2593243"/>
              <a:gd name="connsiteY20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568749 w 2593243"/>
              <a:gd name="connsiteY14" fmla="*/ 227538 h 659586"/>
              <a:gd name="connsiteX15" fmla="*/ 496741 w 2593243"/>
              <a:gd name="connsiteY15" fmla="*/ 371554 h 659586"/>
              <a:gd name="connsiteX16" fmla="*/ 448273 w 2593243"/>
              <a:gd name="connsiteY16" fmla="*/ 449967 h 659586"/>
              <a:gd name="connsiteX17" fmla="*/ 352724 w 2593243"/>
              <a:gd name="connsiteY17" fmla="*/ 515570 h 659586"/>
              <a:gd name="connsiteX18" fmla="*/ 208708 w 2593243"/>
              <a:gd name="connsiteY18" fmla="*/ 587578 h 659586"/>
              <a:gd name="connsiteX19" fmla="*/ 0 w 2593243"/>
              <a:gd name="connsiteY19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496741 w 2593243"/>
              <a:gd name="connsiteY14" fmla="*/ 371554 h 659586"/>
              <a:gd name="connsiteX15" fmla="*/ 448273 w 2593243"/>
              <a:gd name="connsiteY15" fmla="*/ 449967 h 659586"/>
              <a:gd name="connsiteX16" fmla="*/ 352724 w 2593243"/>
              <a:gd name="connsiteY16" fmla="*/ 515570 h 659586"/>
              <a:gd name="connsiteX17" fmla="*/ 208708 w 2593243"/>
              <a:gd name="connsiteY17" fmla="*/ 587578 h 659586"/>
              <a:gd name="connsiteX18" fmla="*/ 0 w 2593243"/>
              <a:gd name="connsiteY18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448273 w 2593243"/>
              <a:gd name="connsiteY14" fmla="*/ 449967 h 659586"/>
              <a:gd name="connsiteX15" fmla="*/ 352724 w 2593243"/>
              <a:gd name="connsiteY15" fmla="*/ 515570 h 659586"/>
              <a:gd name="connsiteX16" fmla="*/ 208708 w 2593243"/>
              <a:gd name="connsiteY16" fmla="*/ 587578 h 659586"/>
              <a:gd name="connsiteX17" fmla="*/ 0 w 2593243"/>
              <a:gd name="connsiteY17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352724 w 2593243"/>
              <a:gd name="connsiteY14" fmla="*/ 515570 h 659586"/>
              <a:gd name="connsiteX15" fmla="*/ 208708 w 2593243"/>
              <a:gd name="connsiteY15" fmla="*/ 587578 h 659586"/>
              <a:gd name="connsiteX16" fmla="*/ 0 w 2593243"/>
              <a:gd name="connsiteY16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208708 w 2593243"/>
              <a:gd name="connsiteY14" fmla="*/ 587578 h 659586"/>
              <a:gd name="connsiteX15" fmla="*/ 0 w 2593243"/>
              <a:gd name="connsiteY15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0 w 2593243"/>
              <a:gd name="connsiteY14" fmla="*/ 659586 h 659586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83723 w 1606901"/>
              <a:gd name="connsiteY13" fmla="*/ 274402 h 428021"/>
              <a:gd name="connsiteX14" fmla="*/ 0 w 1606901"/>
              <a:gd name="connsiteY14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957146 w 2097751"/>
              <a:gd name="connsiteY0" fmla="*/ 3740 h 562597"/>
              <a:gd name="connsiteX1" fmla="*/ 2097751 w 2097751"/>
              <a:gd name="connsiteY1" fmla="*/ 0 h 562597"/>
              <a:gd name="connsiteX2" fmla="*/ 1818157 w 2097751"/>
              <a:gd name="connsiteY2" fmla="*/ 33000 h 562597"/>
              <a:gd name="connsiteX3" fmla="*/ 1642592 w 2097751"/>
              <a:gd name="connsiteY3" fmla="*/ 62261 h 562597"/>
              <a:gd name="connsiteX4" fmla="*/ 1474342 w 2097751"/>
              <a:gd name="connsiteY4" fmla="*/ 106152 h 562597"/>
              <a:gd name="connsiteX5" fmla="*/ 1313408 w 2097751"/>
              <a:gd name="connsiteY5" fmla="*/ 171989 h 562597"/>
              <a:gd name="connsiteX6" fmla="*/ 1159789 w 2097751"/>
              <a:gd name="connsiteY6" fmla="*/ 193935 h 562597"/>
              <a:gd name="connsiteX7" fmla="*/ 1123213 w 2097751"/>
              <a:gd name="connsiteY7" fmla="*/ 223196 h 562597"/>
              <a:gd name="connsiteX8" fmla="*/ 1079322 w 2097751"/>
              <a:gd name="connsiteY8" fmla="*/ 303663 h 562597"/>
              <a:gd name="connsiteX9" fmla="*/ 1013485 w 2097751"/>
              <a:gd name="connsiteY9" fmla="*/ 369500 h 562597"/>
              <a:gd name="connsiteX10" fmla="*/ 933018 w 2097751"/>
              <a:gd name="connsiteY10" fmla="*/ 406076 h 562597"/>
              <a:gd name="connsiteX11" fmla="*/ 823290 w 2097751"/>
              <a:gd name="connsiteY11" fmla="*/ 428021 h 562597"/>
              <a:gd name="connsiteX12" fmla="*/ 4116 w 2097751"/>
              <a:gd name="connsiteY12" fmla="*/ 561053 h 562597"/>
              <a:gd name="connsiteX13" fmla="*/ 490850 w 2097751"/>
              <a:gd name="connsiteY13" fmla="*/ 406627 h 562597"/>
              <a:gd name="connsiteX0" fmla="*/ 2102837 w 2243442"/>
              <a:gd name="connsiteY0" fmla="*/ 3740 h 564435"/>
              <a:gd name="connsiteX1" fmla="*/ 2243442 w 2243442"/>
              <a:gd name="connsiteY1" fmla="*/ 0 h 564435"/>
              <a:gd name="connsiteX2" fmla="*/ 1963848 w 2243442"/>
              <a:gd name="connsiteY2" fmla="*/ 33000 h 564435"/>
              <a:gd name="connsiteX3" fmla="*/ 1788283 w 2243442"/>
              <a:gd name="connsiteY3" fmla="*/ 62261 h 564435"/>
              <a:gd name="connsiteX4" fmla="*/ 1620033 w 2243442"/>
              <a:gd name="connsiteY4" fmla="*/ 106152 h 564435"/>
              <a:gd name="connsiteX5" fmla="*/ 1459099 w 2243442"/>
              <a:gd name="connsiteY5" fmla="*/ 171989 h 564435"/>
              <a:gd name="connsiteX6" fmla="*/ 1305480 w 2243442"/>
              <a:gd name="connsiteY6" fmla="*/ 193935 h 564435"/>
              <a:gd name="connsiteX7" fmla="*/ 1268904 w 2243442"/>
              <a:gd name="connsiteY7" fmla="*/ 223196 h 564435"/>
              <a:gd name="connsiteX8" fmla="*/ 1225013 w 2243442"/>
              <a:gd name="connsiteY8" fmla="*/ 303663 h 564435"/>
              <a:gd name="connsiteX9" fmla="*/ 1159176 w 2243442"/>
              <a:gd name="connsiteY9" fmla="*/ 369500 h 564435"/>
              <a:gd name="connsiteX10" fmla="*/ 1078709 w 2243442"/>
              <a:gd name="connsiteY10" fmla="*/ 406076 h 564435"/>
              <a:gd name="connsiteX11" fmla="*/ 7608 w 2243442"/>
              <a:gd name="connsiteY11" fmla="*/ 527962 h 564435"/>
              <a:gd name="connsiteX12" fmla="*/ 149807 w 2243442"/>
              <a:gd name="connsiteY12" fmla="*/ 561053 h 564435"/>
              <a:gd name="connsiteX13" fmla="*/ 636541 w 2243442"/>
              <a:gd name="connsiteY13" fmla="*/ 406627 h 564435"/>
              <a:gd name="connsiteX0" fmla="*/ 2102837 w 2243442"/>
              <a:gd name="connsiteY0" fmla="*/ 3740 h 564434"/>
              <a:gd name="connsiteX1" fmla="*/ 2243442 w 2243442"/>
              <a:gd name="connsiteY1" fmla="*/ 0 h 564434"/>
              <a:gd name="connsiteX2" fmla="*/ 1963848 w 2243442"/>
              <a:gd name="connsiteY2" fmla="*/ 33000 h 564434"/>
              <a:gd name="connsiteX3" fmla="*/ 1788283 w 2243442"/>
              <a:gd name="connsiteY3" fmla="*/ 62261 h 564434"/>
              <a:gd name="connsiteX4" fmla="*/ 1620033 w 2243442"/>
              <a:gd name="connsiteY4" fmla="*/ 106152 h 564434"/>
              <a:gd name="connsiteX5" fmla="*/ 1459099 w 2243442"/>
              <a:gd name="connsiteY5" fmla="*/ 171989 h 564434"/>
              <a:gd name="connsiteX6" fmla="*/ 1305480 w 2243442"/>
              <a:gd name="connsiteY6" fmla="*/ 193935 h 564434"/>
              <a:gd name="connsiteX7" fmla="*/ 1268904 w 2243442"/>
              <a:gd name="connsiteY7" fmla="*/ 223196 h 564434"/>
              <a:gd name="connsiteX8" fmla="*/ 1225013 w 2243442"/>
              <a:gd name="connsiteY8" fmla="*/ 303663 h 564434"/>
              <a:gd name="connsiteX9" fmla="*/ 1159176 w 2243442"/>
              <a:gd name="connsiteY9" fmla="*/ 369500 h 564434"/>
              <a:gd name="connsiteX10" fmla="*/ 195286 w 2243442"/>
              <a:gd name="connsiteY10" fmla="*/ 222850 h 564434"/>
              <a:gd name="connsiteX11" fmla="*/ 7608 w 2243442"/>
              <a:gd name="connsiteY11" fmla="*/ 527962 h 564434"/>
              <a:gd name="connsiteX12" fmla="*/ 149807 w 2243442"/>
              <a:gd name="connsiteY12" fmla="*/ 561053 h 564434"/>
              <a:gd name="connsiteX13" fmla="*/ 636541 w 2243442"/>
              <a:gd name="connsiteY13" fmla="*/ 406627 h 564434"/>
              <a:gd name="connsiteX0" fmla="*/ 2102837 w 2243442"/>
              <a:gd name="connsiteY0" fmla="*/ 158930 h 719624"/>
              <a:gd name="connsiteX1" fmla="*/ 2243442 w 2243442"/>
              <a:gd name="connsiteY1" fmla="*/ 155190 h 719624"/>
              <a:gd name="connsiteX2" fmla="*/ 1963848 w 2243442"/>
              <a:gd name="connsiteY2" fmla="*/ 188190 h 719624"/>
              <a:gd name="connsiteX3" fmla="*/ 1788283 w 2243442"/>
              <a:gd name="connsiteY3" fmla="*/ 217451 h 719624"/>
              <a:gd name="connsiteX4" fmla="*/ 1620033 w 2243442"/>
              <a:gd name="connsiteY4" fmla="*/ 261342 h 719624"/>
              <a:gd name="connsiteX5" fmla="*/ 1459099 w 2243442"/>
              <a:gd name="connsiteY5" fmla="*/ 327179 h 719624"/>
              <a:gd name="connsiteX6" fmla="*/ 1305480 w 2243442"/>
              <a:gd name="connsiteY6" fmla="*/ 349125 h 719624"/>
              <a:gd name="connsiteX7" fmla="*/ 1268904 w 2243442"/>
              <a:gd name="connsiteY7" fmla="*/ 378386 h 719624"/>
              <a:gd name="connsiteX8" fmla="*/ 1225013 w 2243442"/>
              <a:gd name="connsiteY8" fmla="*/ 458853 h 719624"/>
              <a:gd name="connsiteX9" fmla="*/ 717464 w 2243442"/>
              <a:gd name="connsiteY9" fmla="*/ 0 h 719624"/>
              <a:gd name="connsiteX10" fmla="*/ 195286 w 2243442"/>
              <a:gd name="connsiteY10" fmla="*/ 378040 h 719624"/>
              <a:gd name="connsiteX11" fmla="*/ 7608 w 2243442"/>
              <a:gd name="connsiteY11" fmla="*/ 683152 h 719624"/>
              <a:gd name="connsiteX12" fmla="*/ 149807 w 2243442"/>
              <a:gd name="connsiteY12" fmla="*/ 716243 h 719624"/>
              <a:gd name="connsiteX13" fmla="*/ 636541 w 2243442"/>
              <a:gd name="connsiteY13" fmla="*/ 561817 h 719624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268904 w 2243442"/>
              <a:gd name="connsiteY7" fmla="*/ 619120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000412 w 2243442"/>
              <a:gd name="connsiteY7" fmla="*/ 61115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184739 w 2243442"/>
              <a:gd name="connsiteY7" fmla="*/ 381741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207930 w 2243442"/>
              <a:gd name="connsiteY5" fmla="*/ 759467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464135 w 2243442"/>
              <a:gd name="connsiteY4" fmla="*/ 577032 h 960358"/>
              <a:gd name="connsiteX5" fmla="*/ 1207930 w 2243442"/>
              <a:gd name="connsiteY5" fmla="*/ 759467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464135 w 2243442"/>
              <a:gd name="connsiteY3" fmla="*/ 577032 h 960358"/>
              <a:gd name="connsiteX4" fmla="*/ 1207930 w 2243442"/>
              <a:gd name="connsiteY4" fmla="*/ 759467 h 960358"/>
              <a:gd name="connsiteX5" fmla="*/ 829124 w 2243442"/>
              <a:gd name="connsiteY5" fmla="*/ 789742 h 960358"/>
              <a:gd name="connsiteX6" fmla="*/ 820976 w 2243442"/>
              <a:gd name="connsiteY6" fmla="*/ 506667 h 960358"/>
              <a:gd name="connsiteX7" fmla="*/ 1000412 w 2243442"/>
              <a:gd name="connsiteY7" fmla="*/ 61115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8545 w 2248545"/>
              <a:gd name="connsiteY0" fmla="*/ 395924 h 984566"/>
              <a:gd name="connsiteX1" fmla="*/ 1968951 w 2248545"/>
              <a:gd name="connsiteY1" fmla="*/ 428924 h 984566"/>
              <a:gd name="connsiteX2" fmla="*/ 1469238 w 2248545"/>
              <a:gd name="connsiteY2" fmla="*/ 577032 h 984566"/>
              <a:gd name="connsiteX3" fmla="*/ 1213033 w 2248545"/>
              <a:gd name="connsiteY3" fmla="*/ 759467 h 984566"/>
              <a:gd name="connsiteX4" fmla="*/ 834227 w 2248545"/>
              <a:gd name="connsiteY4" fmla="*/ 789742 h 984566"/>
              <a:gd name="connsiteX5" fmla="*/ 817418 w 2248545"/>
              <a:gd name="connsiteY5" fmla="*/ 473353 h 984566"/>
              <a:gd name="connsiteX6" fmla="*/ 1005515 w 2248545"/>
              <a:gd name="connsiteY6" fmla="*/ 61115 h 984566"/>
              <a:gd name="connsiteX7" fmla="*/ 797064 w 2248545"/>
              <a:gd name="connsiteY7" fmla="*/ 0 h 984566"/>
              <a:gd name="connsiteX8" fmla="*/ 722567 w 2248545"/>
              <a:gd name="connsiteY8" fmla="*/ 240734 h 984566"/>
              <a:gd name="connsiteX9" fmla="*/ 200389 w 2248545"/>
              <a:gd name="connsiteY9" fmla="*/ 618774 h 984566"/>
              <a:gd name="connsiteX10" fmla="*/ 12711 w 2248545"/>
              <a:gd name="connsiteY10" fmla="*/ 923886 h 984566"/>
              <a:gd name="connsiteX11" fmla="*/ 42316 w 2248545"/>
              <a:gd name="connsiteY11" fmla="*/ 981962 h 984566"/>
              <a:gd name="connsiteX12" fmla="*/ 641644 w 2248545"/>
              <a:gd name="connsiteY12" fmla="*/ 802551 h 984566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70478 w 2270478"/>
              <a:gd name="connsiteY0" fmla="*/ 421809 h 988729"/>
              <a:gd name="connsiteX1" fmla="*/ 1990884 w 2270478"/>
              <a:gd name="connsiteY1" fmla="*/ 454809 h 988729"/>
              <a:gd name="connsiteX2" fmla="*/ 1491171 w 2270478"/>
              <a:gd name="connsiteY2" fmla="*/ 602917 h 988729"/>
              <a:gd name="connsiteX3" fmla="*/ 1234966 w 2270478"/>
              <a:gd name="connsiteY3" fmla="*/ 785352 h 988729"/>
              <a:gd name="connsiteX4" fmla="*/ 856160 w 2270478"/>
              <a:gd name="connsiteY4" fmla="*/ 815627 h 988729"/>
              <a:gd name="connsiteX5" fmla="*/ 839351 w 2270478"/>
              <a:gd name="connsiteY5" fmla="*/ 499238 h 988729"/>
              <a:gd name="connsiteX6" fmla="*/ 1027448 w 2270478"/>
              <a:gd name="connsiteY6" fmla="*/ 87000 h 988729"/>
              <a:gd name="connsiteX7" fmla="*/ 818997 w 2270478"/>
              <a:gd name="connsiteY7" fmla="*/ 25885 h 988729"/>
              <a:gd name="connsiteX8" fmla="*/ 744500 w 2270478"/>
              <a:gd name="connsiteY8" fmla="*/ 266619 h 988729"/>
              <a:gd name="connsiteX9" fmla="*/ 222322 w 2270478"/>
              <a:gd name="connsiteY9" fmla="*/ 644659 h 988729"/>
              <a:gd name="connsiteX10" fmla="*/ 0 w 2270478"/>
              <a:gd name="connsiteY10" fmla="*/ 958099 h 988729"/>
              <a:gd name="connsiteX11" fmla="*/ 663577 w 2270478"/>
              <a:gd name="connsiteY11" fmla="*/ 828436 h 988729"/>
              <a:gd name="connsiteX0" fmla="*/ 2061643 w 2061643"/>
              <a:gd name="connsiteY0" fmla="*/ 421809 h 863834"/>
              <a:gd name="connsiteX1" fmla="*/ 1782049 w 2061643"/>
              <a:gd name="connsiteY1" fmla="*/ 454809 h 863834"/>
              <a:gd name="connsiteX2" fmla="*/ 1282336 w 2061643"/>
              <a:gd name="connsiteY2" fmla="*/ 602917 h 863834"/>
              <a:gd name="connsiteX3" fmla="*/ 1026131 w 2061643"/>
              <a:gd name="connsiteY3" fmla="*/ 785352 h 863834"/>
              <a:gd name="connsiteX4" fmla="*/ 647325 w 2061643"/>
              <a:gd name="connsiteY4" fmla="*/ 815627 h 863834"/>
              <a:gd name="connsiteX5" fmla="*/ 630516 w 2061643"/>
              <a:gd name="connsiteY5" fmla="*/ 499238 h 863834"/>
              <a:gd name="connsiteX6" fmla="*/ 818613 w 2061643"/>
              <a:gd name="connsiteY6" fmla="*/ 87000 h 863834"/>
              <a:gd name="connsiteX7" fmla="*/ 610162 w 2061643"/>
              <a:gd name="connsiteY7" fmla="*/ 25885 h 863834"/>
              <a:gd name="connsiteX8" fmla="*/ 535665 w 2061643"/>
              <a:gd name="connsiteY8" fmla="*/ 266619 h 863834"/>
              <a:gd name="connsiteX9" fmla="*/ 13487 w 2061643"/>
              <a:gd name="connsiteY9" fmla="*/ 644659 h 863834"/>
              <a:gd name="connsiteX10" fmla="*/ 454742 w 2061643"/>
              <a:gd name="connsiteY10" fmla="*/ 828436 h 863834"/>
              <a:gd name="connsiteX0" fmla="*/ 1606901 w 1606901"/>
              <a:gd name="connsiteY0" fmla="*/ 421809 h 863834"/>
              <a:gd name="connsiteX1" fmla="*/ 1327307 w 1606901"/>
              <a:gd name="connsiteY1" fmla="*/ 454809 h 863834"/>
              <a:gd name="connsiteX2" fmla="*/ 827594 w 1606901"/>
              <a:gd name="connsiteY2" fmla="*/ 602917 h 863834"/>
              <a:gd name="connsiteX3" fmla="*/ 571389 w 1606901"/>
              <a:gd name="connsiteY3" fmla="*/ 785352 h 863834"/>
              <a:gd name="connsiteX4" fmla="*/ 192583 w 1606901"/>
              <a:gd name="connsiteY4" fmla="*/ 815627 h 863834"/>
              <a:gd name="connsiteX5" fmla="*/ 175774 w 1606901"/>
              <a:gd name="connsiteY5" fmla="*/ 499238 h 863834"/>
              <a:gd name="connsiteX6" fmla="*/ 363871 w 1606901"/>
              <a:gd name="connsiteY6" fmla="*/ 87000 h 863834"/>
              <a:gd name="connsiteX7" fmla="*/ 155420 w 1606901"/>
              <a:gd name="connsiteY7" fmla="*/ 25885 h 863834"/>
              <a:gd name="connsiteX8" fmla="*/ 80923 w 1606901"/>
              <a:gd name="connsiteY8" fmla="*/ 266619 h 863834"/>
              <a:gd name="connsiteX9" fmla="*/ 0 w 1606901"/>
              <a:gd name="connsiteY9" fmla="*/ 828436 h 863834"/>
              <a:gd name="connsiteX0" fmla="*/ 1606901 w 1606901"/>
              <a:gd name="connsiteY0" fmla="*/ 421809 h 863834"/>
              <a:gd name="connsiteX1" fmla="*/ 1327307 w 1606901"/>
              <a:gd name="connsiteY1" fmla="*/ 454809 h 863834"/>
              <a:gd name="connsiteX2" fmla="*/ 827594 w 1606901"/>
              <a:gd name="connsiteY2" fmla="*/ 602917 h 863834"/>
              <a:gd name="connsiteX3" fmla="*/ 571389 w 1606901"/>
              <a:gd name="connsiteY3" fmla="*/ 785352 h 863834"/>
              <a:gd name="connsiteX4" fmla="*/ 192583 w 1606901"/>
              <a:gd name="connsiteY4" fmla="*/ 815627 h 863834"/>
              <a:gd name="connsiteX5" fmla="*/ 175774 w 1606901"/>
              <a:gd name="connsiteY5" fmla="*/ 499238 h 863834"/>
              <a:gd name="connsiteX6" fmla="*/ 363871 w 1606901"/>
              <a:gd name="connsiteY6" fmla="*/ 87000 h 863834"/>
              <a:gd name="connsiteX7" fmla="*/ 155420 w 1606901"/>
              <a:gd name="connsiteY7" fmla="*/ 25885 h 863834"/>
              <a:gd name="connsiteX8" fmla="*/ 0 w 1606901"/>
              <a:gd name="connsiteY8" fmla="*/ 828436 h 863834"/>
              <a:gd name="connsiteX0" fmla="*/ 1606901 w 1606901"/>
              <a:gd name="connsiteY0" fmla="*/ 334809 h 776834"/>
              <a:gd name="connsiteX1" fmla="*/ 1327307 w 1606901"/>
              <a:gd name="connsiteY1" fmla="*/ 367809 h 776834"/>
              <a:gd name="connsiteX2" fmla="*/ 827594 w 1606901"/>
              <a:gd name="connsiteY2" fmla="*/ 515917 h 776834"/>
              <a:gd name="connsiteX3" fmla="*/ 571389 w 1606901"/>
              <a:gd name="connsiteY3" fmla="*/ 698352 h 776834"/>
              <a:gd name="connsiteX4" fmla="*/ 192583 w 1606901"/>
              <a:gd name="connsiteY4" fmla="*/ 728627 h 776834"/>
              <a:gd name="connsiteX5" fmla="*/ 175774 w 1606901"/>
              <a:gd name="connsiteY5" fmla="*/ 412238 h 776834"/>
              <a:gd name="connsiteX6" fmla="*/ 363871 w 1606901"/>
              <a:gd name="connsiteY6" fmla="*/ 0 h 776834"/>
              <a:gd name="connsiteX7" fmla="*/ 0 w 1606901"/>
              <a:gd name="connsiteY7" fmla="*/ 741436 h 776834"/>
              <a:gd name="connsiteX0" fmla="*/ 1606901 w 1606901"/>
              <a:gd name="connsiteY0" fmla="*/ 0 h 442025"/>
              <a:gd name="connsiteX1" fmla="*/ 1327307 w 1606901"/>
              <a:gd name="connsiteY1" fmla="*/ 33000 h 442025"/>
              <a:gd name="connsiteX2" fmla="*/ 827594 w 1606901"/>
              <a:gd name="connsiteY2" fmla="*/ 181108 h 442025"/>
              <a:gd name="connsiteX3" fmla="*/ 571389 w 1606901"/>
              <a:gd name="connsiteY3" fmla="*/ 363543 h 442025"/>
              <a:gd name="connsiteX4" fmla="*/ 192583 w 1606901"/>
              <a:gd name="connsiteY4" fmla="*/ 393818 h 442025"/>
              <a:gd name="connsiteX5" fmla="*/ 175774 w 1606901"/>
              <a:gd name="connsiteY5" fmla="*/ 77429 h 442025"/>
              <a:gd name="connsiteX6" fmla="*/ 0 w 1606901"/>
              <a:gd name="connsiteY6" fmla="*/ 406627 h 442025"/>
              <a:gd name="connsiteX0" fmla="*/ 1606901 w 1606901"/>
              <a:gd name="connsiteY0" fmla="*/ 0 h 442025"/>
              <a:gd name="connsiteX1" fmla="*/ 1327307 w 1606901"/>
              <a:gd name="connsiteY1" fmla="*/ 33000 h 442025"/>
              <a:gd name="connsiteX2" fmla="*/ 827594 w 1606901"/>
              <a:gd name="connsiteY2" fmla="*/ 181108 h 442025"/>
              <a:gd name="connsiteX3" fmla="*/ 571389 w 1606901"/>
              <a:gd name="connsiteY3" fmla="*/ 363543 h 442025"/>
              <a:gd name="connsiteX4" fmla="*/ 192583 w 1606901"/>
              <a:gd name="connsiteY4" fmla="*/ 393818 h 442025"/>
              <a:gd name="connsiteX5" fmla="*/ 0 w 1606901"/>
              <a:gd name="connsiteY5" fmla="*/ 406627 h 442025"/>
              <a:gd name="connsiteX0" fmla="*/ 1606901 w 1606901"/>
              <a:gd name="connsiteY0" fmla="*/ 0 h 440263"/>
              <a:gd name="connsiteX1" fmla="*/ 1327307 w 1606901"/>
              <a:gd name="connsiteY1" fmla="*/ 33000 h 440263"/>
              <a:gd name="connsiteX2" fmla="*/ 827594 w 1606901"/>
              <a:gd name="connsiteY2" fmla="*/ 181108 h 440263"/>
              <a:gd name="connsiteX3" fmla="*/ 571389 w 1606901"/>
              <a:gd name="connsiteY3" fmla="*/ 363543 h 440263"/>
              <a:gd name="connsiteX4" fmla="*/ 169149 w 1606901"/>
              <a:gd name="connsiteY4" fmla="*/ 325301 h 440263"/>
              <a:gd name="connsiteX5" fmla="*/ 0 w 1606901"/>
              <a:gd name="connsiteY5" fmla="*/ 406627 h 440263"/>
              <a:gd name="connsiteX0" fmla="*/ 1606901 w 1606901"/>
              <a:gd name="connsiteY0" fmla="*/ 0 h 440263"/>
              <a:gd name="connsiteX1" fmla="*/ 1327307 w 1606901"/>
              <a:gd name="connsiteY1" fmla="*/ 33000 h 440263"/>
              <a:gd name="connsiteX2" fmla="*/ 827594 w 1606901"/>
              <a:gd name="connsiteY2" fmla="*/ 181108 h 440263"/>
              <a:gd name="connsiteX3" fmla="*/ 571389 w 1606901"/>
              <a:gd name="connsiteY3" fmla="*/ 363543 h 440263"/>
              <a:gd name="connsiteX4" fmla="*/ 169149 w 1606901"/>
              <a:gd name="connsiteY4" fmla="*/ 325301 h 440263"/>
              <a:gd name="connsiteX5" fmla="*/ 0 w 1606901"/>
              <a:gd name="connsiteY5" fmla="*/ 406627 h 440263"/>
              <a:gd name="connsiteX0" fmla="*/ 1606901 w 1606901"/>
              <a:gd name="connsiteY0" fmla="*/ 0 h 440263"/>
              <a:gd name="connsiteX1" fmla="*/ 1327307 w 1606901"/>
              <a:gd name="connsiteY1" fmla="*/ 33000 h 440263"/>
              <a:gd name="connsiteX2" fmla="*/ 827594 w 1606901"/>
              <a:gd name="connsiteY2" fmla="*/ 181108 h 440263"/>
              <a:gd name="connsiteX3" fmla="*/ 571389 w 1606901"/>
              <a:gd name="connsiteY3" fmla="*/ 363543 h 440263"/>
              <a:gd name="connsiteX4" fmla="*/ 169149 w 1606901"/>
              <a:gd name="connsiteY4" fmla="*/ 325301 h 440263"/>
              <a:gd name="connsiteX5" fmla="*/ 0 w 1606901"/>
              <a:gd name="connsiteY5" fmla="*/ 406627 h 440263"/>
              <a:gd name="connsiteX0" fmla="*/ 1562097 w 1562097"/>
              <a:gd name="connsiteY0" fmla="*/ 0 h 440263"/>
              <a:gd name="connsiteX1" fmla="*/ 1282503 w 1562097"/>
              <a:gd name="connsiteY1" fmla="*/ 33000 h 440263"/>
              <a:gd name="connsiteX2" fmla="*/ 782790 w 1562097"/>
              <a:gd name="connsiteY2" fmla="*/ 181108 h 440263"/>
              <a:gd name="connsiteX3" fmla="*/ 526585 w 1562097"/>
              <a:gd name="connsiteY3" fmla="*/ 363543 h 440263"/>
              <a:gd name="connsiteX4" fmla="*/ 124345 w 1562097"/>
              <a:gd name="connsiteY4" fmla="*/ 325301 h 440263"/>
              <a:gd name="connsiteX5" fmla="*/ 39771 w 1562097"/>
              <a:gd name="connsiteY5" fmla="*/ 406627 h 440263"/>
              <a:gd name="connsiteX0" fmla="*/ 1437752 w 1437752"/>
              <a:gd name="connsiteY0" fmla="*/ 0 h 440263"/>
              <a:gd name="connsiteX1" fmla="*/ 1158158 w 1437752"/>
              <a:gd name="connsiteY1" fmla="*/ 33000 h 440263"/>
              <a:gd name="connsiteX2" fmla="*/ 658445 w 1437752"/>
              <a:gd name="connsiteY2" fmla="*/ 181108 h 440263"/>
              <a:gd name="connsiteX3" fmla="*/ 402240 w 1437752"/>
              <a:gd name="connsiteY3" fmla="*/ 363543 h 440263"/>
              <a:gd name="connsiteX4" fmla="*/ 0 w 1437752"/>
              <a:gd name="connsiteY4" fmla="*/ 325301 h 44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7752" h="440263">
                <a:moveTo>
                  <a:pt x="1437752" y="0"/>
                </a:moveTo>
                <a:lnTo>
                  <a:pt x="1158158" y="33000"/>
                </a:lnTo>
                <a:lnTo>
                  <a:pt x="658445" y="181108"/>
                </a:lnTo>
                <a:lnTo>
                  <a:pt x="402240" y="363543"/>
                </a:lnTo>
                <a:cubicBezTo>
                  <a:pt x="224005" y="440263"/>
                  <a:pt x="125157" y="403082"/>
                  <a:pt x="0" y="325301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Frihåndsform 10"/>
          <p:cNvSpPr/>
          <p:nvPr/>
        </p:nvSpPr>
        <p:spPr>
          <a:xfrm>
            <a:off x="2598727" y="3450866"/>
            <a:ext cx="3825929" cy="3069204"/>
          </a:xfrm>
          <a:custGeom>
            <a:avLst/>
            <a:gdLst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222636 w 4238045"/>
              <a:gd name="connsiteY56" fmla="*/ 1447137 h 3244132"/>
              <a:gd name="connsiteX57" fmla="*/ 159026 w 4238045"/>
              <a:gd name="connsiteY57" fmla="*/ 1606164 h 3244132"/>
              <a:gd name="connsiteX58" fmla="*/ 190831 w 4238045"/>
              <a:gd name="connsiteY58" fmla="*/ 1884459 h 3244132"/>
              <a:gd name="connsiteX59" fmla="*/ 461175 w 4238045"/>
              <a:gd name="connsiteY59" fmla="*/ 2361537 h 3244132"/>
              <a:gd name="connsiteX60" fmla="*/ 588396 w 4238045"/>
              <a:gd name="connsiteY60" fmla="*/ 2544417 h 3244132"/>
              <a:gd name="connsiteX61" fmla="*/ 723568 w 4238045"/>
              <a:gd name="connsiteY61" fmla="*/ 2775005 h 3244132"/>
              <a:gd name="connsiteX62" fmla="*/ 858741 w 4238045"/>
              <a:gd name="connsiteY62" fmla="*/ 2918129 h 3244132"/>
              <a:gd name="connsiteX63" fmla="*/ 993913 w 4238045"/>
              <a:gd name="connsiteY63" fmla="*/ 3053301 h 3244132"/>
              <a:gd name="connsiteX64" fmla="*/ 1121134 w 4238045"/>
              <a:gd name="connsiteY64" fmla="*/ 3156668 h 3244132"/>
              <a:gd name="connsiteX65" fmla="*/ 1121134 w 4238045"/>
              <a:gd name="connsiteY65" fmla="*/ 3156668 h 3244132"/>
              <a:gd name="connsiteX66" fmla="*/ 1065474 w 4238045"/>
              <a:gd name="connsiteY66" fmla="*/ 3244132 h 3244132"/>
              <a:gd name="connsiteX67" fmla="*/ 978010 w 4238045"/>
              <a:gd name="connsiteY67" fmla="*/ 3244132 h 3244132"/>
              <a:gd name="connsiteX68" fmla="*/ 826935 w 4238045"/>
              <a:gd name="connsiteY68" fmla="*/ 3180522 h 3244132"/>
              <a:gd name="connsiteX69" fmla="*/ 556591 w 4238045"/>
              <a:gd name="connsiteY69" fmla="*/ 3085106 h 3244132"/>
              <a:gd name="connsiteX70" fmla="*/ 405516 w 4238045"/>
              <a:gd name="connsiteY70" fmla="*/ 2878372 h 3244132"/>
              <a:gd name="connsiteX71" fmla="*/ 166977 w 4238045"/>
              <a:gd name="connsiteY71" fmla="*/ 2488758 h 3244132"/>
              <a:gd name="connsiteX72" fmla="*/ 31805 w 4238045"/>
              <a:gd name="connsiteY72" fmla="*/ 2186609 h 3244132"/>
              <a:gd name="connsiteX73" fmla="*/ 0 w 4238045"/>
              <a:gd name="connsiteY73" fmla="*/ 1908313 h 3244132"/>
              <a:gd name="connsiteX74" fmla="*/ 55659 w 4238045"/>
              <a:gd name="connsiteY74" fmla="*/ 1558456 h 3244132"/>
              <a:gd name="connsiteX75" fmla="*/ 222636 w 4238045"/>
              <a:gd name="connsiteY75" fmla="*/ 1343771 h 3244132"/>
              <a:gd name="connsiteX76" fmla="*/ 453224 w 4238045"/>
              <a:gd name="connsiteY76" fmla="*/ 1256306 h 3244132"/>
              <a:gd name="connsiteX77" fmla="*/ 882594 w 4238045"/>
              <a:gd name="connsiteY77" fmla="*/ 1192696 h 3244132"/>
              <a:gd name="connsiteX78" fmla="*/ 1304014 w 4238045"/>
              <a:gd name="connsiteY78" fmla="*/ 1121134 h 3244132"/>
              <a:gd name="connsiteX79" fmla="*/ 1582309 w 4238045"/>
              <a:gd name="connsiteY79" fmla="*/ 1065475 h 3244132"/>
              <a:gd name="connsiteX80" fmla="*/ 1820848 w 4238045"/>
              <a:gd name="connsiteY80" fmla="*/ 1017767 h 3244132"/>
              <a:gd name="connsiteX81" fmla="*/ 1876508 w 4238045"/>
              <a:gd name="connsiteY81" fmla="*/ 954157 h 3244132"/>
              <a:gd name="connsiteX82" fmla="*/ 1892410 w 4238045"/>
              <a:gd name="connsiteY82" fmla="*/ 842838 h 3244132"/>
              <a:gd name="connsiteX83" fmla="*/ 1884459 w 4238045"/>
              <a:gd name="connsiteY8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59026 w 4238045"/>
              <a:gd name="connsiteY56" fmla="*/ 1606164 h 3244132"/>
              <a:gd name="connsiteX57" fmla="*/ 190831 w 4238045"/>
              <a:gd name="connsiteY57" fmla="*/ 1884459 h 3244132"/>
              <a:gd name="connsiteX58" fmla="*/ 461175 w 4238045"/>
              <a:gd name="connsiteY58" fmla="*/ 2361537 h 3244132"/>
              <a:gd name="connsiteX59" fmla="*/ 588396 w 4238045"/>
              <a:gd name="connsiteY59" fmla="*/ 2544417 h 3244132"/>
              <a:gd name="connsiteX60" fmla="*/ 723568 w 4238045"/>
              <a:gd name="connsiteY60" fmla="*/ 2775005 h 3244132"/>
              <a:gd name="connsiteX61" fmla="*/ 858741 w 4238045"/>
              <a:gd name="connsiteY61" fmla="*/ 2918129 h 3244132"/>
              <a:gd name="connsiteX62" fmla="*/ 993913 w 4238045"/>
              <a:gd name="connsiteY62" fmla="*/ 3053301 h 3244132"/>
              <a:gd name="connsiteX63" fmla="*/ 1121134 w 4238045"/>
              <a:gd name="connsiteY63" fmla="*/ 3156668 h 3244132"/>
              <a:gd name="connsiteX64" fmla="*/ 1121134 w 4238045"/>
              <a:gd name="connsiteY64" fmla="*/ 3156668 h 3244132"/>
              <a:gd name="connsiteX65" fmla="*/ 1065474 w 4238045"/>
              <a:gd name="connsiteY65" fmla="*/ 3244132 h 3244132"/>
              <a:gd name="connsiteX66" fmla="*/ 978010 w 4238045"/>
              <a:gd name="connsiteY66" fmla="*/ 3244132 h 3244132"/>
              <a:gd name="connsiteX67" fmla="*/ 826935 w 4238045"/>
              <a:gd name="connsiteY67" fmla="*/ 3180522 h 3244132"/>
              <a:gd name="connsiteX68" fmla="*/ 556591 w 4238045"/>
              <a:gd name="connsiteY68" fmla="*/ 3085106 h 3244132"/>
              <a:gd name="connsiteX69" fmla="*/ 405516 w 4238045"/>
              <a:gd name="connsiteY69" fmla="*/ 2878372 h 3244132"/>
              <a:gd name="connsiteX70" fmla="*/ 166977 w 4238045"/>
              <a:gd name="connsiteY70" fmla="*/ 2488758 h 3244132"/>
              <a:gd name="connsiteX71" fmla="*/ 31805 w 4238045"/>
              <a:gd name="connsiteY71" fmla="*/ 2186609 h 3244132"/>
              <a:gd name="connsiteX72" fmla="*/ 0 w 4238045"/>
              <a:gd name="connsiteY72" fmla="*/ 1908313 h 3244132"/>
              <a:gd name="connsiteX73" fmla="*/ 55659 w 4238045"/>
              <a:gd name="connsiteY73" fmla="*/ 1558456 h 3244132"/>
              <a:gd name="connsiteX74" fmla="*/ 222636 w 4238045"/>
              <a:gd name="connsiteY74" fmla="*/ 1343771 h 3244132"/>
              <a:gd name="connsiteX75" fmla="*/ 453224 w 4238045"/>
              <a:gd name="connsiteY75" fmla="*/ 1256306 h 3244132"/>
              <a:gd name="connsiteX76" fmla="*/ 882594 w 4238045"/>
              <a:gd name="connsiteY76" fmla="*/ 1192696 h 3244132"/>
              <a:gd name="connsiteX77" fmla="*/ 1304014 w 4238045"/>
              <a:gd name="connsiteY77" fmla="*/ 1121134 h 3244132"/>
              <a:gd name="connsiteX78" fmla="*/ 1582309 w 4238045"/>
              <a:gd name="connsiteY78" fmla="*/ 1065475 h 3244132"/>
              <a:gd name="connsiteX79" fmla="*/ 1820848 w 4238045"/>
              <a:gd name="connsiteY79" fmla="*/ 1017767 h 3244132"/>
              <a:gd name="connsiteX80" fmla="*/ 1876508 w 4238045"/>
              <a:gd name="connsiteY80" fmla="*/ 954157 h 3244132"/>
              <a:gd name="connsiteX81" fmla="*/ 1892410 w 4238045"/>
              <a:gd name="connsiteY81" fmla="*/ 842838 h 3244132"/>
              <a:gd name="connsiteX82" fmla="*/ 1884459 w 4238045"/>
              <a:gd name="connsiteY82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90831 w 4238045"/>
              <a:gd name="connsiteY56" fmla="*/ 1884459 h 3244132"/>
              <a:gd name="connsiteX57" fmla="*/ 461175 w 4238045"/>
              <a:gd name="connsiteY57" fmla="*/ 2361537 h 3244132"/>
              <a:gd name="connsiteX58" fmla="*/ 588396 w 4238045"/>
              <a:gd name="connsiteY58" fmla="*/ 2544417 h 3244132"/>
              <a:gd name="connsiteX59" fmla="*/ 723568 w 4238045"/>
              <a:gd name="connsiteY59" fmla="*/ 2775005 h 3244132"/>
              <a:gd name="connsiteX60" fmla="*/ 858741 w 4238045"/>
              <a:gd name="connsiteY60" fmla="*/ 2918129 h 3244132"/>
              <a:gd name="connsiteX61" fmla="*/ 993913 w 4238045"/>
              <a:gd name="connsiteY61" fmla="*/ 3053301 h 3244132"/>
              <a:gd name="connsiteX62" fmla="*/ 1121134 w 4238045"/>
              <a:gd name="connsiteY62" fmla="*/ 3156668 h 3244132"/>
              <a:gd name="connsiteX63" fmla="*/ 1121134 w 4238045"/>
              <a:gd name="connsiteY63" fmla="*/ 3156668 h 3244132"/>
              <a:gd name="connsiteX64" fmla="*/ 1065474 w 4238045"/>
              <a:gd name="connsiteY64" fmla="*/ 3244132 h 3244132"/>
              <a:gd name="connsiteX65" fmla="*/ 978010 w 4238045"/>
              <a:gd name="connsiteY65" fmla="*/ 3244132 h 3244132"/>
              <a:gd name="connsiteX66" fmla="*/ 826935 w 4238045"/>
              <a:gd name="connsiteY66" fmla="*/ 3180522 h 3244132"/>
              <a:gd name="connsiteX67" fmla="*/ 556591 w 4238045"/>
              <a:gd name="connsiteY67" fmla="*/ 3085106 h 3244132"/>
              <a:gd name="connsiteX68" fmla="*/ 405516 w 4238045"/>
              <a:gd name="connsiteY68" fmla="*/ 2878372 h 3244132"/>
              <a:gd name="connsiteX69" fmla="*/ 166977 w 4238045"/>
              <a:gd name="connsiteY69" fmla="*/ 2488758 h 3244132"/>
              <a:gd name="connsiteX70" fmla="*/ 31805 w 4238045"/>
              <a:gd name="connsiteY70" fmla="*/ 2186609 h 3244132"/>
              <a:gd name="connsiteX71" fmla="*/ 0 w 4238045"/>
              <a:gd name="connsiteY71" fmla="*/ 1908313 h 3244132"/>
              <a:gd name="connsiteX72" fmla="*/ 55659 w 4238045"/>
              <a:gd name="connsiteY72" fmla="*/ 1558456 h 3244132"/>
              <a:gd name="connsiteX73" fmla="*/ 222636 w 4238045"/>
              <a:gd name="connsiteY73" fmla="*/ 1343771 h 3244132"/>
              <a:gd name="connsiteX74" fmla="*/ 453224 w 4238045"/>
              <a:gd name="connsiteY74" fmla="*/ 1256306 h 3244132"/>
              <a:gd name="connsiteX75" fmla="*/ 882594 w 4238045"/>
              <a:gd name="connsiteY75" fmla="*/ 1192696 h 3244132"/>
              <a:gd name="connsiteX76" fmla="*/ 1304014 w 4238045"/>
              <a:gd name="connsiteY76" fmla="*/ 1121134 h 3244132"/>
              <a:gd name="connsiteX77" fmla="*/ 1582309 w 4238045"/>
              <a:gd name="connsiteY77" fmla="*/ 1065475 h 3244132"/>
              <a:gd name="connsiteX78" fmla="*/ 1820848 w 4238045"/>
              <a:gd name="connsiteY78" fmla="*/ 1017767 h 3244132"/>
              <a:gd name="connsiteX79" fmla="*/ 1876508 w 4238045"/>
              <a:gd name="connsiteY79" fmla="*/ 954157 h 3244132"/>
              <a:gd name="connsiteX80" fmla="*/ 1892410 w 4238045"/>
              <a:gd name="connsiteY80" fmla="*/ 842838 h 3244132"/>
              <a:gd name="connsiteX81" fmla="*/ 1884459 w 4238045"/>
              <a:gd name="connsiteY81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461175 w 4238045"/>
              <a:gd name="connsiteY56" fmla="*/ 2361537 h 3244132"/>
              <a:gd name="connsiteX57" fmla="*/ 588396 w 4238045"/>
              <a:gd name="connsiteY57" fmla="*/ 2544417 h 3244132"/>
              <a:gd name="connsiteX58" fmla="*/ 723568 w 4238045"/>
              <a:gd name="connsiteY58" fmla="*/ 2775005 h 3244132"/>
              <a:gd name="connsiteX59" fmla="*/ 858741 w 4238045"/>
              <a:gd name="connsiteY59" fmla="*/ 2918129 h 3244132"/>
              <a:gd name="connsiteX60" fmla="*/ 993913 w 4238045"/>
              <a:gd name="connsiteY60" fmla="*/ 3053301 h 3244132"/>
              <a:gd name="connsiteX61" fmla="*/ 1121134 w 4238045"/>
              <a:gd name="connsiteY61" fmla="*/ 3156668 h 3244132"/>
              <a:gd name="connsiteX62" fmla="*/ 1121134 w 4238045"/>
              <a:gd name="connsiteY62" fmla="*/ 3156668 h 3244132"/>
              <a:gd name="connsiteX63" fmla="*/ 1065474 w 4238045"/>
              <a:gd name="connsiteY63" fmla="*/ 3244132 h 3244132"/>
              <a:gd name="connsiteX64" fmla="*/ 978010 w 4238045"/>
              <a:gd name="connsiteY64" fmla="*/ 3244132 h 3244132"/>
              <a:gd name="connsiteX65" fmla="*/ 826935 w 4238045"/>
              <a:gd name="connsiteY65" fmla="*/ 3180522 h 3244132"/>
              <a:gd name="connsiteX66" fmla="*/ 556591 w 4238045"/>
              <a:gd name="connsiteY66" fmla="*/ 3085106 h 3244132"/>
              <a:gd name="connsiteX67" fmla="*/ 405516 w 4238045"/>
              <a:gd name="connsiteY67" fmla="*/ 2878372 h 3244132"/>
              <a:gd name="connsiteX68" fmla="*/ 166977 w 4238045"/>
              <a:gd name="connsiteY68" fmla="*/ 2488758 h 3244132"/>
              <a:gd name="connsiteX69" fmla="*/ 31805 w 4238045"/>
              <a:gd name="connsiteY69" fmla="*/ 2186609 h 3244132"/>
              <a:gd name="connsiteX70" fmla="*/ 0 w 4238045"/>
              <a:gd name="connsiteY70" fmla="*/ 1908313 h 3244132"/>
              <a:gd name="connsiteX71" fmla="*/ 55659 w 4238045"/>
              <a:gd name="connsiteY71" fmla="*/ 1558456 h 3244132"/>
              <a:gd name="connsiteX72" fmla="*/ 222636 w 4238045"/>
              <a:gd name="connsiteY72" fmla="*/ 1343771 h 3244132"/>
              <a:gd name="connsiteX73" fmla="*/ 453224 w 4238045"/>
              <a:gd name="connsiteY73" fmla="*/ 1256306 h 3244132"/>
              <a:gd name="connsiteX74" fmla="*/ 882594 w 4238045"/>
              <a:gd name="connsiteY74" fmla="*/ 1192696 h 3244132"/>
              <a:gd name="connsiteX75" fmla="*/ 1304014 w 4238045"/>
              <a:gd name="connsiteY75" fmla="*/ 1121134 h 3244132"/>
              <a:gd name="connsiteX76" fmla="*/ 1582309 w 4238045"/>
              <a:gd name="connsiteY76" fmla="*/ 1065475 h 3244132"/>
              <a:gd name="connsiteX77" fmla="*/ 1820848 w 4238045"/>
              <a:gd name="connsiteY77" fmla="*/ 1017767 h 3244132"/>
              <a:gd name="connsiteX78" fmla="*/ 1876508 w 4238045"/>
              <a:gd name="connsiteY78" fmla="*/ 954157 h 3244132"/>
              <a:gd name="connsiteX79" fmla="*/ 1892410 w 4238045"/>
              <a:gd name="connsiteY79" fmla="*/ 842838 h 3244132"/>
              <a:gd name="connsiteX80" fmla="*/ 1884459 w 4238045"/>
              <a:gd name="connsiteY80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588396 w 4238045"/>
              <a:gd name="connsiteY56" fmla="*/ 2544417 h 3244132"/>
              <a:gd name="connsiteX57" fmla="*/ 723568 w 4238045"/>
              <a:gd name="connsiteY57" fmla="*/ 2775005 h 3244132"/>
              <a:gd name="connsiteX58" fmla="*/ 858741 w 4238045"/>
              <a:gd name="connsiteY58" fmla="*/ 2918129 h 3244132"/>
              <a:gd name="connsiteX59" fmla="*/ 993913 w 4238045"/>
              <a:gd name="connsiteY59" fmla="*/ 3053301 h 3244132"/>
              <a:gd name="connsiteX60" fmla="*/ 1121134 w 4238045"/>
              <a:gd name="connsiteY60" fmla="*/ 3156668 h 3244132"/>
              <a:gd name="connsiteX61" fmla="*/ 1121134 w 4238045"/>
              <a:gd name="connsiteY61" fmla="*/ 3156668 h 3244132"/>
              <a:gd name="connsiteX62" fmla="*/ 1065474 w 4238045"/>
              <a:gd name="connsiteY62" fmla="*/ 3244132 h 3244132"/>
              <a:gd name="connsiteX63" fmla="*/ 978010 w 4238045"/>
              <a:gd name="connsiteY63" fmla="*/ 3244132 h 3244132"/>
              <a:gd name="connsiteX64" fmla="*/ 826935 w 4238045"/>
              <a:gd name="connsiteY64" fmla="*/ 3180522 h 3244132"/>
              <a:gd name="connsiteX65" fmla="*/ 556591 w 4238045"/>
              <a:gd name="connsiteY65" fmla="*/ 3085106 h 3244132"/>
              <a:gd name="connsiteX66" fmla="*/ 405516 w 4238045"/>
              <a:gd name="connsiteY66" fmla="*/ 2878372 h 3244132"/>
              <a:gd name="connsiteX67" fmla="*/ 166977 w 4238045"/>
              <a:gd name="connsiteY67" fmla="*/ 2488758 h 3244132"/>
              <a:gd name="connsiteX68" fmla="*/ 31805 w 4238045"/>
              <a:gd name="connsiteY68" fmla="*/ 2186609 h 3244132"/>
              <a:gd name="connsiteX69" fmla="*/ 0 w 4238045"/>
              <a:gd name="connsiteY69" fmla="*/ 1908313 h 3244132"/>
              <a:gd name="connsiteX70" fmla="*/ 55659 w 4238045"/>
              <a:gd name="connsiteY70" fmla="*/ 1558456 h 3244132"/>
              <a:gd name="connsiteX71" fmla="*/ 222636 w 4238045"/>
              <a:gd name="connsiteY71" fmla="*/ 1343771 h 3244132"/>
              <a:gd name="connsiteX72" fmla="*/ 453224 w 4238045"/>
              <a:gd name="connsiteY72" fmla="*/ 1256306 h 3244132"/>
              <a:gd name="connsiteX73" fmla="*/ 882594 w 4238045"/>
              <a:gd name="connsiteY73" fmla="*/ 1192696 h 3244132"/>
              <a:gd name="connsiteX74" fmla="*/ 1304014 w 4238045"/>
              <a:gd name="connsiteY74" fmla="*/ 1121134 h 3244132"/>
              <a:gd name="connsiteX75" fmla="*/ 1582309 w 4238045"/>
              <a:gd name="connsiteY75" fmla="*/ 1065475 h 3244132"/>
              <a:gd name="connsiteX76" fmla="*/ 1820848 w 4238045"/>
              <a:gd name="connsiteY76" fmla="*/ 1017767 h 3244132"/>
              <a:gd name="connsiteX77" fmla="*/ 1876508 w 4238045"/>
              <a:gd name="connsiteY77" fmla="*/ 954157 h 3244132"/>
              <a:gd name="connsiteX78" fmla="*/ 1892410 w 4238045"/>
              <a:gd name="connsiteY78" fmla="*/ 842838 h 3244132"/>
              <a:gd name="connsiteX79" fmla="*/ 1884459 w 4238045"/>
              <a:gd name="connsiteY79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723568 w 4238045"/>
              <a:gd name="connsiteY56" fmla="*/ 2775005 h 3244132"/>
              <a:gd name="connsiteX57" fmla="*/ 858741 w 4238045"/>
              <a:gd name="connsiteY57" fmla="*/ 2918129 h 3244132"/>
              <a:gd name="connsiteX58" fmla="*/ 993913 w 4238045"/>
              <a:gd name="connsiteY58" fmla="*/ 3053301 h 3244132"/>
              <a:gd name="connsiteX59" fmla="*/ 1121134 w 4238045"/>
              <a:gd name="connsiteY59" fmla="*/ 3156668 h 3244132"/>
              <a:gd name="connsiteX60" fmla="*/ 1121134 w 4238045"/>
              <a:gd name="connsiteY60" fmla="*/ 3156668 h 3244132"/>
              <a:gd name="connsiteX61" fmla="*/ 1065474 w 4238045"/>
              <a:gd name="connsiteY61" fmla="*/ 3244132 h 3244132"/>
              <a:gd name="connsiteX62" fmla="*/ 978010 w 4238045"/>
              <a:gd name="connsiteY62" fmla="*/ 3244132 h 3244132"/>
              <a:gd name="connsiteX63" fmla="*/ 826935 w 4238045"/>
              <a:gd name="connsiteY63" fmla="*/ 3180522 h 3244132"/>
              <a:gd name="connsiteX64" fmla="*/ 556591 w 4238045"/>
              <a:gd name="connsiteY64" fmla="*/ 3085106 h 3244132"/>
              <a:gd name="connsiteX65" fmla="*/ 405516 w 4238045"/>
              <a:gd name="connsiteY65" fmla="*/ 2878372 h 3244132"/>
              <a:gd name="connsiteX66" fmla="*/ 166977 w 4238045"/>
              <a:gd name="connsiteY66" fmla="*/ 2488758 h 3244132"/>
              <a:gd name="connsiteX67" fmla="*/ 31805 w 4238045"/>
              <a:gd name="connsiteY67" fmla="*/ 2186609 h 3244132"/>
              <a:gd name="connsiteX68" fmla="*/ 0 w 4238045"/>
              <a:gd name="connsiteY68" fmla="*/ 1908313 h 3244132"/>
              <a:gd name="connsiteX69" fmla="*/ 55659 w 4238045"/>
              <a:gd name="connsiteY69" fmla="*/ 1558456 h 3244132"/>
              <a:gd name="connsiteX70" fmla="*/ 222636 w 4238045"/>
              <a:gd name="connsiteY70" fmla="*/ 1343771 h 3244132"/>
              <a:gd name="connsiteX71" fmla="*/ 453224 w 4238045"/>
              <a:gd name="connsiteY71" fmla="*/ 1256306 h 3244132"/>
              <a:gd name="connsiteX72" fmla="*/ 882594 w 4238045"/>
              <a:gd name="connsiteY72" fmla="*/ 1192696 h 3244132"/>
              <a:gd name="connsiteX73" fmla="*/ 1304014 w 4238045"/>
              <a:gd name="connsiteY73" fmla="*/ 1121134 h 3244132"/>
              <a:gd name="connsiteX74" fmla="*/ 1582309 w 4238045"/>
              <a:gd name="connsiteY74" fmla="*/ 1065475 h 3244132"/>
              <a:gd name="connsiteX75" fmla="*/ 1820848 w 4238045"/>
              <a:gd name="connsiteY75" fmla="*/ 1017767 h 3244132"/>
              <a:gd name="connsiteX76" fmla="*/ 1876508 w 4238045"/>
              <a:gd name="connsiteY76" fmla="*/ 954157 h 3244132"/>
              <a:gd name="connsiteX77" fmla="*/ 1892410 w 4238045"/>
              <a:gd name="connsiteY77" fmla="*/ 842838 h 3244132"/>
              <a:gd name="connsiteX78" fmla="*/ 1884459 w 4238045"/>
              <a:gd name="connsiteY78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858741 w 4238045"/>
              <a:gd name="connsiteY56" fmla="*/ 2918129 h 3244132"/>
              <a:gd name="connsiteX57" fmla="*/ 993913 w 4238045"/>
              <a:gd name="connsiteY57" fmla="*/ 3053301 h 3244132"/>
              <a:gd name="connsiteX58" fmla="*/ 1121134 w 4238045"/>
              <a:gd name="connsiteY58" fmla="*/ 3156668 h 3244132"/>
              <a:gd name="connsiteX59" fmla="*/ 1121134 w 4238045"/>
              <a:gd name="connsiteY59" fmla="*/ 3156668 h 3244132"/>
              <a:gd name="connsiteX60" fmla="*/ 1065474 w 4238045"/>
              <a:gd name="connsiteY60" fmla="*/ 3244132 h 3244132"/>
              <a:gd name="connsiteX61" fmla="*/ 978010 w 4238045"/>
              <a:gd name="connsiteY61" fmla="*/ 3244132 h 3244132"/>
              <a:gd name="connsiteX62" fmla="*/ 826935 w 4238045"/>
              <a:gd name="connsiteY62" fmla="*/ 3180522 h 3244132"/>
              <a:gd name="connsiteX63" fmla="*/ 556591 w 4238045"/>
              <a:gd name="connsiteY63" fmla="*/ 3085106 h 3244132"/>
              <a:gd name="connsiteX64" fmla="*/ 405516 w 4238045"/>
              <a:gd name="connsiteY64" fmla="*/ 2878372 h 3244132"/>
              <a:gd name="connsiteX65" fmla="*/ 166977 w 4238045"/>
              <a:gd name="connsiteY65" fmla="*/ 2488758 h 3244132"/>
              <a:gd name="connsiteX66" fmla="*/ 31805 w 4238045"/>
              <a:gd name="connsiteY66" fmla="*/ 2186609 h 3244132"/>
              <a:gd name="connsiteX67" fmla="*/ 0 w 4238045"/>
              <a:gd name="connsiteY67" fmla="*/ 1908313 h 3244132"/>
              <a:gd name="connsiteX68" fmla="*/ 55659 w 4238045"/>
              <a:gd name="connsiteY68" fmla="*/ 1558456 h 3244132"/>
              <a:gd name="connsiteX69" fmla="*/ 222636 w 4238045"/>
              <a:gd name="connsiteY69" fmla="*/ 1343771 h 3244132"/>
              <a:gd name="connsiteX70" fmla="*/ 453224 w 4238045"/>
              <a:gd name="connsiteY70" fmla="*/ 1256306 h 3244132"/>
              <a:gd name="connsiteX71" fmla="*/ 882594 w 4238045"/>
              <a:gd name="connsiteY71" fmla="*/ 1192696 h 3244132"/>
              <a:gd name="connsiteX72" fmla="*/ 1304014 w 4238045"/>
              <a:gd name="connsiteY72" fmla="*/ 1121134 h 3244132"/>
              <a:gd name="connsiteX73" fmla="*/ 1582309 w 4238045"/>
              <a:gd name="connsiteY73" fmla="*/ 1065475 h 3244132"/>
              <a:gd name="connsiteX74" fmla="*/ 1820848 w 4238045"/>
              <a:gd name="connsiteY74" fmla="*/ 1017767 h 3244132"/>
              <a:gd name="connsiteX75" fmla="*/ 1876508 w 4238045"/>
              <a:gd name="connsiteY75" fmla="*/ 954157 h 3244132"/>
              <a:gd name="connsiteX76" fmla="*/ 1892410 w 4238045"/>
              <a:gd name="connsiteY76" fmla="*/ 842838 h 3244132"/>
              <a:gd name="connsiteX77" fmla="*/ 1884459 w 4238045"/>
              <a:gd name="connsiteY77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93913 w 4238045"/>
              <a:gd name="connsiteY56" fmla="*/ 3053301 h 3244132"/>
              <a:gd name="connsiteX57" fmla="*/ 1121134 w 4238045"/>
              <a:gd name="connsiteY57" fmla="*/ 3156668 h 3244132"/>
              <a:gd name="connsiteX58" fmla="*/ 1121134 w 4238045"/>
              <a:gd name="connsiteY58" fmla="*/ 3156668 h 3244132"/>
              <a:gd name="connsiteX59" fmla="*/ 1065474 w 4238045"/>
              <a:gd name="connsiteY59" fmla="*/ 3244132 h 3244132"/>
              <a:gd name="connsiteX60" fmla="*/ 978010 w 4238045"/>
              <a:gd name="connsiteY60" fmla="*/ 3244132 h 3244132"/>
              <a:gd name="connsiteX61" fmla="*/ 826935 w 4238045"/>
              <a:gd name="connsiteY61" fmla="*/ 3180522 h 3244132"/>
              <a:gd name="connsiteX62" fmla="*/ 556591 w 4238045"/>
              <a:gd name="connsiteY62" fmla="*/ 3085106 h 3244132"/>
              <a:gd name="connsiteX63" fmla="*/ 405516 w 4238045"/>
              <a:gd name="connsiteY63" fmla="*/ 2878372 h 3244132"/>
              <a:gd name="connsiteX64" fmla="*/ 166977 w 4238045"/>
              <a:gd name="connsiteY64" fmla="*/ 2488758 h 3244132"/>
              <a:gd name="connsiteX65" fmla="*/ 31805 w 4238045"/>
              <a:gd name="connsiteY65" fmla="*/ 2186609 h 3244132"/>
              <a:gd name="connsiteX66" fmla="*/ 0 w 4238045"/>
              <a:gd name="connsiteY66" fmla="*/ 1908313 h 3244132"/>
              <a:gd name="connsiteX67" fmla="*/ 55659 w 4238045"/>
              <a:gd name="connsiteY67" fmla="*/ 1558456 h 3244132"/>
              <a:gd name="connsiteX68" fmla="*/ 222636 w 4238045"/>
              <a:gd name="connsiteY68" fmla="*/ 1343771 h 3244132"/>
              <a:gd name="connsiteX69" fmla="*/ 453224 w 4238045"/>
              <a:gd name="connsiteY69" fmla="*/ 1256306 h 3244132"/>
              <a:gd name="connsiteX70" fmla="*/ 882594 w 4238045"/>
              <a:gd name="connsiteY70" fmla="*/ 1192696 h 3244132"/>
              <a:gd name="connsiteX71" fmla="*/ 1304014 w 4238045"/>
              <a:gd name="connsiteY71" fmla="*/ 1121134 h 3244132"/>
              <a:gd name="connsiteX72" fmla="*/ 1582309 w 4238045"/>
              <a:gd name="connsiteY72" fmla="*/ 1065475 h 3244132"/>
              <a:gd name="connsiteX73" fmla="*/ 1820848 w 4238045"/>
              <a:gd name="connsiteY73" fmla="*/ 1017767 h 3244132"/>
              <a:gd name="connsiteX74" fmla="*/ 1876508 w 4238045"/>
              <a:gd name="connsiteY74" fmla="*/ 954157 h 3244132"/>
              <a:gd name="connsiteX75" fmla="*/ 1892410 w 4238045"/>
              <a:gd name="connsiteY75" fmla="*/ 842838 h 3244132"/>
              <a:gd name="connsiteX76" fmla="*/ 1884459 w 4238045"/>
              <a:gd name="connsiteY76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121134 w 4238045"/>
              <a:gd name="connsiteY57" fmla="*/ 3156668 h 3244132"/>
              <a:gd name="connsiteX58" fmla="*/ 1065474 w 4238045"/>
              <a:gd name="connsiteY58" fmla="*/ 3244132 h 3244132"/>
              <a:gd name="connsiteX59" fmla="*/ 978010 w 4238045"/>
              <a:gd name="connsiteY59" fmla="*/ 3244132 h 3244132"/>
              <a:gd name="connsiteX60" fmla="*/ 826935 w 4238045"/>
              <a:gd name="connsiteY60" fmla="*/ 3180522 h 3244132"/>
              <a:gd name="connsiteX61" fmla="*/ 556591 w 4238045"/>
              <a:gd name="connsiteY61" fmla="*/ 3085106 h 3244132"/>
              <a:gd name="connsiteX62" fmla="*/ 405516 w 4238045"/>
              <a:gd name="connsiteY62" fmla="*/ 2878372 h 3244132"/>
              <a:gd name="connsiteX63" fmla="*/ 166977 w 4238045"/>
              <a:gd name="connsiteY63" fmla="*/ 2488758 h 3244132"/>
              <a:gd name="connsiteX64" fmla="*/ 31805 w 4238045"/>
              <a:gd name="connsiteY64" fmla="*/ 2186609 h 3244132"/>
              <a:gd name="connsiteX65" fmla="*/ 0 w 4238045"/>
              <a:gd name="connsiteY65" fmla="*/ 1908313 h 3244132"/>
              <a:gd name="connsiteX66" fmla="*/ 55659 w 4238045"/>
              <a:gd name="connsiteY66" fmla="*/ 1558456 h 3244132"/>
              <a:gd name="connsiteX67" fmla="*/ 222636 w 4238045"/>
              <a:gd name="connsiteY67" fmla="*/ 1343771 h 3244132"/>
              <a:gd name="connsiteX68" fmla="*/ 453224 w 4238045"/>
              <a:gd name="connsiteY68" fmla="*/ 1256306 h 3244132"/>
              <a:gd name="connsiteX69" fmla="*/ 882594 w 4238045"/>
              <a:gd name="connsiteY69" fmla="*/ 1192696 h 3244132"/>
              <a:gd name="connsiteX70" fmla="*/ 1304014 w 4238045"/>
              <a:gd name="connsiteY70" fmla="*/ 1121134 h 3244132"/>
              <a:gd name="connsiteX71" fmla="*/ 1582309 w 4238045"/>
              <a:gd name="connsiteY71" fmla="*/ 1065475 h 3244132"/>
              <a:gd name="connsiteX72" fmla="*/ 1820848 w 4238045"/>
              <a:gd name="connsiteY72" fmla="*/ 1017767 h 3244132"/>
              <a:gd name="connsiteX73" fmla="*/ 1876508 w 4238045"/>
              <a:gd name="connsiteY73" fmla="*/ 954157 h 3244132"/>
              <a:gd name="connsiteX74" fmla="*/ 1892410 w 4238045"/>
              <a:gd name="connsiteY74" fmla="*/ 842838 h 3244132"/>
              <a:gd name="connsiteX75" fmla="*/ 1884459 w 4238045"/>
              <a:gd name="connsiteY75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065474 w 4238045"/>
              <a:gd name="connsiteY57" fmla="*/ 3244132 h 3244132"/>
              <a:gd name="connsiteX58" fmla="*/ 978010 w 4238045"/>
              <a:gd name="connsiteY58" fmla="*/ 3244132 h 3244132"/>
              <a:gd name="connsiteX59" fmla="*/ 826935 w 4238045"/>
              <a:gd name="connsiteY59" fmla="*/ 3180522 h 3244132"/>
              <a:gd name="connsiteX60" fmla="*/ 556591 w 4238045"/>
              <a:gd name="connsiteY60" fmla="*/ 3085106 h 3244132"/>
              <a:gd name="connsiteX61" fmla="*/ 405516 w 4238045"/>
              <a:gd name="connsiteY61" fmla="*/ 2878372 h 3244132"/>
              <a:gd name="connsiteX62" fmla="*/ 166977 w 4238045"/>
              <a:gd name="connsiteY62" fmla="*/ 2488758 h 3244132"/>
              <a:gd name="connsiteX63" fmla="*/ 31805 w 4238045"/>
              <a:gd name="connsiteY63" fmla="*/ 2186609 h 3244132"/>
              <a:gd name="connsiteX64" fmla="*/ 0 w 4238045"/>
              <a:gd name="connsiteY64" fmla="*/ 1908313 h 3244132"/>
              <a:gd name="connsiteX65" fmla="*/ 55659 w 4238045"/>
              <a:gd name="connsiteY65" fmla="*/ 1558456 h 3244132"/>
              <a:gd name="connsiteX66" fmla="*/ 222636 w 4238045"/>
              <a:gd name="connsiteY66" fmla="*/ 1343771 h 3244132"/>
              <a:gd name="connsiteX67" fmla="*/ 453224 w 4238045"/>
              <a:gd name="connsiteY67" fmla="*/ 1256306 h 3244132"/>
              <a:gd name="connsiteX68" fmla="*/ 882594 w 4238045"/>
              <a:gd name="connsiteY68" fmla="*/ 1192696 h 3244132"/>
              <a:gd name="connsiteX69" fmla="*/ 1304014 w 4238045"/>
              <a:gd name="connsiteY69" fmla="*/ 1121134 h 3244132"/>
              <a:gd name="connsiteX70" fmla="*/ 1582309 w 4238045"/>
              <a:gd name="connsiteY70" fmla="*/ 1065475 h 3244132"/>
              <a:gd name="connsiteX71" fmla="*/ 1820848 w 4238045"/>
              <a:gd name="connsiteY71" fmla="*/ 1017767 h 3244132"/>
              <a:gd name="connsiteX72" fmla="*/ 1876508 w 4238045"/>
              <a:gd name="connsiteY72" fmla="*/ 954157 h 3244132"/>
              <a:gd name="connsiteX73" fmla="*/ 1892410 w 4238045"/>
              <a:gd name="connsiteY73" fmla="*/ 842838 h 3244132"/>
              <a:gd name="connsiteX74" fmla="*/ 1884459 w 4238045"/>
              <a:gd name="connsiteY74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065474 w 4238045"/>
              <a:gd name="connsiteY56" fmla="*/ 3244132 h 3244132"/>
              <a:gd name="connsiteX57" fmla="*/ 978010 w 4238045"/>
              <a:gd name="connsiteY57" fmla="*/ 3244132 h 3244132"/>
              <a:gd name="connsiteX58" fmla="*/ 826935 w 4238045"/>
              <a:gd name="connsiteY58" fmla="*/ 3180522 h 3244132"/>
              <a:gd name="connsiteX59" fmla="*/ 556591 w 4238045"/>
              <a:gd name="connsiteY59" fmla="*/ 3085106 h 3244132"/>
              <a:gd name="connsiteX60" fmla="*/ 405516 w 4238045"/>
              <a:gd name="connsiteY60" fmla="*/ 2878372 h 3244132"/>
              <a:gd name="connsiteX61" fmla="*/ 166977 w 4238045"/>
              <a:gd name="connsiteY61" fmla="*/ 2488758 h 3244132"/>
              <a:gd name="connsiteX62" fmla="*/ 31805 w 4238045"/>
              <a:gd name="connsiteY62" fmla="*/ 2186609 h 3244132"/>
              <a:gd name="connsiteX63" fmla="*/ 0 w 4238045"/>
              <a:gd name="connsiteY63" fmla="*/ 1908313 h 3244132"/>
              <a:gd name="connsiteX64" fmla="*/ 55659 w 4238045"/>
              <a:gd name="connsiteY64" fmla="*/ 1558456 h 3244132"/>
              <a:gd name="connsiteX65" fmla="*/ 222636 w 4238045"/>
              <a:gd name="connsiteY65" fmla="*/ 1343771 h 3244132"/>
              <a:gd name="connsiteX66" fmla="*/ 453224 w 4238045"/>
              <a:gd name="connsiteY66" fmla="*/ 1256306 h 3244132"/>
              <a:gd name="connsiteX67" fmla="*/ 882594 w 4238045"/>
              <a:gd name="connsiteY67" fmla="*/ 1192696 h 3244132"/>
              <a:gd name="connsiteX68" fmla="*/ 1304014 w 4238045"/>
              <a:gd name="connsiteY68" fmla="*/ 1121134 h 3244132"/>
              <a:gd name="connsiteX69" fmla="*/ 1582309 w 4238045"/>
              <a:gd name="connsiteY69" fmla="*/ 1065475 h 3244132"/>
              <a:gd name="connsiteX70" fmla="*/ 1820848 w 4238045"/>
              <a:gd name="connsiteY70" fmla="*/ 1017767 h 3244132"/>
              <a:gd name="connsiteX71" fmla="*/ 1876508 w 4238045"/>
              <a:gd name="connsiteY71" fmla="*/ 954157 h 3244132"/>
              <a:gd name="connsiteX72" fmla="*/ 1892410 w 4238045"/>
              <a:gd name="connsiteY72" fmla="*/ 842838 h 3244132"/>
              <a:gd name="connsiteX73" fmla="*/ 1884459 w 4238045"/>
              <a:gd name="connsiteY7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78010 w 4238045"/>
              <a:gd name="connsiteY56" fmla="*/ 3244132 h 3244132"/>
              <a:gd name="connsiteX57" fmla="*/ 826935 w 4238045"/>
              <a:gd name="connsiteY57" fmla="*/ 3180522 h 3244132"/>
              <a:gd name="connsiteX58" fmla="*/ 556591 w 4238045"/>
              <a:gd name="connsiteY58" fmla="*/ 3085106 h 3244132"/>
              <a:gd name="connsiteX59" fmla="*/ 405516 w 4238045"/>
              <a:gd name="connsiteY59" fmla="*/ 2878372 h 3244132"/>
              <a:gd name="connsiteX60" fmla="*/ 166977 w 4238045"/>
              <a:gd name="connsiteY60" fmla="*/ 2488758 h 3244132"/>
              <a:gd name="connsiteX61" fmla="*/ 31805 w 4238045"/>
              <a:gd name="connsiteY61" fmla="*/ 2186609 h 3244132"/>
              <a:gd name="connsiteX62" fmla="*/ 0 w 4238045"/>
              <a:gd name="connsiteY62" fmla="*/ 1908313 h 3244132"/>
              <a:gd name="connsiteX63" fmla="*/ 55659 w 4238045"/>
              <a:gd name="connsiteY63" fmla="*/ 1558456 h 3244132"/>
              <a:gd name="connsiteX64" fmla="*/ 222636 w 4238045"/>
              <a:gd name="connsiteY64" fmla="*/ 1343771 h 3244132"/>
              <a:gd name="connsiteX65" fmla="*/ 453224 w 4238045"/>
              <a:gd name="connsiteY65" fmla="*/ 1256306 h 3244132"/>
              <a:gd name="connsiteX66" fmla="*/ 882594 w 4238045"/>
              <a:gd name="connsiteY66" fmla="*/ 1192696 h 3244132"/>
              <a:gd name="connsiteX67" fmla="*/ 1304014 w 4238045"/>
              <a:gd name="connsiteY67" fmla="*/ 1121134 h 3244132"/>
              <a:gd name="connsiteX68" fmla="*/ 1582309 w 4238045"/>
              <a:gd name="connsiteY68" fmla="*/ 1065475 h 3244132"/>
              <a:gd name="connsiteX69" fmla="*/ 1820848 w 4238045"/>
              <a:gd name="connsiteY69" fmla="*/ 1017767 h 3244132"/>
              <a:gd name="connsiteX70" fmla="*/ 1876508 w 4238045"/>
              <a:gd name="connsiteY70" fmla="*/ 954157 h 3244132"/>
              <a:gd name="connsiteX71" fmla="*/ 1892410 w 4238045"/>
              <a:gd name="connsiteY71" fmla="*/ 842838 h 3244132"/>
              <a:gd name="connsiteX72" fmla="*/ 1884459 w 4238045"/>
              <a:gd name="connsiteY72" fmla="*/ 763325 h 3244132"/>
              <a:gd name="connsiteX0" fmla="*/ 2051436 w 4238045"/>
              <a:gd name="connsiteY0" fmla="*/ 1049572 h 3290502"/>
              <a:gd name="connsiteX1" fmla="*/ 2337683 w 4238045"/>
              <a:gd name="connsiteY1" fmla="*/ 1097280 h 3290502"/>
              <a:gd name="connsiteX2" fmla="*/ 2647784 w 4238045"/>
              <a:gd name="connsiteY2" fmla="*/ 1089329 h 3290502"/>
              <a:gd name="connsiteX3" fmla="*/ 2949934 w 4238045"/>
              <a:gd name="connsiteY3" fmla="*/ 978011 h 3290502"/>
              <a:gd name="connsiteX4" fmla="*/ 3244132 w 4238045"/>
              <a:gd name="connsiteY4" fmla="*/ 826936 h 3290502"/>
              <a:gd name="connsiteX5" fmla="*/ 3506525 w 4238045"/>
              <a:gd name="connsiteY5" fmla="*/ 667910 h 3290502"/>
              <a:gd name="connsiteX6" fmla="*/ 3586038 w 4238045"/>
              <a:gd name="connsiteY6" fmla="*/ 461176 h 3290502"/>
              <a:gd name="connsiteX7" fmla="*/ 3609892 w 4238045"/>
              <a:gd name="connsiteY7" fmla="*/ 270344 h 3290502"/>
              <a:gd name="connsiteX8" fmla="*/ 3665551 w 4238045"/>
              <a:gd name="connsiteY8" fmla="*/ 174929 h 3290502"/>
              <a:gd name="connsiteX9" fmla="*/ 3713259 w 4238045"/>
              <a:gd name="connsiteY9" fmla="*/ 87464 h 3290502"/>
              <a:gd name="connsiteX10" fmla="*/ 3872285 w 4238045"/>
              <a:gd name="connsiteY10" fmla="*/ 0 h 3290502"/>
              <a:gd name="connsiteX11" fmla="*/ 4047214 w 4238045"/>
              <a:gd name="connsiteY11" fmla="*/ 15903 h 3290502"/>
              <a:gd name="connsiteX12" fmla="*/ 4174434 w 4238045"/>
              <a:gd name="connsiteY12" fmla="*/ 119270 h 3290502"/>
              <a:gd name="connsiteX13" fmla="*/ 4182386 w 4238045"/>
              <a:gd name="connsiteY13" fmla="*/ 214685 h 3290502"/>
              <a:gd name="connsiteX14" fmla="*/ 4182386 w 4238045"/>
              <a:gd name="connsiteY14" fmla="*/ 373711 h 3290502"/>
              <a:gd name="connsiteX15" fmla="*/ 4150581 w 4238045"/>
              <a:gd name="connsiteY15" fmla="*/ 492981 h 3290502"/>
              <a:gd name="connsiteX16" fmla="*/ 4118775 w 4238045"/>
              <a:gd name="connsiteY16" fmla="*/ 588397 h 3290502"/>
              <a:gd name="connsiteX17" fmla="*/ 4222142 w 4238045"/>
              <a:gd name="connsiteY17" fmla="*/ 795131 h 3290502"/>
              <a:gd name="connsiteX18" fmla="*/ 4238045 w 4238045"/>
              <a:gd name="connsiteY18" fmla="*/ 1009816 h 3290502"/>
              <a:gd name="connsiteX19" fmla="*/ 4150581 w 4238045"/>
              <a:gd name="connsiteY19" fmla="*/ 1240404 h 3290502"/>
              <a:gd name="connsiteX20" fmla="*/ 4023360 w 4238045"/>
              <a:gd name="connsiteY20" fmla="*/ 1661823 h 3290502"/>
              <a:gd name="connsiteX21" fmla="*/ 3951798 w 4238045"/>
              <a:gd name="connsiteY21" fmla="*/ 1987826 h 3290502"/>
              <a:gd name="connsiteX22" fmla="*/ 3824577 w 4238045"/>
              <a:gd name="connsiteY22" fmla="*/ 2202511 h 3290502"/>
              <a:gd name="connsiteX23" fmla="*/ 3641697 w 4238045"/>
              <a:gd name="connsiteY23" fmla="*/ 2329732 h 3290502"/>
              <a:gd name="connsiteX24" fmla="*/ 3522428 w 4238045"/>
              <a:gd name="connsiteY24" fmla="*/ 2385391 h 3290502"/>
              <a:gd name="connsiteX25" fmla="*/ 3427012 w 4238045"/>
              <a:gd name="connsiteY25" fmla="*/ 2552369 h 3290502"/>
              <a:gd name="connsiteX26" fmla="*/ 3275937 w 4238045"/>
              <a:gd name="connsiteY26" fmla="*/ 2655736 h 3290502"/>
              <a:gd name="connsiteX27" fmla="*/ 3093057 w 4238045"/>
              <a:gd name="connsiteY27" fmla="*/ 2743200 h 3290502"/>
              <a:gd name="connsiteX28" fmla="*/ 2822713 w 4238045"/>
              <a:gd name="connsiteY28" fmla="*/ 2782957 h 3290502"/>
              <a:gd name="connsiteX29" fmla="*/ 2560320 w 4238045"/>
              <a:gd name="connsiteY29" fmla="*/ 2830664 h 3290502"/>
              <a:gd name="connsiteX30" fmla="*/ 2393342 w 4238045"/>
              <a:gd name="connsiteY30" fmla="*/ 2910177 h 3290502"/>
              <a:gd name="connsiteX31" fmla="*/ 2297927 w 4238045"/>
              <a:gd name="connsiteY31" fmla="*/ 3013544 h 3290502"/>
              <a:gd name="connsiteX32" fmla="*/ 2250219 w 4238045"/>
              <a:gd name="connsiteY32" fmla="*/ 3069204 h 3290502"/>
              <a:gd name="connsiteX33" fmla="*/ 2178657 w 4238045"/>
              <a:gd name="connsiteY33" fmla="*/ 3053301 h 3290502"/>
              <a:gd name="connsiteX34" fmla="*/ 2146852 w 4238045"/>
              <a:gd name="connsiteY34" fmla="*/ 2934031 h 3290502"/>
              <a:gd name="connsiteX35" fmla="*/ 2027582 w 4238045"/>
              <a:gd name="connsiteY35" fmla="*/ 2751151 h 3290502"/>
              <a:gd name="connsiteX36" fmla="*/ 1884459 w 4238045"/>
              <a:gd name="connsiteY36" fmla="*/ 2512612 h 3290502"/>
              <a:gd name="connsiteX37" fmla="*/ 1773141 w 4238045"/>
              <a:gd name="connsiteY37" fmla="*/ 2329732 h 3290502"/>
              <a:gd name="connsiteX38" fmla="*/ 1550504 w 4238045"/>
              <a:gd name="connsiteY38" fmla="*/ 2242268 h 3290502"/>
              <a:gd name="connsiteX39" fmla="*/ 1439186 w 4238045"/>
              <a:gd name="connsiteY39" fmla="*/ 2274073 h 3290502"/>
              <a:gd name="connsiteX40" fmla="*/ 1391478 w 4238045"/>
              <a:gd name="connsiteY40" fmla="*/ 2345635 h 3290502"/>
              <a:gd name="connsiteX41" fmla="*/ 1391478 w 4238045"/>
              <a:gd name="connsiteY41" fmla="*/ 2456953 h 3290502"/>
              <a:gd name="connsiteX42" fmla="*/ 1335819 w 4238045"/>
              <a:gd name="connsiteY42" fmla="*/ 2552369 h 3290502"/>
              <a:gd name="connsiteX43" fmla="*/ 1200647 w 4238045"/>
              <a:gd name="connsiteY43" fmla="*/ 2623931 h 3290502"/>
              <a:gd name="connsiteX44" fmla="*/ 1033669 w 4238045"/>
              <a:gd name="connsiteY44" fmla="*/ 2655736 h 3290502"/>
              <a:gd name="connsiteX45" fmla="*/ 922351 w 4238045"/>
              <a:gd name="connsiteY45" fmla="*/ 2536466 h 3290502"/>
              <a:gd name="connsiteX46" fmla="*/ 906448 w 4238045"/>
              <a:gd name="connsiteY46" fmla="*/ 2417197 h 3290502"/>
              <a:gd name="connsiteX47" fmla="*/ 985961 w 4238045"/>
              <a:gd name="connsiteY47" fmla="*/ 2289976 h 3290502"/>
              <a:gd name="connsiteX48" fmla="*/ 914400 w 4238045"/>
              <a:gd name="connsiteY48" fmla="*/ 2091193 h 3290502"/>
              <a:gd name="connsiteX49" fmla="*/ 850789 w 4238045"/>
              <a:gd name="connsiteY49" fmla="*/ 1995777 h 3290502"/>
              <a:gd name="connsiteX50" fmla="*/ 667909 w 4238045"/>
              <a:gd name="connsiteY50" fmla="*/ 1852654 h 3290502"/>
              <a:gd name="connsiteX51" fmla="*/ 588396 w 4238045"/>
              <a:gd name="connsiteY51" fmla="*/ 1725433 h 3290502"/>
              <a:gd name="connsiteX52" fmla="*/ 485029 w 4238045"/>
              <a:gd name="connsiteY52" fmla="*/ 1534602 h 3290502"/>
              <a:gd name="connsiteX53" fmla="*/ 453224 w 4238045"/>
              <a:gd name="connsiteY53" fmla="*/ 1478943 h 3290502"/>
              <a:gd name="connsiteX54" fmla="*/ 429370 w 4238045"/>
              <a:gd name="connsiteY54" fmla="*/ 1391478 h 3290502"/>
              <a:gd name="connsiteX55" fmla="*/ 357808 w 4238045"/>
              <a:gd name="connsiteY55" fmla="*/ 1367624 h 3290502"/>
              <a:gd name="connsiteX56" fmla="*/ 945231 w 4238045"/>
              <a:gd name="connsiteY56" fmla="*/ 3290502 h 3290502"/>
              <a:gd name="connsiteX57" fmla="*/ 826935 w 4238045"/>
              <a:gd name="connsiteY57" fmla="*/ 3180522 h 3290502"/>
              <a:gd name="connsiteX58" fmla="*/ 556591 w 4238045"/>
              <a:gd name="connsiteY58" fmla="*/ 3085106 h 3290502"/>
              <a:gd name="connsiteX59" fmla="*/ 405516 w 4238045"/>
              <a:gd name="connsiteY59" fmla="*/ 2878372 h 3290502"/>
              <a:gd name="connsiteX60" fmla="*/ 166977 w 4238045"/>
              <a:gd name="connsiteY60" fmla="*/ 2488758 h 3290502"/>
              <a:gd name="connsiteX61" fmla="*/ 31805 w 4238045"/>
              <a:gd name="connsiteY61" fmla="*/ 2186609 h 3290502"/>
              <a:gd name="connsiteX62" fmla="*/ 0 w 4238045"/>
              <a:gd name="connsiteY62" fmla="*/ 1908313 h 3290502"/>
              <a:gd name="connsiteX63" fmla="*/ 55659 w 4238045"/>
              <a:gd name="connsiteY63" fmla="*/ 1558456 h 3290502"/>
              <a:gd name="connsiteX64" fmla="*/ 222636 w 4238045"/>
              <a:gd name="connsiteY64" fmla="*/ 1343771 h 3290502"/>
              <a:gd name="connsiteX65" fmla="*/ 453224 w 4238045"/>
              <a:gd name="connsiteY65" fmla="*/ 1256306 h 3290502"/>
              <a:gd name="connsiteX66" fmla="*/ 882594 w 4238045"/>
              <a:gd name="connsiteY66" fmla="*/ 1192696 h 3290502"/>
              <a:gd name="connsiteX67" fmla="*/ 1304014 w 4238045"/>
              <a:gd name="connsiteY67" fmla="*/ 1121134 h 3290502"/>
              <a:gd name="connsiteX68" fmla="*/ 1582309 w 4238045"/>
              <a:gd name="connsiteY68" fmla="*/ 1065475 h 3290502"/>
              <a:gd name="connsiteX69" fmla="*/ 1820848 w 4238045"/>
              <a:gd name="connsiteY69" fmla="*/ 1017767 h 3290502"/>
              <a:gd name="connsiteX70" fmla="*/ 1876508 w 4238045"/>
              <a:gd name="connsiteY70" fmla="*/ 954157 h 3290502"/>
              <a:gd name="connsiteX71" fmla="*/ 1892410 w 4238045"/>
              <a:gd name="connsiteY71" fmla="*/ 842838 h 3290502"/>
              <a:gd name="connsiteX72" fmla="*/ 1884459 w 4238045"/>
              <a:gd name="connsiteY72" fmla="*/ 763325 h 3290502"/>
              <a:gd name="connsiteX0" fmla="*/ 2051436 w 4238045"/>
              <a:gd name="connsiteY0" fmla="*/ 1049572 h 3180522"/>
              <a:gd name="connsiteX1" fmla="*/ 2337683 w 4238045"/>
              <a:gd name="connsiteY1" fmla="*/ 1097280 h 3180522"/>
              <a:gd name="connsiteX2" fmla="*/ 2647784 w 4238045"/>
              <a:gd name="connsiteY2" fmla="*/ 1089329 h 3180522"/>
              <a:gd name="connsiteX3" fmla="*/ 2949934 w 4238045"/>
              <a:gd name="connsiteY3" fmla="*/ 978011 h 3180522"/>
              <a:gd name="connsiteX4" fmla="*/ 3244132 w 4238045"/>
              <a:gd name="connsiteY4" fmla="*/ 826936 h 3180522"/>
              <a:gd name="connsiteX5" fmla="*/ 3506525 w 4238045"/>
              <a:gd name="connsiteY5" fmla="*/ 667910 h 3180522"/>
              <a:gd name="connsiteX6" fmla="*/ 3586038 w 4238045"/>
              <a:gd name="connsiteY6" fmla="*/ 461176 h 3180522"/>
              <a:gd name="connsiteX7" fmla="*/ 3609892 w 4238045"/>
              <a:gd name="connsiteY7" fmla="*/ 270344 h 3180522"/>
              <a:gd name="connsiteX8" fmla="*/ 3665551 w 4238045"/>
              <a:gd name="connsiteY8" fmla="*/ 174929 h 3180522"/>
              <a:gd name="connsiteX9" fmla="*/ 3713259 w 4238045"/>
              <a:gd name="connsiteY9" fmla="*/ 87464 h 3180522"/>
              <a:gd name="connsiteX10" fmla="*/ 3872285 w 4238045"/>
              <a:gd name="connsiteY10" fmla="*/ 0 h 3180522"/>
              <a:gd name="connsiteX11" fmla="*/ 4047214 w 4238045"/>
              <a:gd name="connsiteY11" fmla="*/ 15903 h 3180522"/>
              <a:gd name="connsiteX12" fmla="*/ 4174434 w 4238045"/>
              <a:gd name="connsiteY12" fmla="*/ 119270 h 3180522"/>
              <a:gd name="connsiteX13" fmla="*/ 4182386 w 4238045"/>
              <a:gd name="connsiteY13" fmla="*/ 214685 h 3180522"/>
              <a:gd name="connsiteX14" fmla="*/ 4182386 w 4238045"/>
              <a:gd name="connsiteY14" fmla="*/ 373711 h 3180522"/>
              <a:gd name="connsiteX15" fmla="*/ 4150581 w 4238045"/>
              <a:gd name="connsiteY15" fmla="*/ 492981 h 3180522"/>
              <a:gd name="connsiteX16" fmla="*/ 4118775 w 4238045"/>
              <a:gd name="connsiteY16" fmla="*/ 588397 h 3180522"/>
              <a:gd name="connsiteX17" fmla="*/ 4222142 w 4238045"/>
              <a:gd name="connsiteY17" fmla="*/ 795131 h 3180522"/>
              <a:gd name="connsiteX18" fmla="*/ 4238045 w 4238045"/>
              <a:gd name="connsiteY18" fmla="*/ 1009816 h 3180522"/>
              <a:gd name="connsiteX19" fmla="*/ 4150581 w 4238045"/>
              <a:gd name="connsiteY19" fmla="*/ 1240404 h 3180522"/>
              <a:gd name="connsiteX20" fmla="*/ 4023360 w 4238045"/>
              <a:gd name="connsiteY20" fmla="*/ 1661823 h 3180522"/>
              <a:gd name="connsiteX21" fmla="*/ 3951798 w 4238045"/>
              <a:gd name="connsiteY21" fmla="*/ 1987826 h 3180522"/>
              <a:gd name="connsiteX22" fmla="*/ 3824577 w 4238045"/>
              <a:gd name="connsiteY22" fmla="*/ 2202511 h 3180522"/>
              <a:gd name="connsiteX23" fmla="*/ 3641697 w 4238045"/>
              <a:gd name="connsiteY23" fmla="*/ 2329732 h 3180522"/>
              <a:gd name="connsiteX24" fmla="*/ 3522428 w 4238045"/>
              <a:gd name="connsiteY24" fmla="*/ 2385391 h 3180522"/>
              <a:gd name="connsiteX25" fmla="*/ 3427012 w 4238045"/>
              <a:gd name="connsiteY25" fmla="*/ 2552369 h 3180522"/>
              <a:gd name="connsiteX26" fmla="*/ 3275937 w 4238045"/>
              <a:gd name="connsiteY26" fmla="*/ 2655736 h 3180522"/>
              <a:gd name="connsiteX27" fmla="*/ 3093057 w 4238045"/>
              <a:gd name="connsiteY27" fmla="*/ 2743200 h 3180522"/>
              <a:gd name="connsiteX28" fmla="*/ 2822713 w 4238045"/>
              <a:gd name="connsiteY28" fmla="*/ 2782957 h 3180522"/>
              <a:gd name="connsiteX29" fmla="*/ 2560320 w 4238045"/>
              <a:gd name="connsiteY29" fmla="*/ 2830664 h 3180522"/>
              <a:gd name="connsiteX30" fmla="*/ 2393342 w 4238045"/>
              <a:gd name="connsiteY30" fmla="*/ 2910177 h 3180522"/>
              <a:gd name="connsiteX31" fmla="*/ 2297927 w 4238045"/>
              <a:gd name="connsiteY31" fmla="*/ 3013544 h 3180522"/>
              <a:gd name="connsiteX32" fmla="*/ 2250219 w 4238045"/>
              <a:gd name="connsiteY32" fmla="*/ 3069204 h 3180522"/>
              <a:gd name="connsiteX33" fmla="*/ 2178657 w 4238045"/>
              <a:gd name="connsiteY33" fmla="*/ 3053301 h 3180522"/>
              <a:gd name="connsiteX34" fmla="*/ 2146852 w 4238045"/>
              <a:gd name="connsiteY34" fmla="*/ 2934031 h 3180522"/>
              <a:gd name="connsiteX35" fmla="*/ 2027582 w 4238045"/>
              <a:gd name="connsiteY35" fmla="*/ 2751151 h 3180522"/>
              <a:gd name="connsiteX36" fmla="*/ 1884459 w 4238045"/>
              <a:gd name="connsiteY36" fmla="*/ 2512612 h 3180522"/>
              <a:gd name="connsiteX37" fmla="*/ 1773141 w 4238045"/>
              <a:gd name="connsiteY37" fmla="*/ 2329732 h 3180522"/>
              <a:gd name="connsiteX38" fmla="*/ 1550504 w 4238045"/>
              <a:gd name="connsiteY38" fmla="*/ 2242268 h 3180522"/>
              <a:gd name="connsiteX39" fmla="*/ 1439186 w 4238045"/>
              <a:gd name="connsiteY39" fmla="*/ 2274073 h 3180522"/>
              <a:gd name="connsiteX40" fmla="*/ 1391478 w 4238045"/>
              <a:gd name="connsiteY40" fmla="*/ 2345635 h 3180522"/>
              <a:gd name="connsiteX41" fmla="*/ 1391478 w 4238045"/>
              <a:gd name="connsiteY41" fmla="*/ 2456953 h 3180522"/>
              <a:gd name="connsiteX42" fmla="*/ 1335819 w 4238045"/>
              <a:gd name="connsiteY42" fmla="*/ 2552369 h 3180522"/>
              <a:gd name="connsiteX43" fmla="*/ 1200647 w 4238045"/>
              <a:gd name="connsiteY43" fmla="*/ 2623931 h 3180522"/>
              <a:gd name="connsiteX44" fmla="*/ 1033669 w 4238045"/>
              <a:gd name="connsiteY44" fmla="*/ 2655736 h 3180522"/>
              <a:gd name="connsiteX45" fmla="*/ 922351 w 4238045"/>
              <a:gd name="connsiteY45" fmla="*/ 2536466 h 3180522"/>
              <a:gd name="connsiteX46" fmla="*/ 906448 w 4238045"/>
              <a:gd name="connsiteY46" fmla="*/ 2417197 h 3180522"/>
              <a:gd name="connsiteX47" fmla="*/ 985961 w 4238045"/>
              <a:gd name="connsiteY47" fmla="*/ 2289976 h 3180522"/>
              <a:gd name="connsiteX48" fmla="*/ 914400 w 4238045"/>
              <a:gd name="connsiteY48" fmla="*/ 2091193 h 3180522"/>
              <a:gd name="connsiteX49" fmla="*/ 850789 w 4238045"/>
              <a:gd name="connsiteY49" fmla="*/ 1995777 h 3180522"/>
              <a:gd name="connsiteX50" fmla="*/ 667909 w 4238045"/>
              <a:gd name="connsiteY50" fmla="*/ 1852654 h 3180522"/>
              <a:gd name="connsiteX51" fmla="*/ 588396 w 4238045"/>
              <a:gd name="connsiteY51" fmla="*/ 1725433 h 3180522"/>
              <a:gd name="connsiteX52" fmla="*/ 485029 w 4238045"/>
              <a:gd name="connsiteY52" fmla="*/ 1534602 h 3180522"/>
              <a:gd name="connsiteX53" fmla="*/ 453224 w 4238045"/>
              <a:gd name="connsiteY53" fmla="*/ 1478943 h 3180522"/>
              <a:gd name="connsiteX54" fmla="*/ 429370 w 4238045"/>
              <a:gd name="connsiteY54" fmla="*/ 1391478 h 3180522"/>
              <a:gd name="connsiteX55" fmla="*/ 357808 w 4238045"/>
              <a:gd name="connsiteY55" fmla="*/ 1367624 h 3180522"/>
              <a:gd name="connsiteX56" fmla="*/ 826935 w 4238045"/>
              <a:gd name="connsiteY56" fmla="*/ 3180522 h 3180522"/>
              <a:gd name="connsiteX57" fmla="*/ 556591 w 4238045"/>
              <a:gd name="connsiteY57" fmla="*/ 3085106 h 3180522"/>
              <a:gd name="connsiteX58" fmla="*/ 405516 w 4238045"/>
              <a:gd name="connsiteY58" fmla="*/ 2878372 h 3180522"/>
              <a:gd name="connsiteX59" fmla="*/ 166977 w 4238045"/>
              <a:gd name="connsiteY59" fmla="*/ 2488758 h 3180522"/>
              <a:gd name="connsiteX60" fmla="*/ 31805 w 4238045"/>
              <a:gd name="connsiteY60" fmla="*/ 2186609 h 3180522"/>
              <a:gd name="connsiteX61" fmla="*/ 0 w 4238045"/>
              <a:gd name="connsiteY61" fmla="*/ 1908313 h 3180522"/>
              <a:gd name="connsiteX62" fmla="*/ 55659 w 4238045"/>
              <a:gd name="connsiteY62" fmla="*/ 1558456 h 3180522"/>
              <a:gd name="connsiteX63" fmla="*/ 222636 w 4238045"/>
              <a:gd name="connsiteY63" fmla="*/ 1343771 h 3180522"/>
              <a:gd name="connsiteX64" fmla="*/ 453224 w 4238045"/>
              <a:gd name="connsiteY64" fmla="*/ 1256306 h 3180522"/>
              <a:gd name="connsiteX65" fmla="*/ 882594 w 4238045"/>
              <a:gd name="connsiteY65" fmla="*/ 1192696 h 3180522"/>
              <a:gd name="connsiteX66" fmla="*/ 1304014 w 4238045"/>
              <a:gd name="connsiteY66" fmla="*/ 1121134 h 3180522"/>
              <a:gd name="connsiteX67" fmla="*/ 1582309 w 4238045"/>
              <a:gd name="connsiteY67" fmla="*/ 1065475 h 3180522"/>
              <a:gd name="connsiteX68" fmla="*/ 1820848 w 4238045"/>
              <a:gd name="connsiteY68" fmla="*/ 1017767 h 3180522"/>
              <a:gd name="connsiteX69" fmla="*/ 1876508 w 4238045"/>
              <a:gd name="connsiteY69" fmla="*/ 954157 h 3180522"/>
              <a:gd name="connsiteX70" fmla="*/ 1892410 w 4238045"/>
              <a:gd name="connsiteY70" fmla="*/ 842838 h 3180522"/>
              <a:gd name="connsiteX71" fmla="*/ 1884459 w 4238045"/>
              <a:gd name="connsiteY71" fmla="*/ 763325 h 3180522"/>
              <a:gd name="connsiteX0" fmla="*/ 2051436 w 4238045"/>
              <a:gd name="connsiteY0" fmla="*/ 1049572 h 3085106"/>
              <a:gd name="connsiteX1" fmla="*/ 2337683 w 4238045"/>
              <a:gd name="connsiteY1" fmla="*/ 1097280 h 3085106"/>
              <a:gd name="connsiteX2" fmla="*/ 2647784 w 4238045"/>
              <a:gd name="connsiteY2" fmla="*/ 1089329 h 3085106"/>
              <a:gd name="connsiteX3" fmla="*/ 2949934 w 4238045"/>
              <a:gd name="connsiteY3" fmla="*/ 978011 h 3085106"/>
              <a:gd name="connsiteX4" fmla="*/ 3244132 w 4238045"/>
              <a:gd name="connsiteY4" fmla="*/ 826936 h 3085106"/>
              <a:gd name="connsiteX5" fmla="*/ 3506525 w 4238045"/>
              <a:gd name="connsiteY5" fmla="*/ 667910 h 3085106"/>
              <a:gd name="connsiteX6" fmla="*/ 3586038 w 4238045"/>
              <a:gd name="connsiteY6" fmla="*/ 461176 h 3085106"/>
              <a:gd name="connsiteX7" fmla="*/ 3609892 w 4238045"/>
              <a:gd name="connsiteY7" fmla="*/ 270344 h 3085106"/>
              <a:gd name="connsiteX8" fmla="*/ 3665551 w 4238045"/>
              <a:gd name="connsiteY8" fmla="*/ 174929 h 3085106"/>
              <a:gd name="connsiteX9" fmla="*/ 3713259 w 4238045"/>
              <a:gd name="connsiteY9" fmla="*/ 87464 h 3085106"/>
              <a:gd name="connsiteX10" fmla="*/ 3872285 w 4238045"/>
              <a:gd name="connsiteY10" fmla="*/ 0 h 3085106"/>
              <a:gd name="connsiteX11" fmla="*/ 4047214 w 4238045"/>
              <a:gd name="connsiteY11" fmla="*/ 15903 h 3085106"/>
              <a:gd name="connsiteX12" fmla="*/ 4174434 w 4238045"/>
              <a:gd name="connsiteY12" fmla="*/ 119270 h 3085106"/>
              <a:gd name="connsiteX13" fmla="*/ 4182386 w 4238045"/>
              <a:gd name="connsiteY13" fmla="*/ 214685 h 3085106"/>
              <a:gd name="connsiteX14" fmla="*/ 4182386 w 4238045"/>
              <a:gd name="connsiteY14" fmla="*/ 373711 h 3085106"/>
              <a:gd name="connsiteX15" fmla="*/ 4150581 w 4238045"/>
              <a:gd name="connsiteY15" fmla="*/ 492981 h 3085106"/>
              <a:gd name="connsiteX16" fmla="*/ 4118775 w 4238045"/>
              <a:gd name="connsiteY16" fmla="*/ 588397 h 3085106"/>
              <a:gd name="connsiteX17" fmla="*/ 4222142 w 4238045"/>
              <a:gd name="connsiteY17" fmla="*/ 795131 h 3085106"/>
              <a:gd name="connsiteX18" fmla="*/ 4238045 w 4238045"/>
              <a:gd name="connsiteY18" fmla="*/ 1009816 h 3085106"/>
              <a:gd name="connsiteX19" fmla="*/ 4150581 w 4238045"/>
              <a:gd name="connsiteY19" fmla="*/ 1240404 h 3085106"/>
              <a:gd name="connsiteX20" fmla="*/ 4023360 w 4238045"/>
              <a:gd name="connsiteY20" fmla="*/ 1661823 h 3085106"/>
              <a:gd name="connsiteX21" fmla="*/ 3951798 w 4238045"/>
              <a:gd name="connsiteY21" fmla="*/ 1987826 h 3085106"/>
              <a:gd name="connsiteX22" fmla="*/ 3824577 w 4238045"/>
              <a:gd name="connsiteY22" fmla="*/ 2202511 h 3085106"/>
              <a:gd name="connsiteX23" fmla="*/ 3641697 w 4238045"/>
              <a:gd name="connsiteY23" fmla="*/ 2329732 h 3085106"/>
              <a:gd name="connsiteX24" fmla="*/ 3522428 w 4238045"/>
              <a:gd name="connsiteY24" fmla="*/ 2385391 h 3085106"/>
              <a:gd name="connsiteX25" fmla="*/ 3427012 w 4238045"/>
              <a:gd name="connsiteY25" fmla="*/ 2552369 h 3085106"/>
              <a:gd name="connsiteX26" fmla="*/ 3275937 w 4238045"/>
              <a:gd name="connsiteY26" fmla="*/ 2655736 h 3085106"/>
              <a:gd name="connsiteX27" fmla="*/ 3093057 w 4238045"/>
              <a:gd name="connsiteY27" fmla="*/ 2743200 h 3085106"/>
              <a:gd name="connsiteX28" fmla="*/ 2822713 w 4238045"/>
              <a:gd name="connsiteY28" fmla="*/ 2782957 h 3085106"/>
              <a:gd name="connsiteX29" fmla="*/ 2560320 w 4238045"/>
              <a:gd name="connsiteY29" fmla="*/ 2830664 h 3085106"/>
              <a:gd name="connsiteX30" fmla="*/ 2393342 w 4238045"/>
              <a:gd name="connsiteY30" fmla="*/ 2910177 h 3085106"/>
              <a:gd name="connsiteX31" fmla="*/ 2297927 w 4238045"/>
              <a:gd name="connsiteY31" fmla="*/ 3013544 h 3085106"/>
              <a:gd name="connsiteX32" fmla="*/ 2250219 w 4238045"/>
              <a:gd name="connsiteY32" fmla="*/ 3069204 h 3085106"/>
              <a:gd name="connsiteX33" fmla="*/ 2178657 w 4238045"/>
              <a:gd name="connsiteY33" fmla="*/ 3053301 h 3085106"/>
              <a:gd name="connsiteX34" fmla="*/ 2146852 w 4238045"/>
              <a:gd name="connsiteY34" fmla="*/ 2934031 h 3085106"/>
              <a:gd name="connsiteX35" fmla="*/ 2027582 w 4238045"/>
              <a:gd name="connsiteY35" fmla="*/ 2751151 h 3085106"/>
              <a:gd name="connsiteX36" fmla="*/ 1884459 w 4238045"/>
              <a:gd name="connsiteY36" fmla="*/ 2512612 h 3085106"/>
              <a:gd name="connsiteX37" fmla="*/ 1773141 w 4238045"/>
              <a:gd name="connsiteY37" fmla="*/ 2329732 h 3085106"/>
              <a:gd name="connsiteX38" fmla="*/ 1550504 w 4238045"/>
              <a:gd name="connsiteY38" fmla="*/ 2242268 h 3085106"/>
              <a:gd name="connsiteX39" fmla="*/ 1439186 w 4238045"/>
              <a:gd name="connsiteY39" fmla="*/ 2274073 h 3085106"/>
              <a:gd name="connsiteX40" fmla="*/ 1391478 w 4238045"/>
              <a:gd name="connsiteY40" fmla="*/ 2345635 h 3085106"/>
              <a:gd name="connsiteX41" fmla="*/ 1391478 w 4238045"/>
              <a:gd name="connsiteY41" fmla="*/ 2456953 h 3085106"/>
              <a:gd name="connsiteX42" fmla="*/ 1335819 w 4238045"/>
              <a:gd name="connsiteY42" fmla="*/ 2552369 h 3085106"/>
              <a:gd name="connsiteX43" fmla="*/ 1200647 w 4238045"/>
              <a:gd name="connsiteY43" fmla="*/ 2623931 h 3085106"/>
              <a:gd name="connsiteX44" fmla="*/ 1033669 w 4238045"/>
              <a:gd name="connsiteY44" fmla="*/ 2655736 h 3085106"/>
              <a:gd name="connsiteX45" fmla="*/ 922351 w 4238045"/>
              <a:gd name="connsiteY45" fmla="*/ 2536466 h 3085106"/>
              <a:gd name="connsiteX46" fmla="*/ 906448 w 4238045"/>
              <a:gd name="connsiteY46" fmla="*/ 2417197 h 3085106"/>
              <a:gd name="connsiteX47" fmla="*/ 985961 w 4238045"/>
              <a:gd name="connsiteY47" fmla="*/ 2289976 h 3085106"/>
              <a:gd name="connsiteX48" fmla="*/ 914400 w 4238045"/>
              <a:gd name="connsiteY48" fmla="*/ 2091193 h 3085106"/>
              <a:gd name="connsiteX49" fmla="*/ 850789 w 4238045"/>
              <a:gd name="connsiteY49" fmla="*/ 1995777 h 3085106"/>
              <a:gd name="connsiteX50" fmla="*/ 667909 w 4238045"/>
              <a:gd name="connsiteY50" fmla="*/ 1852654 h 3085106"/>
              <a:gd name="connsiteX51" fmla="*/ 588396 w 4238045"/>
              <a:gd name="connsiteY51" fmla="*/ 1725433 h 3085106"/>
              <a:gd name="connsiteX52" fmla="*/ 485029 w 4238045"/>
              <a:gd name="connsiteY52" fmla="*/ 1534602 h 3085106"/>
              <a:gd name="connsiteX53" fmla="*/ 453224 w 4238045"/>
              <a:gd name="connsiteY53" fmla="*/ 1478943 h 3085106"/>
              <a:gd name="connsiteX54" fmla="*/ 429370 w 4238045"/>
              <a:gd name="connsiteY54" fmla="*/ 1391478 h 3085106"/>
              <a:gd name="connsiteX55" fmla="*/ 357808 w 4238045"/>
              <a:gd name="connsiteY55" fmla="*/ 1367624 h 3085106"/>
              <a:gd name="connsiteX56" fmla="*/ 556591 w 4238045"/>
              <a:gd name="connsiteY56" fmla="*/ 3085106 h 3085106"/>
              <a:gd name="connsiteX57" fmla="*/ 405516 w 4238045"/>
              <a:gd name="connsiteY57" fmla="*/ 2878372 h 3085106"/>
              <a:gd name="connsiteX58" fmla="*/ 166977 w 4238045"/>
              <a:gd name="connsiteY58" fmla="*/ 2488758 h 3085106"/>
              <a:gd name="connsiteX59" fmla="*/ 31805 w 4238045"/>
              <a:gd name="connsiteY59" fmla="*/ 2186609 h 3085106"/>
              <a:gd name="connsiteX60" fmla="*/ 0 w 4238045"/>
              <a:gd name="connsiteY60" fmla="*/ 1908313 h 3085106"/>
              <a:gd name="connsiteX61" fmla="*/ 55659 w 4238045"/>
              <a:gd name="connsiteY61" fmla="*/ 1558456 h 3085106"/>
              <a:gd name="connsiteX62" fmla="*/ 222636 w 4238045"/>
              <a:gd name="connsiteY62" fmla="*/ 1343771 h 3085106"/>
              <a:gd name="connsiteX63" fmla="*/ 453224 w 4238045"/>
              <a:gd name="connsiteY63" fmla="*/ 1256306 h 3085106"/>
              <a:gd name="connsiteX64" fmla="*/ 882594 w 4238045"/>
              <a:gd name="connsiteY64" fmla="*/ 1192696 h 3085106"/>
              <a:gd name="connsiteX65" fmla="*/ 1304014 w 4238045"/>
              <a:gd name="connsiteY65" fmla="*/ 1121134 h 3085106"/>
              <a:gd name="connsiteX66" fmla="*/ 1582309 w 4238045"/>
              <a:gd name="connsiteY66" fmla="*/ 1065475 h 3085106"/>
              <a:gd name="connsiteX67" fmla="*/ 1820848 w 4238045"/>
              <a:gd name="connsiteY67" fmla="*/ 1017767 h 3085106"/>
              <a:gd name="connsiteX68" fmla="*/ 1876508 w 4238045"/>
              <a:gd name="connsiteY68" fmla="*/ 954157 h 3085106"/>
              <a:gd name="connsiteX69" fmla="*/ 1892410 w 4238045"/>
              <a:gd name="connsiteY69" fmla="*/ 842838 h 3085106"/>
              <a:gd name="connsiteX70" fmla="*/ 1884459 w 4238045"/>
              <a:gd name="connsiteY70" fmla="*/ 763325 h 3085106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405516 w 4238045"/>
              <a:gd name="connsiteY56" fmla="*/ 2878372 h 3069204"/>
              <a:gd name="connsiteX57" fmla="*/ 166977 w 4238045"/>
              <a:gd name="connsiteY57" fmla="*/ 2488758 h 3069204"/>
              <a:gd name="connsiteX58" fmla="*/ 31805 w 4238045"/>
              <a:gd name="connsiteY58" fmla="*/ 2186609 h 3069204"/>
              <a:gd name="connsiteX59" fmla="*/ 0 w 4238045"/>
              <a:gd name="connsiteY59" fmla="*/ 1908313 h 3069204"/>
              <a:gd name="connsiteX60" fmla="*/ 55659 w 4238045"/>
              <a:gd name="connsiteY60" fmla="*/ 1558456 h 3069204"/>
              <a:gd name="connsiteX61" fmla="*/ 222636 w 4238045"/>
              <a:gd name="connsiteY61" fmla="*/ 1343771 h 3069204"/>
              <a:gd name="connsiteX62" fmla="*/ 453224 w 4238045"/>
              <a:gd name="connsiteY62" fmla="*/ 1256306 h 3069204"/>
              <a:gd name="connsiteX63" fmla="*/ 882594 w 4238045"/>
              <a:gd name="connsiteY63" fmla="*/ 1192696 h 3069204"/>
              <a:gd name="connsiteX64" fmla="*/ 1304014 w 4238045"/>
              <a:gd name="connsiteY64" fmla="*/ 1121134 h 3069204"/>
              <a:gd name="connsiteX65" fmla="*/ 1582309 w 4238045"/>
              <a:gd name="connsiteY65" fmla="*/ 1065475 h 3069204"/>
              <a:gd name="connsiteX66" fmla="*/ 1820848 w 4238045"/>
              <a:gd name="connsiteY66" fmla="*/ 1017767 h 3069204"/>
              <a:gd name="connsiteX67" fmla="*/ 1876508 w 4238045"/>
              <a:gd name="connsiteY67" fmla="*/ 954157 h 3069204"/>
              <a:gd name="connsiteX68" fmla="*/ 1892410 w 4238045"/>
              <a:gd name="connsiteY68" fmla="*/ 842838 h 3069204"/>
              <a:gd name="connsiteX69" fmla="*/ 1884459 w 4238045"/>
              <a:gd name="connsiteY69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166977 w 4238045"/>
              <a:gd name="connsiteY56" fmla="*/ 2488758 h 3069204"/>
              <a:gd name="connsiteX57" fmla="*/ 31805 w 4238045"/>
              <a:gd name="connsiteY57" fmla="*/ 2186609 h 3069204"/>
              <a:gd name="connsiteX58" fmla="*/ 0 w 4238045"/>
              <a:gd name="connsiteY58" fmla="*/ 1908313 h 3069204"/>
              <a:gd name="connsiteX59" fmla="*/ 55659 w 4238045"/>
              <a:gd name="connsiteY59" fmla="*/ 1558456 h 3069204"/>
              <a:gd name="connsiteX60" fmla="*/ 222636 w 4238045"/>
              <a:gd name="connsiteY60" fmla="*/ 1343771 h 3069204"/>
              <a:gd name="connsiteX61" fmla="*/ 453224 w 4238045"/>
              <a:gd name="connsiteY61" fmla="*/ 1256306 h 3069204"/>
              <a:gd name="connsiteX62" fmla="*/ 882594 w 4238045"/>
              <a:gd name="connsiteY62" fmla="*/ 1192696 h 3069204"/>
              <a:gd name="connsiteX63" fmla="*/ 1304014 w 4238045"/>
              <a:gd name="connsiteY63" fmla="*/ 1121134 h 3069204"/>
              <a:gd name="connsiteX64" fmla="*/ 1582309 w 4238045"/>
              <a:gd name="connsiteY64" fmla="*/ 1065475 h 3069204"/>
              <a:gd name="connsiteX65" fmla="*/ 1820848 w 4238045"/>
              <a:gd name="connsiteY65" fmla="*/ 1017767 h 3069204"/>
              <a:gd name="connsiteX66" fmla="*/ 1876508 w 4238045"/>
              <a:gd name="connsiteY66" fmla="*/ 954157 h 3069204"/>
              <a:gd name="connsiteX67" fmla="*/ 1892410 w 4238045"/>
              <a:gd name="connsiteY67" fmla="*/ 842838 h 3069204"/>
              <a:gd name="connsiteX68" fmla="*/ 1884459 w 4238045"/>
              <a:gd name="connsiteY68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31805 w 4238045"/>
              <a:gd name="connsiteY56" fmla="*/ 2186609 h 3069204"/>
              <a:gd name="connsiteX57" fmla="*/ 0 w 4238045"/>
              <a:gd name="connsiteY57" fmla="*/ 1908313 h 3069204"/>
              <a:gd name="connsiteX58" fmla="*/ 55659 w 4238045"/>
              <a:gd name="connsiteY58" fmla="*/ 1558456 h 3069204"/>
              <a:gd name="connsiteX59" fmla="*/ 222636 w 4238045"/>
              <a:gd name="connsiteY59" fmla="*/ 1343771 h 3069204"/>
              <a:gd name="connsiteX60" fmla="*/ 453224 w 4238045"/>
              <a:gd name="connsiteY60" fmla="*/ 1256306 h 3069204"/>
              <a:gd name="connsiteX61" fmla="*/ 882594 w 4238045"/>
              <a:gd name="connsiteY61" fmla="*/ 1192696 h 3069204"/>
              <a:gd name="connsiteX62" fmla="*/ 1304014 w 4238045"/>
              <a:gd name="connsiteY62" fmla="*/ 1121134 h 3069204"/>
              <a:gd name="connsiteX63" fmla="*/ 1582309 w 4238045"/>
              <a:gd name="connsiteY63" fmla="*/ 1065475 h 3069204"/>
              <a:gd name="connsiteX64" fmla="*/ 1820848 w 4238045"/>
              <a:gd name="connsiteY64" fmla="*/ 1017767 h 3069204"/>
              <a:gd name="connsiteX65" fmla="*/ 1876508 w 4238045"/>
              <a:gd name="connsiteY65" fmla="*/ 954157 h 3069204"/>
              <a:gd name="connsiteX66" fmla="*/ 1892410 w 4238045"/>
              <a:gd name="connsiteY66" fmla="*/ 842838 h 3069204"/>
              <a:gd name="connsiteX67" fmla="*/ 1884459 w 4238045"/>
              <a:gd name="connsiteY67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0 w 4238045"/>
              <a:gd name="connsiteY56" fmla="*/ 1908313 h 3069204"/>
              <a:gd name="connsiteX57" fmla="*/ 55659 w 4238045"/>
              <a:gd name="connsiteY57" fmla="*/ 1558456 h 3069204"/>
              <a:gd name="connsiteX58" fmla="*/ 222636 w 4238045"/>
              <a:gd name="connsiteY58" fmla="*/ 1343771 h 3069204"/>
              <a:gd name="connsiteX59" fmla="*/ 453224 w 4238045"/>
              <a:gd name="connsiteY59" fmla="*/ 1256306 h 3069204"/>
              <a:gd name="connsiteX60" fmla="*/ 882594 w 4238045"/>
              <a:gd name="connsiteY60" fmla="*/ 1192696 h 3069204"/>
              <a:gd name="connsiteX61" fmla="*/ 1304014 w 4238045"/>
              <a:gd name="connsiteY61" fmla="*/ 1121134 h 3069204"/>
              <a:gd name="connsiteX62" fmla="*/ 1582309 w 4238045"/>
              <a:gd name="connsiteY62" fmla="*/ 1065475 h 3069204"/>
              <a:gd name="connsiteX63" fmla="*/ 1820848 w 4238045"/>
              <a:gd name="connsiteY63" fmla="*/ 1017767 h 3069204"/>
              <a:gd name="connsiteX64" fmla="*/ 1876508 w 4238045"/>
              <a:gd name="connsiteY64" fmla="*/ 954157 h 3069204"/>
              <a:gd name="connsiteX65" fmla="*/ 1892410 w 4238045"/>
              <a:gd name="connsiteY65" fmla="*/ 842838 h 3069204"/>
              <a:gd name="connsiteX66" fmla="*/ 1884459 w 4238045"/>
              <a:gd name="connsiteY66" fmla="*/ 763325 h 3069204"/>
              <a:gd name="connsiteX0" fmla="*/ 1995777 w 4182386"/>
              <a:gd name="connsiteY0" fmla="*/ 1049572 h 3069204"/>
              <a:gd name="connsiteX1" fmla="*/ 2282024 w 4182386"/>
              <a:gd name="connsiteY1" fmla="*/ 1097280 h 3069204"/>
              <a:gd name="connsiteX2" fmla="*/ 2592125 w 4182386"/>
              <a:gd name="connsiteY2" fmla="*/ 1089329 h 3069204"/>
              <a:gd name="connsiteX3" fmla="*/ 2894275 w 4182386"/>
              <a:gd name="connsiteY3" fmla="*/ 978011 h 3069204"/>
              <a:gd name="connsiteX4" fmla="*/ 3188473 w 4182386"/>
              <a:gd name="connsiteY4" fmla="*/ 826936 h 3069204"/>
              <a:gd name="connsiteX5" fmla="*/ 3450866 w 4182386"/>
              <a:gd name="connsiteY5" fmla="*/ 667910 h 3069204"/>
              <a:gd name="connsiteX6" fmla="*/ 3530379 w 4182386"/>
              <a:gd name="connsiteY6" fmla="*/ 461176 h 3069204"/>
              <a:gd name="connsiteX7" fmla="*/ 3554233 w 4182386"/>
              <a:gd name="connsiteY7" fmla="*/ 270344 h 3069204"/>
              <a:gd name="connsiteX8" fmla="*/ 3609892 w 4182386"/>
              <a:gd name="connsiteY8" fmla="*/ 174929 h 3069204"/>
              <a:gd name="connsiteX9" fmla="*/ 3657600 w 4182386"/>
              <a:gd name="connsiteY9" fmla="*/ 87464 h 3069204"/>
              <a:gd name="connsiteX10" fmla="*/ 3816626 w 4182386"/>
              <a:gd name="connsiteY10" fmla="*/ 0 h 3069204"/>
              <a:gd name="connsiteX11" fmla="*/ 3991555 w 4182386"/>
              <a:gd name="connsiteY11" fmla="*/ 15903 h 3069204"/>
              <a:gd name="connsiteX12" fmla="*/ 4118775 w 4182386"/>
              <a:gd name="connsiteY12" fmla="*/ 119270 h 3069204"/>
              <a:gd name="connsiteX13" fmla="*/ 4126727 w 4182386"/>
              <a:gd name="connsiteY13" fmla="*/ 214685 h 3069204"/>
              <a:gd name="connsiteX14" fmla="*/ 4126727 w 4182386"/>
              <a:gd name="connsiteY14" fmla="*/ 373711 h 3069204"/>
              <a:gd name="connsiteX15" fmla="*/ 4094922 w 4182386"/>
              <a:gd name="connsiteY15" fmla="*/ 492981 h 3069204"/>
              <a:gd name="connsiteX16" fmla="*/ 4063116 w 4182386"/>
              <a:gd name="connsiteY16" fmla="*/ 588397 h 3069204"/>
              <a:gd name="connsiteX17" fmla="*/ 4166483 w 4182386"/>
              <a:gd name="connsiteY17" fmla="*/ 795131 h 3069204"/>
              <a:gd name="connsiteX18" fmla="*/ 4182386 w 4182386"/>
              <a:gd name="connsiteY18" fmla="*/ 1009816 h 3069204"/>
              <a:gd name="connsiteX19" fmla="*/ 4094922 w 4182386"/>
              <a:gd name="connsiteY19" fmla="*/ 1240404 h 3069204"/>
              <a:gd name="connsiteX20" fmla="*/ 3967701 w 4182386"/>
              <a:gd name="connsiteY20" fmla="*/ 1661823 h 3069204"/>
              <a:gd name="connsiteX21" fmla="*/ 3896139 w 4182386"/>
              <a:gd name="connsiteY21" fmla="*/ 1987826 h 3069204"/>
              <a:gd name="connsiteX22" fmla="*/ 3768918 w 4182386"/>
              <a:gd name="connsiteY22" fmla="*/ 2202511 h 3069204"/>
              <a:gd name="connsiteX23" fmla="*/ 3586038 w 4182386"/>
              <a:gd name="connsiteY23" fmla="*/ 2329732 h 3069204"/>
              <a:gd name="connsiteX24" fmla="*/ 3466769 w 4182386"/>
              <a:gd name="connsiteY24" fmla="*/ 2385391 h 3069204"/>
              <a:gd name="connsiteX25" fmla="*/ 3371353 w 4182386"/>
              <a:gd name="connsiteY25" fmla="*/ 2552369 h 3069204"/>
              <a:gd name="connsiteX26" fmla="*/ 3220278 w 4182386"/>
              <a:gd name="connsiteY26" fmla="*/ 2655736 h 3069204"/>
              <a:gd name="connsiteX27" fmla="*/ 3037398 w 4182386"/>
              <a:gd name="connsiteY27" fmla="*/ 2743200 h 3069204"/>
              <a:gd name="connsiteX28" fmla="*/ 2767054 w 4182386"/>
              <a:gd name="connsiteY28" fmla="*/ 2782957 h 3069204"/>
              <a:gd name="connsiteX29" fmla="*/ 2504661 w 4182386"/>
              <a:gd name="connsiteY29" fmla="*/ 2830664 h 3069204"/>
              <a:gd name="connsiteX30" fmla="*/ 2337683 w 4182386"/>
              <a:gd name="connsiteY30" fmla="*/ 2910177 h 3069204"/>
              <a:gd name="connsiteX31" fmla="*/ 2242268 w 4182386"/>
              <a:gd name="connsiteY31" fmla="*/ 3013544 h 3069204"/>
              <a:gd name="connsiteX32" fmla="*/ 2194560 w 4182386"/>
              <a:gd name="connsiteY32" fmla="*/ 3069204 h 3069204"/>
              <a:gd name="connsiteX33" fmla="*/ 2122998 w 4182386"/>
              <a:gd name="connsiteY33" fmla="*/ 3053301 h 3069204"/>
              <a:gd name="connsiteX34" fmla="*/ 2091193 w 4182386"/>
              <a:gd name="connsiteY34" fmla="*/ 2934031 h 3069204"/>
              <a:gd name="connsiteX35" fmla="*/ 1971923 w 4182386"/>
              <a:gd name="connsiteY35" fmla="*/ 2751151 h 3069204"/>
              <a:gd name="connsiteX36" fmla="*/ 1828800 w 4182386"/>
              <a:gd name="connsiteY36" fmla="*/ 2512612 h 3069204"/>
              <a:gd name="connsiteX37" fmla="*/ 1717482 w 4182386"/>
              <a:gd name="connsiteY37" fmla="*/ 2329732 h 3069204"/>
              <a:gd name="connsiteX38" fmla="*/ 1494845 w 4182386"/>
              <a:gd name="connsiteY38" fmla="*/ 2242268 h 3069204"/>
              <a:gd name="connsiteX39" fmla="*/ 1383527 w 4182386"/>
              <a:gd name="connsiteY39" fmla="*/ 2274073 h 3069204"/>
              <a:gd name="connsiteX40" fmla="*/ 1335819 w 4182386"/>
              <a:gd name="connsiteY40" fmla="*/ 2345635 h 3069204"/>
              <a:gd name="connsiteX41" fmla="*/ 1335819 w 4182386"/>
              <a:gd name="connsiteY41" fmla="*/ 2456953 h 3069204"/>
              <a:gd name="connsiteX42" fmla="*/ 1280160 w 4182386"/>
              <a:gd name="connsiteY42" fmla="*/ 2552369 h 3069204"/>
              <a:gd name="connsiteX43" fmla="*/ 1144988 w 4182386"/>
              <a:gd name="connsiteY43" fmla="*/ 2623931 h 3069204"/>
              <a:gd name="connsiteX44" fmla="*/ 978010 w 4182386"/>
              <a:gd name="connsiteY44" fmla="*/ 2655736 h 3069204"/>
              <a:gd name="connsiteX45" fmla="*/ 866692 w 4182386"/>
              <a:gd name="connsiteY45" fmla="*/ 2536466 h 3069204"/>
              <a:gd name="connsiteX46" fmla="*/ 850789 w 4182386"/>
              <a:gd name="connsiteY46" fmla="*/ 2417197 h 3069204"/>
              <a:gd name="connsiteX47" fmla="*/ 930302 w 4182386"/>
              <a:gd name="connsiteY47" fmla="*/ 2289976 h 3069204"/>
              <a:gd name="connsiteX48" fmla="*/ 858741 w 4182386"/>
              <a:gd name="connsiteY48" fmla="*/ 2091193 h 3069204"/>
              <a:gd name="connsiteX49" fmla="*/ 795130 w 4182386"/>
              <a:gd name="connsiteY49" fmla="*/ 1995777 h 3069204"/>
              <a:gd name="connsiteX50" fmla="*/ 612250 w 4182386"/>
              <a:gd name="connsiteY50" fmla="*/ 1852654 h 3069204"/>
              <a:gd name="connsiteX51" fmla="*/ 532737 w 4182386"/>
              <a:gd name="connsiteY51" fmla="*/ 1725433 h 3069204"/>
              <a:gd name="connsiteX52" fmla="*/ 429370 w 4182386"/>
              <a:gd name="connsiteY52" fmla="*/ 1534602 h 3069204"/>
              <a:gd name="connsiteX53" fmla="*/ 397565 w 4182386"/>
              <a:gd name="connsiteY53" fmla="*/ 1478943 h 3069204"/>
              <a:gd name="connsiteX54" fmla="*/ 373711 w 4182386"/>
              <a:gd name="connsiteY54" fmla="*/ 1391478 h 3069204"/>
              <a:gd name="connsiteX55" fmla="*/ 302149 w 4182386"/>
              <a:gd name="connsiteY55" fmla="*/ 1367624 h 3069204"/>
              <a:gd name="connsiteX56" fmla="*/ 0 w 4182386"/>
              <a:gd name="connsiteY56" fmla="*/ 1558456 h 3069204"/>
              <a:gd name="connsiteX57" fmla="*/ 166977 w 4182386"/>
              <a:gd name="connsiteY57" fmla="*/ 1343771 h 3069204"/>
              <a:gd name="connsiteX58" fmla="*/ 397565 w 4182386"/>
              <a:gd name="connsiteY58" fmla="*/ 1256306 h 3069204"/>
              <a:gd name="connsiteX59" fmla="*/ 826935 w 4182386"/>
              <a:gd name="connsiteY59" fmla="*/ 1192696 h 3069204"/>
              <a:gd name="connsiteX60" fmla="*/ 1248355 w 4182386"/>
              <a:gd name="connsiteY60" fmla="*/ 1121134 h 3069204"/>
              <a:gd name="connsiteX61" fmla="*/ 1526650 w 4182386"/>
              <a:gd name="connsiteY61" fmla="*/ 1065475 h 3069204"/>
              <a:gd name="connsiteX62" fmla="*/ 1765189 w 4182386"/>
              <a:gd name="connsiteY62" fmla="*/ 1017767 h 3069204"/>
              <a:gd name="connsiteX63" fmla="*/ 1820849 w 4182386"/>
              <a:gd name="connsiteY63" fmla="*/ 954157 h 3069204"/>
              <a:gd name="connsiteX64" fmla="*/ 1836751 w 4182386"/>
              <a:gd name="connsiteY64" fmla="*/ 842838 h 3069204"/>
              <a:gd name="connsiteX65" fmla="*/ 1828800 w 4182386"/>
              <a:gd name="connsiteY65" fmla="*/ 763325 h 3069204"/>
              <a:gd name="connsiteX0" fmla="*/ 1828800 w 4015409"/>
              <a:gd name="connsiteY0" fmla="*/ 1049572 h 3069204"/>
              <a:gd name="connsiteX1" fmla="*/ 2115047 w 4015409"/>
              <a:gd name="connsiteY1" fmla="*/ 1097280 h 3069204"/>
              <a:gd name="connsiteX2" fmla="*/ 2425148 w 4015409"/>
              <a:gd name="connsiteY2" fmla="*/ 1089329 h 3069204"/>
              <a:gd name="connsiteX3" fmla="*/ 2727298 w 4015409"/>
              <a:gd name="connsiteY3" fmla="*/ 978011 h 3069204"/>
              <a:gd name="connsiteX4" fmla="*/ 3021496 w 4015409"/>
              <a:gd name="connsiteY4" fmla="*/ 826936 h 3069204"/>
              <a:gd name="connsiteX5" fmla="*/ 3283889 w 4015409"/>
              <a:gd name="connsiteY5" fmla="*/ 667910 h 3069204"/>
              <a:gd name="connsiteX6" fmla="*/ 3363402 w 4015409"/>
              <a:gd name="connsiteY6" fmla="*/ 461176 h 3069204"/>
              <a:gd name="connsiteX7" fmla="*/ 3387256 w 4015409"/>
              <a:gd name="connsiteY7" fmla="*/ 270344 h 3069204"/>
              <a:gd name="connsiteX8" fmla="*/ 3442915 w 4015409"/>
              <a:gd name="connsiteY8" fmla="*/ 174929 h 3069204"/>
              <a:gd name="connsiteX9" fmla="*/ 3490623 w 4015409"/>
              <a:gd name="connsiteY9" fmla="*/ 87464 h 3069204"/>
              <a:gd name="connsiteX10" fmla="*/ 3649649 w 4015409"/>
              <a:gd name="connsiteY10" fmla="*/ 0 h 3069204"/>
              <a:gd name="connsiteX11" fmla="*/ 3824578 w 4015409"/>
              <a:gd name="connsiteY11" fmla="*/ 15903 h 3069204"/>
              <a:gd name="connsiteX12" fmla="*/ 3951798 w 4015409"/>
              <a:gd name="connsiteY12" fmla="*/ 119270 h 3069204"/>
              <a:gd name="connsiteX13" fmla="*/ 3959750 w 4015409"/>
              <a:gd name="connsiteY13" fmla="*/ 214685 h 3069204"/>
              <a:gd name="connsiteX14" fmla="*/ 3959750 w 4015409"/>
              <a:gd name="connsiteY14" fmla="*/ 373711 h 3069204"/>
              <a:gd name="connsiteX15" fmla="*/ 3927945 w 4015409"/>
              <a:gd name="connsiteY15" fmla="*/ 492981 h 3069204"/>
              <a:gd name="connsiteX16" fmla="*/ 3896139 w 4015409"/>
              <a:gd name="connsiteY16" fmla="*/ 588397 h 3069204"/>
              <a:gd name="connsiteX17" fmla="*/ 3999506 w 4015409"/>
              <a:gd name="connsiteY17" fmla="*/ 795131 h 3069204"/>
              <a:gd name="connsiteX18" fmla="*/ 4015409 w 4015409"/>
              <a:gd name="connsiteY18" fmla="*/ 1009816 h 3069204"/>
              <a:gd name="connsiteX19" fmla="*/ 3927945 w 4015409"/>
              <a:gd name="connsiteY19" fmla="*/ 1240404 h 3069204"/>
              <a:gd name="connsiteX20" fmla="*/ 3800724 w 4015409"/>
              <a:gd name="connsiteY20" fmla="*/ 1661823 h 3069204"/>
              <a:gd name="connsiteX21" fmla="*/ 3729162 w 4015409"/>
              <a:gd name="connsiteY21" fmla="*/ 1987826 h 3069204"/>
              <a:gd name="connsiteX22" fmla="*/ 3601941 w 4015409"/>
              <a:gd name="connsiteY22" fmla="*/ 2202511 h 3069204"/>
              <a:gd name="connsiteX23" fmla="*/ 3419061 w 4015409"/>
              <a:gd name="connsiteY23" fmla="*/ 2329732 h 3069204"/>
              <a:gd name="connsiteX24" fmla="*/ 3299792 w 4015409"/>
              <a:gd name="connsiteY24" fmla="*/ 2385391 h 3069204"/>
              <a:gd name="connsiteX25" fmla="*/ 3204376 w 4015409"/>
              <a:gd name="connsiteY25" fmla="*/ 2552369 h 3069204"/>
              <a:gd name="connsiteX26" fmla="*/ 3053301 w 4015409"/>
              <a:gd name="connsiteY26" fmla="*/ 2655736 h 3069204"/>
              <a:gd name="connsiteX27" fmla="*/ 2870421 w 4015409"/>
              <a:gd name="connsiteY27" fmla="*/ 2743200 h 3069204"/>
              <a:gd name="connsiteX28" fmla="*/ 2600077 w 4015409"/>
              <a:gd name="connsiteY28" fmla="*/ 2782957 h 3069204"/>
              <a:gd name="connsiteX29" fmla="*/ 2337684 w 4015409"/>
              <a:gd name="connsiteY29" fmla="*/ 2830664 h 3069204"/>
              <a:gd name="connsiteX30" fmla="*/ 2170706 w 4015409"/>
              <a:gd name="connsiteY30" fmla="*/ 2910177 h 3069204"/>
              <a:gd name="connsiteX31" fmla="*/ 2075291 w 4015409"/>
              <a:gd name="connsiteY31" fmla="*/ 3013544 h 3069204"/>
              <a:gd name="connsiteX32" fmla="*/ 2027583 w 4015409"/>
              <a:gd name="connsiteY32" fmla="*/ 3069204 h 3069204"/>
              <a:gd name="connsiteX33" fmla="*/ 1956021 w 4015409"/>
              <a:gd name="connsiteY33" fmla="*/ 3053301 h 3069204"/>
              <a:gd name="connsiteX34" fmla="*/ 1924216 w 4015409"/>
              <a:gd name="connsiteY34" fmla="*/ 2934031 h 3069204"/>
              <a:gd name="connsiteX35" fmla="*/ 1804946 w 4015409"/>
              <a:gd name="connsiteY35" fmla="*/ 2751151 h 3069204"/>
              <a:gd name="connsiteX36" fmla="*/ 1661823 w 4015409"/>
              <a:gd name="connsiteY36" fmla="*/ 2512612 h 3069204"/>
              <a:gd name="connsiteX37" fmla="*/ 1550505 w 4015409"/>
              <a:gd name="connsiteY37" fmla="*/ 2329732 h 3069204"/>
              <a:gd name="connsiteX38" fmla="*/ 1327868 w 4015409"/>
              <a:gd name="connsiteY38" fmla="*/ 2242268 h 3069204"/>
              <a:gd name="connsiteX39" fmla="*/ 1216550 w 4015409"/>
              <a:gd name="connsiteY39" fmla="*/ 2274073 h 3069204"/>
              <a:gd name="connsiteX40" fmla="*/ 1168842 w 4015409"/>
              <a:gd name="connsiteY40" fmla="*/ 2345635 h 3069204"/>
              <a:gd name="connsiteX41" fmla="*/ 1168842 w 4015409"/>
              <a:gd name="connsiteY41" fmla="*/ 2456953 h 3069204"/>
              <a:gd name="connsiteX42" fmla="*/ 1113183 w 4015409"/>
              <a:gd name="connsiteY42" fmla="*/ 2552369 h 3069204"/>
              <a:gd name="connsiteX43" fmla="*/ 978011 w 4015409"/>
              <a:gd name="connsiteY43" fmla="*/ 2623931 h 3069204"/>
              <a:gd name="connsiteX44" fmla="*/ 811033 w 4015409"/>
              <a:gd name="connsiteY44" fmla="*/ 2655736 h 3069204"/>
              <a:gd name="connsiteX45" fmla="*/ 699715 w 4015409"/>
              <a:gd name="connsiteY45" fmla="*/ 2536466 h 3069204"/>
              <a:gd name="connsiteX46" fmla="*/ 683812 w 4015409"/>
              <a:gd name="connsiteY46" fmla="*/ 2417197 h 3069204"/>
              <a:gd name="connsiteX47" fmla="*/ 763325 w 4015409"/>
              <a:gd name="connsiteY47" fmla="*/ 2289976 h 3069204"/>
              <a:gd name="connsiteX48" fmla="*/ 691764 w 4015409"/>
              <a:gd name="connsiteY48" fmla="*/ 2091193 h 3069204"/>
              <a:gd name="connsiteX49" fmla="*/ 628153 w 4015409"/>
              <a:gd name="connsiteY49" fmla="*/ 1995777 h 3069204"/>
              <a:gd name="connsiteX50" fmla="*/ 445273 w 4015409"/>
              <a:gd name="connsiteY50" fmla="*/ 1852654 h 3069204"/>
              <a:gd name="connsiteX51" fmla="*/ 365760 w 4015409"/>
              <a:gd name="connsiteY51" fmla="*/ 1725433 h 3069204"/>
              <a:gd name="connsiteX52" fmla="*/ 262393 w 4015409"/>
              <a:gd name="connsiteY52" fmla="*/ 1534602 h 3069204"/>
              <a:gd name="connsiteX53" fmla="*/ 230588 w 4015409"/>
              <a:gd name="connsiteY53" fmla="*/ 1478943 h 3069204"/>
              <a:gd name="connsiteX54" fmla="*/ 206734 w 4015409"/>
              <a:gd name="connsiteY54" fmla="*/ 1391478 h 3069204"/>
              <a:gd name="connsiteX55" fmla="*/ 135172 w 4015409"/>
              <a:gd name="connsiteY55" fmla="*/ 1367624 h 3069204"/>
              <a:gd name="connsiteX56" fmla="*/ 0 w 4015409"/>
              <a:gd name="connsiteY56" fmla="*/ 1343771 h 3069204"/>
              <a:gd name="connsiteX57" fmla="*/ 230588 w 4015409"/>
              <a:gd name="connsiteY57" fmla="*/ 1256306 h 3069204"/>
              <a:gd name="connsiteX58" fmla="*/ 659958 w 4015409"/>
              <a:gd name="connsiteY58" fmla="*/ 1192696 h 3069204"/>
              <a:gd name="connsiteX59" fmla="*/ 1081378 w 4015409"/>
              <a:gd name="connsiteY59" fmla="*/ 1121134 h 3069204"/>
              <a:gd name="connsiteX60" fmla="*/ 1359673 w 4015409"/>
              <a:gd name="connsiteY60" fmla="*/ 1065475 h 3069204"/>
              <a:gd name="connsiteX61" fmla="*/ 1598212 w 4015409"/>
              <a:gd name="connsiteY61" fmla="*/ 1017767 h 3069204"/>
              <a:gd name="connsiteX62" fmla="*/ 1653872 w 4015409"/>
              <a:gd name="connsiteY62" fmla="*/ 954157 h 3069204"/>
              <a:gd name="connsiteX63" fmla="*/ 1669774 w 4015409"/>
              <a:gd name="connsiteY63" fmla="*/ 842838 h 3069204"/>
              <a:gd name="connsiteX64" fmla="*/ 1661823 w 4015409"/>
              <a:gd name="connsiteY64" fmla="*/ 763325 h 3069204"/>
              <a:gd name="connsiteX0" fmla="*/ 1693628 w 3880237"/>
              <a:gd name="connsiteY0" fmla="*/ 1049572 h 3069204"/>
              <a:gd name="connsiteX1" fmla="*/ 1979875 w 3880237"/>
              <a:gd name="connsiteY1" fmla="*/ 1097280 h 3069204"/>
              <a:gd name="connsiteX2" fmla="*/ 2289976 w 3880237"/>
              <a:gd name="connsiteY2" fmla="*/ 1089329 h 3069204"/>
              <a:gd name="connsiteX3" fmla="*/ 2592126 w 3880237"/>
              <a:gd name="connsiteY3" fmla="*/ 978011 h 3069204"/>
              <a:gd name="connsiteX4" fmla="*/ 2886324 w 3880237"/>
              <a:gd name="connsiteY4" fmla="*/ 826936 h 3069204"/>
              <a:gd name="connsiteX5" fmla="*/ 3148717 w 3880237"/>
              <a:gd name="connsiteY5" fmla="*/ 667910 h 3069204"/>
              <a:gd name="connsiteX6" fmla="*/ 3228230 w 3880237"/>
              <a:gd name="connsiteY6" fmla="*/ 461176 h 3069204"/>
              <a:gd name="connsiteX7" fmla="*/ 3252084 w 3880237"/>
              <a:gd name="connsiteY7" fmla="*/ 270344 h 3069204"/>
              <a:gd name="connsiteX8" fmla="*/ 3307743 w 3880237"/>
              <a:gd name="connsiteY8" fmla="*/ 174929 h 3069204"/>
              <a:gd name="connsiteX9" fmla="*/ 3355451 w 3880237"/>
              <a:gd name="connsiteY9" fmla="*/ 87464 h 3069204"/>
              <a:gd name="connsiteX10" fmla="*/ 3514477 w 3880237"/>
              <a:gd name="connsiteY10" fmla="*/ 0 h 3069204"/>
              <a:gd name="connsiteX11" fmla="*/ 3689406 w 3880237"/>
              <a:gd name="connsiteY11" fmla="*/ 15903 h 3069204"/>
              <a:gd name="connsiteX12" fmla="*/ 3816626 w 3880237"/>
              <a:gd name="connsiteY12" fmla="*/ 119270 h 3069204"/>
              <a:gd name="connsiteX13" fmla="*/ 3824578 w 3880237"/>
              <a:gd name="connsiteY13" fmla="*/ 214685 h 3069204"/>
              <a:gd name="connsiteX14" fmla="*/ 3824578 w 3880237"/>
              <a:gd name="connsiteY14" fmla="*/ 373711 h 3069204"/>
              <a:gd name="connsiteX15" fmla="*/ 3792773 w 3880237"/>
              <a:gd name="connsiteY15" fmla="*/ 492981 h 3069204"/>
              <a:gd name="connsiteX16" fmla="*/ 3760967 w 3880237"/>
              <a:gd name="connsiteY16" fmla="*/ 588397 h 3069204"/>
              <a:gd name="connsiteX17" fmla="*/ 3864334 w 3880237"/>
              <a:gd name="connsiteY17" fmla="*/ 795131 h 3069204"/>
              <a:gd name="connsiteX18" fmla="*/ 3880237 w 3880237"/>
              <a:gd name="connsiteY18" fmla="*/ 1009816 h 3069204"/>
              <a:gd name="connsiteX19" fmla="*/ 3792773 w 3880237"/>
              <a:gd name="connsiteY19" fmla="*/ 1240404 h 3069204"/>
              <a:gd name="connsiteX20" fmla="*/ 3665552 w 3880237"/>
              <a:gd name="connsiteY20" fmla="*/ 1661823 h 3069204"/>
              <a:gd name="connsiteX21" fmla="*/ 3593990 w 3880237"/>
              <a:gd name="connsiteY21" fmla="*/ 1987826 h 3069204"/>
              <a:gd name="connsiteX22" fmla="*/ 3466769 w 3880237"/>
              <a:gd name="connsiteY22" fmla="*/ 2202511 h 3069204"/>
              <a:gd name="connsiteX23" fmla="*/ 3283889 w 3880237"/>
              <a:gd name="connsiteY23" fmla="*/ 2329732 h 3069204"/>
              <a:gd name="connsiteX24" fmla="*/ 3164620 w 3880237"/>
              <a:gd name="connsiteY24" fmla="*/ 2385391 h 3069204"/>
              <a:gd name="connsiteX25" fmla="*/ 3069204 w 3880237"/>
              <a:gd name="connsiteY25" fmla="*/ 2552369 h 3069204"/>
              <a:gd name="connsiteX26" fmla="*/ 2918129 w 3880237"/>
              <a:gd name="connsiteY26" fmla="*/ 2655736 h 3069204"/>
              <a:gd name="connsiteX27" fmla="*/ 2735249 w 3880237"/>
              <a:gd name="connsiteY27" fmla="*/ 2743200 h 3069204"/>
              <a:gd name="connsiteX28" fmla="*/ 2464905 w 3880237"/>
              <a:gd name="connsiteY28" fmla="*/ 2782957 h 3069204"/>
              <a:gd name="connsiteX29" fmla="*/ 2202512 w 3880237"/>
              <a:gd name="connsiteY29" fmla="*/ 2830664 h 3069204"/>
              <a:gd name="connsiteX30" fmla="*/ 2035534 w 3880237"/>
              <a:gd name="connsiteY30" fmla="*/ 2910177 h 3069204"/>
              <a:gd name="connsiteX31" fmla="*/ 1940119 w 3880237"/>
              <a:gd name="connsiteY31" fmla="*/ 3013544 h 3069204"/>
              <a:gd name="connsiteX32" fmla="*/ 1892411 w 3880237"/>
              <a:gd name="connsiteY32" fmla="*/ 3069204 h 3069204"/>
              <a:gd name="connsiteX33" fmla="*/ 1820849 w 3880237"/>
              <a:gd name="connsiteY33" fmla="*/ 3053301 h 3069204"/>
              <a:gd name="connsiteX34" fmla="*/ 1789044 w 3880237"/>
              <a:gd name="connsiteY34" fmla="*/ 2934031 h 3069204"/>
              <a:gd name="connsiteX35" fmla="*/ 1669774 w 3880237"/>
              <a:gd name="connsiteY35" fmla="*/ 2751151 h 3069204"/>
              <a:gd name="connsiteX36" fmla="*/ 1526651 w 3880237"/>
              <a:gd name="connsiteY36" fmla="*/ 2512612 h 3069204"/>
              <a:gd name="connsiteX37" fmla="*/ 1415333 w 3880237"/>
              <a:gd name="connsiteY37" fmla="*/ 2329732 h 3069204"/>
              <a:gd name="connsiteX38" fmla="*/ 1192696 w 3880237"/>
              <a:gd name="connsiteY38" fmla="*/ 2242268 h 3069204"/>
              <a:gd name="connsiteX39" fmla="*/ 1081378 w 3880237"/>
              <a:gd name="connsiteY39" fmla="*/ 2274073 h 3069204"/>
              <a:gd name="connsiteX40" fmla="*/ 1033670 w 3880237"/>
              <a:gd name="connsiteY40" fmla="*/ 2345635 h 3069204"/>
              <a:gd name="connsiteX41" fmla="*/ 1033670 w 3880237"/>
              <a:gd name="connsiteY41" fmla="*/ 2456953 h 3069204"/>
              <a:gd name="connsiteX42" fmla="*/ 978011 w 3880237"/>
              <a:gd name="connsiteY42" fmla="*/ 2552369 h 3069204"/>
              <a:gd name="connsiteX43" fmla="*/ 842839 w 3880237"/>
              <a:gd name="connsiteY43" fmla="*/ 2623931 h 3069204"/>
              <a:gd name="connsiteX44" fmla="*/ 675861 w 3880237"/>
              <a:gd name="connsiteY44" fmla="*/ 2655736 h 3069204"/>
              <a:gd name="connsiteX45" fmla="*/ 564543 w 3880237"/>
              <a:gd name="connsiteY45" fmla="*/ 2536466 h 3069204"/>
              <a:gd name="connsiteX46" fmla="*/ 548640 w 3880237"/>
              <a:gd name="connsiteY46" fmla="*/ 2417197 h 3069204"/>
              <a:gd name="connsiteX47" fmla="*/ 628153 w 3880237"/>
              <a:gd name="connsiteY47" fmla="*/ 2289976 h 3069204"/>
              <a:gd name="connsiteX48" fmla="*/ 556592 w 3880237"/>
              <a:gd name="connsiteY48" fmla="*/ 2091193 h 3069204"/>
              <a:gd name="connsiteX49" fmla="*/ 492981 w 3880237"/>
              <a:gd name="connsiteY49" fmla="*/ 1995777 h 3069204"/>
              <a:gd name="connsiteX50" fmla="*/ 310101 w 3880237"/>
              <a:gd name="connsiteY50" fmla="*/ 1852654 h 3069204"/>
              <a:gd name="connsiteX51" fmla="*/ 230588 w 3880237"/>
              <a:gd name="connsiteY51" fmla="*/ 1725433 h 3069204"/>
              <a:gd name="connsiteX52" fmla="*/ 127221 w 3880237"/>
              <a:gd name="connsiteY52" fmla="*/ 1534602 h 3069204"/>
              <a:gd name="connsiteX53" fmla="*/ 95416 w 3880237"/>
              <a:gd name="connsiteY53" fmla="*/ 1478943 h 3069204"/>
              <a:gd name="connsiteX54" fmla="*/ 71562 w 3880237"/>
              <a:gd name="connsiteY54" fmla="*/ 1391478 h 3069204"/>
              <a:gd name="connsiteX55" fmla="*/ 0 w 3880237"/>
              <a:gd name="connsiteY55" fmla="*/ 1367624 h 3069204"/>
              <a:gd name="connsiteX56" fmla="*/ 95416 w 3880237"/>
              <a:gd name="connsiteY56" fmla="*/ 1256306 h 3069204"/>
              <a:gd name="connsiteX57" fmla="*/ 524786 w 3880237"/>
              <a:gd name="connsiteY57" fmla="*/ 1192696 h 3069204"/>
              <a:gd name="connsiteX58" fmla="*/ 946206 w 3880237"/>
              <a:gd name="connsiteY58" fmla="*/ 1121134 h 3069204"/>
              <a:gd name="connsiteX59" fmla="*/ 1224501 w 3880237"/>
              <a:gd name="connsiteY59" fmla="*/ 1065475 h 3069204"/>
              <a:gd name="connsiteX60" fmla="*/ 1463040 w 3880237"/>
              <a:gd name="connsiteY60" fmla="*/ 1017767 h 3069204"/>
              <a:gd name="connsiteX61" fmla="*/ 1518700 w 3880237"/>
              <a:gd name="connsiteY61" fmla="*/ 954157 h 3069204"/>
              <a:gd name="connsiteX62" fmla="*/ 1534602 w 3880237"/>
              <a:gd name="connsiteY62" fmla="*/ 842838 h 3069204"/>
              <a:gd name="connsiteX63" fmla="*/ 1526651 w 3880237"/>
              <a:gd name="connsiteY63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3854 w 3808675"/>
              <a:gd name="connsiteY55" fmla="*/ 1256306 h 3069204"/>
              <a:gd name="connsiteX56" fmla="*/ 453224 w 3808675"/>
              <a:gd name="connsiteY56" fmla="*/ 1192696 h 3069204"/>
              <a:gd name="connsiteX57" fmla="*/ 874644 w 3808675"/>
              <a:gd name="connsiteY57" fmla="*/ 1121134 h 3069204"/>
              <a:gd name="connsiteX58" fmla="*/ 1152939 w 3808675"/>
              <a:gd name="connsiteY58" fmla="*/ 1065475 h 3069204"/>
              <a:gd name="connsiteX59" fmla="*/ 1391478 w 3808675"/>
              <a:gd name="connsiteY59" fmla="*/ 1017767 h 3069204"/>
              <a:gd name="connsiteX60" fmla="*/ 1447138 w 3808675"/>
              <a:gd name="connsiteY60" fmla="*/ 954157 h 3069204"/>
              <a:gd name="connsiteX61" fmla="*/ 1463040 w 3808675"/>
              <a:gd name="connsiteY61" fmla="*/ 842838 h 3069204"/>
              <a:gd name="connsiteX62" fmla="*/ 1455089 w 3808675"/>
              <a:gd name="connsiteY62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20 w 3808675"/>
              <a:gd name="connsiteY55" fmla="*/ 1337034 h 3069204"/>
              <a:gd name="connsiteX56" fmla="*/ 23854 w 3808675"/>
              <a:gd name="connsiteY56" fmla="*/ 1256306 h 3069204"/>
              <a:gd name="connsiteX57" fmla="*/ 453224 w 3808675"/>
              <a:gd name="connsiteY57" fmla="*/ 1192696 h 3069204"/>
              <a:gd name="connsiteX58" fmla="*/ 874644 w 3808675"/>
              <a:gd name="connsiteY58" fmla="*/ 1121134 h 3069204"/>
              <a:gd name="connsiteX59" fmla="*/ 1152939 w 3808675"/>
              <a:gd name="connsiteY59" fmla="*/ 1065475 h 3069204"/>
              <a:gd name="connsiteX60" fmla="*/ 1391478 w 3808675"/>
              <a:gd name="connsiteY60" fmla="*/ 1017767 h 3069204"/>
              <a:gd name="connsiteX61" fmla="*/ 1447138 w 3808675"/>
              <a:gd name="connsiteY61" fmla="*/ 954157 h 3069204"/>
              <a:gd name="connsiteX62" fmla="*/ 1463040 w 3808675"/>
              <a:gd name="connsiteY62" fmla="*/ 842838 h 3069204"/>
              <a:gd name="connsiteX63" fmla="*/ 1455089 w 3808675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300155 w 4084976"/>
              <a:gd name="connsiteY56" fmla="*/ 1256306 h 3069204"/>
              <a:gd name="connsiteX57" fmla="*/ 729525 w 4084976"/>
              <a:gd name="connsiteY57" fmla="*/ 1192696 h 3069204"/>
              <a:gd name="connsiteX58" fmla="*/ 1150945 w 4084976"/>
              <a:gd name="connsiteY58" fmla="*/ 1121134 h 3069204"/>
              <a:gd name="connsiteX59" fmla="*/ 1429240 w 4084976"/>
              <a:gd name="connsiteY59" fmla="*/ 1065475 h 3069204"/>
              <a:gd name="connsiteX60" fmla="*/ 1667779 w 4084976"/>
              <a:gd name="connsiteY60" fmla="*/ 1017767 h 3069204"/>
              <a:gd name="connsiteX61" fmla="*/ 1723439 w 4084976"/>
              <a:gd name="connsiteY61" fmla="*/ 954157 h 3069204"/>
              <a:gd name="connsiteX62" fmla="*/ 1739341 w 4084976"/>
              <a:gd name="connsiteY62" fmla="*/ 842838 h 3069204"/>
              <a:gd name="connsiteX63" fmla="*/ 1731390 w 4084976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155871 w 4084976"/>
              <a:gd name="connsiteY56" fmla="*/ 136243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294 w 4084903"/>
              <a:gd name="connsiteY0" fmla="*/ 1049572 h 3069204"/>
              <a:gd name="connsiteX1" fmla="*/ 2184541 w 4084903"/>
              <a:gd name="connsiteY1" fmla="*/ 1097280 h 3069204"/>
              <a:gd name="connsiteX2" fmla="*/ 2494642 w 4084903"/>
              <a:gd name="connsiteY2" fmla="*/ 1089329 h 3069204"/>
              <a:gd name="connsiteX3" fmla="*/ 2796792 w 4084903"/>
              <a:gd name="connsiteY3" fmla="*/ 978011 h 3069204"/>
              <a:gd name="connsiteX4" fmla="*/ 3090990 w 4084903"/>
              <a:gd name="connsiteY4" fmla="*/ 826936 h 3069204"/>
              <a:gd name="connsiteX5" fmla="*/ 3353383 w 4084903"/>
              <a:gd name="connsiteY5" fmla="*/ 667910 h 3069204"/>
              <a:gd name="connsiteX6" fmla="*/ 3432896 w 4084903"/>
              <a:gd name="connsiteY6" fmla="*/ 461176 h 3069204"/>
              <a:gd name="connsiteX7" fmla="*/ 3456750 w 4084903"/>
              <a:gd name="connsiteY7" fmla="*/ 270344 h 3069204"/>
              <a:gd name="connsiteX8" fmla="*/ 3512409 w 4084903"/>
              <a:gd name="connsiteY8" fmla="*/ 174929 h 3069204"/>
              <a:gd name="connsiteX9" fmla="*/ 3560117 w 4084903"/>
              <a:gd name="connsiteY9" fmla="*/ 87464 h 3069204"/>
              <a:gd name="connsiteX10" fmla="*/ 3719143 w 4084903"/>
              <a:gd name="connsiteY10" fmla="*/ 0 h 3069204"/>
              <a:gd name="connsiteX11" fmla="*/ 3894072 w 4084903"/>
              <a:gd name="connsiteY11" fmla="*/ 15903 h 3069204"/>
              <a:gd name="connsiteX12" fmla="*/ 4021292 w 4084903"/>
              <a:gd name="connsiteY12" fmla="*/ 119270 h 3069204"/>
              <a:gd name="connsiteX13" fmla="*/ 4029244 w 4084903"/>
              <a:gd name="connsiteY13" fmla="*/ 214685 h 3069204"/>
              <a:gd name="connsiteX14" fmla="*/ 4029244 w 4084903"/>
              <a:gd name="connsiteY14" fmla="*/ 373711 h 3069204"/>
              <a:gd name="connsiteX15" fmla="*/ 3997439 w 4084903"/>
              <a:gd name="connsiteY15" fmla="*/ 492981 h 3069204"/>
              <a:gd name="connsiteX16" fmla="*/ 3965633 w 4084903"/>
              <a:gd name="connsiteY16" fmla="*/ 588397 h 3069204"/>
              <a:gd name="connsiteX17" fmla="*/ 4069000 w 4084903"/>
              <a:gd name="connsiteY17" fmla="*/ 795131 h 3069204"/>
              <a:gd name="connsiteX18" fmla="*/ 4084903 w 4084903"/>
              <a:gd name="connsiteY18" fmla="*/ 1009816 h 3069204"/>
              <a:gd name="connsiteX19" fmla="*/ 3997439 w 4084903"/>
              <a:gd name="connsiteY19" fmla="*/ 1240404 h 3069204"/>
              <a:gd name="connsiteX20" fmla="*/ 3870218 w 4084903"/>
              <a:gd name="connsiteY20" fmla="*/ 1661823 h 3069204"/>
              <a:gd name="connsiteX21" fmla="*/ 3798656 w 4084903"/>
              <a:gd name="connsiteY21" fmla="*/ 1987826 h 3069204"/>
              <a:gd name="connsiteX22" fmla="*/ 3671435 w 4084903"/>
              <a:gd name="connsiteY22" fmla="*/ 2202511 h 3069204"/>
              <a:gd name="connsiteX23" fmla="*/ 3488555 w 4084903"/>
              <a:gd name="connsiteY23" fmla="*/ 2329732 h 3069204"/>
              <a:gd name="connsiteX24" fmla="*/ 3369286 w 4084903"/>
              <a:gd name="connsiteY24" fmla="*/ 2385391 h 3069204"/>
              <a:gd name="connsiteX25" fmla="*/ 3273870 w 4084903"/>
              <a:gd name="connsiteY25" fmla="*/ 2552369 h 3069204"/>
              <a:gd name="connsiteX26" fmla="*/ 3122795 w 4084903"/>
              <a:gd name="connsiteY26" fmla="*/ 2655736 h 3069204"/>
              <a:gd name="connsiteX27" fmla="*/ 2939915 w 4084903"/>
              <a:gd name="connsiteY27" fmla="*/ 2743200 h 3069204"/>
              <a:gd name="connsiteX28" fmla="*/ 2669571 w 4084903"/>
              <a:gd name="connsiteY28" fmla="*/ 2782957 h 3069204"/>
              <a:gd name="connsiteX29" fmla="*/ 2407178 w 4084903"/>
              <a:gd name="connsiteY29" fmla="*/ 2830664 h 3069204"/>
              <a:gd name="connsiteX30" fmla="*/ 2240200 w 4084903"/>
              <a:gd name="connsiteY30" fmla="*/ 2910177 h 3069204"/>
              <a:gd name="connsiteX31" fmla="*/ 2144785 w 4084903"/>
              <a:gd name="connsiteY31" fmla="*/ 3013544 h 3069204"/>
              <a:gd name="connsiteX32" fmla="*/ 2097077 w 4084903"/>
              <a:gd name="connsiteY32" fmla="*/ 3069204 h 3069204"/>
              <a:gd name="connsiteX33" fmla="*/ 2025515 w 4084903"/>
              <a:gd name="connsiteY33" fmla="*/ 3053301 h 3069204"/>
              <a:gd name="connsiteX34" fmla="*/ 1993710 w 4084903"/>
              <a:gd name="connsiteY34" fmla="*/ 2934031 h 3069204"/>
              <a:gd name="connsiteX35" fmla="*/ 1874440 w 4084903"/>
              <a:gd name="connsiteY35" fmla="*/ 2751151 h 3069204"/>
              <a:gd name="connsiteX36" fmla="*/ 1731317 w 4084903"/>
              <a:gd name="connsiteY36" fmla="*/ 2512612 h 3069204"/>
              <a:gd name="connsiteX37" fmla="*/ 1619999 w 4084903"/>
              <a:gd name="connsiteY37" fmla="*/ 2329732 h 3069204"/>
              <a:gd name="connsiteX38" fmla="*/ 1397362 w 4084903"/>
              <a:gd name="connsiteY38" fmla="*/ 2242268 h 3069204"/>
              <a:gd name="connsiteX39" fmla="*/ 1286044 w 4084903"/>
              <a:gd name="connsiteY39" fmla="*/ 2274073 h 3069204"/>
              <a:gd name="connsiteX40" fmla="*/ 1238336 w 4084903"/>
              <a:gd name="connsiteY40" fmla="*/ 2345635 h 3069204"/>
              <a:gd name="connsiteX41" fmla="*/ 1238336 w 4084903"/>
              <a:gd name="connsiteY41" fmla="*/ 2456953 h 3069204"/>
              <a:gd name="connsiteX42" fmla="*/ 1182677 w 4084903"/>
              <a:gd name="connsiteY42" fmla="*/ 2552369 h 3069204"/>
              <a:gd name="connsiteX43" fmla="*/ 1047505 w 4084903"/>
              <a:gd name="connsiteY43" fmla="*/ 2623931 h 3069204"/>
              <a:gd name="connsiteX44" fmla="*/ 880527 w 4084903"/>
              <a:gd name="connsiteY44" fmla="*/ 2655736 h 3069204"/>
              <a:gd name="connsiteX45" fmla="*/ 769209 w 4084903"/>
              <a:gd name="connsiteY45" fmla="*/ 2536466 h 3069204"/>
              <a:gd name="connsiteX46" fmla="*/ 753306 w 4084903"/>
              <a:gd name="connsiteY46" fmla="*/ 2417197 h 3069204"/>
              <a:gd name="connsiteX47" fmla="*/ 832819 w 4084903"/>
              <a:gd name="connsiteY47" fmla="*/ 2289976 h 3069204"/>
              <a:gd name="connsiteX48" fmla="*/ 761258 w 4084903"/>
              <a:gd name="connsiteY48" fmla="*/ 2091193 h 3069204"/>
              <a:gd name="connsiteX49" fmla="*/ 697647 w 4084903"/>
              <a:gd name="connsiteY49" fmla="*/ 1995777 h 3069204"/>
              <a:gd name="connsiteX50" fmla="*/ 514767 w 4084903"/>
              <a:gd name="connsiteY50" fmla="*/ 1852654 h 3069204"/>
              <a:gd name="connsiteX51" fmla="*/ 435254 w 4084903"/>
              <a:gd name="connsiteY51" fmla="*/ 1725433 h 3069204"/>
              <a:gd name="connsiteX52" fmla="*/ 331887 w 4084903"/>
              <a:gd name="connsiteY52" fmla="*/ 1534602 h 3069204"/>
              <a:gd name="connsiteX53" fmla="*/ 300082 w 4084903"/>
              <a:gd name="connsiteY53" fmla="*/ 1478943 h 3069204"/>
              <a:gd name="connsiteX54" fmla="*/ 276228 w 4084903"/>
              <a:gd name="connsiteY54" fmla="*/ 1391478 h 3069204"/>
              <a:gd name="connsiteX55" fmla="*/ 98648 w 4084903"/>
              <a:gd name="connsiteY55" fmla="*/ 1451334 h 3069204"/>
              <a:gd name="connsiteX56" fmla="*/ 0 w 4084903"/>
              <a:gd name="connsiteY56" fmla="*/ 1490302 h 3069204"/>
              <a:gd name="connsiteX57" fmla="*/ 0 w 4084903"/>
              <a:gd name="connsiteY57" fmla="*/ 1418294 h 3069204"/>
              <a:gd name="connsiteX58" fmla="*/ 300082 w 4084903"/>
              <a:gd name="connsiteY58" fmla="*/ 1256306 h 3069204"/>
              <a:gd name="connsiteX59" fmla="*/ 729452 w 4084903"/>
              <a:gd name="connsiteY59" fmla="*/ 1192696 h 3069204"/>
              <a:gd name="connsiteX60" fmla="*/ 1150872 w 4084903"/>
              <a:gd name="connsiteY60" fmla="*/ 1121134 h 3069204"/>
              <a:gd name="connsiteX61" fmla="*/ 1429167 w 4084903"/>
              <a:gd name="connsiteY61" fmla="*/ 1065475 h 3069204"/>
              <a:gd name="connsiteX62" fmla="*/ 1667706 w 4084903"/>
              <a:gd name="connsiteY62" fmla="*/ 1017767 h 3069204"/>
              <a:gd name="connsiteX63" fmla="*/ 1723366 w 4084903"/>
              <a:gd name="connsiteY63" fmla="*/ 954157 h 3069204"/>
              <a:gd name="connsiteX64" fmla="*/ 1739268 w 4084903"/>
              <a:gd name="connsiteY64" fmla="*/ 842838 h 3069204"/>
              <a:gd name="connsiteX65" fmla="*/ 1731317 w 4084903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72008 w 4156911"/>
              <a:gd name="connsiteY57" fmla="*/ 1418294 h 3069204"/>
              <a:gd name="connsiteX58" fmla="*/ 372090 w 4156911"/>
              <a:gd name="connsiteY58" fmla="*/ 1256306 h 3069204"/>
              <a:gd name="connsiteX59" fmla="*/ 801460 w 4156911"/>
              <a:gd name="connsiteY59" fmla="*/ 1192696 h 3069204"/>
              <a:gd name="connsiteX60" fmla="*/ 1222880 w 4156911"/>
              <a:gd name="connsiteY60" fmla="*/ 1121134 h 3069204"/>
              <a:gd name="connsiteX61" fmla="*/ 1501175 w 4156911"/>
              <a:gd name="connsiteY61" fmla="*/ 1065475 h 3069204"/>
              <a:gd name="connsiteX62" fmla="*/ 1739714 w 4156911"/>
              <a:gd name="connsiteY62" fmla="*/ 1017767 h 3069204"/>
              <a:gd name="connsiteX63" fmla="*/ 1795374 w 4156911"/>
              <a:gd name="connsiteY63" fmla="*/ 954157 h 3069204"/>
              <a:gd name="connsiteX64" fmla="*/ 1811276 w 4156911"/>
              <a:gd name="connsiteY64" fmla="*/ 842838 h 3069204"/>
              <a:gd name="connsiteX65" fmla="*/ 1803325 w 4156911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37306 w 4156911"/>
              <a:gd name="connsiteY57" fmla="*/ 1622784 h 3069204"/>
              <a:gd name="connsiteX58" fmla="*/ 72008 w 4156911"/>
              <a:gd name="connsiteY58" fmla="*/ 1418294 h 3069204"/>
              <a:gd name="connsiteX59" fmla="*/ 372090 w 4156911"/>
              <a:gd name="connsiteY59" fmla="*/ 1256306 h 3069204"/>
              <a:gd name="connsiteX60" fmla="*/ 801460 w 4156911"/>
              <a:gd name="connsiteY60" fmla="*/ 1192696 h 3069204"/>
              <a:gd name="connsiteX61" fmla="*/ 1222880 w 4156911"/>
              <a:gd name="connsiteY61" fmla="*/ 1121134 h 3069204"/>
              <a:gd name="connsiteX62" fmla="*/ 1501175 w 4156911"/>
              <a:gd name="connsiteY62" fmla="*/ 1065475 h 3069204"/>
              <a:gd name="connsiteX63" fmla="*/ 1739714 w 4156911"/>
              <a:gd name="connsiteY63" fmla="*/ 1017767 h 3069204"/>
              <a:gd name="connsiteX64" fmla="*/ 1795374 w 4156911"/>
              <a:gd name="connsiteY64" fmla="*/ 954157 h 3069204"/>
              <a:gd name="connsiteX65" fmla="*/ 1811276 w 4156911"/>
              <a:gd name="connsiteY65" fmla="*/ 842838 h 3069204"/>
              <a:gd name="connsiteX66" fmla="*/ 1803325 w 4156911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144016 w 4300927"/>
              <a:gd name="connsiteY55" fmla="*/ 1922350 h 3069204"/>
              <a:gd name="connsiteX56" fmla="*/ 0 w 4300927"/>
              <a:gd name="connsiteY56" fmla="*/ 1850342 h 3069204"/>
              <a:gd name="connsiteX57" fmla="*/ 216024 w 4300927"/>
              <a:gd name="connsiteY57" fmla="*/ 1418294 h 3069204"/>
              <a:gd name="connsiteX58" fmla="*/ 516106 w 4300927"/>
              <a:gd name="connsiteY58" fmla="*/ 1256306 h 3069204"/>
              <a:gd name="connsiteX59" fmla="*/ 945476 w 4300927"/>
              <a:gd name="connsiteY59" fmla="*/ 1192696 h 3069204"/>
              <a:gd name="connsiteX60" fmla="*/ 1366896 w 4300927"/>
              <a:gd name="connsiteY60" fmla="*/ 1121134 h 3069204"/>
              <a:gd name="connsiteX61" fmla="*/ 1645191 w 4300927"/>
              <a:gd name="connsiteY61" fmla="*/ 1065475 h 3069204"/>
              <a:gd name="connsiteX62" fmla="*/ 1883730 w 4300927"/>
              <a:gd name="connsiteY62" fmla="*/ 1017767 h 3069204"/>
              <a:gd name="connsiteX63" fmla="*/ 1939390 w 4300927"/>
              <a:gd name="connsiteY63" fmla="*/ 954157 h 3069204"/>
              <a:gd name="connsiteX64" fmla="*/ 1955292 w 4300927"/>
              <a:gd name="connsiteY64" fmla="*/ 842838 h 3069204"/>
              <a:gd name="connsiteX65" fmla="*/ 1947341 w 4300927"/>
              <a:gd name="connsiteY65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0 w 4300927"/>
              <a:gd name="connsiteY55" fmla="*/ 1850342 h 3069204"/>
              <a:gd name="connsiteX56" fmla="*/ 216024 w 4300927"/>
              <a:gd name="connsiteY56" fmla="*/ 1418294 h 3069204"/>
              <a:gd name="connsiteX57" fmla="*/ 516106 w 4300927"/>
              <a:gd name="connsiteY57" fmla="*/ 1256306 h 3069204"/>
              <a:gd name="connsiteX58" fmla="*/ 945476 w 4300927"/>
              <a:gd name="connsiteY58" fmla="*/ 1192696 h 3069204"/>
              <a:gd name="connsiteX59" fmla="*/ 1366896 w 4300927"/>
              <a:gd name="connsiteY59" fmla="*/ 1121134 h 3069204"/>
              <a:gd name="connsiteX60" fmla="*/ 1645191 w 4300927"/>
              <a:gd name="connsiteY60" fmla="*/ 1065475 h 3069204"/>
              <a:gd name="connsiteX61" fmla="*/ 1883730 w 4300927"/>
              <a:gd name="connsiteY61" fmla="*/ 1017767 h 3069204"/>
              <a:gd name="connsiteX62" fmla="*/ 1939390 w 4300927"/>
              <a:gd name="connsiteY62" fmla="*/ 954157 h 3069204"/>
              <a:gd name="connsiteX63" fmla="*/ 1955292 w 4300927"/>
              <a:gd name="connsiteY63" fmla="*/ 842838 h 3069204"/>
              <a:gd name="connsiteX64" fmla="*/ 1947341 w 4300927"/>
              <a:gd name="connsiteY64" fmla="*/ 763325 h 3069204"/>
              <a:gd name="connsiteX0" fmla="*/ 1898345 w 4084954"/>
              <a:gd name="connsiteY0" fmla="*/ 1049572 h 3069204"/>
              <a:gd name="connsiteX1" fmla="*/ 2184592 w 4084954"/>
              <a:gd name="connsiteY1" fmla="*/ 1097280 h 3069204"/>
              <a:gd name="connsiteX2" fmla="*/ 2494693 w 4084954"/>
              <a:gd name="connsiteY2" fmla="*/ 1089329 h 3069204"/>
              <a:gd name="connsiteX3" fmla="*/ 2796843 w 4084954"/>
              <a:gd name="connsiteY3" fmla="*/ 978011 h 3069204"/>
              <a:gd name="connsiteX4" fmla="*/ 3091041 w 4084954"/>
              <a:gd name="connsiteY4" fmla="*/ 826936 h 3069204"/>
              <a:gd name="connsiteX5" fmla="*/ 3353434 w 4084954"/>
              <a:gd name="connsiteY5" fmla="*/ 667910 h 3069204"/>
              <a:gd name="connsiteX6" fmla="*/ 3432947 w 4084954"/>
              <a:gd name="connsiteY6" fmla="*/ 461176 h 3069204"/>
              <a:gd name="connsiteX7" fmla="*/ 3456801 w 4084954"/>
              <a:gd name="connsiteY7" fmla="*/ 270344 h 3069204"/>
              <a:gd name="connsiteX8" fmla="*/ 3512460 w 4084954"/>
              <a:gd name="connsiteY8" fmla="*/ 174929 h 3069204"/>
              <a:gd name="connsiteX9" fmla="*/ 3560168 w 4084954"/>
              <a:gd name="connsiteY9" fmla="*/ 87464 h 3069204"/>
              <a:gd name="connsiteX10" fmla="*/ 3719194 w 4084954"/>
              <a:gd name="connsiteY10" fmla="*/ 0 h 3069204"/>
              <a:gd name="connsiteX11" fmla="*/ 3894123 w 4084954"/>
              <a:gd name="connsiteY11" fmla="*/ 15903 h 3069204"/>
              <a:gd name="connsiteX12" fmla="*/ 4021343 w 4084954"/>
              <a:gd name="connsiteY12" fmla="*/ 119270 h 3069204"/>
              <a:gd name="connsiteX13" fmla="*/ 4029295 w 4084954"/>
              <a:gd name="connsiteY13" fmla="*/ 214685 h 3069204"/>
              <a:gd name="connsiteX14" fmla="*/ 4029295 w 4084954"/>
              <a:gd name="connsiteY14" fmla="*/ 373711 h 3069204"/>
              <a:gd name="connsiteX15" fmla="*/ 3997490 w 4084954"/>
              <a:gd name="connsiteY15" fmla="*/ 492981 h 3069204"/>
              <a:gd name="connsiteX16" fmla="*/ 3965684 w 4084954"/>
              <a:gd name="connsiteY16" fmla="*/ 588397 h 3069204"/>
              <a:gd name="connsiteX17" fmla="*/ 4069051 w 4084954"/>
              <a:gd name="connsiteY17" fmla="*/ 795131 h 3069204"/>
              <a:gd name="connsiteX18" fmla="*/ 4084954 w 4084954"/>
              <a:gd name="connsiteY18" fmla="*/ 1009816 h 3069204"/>
              <a:gd name="connsiteX19" fmla="*/ 3997490 w 4084954"/>
              <a:gd name="connsiteY19" fmla="*/ 1240404 h 3069204"/>
              <a:gd name="connsiteX20" fmla="*/ 3870269 w 4084954"/>
              <a:gd name="connsiteY20" fmla="*/ 1661823 h 3069204"/>
              <a:gd name="connsiteX21" fmla="*/ 3798707 w 4084954"/>
              <a:gd name="connsiteY21" fmla="*/ 1987826 h 3069204"/>
              <a:gd name="connsiteX22" fmla="*/ 3671486 w 4084954"/>
              <a:gd name="connsiteY22" fmla="*/ 2202511 h 3069204"/>
              <a:gd name="connsiteX23" fmla="*/ 3488606 w 4084954"/>
              <a:gd name="connsiteY23" fmla="*/ 2329732 h 3069204"/>
              <a:gd name="connsiteX24" fmla="*/ 3369337 w 4084954"/>
              <a:gd name="connsiteY24" fmla="*/ 2385391 h 3069204"/>
              <a:gd name="connsiteX25" fmla="*/ 3273921 w 4084954"/>
              <a:gd name="connsiteY25" fmla="*/ 2552369 h 3069204"/>
              <a:gd name="connsiteX26" fmla="*/ 3122846 w 4084954"/>
              <a:gd name="connsiteY26" fmla="*/ 2655736 h 3069204"/>
              <a:gd name="connsiteX27" fmla="*/ 2939966 w 4084954"/>
              <a:gd name="connsiteY27" fmla="*/ 2743200 h 3069204"/>
              <a:gd name="connsiteX28" fmla="*/ 2669622 w 4084954"/>
              <a:gd name="connsiteY28" fmla="*/ 2782957 h 3069204"/>
              <a:gd name="connsiteX29" fmla="*/ 2407229 w 4084954"/>
              <a:gd name="connsiteY29" fmla="*/ 2830664 h 3069204"/>
              <a:gd name="connsiteX30" fmla="*/ 2240251 w 4084954"/>
              <a:gd name="connsiteY30" fmla="*/ 2910177 h 3069204"/>
              <a:gd name="connsiteX31" fmla="*/ 2144836 w 4084954"/>
              <a:gd name="connsiteY31" fmla="*/ 3013544 h 3069204"/>
              <a:gd name="connsiteX32" fmla="*/ 2097128 w 4084954"/>
              <a:gd name="connsiteY32" fmla="*/ 3069204 h 3069204"/>
              <a:gd name="connsiteX33" fmla="*/ 2025566 w 4084954"/>
              <a:gd name="connsiteY33" fmla="*/ 3053301 h 3069204"/>
              <a:gd name="connsiteX34" fmla="*/ 1993761 w 4084954"/>
              <a:gd name="connsiteY34" fmla="*/ 2934031 h 3069204"/>
              <a:gd name="connsiteX35" fmla="*/ 1874491 w 4084954"/>
              <a:gd name="connsiteY35" fmla="*/ 2751151 h 3069204"/>
              <a:gd name="connsiteX36" fmla="*/ 1731368 w 4084954"/>
              <a:gd name="connsiteY36" fmla="*/ 2512612 h 3069204"/>
              <a:gd name="connsiteX37" fmla="*/ 1620050 w 4084954"/>
              <a:gd name="connsiteY37" fmla="*/ 2329732 h 3069204"/>
              <a:gd name="connsiteX38" fmla="*/ 1397413 w 4084954"/>
              <a:gd name="connsiteY38" fmla="*/ 2242268 h 3069204"/>
              <a:gd name="connsiteX39" fmla="*/ 1286095 w 4084954"/>
              <a:gd name="connsiteY39" fmla="*/ 2274073 h 3069204"/>
              <a:gd name="connsiteX40" fmla="*/ 1238387 w 4084954"/>
              <a:gd name="connsiteY40" fmla="*/ 2345635 h 3069204"/>
              <a:gd name="connsiteX41" fmla="*/ 1238387 w 4084954"/>
              <a:gd name="connsiteY41" fmla="*/ 2456953 h 3069204"/>
              <a:gd name="connsiteX42" fmla="*/ 1182728 w 4084954"/>
              <a:gd name="connsiteY42" fmla="*/ 2552369 h 3069204"/>
              <a:gd name="connsiteX43" fmla="*/ 1047556 w 4084954"/>
              <a:gd name="connsiteY43" fmla="*/ 2623931 h 3069204"/>
              <a:gd name="connsiteX44" fmla="*/ 880578 w 4084954"/>
              <a:gd name="connsiteY44" fmla="*/ 2655736 h 3069204"/>
              <a:gd name="connsiteX45" fmla="*/ 769260 w 4084954"/>
              <a:gd name="connsiteY45" fmla="*/ 2536466 h 3069204"/>
              <a:gd name="connsiteX46" fmla="*/ 753357 w 4084954"/>
              <a:gd name="connsiteY46" fmla="*/ 2417197 h 3069204"/>
              <a:gd name="connsiteX47" fmla="*/ 832870 w 4084954"/>
              <a:gd name="connsiteY47" fmla="*/ 2289976 h 3069204"/>
              <a:gd name="connsiteX48" fmla="*/ 761309 w 4084954"/>
              <a:gd name="connsiteY48" fmla="*/ 2091193 h 3069204"/>
              <a:gd name="connsiteX49" fmla="*/ 697698 w 4084954"/>
              <a:gd name="connsiteY49" fmla="*/ 1995777 h 3069204"/>
              <a:gd name="connsiteX50" fmla="*/ 514818 w 4084954"/>
              <a:gd name="connsiteY50" fmla="*/ 1852654 h 3069204"/>
              <a:gd name="connsiteX51" fmla="*/ 435305 w 4084954"/>
              <a:gd name="connsiteY51" fmla="*/ 1725433 h 3069204"/>
              <a:gd name="connsiteX52" fmla="*/ 331938 w 4084954"/>
              <a:gd name="connsiteY52" fmla="*/ 1534602 h 3069204"/>
              <a:gd name="connsiteX53" fmla="*/ 300133 w 4084954"/>
              <a:gd name="connsiteY53" fmla="*/ 1478943 h 3069204"/>
              <a:gd name="connsiteX54" fmla="*/ 276279 w 4084954"/>
              <a:gd name="connsiteY54" fmla="*/ 1391478 h 3069204"/>
              <a:gd name="connsiteX55" fmla="*/ 51 w 4084954"/>
              <a:gd name="connsiteY55" fmla="*/ 1418294 h 3069204"/>
              <a:gd name="connsiteX56" fmla="*/ 300133 w 4084954"/>
              <a:gd name="connsiteY56" fmla="*/ 1256306 h 3069204"/>
              <a:gd name="connsiteX57" fmla="*/ 729503 w 4084954"/>
              <a:gd name="connsiteY57" fmla="*/ 1192696 h 3069204"/>
              <a:gd name="connsiteX58" fmla="*/ 1150923 w 4084954"/>
              <a:gd name="connsiteY58" fmla="*/ 1121134 h 3069204"/>
              <a:gd name="connsiteX59" fmla="*/ 1429218 w 4084954"/>
              <a:gd name="connsiteY59" fmla="*/ 1065475 h 3069204"/>
              <a:gd name="connsiteX60" fmla="*/ 1667757 w 4084954"/>
              <a:gd name="connsiteY60" fmla="*/ 1017767 h 3069204"/>
              <a:gd name="connsiteX61" fmla="*/ 1723417 w 4084954"/>
              <a:gd name="connsiteY61" fmla="*/ 954157 h 3069204"/>
              <a:gd name="connsiteX62" fmla="*/ 1739319 w 4084954"/>
              <a:gd name="connsiteY62" fmla="*/ 842838 h 3069204"/>
              <a:gd name="connsiteX63" fmla="*/ 1731368 w 4084954"/>
              <a:gd name="connsiteY63" fmla="*/ 763325 h 3069204"/>
              <a:gd name="connsiteX0" fmla="*/ 1639320 w 3825929"/>
              <a:gd name="connsiteY0" fmla="*/ 1049572 h 3069204"/>
              <a:gd name="connsiteX1" fmla="*/ 1925567 w 3825929"/>
              <a:gd name="connsiteY1" fmla="*/ 1097280 h 3069204"/>
              <a:gd name="connsiteX2" fmla="*/ 2235668 w 3825929"/>
              <a:gd name="connsiteY2" fmla="*/ 1089329 h 3069204"/>
              <a:gd name="connsiteX3" fmla="*/ 2537818 w 3825929"/>
              <a:gd name="connsiteY3" fmla="*/ 978011 h 3069204"/>
              <a:gd name="connsiteX4" fmla="*/ 2832016 w 3825929"/>
              <a:gd name="connsiteY4" fmla="*/ 826936 h 3069204"/>
              <a:gd name="connsiteX5" fmla="*/ 3094409 w 3825929"/>
              <a:gd name="connsiteY5" fmla="*/ 667910 h 3069204"/>
              <a:gd name="connsiteX6" fmla="*/ 3173922 w 3825929"/>
              <a:gd name="connsiteY6" fmla="*/ 461176 h 3069204"/>
              <a:gd name="connsiteX7" fmla="*/ 3197776 w 3825929"/>
              <a:gd name="connsiteY7" fmla="*/ 270344 h 3069204"/>
              <a:gd name="connsiteX8" fmla="*/ 3253435 w 3825929"/>
              <a:gd name="connsiteY8" fmla="*/ 174929 h 3069204"/>
              <a:gd name="connsiteX9" fmla="*/ 3301143 w 3825929"/>
              <a:gd name="connsiteY9" fmla="*/ 87464 h 3069204"/>
              <a:gd name="connsiteX10" fmla="*/ 3460169 w 3825929"/>
              <a:gd name="connsiteY10" fmla="*/ 0 h 3069204"/>
              <a:gd name="connsiteX11" fmla="*/ 3635098 w 3825929"/>
              <a:gd name="connsiteY11" fmla="*/ 15903 h 3069204"/>
              <a:gd name="connsiteX12" fmla="*/ 3762318 w 3825929"/>
              <a:gd name="connsiteY12" fmla="*/ 119270 h 3069204"/>
              <a:gd name="connsiteX13" fmla="*/ 3770270 w 3825929"/>
              <a:gd name="connsiteY13" fmla="*/ 214685 h 3069204"/>
              <a:gd name="connsiteX14" fmla="*/ 3770270 w 3825929"/>
              <a:gd name="connsiteY14" fmla="*/ 373711 h 3069204"/>
              <a:gd name="connsiteX15" fmla="*/ 3738465 w 3825929"/>
              <a:gd name="connsiteY15" fmla="*/ 492981 h 3069204"/>
              <a:gd name="connsiteX16" fmla="*/ 3706659 w 3825929"/>
              <a:gd name="connsiteY16" fmla="*/ 588397 h 3069204"/>
              <a:gd name="connsiteX17" fmla="*/ 3810026 w 3825929"/>
              <a:gd name="connsiteY17" fmla="*/ 795131 h 3069204"/>
              <a:gd name="connsiteX18" fmla="*/ 3825929 w 3825929"/>
              <a:gd name="connsiteY18" fmla="*/ 1009816 h 3069204"/>
              <a:gd name="connsiteX19" fmla="*/ 3738465 w 3825929"/>
              <a:gd name="connsiteY19" fmla="*/ 1240404 h 3069204"/>
              <a:gd name="connsiteX20" fmla="*/ 3611244 w 3825929"/>
              <a:gd name="connsiteY20" fmla="*/ 1661823 h 3069204"/>
              <a:gd name="connsiteX21" fmla="*/ 3539682 w 3825929"/>
              <a:gd name="connsiteY21" fmla="*/ 1987826 h 3069204"/>
              <a:gd name="connsiteX22" fmla="*/ 3412461 w 3825929"/>
              <a:gd name="connsiteY22" fmla="*/ 2202511 h 3069204"/>
              <a:gd name="connsiteX23" fmla="*/ 3229581 w 3825929"/>
              <a:gd name="connsiteY23" fmla="*/ 2329732 h 3069204"/>
              <a:gd name="connsiteX24" fmla="*/ 3110312 w 3825929"/>
              <a:gd name="connsiteY24" fmla="*/ 2385391 h 3069204"/>
              <a:gd name="connsiteX25" fmla="*/ 3014896 w 3825929"/>
              <a:gd name="connsiteY25" fmla="*/ 2552369 h 3069204"/>
              <a:gd name="connsiteX26" fmla="*/ 2863821 w 3825929"/>
              <a:gd name="connsiteY26" fmla="*/ 2655736 h 3069204"/>
              <a:gd name="connsiteX27" fmla="*/ 2680941 w 3825929"/>
              <a:gd name="connsiteY27" fmla="*/ 2743200 h 3069204"/>
              <a:gd name="connsiteX28" fmla="*/ 2410597 w 3825929"/>
              <a:gd name="connsiteY28" fmla="*/ 2782957 h 3069204"/>
              <a:gd name="connsiteX29" fmla="*/ 2148204 w 3825929"/>
              <a:gd name="connsiteY29" fmla="*/ 2830664 h 3069204"/>
              <a:gd name="connsiteX30" fmla="*/ 1981226 w 3825929"/>
              <a:gd name="connsiteY30" fmla="*/ 2910177 h 3069204"/>
              <a:gd name="connsiteX31" fmla="*/ 1885811 w 3825929"/>
              <a:gd name="connsiteY31" fmla="*/ 3013544 h 3069204"/>
              <a:gd name="connsiteX32" fmla="*/ 1838103 w 3825929"/>
              <a:gd name="connsiteY32" fmla="*/ 3069204 h 3069204"/>
              <a:gd name="connsiteX33" fmla="*/ 1766541 w 3825929"/>
              <a:gd name="connsiteY33" fmla="*/ 3053301 h 3069204"/>
              <a:gd name="connsiteX34" fmla="*/ 1734736 w 3825929"/>
              <a:gd name="connsiteY34" fmla="*/ 2934031 h 3069204"/>
              <a:gd name="connsiteX35" fmla="*/ 1615466 w 3825929"/>
              <a:gd name="connsiteY35" fmla="*/ 2751151 h 3069204"/>
              <a:gd name="connsiteX36" fmla="*/ 1472343 w 3825929"/>
              <a:gd name="connsiteY36" fmla="*/ 2512612 h 3069204"/>
              <a:gd name="connsiteX37" fmla="*/ 1361025 w 3825929"/>
              <a:gd name="connsiteY37" fmla="*/ 2329732 h 3069204"/>
              <a:gd name="connsiteX38" fmla="*/ 1138388 w 3825929"/>
              <a:gd name="connsiteY38" fmla="*/ 2242268 h 3069204"/>
              <a:gd name="connsiteX39" fmla="*/ 1027070 w 3825929"/>
              <a:gd name="connsiteY39" fmla="*/ 2274073 h 3069204"/>
              <a:gd name="connsiteX40" fmla="*/ 979362 w 3825929"/>
              <a:gd name="connsiteY40" fmla="*/ 2345635 h 3069204"/>
              <a:gd name="connsiteX41" fmla="*/ 979362 w 3825929"/>
              <a:gd name="connsiteY41" fmla="*/ 2456953 h 3069204"/>
              <a:gd name="connsiteX42" fmla="*/ 923703 w 3825929"/>
              <a:gd name="connsiteY42" fmla="*/ 2552369 h 3069204"/>
              <a:gd name="connsiteX43" fmla="*/ 788531 w 3825929"/>
              <a:gd name="connsiteY43" fmla="*/ 2623931 h 3069204"/>
              <a:gd name="connsiteX44" fmla="*/ 621553 w 3825929"/>
              <a:gd name="connsiteY44" fmla="*/ 2655736 h 3069204"/>
              <a:gd name="connsiteX45" fmla="*/ 510235 w 3825929"/>
              <a:gd name="connsiteY45" fmla="*/ 2536466 h 3069204"/>
              <a:gd name="connsiteX46" fmla="*/ 494332 w 3825929"/>
              <a:gd name="connsiteY46" fmla="*/ 2417197 h 3069204"/>
              <a:gd name="connsiteX47" fmla="*/ 573845 w 3825929"/>
              <a:gd name="connsiteY47" fmla="*/ 2289976 h 3069204"/>
              <a:gd name="connsiteX48" fmla="*/ 502284 w 3825929"/>
              <a:gd name="connsiteY48" fmla="*/ 2091193 h 3069204"/>
              <a:gd name="connsiteX49" fmla="*/ 438673 w 3825929"/>
              <a:gd name="connsiteY49" fmla="*/ 1995777 h 3069204"/>
              <a:gd name="connsiteX50" fmla="*/ 255793 w 3825929"/>
              <a:gd name="connsiteY50" fmla="*/ 1852654 h 3069204"/>
              <a:gd name="connsiteX51" fmla="*/ 176280 w 3825929"/>
              <a:gd name="connsiteY51" fmla="*/ 1725433 h 3069204"/>
              <a:gd name="connsiteX52" fmla="*/ 72913 w 3825929"/>
              <a:gd name="connsiteY52" fmla="*/ 1534602 h 3069204"/>
              <a:gd name="connsiteX53" fmla="*/ 41108 w 3825929"/>
              <a:gd name="connsiteY53" fmla="*/ 1478943 h 3069204"/>
              <a:gd name="connsiteX54" fmla="*/ 17254 w 3825929"/>
              <a:gd name="connsiteY54" fmla="*/ 1391478 h 3069204"/>
              <a:gd name="connsiteX55" fmla="*/ 41108 w 3825929"/>
              <a:gd name="connsiteY55" fmla="*/ 1256306 h 3069204"/>
              <a:gd name="connsiteX56" fmla="*/ 470478 w 3825929"/>
              <a:gd name="connsiteY56" fmla="*/ 1192696 h 3069204"/>
              <a:gd name="connsiteX57" fmla="*/ 891898 w 3825929"/>
              <a:gd name="connsiteY57" fmla="*/ 1121134 h 3069204"/>
              <a:gd name="connsiteX58" fmla="*/ 1170193 w 3825929"/>
              <a:gd name="connsiteY58" fmla="*/ 1065475 h 3069204"/>
              <a:gd name="connsiteX59" fmla="*/ 1408732 w 3825929"/>
              <a:gd name="connsiteY59" fmla="*/ 1017767 h 3069204"/>
              <a:gd name="connsiteX60" fmla="*/ 1464392 w 3825929"/>
              <a:gd name="connsiteY60" fmla="*/ 954157 h 3069204"/>
              <a:gd name="connsiteX61" fmla="*/ 1480294 w 3825929"/>
              <a:gd name="connsiteY61" fmla="*/ 842838 h 3069204"/>
              <a:gd name="connsiteX62" fmla="*/ 1472343 w 3825929"/>
              <a:gd name="connsiteY62" fmla="*/ 763325 h 306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825929" h="3069204">
                <a:moveTo>
                  <a:pt x="1639320" y="1049572"/>
                </a:moveTo>
                <a:lnTo>
                  <a:pt x="1925567" y="1097280"/>
                </a:lnTo>
                <a:lnTo>
                  <a:pt x="2235668" y="1089329"/>
                </a:lnTo>
                <a:lnTo>
                  <a:pt x="2537818" y="978011"/>
                </a:lnTo>
                <a:lnTo>
                  <a:pt x="2832016" y="826936"/>
                </a:lnTo>
                <a:lnTo>
                  <a:pt x="3094409" y="667910"/>
                </a:lnTo>
                <a:lnTo>
                  <a:pt x="3173922" y="461176"/>
                </a:lnTo>
                <a:lnTo>
                  <a:pt x="3197776" y="270344"/>
                </a:lnTo>
                <a:lnTo>
                  <a:pt x="3253435" y="174929"/>
                </a:lnTo>
                <a:lnTo>
                  <a:pt x="3301143" y="87464"/>
                </a:lnTo>
                <a:lnTo>
                  <a:pt x="3460169" y="0"/>
                </a:lnTo>
                <a:lnTo>
                  <a:pt x="3635098" y="15903"/>
                </a:lnTo>
                <a:lnTo>
                  <a:pt x="3762318" y="119270"/>
                </a:lnTo>
                <a:lnTo>
                  <a:pt x="3770270" y="214685"/>
                </a:lnTo>
                <a:lnTo>
                  <a:pt x="3770270" y="373711"/>
                </a:lnTo>
                <a:lnTo>
                  <a:pt x="3738465" y="492981"/>
                </a:lnTo>
                <a:lnTo>
                  <a:pt x="3706659" y="588397"/>
                </a:lnTo>
                <a:lnTo>
                  <a:pt x="3810026" y="795131"/>
                </a:lnTo>
                <a:lnTo>
                  <a:pt x="3825929" y="1009816"/>
                </a:lnTo>
                <a:lnTo>
                  <a:pt x="3738465" y="1240404"/>
                </a:lnTo>
                <a:lnTo>
                  <a:pt x="3611244" y="1661823"/>
                </a:lnTo>
                <a:lnTo>
                  <a:pt x="3539682" y="1987826"/>
                </a:lnTo>
                <a:lnTo>
                  <a:pt x="3412461" y="2202511"/>
                </a:lnTo>
                <a:lnTo>
                  <a:pt x="3229581" y="2329732"/>
                </a:lnTo>
                <a:lnTo>
                  <a:pt x="3110312" y="2385391"/>
                </a:lnTo>
                <a:lnTo>
                  <a:pt x="3014896" y="2552369"/>
                </a:lnTo>
                <a:lnTo>
                  <a:pt x="2863821" y="2655736"/>
                </a:lnTo>
                <a:lnTo>
                  <a:pt x="2680941" y="2743200"/>
                </a:lnTo>
                <a:lnTo>
                  <a:pt x="2410597" y="2782957"/>
                </a:lnTo>
                <a:lnTo>
                  <a:pt x="2148204" y="2830664"/>
                </a:lnTo>
                <a:lnTo>
                  <a:pt x="1981226" y="2910177"/>
                </a:lnTo>
                <a:lnTo>
                  <a:pt x="1885811" y="3013544"/>
                </a:lnTo>
                <a:lnTo>
                  <a:pt x="1838103" y="3069204"/>
                </a:lnTo>
                <a:lnTo>
                  <a:pt x="1766541" y="3053301"/>
                </a:lnTo>
                <a:lnTo>
                  <a:pt x="1734736" y="2934031"/>
                </a:lnTo>
                <a:lnTo>
                  <a:pt x="1615466" y="2751151"/>
                </a:lnTo>
                <a:lnTo>
                  <a:pt x="1472343" y="2512612"/>
                </a:lnTo>
                <a:lnTo>
                  <a:pt x="1361025" y="2329732"/>
                </a:lnTo>
                <a:lnTo>
                  <a:pt x="1138388" y="2242268"/>
                </a:lnTo>
                <a:lnTo>
                  <a:pt x="1027070" y="2274073"/>
                </a:lnTo>
                <a:lnTo>
                  <a:pt x="979362" y="2345635"/>
                </a:lnTo>
                <a:lnTo>
                  <a:pt x="979362" y="2456953"/>
                </a:lnTo>
                <a:lnTo>
                  <a:pt x="923703" y="2552369"/>
                </a:lnTo>
                <a:lnTo>
                  <a:pt x="788531" y="2623931"/>
                </a:lnTo>
                <a:lnTo>
                  <a:pt x="621553" y="2655736"/>
                </a:lnTo>
                <a:lnTo>
                  <a:pt x="510235" y="2536466"/>
                </a:lnTo>
                <a:lnTo>
                  <a:pt x="494332" y="2417197"/>
                </a:lnTo>
                <a:lnTo>
                  <a:pt x="573845" y="2289976"/>
                </a:lnTo>
                <a:lnTo>
                  <a:pt x="502284" y="2091193"/>
                </a:lnTo>
                <a:lnTo>
                  <a:pt x="438673" y="1995777"/>
                </a:lnTo>
                <a:lnTo>
                  <a:pt x="255793" y="1852654"/>
                </a:lnTo>
                <a:lnTo>
                  <a:pt x="176280" y="1725433"/>
                </a:lnTo>
                <a:lnTo>
                  <a:pt x="72913" y="1534602"/>
                </a:lnTo>
                <a:lnTo>
                  <a:pt x="41108" y="1478943"/>
                </a:lnTo>
                <a:lnTo>
                  <a:pt x="17254" y="1391478"/>
                </a:lnTo>
                <a:cubicBezTo>
                  <a:pt x="17254" y="1354372"/>
                  <a:pt x="-34429" y="1289436"/>
                  <a:pt x="41108" y="1256306"/>
                </a:cubicBezTo>
                <a:lnTo>
                  <a:pt x="470478" y="1192696"/>
                </a:lnTo>
                <a:lnTo>
                  <a:pt x="891898" y="1121134"/>
                </a:lnTo>
                <a:lnTo>
                  <a:pt x="1170193" y="1065475"/>
                </a:lnTo>
                <a:lnTo>
                  <a:pt x="1408732" y="1017767"/>
                </a:lnTo>
                <a:lnTo>
                  <a:pt x="1464392" y="954157"/>
                </a:lnTo>
                <a:lnTo>
                  <a:pt x="1480294" y="842838"/>
                </a:lnTo>
                <a:lnTo>
                  <a:pt x="1472343" y="763325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1187624" y="260648"/>
            <a:ext cx="401456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3600" dirty="0" smtClean="0">
                <a:latin typeface="+mj-lt"/>
              </a:rPr>
              <a:t>Onsdagsrenn 4,2 km</a:t>
            </a:r>
            <a:endParaRPr lang="nb-NO" sz="3600" dirty="0">
              <a:latin typeface="+mj-lt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6220231" y="193889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MÅL</a:t>
            </a:r>
            <a:endParaRPr lang="nb-NO" b="1" dirty="0"/>
          </a:p>
        </p:txBody>
      </p:sp>
      <p:cxnSp>
        <p:nvCxnSpPr>
          <p:cNvPr id="14" name="Rett linje 13"/>
          <p:cNvCxnSpPr/>
          <p:nvPr/>
        </p:nvCxnSpPr>
        <p:spPr>
          <a:xfrm flipH="1" flipV="1">
            <a:off x="6019703" y="1968263"/>
            <a:ext cx="136473" cy="925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>
            <a:off x="5874082" y="2078662"/>
            <a:ext cx="148961" cy="72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/>
        </p:nvSpPr>
        <p:spPr>
          <a:xfrm>
            <a:off x="5934620" y="2277706"/>
            <a:ext cx="76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START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149359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38</Words>
  <Application>Microsoft Office PowerPoint</Application>
  <PresentationFormat>Skjermfremvisning (4:3)</PresentationFormat>
  <Paragraphs>25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Kjetil</dc:creator>
  <cp:lastModifiedBy>Karl-Gunnar Skjønsfjell</cp:lastModifiedBy>
  <cp:revision>63</cp:revision>
  <dcterms:created xsi:type="dcterms:W3CDTF">2012-12-02T20:15:51Z</dcterms:created>
  <dcterms:modified xsi:type="dcterms:W3CDTF">2018-01-10T09:13:34Z</dcterms:modified>
</cp:coreProperties>
</file>