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91" r:id="rId4"/>
    <p:sldId id="290" r:id="rId5"/>
    <p:sldId id="293" r:id="rId6"/>
    <p:sldId id="292" r:id="rId7"/>
    <p:sldId id="295" r:id="rId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60" d="100"/>
          <a:sy n="160" d="100"/>
        </p:scale>
        <p:origin x="1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30.11.2017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1,0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2,0 km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0" y="2697227"/>
            <a:ext cx="785689" cy="72374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022" h="723828">
                <a:moveTo>
                  <a:pt x="379071" y="723828"/>
                </a:moveTo>
                <a:cubicBezTo>
                  <a:pt x="611118" y="410158"/>
                  <a:pt x="633655" y="432486"/>
                  <a:pt x="773026" y="122469"/>
                </a:cubicBezTo>
                <a:cubicBezTo>
                  <a:pt x="823233" y="3468"/>
                  <a:pt x="714126" y="-15507"/>
                  <a:pt x="680314" y="9819"/>
                </a:cubicBezTo>
                <a:lnTo>
                  <a:pt x="621792" y="119547"/>
                </a:lnTo>
                <a:lnTo>
                  <a:pt x="422224" y="357109"/>
                </a:lnTo>
                <a:lnTo>
                  <a:pt x="80467" y="536513"/>
                </a:lnTo>
                <a:lnTo>
                  <a:pt x="0" y="573089"/>
                </a:lnTo>
                <a:lnTo>
                  <a:pt x="0" y="57308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18101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445120 w 2451913"/>
              <a:gd name="connsiteY18" fmla="*/ 449499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88148 w 2451913"/>
              <a:gd name="connsiteY11" fmla="*/ 1639942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1913" h="2817738">
                <a:moveTo>
                  <a:pt x="2086356" y="212449"/>
                </a:moveTo>
                <a:cubicBezTo>
                  <a:pt x="1965864" y="418611"/>
                  <a:pt x="1875117" y="426712"/>
                  <a:pt x="1876035" y="527225"/>
                </a:cubicBezTo>
                <a:cubicBezTo>
                  <a:pt x="1876953" y="627738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63551" y="1620412"/>
                  <a:pt x="373027" y="1627495"/>
                  <a:pt x="464263" y="1574139"/>
                </a:cubicBezTo>
                <a:cubicBezTo>
                  <a:pt x="639096" y="1544712"/>
                  <a:pt x="759414" y="1528268"/>
                  <a:pt x="906793" y="1426904"/>
                </a:cubicBezTo>
                <a:cubicBezTo>
                  <a:pt x="1017047" y="1336224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41911" y="785522"/>
                  <a:pt x="1893948" y="737471"/>
                </a:cubicBezTo>
                <a:cubicBezTo>
                  <a:pt x="1828167" y="647545"/>
                  <a:pt x="1804887" y="591450"/>
                  <a:pt x="1751885" y="564433"/>
                </a:cubicBezTo>
                <a:cubicBezTo>
                  <a:pt x="1745798" y="422810"/>
                  <a:pt x="2001800" y="274238"/>
                  <a:pt x="1966420" y="154745"/>
                </a:cubicBezTo>
                <a:cubicBezTo>
                  <a:pt x="1915293" y="135589"/>
                  <a:pt x="1659385" y="513044"/>
                  <a:pt x="1516774" y="575124"/>
                </a:cubicBezTo>
                <a:cubicBezTo>
                  <a:pt x="1374163" y="637204"/>
                  <a:pt x="1247464" y="569088"/>
                  <a:pt x="1110752" y="563117"/>
                </a:cubicBezTo>
                <a:cubicBezTo>
                  <a:pt x="974040" y="557146"/>
                  <a:pt x="874498" y="521451"/>
                  <a:pt x="696501" y="539300"/>
                </a:cubicBezTo>
                <a:cubicBezTo>
                  <a:pt x="518504" y="557149"/>
                  <a:pt x="515915" y="480944"/>
                  <a:pt x="365208" y="383071"/>
                </a:cubicBezTo>
                <a:cubicBezTo>
                  <a:pt x="214501" y="285198"/>
                  <a:pt x="389189" y="310995"/>
                  <a:pt x="437152" y="310995"/>
                </a:cubicBezTo>
                <a:cubicBezTo>
                  <a:pt x="485115" y="310995"/>
                  <a:pt x="557060" y="395084"/>
                  <a:pt x="652985" y="383071"/>
                </a:cubicBezTo>
                <a:cubicBezTo>
                  <a:pt x="748910" y="371058"/>
                  <a:pt x="887169" y="278425"/>
                  <a:pt x="1012705" y="238919"/>
                </a:cubicBezTo>
                <a:cubicBezTo>
                  <a:pt x="1107444" y="82991"/>
                  <a:pt x="1348444" y="142820"/>
                  <a:pt x="1444370" y="94769"/>
                </a:cubicBezTo>
                <a:lnTo>
                  <a:pt x="183793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100" y="2204862"/>
            <a:ext cx="468161" cy="125837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037098 w 2214854"/>
              <a:gd name="connsiteY28" fmla="*/ 1507214 h 2786384"/>
              <a:gd name="connsiteX0" fmla="*/ 1944191 w 2214854"/>
              <a:gd name="connsiteY0" fmla="*/ 0 h 2699310"/>
              <a:gd name="connsiteX1" fmla="*/ 1944191 w 2214854"/>
              <a:gd name="connsiteY1" fmla="*/ 0 h 2699310"/>
              <a:gd name="connsiteX2" fmla="*/ 1797887 w 2214854"/>
              <a:gd name="connsiteY2" fmla="*/ 197510 h 2699310"/>
              <a:gd name="connsiteX3" fmla="*/ 1717420 w 2214854"/>
              <a:gd name="connsiteY3" fmla="*/ 409651 h 2699310"/>
              <a:gd name="connsiteX4" fmla="*/ 1710105 w 2214854"/>
              <a:gd name="connsiteY4" fmla="*/ 526694 h 2699310"/>
              <a:gd name="connsiteX5" fmla="*/ 1834463 w 2214854"/>
              <a:gd name="connsiteY5" fmla="*/ 694944 h 2699310"/>
              <a:gd name="connsiteX6" fmla="*/ 1995398 w 2214854"/>
              <a:gd name="connsiteY6" fmla="*/ 768096 h 2699310"/>
              <a:gd name="connsiteX7" fmla="*/ 2141702 w 2214854"/>
              <a:gd name="connsiteY7" fmla="*/ 885139 h 2699310"/>
              <a:gd name="connsiteX8" fmla="*/ 2214854 w 2214854"/>
              <a:gd name="connsiteY8" fmla="*/ 965606 h 2699310"/>
              <a:gd name="connsiteX9" fmla="*/ 2173794 w 2214854"/>
              <a:gd name="connsiteY9" fmla="*/ 1044894 h 2699310"/>
              <a:gd name="connsiteX10" fmla="*/ 2096160 w 2214854"/>
              <a:gd name="connsiteY10" fmla="*/ 1131968 h 2699310"/>
              <a:gd name="connsiteX11" fmla="*/ 1940889 w 2214854"/>
              <a:gd name="connsiteY11" fmla="*/ 1219043 h 2699310"/>
              <a:gd name="connsiteX12" fmla="*/ 1885670 w 2214854"/>
              <a:gd name="connsiteY12" fmla="*/ 1265530 h 2699310"/>
              <a:gd name="connsiteX13" fmla="*/ 1739366 w 2214854"/>
              <a:gd name="connsiteY13" fmla="*/ 1367942 h 2699310"/>
              <a:gd name="connsiteX14" fmla="*/ 1622323 w 2214854"/>
              <a:gd name="connsiteY14" fmla="*/ 1521562 h 2699310"/>
              <a:gd name="connsiteX15" fmla="*/ 1497964 w 2214854"/>
              <a:gd name="connsiteY15" fmla="*/ 1631290 h 2699310"/>
              <a:gd name="connsiteX16" fmla="*/ 1293139 w 2214854"/>
              <a:gd name="connsiteY16" fmla="*/ 1704442 h 2699310"/>
              <a:gd name="connsiteX17" fmla="*/ 1154150 w 2214854"/>
              <a:gd name="connsiteY17" fmla="*/ 1755648 h 2699310"/>
              <a:gd name="connsiteX18" fmla="*/ 1066367 w 2214854"/>
              <a:gd name="connsiteY18" fmla="*/ 1814170 h 2699310"/>
              <a:gd name="connsiteX19" fmla="*/ 824966 w 2214854"/>
              <a:gd name="connsiteY19" fmla="*/ 1865376 h 2699310"/>
              <a:gd name="connsiteX20" fmla="*/ 627455 w 2214854"/>
              <a:gd name="connsiteY20" fmla="*/ 1953158 h 2699310"/>
              <a:gd name="connsiteX21" fmla="*/ 466521 w 2214854"/>
              <a:gd name="connsiteY21" fmla="*/ 2040941 h 2699310"/>
              <a:gd name="connsiteX22" fmla="*/ 465814 w 2214854"/>
              <a:gd name="connsiteY22" fmla="*/ 2263937 h 2699310"/>
              <a:gd name="connsiteX23" fmla="*/ 388179 w 2214854"/>
              <a:gd name="connsiteY23" fmla="*/ 2438086 h 2699310"/>
              <a:gd name="connsiteX24" fmla="*/ 232907 w 2214854"/>
              <a:gd name="connsiteY24" fmla="*/ 2525161 h 2699310"/>
              <a:gd name="connsiteX25" fmla="*/ 155271 w 2214854"/>
              <a:gd name="connsiteY25" fmla="*/ 2612235 h 2699310"/>
              <a:gd name="connsiteX26" fmla="*/ 0 w 2214854"/>
              <a:gd name="connsiteY26" fmla="*/ 2699310 h 2699310"/>
              <a:gd name="connsiteX27" fmla="*/ 2037098 w 2214854"/>
              <a:gd name="connsiteY27" fmla="*/ 1507214 h 2699310"/>
              <a:gd name="connsiteX0" fmla="*/ 1788920 w 2059583"/>
              <a:gd name="connsiteY0" fmla="*/ 0 h 2612236"/>
              <a:gd name="connsiteX1" fmla="*/ 1788920 w 2059583"/>
              <a:gd name="connsiteY1" fmla="*/ 0 h 2612236"/>
              <a:gd name="connsiteX2" fmla="*/ 1642616 w 2059583"/>
              <a:gd name="connsiteY2" fmla="*/ 197510 h 2612236"/>
              <a:gd name="connsiteX3" fmla="*/ 1562149 w 2059583"/>
              <a:gd name="connsiteY3" fmla="*/ 409651 h 2612236"/>
              <a:gd name="connsiteX4" fmla="*/ 1554834 w 2059583"/>
              <a:gd name="connsiteY4" fmla="*/ 526694 h 2612236"/>
              <a:gd name="connsiteX5" fmla="*/ 1679192 w 2059583"/>
              <a:gd name="connsiteY5" fmla="*/ 694944 h 2612236"/>
              <a:gd name="connsiteX6" fmla="*/ 1840127 w 2059583"/>
              <a:gd name="connsiteY6" fmla="*/ 768096 h 2612236"/>
              <a:gd name="connsiteX7" fmla="*/ 1986431 w 2059583"/>
              <a:gd name="connsiteY7" fmla="*/ 885139 h 2612236"/>
              <a:gd name="connsiteX8" fmla="*/ 2059583 w 2059583"/>
              <a:gd name="connsiteY8" fmla="*/ 965606 h 2612236"/>
              <a:gd name="connsiteX9" fmla="*/ 2018523 w 2059583"/>
              <a:gd name="connsiteY9" fmla="*/ 1044894 h 2612236"/>
              <a:gd name="connsiteX10" fmla="*/ 1940889 w 2059583"/>
              <a:gd name="connsiteY10" fmla="*/ 1131968 h 2612236"/>
              <a:gd name="connsiteX11" fmla="*/ 1785618 w 2059583"/>
              <a:gd name="connsiteY11" fmla="*/ 1219043 h 2612236"/>
              <a:gd name="connsiteX12" fmla="*/ 1730399 w 2059583"/>
              <a:gd name="connsiteY12" fmla="*/ 1265530 h 2612236"/>
              <a:gd name="connsiteX13" fmla="*/ 1584095 w 2059583"/>
              <a:gd name="connsiteY13" fmla="*/ 1367942 h 2612236"/>
              <a:gd name="connsiteX14" fmla="*/ 1467052 w 2059583"/>
              <a:gd name="connsiteY14" fmla="*/ 1521562 h 2612236"/>
              <a:gd name="connsiteX15" fmla="*/ 1342693 w 2059583"/>
              <a:gd name="connsiteY15" fmla="*/ 1631290 h 2612236"/>
              <a:gd name="connsiteX16" fmla="*/ 1137868 w 2059583"/>
              <a:gd name="connsiteY16" fmla="*/ 1704442 h 2612236"/>
              <a:gd name="connsiteX17" fmla="*/ 998879 w 2059583"/>
              <a:gd name="connsiteY17" fmla="*/ 1755648 h 2612236"/>
              <a:gd name="connsiteX18" fmla="*/ 911096 w 2059583"/>
              <a:gd name="connsiteY18" fmla="*/ 1814170 h 2612236"/>
              <a:gd name="connsiteX19" fmla="*/ 669695 w 2059583"/>
              <a:gd name="connsiteY19" fmla="*/ 1865376 h 2612236"/>
              <a:gd name="connsiteX20" fmla="*/ 472184 w 2059583"/>
              <a:gd name="connsiteY20" fmla="*/ 1953158 h 2612236"/>
              <a:gd name="connsiteX21" fmla="*/ 311250 w 2059583"/>
              <a:gd name="connsiteY21" fmla="*/ 2040941 h 2612236"/>
              <a:gd name="connsiteX22" fmla="*/ 310543 w 2059583"/>
              <a:gd name="connsiteY22" fmla="*/ 2263937 h 2612236"/>
              <a:gd name="connsiteX23" fmla="*/ 232908 w 2059583"/>
              <a:gd name="connsiteY23" fmla="*/ 2438086 h 2612236"/>
              <a:gd name="connsiteX24" fmla="*/ 77636 w 2059583"/>
              <a:gd name="connsiteY24" fmla="*/ 2525161 h 2612236"/>
              <a:gd name="connsiteX25" fmla="*/ 0 w 2059583"/>
              <a:gd name="connsiteY25" fmla="*/ 2612235 h 2612236"/>
              <a:gd name="connsiteX26" fmla="*/ 1881827 w 2059583"/>
              <a:gd name="connsiteY26" fmla="*/ 1507214 h 2612236"/>
              <a:gd name="connsiteX0" fmla="*/ 1711284 w 1981947"/>
              <a:gd name="connsiteY0" fmla="*/ 0 h 2525162"/>
              <a:gd name="connsiteX1" fmla="*/ 1711284 w 1981947"/>
              <a:gd name="connsiteY1" fmla="*/ 0 h 2525162"/>
              <a:gd name="connsiteX2" fmla="*/ 1564980 w 1981947"/>
              <a:gd name="connsiteY2" fmla="*/ 197510 h 2525162"/>
              <a:gd name="connsiteX3" fmla="*/ 1484513 w 1981947"/>
              <a:gd name="connsiteY3" fmla="*/ 409651 h 2525162"/>
              <a:gd name="connsiteX4" fmla="*/ 1477198 w 1981947"/>
              <a:gd name="connsiteY4" fmla="*/ 526694 h 2525162"/>
              <a:gd name="connsiteX5" fmla="*/ 1601556 w 1981947"/>
              <a:gd name="connsiteY5" fmla="*/ 694944 h 2525162"/>
              <a:gd name="connsiteX6" fmla="*/ 1762491 w 1981947"/>
              <a:gd name="connsiteY6" fmla="*/ 768096 h 2525162"/>
              <a:gd name="connsiteX7" fmla="*/ 1908795 w 1981947"/>
              <a:gd name="connsiteY7" fmla="*/ 885139 h 2525162"/>
              <a:gd name="connsiteX8" fmla="*/ 1981947 w 1981947"/>
              <a:gd name="connsiteY8" fmla="*/ 965606 h 2525162"/>
              <a:gd name="connsiteX9" fmla="*/ 1940887 w 1981947"/>
              <a:gd name="connsiteY9" fmla="*/ 1044894 h 2525162"/>
              <a:gd name="connsiteX10" fmla="*/ 1863253 w 1981947"/>
              <a:gd name="connsiteY10" fmla="*/ 1131968 h 2525162"/>
              <a:gd name="connsiteX11" fmla="*/ 1707982 w 1981947"/>
              <a:gd name="connsiteY11" fmla="*/ 1219043 h 2525162"/>
              <a:gd name="connsiteX12" fmla="*/ 1652763 w 1981947"/>
              <a:gd name="connsiteY12" fmla="*/ 1265530 h 2525162"/>
              <a:gd name="connsiteX13" fmla="*/ 1506459 w 1981947"/>
              <a:gd name="connsiteY13" fmla="*/ 1367942 h 2525162"/>
              <a:gd name="connsiteX14" fmla="*/ 1389416 w 1981947"/>
              <a:gd name="connsiteY14" fmla="*/ 1521562 h 2525162"/>
              <a:gd name="connsiteX15" fmla="*/ 1265057 w 1981947"/>
              <a:gd name="connsiteY15" fmla="*/ 1631290 h 2525162"/>
              <a:gd name="connsiteX16" fmla="*/ 1060232 w 1981947"/>
              <a:gd name="connsiteY16" fmla="*/ 1704442 h 2525162"/>
              <a:gd name="connsiteX17" fmla="*/ 921243 w 1981947"/>
              <a:gd name="connsiteY17" fmla="*/ 1755648 h 2525162"/>
              <a:gd name="connsiteX18" fmla="*/ 833460 w 1981947"/>
              <a:gd name="connsiteY18" fmla="*/ 1814170 h 2525162"/>
              <a:gd name="connsiteX19" fmla="*/ 592059 w 1981947"/>
              <a:gd name="connsiteY19" fmla="*/ 1865376 h 2525162"/>
              <a:gd name="connsiteX20" fmla="*/ 394548 w 1981947"/>
              <a:gd name="connsiteY20" fmla="*/ 1953158 h 2525162"/>
              <a:gd name="connsiteX21" fmla="*/ 233614 w 1981947"/>
              <a:gd name="connsiteY21" fmla="*/ 2040941 h 2525162"/>
              <a:gd name="connsiteX22" fmla="*/ 232907 w 1981947"/>
              <a:gd name="connsiteY22" fmla="*/ 2263937 h 2525162"/>
              <a:gd name="connsiteX23" fmla="*/ 155272 w 1981947"/>
              <a:gd name="connsiteY23" fmla="*/ 2438086 h 2525162"/>
              <a:gd name="connsiteX24" fmla="*/ 0 w 1981947"/>
              <a:gd name="connsiteY24" fmla="*/ 2525161 h 2525162"/>
              <a:gd name="connsiteX25" fmla="*/ 1804191 w 1981947"/>
              <a:gd name="connsiteY25" fmla="*/ 1507214 h 2525162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662069 w 1932732"/>
              <a:gd name="connsiteY0" fmla="*/ 0 h 2450768"/>
              <a:gd name="connsiteX1" fmla="*/ 1662069 w 1932732"/>
              <a:gd name="connsiteY1" fmla="*/ 0 h 2450768"/>
              <a:gd name="connsiteX2" fmla="*/ 1515765 w 1932732"/>
              <a:gd name="connsiteY2" fmla="*/ 197510 h 2450768"/>
              <a:gd name="connsiteX3" fmla="*/ 1435298 w 1932732"/>
              <a:gd name="connsiteY3" fmla="*/ 409651 h 2450768"/>
              <a:gd name="connsiteX4" fmla="*/ 1427983 w 1932732"/>
              <a:gd name="connsiteY4" fmla="*/ 526694 h 2450768"/>
              <a:gd name="connsiteX5" fmla="*/ 1552341 w 1932732"/>
              <a:gd name="connsiteY5" fmla="*/ 694944 h 2450768"/>
              <a:gd name="connsiteX6" fmla="*/ 1713276 w 1932732"/>
              <a:gd name="connsiteY6" fmla="*/ 768096 h 2450768"/>
              <a:gd name="connsiteX7" fmla="*/ 1859580 w 1932732"/>
              <a:gd name="connsiteY7" fmla="*/ 885139 h 2450768"/>
              <a:gd name="connsiteX8" fmla="*/ 1932732 w 1932732"/>
              <a:gd name="connsiteY8" fmla="*/ 965606 h 2450768"/>
              <a:gd name="connsiteX9" fmla="*/ 1891672 w 1932732"/>
              <a:gd name="connsiteY9" fmla="*/ 1044894 h 2450768"/>
              <a:gd name="connsiteX10" fmla="*/ 1814038 w 1932732"/>
              <a:gd name="connsiteY10" fmla="*/ 1131968 h 2450768"/>
              <a:gd name="connsiteX11" fmla="*/ 1658767 w 1932732"/>
              <a:gd name="connsiteY11" fmla="*/ 1219043 h 2450768"/>
              <a:gd name="connsiteX12" fmla="*/ 1603548 w 1932732"/>
              <a:gd name="connsiteY12" fmla="*/ 1265530 h 2450768"/>
              <a:gd name="connsiteX13" fmla="*/ 1457244 w 1932732"/>
              <a:gd name="connsiteY13" fmla="*/ 1367942 h 2450768"/>
              <a:gd name="connsiteX14" fmla="*/ 1340201 w 1932732"/>
              <a:gd name="connsiteY14" fmla="*/ 1521562 h 2450768"/>
              <a:gd name="connsiteX15" fmla="*/ 1215842 w 1932732"/>
              <a:gd name="connsiteY15" fmla="*/ 1631290 h 2450768"/>
              <a:gd name="connsiteX16" fmla="*/ 1011017 w 1932732"/>
              <a:gd name="connsiteY16" fmla="*/ 1704442 h 2450768"/>
              <a:gd name="connsiteX17" fmla="*/ 872028 w 1932732"/>
              <a:gd name="connsiteY17" fmla="*/ 1755648 h 2450768"/>
              <a:gd name="connsiteX18" fmla="*/ 784245 w 1932732"/>
              <a:gd name="connsiteY18" fmla="*/ 1814170 h 2450768"/>
              <a:gd name="connsiteX19" fmla="*/ 542844 w 1932732"/>
              <a:gd name="connsiteY19" fmla="*/ 1865376 h 2450768"/>
              <a:gd name="connsiteX20" fmla="*/ 345333 w 1932732"/>
              <a:gd name="connsiteY20" fmla="*/ 1953158 h 2450768"/>
              <a:gd name="connsiteX21" fmla="*/ 184399 w 1932732"/>
              <a:gd name="connsiteY21" fmla="*/ 2040941 h 2450768"/>
              <a:gd name="connsiteX22" fmla="*/ 106057 w 1932732"/>
              <a:gd name="connsiteY22" fmla="*/ 2438086 h 2450768"/>
              <a:gd name="connsiteX23" fmla="*/ 1754976 w 1932732"/>
              <a:gd name="connsiteY23" fmla="*/ 1507214 h 2450768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0 w 1826675"/>
              <a:gd name="connsiteY21" fmla="*/ 2438086 h 2438086"/>
              <a:gd name="connsiteX22" fmla="*/ 1648919 w 1826675"/>
              <a:gd name="connsiteY22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0 w 1826675"/>
              <a:gd name="connsiteY20" fmla="*/ 2438086 h 2438086"/>
              <a:gd name="connsiteX21" fmla="*/ 1648919 w 1826675"/>
              <a:gd name="connsiteY21" fmla="*/ 1507214 h 2438086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20" fmla="*/ 1212132 w 1389888"/>
              <a:gd name="connsiteY20" fmla="*/ 1507214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19" fmla="*/ 970731 w 1148487"/>
              <a:gd name="connsiteY19" fmla="*/ 1507214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18" fmla="*/ 882948 w 1060704"/>
              <a:gd name="connsiteY18" fmla="*/ 1507214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17" fmla="*/ 743959 w 921715"/>
              <a:gd name="connsiteY17" fmla="*/ 1507214 h 1704442"/>
              <a:gd name="connsiteX0" fmla="*/ 446227 w 716890"/>
              <a:gd name="connsiteY0" fmla="*/ 0 h 1631291"/>
              <a:gd name="connsiteX1" fmla="*/ 446227 w 716890"/>
              <a:gd name="connsiteY1" fmla="*/ 0 h 1631291"/>
              <a:gd name="connsiteX2" fmla="*/ 299923 w 716890"/>
              <a:gd name="connsiteY2" fmla="*/ 197510 h 1631291"/>
              <a:gd name="connsiteX3" fmla="*/ 219456 w 716890"/>
              <a:gd name="connsiteY3" fmla="*/ 409651 h 1631291"/>
              <a:gd name="connsiteX4" fmla="*/ 212141 w 716890"/>
              <a:gd name="connsiteY4" fmla="*/ 526694 h 1631291"/>
              <a:gd name="connsiteX5" fmla="*/ 336499 w 716890"/>
              <a:gd name="connsiteY5" fmla="*/ 694944 h 1631291"/>
              <a:gd name="connsiteX6" fmla="*/ 497434 w 716890"/>
              <a:gd name="connsiteY6" fmla="*/ 768096 h 1631291"/>
              <a:gd name="connsiteX7" fmla="*/ 643738 w 716890"/>
              <a:gd name="connsiteY7" fmla="*/ 885139 h 1631291"/>
              <a:gd name="connsiteX8" fmla="*/ 716890 w 716890"/>
              <a:gd name="connsiteY8" fmla="*/ 965606 h 1631291"/>
              <a:gd name="connsiteX9" fmla="*/ 675830 w 716890"/>
              <a:gd name="connsiteY9" fmla="*/ 1044894 h 1631291"/>
              <a:gd name="connsiteX10" fmla="*/ 598196 w 716890"/>
              <a:gd name="connsiteY10" fmla="*/ 1131968 h 1631291"/>
              <a:gd name="connsiteX11" fmla="*/ 442925 w 716890"/>
              <a:gd name="connsiteY11" fmla="*/ 1219043 h 1631291"/>
              <a:gd name="connsiteX12" fmla="*/ 387706 w 716890"/>
              <a:gd name="connsiteY12" fmla="*/ 1265530 h 1631291"/>
              <a:gd name="connsiteX13" fmla="*/ 241402 w 716890"/>
              <a:gd name="connsiteY13" fmla="*/ 1367942 h 1631291"/>
              <a:gd name="connsiteX14" fmla="*/ 124359 w 716890"/>
              <a:gd name="connsiteY14" fmla="*/ 1521562 h 1631291"/>
              <a:gd name="connsiteX15" fmla="*/ 0 w 716890"/>
              <a:gd name="connsiteY15" fmla="*/ 1631290 h 1631291"/>
              <a:gd name="connsiteX16" fmla="*/ 539134 w 716890"/>
              <a:gd name="connsiteY16" fmla="*/ 1507214 h 1631291"/>
              <a:gd name="connsiteX0" fmla="*/ 321868 w 592531"/>
              <a:gd name="connsiteY0" fmla="*/ 0 h 1521561"/>
              <a:gd name="connsiteX1" fmla="*/ 321868 w 592531"/>
              <a:gd name="connsiteY1" fmla="*/ 0 h 1521561"/>
              <a:gd name="connsiteX2" fmla="*/ 175564 w 592531"/>
              <a:gd name="connsiteY2" fmla="*/ 197510 h 1521561"/>
              <a:gd name="connsiteX3" fmla="*/ 95097 w 592531"/>
              <a:gd name="connsiteY3" fmla="*/ 409651 h 1521561"/>
              <a:gd name="connsiteX4" fmla="*/ 87782 w 592531"/>
              <a:gd name="connsiteY4" fmla="*/ 526694 h 1521561"/>
              <a:gd name="connsiteX5" fmla="*/ 212140 w 592531"/>
              <a:gd name="connsiteY5" fmla="*/ 694944 h 1521561"/>
              <a:gd name="connsiteX6" fmla="*/ 373075 w 592531"/>
              <a:gd name="connsiteY6" fmla="*/ 768096 h 1521561"/>
              <a:gd name="connsiteX7" fmla="*/ 519379 w 592531"/>
              <a:gd name="connsiteY7" fmla="*/ 885139 h 1521561"/>
              <a:gd name="connsiteX8" fmla="*/ 592531 w 592531"/>
              <a:gd name="connsiteY8" fmla="*/ 965606 h 1521561"/>
              <a:gd name="connsiteX9" fmla="*/ 551471 w 592531"/>
              <a:gd name="connsiteY9" fmla="*/ 1044894 h 1521561"/>
              <a:gd name="connsiteX10" fmla="*/ 473837 w 592531"/>
              <a:gd name="connsiteY10" fmla="*/ 1131968 h 1521561"/>
              <a:gd name="connsiteX11" fmla="*/ 318566 w 592531"/>
              <a:gd name="connsiteY11" fmla="*/ 1219043 h 1521561"/>
              <a:gd name="connsiteX12" fmla="*/ 263347 w 592531"/>
              <a:gd name="connsiteY12" fmla="*/ 1265530 h 1521561"/>
              <a:gd name="connsiteX13" fmla="*/ 117043 w 592531"/>
              <a:gd name="connsiteY13" fmla="*/ 1367942 h 1521561"/>
              <a:gd name="connsiteX14" fmla="*/ 0 w 592531"/>
              <a:gd name="connsiteY14" fmla="*/ 1521562 h 1521561"/>
              <a:gd name="connsiteX15" fmla="*/ 414775 w 592531"/>
              <a:gd name="connsiteY15" fmla="*/ 1507214 h 1521561"/>
              <a:gd name="connsiteX0" fmla="*/ 234086 w 504749"/>
              <a:gd name="connsiteY0" fmla="*/ 0 h 1507213"/>
              <a:gd name="connsiteX1" fmla="*/ 234086 w 504749"/>
              <a:gd name="connsiteY1" fmla="*/ 0 h 1507213"/>
              <a:gd name="connsiteX2" fmla="*/ 87782 w 504749"/>
              <a:gd name="connsiteY2" fmla="*/ 197510 h 1507213"/>
              <a:gd name="connsiteX3" fmla="*/ 7315 w 504749"/>
              <a:gd name="connsiteY3" fmla="*/ 409651 h 1507213"/>
              <a:gd name="connsiteX4" fmla="*/ 0 w 504749"/>
              <a:gd name="connsiteY4" fmla="*/ 526694 h 1507213"/>
              <a:gd name="connsiteX5" fmla="*/ 124358 w 504749"/>
              <a:gd name="connsiteY5" fmla="*/ 694944 h 1507213"/>
              <a:gd name="connsiteX6" fmla="*/ 285293 w 504749"/>
              <a:gd name="connsiteY6" fmla="*/ 768096 h 1507213"/>
              <a:gd name="connsiteX7" fmla="*/ 431597 w 504749"/>
              <a:gd name="connsiteY7" fmla="*/ 885139 h 1507213"/>
              <a:gd name="connsiteX8" fmla="*/ 504749 w 504749"/>
              <a:gd name="connsiteY8" fmla="*/ 965606 h 1507213"/>
              <a:gd name="connsiteX9" fmla="*/ 463689 w 504749"/>
              <a:gd name="connsiteY9" fmla="*/ 1044894 h 1507213"/>
              <a:gd name="connsiteX10" fmla="*/ 386055 w 504749"/>
              <a:gd name="connsiteY10" fmla="*/ 1131968 h 1507213"/>
              <a:gd name="connsiteX11" fmla="*/ 230784 w 504749"/>
              <a:gd name="connsiteY11" fmla="*/ 1219043 h 1507213"/>
              <a:gd name="connsiteX12" fmla="*/ 175565 w 504749"/>
              <a:gd name="connsiteY12" fmla="*/ 1265530 h 1507213"/>
              <a:gd name="connsiteX13" fmla="*/ 29261 w 504749"/>
              <a:gd name="connsiteY13" fmla="*/ 1367942 h 1507213"/>
              <a:gd name="connsiteX14" fmla="*/ 326993 w 504749"/>
              <a:gd name="connsiteY14" fmla="*/ 1507214 h 1507213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75565 w 504749"/>
              <a:gd name="connsiteY12" fmla="*/ 1265530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21667"/>
              <a:gd name="connsiteX1" fmla="*/ 234086 w 504749"/>
              <a:gd name="connsiteY1" fmla="*/ 0 h 1521667"/>
              <a:gd name="connsiteX2" fmla="*/ 87782 w 504749"/>
              <a:gd name="connsiteY2" fmla="*/ 197510 h 1521667"/>
              <a:gd name="connsiteX3" fmla="*/ 7315 w 504749"/>
              <a:gd name="connsiteY3" fmla="*/ 409651 h 1521667"/>
              <a:gd name="connsiteX4" fmla="*/ 0 w 504749"/>
              <a:gd name="connsiteY4" fmla="*/ 526694 h 1521667"/>
              <a:gd name="connsiteX5" fmla="*/ 124358 w 504749"/>
              <a:gd name="connsiteY5" fmla="*/ 694944 h 1521667"/>
              <a:gd name="connsiteX6" fmla="*/ 285293 w 504749"/>
              <a:gd name="connsiteY6" fmla="*/ 768096 h 1521667"/>
              <a:gd name="connsiteX7" fmla="*/ 431597 w 504749"/>
              <a:gd name="connsiteY7" fmla="*/ 885139 h 1521667"/>
              <a:gd name="connsiteX8" fmla="*/ 504749 w 504749"/>
              <a:gd name="connsiteY8" fmla="*/ 965606 h 1521667"/>
              <a:gd name="connsiteX9" fmla="*/ 463689 w 504749"/>
              <a:gd name="connsiteY9" fmla="*/ 1044894 h 1521667"/>
              <a:gd name="connsiteX10" fmla="*/ 386055 w 504749"/>
              <a:gd name="connsiteY10" fmla="*/ 1131968 h 1521667"/>
              <a:gd name="connsiteX11" fmla="*/ 224341 w 504749"/>
              <a:gd name="connsiteY11" fmla="*/ 1168454 h 1521667"/>
              <a:gd name="connsiteX12" fmla="*/ 156235 w 504749"/>
              <a:gd name="connsiteY12" fmla="*/ 1207715 h 1521667"/>
              <a:gd name="connsiteX13" fmla="*/ 55035 w 504749"/>
              <a:gd name="connsiteY13" fmla="*/ 1281218 h 1521667"/>
              <a:gd name="connsiteX14" fmla="*/ 384985 w 504749"/>
              <a:gd name="connsiteY14" fmla="*/ 1521667 h 1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49" h="1521667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lnTo>
                  <a:pt x="504749" y="965606"/>
                </a:lnTo>
                <a:lnTo>
                  <a:pt x="463689" y="1044894"/>
                </a:lnTo>
                <a:lnTo>
                  <a:pt x="386055" y="1131968"/>
                </a:lnTo>
                <a:lnTo>
                  <a:pt x="224341" y="1168454"/>
                </a:lnTo>
                <a:lnTo>
                  <a:pt x="156235" y="1207715"/>
                </a:lnTo>
                <a:lnTo>
                  <a:pt x="55035" y="1281218"/>
                </a:lnTo>
                <a:cubicBezTo>
                  <a:pt x="42590" y="1414365"/>
                  <a:pt x="294332" y="1446335"/>
                  <a:pt x="384985" y="15216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3" y="1988839"/>
            <a:ext cx="1368153" cy="37746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70478 w 2270478"/>
              <a:gd name="connsiteY0" fmla="*/ 1318612 h 1859444"/>
              <a:gd name="connsiteX1" fmla="*/ 1990884 w 2270478"/>
              <a:gd name="connsiteY1" fmla="*/ 1351612 h 1859444"/>
              <a:gd name="connsiteX2" fmla="*/ 1491171 w 2270478"/>
              <a:gd name="connsiteY2" fmla="*/ 1499720 h 1859444"/>
              <a:gd name="connsiteX3" fmla="*/ 1234966 w 2270478"/>
              <a:gd name="connsiteY3" fmla="*/ 1682155 h 1859444"/>
              <a:gd name="connsiteX4" fmla="*/ 856160 w 2270478"/>
              <a:gd name="connsiteY4" fmla="*/ 1712430 h 1859444"/>
              <a:gd name="connsiteX5" fmla="*/ 839351 w 2270478"/>
              <a:gd name="connsiteY5" fmla="*/ 1396041 h 1859444"/>
              <a:gd name="connsiteX6" fmla="*/ 1027448 w 2270478"/>
              <a:gd name="connsiteY6" fmla="*/ 983803 h 1859444"/>
              <a:gd name="connsiteX7" fmla="*/ 1310386 w 2270478"/>
              <a:gd name="connsiteY7" fmla="*/ 462878 h 1859444"/>
              <a:gd name="connsiteX8" fmla="*/ 1907036 w 2270478"/>
              <a:gd name="connsiteY8" fmla="*/ 678874 h 1859444"/>
              <a:gd name="connsiteX9" fmla="*/ 2096559 w 2270478"/>
              <a:gd name="connsiteY9" fmla="*/ 550626 h 1859444"/>
              <a:gd name="connsiteX10" fmla="*/ 1822803 w 2270478"/>
              <a:gd name="connsiteY10" fmla="*/ 348131 h 1859444"/>
              <a:gd name="connsiteX11" fmla="*/ 1233173 w 2270478"/>
              <a:gd name="connsiteY11" fmla="*/ 3886 h 1859444"/>
              <a:gd name="connsiteX12" fmla="*/ 818997 w 2270478"/>
              <a:gd name="connsiteY12" fmla="*/ 922688 h 1859444"/>
              <a:gd name="connsiteX13" fmla="*/ 744500 w 2270478"/>
              <a:gd name="connsiteY13" fmla="*/ 1163422 h 1859444"/>
              <a:gd name="connsiteX14" fmla="*/ 222322 w 2270478"/>
              <a:gd name="connsiteY14" fmla="*/ 1541462 h 1859444"/>
              <a:gd name="connsiteX15" fmla="*/ 0 w 2270478"/>
              <a:gd name="connsiteY15" fmla="*/ 1854902 h 1859444"/>
              <a:gd name="connsiteX16" fmla="*/ 663577 w 2270478"/>
              <a:gd name="connsiteY16" fmla="*/ 1725239 h 1859444"/>
              <a:gd name="connsiteX0" fmla="*/ 2048522 w 2048522"/>
              <a:gd name="connsiteY0" fmla="*/ 1318612 h 1744917"/>
              <a:gd name="connsiteX1" fmla="*/ 1768928 w 2048522"/>
              <a:gd name="connsiteY1" fmla="*/ 1351612 h 1744917"/>
              <a:gd name="connsiteX2" fmla="*/ 1269215 w 2048522"/>
              <a:gd name="connsiteY2" fmla="*/ 1499720 h 1744917"/>
              <a:gd name="connsiteX3" fmla="*/ 1013010 w 2048522"/>
              <a:gd name="connsiteY3" fmla="*/ 1682155 h 1744917"/>
              <a:gd name="connsiteX4" fmla="*/ 634204 w 2048522"/>
              <a:gd name="connsiteY4" fmla="*/ 1712430 h 1744917"/>
              <a:gd name="connsiteX5" fmla="*/ 617395 w 2048522"/>
              <a:gd name="connsiteY5" fmla="*/ 1396041 h 1744917"/>
              <a:gd name="connsiteX6" fmla="*/ 805492 w 2048522"/>
              <a:gd name="connsiteY6" fmla="*/ 983803 h 1744917"/>
              <a:gd name="connsiteX7" fmla="*/ 1088430 w 2048522"/>
              <a:gd name="connsiteY7" fmla="*/ 462878 h 1744917"/>
              <a:gd name="connsiteX8" fmla="*/ 1685080 w 2048522"/>
              <a:gd name="connsiteY8" fmla="*/ 678874 h 1744917"/>
              <a:gd name="connsiteX9" fmla="*/ 1874603 w 2048522"/>
              <a:gd name="connsiteY9" fmla="*/ 550626 h 1744917"/>
              <a:gd name="connsiteX10" fmla="*/ 1600847 w 2048522"/>
              <a:gd name="connsiteY10" fmla="*/ 348131 h 1744917"/>
              <a:gd name="connsiteX11" fmla="*/ 1011217 w 2048522"/>
              <a:gd name="connsiteY11" fmla="*/ 3886 h 1744917"/>
              <a:gd name="connsiteX12" fmla="*/ 597041 w 2048522"/>
              <a:gd name="connsiteY12" fmla="*/ 922688 h 1744917"/>
              <a:gd name="connsiteX13" fmla="*/ 522544 w 2048522"/>
              <a:gd name="connsiteY13" fmla="*/ 1163422 h 1744917"/>
              <a:gd name="connsiteX14" fmla="*/ 366 w 2048522"/>
              <a:gd name="connsiteY14" fmla="*/ 1541462 h 1744917"/>
              <a:gd name="connsiteX15" fmla="*/ 441621 w 2048522"/>
              <a:gd name="connsiteY15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80923 w 1606901"/>
              <a:gd name="connsiteY13" fmla="*/ 1163422 h 1744917"/>
              <a:gd name="connsiteX14" fmla="*/ 0 w 1606901"/>
              <a:gd name="connsiteY14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0 w 1606901"/>
              <a:gd name="connsiteY13" fmla="*/ 1725239 h 1744917"/>
              <a:gd name="connsiteX0" fmla="*/ 1606901 w 1606901"/>
              <a:gd name="connsiteY0" fmla="*/ 1382172 h 1808477"/>
              <a:gd name="connsiteX1" fmla="*/ 1327307 w 1606901"/>
              <a:gd name="connsiteY1" fmla="*/ 1415172 h 1808477"/>
              <a:gd name="connsiteX2" fmla="*/ 827594 w 1606901"/>
              <a:gd name="connsiteY2" fmla="*/ 1563280 h 1808477"/>
              <a:gd name="connsiteX3" fmla="*/ 571389 w 1606901"/>
              <a:gd name="connsiteY3" fmla="*/ 1745715 h 1808477"/>
              <a:gd name="connsiteX4" fmla="*/ 192583 w 1606901"/>
              <a:gd name="connsiteY4" fmla="*/ 1775990 h 1808477"/>
              <a:gd name="connsiteX5" fmla="*/ 175774 w 1606901"/>
              <a:gd name="connsiteY5" fmla="*/ 1459601 h 1808477"/>
              <a:gd name="connsiteX6" fmla="*/ 363871 w 1606901"/>
              <a:gd name="connsiteY6" fmla="*/ 1047363 h 1808477"/>
              <a:gd name="connsiteX7" fmla="*/ 646809 w 1606901"/>
              <a:gd name="connsiteY7" fmla="*/ 526438 h 1808477"/>
              <a:gd name="connsiteX8" fmla="*/ 1243459 w 1606901"/>
              <a:gd name="connsiteY8" fmla="*/ 742434 h 1808477"/>
              <a:gd name="connsiteX9" fmla="*/ 1432982 w 1606901"/>
              <a:gd name="connsiteY9" fmla="*/ 614186 h 1808477"/>
              <a:gd name="connsiteX10" fmla="*/ 1159226 w 1606901"/>
              <a:gd name="connsiteY10" fmla="*/ 411691 h 1808477"/>
              <a:gd name="connsiteX11" fmla="*/ 569596 w 1606901"/>
              <a:gd name="connsiteY11" fmla="*/ 67446 h 1808477"/>
              <a:gd name="connsiteX12" fmla="*/ 0 w 1606901"/>
              <a:gd name="connsiteY12" fmla="*/ 1788799 h 1808477"/>
              <a:gd name="connsiteX0" fmla="*/ 1606901 w 1606901"/>
              <a:gd name="connsiteY0" fmla="*/ 970481 h 1396786"/>
              <a:gd name="connsiteX1" fmla="*/ 1327307 w 1606901"/>
              <a:gd name="connsiteY1" fmla="*/ 1003481 h 1396786"/>
              <a:gd name="connsiteX2" fmla="*/ 827594 w 1606901"/>
              <a:gd name="connsiteY2" fmla="*/ 1151589 h 1396786"/>
              <a:gd name="connsiteX3" fmla="*/ 571389 w 1606901"/>
              <a:gd name="connsiteY3" fmla="*/ 1334024 h 1396786"/>
              <a:gd name="connsiteX4" fmla="*/ 192583 w 1606901"/>
              <a:gd name="connsiteY4" fmla="*/ 1364299 h 1396786"/>
              <a:gd name="connsiteX5" fmla="*/ 175774 w 1606901"/>
              <a:gd name="connsiteY5" fmla="*/ 1047910 h 1396786"/>
              <a:gd name="connsiteX6" fmla="*/ 363871 w 1606901"/>
              <a:gd name="connsiteY6" fmla="*/ 635672 h 1396786"/>
              <a:gd name="connsiteX7" fmla="*/ 646809 w 1606901"/>
              <a:gd name="connsiteY7" fmla="*/ 114747 h 1396786"/>
              <a:gd name="connsiteX8" fmla="*/ 1243459 w 1606901"/>
              <a:gd name="connsiteY8" fmla="*/ 330743 h 1396786"/>
              <a:gd name="connsiteX9" fmla="*/ 1432982 w 1606901"/>
              <a:gd name="connsiteY9" fmla="*/ 202495 h 1396786"/>
              <a:gd name="connsiteX10" fmla="*/ 1159226 w 1606901"/>
              <a:gd name="connsiteY10" fmla="*/ 0 h 1396786"/>
              <a:gd name="connsiteX11" fmla="*/ 0 w 1606901"/>
              <a:gd name="connsiteY11" fmla="*/ 1377108 h 1396786"/>
              <a:gd name="connsiteX0" fmla="*/ 1606901 w 1606901"/>
              <a:gd name="connsiteY0" fmla="*/ 861390 h 1287695"/>
              <a:gd name="connsiteX1" fmla="*/ 1327307 w 1606901"/>
              <a:gd name="connsiteY1" fmla="*/ 894390 h 1287695"/>
              <a:gd name="connsiteX2" fmla="*/ 827594 w 1606901"/>
              <a:gd name="connsiteY2" fmla="*/ 1042498 h 1287695"/>
              <a:gd name="connsiteX3" fmla="*/ 571389 w 1606901"/>
              <a:gd name="connsiteY3" fmla="*/ 1224933 h 1287695"/>
              <a:gd name="connsiteX4" fmla="*/ 192583 w 1606901"/>
              <a:gd name="connsiteY4" fmla="*/ 1255208 h 1287695"/>
              <a:gd name="connsiteX5" fmla="*/ 175774 w 1606901"/>
              <a:gd name="connsiteY5" fmla="*/ 938819 h 1287695"/>
              <a:gd name="connsiteX6" fmla="*/ 363871 w 1606901"/>
              <a:gd name="connsiteY6" fmla="*/ 526581 h 1287695"/>
              <a:gd name="connsiteX7" fmla="*/ 646809 w 1606901"/>
              <a:gd name="connsiteY7" fmla="*/ 5656 h 1287695"/>
              <a:gd name="connsiteX8" fmla="*/ 1243459 w 1606901"/>
              <a:gd name="connsiteY8" fmla="*/ 221652 h 1287695"/>
              <a:gd name="connsiteX9" fmla="*/ 1432982 w 1606901"/>
              <a:gd name="connsiteY9" fmla="*/ 93404 h 1287695"/>
              <a:gd name="connsiteX10" fmla="*/ 0 w 1606901"/>
              <a:gd name="connsiteY10" fmla="*/ 1268017 h 1287695"/>
              <a:gd name="connsiteX0" fmla="*/ 1606901 w 1606901"/>
              <a:gd name="connsiteY0" fmla="*/ 873218 h 1299523"/>
              <a:gd name="connsiteX1" fmla="*/ 1327307 w 1606901"/>
              <a:gd name="connsiteY1" fmla="*/ 906218 h 1299523"/>
              <a:gd name="connsiteX2" fmla="*/ 827594 w 1606901"/>
              <a:gd name="connsiteY2" fmla="*/ 1054326 h 1299523"/>
              <a:gd name="connsiteX3" fmla="*/ 571389 w 1606901"/>
              <a:gd name="connsiteY3" fmla="*/ 1236761 h 1299523"/>
              <a:gd name="connsiteX4" fmla="*/ 192583 w 1606901"/>
              <a:gd name="connsiteY4" fmla="*/ 1267036 h 1299523"/>
              <a:gd name="connsiteX5" fmla="*/ 175774 w 1606901"/>
              <a:gd name="connsiteY5" fmla="*/ 950647 h 1299523"/>
              <a:gd name="connsiteX6" fmla="*/ 363871 w 1606901"/>
              <a:gd name="connsiteY6" fmla="*/ 538409 h 1299523"/>
              <a:gd name="connsiteX7" fmla="*/ 646809 w 1606901"/>
              <a:gd name="connsiteY7" fmla="*/ 17484 h 1299523"/>
              <a:gd name="connsiteX8" fmla="*/ 1243459 w 1606901"/>
              <a:gd name="connsiteY8" fmla="*/ 233480 h 1299523"/>
              <a:gd name="connsiteX9" fmla="*/ 0 w 1606901"/>
              <a:gd name="connsiteY9" fmla="*/ 1279845 h 1299523"/>
              <a:gd name="connsiteX0" fmla="*/ 1606901 w 1606901"/>
              <a:gd name="connsiteY0" fmla="*/ 877843 h 1304148"/>
              <a:gd name="connsiteX1" fmla="*/ 1327307 w 1606901"/>
              <a:gd name="connsiteY1" fmla="*/ 910843 h 1304148"/>
              <a:gd name="connsiteX2" fmla="*/ 827594 w 1606901"/>
              <a:gd name="connsiteY2" fmla="*/ 1058951 h 1304148"/>
              <a:gd name="connsiteX3" fmla="*/ 571389 w 1606901"/>
              <a:gd name="connsiteY3" fmla="*/ 1241386 h 1304148"/>
              <a:gd name="connsiteX4" fmla="*/ 192583 w 1606901"/>
              <a:gd name="connsiteY4" fmla="*/ 1271661 h 1304148"/>
              <a:gd name="connsiteX5" fmla="*/ 175774 w 1606901"/>
              <a:gd name="connsiteY5" fmla="*/ 955272 h 1304148"/>
              <a:gd name="connsiteX6" fmla="*/ 363871 w 1606901"/>
              <a:gd name="connsiteY6" fmla="*/ 543034 h 1304148"/>
              <a:gd name="connsiteX7" fmla="*/ 646809 w 1606901"/>
              <a:gd name="connsiteY7" fmla="*/ 22109 h 1304148"/>
              <a:gd name="connsiteX8" fmla="*/ 0 w 1606901"/>
              <a:gd name="connsiteY8" fmla="*/ 1284470 h 1304148"/>
              <a:gd name="connsiteX0" fmla="*/ 1606901 w 1606901"/>
              <a:gd name="connsiteY0" fmla="*/ 334809 h 761114"/>
              <a:gd name="connsiteX1" fmla="*/ 1327307 w 1606901"/>
              <a:gd name="connsiteY1" fmla="*/ 367809 h 761114"/>
              <a:gd name="connsiteX2" fmla="*/ 827594 w 1606901"/>
              <a:gd name="connsiteY2" fmla="*/ 515917 h 761114"/>
              <a:gd name="connsiteX3" fmla="*/ 571389 w 1606901"/>
              <a:gd name="connsiteY3" fmla="*/ 698352 h 761114"/>
              <a:gd name="connsiteX4" fmla="*/ 192583 w 1606901"/>
              <a:gd name="connsiteY4" fmla="*/ 728627 h 761114"/>
              <a:gd name="connsiteX5" fmla="*/ 175774 w 1606901"/>
              <a:gd name="connsiteY5" fmla="*/ 412238 h 761114"/>
              <a:gd name="connsiteX6" fmla="*/ 363871 w 1606901"/>
              <a:gd name="connsiteY6" fmla="*/ 0 h 761114"/>
              <a:gd name="connsiteX7" fmla="*/ 0 w 1606901"/>
              <a:gd name="connsiteY7" fmla="*/ 741436 h 761114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175774 w 1606901"/>
              <a:gd name="connsiteY5" fmla="*/ 77429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901" h="426305">
                <a:moveTo>
                  <a:pt x="1606901" y="0"/>
                </a:moveTo>
                <a:lnTo>
                  <a:pt x="1327307" y="33000"/>
                </a:lnTo>
                <a:lnTo>
                  <a:pt x="827594" y="181108"/>
                </a:lnTo>
                <a:lnTo>
                  <a:pt x="571389" y="363543"/>
                </a:lnTo>
                <a:cubicBezTo>
                  <a:pt x="393154" y="440263"/>
                  <a:pt x="353497" y="442025"/>
                  <a:pt x="192583" y="393818"/>
                </a:cubicBezTo>
                <a:cubicBezTo>
                  <a:pt x="128389" y="398088"/>
                  <a:pt x="57174" y="321359"/>
                  <a:pt x="0" y="40662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25567 w 3825929"/>
              <a:gd name="connsiteY0" fmla="*/ 1097280 h 3069204"/>
              <a:gd name="connsiteX1" fmla="*/ 2235668 w 3825929"/>
              <a:gd name="connsiteY1" fmla="*/ 1089329 h 3069204"/>
              <a:gd name="connsiteX2" fmla="*/ 2537818 w 3825929"/>
              <a:gd name="connsiteY2" fmla="*/ 978011 h 3069204"/>
              <a:gd name="connsiteX3" fmla="*/ 2832016 w 3825929"/>
              <a:gd name="connsiteY3" fmla="*/ 826936 h 3069204"/>
              <a:gd name="connsiteX4" fmla="*/ 3094409 w 3825929"/>
              <a:gd name="connsiteY4" fmla="*/ 667910 h 3069204"/>
              <a:gd name="connsiteX5" fmla="*/ 3173922 w 3825929"/>
              <a:gd name="connsiteY5" fmla="*/ 461176 h 3069204"/>
              <a:gd name="connsiteX6" fmla="*/ 3197776 w 3825929"/>
              <a:gd name="connsiteY6" fmla="*/ 270344 h 3069204"/>
              <a:gd name="connsiteX7" fmla="*/ 3253435 w 3825929"/>
              <a:gd name="connsiteY7" fmla="*/ 174929 h 3069204"/>
              <a:gd name="connsiteX8" fmla="*/ 3301143 w 3825929"/>
              <a:gd name="connsiteY8" fmla="*/ 87464 h 3069204"/>
              <a:gd name="connsiteX9" fmla="*/ 3460169 w 3825929"/>
              <a:gd name="connsiteY9" fmla="*/ 0 h 3069204"/>
              <a:gd name="connsiteX10" fmla="*/ 3635098 w 3825929"/>
              <a:gd name="connsiteY10" fmla="*/ 15903 h 3069204"/>
              <a:gd name="connsiteX11" fmla="*/ 3762318 w 3825929"/>
              <a:gd name="connsiteY11" fmla="*/ 119270 h 3069204"/>
              <a:gd name="connsiteX12" fmla="*/ 3770270 w 3825929"/>
              <a:gd name="connsiteY12" fmla="*/ 214685 h 3069204"/>
              <a:gd name="connsiteX13" fmla="*/ 3770270 w 3825929"/>
              <a:gd name="connsiteY13" fmla="*/ 373711 h 3069204"/>
              <a:gd name="connsiteX14" fmla="*/ 3738465 w 3825929"/>
              <a:gd name="connsiteY14" fmla="*/ 492981 h 3069204"/>
              <a:gd name="connsiteX15" fmla="*/ 3706659 w 3825929"/>
              <a:gd name="connsiteY15" fmla="*/ 588397 h 3069204"/>
              <a:gd name="connsiteX16" fmla="*/ 3810026 w 3825929"/>
              <a:gd name="connsiteY16" fmla="*/ 795131 h 3069204"/>
              <a:gd name="connsiteX17" fmla="*/ 3825929 w 3825929"/>
              <a:gd name="connsiteY17" fmla="*/ 1009816 h 3069204"/>
              <a:gd name="connsiteX18" fmla="*/ 3738465 w 3825929"/>
              <a:gd name="connsiteY18" fmla="*/ 1240404 h 3069204"/>
              <a:gd name="connsiteX19" fmla="*/ 3611244 w 3825929"/>
              <a:gd name="connsiteY19" fmla="*/ 1661823 h 3069204"/>
              <a:gd name="connsiteX20" fmla="*/ 3539682 w 3825929"/>
              <a:gd name="connsiteY20" fmla="*/ 1987826 h 3069204"/>
              <a:gd name="connsiteX21" fmla="*/ 3412461 w 3825929"/>
              <a:gd name="connsiteY21" fmla="*/ 2202511 h 3069204"/>
              <a:gd name="connsiteX22" fmla="*/ 3229581 w 3825929"/>
              <a:gd name="connsiteY22" fmla="*/ 2329732 h 3069204"/>
              <a:gd name="connsiteX23" fmla="*/ 3110312 w 3825929"/>
              <a:gd name="connsiteY23" fmla="*/ 2385391 h 3069204"/>
              <a:gd name="connsiteX24" fmla="*/ 3014896 w 3825929"/>
              <a:gd name="connsiteY24" fmla="*/ 2552369 h 3069204"/>
              <a:gd name="connsiteX25" fmla="*/ 2863821 w 3825929"/>
              <a:gd name="connsiteY25" fmla="*/ 2655736 h 3069204"/>
              <a:gd name="connsiteX26" fmla="*/ 2680941 w 3825929"/>
              <a:gd name="connsiteY26" fmla="*/ 2743200 h 3069204"/>
              <a:gd name="connsiteX27" fmla="*/ 2410597 w 3825929"/>
              <a:gd name="connsiteY27" fmla="*/ 2782957 h 3069204"/>
              <a:gd name="connsiteX28" fmla="*/ 2148204 w 3825929"/>
              <a:gd name="connsiteY28" fmla="*/ 2830664 h 3069204"/>
              <a:gd name="connsiteX29" fmla="*/ 1981226 w 3825929"/>
              <a:gd name="connsiteY29" fmla="*/ 2910177 h 3069204"/>
              <a:gd name="connsiteX30" fmla="*/ 1885811 w 3825929"/>
              <a:gd name="connsiteY30" fmla="*/ 3013544 h 3069204"/>
              <a:gd name="connsiteX31" fmla="*/ 1838103 w 3825929"/>
              <a:gd name="connsiteY31" fmla="*/ 3069204 h 3069204"/>
              <a:gd name="connsiteX32" fmla="*/ 1766541 w 3825929"/>
              <a:gd name="connsiteY32" fmla="*/ 3053301 h 3069204"/>
              <a:gd name="connsiteX33" fmla="*/ 1734736 w 3825929"/>
              <a:gd name="connsiteY33" fmla="*/ 2934031 h 3069204"/>
              <a:gd name="connsiteX34" fmla="*/ 1615466 w 3825929"/>
              <a:gd name="connsiteY34" fmla="*/ 2751151 h 3069204"/>
              <a:gd name="connsiteX35" fmla="*/ 1472343 w 3825929"/>
              <a:gd name="connsiteY35" fmla="*/ 2512612 h 3069204"/>
              <a:gd name="connsiteX36" fmla="*/ 1361025 w 3825929"/>
              <a:gd name="connsiteY36" fmla="*/ 2329732 h 3069204"/>
              <a:gd name="connsiteX37" fmla="*/ 1138388 w 3825929"/>
              <a:gd name="connsiteY37" fmla="*/ 2242268 h 3069204"/>
              <a:gd name="connsiteX38" fmla="*/ 1027070 w 3825929"/>
              <a:gd name="connsiteY38" fmla="*/ 2274073 h 3069204"/>
              <a:gd name="connsiteX39" fmla="*/ 979362 w 3825929"/>
              <a:gd name="connsiteY39" fmla="*/ 2345635 h 3069204"/>
              <a:gd name="connsiteX40" fmla="*/ 979362 w 3825929"/>
              <a:gd name="connsiteY40" fmla="*/ 2456953 h 3069204"/>
              <a:gd name="connsiteX41" fmla="*/ 923703 w 3825929"/>
              <a:gd name="connsiteY41" fmla="*/ 2552369 h 3069204"/>
              <a:gd name="connsiteX42" fmla="*/ 788531 w 3825929"/>
              <a:gd name="connsiteY42" fmla="*/ 2623931 h 3069204"/>
              <a:gd name="connsiteX43" fmla="*/ 621553 w 3825929"/>
              <a:gd name="connsiteY43" fmla="*/ 2655736 h 3069204"/>
              <a:gd name="connsiteX44" fmla="*/ 510235 w 3825929"/>
              <a:gd name="connsiteY44" fmla="*/ 2536466 h 3069204"/>
              <a:gd name="connsiteX45" fmla="*/ 494332 w 3825929"/>
              <a:gd name="connsiteY45" fmla="*/ 2417197 h 3069204"/>
              <a:gd name="connsiteX46" fmla="*/ 573845 w 3825929"/>
              <a:gd name="connsiteY46" fmla="*/ 2289976 h 3069204"/>
              <a:gd name="connsiteX47" fmla="*/ 502284 w 3825929"/>
              <a:gd name="connsiteY47" fmla="*/ 2091193 h 3069204"/>
              <a:gd name="connsiteX48" fmla="*/ 438673 w 3825929"/>
              <a:gd name="connsiteY48" fmla="*/ 1995777 h 3069204"/>
              <a:gd name="connsiteX49" fmla="*/ 255793 w 3825929"/>
              <a:gd name="connsiteY49" fmla="*/ 1852654 h 3069204"/>
              <a:gd name="connsiteX50" fmla="*/ 176280 w 3825929"/>
              <a:gd name="connsiteY50" fmla="*/ 1725433 h 3069204"/>
              <a:gd name="connsiteX51" fmla="*/ 72913 w 3825929"/>
              <a:gd name="connsiteY51" fmla="*/ 1534602 h 3069204"/>
              <a:gd name="connsiteX52" fmla="*/ 41108 w 3825929"/>
              <a:gd name="connsiteY52" fmla="*/ 1478943 h 3069204"/>
              <a:gd name="connsiteX53" fmla="*/ 17254 w 3825929"/>
              <a:gd name="connsiteY53" fmla="*/ 1391478 h 3069204"/>
              <a:gd name="connsiteX54" fmla="*/ 41108 w 3825929"/>
              <a:gd name="connsiteY54" fmla="*/ 1256306 h 3069204"/>
              <a:gd name="connsiteX55" fmla="*/ 470478 w 3825929"/>
              <a:gd name="connsiteY55" fmla="*/ 1192696 h 3069204"/>
              <a:gd name="connsiteX56" fmla="*/ 891898 w 3825929"/>
              <a:gd name="connsiteY56" fmla="*/ 1121134 h 3069204"/>
              <a:gd name="connsiteX57" fmla="*/ 1170193 w 3825929"/>
              <a:gd name="connsiteY57" fmla="*/ 1065475 h 3069204"/>
              <a:gd name="connsiteX58" fmla="*/ 1408732 w 3825929"/>
              <a:gd name="connsiteY58" fmla="*/ 1017767 h 3069204"/>
              <a:gd name="connsiteX59" fmla="*/ 1464392 w 3825929"/>
              <a:gd name="connsiteY59" fmla="*/ 954157 h 3069204"/>
              <a:gd name="connsiteX60" fmla="*/ 1480294 w 3825929"/>
              <a:gd name="connsiteY60" fmla="*/ 842838 h 3069204"/>
              <a:gd name="connsiteX61" fmla="*/ 1472343 w 3825929"/>
              <a:gd name="connsiteY61" fmla="*/ 763325 h 3069204"/>
              <a:gd name="connsiteX0" fmla="*/ 2235668 w 3825929"/>
              <a:gd name="connsiteY0" fmla="*/ 1089329 h 3069204"/>
              <a:gd name="connsiteX1" fmla="*/ 2537818 w 3825929"/>
              <a:gd name="connsiteY1" fmla="*/ 978011 h 3069204"/>
              <a:gd name="connsiteX2" fmla="*/ 2832016 w 3825929"/>
              <a:gd name="connsiteY2" fmla="*/ 826936 h 3069204"/>
              <a:gd name="connsiteX3" fmla="*/ 3094409 w 3825929"/>
              <a:gd name="connsiteY3" fmla="*/ 667910 h 3069204"/>
              <a:gd name="connsiteX4" fmla="*/ 3173922 w 3825929"/>
              <a:gd name="connsiteY4" fmla="*/ 461176 h 3069204"/>
              <a:gd name="connsiteX5" fmla="*/ 3197776 w 3825929"/>
              <a:gd name="connsiteY5" fmla="*/ 270344 h 3069204"/>
              <a:gd name="connsiteX6" fmla="*/ 3253435 w 3825929"/>
              <a:gd name="connsiteY6" fmla="*/ 174929 h 3069204"/>
              <a:gd name="connsiteX7" fmla="*/ 3301143 w 3825929"/>
              <a:gd name="connsiteY7" fmla="*/ 87464 h 3069204"/>
              <a:gd name="connsiteX8" fmla="*/ 3460169 w 3825929"/>
              <a:gd name="connsiteY8" fmla="*/ 0 h 3069204"/>
              <a:gd name="connsiteX9" fmla="*/ 3635098 w 3825929"/>
              <a:gd name="connsiteY9" fmla="*/ 15903 h 3069204"/>
              <a:gd name="connsiteX10" fmla="*/ 3762318 w 3825929"/>
              <a:gd name="connsiteY10" fmla="*/ 119270 h 3069204"/>
              <a:gd name="connsiteX11" fmla="*/ 3770270 w 3825929"/>
              <a:gd name="connsiteY11" fmla="*/ 214685 h 3069204"/>
              <a:gd name="connsiteX12" fmla="*/ 3770270 w 3825929"/>
              <a:gd name="connsiteY12" fmla="*/ 373711 h 3069204"/>
              <a:gd name="connsiteX13" fmla="*/ 3738465 w 3825929"/>
              <a:gd name="connsiteY13" fmla="*/ 492981 h 3069204"/>
              <a:gd name="connsiteX14" fmla="*/ 3706659 w 3825929"/>
              <a:gd name="connsiteY14" fmla="*/ 588397 h 3069204"/>
              <a:gd name="connsiteX15" fmla="*/ 3810026 w 3825929"/>
              <a:gd name="connsiteY15" fmla="*/ 795131 h 3069204"/>
              <a:gd name="connsiteX16" fmla="*/ 3825929 w 3825929"/>
              <a:gd name="connsiteY16" fmla="*/ 1009816 h 3069204"/>
              <a:gd name="connsiteX17" fmla="*/ 3738465 w 3825929"/>
              <a:gd name="connsiteY17" fmla="*/ 1240404 h 3069204"/>
              <a:gd name="connsiteX18" fmla="*/ 3611244 w 3825929"/>
              <a:gd name="connsiteY18" fmla="*/ 1661823 h 3069204"/>
              <a:gd name="connsiteX19" fmla="*/ 3539682 w 3825929"/>
              <a:gd name="connsiteY19" fmla="*/ 1987826 h 3069204"/>
              <a:gd name="connsiteX20" fmla="*/ 3412461 w 3825929"/>
              <a:gd name="connsiteY20" fmla="*/ 2202511 h 3069204"/>
              <a:gd name="connsiteX21" fmla="*/ 3229581 w 3825929"/>
              <a:gd name="connsiteY21" fmla="*/ 2329732 h 3069204"/>
              <a:gd name="connsiteX22" fmla="*/ 3110312 w 3825929"/>
              <a:gd name="connsiteY22" fmla="*/ 2385391 h 3069204"/>
              <a:gd name="connsiteX23" fmla="*/ 3014896 w 3825929"/>
              <a:gd name="connsiteY23" fmla="*/ 2552369 h 3069204"/>
              <a:gd name="connsiteX24" fmla="*/ 2863821 w 3825929"/>
              <a:gd name="connsiteY24" fmla="*/ 2655736 h 3069204"/>
              <a:gd name="connsiteX25" fmla="*/ 2680941 w 3825929"/>
              <a:gd name="connsiteY25" fmla="*/ 2743200 h 3069204"/>
              <a:gd name="connsiteX26" fmla="*/ 2410597 w 3825929"/>
              <a:gd name="connsiteY26" fmla="*/ 2782957 h 3069204"/>
              <a:gd name="connsiteX27" fmla="*/ 2148204 w 3825929"/>
              <a:gd name="connsiteY27" fmla="*/ 2830664 h 3069204"/>
              <a:gd name="connsiteX28" fmla="*/ 1981226 w 3825929"/>
              <a:gd name="connsiteY28" fmla="*/ 2910177 h 3069204"/>
              <a:gd name="connsiteX29" fmla="*/ 1885811 w 3825929"/>
              <a:gd name="connsiteY29" fmla="*/ 3013544 h 3069204"/>
              <a:gd name="connsiteX30" fmla="*/ 1838103 w 3825929"/>
              <a:gd name="connsiteY30" fmla="*/ 3069204 h 3069204"/>
              <a:gd name="connsiteX31" fmla="*/ 1766541 w 3825929"/>
              <a:gd name="connsiteY31" fmla="*/ 3053301 h 3069204"/>
              <a:gd name="connsiteX32" fmla="*/ 1734736 w 3825929"/>
              <a:gd name="connsiteY32" fmla="*/ 2934031 h 3069204"/>
              <a:gd name="connsiteX33" fmla="*/ 1615466 w 3825929"/>
              <a:gd name="connsiteY33" fmla="*/ 2751151 h 3069204"/>
              <a:gd name="connsiteX34" fmla="*/ 1472343 w 3825929"/>
              <a:gd name="connsiteY34" fmla="*/ 2512612 h 3069204"/>
              <a:gd name="connsiteX35" fmla="*/ 1361025 w 3825929"/>
              <a:gd name="connsiteY35" fmla="*/ 2329732 h 3069204"/>
              <a:gd name="connsiteX36" fmla="*/ 1138388 w 3825929"/>
              <a:gd name="connsiteY36" fmla="*/ 2242268 h 3069204"/>
              <a:gd name="connsiteX37" fmla="*/ 1027070 w 3825929"/>
              <a:gd name="connsiteY37" fmla="*/ 2274073 h 3069204"/>
              <a:gd name="connsiteX38" fmla="*/ 979362 w 3825929"/>
              <a:gd name="connsiteY38" fmla="*/ 2345635 h 3069204"/>
              <a:gd name="connsiteX39" fmla="*/ 979362 w 3825929"/>
              <a:gd name="connsiteY39" fmla="*/ 2456953 h 3069204"/>
              <a:gd name="connsiteX40" fmla="*/ 923703 w 3825929"/>
              <a:gd name="connsiteY40" fmla="*/ 2552369 h 3069204"/>
              <a:gd name="connsiteX41" fmla="*/ 788531 w 3825929"/>
              <a:gd name="connsiteY41" fmla="*/ 2623931 h 3069204"/>
              <a:gd name="connsiteX42" fmla="*/ 621553 w 3825929"/>
              <a:gd name="connsiteY42" fmla="*/ 2655736 h 3069204"/>
              <a:gd name="connsiteX43" fmla="*/ 510235 w 3825929"/>
              <a:gd name="connsiteY43" fmla="*/ 2536466 h 3069204"/>
              <a:gd name="connsiteX44" fmla="*/ 494332 w 3825929"/>
              <a:gd name="connsiteY44" fmla="*/ 2417197 h 3069204"/>
              <a:gd name="connsiteX45" fmla="*/ 573845 w 3825929"/>
              <a:gd name="connsiteY45" fmla="*/ 2289976 h 3069204"/>
              <a:gd name="connsiteX46" fmla="*/ 502284 w 3825929"/>
              <a:gd name="connsiteY46" fmla="*/ 2091193 h 3069204"/>
              <a:gd name="connsiteX47" fmla="*/ 438673 w 3825929"/>
              <a:gd name="connsiteY47" fmla="*/ 1995777 h 3069204"/>
              <a:gd name="connsiteX48" fmla="*/ 255793 w 3825929"/>
              <a:gd name="connsiteY48" fmla="*/ 1852654 h 3069204"/>
              <a:gd name="connsiteX49" fmla="*/ 176280 w 3825929"/>
              <a:gd name="connsiteY49" fmla="*/ 1725433 h 3069204"/>
              <a:gd name="connsiteX50" fmla="*/ 72913 w 3825929"/>
              <a:gd name="connsiteY50" fmla="*/ 1534602 h 3069204"/>
              <a:gd name="connsiteX51" fmla="*/ 41108 w 3825929"/>
              <a:gd name="connsiteY51" fmla="*/ 1478943 h 3069204"/>
              <a:gd name="connsiteX52" fmla="*/ 17254 w 3825929"/>
              <a:gd name="connsiteY52" fmla="*/ 1391478 h 3069204"/>
              <a:gd name="connsiteX53" fmla="*/ 41108 w 3825929"/>
              <a:gd name="connsiteY53" fmla="*/ 1256306 h 3069204"/>
              <a:gd name="connsiteX54" fmla="*/ 470478 w 3825929"/>
              <a:gd name="connsiteY54" fmla="*/ 1192696 h 3069204"/>
              <a:gd name="connsiteX55" fmla="*/ 891898 w 3825929"/>
              <a:gd name="connsiteY55" fmla="*/ 1121134 h 3069204"/>
              <a:gd name="connsiteX56" fmla="*/ 1170193 w 3825929"/>
              <a:gd name="connsiteY56" fmla="*/ 1065475 h 3069204"/>
              <a:gd name="connsiteX57" fmla="*/ 1408732 w 3825929"/>
              <a:gd name="connsiteY57" fmla="*/ 1017767 h 3069204"/>
              <a:gd name="connsiteX58" fmla="*/ 1464392 w 3825929"/>
              <a:gd name="connsiteY58" fmla="*/ 954157 h 3069204"/>
              <a:gd name="connsiteX59" fmla="*/ 1480294 w 3825929"/>
              <a:gd name="connsiteY59" fmla="*/ 842838 h 3069204"/>
              <a:gd name="connsiteX60" fmla="*/ 1472343 w 3825929"/>
              <a:gd name="connsiteY60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832016 w 3825929"/>
              <a:gd name="connsiteY0" fmla="*/ 826936 h 3069204"/>
              <a:gd name="connsiteX1" fmla="*/ 3094409 w 3825929"/>
              <a:gd name="connsiteY1" fmla="*/ 667910 h 3069204"/>
              <a:gd name="connsiteX2" fmla="*/ 3173922 w 3825929"/>
              <a:gd name="connsiteY2" fmla="*/ 461176 h 3069204"/>
              <a:gd name="connsiteX3" fmla="*/ 3197776 w 3825929"/>
              <a:gd name="connsiteY3" fmla="*/ 270344 h 3069204"/>
              <a:gd name="connsiteX4" fmla="*/ 3253435 w 3825929"/>
              <a:gd name="connsiteY4" fmla="*/ 174929 h 3069204"/>
              <a:gd name="connsiteX5" fmla="*/ 3301143 w 3825929"/>
              <a:gd name="connsiteY5" fmla="*/ 87464 h 3069204"/>
              <a:gd name="connsiteX6" fmla="*/ 3460169 w 3825929"/>
              <a:gd name="connsiteY6" fmla="*/ 0 h 3069204"/>
              <a:gd name="connsiteX7" fmla="*/ 3635098 w 3825929"/>
              <a:gd name="connsiteY7" fmla="*/ 15903 h 3069204"/>
              <a:gd name="connsiteX8" fmla="*/ 3762318 w 3825929"/>
              <a:gd name="connsiteY8" fmla="*/ 119270 h 3069204"/>
              <a:gd name="connsiteX9" fmla="*/ 3770270 w 3825929"/>
              <a:gd name="connsiteY9" fmla="*/ 214685 h 3069204"/>
              <a:gd name="connsiteX10" fmla="*/ 3770270 w 3825929"/>
              <a:gd name="connsiteY10" fmla="*/ 373711 h 3069204"/>
              <a:gd name="connsiteX11" fmla="*/ 3738465 w 3825929"/>
              <a:gd name="connsiteY11" fmla="*/ 492981 h 3069204"/>
              <a:gd name="connsiteX12" fmla="*/ 3706659 w 3825929"/>
              <a:gd name="connsiteY12" fmla="*/ 588397 h 3069204"/>
              <a:gd name="connsiteX13" fmla="*/ 3810026 w 3825929"/>
              <a:gd name="connsiteY13" fmla="*/ 795131 h 3069204"/>
              <a:gd name="connsiteX14" fmla="*/ 3825929 w 3825929"/>
              <a:gd name="connsiteY14" fmla="*/ 1009816 h 3069204"/>
              <a:gd name="connsiteX15" fmla="*/ 3738465 w 3825929"/>
              <a:gd name="connsiteY15" fmla="*/ 1240404 h 3069204"/>
              <a:gd name="connsiteX16" fmla="*/ 3611244 w 3825929"/>
              <a:gd name="connsiteY16" fmla="*/ 1661823 h 3069204"/>
              <a:gd name="connsiteX17" fmla="*/ 3539682 w 3825929"/>
              <a:gd name="connsiteY17" fmla="*/ 1987826 h 3069204"/>
              <a:gd name="connsiteX18" fmla="*/ 3412461 w 3825929"/>
              <a:gd name="connsiteY18" fmla="*/ 2202511 h 3069204"/>
              <a:gd name="connsiteX19" fmla="*/ 3229581 w 3825929"/>
              <a:gd name="connsiteY19" fmla="*/ 2329732 h 3069204"/>
              <a:gd name="connsiteX20" fmla="*/ 3110312 w 3825929"/>
              <a:gd name="connsiteY20" fmla="*/ 2385391 h 3069204"/>
              <a:gd name="connsiteX21" fmla="*/ 3014896 w 3825929"/>
              <a:gd name="connsiteY21" fmla="*/ 2552369 h 3069204"/>
              <a:gd name="connsiteX22" fmla="*/ 2863821 w 3825929"/>
              <a:gd name="connsiteY22" fmla="*/ 2655736 h 3069204"/>
              <a:gd name="connsiteX23" fmla="*/ 2680941 w 3825929"/>
              <a:gd name="connsiteY23" fmla="*/ 2743200 h 3069204"/>
              <a:gd name="connsiteX24" fmla="*/ 2410597 w 3825929"/>
              <a:gd name="connsiteY24" fmla="*/ 2782957 h 3069204"/>
              <a:gd name="connsiteX25" fmla="*/ 2148204 w 3825929"/>
              <a:gd name="connsiteY25" fmla="*/ 2830664 h 3069204"/>
              <a:gd name="connsiteX26" fmla="*/ 1981226 w 3825929"/>
              <a:gd name="connsiteY26" fmla="*/ 2910177 h 3069204"/>
              <a:gd name="connsiteX27" fmla="*/ 1885811 w 3825929"/>
              <a:gd name="connsiteY27" fmla="*/ 3013544 h 3069204"/>
              <a:gd name="connsiteX28" fmla="*/ 1838103 w 3825929"/>
              <a:gd name="connsiteY28" fmla="*/ 3069204 h 3069204"/>
              <a:gd name="connsiteX29" fmla="*/ 1766541 w 3825929"/>
              <a:gd name="connsiteY29" fmla="*/ 3053301 h 3069204"/>
              <a:gd name="connsiteX30" fmla="*/ 1734736 w 3825929"/>
              <a:gd name="connsiteY30" fmla="*/ 2934031 h 3069204"/>
              <a:gd name="connsiteX31" fmla="*/ 1615466 w 3825929"/>
              <a:gd name="connsiteY31" fmla="*/ 2751151 h 3069204"/>
              <a:gd name="connsiteX32" fmla="*/ 1472343 w 3825929"/>
              <a:gd name="connsiteY32" fmla="*/ 2512612 h 3069204"/>
              <a:gd name="connsiteX33" fmla="*/ 1361025 w 3825929"/>
              <a:gd name="connsiteY33" fmla="*/ 2329732 h 3069204"/>
              <a:gd name="connsiteX34" fmla="*/ 1138388 w 3825929"/>
              <a:gd name="connsiteY34" fmla="*/ 2242268 h 3069204"/>
              <a:gd name="connsiteX35" fmla="*/ 1027070 w 3825929"/>
              <a:gd name="connsiteY35" fmla="*/ 2274073 h 3069204"/>
              <a:gd name="connsiteX36" fmla="*/ 979362 w 3825929"/>
              <a:gd name="connsiteY36" fmla="*/ 2345635 h 3069204"/>
              <a:gd name="connsiteX37" fmla="*/ 979362 w 3825929"/>
              <a:gd name="connsiteY37" fmla="*/ 2456953 h 3069204"/>
              <a:gd name="connsiteX38" fmla="*/ 923703 w 3825929"/>
              <a:gd name="connsiteY38" fmla="*/ 2552369 h 3069204"/>
              <a:gd name="connsiteX39" fmla="*/ 788531 w 3825929"/>
              <a:gd name="connsiteY39" fmla="*/ 2623931 h 3069204"/>
              <a:gd name="connsiteX40" fmla="*/ 621553 w 3825929"/>
              <a:gd name="connsiteY40" fmla="*/ 2655736 h 3069204"/>
              <a:gd name="connsiteX41" fmla="*/ 510235 w 3825929"/>
              <a:gd name="connsiteY41" fmla="*/ 2536466 h 3069204"/>
              <a:gd name="connsiteX42" fmla="*/ 494332 w 3825929"/>
              <a:gd name="connsiteY42" fmla="*/ 2417197 h 3069204"/>
              <a:gd name="connsiteX43" fmla="*/ 573845 w 3825929"/>
              <a:gd name="connsiteY43" fmla="*/ 2289976 h 3069204"/>
              <a:gd name="connsiteX44" fmla="*/ 502284 w 3825929"/>
              <a:gd name="connsiteY44" fmla="*/ 2091193 h 3069204"/>
              <a:gd name="connsiteX45" fmla="*/ 438673 w 3825929"/>
              <a:gd name="connsiteY45" fmla="*/ 1995777 h 3069204"/>
              <a:gd name="connsiteX46" fmla="*/ 255793 w 3825929"/>
              <a:gd name="connsiteY46" fmla="*/ 1852654 h 3069204"/>
              <a:gd name="connsiteX47" fmla="*/ 176280 w 3825929"/>
              <a:gd name="connsiteY47" fmla="*/ 1725433 h 3069204"/>
              <a:gd name="connsiteX48" fmla="*/ 72913 w 3825929"/>
              <a:gd name="connsiteY48" fmla="*/ 1534602 h 3069204"/>
              <a:gd name="connsiteX49" fmla="*/ 41108 w 3825929"/>
              <a:gd name="connsiteY49" fmla="*/ 1478943 h 3069204"/>
              <a:gd name="connsiteX50" fmla="*/ 17254 w 3825929"/>
              <a:gd name="connsiteY50" fmla="*/ 1391478 h 3069204"/>
              <a:gd name="connsiteX51" fmla="*/ 41108 w 3825929"/>
              <a:gd name="connsiteY51" fmla="*/ 1256306 h 3069204"/>
              <a:gd name="connsiteX52" fmla="*/ 470478 w 3825929"/>
              <a:gd name="connsiteY52" fmla="*/ 1192696 h 3069204"/>
              <a:gd name="connsiteX53" fmla="*/ 891898 w 3825929"/>
              <a:gd name="connsiteY53" fmla="*/ 1121134 h 3069204"/>
              <a:gd name="connsiteX54" fmla="*/ 1170193 w 3825929"/>
              <a:gd name="connsiteY54" fmla="*/ 1065475 h 3069204"/>
              <a:gd name="connsiteX55" fmla="*/ 1408732 w 3825929"/>
              <a:gd name="connsiteY55" fmla="*/ 1017767 h 3069204"/>
              <a:gd name="connsiteX56" fmla="*/ 1464392 w 3825929"/>
              <a:gd name="connsiteY56" fmla="*/ 954157 h 3069204"/>
              <a:gd name="connsiteX57" fmla="*/ 1480294 w 3825929"/>
              <a:gd name="connsiteY57" fmla="*/ 842838 h 3069204"/>
              <a:gd name="connsiteX58" fmla="*/ 1472343 w 3825929"/>
              <a:gd name="connsiteY58" fmla="*/ 763325 h 3069204"/>
              <a:gd name="connsiteX0" fmla="*/ 3094409 w 3825929"/>
              <a:gd name="connsiteY0" fmla="*/ 667910 h 3069204"/>
              <a:gd name="connsiteX1" fmla="*/ 3173922 w 3825929"/>
              <a:gd name="connsiteY1" fmla="*/ 461176 h 3069204"/>
              <a:gd name="connsiteX2" fmla="*/ 3197776 w 3825929"/>
              <a:gd name="connsiteY2" fmla="*/ 270344 h 3069204"/>
              <a:gd name="connsiteX3" fmla="*/ 3253435 w 3825929"/>
              <a:gd name="connsiteY3" fmla="*/ 174929 h 3069204"/>
              <a:gd name="connsiteX4" fmla="*/ 3301143 w 3825929"/>
              <a:gd name="connsiteY4" fmla="*/ 87464 h 3069204"/>
              <a:gd name="connsiteX5" fmla="*/ 3460169 w 3825929"/>
              <a:gd name="connsiteY5" fmla="*/ 0 h 3069204"/>
              <a:gd name="connsiteX6" fmla="*/ 3635098 w 3825929"/>
              <a:gd name="connsiteY6" fmla="*/ 15903 h 3069204"/>
              <a:gd name="connsiteX7" fmla="*/ 3762318 w 3825929"/>
              <a:gd name="connsiteY7" fmla="*/ 119270 h 3069204"/>
              <a:gd name="connsiteX8" fmla="*/ 3770270 w 3825929"/>
              <a:gd name="connsiteY8" fmla="*/ 214685 h 3069204"/>
              <a:gd name="connsiteX9" fmla="*/ 3770270 w 3825929"/>
              <a:gd name="connsiteY9" fmla="*/ 373711 h 3069204"/>
              <a:gd name="connsiteX10" fmla="*/ 3738465 w 3825929"/>
              <a:gd name="connsiteY10" fmla="*/ 492981 h 3069204"/>
              <a:gd name="connsiteX11" fmla="*/ 3706659 w 3825929"/>
              <a:gd name="connsiteY11" fmla="*/ 588397 h 3069204"/>
              <a:gd name="connsiteX12" fmla="*/ 3810026 w 3825929"/>
              <a:gd name="connsiteY12" fmla="*/ 795131 h 3069204"/>
              <a:gd name="connsiteX13" fmla="*/ 3825929 w 3825929"/>
              <a:gd name="connsiteY13" fmla="*/ 1009816 h 3069204"/>
              <a:gd name="connsiteX14" fmla="*/ 3738465 w 3825929"/>
              <a:gd name="connsiteY14" fmla="*/ 1240404 h 3069204"/>
              <a:gd name="connsiteX15" fmla="*/ 3611244 w 3825929"/>
              <a:gd name="connsiteY15" fmla="*/ 1661823 h 3069204"/>
              <a:gd name="connsiteX16" fmla="*/ 3539682 w 3825929"/>
              <a:gd name="connsiteY16" fmla="*/ 1987826 h 3069204"/>
              <a:gd name="connsiteX17" fmla="*/ 3412461 w 3825929"/>
              <a:gd name="connsiteY17" fmla="*/ 2202511 h 3069204"/>
              <a:gd name="connsiteX18" fmla="*/ 3229581 w 3825929"/>
              <a:gd name="connsiteY18" fmla="*/ 2329732 h 3069204"/>
              <a:gd name="connsiteX19" fmla="*/ 3110312 w 3825929"/>
              <a:gd name="connsiteY19" fmla="*/ 2385391 h 3069204"/>
              <a:gd name="connsiteX20" fmla="*/ 3014896 w 3825929"/>
              <a:gd name="connsiteY20" fmla="*/ 2552369 h 3069204"/>
              <a:gd name="connsiteX21" fmla="*/ 2863821 w 3825929"/>
              <a:gd name="connsiteY21" fmla="*/ 2655736 h 3069204"/>
              <a:gd name="connsiteX22" fmla="*/ 2680941 w 3825929"/>
              <a:gd name="connsiteY22" fmla="*/ 2743200 h 3069204"/>
              <a:gd name="connsiteX23" fmla="*/ 2410597 w 3825929"/>
              <a:gd name="connsiteY23" fmla="*/ 2782957 h 3069204"/>
              <a:gd name="connsiteX24" fmla="*/ 2148204 w 3825929"/>
              <a:gd name="connsiteY24" fmla="*/ 2830664 h 3069204"/>
              <a:gd name="connsiteX25" fmla="*/ 1981226 w 3825929"/>
              <a:gd name="connsiteY25" fmla="*/ 2910177 h 3069204"/>
              <a:gd name="connsiteX26" fmla="*/ 1885811 w 3825929"/>
              <a:gd name="connsiteY26" fmla="*/ 3013544 h 3069204"/>
              <a:gd name="connsiteX27" fmla="*/ 1838103 w 3825929"/>
              <a:gd name="connsiteY27" fmla="*/ 3069204 h 3069204"/>
              <a:gd name="connsiteX28" fmla="*/ 1766541 w 3825929"/>
              <a:gd name="connsiteY28" fmla="*/ 3053301 h 3069204"/>
              <a:gd name="connsiteX29" fmla="*/ 1734736 w 3825929"/>
              <a:gd name="connsiteY29" fmla="*/ 2934031 h 3069204"/>
              <a:gd name="connsiteX30" fmla="*/ 1615466 w 3825929"/>
              <a:gd name="connsiteY30" fmla="*/ 2751151 h 3069204"/>
              <a:gd name="connsiteX31" fmla="*/ 1472343 w 3825929"/>
              <a:gd name="connsiteY31" fmla="*/ 2512612 h 3069204"/>
              <a:gd name="connsiteX32" fmla="*/ 1361025 w 3825929"/>
              <a:gd name="connsiteY32" fmla="*/ 2329732 h 3069204"/>
              <a:gd name="connsiteX33" fmla="*/ 1138388 w 3825929"/>
              <a:gd name="connsiteY33" fmla="*/ 2242268 h 3069204"/>
              <a:gd name="connsiteX34" fmla="*/ 1027070 w 3825929"/>
              <a:gd name="connsiteY34" fmla="*/ 2274073 h 3069204"/>
              <a:gd name="connsiteX35" fmla="*/ 979362 w 3825929"/>
              <a:gd name="connsiteY35" fmla="*/ 2345635 h 3069204"/>
              <a:gd name="connsiteX36" fmla="*/ 979362 w 3825929"/>
              <a:gd name="connsiteY36" fmla="*/ 2456953 h 3069204"/>
              <a:gd name="connsiteX37" fmla="*/ 923703 w 3825929"/>
              <a:gd name="connsiteY37" fmla="*/ 2552369 h 3069204"/>
              <a:gd name="connsiteX38" fmla="*/ 788531 w 3825929"/>
              <a:gd name="connsiteY38" fmla="*/ 2623931 h 3069204"/>
              <a:gd name="connsiteX39" fmla="*/ 621553 w 3825929"/>
              <a:gd name="connsiteY39" fmla="*/ 2655736 h 3069204"/>
              <a:gd name="connsiteX40" fmla="*/ 510235 w 3825929"/>
              <a:gd name="connsiteY40" fmla="*/ 2536466 h 3069204"/>
              <a:gd name="connsiteX41" fmla="*/ 494332 w 3825929"/>
              <a:gd name="connsiteY41" fmla="*/ 2417197 h 3069204"/>
              <a:gd name="connsiteX42" fmla="*/ 573845 w 3825929"/>
              <a:gd name="connsiteY42" fmla="*/ 2289976 h 3069204"/>
              <a:gd name="connsiteX43" fmla="*/ 502284 w 3825929"/>
              <a:gd name="connsiteY43" fmla="*/ 2091193 h 3069204"/>
              <a:gd name="connsiteX44" fmla="*/ 438673 w 3825929"/>
              <a:gd name="connsiteY44" fmla="*/ 1995777 h 3069204"/>
              <a:gd name="connsiteX45" fmla="*/ 255793 w 3825929"/>
              <a:gd name="connsiteY45" fmla="*/ 1852654 h 3069204"/>
              <a:gd name="connsiteX46" fmla="*/ 176280 w 3825929"/>
              <a:gd name="connsiteY46" fmla="*/ 1725433 h 3069204"/>
              <a:gd name="connsiteX47" fmla="*/ 72913 w 3825929"/>
              <a:gd name="connsiteY47" fmla="*/ 1534602 h 3069204"/>
              <a:gd name="connsiteX48" fmla="*/ 41108 w 3825929"/>
              <a:gd name="connsiteY48" fmla="*/ 1478943 h 3069204"/>
              <a:gd name="connsiteX49" fmla="*/ 17254 w 3825929"/>
              <a:gd name="connsiteY49" fmla="*/ 1391478 h 3069204"/>
              <a:gd name="connsiteX50" fmla="*/ 41108 w 3825929"/>
              <a:gd name="connsiteY50" fmla="*/ 1256306 h 3069204"/>
              <a:gd name="connsiteX51" fmla="*/ 470478 w 3825929"/>
              <a:gd name="connsiteY51" fmla="*/ 1192696 h 3069204"/>
              <a:gd name="connsiteX52" fmla="*/ 891898 w 3825929"/>
              <a:gd name="connsiteY52" fmla="*/ 1121134 h 3069204"/>
              <a:gd name="connsiteX53" fmla="*/ 1170193 w 3825929"/>
              <a:gd name="connsiteY53" fmla="*/ 1065475 h 3069204"/>
              <a:gd name="connsiteX54" fmla="*/ 1408732 w 3825929"/>
              <a:gd name="connsiteY54" fmla="*/ 1017767 h 3069204"/>
              <a:gd name="connsiteX55" fmla="*/ 1464392 w 3825929"/>
              <a:gd name="connsiteY55" fmla="*/ 954157 h 3069204"/>
              <a:gd name="connsiteX56" fmla="*/ 1480294 w 3825929"/>
              <a:gd name="connsiteY56" fmla="*/ 842838 h 3069204"/>
              <a:gd name="connsiteX57" fmla="*/ 1472343 w 3825929"/>
              <a:gd name="connsiteY57" fmla="*/ 763325 h 3069204"/>
              <a:gd name="connsiteX0" fmla="*/ 3173922 w 3825929"/>
              <a:gd name="connsiteY0" fmla="*/ 461176 h 3069204"/>
              <a:gd name="connsiteX1" fmla="*/ 3197776 w 3825929"/>
              <a:gd name="connsiteY1" fmla="*/ 270344 h 3069204"/>
              <a:gd name="connsiteX2" fmla="*/ 3253435 w 3825929"/>
              <a:gd name="connsiteY2" fmla="*/ 174929 h 3069204"/>
              <a:gd name="connsiteX3" fmla="*/ 3301143 w 3825929"/>
              <a:gd name="connsiteY3" fmla="*/ 87464 h 3069204"/>
              <a:gd name="connsiteX4" fmla="*/ 3460169 w 3825929"/>
              <a:gd name="connsiteY4" fmla="*/ 0 h 3069204"/>
              <a:gd name="connsiteX5" fmla="*/ 3635098 w 3825929"/>
              <a:gd name="connsiteY5" fmla="*/ 15903 h 3069204"/>
              <a:gd name="connsiteX6" fmla="*/ 3762318 w 3825929"/>
              <a:gd name="connsiteY6" fmla="*/ 119270 h 3069204"/>
              <a:gd name="connsiteX7" fmla="*/ 3770270 w 3825929"/>
              <a:gd name="connsiteY7" fmla="*/ 214685 h 3069204"/>
              <a:gd name="connsiteX8" fmla="*/ 3770270 w 3825929"/>
              <a:gd name="connsiteY8" fmla="*/ 373711 h 3069204"/>
              <a:gd name="connsiteX9" fmla="*/ 3738465 w 3825929"/>
              <a:gd name="connsiteY9" fmla="*/ 492981 h 3069204"/>
              <a:gd name="connsiteX10" fmla="*/ 3706659 w 3825929"/>
              <a:gd name="connsiteY10" fmla="*/ 588397 h 3069204"/>
              <a:gd name="connsiteX11" fmla="*/ 3810026 w 3825929"/>
              <a:gd name="connsiteY11" fmla="*/ 795131 h 3069204"/>
              <a:gd name="connsiteX12" fmla="*/ 3825929 w 3825929"/>
              <a:gd name="connsiteY12" fmla="*/ 1009816 h 3069204"/>
              <a:gd name="connsiteX13" fmla="*/ 3738465 w 3825929"/>
              <a:gd name="connsiteY13" fmla="*/ 1240404 h 3069204"/>
              <a:gd name="connsiteX14" fmla="*/ 3611244 w 3825929"/>
              <a:gd name="connsiteY14" fmla="*/ 1661823 h 3069204"/>
              <a:gd name="connsiteX15" fmla="*/ 3539682 w 3825929"/>
              <a:gd name="connsiteY15" fmla="*/ 1987826 h 3069204"/>
              <a:gd name="connsiteX16" fmla="*/ 3412461 w 3825929"/>
              <a:gd name="connsiteY16" fmla="*/ 2202511 h 3069204"/>
              <a:gd name="connsiteX17" fmla="*/ 3229581 w 3825929"/>
              <a:gd name="connsiteY17" fmla="*/ 2329732 h 3069204"/>
              <a:gd name="connsiteX18" fmla="*/ 3110312 w 3825929"/>
              <a:gd name="connsiteY18" fmla="*/ 2385391 h 3069204"/>
              <a:gd name="connsiteX19" fmla="*/ 3014896 w 3825929"/>
              <a:gd name="connsiteY19" fmla="*/ 2552369 h 3069204"/>
              <a:gd name="connsiteX20" fmla="*/ 2863821 w 3825929"/>
              <a:gd name="connsiteY20" fmla="*/ 2655736 h 3069204"/>
              <a:gd name="connsiteX21" fmla="*/ 2680941 w 3825929"/>
              <a:gd name="connsiteY21" fmla="*/ 2743200 h 3069204"/>
              <a:gd name="connsiteX22" fmla="*/ 2410597 w 3825929"/>
              <a:gd name="connsiteY22" fmla="*/ 2782957 h 3069204"/>
              <a:gd name="connsiteX23" fmla="*/ 2148204 w 3825929"/>
              <a:gd name="connsiteY23" fmla="*/ 2830664 h 3069204"/>
              <a:gd name="connsiteX24" fmla="*/ 1981226 w 3825929"/>
              <a:gd name="connsiteY24" fmla="*/ 2910177 h 3069204"/>
              <a:gd name="connsiteX25" fmla="*/ 1885811 w 3825929"/>
              <a:gd name="connsiteY25" fmla="*/ 3013544 h 3069204"/>
              <a:gd name="connsiteX26" fmla="*/ 1838103 w 3825929"/>
              <a:gd name="connsiteY26" fmla="*/ 3069204 h 3069204"/>
              <a:gd name="connsiteX27" fmla="*/ 1766541 w 3825929"/>
              <a:gd name="connsiteY27" fmla="*/ 3053301 h 3069204"/>
              <a:gd name="connsiteX28" fmla="*/ 1734736 w 3825929"/>
              <a:gd name="connsiteY28" fmla="*/ 2934031 h 3069204"/>
              <a:gd name="connsiteX29" fmla="*/ 1615466 w 3825929"/>
              <a:gd name="connsiteY29" fmla="*/ 2751151 h 3069204"/>
              <a:gd name="connsiteX30" fmla="*/ 1472343 w 3825929"/>
              <a:gd name="connsiteY30" fmla="*/ 2512612 h 3069204"/>
              <a:gd name="connsiteX31" fmla="*/ 1361025 w 3825929"/>
              <a:gd name="connsiteY31" fmla="*/ 2329732 h 3069204"/>
              <a:gd name="connsiteX32" fmla="*/ 1138388 w 3825929"/>
              <a:gd name="connsiteY32" fmla="*/ 2242268 h 3069204"/>
              <a:gd name="connsiteX33" fmla="*/ 1027070 w 3825929"/>
              <a:gd name="connsiteY33" fmla="*/ 2274073 h 3069204"/>
              <a:gd name="connsiteX34" fmla="*/ 979362 w 3825929"/>
              <a:gd name="connsiteY34" fmla="*/ 2345635 h 3069204"/>
              <a:gd name="connsiteX35" fmla="*/ 979362 w 3825929"/>
              <a:gd name="connsiteY35" fmla="*/ 2456953 h 3069204"/>
              <a:gd name="connsiteX36" fmla="*/ 923703 w 3825929"/>
              <a:gd name="connsiteY36" fmla="*/ 2552369 h 3069204"/>
              <a:gd name="connsiteX37" fmla="*/ 788531 w 3825929"/>
              <a:gd name="connsiteY37" fmla="*/ 2623931 h 3069204"/>
              <a:gd name="connsiteX38" fmla="*/ 621553 w 3825929"/>
              <a:gd name="connsiteY38" fmla="*/ 2655736 h 3069204"/>
              <a:gd name="connsiteX39" fmla="*/ 510235 w 3825929"/>
              <a:gd name="connsiteY39" fmla="*/ 2536466 h 3069204"/>
              <a:gd name="connsiteX40" fmla="*/ 494332 w 3825929"/>
              <a:gd name="connsiteY40" fmla="*/ 2417197 h 3069204"/>
              <a:gd name="connsiteX41" fmla="*/ 573845 w 3825929"/>
              <a:gd name="connsiteY41" fmla="*/ 2289976 h 3069204"/>
              <a:gd name="connsiteX42" fmla="*/ 502284 w 3825929"/>
              <a:gd name="connsiteY42" fmla="*/ 2091193 h 3069204"/>
              <a:gd name="connsiteX43" fmla="*/ 438673 w 3825929"/>
              <a:gd name="connsiteY43" fmla="*/ 1995777 h 3069204"/>
              <a:gd name="connsiteX44" fmla="*/ 255793 w 3825929"/>
              <a:gd name="connsiteY44" fmla="*/ 1852654 h 3069204"/>
              <a:gd name="connsiteX45" fmla="*/ 176280 w 3825929"/>
              <a:gd name="connsiteY45" fmla="*/ 1725433 h 3069204"/>
              <a:gd name="connsiteX46" fmla="*/ 72913 w 3825929"/>
              <a:gd name="connsiteY46" fmla="*/ 1534602 h 3069204"/>
              <a:gd name="connsiteX47" fmla="*/ 41108 w 3825929"/>
              <a:gd name="connsiteY47" fmla="*/ 1478943 h 3069204"/>
              <a:gd name="connsiteX48" fmla="*/ 17254 w 3825929"/>
              <a:gd name="connsiteY48" fmla="*/ 1391478 h 3069204"/>
              <a:gd name="connsiteX49" fmla="*/ 41108 w 3825929"/>
              <a:gd name="connsiteY49" fmla="*/ 1256306 h 3069204"/>
              <a:gd name="connsiteX50" fmla="*/ 470478 w 3825929"/>
              <a:gd name="connsiteY50" fmla="*/ 1192696 h 3069204"/>
              <a:gd name="connsiteX51" fmla="*/ 891898 w 3825929"/>
              <a:gd name="connsiteY51" fmla="*/ 1121134 h 3069204"/>
              <a:gd name="connsiteX52" fmla="*/ 1170193 w 3825929"/>
              <a:gd name="connsiteY52" fmla="*/ 1065475 h 3069204"/>
              <a:gd name="connsiteX53" fmla="*/ 1408732 w 3825929"/>
              <a:gd name="connsiteY53" fmla="*/ 1017767 h 3069204"/>
              <a:gd name="connsiteX54" fmla="*/ 1464392 w 3825929"/>
              <a:gd name="connsiteY54" fmla="*/ 954157 h 3069204"/>
              <a:gd name="connsiteX55" fmla="*/ 1480294 w 3825929"/>
              <a:gd name="connsiteY55" fmla="*/ 842838 h 3069204"/>
              <a:gd name="connsiteX56" fmla="*/ 1472343 w 3825929"/>
              <a:gd name="connsiteY56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253435 w 3825929"/>
              <a:gd name="connsiteY0" fmla="*/ 174929 h 3069204"/>
              <a:gd name="connsiteX1" fmla="*/ 3301143 w 3825929"/>
              <a:gd name="connsiteY1" fmla="*/ 87464 h 3069204"/>
              <a:gd name="connsiteX2" fmla="*/ 3460169 w 3825929"/>
              <a:gd name="connsiteY2" fmla="*/ 0 h 3069204"/>
              <a:gd name="connsiteX3" fmla="*/ 3635098 w 3825929"/>
              <a:gd name="connsiteY3" fmla="*/ 15903 h 3069204"/>
              <a:gd name="connsiteX4" fmla="*/ 3762318 w 3825929"/>
              <a:gd name="connsiteY4" fmla="*/ 119270 h 3069204"/>
              <a:gd name="connsiteX5" fmla="*/ 3770270 w 3825929"/>
              <a:gd name="connsiteY5" fmla="*/ 214685 h 3069204"/>
              <a:gd name="connsiteX6" fmla="*/ 3770270 w 3825929"/>
              <a:gd name="connsiteY6" fmla="*/ 373711 h 3069204"/>
              <a:gd name="connsiteX7" fmla="*/ 3738465 w 3825929"/>
              <a:gd name="connsiteY7" fmla="*/ 492981 h 3069204"/>
              <a:gd name="connsiteX8" fmla="*/ 3706659 w 3825929"/>
              <a:gd name="connsiteY8" fmla="*/ 588397 h 3069204"/>
              <a:gd name="connsiteX9" fmla="*/ 3810026 w 3825929"/>
              <a:gd name="connsiteY9" fmla="*/ 795131 h 3069204"/>
              <a:gd name="connsiteX10" fmla="*/ 3825929 w 3825929"/>
              <a:gd name="connsiteY10" fmla="*/ 1009816 h 3069204"/>
              <a:gd name="connsiteX11" fmla="*/ 3738465 w 3825929"/>
              <a:gd name="connsiteY11" fmla="*/ 1240404 h 3069204"/>
              <a:gd name="connsiteX12" fmla="*/ 3611244 w 3825929"/>
              <a:gd name="connsiteY12" fmla="*/ 1661823 h 3069204"/>
              <a:gd name="connsiteX13" fmla="*/ 3539682 w 3825929"/>
              <a:gd name="connsiteY13" fmla="*/ 1987826 h 3069204"/>
              <a:gd name="connsiteX14" fmla="*/ 3412461 w 3825929"/>
              <a:gd name="connsiteY14" fmla="*/ 2202511 h 3069204"/>
              <a:gd name="connsiteX15" fmla="*/ 3229581 w 3825929"/>
              <a:gd name="connsiteY15" fmla="*/ 2329732 h 3069204"/>
              <a:gd name="connsiteX16" fmla="*/ 3110312 w 3825929"/>
              <a:gd name="connsiteY16" fmla="*/ 2385391 h 3069204"/>
              <a:gd name="connsiteX17" fmla="*/ 3014896 w 3825929"/>
              <a:gd name="connsiteY17" fmla="*/ 2552369 h 3069204"/>
              <a:gd name="connsiteX18" fmla="*/ 2863821 w 3825929"/>
              <a:gd name="connsiteY18" fmla="*/ 2655736 h 3069204"/>
              <a:gd name="connsiteX19" fmla="*/ 2680941 w 3825929"/>
              <a:gd name="connsiteY19" fmla="*/ 2743200 h 3069204"/>
              <a:gd name="connsiteX20" fmla="*/ 2410597 w 3825929"/>
              <a:gd name="connsiteY20" fmla="*/ 2782957 h 3069204"/>
              <a:gd name="connsiteX21" fmla="*/ 2148204 w 3825929"/>
              <a:gd name="connsiteY21" fmla="*/ 2830664 h 3069204"/>
              <a:gd name="connsiteX22" fmla="*/ 1981226 w 3825929"/>
              <a:gd name="connsiteY22" fmla="*/ 2910177 h 3069204"/>
              <a:gd name="connsiteX23" fmla="*/ 1885811 w 3825929"/>
              <a:gd name="connsiteY23" fmla="*/ 3013544 h 3069204"/>
              <a:gd name="connsiteX24" fmla="*/ 1838103 w 3825929"/>
              <a:gd name="connsiteY24" fmla="*/ 3069204 h 3069204"/>
              <a:gd name="connsiteX25" fmla="*/ 1766541 w 3825929"/>
              <a:gd name="connsiteY25" fmla="*/ 3053301 h 3069204"/>
              <a:gd name="connsiteX26" fmla="*/ 1734736 w 3825929"/>
              <a:gd name="connsiteY26" fmla="*/ 2934031 h 3069204"/>
              <a:gd name="connsiteX27" fmla="*/ 1615466 w 3825929"/>
              <a:gd name="connsiteY27" fmla="*/ 2751151 h 3069204"/>
              <a:gd name="connsiteX28" fmla="*/ 1472343 w 3825929"/>
              <a:gd name="connsiteY28" fmla="*/ 2512612 h 3069204"/>
              <a:gd name="connsiteX29" fmla="*/ 1361025 w 3825929"/>
              <a:gd name="connsiteY29" fmla="*/ 2329732 h 3069204"/>
              <a:gd name="connsiteX30" fmla="*/ 1138388 w 3825929"/>
              <a:gd name="connsiteY30" fmla="*/ 2242268 h 3069204"/>
              <a:gd name="connsiteX31" fmla="*/ 1027070 w 3825929"/>
              <a:gd name="connsiteY31" fmla="*/ 2274073 h 3069204"/>
              <a:gd name="connsiteX32" fmla="*/ 979362 w 3825929"/>
              <a:gd name="connsiteY32" fmla="*/ 2345635 h 3069204"/>
              <a:gd name="connsiteX33" fmla="*/ 979362 w 3825929"/>
              <a:gd name="connsiteY33" fmla="*/ 2456953 h 3069204"/>
              <a:gd name="connsiteX34" fmla="*/ 923703 w 3825929"/>
              <a:gd name="connsiteY34" fmla="*/ 2552369 h 3069204"/>
              <a:gd name="connsiteX35" fmla="*/ 788531 w 3825929"/>
              <a:gd name="connsiteY35" fmla="*/ 2623931 h 3069204"/>
              <a:gd name="connsiteX36" fmla="*/ 621553 w 3825929"/>
              <a:gd name="connsiteY36" fmla="*/ 2655736 h 3069204"/>
              <a:gd name="connsiteX37" fmla="*/ 510235 w 3825929"/>
              <a:gd name="connsiteY37" fmla="*/ 2536466 h 3069204"/>
              <a:gd name="connsiteX38" fmla="*/ 494332 w 3825929"/>
              <a:gd name="connsiteY38" fmla="*/ 2417197 h 3069204"/>
              <a:gd name="connsiteX39" fmla="*/ 573845 w 3825929"/>
              <a:gd name="connsiteY39" fmla="*/ 2289976 h 3069204"/>
              <a:gd name="connsiteX40" fmla="*/ 502284 w 3825929"/>
              <a:gd name="connsiteY40" fmla="*/ 2091193 h 3069204"/>
              <a:gd name="connsiteX41" fmla="*/ 438673 w 3825929"/>
              <a:gd name="connsiteY41" fmla="*/ 1995777 h 3069204"/>
              <a:gd name="connsiteX42" fmla="*/ 255793 w 3825929"/>
              <a:gd name="connsiteY42" fmla="*/ 1852654 h 3069204"/>
              <a:gd name="connsiteX43" fmla="*/ 176280 w 3825929"/>
              <a:gd name="connsiteY43" fmla="*/ 1725433 h 3069204"/>
              <a:gd name="connsiteX44" fmla="*/ 72913 w 3825929"/>
              <a:gd name="connsiteY44" fmla="*/ 1534602 h 3069204"/>
              <a:gd name="connsiteX45" fmla="*/ 41108 w 3825929"/>
              <a:gd name="connsiteY45" fmla="*/ 1478943 h 3069204"/>
              <a:gd name="connsiteX46" fmla="*/ 17254 w 3825929"/>
              <a:gd name="connsiteY46" fmla="*/ 1391478 h 3069204"/>
              <a:gd name="connsiteX47" fmla="*/ 41108 w 3825929"/>
              <a:gd name="connsiteY47" fmla="*/ 1256306 h 3069204"/>
              <a:gd name="connsiteX48" fmla="*/ 470478 w 3825929"/>
              <a:gd name="connsiteY48" fmla="*/ 1192696 h 3069204"/>
              <a:gd name="connsiteX49" fmla="*/ 891898 w 3825929"/>
              <a:gd name="connsiteY49" fmla="*/ 1121134 h 3069204"/>
              <a:gd name="connsiteX50" fmla="*/ 1170193 w 3825929"/>
              <a:gd name="connsiteY50" fmla="*/ 1065475 h 3069204"/>
              <a:gd name="connsiteX51" fmla="*/ 1408732 w 3825929"/>
              <a:gd name="connsiteY51" fmla="*/ 1017767 h 3069204"/>
              <a:gd name="connsiteX52" fmla="*/ 1464392 w 3825929"/>
              <a:gd name="connsiteY52" fmla="*/ 954157 h 3069204"/>
              <a:gd name="connsiteX53" fmla="*/ 1480294 w 3825929"/>
              <a:gd name="connsiteY53" fmla="*/ 842838 h 3069204"/>
              <a:gd name="connsiteX54" fmla="*/ 1472343 w 3825929"/>
              <a:gd name="connsiteY54" fmla="*/ 763325 h 3069204"/>
              <a:gd name="connsiteX0" fmla="*/ 3301143 w 3825929"/>
              <a:gd name="connsiteY0" fmla="*/ 87464 h 3069204"/>
              <a:gd name="connsiteX1" fmla="*/ 3460169 w 3825929"/>
              <a:gd name="connsiteY1" fmla="*/ 0 h 3069204"/>
              <a:gd name="connsiteX2" fmla="*/ 3635098 w 3825929"/>
              <a:gd name="connsiteY2" fmla="*/ 15903 h 3069204"/>
              <a:gd name="connsiteX3" fmla="*/ 3762318 w 3825929"/>
              <a:gd name="connsiteY3" fmla="*/ 119270 h 3069204"/>
              <a:gd name="connsiteX4" fmla="*/ 3770270 w 3825929"/>
              <a:gd name="connsiteY4" fmla="*/ 214685 h 3069204"/>
              <a:gd name="connsiteX5" fmla="*/ 3770270 w 3825929"/>
              <a:gd name="connsiteY5" fmla="*/ 373711 h 3069204"/>
              <a:gd name="connsiteX6" fmla="*/ 3738465 w 3825929"/>
              <a:gd name="connsiteY6" fmla="*/ 492981 h 3069204"/>
              <a:gd name="connsiteX7" fmla="*/ 3706659 w 3825929"/>
              <a:gd name="connsiteY7" fmla="*/ 588397 h 3069204"/>
              <a:gd name="connsiteX8" fmla="*/ 3810026 w 3825929"/>
              <a:gd name="connsiteY8" fmla="*/ 795131 h 3069204"/>
              <a:gd name="connsiteX9" fmla="*/ 3825929 w 3825929"/>
              <a:gd name="connsiteY9" fmla="*/ 1009816 h 3069204"/>
              <a:gd name="connsiteX10" fmla="*/ 3738465 w 3825929"/>
              <a:gd name="connsiteY10" fmla="*/ 1240404 h 3069204"/>
              <a:gd name="connsiteX11" fmla="*/ 3611244 w 3825929"/>
              <a:gd name="connsiteY11" fmla="*/ 1661823 h 3069204"/>
              <a:gd name="connsiteX12" fmla="*/ 3539682 w 3825929"/>
              <a:gd name="connsiteY12" fmla="*/ 1987826 h 3069204"/>
              <a:gd name="connsiteX13" fmla="*/ 3412461 w 3825929"/>
              <a:gd name="connsiteY13" fmla="*/ 2202511 h 3069204"/>
              <a:gd name="connsiteX14" fmla="*/ 3229581 w 3825929"/>
              <a:gd name="connsiteY14" fmla="*/ 2329732 h 3069204"/>
              <a:gd name="connsiteX15" fmla="*/ 3110312 w 3825929"/>
              <a:gd name="connsiteY15" fmla="*/ 2385391 h 3069204"/>
              <a:gd name="connsiteX16" fmla="*/ 3014896 w 3825929"/>
              <a:gd name="connsiteY16" fmla="*/ 2552369 h 3069204"/>
              <a:gd name="connsiteX17" fmla="*/ 2863821 w 3825929"/>
              <a:gd name="connsiteY17" fmla="*/ 2655736 h 3069204"/>
              <a:gd name="connsiteX18" fmla="*/ 2680941 w 3825929"/>
              <a:gd name="connsiteY18" fmla="*/ 2743200 h 3069204"/>
              <a:gd name="connsiteX19" fmla="*/ 2410597 w 3825929"/>
              <a:gd name="connsiteY19" fmla="*/ 2782957 h 3069204"/>
              <a:gd name="connsiteX20" fmla="*/ 2148204 w 3825929"/>
              <a:gd name="connsiteY20" fmla="*/ 2830664 h 3069204"/>
              <a:gd name="connsiteX21" fmla="*/ 1981226 w 3825929"/>
              <a:gd name="connsiteY21" fmla="*/ 2910177 h 3069204"/>
              <a:gd name="connsiteX22" fmla="*/ 1885811 w 3825929"/>
              <a:gd name="connsiteY22" fmla="*/ 3013544 h 3069204"/>
              <a:gd name="connsiteX23" fmla="*/ 1838103 w 3825929"/>
              <a:gd name="connsiteY23" fmla="*/ 3069204 h 3069204"/>
              <a:gd name="connsiteX24" fmla="*/ 1766541 w 3825929"/>
              <a:gd name="connsiteY24" fmla="*/ 3053301 h 3069204"/>
              <a:gd name="connsiteX25" fmla="*/ 1734736 w 3825929"/>
              <a:gd name="connsiteY25" fmla="*/ 2934031 h 3069204"/>
              <a:gd name="connsiteX26" fmla="*/ 1615466 w 3825929"/>
              <a:gd name="connsiteY26" fmla="*/ 2751151 h 3069204"/>
              <a:gd name="connsiteX27" fmla="*/ 1472343 w 3825929"/>
              <a:gd name="connsiteY27" fmla="*/ 2512612 h 3069204"/>
              <a:gd name="connsiteX28" fmla="*/ 1361025 w 3825929"/>
              <a:gd name="connsiteY28" fmla="*/ 2329732 h 3069204"/>
              <a:gd name="connsiteX29" fmla="*/ 1138388 w 3825929"/>
              <a:gd name="connsiteY29" fmla="*/ 2242268 h 3069204"/>
              <a:gd name="connsiteX30" fmla="*/ 1027070 w 3825929"/>
              <a:gd name="connsiteY30" fmla="*/ 2274073 h 3069204"/>
              <a:gd name="connsiteX31" fmla="*/ 979362 w 3825929"/>
              <a:gd name="connsiteY31" fmla="*/ 2345635 h 3069204"/>
              <a:gd name="connsiteX32" fmla="*/ 979362 w 3825929"/>
              <a:gd name="connsiteY32" fmla="*/ 2456953 h 3069204"/>
              <a:gd name="connsiteX33" fmla="*/ 923703 w 3825929"/>
              <a:gd name="connsiteY33" fmla="*/ 2552369 h 3069204"/>
              <a:gd name="connsiteX34" fmla="*/ 788531 w 3825929"/>
              <a:gd name="connsiteY34" fmla="*/ 2623931 h 3069204"/>
              <a:gd name="connsiteX35" fmla="*/ 621553 w 3825929"/>
              <a:gd name="connsiteY35" fmla="*/ 2655736 h 3069204"/>
              <a:gd name="connsiteX36" fmla="*/ 510235 w 3825929"/>
              <a:gd name="connsiteY36" fmla="*/ 2536466 h 3069204"/>
              <a:gd name="connsiteX37" fmla="*/ 494332 w 3825929"/>
              <a:gd name="connsiteY37" fmla="*/ 2417197 h 3069204"/>
              <a:gd name="connsiteX38" fmla="*/ 573845 w 3825929"/>
              <a:gd name="connsiteY38" fmla="*/ 2289976 h 3069204"/>
              <a:gd name="connsiteX39" fmla="*/ 502284 w 3825929"/>
              <a:gd name="connsiteY39" fmla="*/ 2091193 h 3069204"/>
              <a:gd name="connsiteX40" fmla="*/ 438673 w 3825929"/>
              <a:gd name="connsiteY40" fmla="*/ 1995777 h 3069204"/>
              <a:gd name="connsiteX41" fmla="*/ 255793 w 3825929"/>
              <a:gd name="connsiteY41" fmla="*/ 1852654 h 3069204"/>
              <a:gd name="connsiteX42" fmla="*/ 176280 w 3825929"/>
              <a:gd name="connsiteY42" fmla="*/ 1725433 h 3069204"/>
              <a:gd name="connsiteX43" fmla="*/ 72913 w 3825929"/>
              <a:gd name="connsiteY43" fmla="*/ 1534602 h 3069204"/>
              <a:gd name="connsiteX44" fmla="*/ 41108 w 3825929"/>
              <a:gd name="connsiteY44" fmla="*/ 1478943 h 3069204"/>
              <a:gd name="connsiteX45" fmla="*/ 17254 w 3825929"/>
              <a:gd name="connsiteY45" fmla="*/ 1391478 h 3069204"/>
              <a:gd name="connsiteX46" fmla="*/ 41108 w 3825929"/>
              <a:gd name="connsiteY46" fmla="*/ 1256306 h 3069204"/>
              <a:gd name="connsiteX47" fmla="*/ 470478 w 3825929"/>
              <a:gd name="connsiteY47" fmla="*/ 1192696 h 3069204"/>
              <a:gd name="connsiteX48" fmla="*/ 891898 w 3825929"/>
              <a:gd name="connsiteY48" fmla="*/ 1121134 h 3069204"/>
              <a:gd name="connsiteX49" fmla="*/ 1170193 w 3825929"/>
              <a:gd name="connsiteY49" fmla="*/ 1065475 h 3069204"/>
              <a:gd name="connsiteX50" fmla="*/ 1408732 w 3825929"/>
              <a:gd name="connsiteY50" fmla="*/ 1017767 h 3069204"/>
              <a:gd name="connsiteX51" fmla="*/ 1464392 w 3825929"/>
              <a:gd name="connsiteY51" fmla="*/ 954157 h 3069204"/>
              <a:gd name="connsiteX52" fmla="*/ 1480294 w 3825929"/>
              <a:gd name="connsiteY52" fmla="*/ 842838 h 3069204"/>
              <a:gd name="connsiteX53" fmla="*/ 1472343 w 3825929"/>
              <a:gd name="connsiteY53" fmla="*/ 763325 h 3069204"/>
              <a:gd name="connsiteX0" fmla="*/ 3460169 w 3825929"/>
              <a:gd name="connsiteY0" fmla="*/ 0 h 3069204"/>
              <a:gd name="connsiteX1" fmla="*/ 3635098 w 3825929"/>
              <a:gd name="connsiteY1" fmla="*/ 15903 h 3069204"/>
              <a:gd name="connsiteX2" fmla="*/ 3762318 w 3825929"/>
              <a:gd name="connsiteY2" fmla="*/ 119270 h 3069204"/>
              <a:gd name="connsiteX3" fmla="*/ 3770270 w 3825929"/>
              <a:gd name="connsiteY3" fmla="*/ 214685 h 3069204"/>
              <a:gd name="connsiteX4" fmla="*/ 3770270 w 3825929"/>
              <a:gd name="connsiteY4" fmla="*/ 373711 h 3069204"/>
              <a:gd name="connsiteX5" fmla="*/ 3738465 w 3825929"/>
              <a:gd name="connsiteY5" fmla="*/ 492981 h 3069204"/>
              <a:gd name="connsiteX6" fmla="*/ 3706659 w 3825929"/>
              <a:gd name="connsiteY6" fmla="*/ 588397 h 3069204"/>
              <a:gd name="connsiteX7" fmla="*/ 3810026 w 3825929"/>
              <a:gd name="connsiteY7" fmla="*/ 795131 h 3069204"/>
              <a:gd name="connsiteX8" fmla="*/ 3825929 w 3825929"/>
              <a:gd name="connsiteY8" fmla="*/ 1009816 h 3069204"/>
              <a:gd name="connsiteX9" fmla="*/ 3738465 w 3825929"/>
              <a:gd name="connsiteY9" fmla="*/ 1240404 h 3069204"/>
              <a:gd name="connsiteX10" fmla="*/ 3611244 w 3825929"/>
              <a:gd name="connsiteY10" fmla="*/ 1661823 h 3069204"/>
              <a:gd name="connsiteX11" fmla="*/ 3539682 w 3825929"/>
              <a:gd name="connsiteY11" fmla="*/ 1987826 h 3069204"/>
              <a:gd name="connsiteX12" fmla="*/ 3412461 w 3825929"/>
              <a:gd name="connsiteY12" fmla="*/ 2202511 h 3069204"/>
              <a:gd name="connsiteX13" fmla="*/ 3229581 w 3825929"/>
              <a:gd name="connsiteY13" fmla="*/ 2329732 h 3069204"/>
              <a:gd name="connsiteX14" fmla="*/ 3110312 w 3825929"/>
              <a:gd name="connsiteY14" fmla="*/ 2385391 h 3069204"/>
              <a:gd name="connsiteX15" fmla="*/ 3014896 w 3825929"/>
              <a:gd name="connsiteY15" fmla="*/ 2552369 h 3069204"/>
              <a:gd name="connsiteX16" fmla="*/ 2863821 w 3825929"/>
              <a:gd name="connsiteY16" fmla="*/ 2655736 h 3069204"/>
              <a:gd name="connsiteX17" fmla="*/ 2680941 w 3825929"/>
              <a:gd name="connsiteY17" fmla="*/ 2743200 h 3069204"/>
              <a:gd name="connsiteX18" fmla="*/ 2410597 w 3825929"/>
              <a:gd name="connsiteY18" fmla="*/ 2782957 h 3069204"/>
              <a:gd name="connsiteX19" fmla="*/ 2148204 w 3825929"/>
              <a:gd name="connsiteY19" fmla="*/ 2830664 h 3069204"/>
              <a:gd name="connsiteX20" fmla="*/ 1981226 w 3825929"/>
              <a:gd name="connsiteY20" fmla="*/ 2910177 h 3069204"/>
              <a:gd name="connsiteX21" fmla="*/ 1885811 w 3825929"/>
              <a:gd name="connsiteY21" fmla="*/ 3013544 h 3069204"/>
              <a:gd name="connsiteX22" fmla="*/ 1838103 w 3825929"/>
              <a:gd name="connsiteY22" fmla="*/ 3069204 h 3069204"/>
              <a:gd name="connsiteX23" fmla="*/ 1766541 w 3825929"/>
              <a:gd name="connsiteY23" fmla="*/ 3053301 h 3069204"/>
              <a:gd name="connsiteX24" fmla="*/ 1734736 w 3825929"/>
              <a:gd name="connsiteY24" fmla="*/ 2934031 h 3069204"/>
              <a:gd name="connsiteX25" fmla="*/ 1615466 w 3825929"/>
              <a:gd name="connsiteY25" fmla="*/ 2751151 h 3069204"/>
              <a:gd name="connsiteX26" fmla="*/ 1472343 w 3825929"/>
              <a:gd name="connsiteY26" fmla="*/ 2512612 h 3069204"/>
              <a:gd name="connsiteX27" fmla="*/ 1361025 w 3825929"/>
              <a:gd name="connsiteY27" fmla="*/ 2329732 h 3069204"/>
              <a:gd name="connsiteX28" fmla="*/ 1138388 w 3825929"/>
              <a:gd name="connsiteY28" fmla="*/ 2242268 h 3069204"/>
              <a:gd name="connsiteX29" fmla="*/ 1027070 w 3825929"/>
              <a:gd name="connsiteY29" fmla="*/ 2274073 h 3069204"/>
              <a:gd name="connsiteX30" fmla="*/ 979362 w 3825929"/>
              <a:gd name="connsiteY30" fmla="*/ 2345635 h 3069204"/>
              <a:gd name="connsiteX31" fmla="*/ 979362 w 3825929"/>
              <a:gd name="connsiteY31" fmla="*/ 2456953 h 3069204"/>
              <a:gd name="connsiteX32" fmla="*/ 923703 w 3825929"/>
              <a:gd name="connsiteY32" fmla="*/ 2552369 h 3069204"/>
              <a:gd name="connsiteX33" fmla="*/ 788531 w 3825929"/>
              <a:gd name="connsiteY33" fmla="*/ 2623931 h 3069204"/>
              <a:gd name="connsiteX34" fmla="*/ 621553 w 3825929"/>
              <a:gd name="connsiteY34" fmla="*/ 2655736 h 3069204"/>
              <a:gd name="connsiteX35" fmla="*/ 510235 w 3825929"/>
              <a:gd name="connsiteY35" fmla="*/ 2536466 h 3069204"/>
              <a:gd name="connsiteX36" fmla="*/ 494332 w 3825929"/>
              <a:gd name="connsiteY36" fmla="*/ 2417197 h 3069204"/>
              <a:gd name="connsiteX37" fmla="*/ 573845 w 3825929"/>
              <a:gd name="connsiteY37" fmla="*/ 2289976 h 3069204"/>
              <a:gd name="connsiteX38" fmla="*/ 502284 w 3825929"/>
              <a:gd name="connsiteY38" fmla="*/ 2091193 h 3069204"/>
              <a:gd name="connsiteX39" fmla="*/ 438673 w 3825929"/>
              <a:gd name="connsiteY39" fmla="*/ 1995777 h 3069204"/>
              <a:gd name="connsiteX40" fmla="*/ 255793 w 3825929"/>
              <a:gd name="connsiteY40" fmla="*/ 1852654 h 3069204"/>
              <a:gd name="connsiteX41" fmla="*/ 176280 w 3825929"/>
              <a:gd name="connsiteY41" fmla="*/ 1725433 h 3069204"/>
              <a:gd name="connsiteX42" fmla="*/ 72913 w 3825929"/>
              <a:gd name="connsiteY42" fmla="*/ 1534602 h 3069204"/>
              <a:gd name="connsiteX43" fmla="*/ 41108 w 3825929"/>
              <a:gd name="connsiteY43" fmla="*/ 1478943 h 3069204"/>
              <a:gd name="connsiteX44" fmla="*/ 17254 w 3825929"/>
              <a:gd name="connsiteY44" fmla="*/ 1391478 h 3069204"/>
              <a:gd name="connsiteX45" fmla="*/ 41108 w 3825929"/>
              <a:gd name="connsiteY45" fmla="*/ 1256306 h 3069204"/>
              <a:gd name="connsiteX46" fmla="*/ 470478 w 3825929"/>
              <a:gd name="connsiteY46" fmla="*/ 1192696 h 3069204"/>
              <a:gd name="connsiteX47" fmla="*/ 891898 w 3825929"/>
              <a:gd name="connsiteY47" fmla="*/ 1121134 h 3069204"/>
              <a:gd name="connsiteX48" fmla="*/ 1170193 w 3825929"/>
              <a:gd name="connsiteY48" fmla="*/ 1065475 h 3069204"/>
              <a:gd name="connsiteX49" fmla="*/ 1408732 w 3825929"/>
              <a:gd name="connsiteY49" fmla="*/ 1017767 h 3069204"/>
              <a:gd name="connsiteX50" fmla="*/ 1464392 w 3825929"/>
              <a:gd name="connsiteY50" fmla="*/ 954157 h 3069204"/>
              <a:gd name="connsiteX51" fmla="*/ 1480294 w 3825929"/>
              <a:gd name="connsiteY51" fmla="*/ 842838 h 3069204"/>
              <a:gd name="connsiteX52" fmla="*/ 1472343 w 3825929"/>
              <a:gd name="connsiteY5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25929" h="3069204">
                <a:moveTo>
                  <a:pt x="3460169" y="0"/>
                </a:move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 smtClean="0">
                <a:latin typeface="+mj-lt"/>
              </a:rPr>
              <a:t>Tour</a:t>
            </a:r>
            <a:r>
              <a:rPr lang="nb-NO" sz="3600" dirty="0" smtClean="0">
                <a:latin typeface="+mj-lt"/>
              </a:rPr>
              <a:t> de Reisa </a:t>
            </a:r>
            <a:r>
              <a:rPr lang="nb-NO" sz="3600" dirty="0" smtClean="0">
                <a:latin typeface="+mj-lt"/>
              </a:rPr>
              <a:t>3,0 </a:t>
            </a:r>
            <a:r>
              <a:rPr lang="nb-NO" sz="3600" dirty="0" smtClean="0">
                <a:latin typeface="+mj-lt"/>
              </a:rPr>
              <a:t>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251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204863"/>
            <a:ext cx="2054307" cy="230425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14854" h="2786384">
                <a:moveTo>
                  <a:pt x="1944191" y="0"/>
                </a:moveTo>
                <a:lnTo>
                  <a:pt x="1944191" y="0"/>
                </a:lnTo>
                <a:lnTo>
                  <a:pt x="1797887" y="197510"/>
                </a:lnTo>
                <a:lnTo>
                  <a:pt x="1717420" y="409651"/>
                </a:lnTo>
                <a:lnTo>
                  <a:pt x="1710105" y="526694"/>
                </a:lnTo>
                <a:lnTo>
                  <a:pt x="1834463" y="694944"/>
                </a:lnTo>
                <a:lnTo>
                  <a:pt x="1995398" y="768096"/>
                </a:lnTo>
                <a:lnTo>
                  <a:pt x="2141702" y="885139"/>
                </a:lnTo>
                <a:lnTo>
                  <a:pt x="2214854" y="965606"/>
                </a:lnTo>
                <a:lnTo>
                  <a:pt x="2173794" y="1044894"/>
                </a:lnTo>
                <a:lnTo>
                  <a:pt x="2096160" y="1131968"/>
                </a:lnTo>
                <a:lnTo>
                  <a:pt x="1940889" y="1219043"/>
                </a:lnTo>
                <a:lnTo>
                  <a:pt x="1885670" y="1265530"/>
                </a:lnTo>
                <a:lnTo>
                  <a:pt x="1739366" y="1367942"/>
                </a:lnTo>
                <a:lnTo>
                  <a:pt x="1622323" y="1521562"/>
                </a:lnTo>
                <a:lnTo>
                  <a:pt x="1497964" y="1631290"/>
                </a:lnTo>
                <a:lnTo>
                  <a:pt x="1293139" y="1704442"/>
                </a:lnTo>
                <a:lnTo>
                  <a:pt x="1154150" y="1755648"/>
                </a:lnTo>
                <a:lnTo>
                  <a:pt x="1066367" y="1814170"/>
                </a:lnTo>
                <a:lnTo>
                  <a:pt x="824966" y="1865376"/>
                </a:lnTo>
                <a:lnTo>
                  <a:pt x="627455" y="1953158"/>
                </a:lnTo>
                <a:lnTo>
                  <a:pt x="466521" y="2040941"/>
                </a:lnTo>
                <a:cubicBezTo>
                  <a:pt x="466285" y="2115273"/>
                  <a:pt x="466050" y="2189605"/>
                  <a:pt x="465814" y="2263937"/>
                </a:cubicBezTo>
                <a:lnTo>
                  <a:pt x="388179" y="2438086"/>
                </a:lnTo>
                <a:lnTo>
                  <a:pt x="232907" y="2525161"/>
                </a:lnTo>
                <a:lnTo>
                  <a:pt x="155271" y="2612235"/>
                </a:lnTo>
                <a:lnTo>
                  <a:pt x="0" y="2699310"/>
                </a:lnTo>
                <a:lnTo>
                  <a:pt x="0" y="2786384"/>
                </a:lnTo>
                <a:lnTo>
                  <a:pt x="232907" y="278638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3782026" y="821309"/>
            <a:ext cx="1942100" cy="168892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1005" h="1907470">
                <a:moveTo>
                  <a:pt x="2281005" y="1318612"/>
                </a:moveTo>
                <a:lnTo>
                  <a:pt x="2001411" y="1351612"/>
                </a:lnTo>
                <a:lnTo>
                  <a:pt x="1501698" y="1499720"/>
                </a:lnTo>
                <a:lnTo>
                  <a:pt x="1245493" y="1682155"/>
                </a:lnTo>
                <a:cubicBezTo>
                  <a:pt x="1067258" y="1758875"/>
                  <a:pt x="1027601" y="1760637"/>
                  <a:pt x="866687" y="1712430"/>
                </a:cubicBezTo>
                <a:cubicBezTo>
                  <a:pt x="742718" y="1568100"/>
                  <a:pt x="748662" y="1490399"/>
                  <a:pt x="849878" y="1396041"/>
                </a:cubicBezTo>
                <a:cubicBezTo>
                  <a:pt x="912577" y="1258628"/>
                  <a:pt x="1001259" y="1162859"/>
                  <a:pt x="1037975" y="983803"/>
                </a:cubicBezTo>
                <a:cubicBezTo>
                  <a:pt x="1115312" y="764152"/>
                  <a:pt x="1174315" y="513699"/>
                  <a:pt x="1320913" y="462878"/>
                </a:cubicBezTo>
                <a:cubicBezTo>
                  <a:pt x="1467511" y="412057"/>
                  <a:pt x="1820461" y="721623"/>
                  <a:pt x="1917563" y="678874"/>
                </a:cubicBezTo>
                <a:cubicBezTo>
                  <a:pt x="2014665" y="636125"/>
                  <a:pt x="2057950" y="619249"/>
                  <a:pt x="2107086" y="550626"/>
                </a:cubicBezTo>
                <a:cubicBezTo>
                  <a:pt x="2156222" y="482003"/>
                  <a:pt x="1895335" y="438130"/>
                  <a:pt x="1833330" y="348131"/>
                </a:cubicBezTo>
                <a:cubicBezTo>
                  <a:pt x="1762326" y="191562"/>
                  <a:pt x="1291671" y="-32250"/>
                  <a:pt x="1243700" y="3886"/>
                </a:cubicBezTo>
                <a:cubicBezTo>
                  <a:pt x="1195729" y="40022"/>
                  <a:pt x="859494" y="884678"/>
                  <a:pt x="829524" y="922688"/>
                </a:cubicBezTo>
                <a:cubicBezTo>
                  <a:pt x="718081" y="1069561"/>
                  <a:pt x="779859" y="1083177"/>
                  <a:pt x="755027" y="1163422"/>
                </a:cubicBezTo>
                <a:cubicBezTo>
                  <a:pt x="580969" y="1397705"/>
                  <a:pt x="536824" y="1440434"/>
                  <a:pt x="232849" y="1541462"/>
                </a:cubicBezTo>
                <a:cubicBezTo>
                  <a:pt x="158742" y="1645942"/>
                  <a:pt x="136600" y="1725438"/>
                  <a:pt x="10527" y="1854902"/>
                </a:cubicBezTo>
                <a:cubicBezTo>
                  <a:pt x="-43118" y="1835395"/>
                  <a:pt x="128421" y="1924157"/>
                  <a:pt x="74776" y="1904650"/>
                </a:cubicBezTo>
                <a:cubicBezTo>
                  <a:pt x="17608" y="1917026"/>
                  <a:pt x="410499" y="1701403"/>
                  <a:pt x="674104" y="172523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 smtClean="0">
                <a:latin typeface="+mj-lt"/>
              </a:rPr>
              <a:t>Tour</a:t>
            </a:r>
            <a:r>
              <a:rPr lang="nb-NO" sz="3600" dirty="0" smtClean="0">
                <a:latin typeface="+mj-lt"/>
              </a:rPr>
              <a:t> de Reisa 5,0 km</a:t>
            </a:r>
            <a:endParaRPr lang="nb-NO" sz="3600" dirty="0">
              <a:latin typeface="+mj-lt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4301" y="265388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</a:t>
            </a:r>
            <a:r>
              <a:rPr lang="nb-NO" sz="3600" dirty="0" smtClean="0">
                <a:latin typeface="Calibri" pitchFamily="34" charset="0"/>
              </a:rPr>
              <a:t>Sprint 11-12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2"/>
            <a:ext cx="642002" cy="61509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641432"/>
              <a:gd name="connsiteY0" fmla="*/ 194845 h 894430"/>
              <a:gd name="connsiteX1" fmla="*/ 453631 w 641432"/>
              <a:gd name="connsiteY1" fmla="*/ 640542 h 894430"/>
              <a:gd name="connsiteX2" fmla="*/ 475922 w 641432"/>
              <a:gd name="connsiteY2" fmla="*/ 894157 h 894430"/>
              <a:gd name="connsiteX3" fmla="*/ 347010 w 641432"/>
              <a:gd name="connsiteY3" fmla="*/ 596149 h 894430"/>
              <a:gd name="connsiteX4" fmla="*/ 455032 w 641432"/>
              <a:gd name="connsiteY4" fmla="*/ 268699 h 894430"/>
              <a:gd name="connsiteX5" fmla="*/ 232218 w 641432"/>
              <a:gd name="connsiteY5" fmla="*/ 460469 h 894430"/>
              <a:gd name="connsiteX6" fmla="*/ 10281 w 641432"/>
              <a:gd name="connsiteY6" fmla="*/ 501075 h 894430"/>
              <a:gd name="connsiteX7" fmla="*/ 282991 w 641432"/>
              <a:gd name="connsiteY7" fmla="*/ 199371 h 894430"/>
              <a:gd name="connsiteX8" fmla="*/ 389429 w 641432"/>
              <a:gd name="connsiteY8" fmla="*/ 0 h 894430"/>
              <a:gd name="connsiteX0" fmla="*/ 641432 w 641432"/>
              <a:gd name="connsiteY0" fmla="*/ 194845 h 672538"/>
              <a:gd name="connsiteX1" fmla="*/ 453631 w 641432"/>
              <a:gd name="connsiteY1" fmla="*/ 640542 h 672538"/>
              <a:gd name="connsiteX2" fmla="*/ 347010 w 641432"/>
              <a:gd name="connsiteY2" fmla="*/ 596149 h 672538"/>
              <a:gd name="connsiteX3" fmla="*/ 455032 w 641432"/>
              <a:gd name="connsiteY3" fmla="*/ 268699 h 672538"/>
              <a:gd name="connsiteX4" fmla="*/ 232218 w 641432"/>
              <a:gd name="connsiteY4" fmla="*/ 460469 h 672538"/>
              <a:gd name="connsiteX5" fmla="*/ 10281 w 641432"/>
              <a:gd name="connsiteY5" fmla="*/ 501075 h 672538"/>
              <a:gd name="connsiteX6" fmla="*/ 282991 w 641432"/>
              <a:gd name="connsiteY6" fmla="*/ 199371 h 672538"/>
              <a:gd name="connsiteX7" fmla="*/ 389429 w 641432"/>
              <a:gd name="connsiteY7" fmla="*/ 0 h 672538"/>
              <a:gd name="connsiteX0" fmla="*/ 641432 w 641432"/>
              <a:gd name="connsiteY0" fmla="*/ 194845 h 618163"/>
              <a:gd name="connsiteX1" fmla="*/ 453631 w 641432"/>
              <a:gd name="connsiteY1" fmla="*/ 544828 h 618163"/>
              <a:gd name="connsiteX2" fmla="*/ 347010 w 641432"/>
              <a:gd name="connsiteY2" fmla="*/ 596149 h 618163"/>
              <a:gd name="connsiteX3" fmla="*/ 455032 w 641432"/>
              <a:gd name="connsiteY3" fmla="*/ 268699 h 618163"/>
              <a:gd name="connsiteX4" fmla="*/ 232218 w 641432"/>
              <a:gd name="connsiteY4" fmla="*/ 460469 h 618163"/>
              <a:gd name="connsiteX5" fmla="*/ 10281 w 641432"/>
              <a:gd name="connsiteY5" fmla="*/ 501075 h 618163"/>
              <a:gd name="connsiteX6" fmla="*/ 282991 w 641432"/>
              <a:gd name="connsiteY6" fmla="*/ 199371 h 618163"/>
              <a:gd name="connsiteX7" fmla="*/ 389429 w 641432"/>
              <a:gd name="connsiteY7" fmla="*/ 0 h 618163"/>
              <a:gd name="connsiteX0" fmla="*/ 641432 w 641432"/>
              <a:gd name="connsiteY0" fmla="*/ 194845 h 615677"/>
              <a:gd name="connsiteX1" fmla="*/ 453631 w 641432"/>
              <a:gd name="connsiteY1" fmla="*/ 544828 h 615677"/>
              <a:gd name="connsiteX2" fmla="*/ 323125 w 641432"/>
              <a:gd name="connsiteY2" fmla="*/ 542310 h 615677"/>
              <a:gd name="connsiteX3" fmla="*/ 455032 w 641432"/>
              <a:gd name="connsiteY3" fmla="*/ 268699 h 615677"/>
              <a:gd name="connsiteX4" fmla="*/ 232218 w 641432"/>
              <a:gd name="connsiteY4" fmla="*/ 460469 h 615677"/>
              <a:gd name="connsiteX5" fmla="*/ 10281 w 641432"/>
              <a:gd name="connsiteY5" fmla="*/ 501075 h 615677"/>
              <a:gd name="connsiteX6" fmla="*/ 282991 w 641432"/>
              <a:gd name="connsiteY6" fmla="*/ 199371 h 615677"/>
              <a:gd name="connsiteX7" fmla="*/ 389429 w 641432"/>
              <a:gd name="connsiteY7" fmla="*/ 0 h 61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32" h="615677">
                <a:moveTo>
                  <a:pt x="641432" y="194845"/>
                </a:moveTo>
                <a:cubicBezTo>
                  <a:pt x="520940" y="401007"/>
                  <a:pt x="506682" y="486917"/>
                  <a:pt x="453631" y="544828"/>
                </a:cubicBezTo>
                <a:cubicBezTo>
                  <a:pt x="400580" y="602739"/>
                  <a:pt x="322892" y="588331"/>
                  <a:pt x="323125" y="542310"/>
                </a:cubicBezTo>
                <a:cubicBezTo>
                  <a:pt x="323358" y="496289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8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980009" y="321777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</a:t>
            </a:r>
            <a:r>
              <a:rPr lang="nb-NO" sz="3600" dirty="0" smtClean="0">
                <a:latin typeface="Calibri" pitchFamily="34" charset="0"/>
              </a:rPr>
              <a:t>Sprint 13-16 år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7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5777" y="265388"/>
            <a:ext cx="5730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 smtClean="0">
                <a:latin typeface="Calibri" pitchFamily="34" charset="0"/>
              </a:rPr>
              <a:t>Tour</a:t>
            </a:r>
            <a:r>
              <a:rPr lang="nb-NO" sz="3600" dirty="0" smtClean="0">
                <a:latin typeface="Calibri" pitchFamily="34" charset="0"/>
              </a:rPr>
              <a:t> de Reisa </a:t>
            </a:r>
            <a:r>
              <a:rPr lang="nb-NO" sz="3600" dirty="0" smtClean="0">
                <a:latin typeface="Calibri" pitchFamily="34" charset="0"/>
              </a:rPr>
              <a:t>Sprint </a:t>
            </a:r>
            <a:r>
              <a:rPr lang="nb-NO" sz="3600" dirty="0" err="1" smtClean="0">
                <a:latin typeface="Calibri" pitchFamily="34" charset="0"/>
              </a:rPr>
              <a:t>jun</a:t>
            </a:r>
            <a:r>
              <a:rPr lang="nb-NO" sz="3600" dirty="0" smtClean="0">
                <a:latin typeface="Calibri" pitchFamily="34" charset="0"/>
              </a:rPr>
              <a:t> / sen </a:t>
            </a:r>
            <a:endParaRPr lang="nb-NO" sz="3600" dirty="0">
              <a:latin typeface="Calibri" pitchFamily="34" charset="0"/>
            </a:endParaRP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845931" y="3262313"/>
            <a:ext cx="1929675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865032 w 1126120"/>
              <a:gd name="connsiteY0" fmla="*/ 194845 h 1122309"/>
              <a:gd name="connsiteX1" fmla="*/ 677231 w 1126120"/>
              <a:gd name="connsiteY1" fmla="*/ 640542 h 1122309"/>
              <a:gd name="connsiteX2" fmla="*/ 1104638 w 1126120"/>
              <a:gd name="connsiteY2" fmla="*/ 1122309 h 1122309"/>
              <a:gd name="connsiteX3" fmla="*/ 699522 w 1126120"/>
              <a:gd name="connsiteY3" fmla="*/ 894157 h 1122309"/>
              <a:gd name="connsiteX4" fmla="*/ 570610 w 1126120"/>
              <a:gd name="connsiteY4" fmla="*/ 596149 h 1122309"/>
              <a:gd name="connsiteX5" fmla="*/ 678632 w 1126120"/>
              <a:gd name="connsiteY5" fmla="*/ 268699 h 1122309"/>
              <a:gd name="connsiteX6" fmla="*/ 455818 w 1126120"/>
              <a:gd name="connsiteY6" fmla="*/ 460469 h 1122309"/>
              <a:gd name="connsiteX7" fmla="*/ 1005 w 1126120"/>
              <a:gd name="connsiteY7" fmla="*/ 513039 h 1122309"/>
              <a:gd name="connsiteX8" fmla="*/ 506591 w 1126120"/>
              <a:gd name="connsiteY8" fmla="*/ 199371 h 1122309"/>
              <a:gd name="connsiteX9" fmla="*/ 613029 w 1126120"/>
              <a:gd name="connsiteY9" fmla="*/ 0 h 1122309"/>
              <a:gd name="connsiteX0" fmla="*/ 872606 w 1133694"/>
              <a:gd name="connsiteY0" fmla="*/ 194845 h 1122309"/>
              <a:gd name="connsiteX1" fmla="*/ 684805 w 1133694"/>
              <a:gd name="connsiteY1" fmla="*/ 640542 h 1122309"/>
              <a:gd name="connsiteX2" fmla="*/ 1112212 w 1133694"/>
              <a:gd name="connsiteY2" fmla="*/ 1122309 h 1122309"/>
              <a:gd name="connsiteX3" fmla="*/ 707096 w 1133694"/>
              <a:gd name="connsiteY3" fmla="*/ 894157 h 1122309"/>
              <a:gd name="connsiteX4" fmla="*/ 578184 w 1133694"/>
              <a:gd name="connsiteY4" fmla="*/ 596149 h 1122309"/>
              <a:gd name="connsiteX5" fmla="*/ 686206 w 1133694"/>
              <a:gd name="connsiteY5" fmla="*/ 268699 h 1122309"/>
              <a:gd name="connsiteX6" fmla="*/ 463392 w 1133694"/>
              <a:gd name="connsiteY6" fmla="*/ 460469 h 1122309"/>
              <a:gd name="connsiteX7" fmla="*/ 8579 w 1133694"/>
              <a:gd name="connsiteY7" fmla="*/ 513039 h 1122309"/>
              <a:gd name="connsiteX8" fmla="*/ 191960 w 1133694"/>
              <a:gd name="connsiteY8" fmla="*/ 383697 h 1122309"/>
              <a:gd name="connsiteX9" fmla="*/ 514165 w 1133694"/>
              <a:gd name="connsiteY9" fmla="*/ 199371 h 1122309"/>
              <a:gd name="connsiteX10" fmla="*/ 620603 w 1133694"/>
              <a:gd name="connsiteY10" fmla="*/ 0 h 1122309"/>
              <a:gd name="connsiteX0" fmla="*/ 1175140 w 1436228"/>
              <a:gd name="connsiteY0" fmla="*/ 194845 h 1122309"/>
              <a:gd name="connsiteX1" fmla="*/ 987339 w 1436228"/>
              <a:gd name="connsiteY1" fmla="*/ 640542 h 1122309"/>
              <a:gd name="connsiteX2" fmla="*/ 1414746 w 1436228"/>
              <a:gd name="connsiteY2" fmla="*/ 1122309 h 1122309"/>
              <a:gd name="connsiteX3" fmla="*/ 1009630 w 1436228"/>
              <a:gd name="connsiteY3" fmla="*/ 894157 h 1122309"/>
              <a:gd name="connsiteX4" fmla="*/ 880718 w 1436228"/>
              <a:gd name="connsiteY4" fmla="*/ 596149 h 1122309"/>
              <a:gd name="connsiteX5" fmla="*/ 988740 w 1436228"/>
              <a:gd name="connsiteY5" fmla="*/ 268699 h 1122309"/>
              <a:gd name="connsiteX6" fmla="*/ 765926 w 1436228"/>
              <a:gd name="connsiteY6" fmla="*/ 460469 h 1122309"/>
              <a:gd name="connsiteX7" fmla="*/ 311113 w 1436228"/>
              <a:gd name="connsiteY7" fmla="*/ 513039 h 1122309"/>
              <a:gd name="connsiteX8" fmla="*/ 16802 w 1436228"/>
              <a:gd name="connsiteY8" fmla="*/ 503340 h 1122309"/>
              <a:gd name="connsiteX9" fmla="*/ 816699 w 1436228"/>
              <a:gd name="connsiteY9" fmla="*/ 199371 h 1122309"/>
              <a:gd name="connsiteX10" fmla="*/ 923137 w 1436228"/>
              <a:gd name="connsiteY10" fmla="*/ 0 h 1122309"/>
              <a:gd name="connsiteX0" fmla="*/ 1174262 w 1435350"/>
              <a:gd name="connsiteY0" fmla="*/ 194845 h 1122309"/>
              <a:gd name="connsiteX1" fmla="*/ 986461 w 1435350"/>
              <a:gd name="connsiteY1" fmla="*/ 640542 h 1122309"/>
              <a:gd name="connsiteX2" fmla="*/ 1413868 w 1435350"/>
              <a:gd name="connsiteY2" fmla="*/ 1122309 h 1122309"/>
              <a:gd name="connsiteX3" fmla="*/ 1008752 w 1435350"/>
              <a:gd name="connsiteY3" fmla="*/ 894157 h 1122309"/>
              <a:gd name="connsiteX4" fmla="*/ 879840 w 1435350"/>
              <a:gd name="connsiteY4" fmla="*/ 596149 h 1122309"/>
              <a:gd name="connsiteX5" fmla="*/ 987862 w 1435350"/>
              <a:gd name="connsiteY5" fmla="*/ 268699 h 1122309"/>
              <a:gd name="connsiteX6" fmla="*/ 765048 w 1435350"/>
              <a:gd name="connsiteY6" fmla="*/ 460469 h 1122309"/>
              <a:gd name="connsiteX7" fmla="*/ 328148 w 1435350"/>
              <a:gd name="connsiteY7" fmla="*/ 578842 h 1122309"/>
              <a:gd name="connsiteX8" fmla="*/ 15924 w 1435350"/>
              <a:gd name="connsiteY8" fmla="*/ 503340 h 1122309"/>
              <a:gd name="connsiteX9" fmla="*/ 815821 w 1435350"/>
              <a:gd name="connsiteY9" fmla="*/ 199371 h 1122309"/>
              <a:gd name="connsiteX10" fmla="*/ 922259 w 1435350"/>
              <a:gd name="connsiteY10" fmla="*/ 0 h 1122309"/>
              <a:gd name="connsiteX0" fmla="*/ 1158346 w 1419434"/>
              <a:gd name="connsiteY0" fmla="*/ 194845 h 1122309"/>
              <a:gd name="connsiteX1" fmla="*/ 970545 w 1419434"/>
              <a:gd name="connsiteY1" fmla="*/ 640542 h 1122309"/>
              <a:gd name="connsiteX2" fmla="*/ 1397952 w 1419434"/>
              <a:gd name="connsiteY2" fmla="*/ 1122309 h 1122309"/>
              <a:gd name="connsiteX3" fmla="*/ 992836 w 1419434"/>
              <a:gd name="connsiteY3" fmla="*/ 894157 h 1122309"/>
              <a:gd name="connsiteX4" fmla="*/ 863924 w 1419434"/>
              <a:gd name="connsiteY4" fmla="*/ 596149 h 1122309"/>
              <a:gd name="connsiteX5" fmla="*/ 971946 w 1419434"/>
              <a:gd name="connsiteY5" fmla="*/ 268699 h 1122309"/>
              <a:gd name="connsiteX6" fmla="*/ 749132 w 1419434"/>
              <a:gd name="connsiteY6" fmla="*/ 460469 h 1122309"/>
              <a:gd name="connsiteX7" fmla="*/ 312232 w 1419434"/>
              <a:gd name="connsiteY7" fmla="*/ 578842 h 1122309"/>
              <a:gd name="connsiteX8" fmla="*/ 8 w 1419434"/>
              <a:gd name="connsiteY8" fmla="*/ 503340 h 1122309"/>
              <a:gd name="connsiteX9" fmla="*/ 304537 w 1419434"/>
              <a:gd name="connsiteY9" fmla="*/ 383697 h 1122309"/>
              <a:gd name="connsiteX10" fmla="*/ 799905 w 1419434"/>
              <a:gd name="connsiteY10" fmla="*/ 199371 h 1122309"/>
              <a:gd name="connsiteX11" fmla="*/ 906343 w 1419434"/>
              <a:gd name="connsiteY11" fmla="*/ 0 h 1122309"/>
              <a:gd name="connsiteX0" fmla="*/ 1516683 w 1777771"/>
              <a:gd name="connsiteY0" fmla="*/ 194845 h 1122309"/>
              <a:gd name="connsiteX1" fmla="*/ 1328882 w 1777771"/>
              <a:gd name="connsiteY1" fmla="*/ 640542 h 1122309"/>
              <a:gd name="connsiteX2" fmla="*/ 1756289 w 1777771"/>
              <a:gd name="connsiteY2" fmla="*/ 1122309 h 1122309"/>
              <a:gd name="connsiteX3" fmla="*/ 1351173 w 1777771"/>
              <a:gd name="connsiteY3" fmla="*/ 894157 h 1122309"/>
              <a:gd name="connsiteX4" fmla="*/ 1222261 w 1777771"/>
              <a:gd name="connsiteY4" fmla="*/ 596149 h 1122309"/>
              <a:gd name="connsiteX5" fmla="*/ 1330283 w 1777771"/>
              <a:gd name="connsiteY5" fmla="*/ 268699 h 1122309"/>
              <a:gd name="connsiteX6" fmla="*/ 1107469 w 1777771"/>
              <a:gd name="connsiteY6" fmla="*/ 460469 h 1122309"/>
              <a:gd name="connsiteX7" fmla="*/ 670569 w 1777771"/>
              <a:gd name="connsiteY7" fmla="*/ 578842 h 1122309"/>
              <a:gd name="connsiteX8" fmla="*/ 358345 w 1777771"/>
              <a:gd name="connsiteY8" fmla="*/ 503340 h 1122309"/>
              <a:gd name="connsiteX9" fmla="*/ 23960 w 1777771"/>
              <a:gd name="connsiteY9" fmla="*/ 473429 h 1122309"/>
              <a:gd name="connsiteX10" fmla="*/ 1158242 w 1777771"/>
              <a:gd name="connsiteY10" fmla="*/ 199371 h 1122309"/>
              <a:gd name="connsiteX11" fmla="*/ 1264680 w 1777771"/>
              <a:gd name="connsiteY11" fmla="*/ 0 h 1122309"/>
              <a:gd name="connsiteX0" fmla="*/ 1493429 w 1754517"/>
              <a:gd name="connsiteY0" fmla="*/ 194845 h 1122309"/>
              <a:gd name="connsiteX1" fmla="*/ 1305628 w 1754517"/>
              <a:gd name="connsiteY1" fmla="*/ 640542 h 1122309"/>
              <a:gd name="connsiteX2" fmla="*/ 1733035 w 1754517"/>
              <a:gd name="connsiteY2" fmla="*/ 1122309 h 1122309"/>
              <a:gd name="connsiteX3" fmla="*/ 1327919 w 1754517"/>
              <a:gd name="connsiteY3" fmla="*/ 894157 h 1122309"/>
              <a:gd name="connsiteX4" fmla="*/ 1199007 w 1754517"/>
              <a:gd name="connsiteY4" fmla="*/ 596149 h 1122309"/>
              <a:gd name="connsiteX5" fmla="*/ 1307029 w 1754517"/>
              <a:gd name="connsiteY5" fmla="*/ 268699 h 1122309"/>
              <a:gd name="connsiteX6" fmla="*/ 1084215 w 1754517"/>
              <a:gd name="connsiteY6" fmla="*/ 460469 h 1122309"/>
              <a:gd name="connsiteX7" fmla="*/ 647315 w 1754517"/>
              <a:gd name="connsiteY7" fmla="*/ 578842 h 1122309"/>
              <a:gd name="connsiteX8" fmla="*/ 335091 w 1754517"/>
              <a:gd name="connsiteY8" fmla="*/ 503340 h 1122309"/>
              <a:gd name="connsiteX9" fmla="*/ 706 w 1754517"/>
              <a:gd name="connsiteY9" fmla="*/ 473429 h 1122309"/>
              <a:gd name="connsiteX10" fmla="*/ 275379 w 1754517"/>
              <a:gd name="connsiteY10" fmla="*/ 401643 h 1122309"/>
              <a:gd name="connsiteX11" fmla="*/ 1134988 w 1754517"/>
              <a:gd name="connsiteY11" fmla="*/ 199371 h 1122309"/>
              <a:gd name="connsiteX12" fmla="*/ 1241426 w 1754517"/>
              <a:gd name="connsiteY12" fmla="*/ 0 h 1122309"/>
              <a:gd name="connsiteX0" fmla="*/ 1716277 w 1977365"/>
              <a:gd name="connsiteY0" fmla="*/ 194845 h 1122309"/>
              <a:gd name="connsiteX1" fmla="*/ 1528476 w 1977365"/>
              <a:gd name="connsiteY1" fmla="*/ 640542 h 1122309"/>
              <a:gd name="connsiteX2" fmla="*/ 1955883 w 1977365"/>
              <a:gd name="connsiteY2" fmla="*/ 1122309 h 1122309"/>
              <a:gd name="connsiteX3" fmla="*/ 1550767 w 1977365"/>
              <a:gd name="connsiteY3" fmla="*/ 894157 h 1122309"/>
              <a:gd name="connsiteX4" fmla="*/ 1421855 w 1977365"/>
              <a:gd name="connsiteY4" fmla="*/ 596149 h 1122309"/>
              <a:gd name="connsiteX5" fmla="*/ 1529877 w 1977365"/>
              <a:gd name="connsiteY5" fmla="*/ 268699 h 1122309"/>
              <a:gd name="connsiteX6" fmla="*/ 1307063 w 1977365"/>
              <a:gd name="connsiteY6" fmla="*/ 460469 h 1122309"/>
              <a:gd name="connsiteX7" fmla="*/ 870163 w 1977365"/>
              <a:gd name="connsiteY7" fmla="*/ 578842 h 1122309"/>
              <a:gd name="connsiteX8" fmla="*/ 557939 w 1977365"/>
              <a:gd name="connsiteY8" fmla="*/ 503340 h 1122309"/>
              <a:gd name="connsiteX9" fmla="*/ 223554 w 1977365"/>
              <a:gd name="connsiteY9" fmla="*/ 473429 h 1122309"/>
              <a:gd name="connsiteX10" fmla="*/ 56362 w 1977365"/>
              <a:gd name="connsiteY10" fmla="*/ 335840 h 1122309"/>
              <a:gd name="connsiteX11" fmla="*/ 1357836 w 1977365"/>
              <a:gd name="connsiteY11" fmla="*/ 199371 h 1122309"/>
              <a:gd name="connsiteX12" fmla="*/ 1464274 w 1977365"/>
              <a:gd name="connsiteY12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454794 w 1927961"/>
              <a:gd name="connsiteY11" fmla="*/ 282001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848890 w 1927961"/>
              <a:gd name="connsiteY12" fmla="*/ 305930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961" h="1122309">
                <a:moveTo>
                  <a:pt x="1666873" y="194845"/>
                </a:moveTo>
                <a:cubicBezTo>
                  <a:pt x="1546381" y="401007"/>
                  <a:pt x="1439138" y="485965"/>
                  <a:pt x="1479072" y="640542"/>
                </a:cubicBezTo>
                <a:cubicBezTo>
                  <a:pt x="1519006" y="795119"/>
                  <a:pt x="2038698" y="842605"/>
                  <a:pt x="1906479" y="1122309"/>
                </a:cubicBezTo>
                <a:cubicBezTo>
                  <a:pt x="1721503" y="1077016"/>
                  <a:pt x="1719151" y="992400"/>
                  <a:pt x="1501363" y="894157"/>
                </a:cubicBezTo>
                <a:cubicBezTo>
                  <a:pt x="1425632" y="765235"/>
                  <a:pt x="1375933" y="700392"/>
                  <a:pt x="1372451" y="596149"/>
                </a:cubicBezTo>
                <a:cubicBezTo>
                  <a:pt x="1368969" y="491906"/>
                  <a:pt x="1416373" y="490217"/>
                  <a:pt x="1480473" y="268699"/>
                </a:cubicBezTo>
                <a:cubicBezTo>
                  <a:pt x="1601615" y="-94764"/>
                  <a:pt x="1334749" y="326006"/>
                  <a:pt x="1257659" y="460469"/>
                </a:cubicBezTo>
                <a:cubicBezTo>
                  <a:pt x="990413" y="745858"/>
                  <a:pt x="945613" y="568706"/>
                  <a:pt x="820759" y="578842"/>
                </a:cubicBezTo>
                <a:cubicBezTo>
                  <a:pt x="695905" y="588978"/>
                  <a:pt x="611327" y="577738"/>
                  <a:pt x="508535" y="521286"/>
                </a:cubicBezTo>
                <a:cubicBezTo>
                  <a:pt x="340060" y="560547"/>
                  <a:pt x="184102" y="490379"/>
                  <a:pt x="174150" y="473429"/>
                </a:cubicBezTo>
                <a:cubicBezTo>
                  <a:pt x="164198" y="456480"/>
                  <a:pt x="-39816" y="367745"/>
                  <a:pt x="6958" y="335840"/>
                </a:cubicBezTo>
                <a:cubicBezTo>
                  <a:pt x="53732" y="303935"/>
                  <a:pt x="218934" y="406628"/>
                  <a:pt x="359256" y="401643"/>
                </a:cubicBezTo>
                <a:cubicBezTo>
                  <a:pt x="499578" y="396658"/>
                  <a:pt x="457819" y="303750"/>
                  <a:pt x="598102" y="210216"/>
                </a:cubicBezTo>
                <a:cubicBezTo>
                  <a:pt x="756298" y="176504"/>
                  <a:pt x="1034967" y="112770"/>
                  <a:pt x="1129297" y="61782"/>
                </a:cubicBezTo>
                <a:lnTo>
                  <a:pt x="141487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53</Words>
  <Application>Microsoft Office PowerPoint</Application>
  <PresentationFormat>Skjermfremvisning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 Hallen</cp:lastModifiedBy>
  <cp:revision>57</cp:revision>
  <dcterms:created xsi:type="dcterms:W3CDTF">2012-12-02T20:15:51Z</dcterms:created>
  <dcterms:modified xsi:type="dcterms:W3CDTF">2017-11-30T14:02:48Z</dcterms:modified>
</cp:coreProperties>
</file>