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86" r:id="rId4"/>
    <p:sldId id="291" r:id="rId5"/>
    <p:sldId id="290" r:id="rId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1E8-E296-498D-9D93-AED74D6CD25D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9E9-06B0-4CC3-88C3-D5B13CAA96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7F1-B53D-4A0C-9F1A-282031BD58EC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7010-3BB6-4BE8-9249-BEB3BC937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4FA-656A-4D7F-A7A8-9EA4953CC62F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EC3-A9D2-4C9A-B7BE-F7F7BCDE1A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936-64DD-400E-AFE8-1570680F3867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F12-EEF9-43D0-A6D4-4BAFF672EE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D704-9F72-454A-87B9-10E5819EB6A4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E22-F7A0-4B02-8916-60C8DB1963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FFB-F438-4FF3-A59E-659EFCC9B62D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0A18-6934-4FB4-B90D-B42E6355F8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8CB-981A-4B14-B75E-2BB42B7083BB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E25C-4D5C-4A3D-85B7-802FCC16DA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6B-3C7D-44F5-86A9-8B8D18B51C44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1E4A-02C0-4EC0-AF46-7E4B120DE1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46A-6266-4BB8-AEA5-76C5C832C286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329-634D-4579-9E1E-458363D60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F2B-74A8-4252-8937-1036417431EC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34F6-B8C8-455C-B03A-FBA2BA49FD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02A-BBA5-4F55-9C89-AC186A9D07A7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4A7-6153-4E2C-A22C-A4A5CFF5D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685D-5BB4-4D10-AA62-F748EF0C4814}" type="datetimeFigureOut">
              <a:rPr lang="nb-NO"/>
              <a:pPr>
                <a:defRPr/>
              </a:pPr>
              <a:t>26.01.2017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FF39-7FE6-4CDE-935B-2FE8704113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2195736" y="1628800"/>
            <a:ext cx="1555234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1,0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545835"/>
            <a:ext cx="874504" cy="87513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37094 h 2237094"/>
              <a:gd name="connsiteX1" fmla="*/ 824667 w 824667"/>
              <a:gd name="connsiteY1" fmla="*/ 1480859 h 2237094"/>
              <a:gd name="connsiteX2" fmla="*/ 615572 w 824667"/>
              <a:gd name="connsiteY2" fmla="*/ 871192 h 2237094"/>
              <a:gd name="connsiteX3" fmla="*/ 432615 w 824667"/>
              <a:gd name="connsiteY3" fmla="*/ 496681 h 2237094"/>
              <a:gd name="connsiteX4" fmla="*/ 52627 w 824667"/>
              <a:gd name="connsiteY4" fmla="*/ 27202 h 2237094"/>
              <a:gd name="connsiteX5" fmla="*/ 409651 w 824667"/>
              <a:gd name="connsiteY5" fmla="*/ 659891 h 2237094"/>
              <a:gd name="connsiteX6" fmla="*/ 621769 w 824667"/>
              <a:gd name="connsiteY6" fmla="*/ 1092866 h 2237094"/>
              <a:gd name="connsiteX7" fmla="*/ 692806 w 824667"/>
              <a:gd name="connsiteY7" fmla="*/ 1308914 h 2237094"/>
              <a:gd name="connsiteX8" fmla="*/ 680314 w 824667"/>
              <a:gd name="connsiteY8" fmla="*/ 1523085 h 2237094"/>
              <a:gd name="connsiteX9" fmla="*/ 621792 w 824667"/>
              <a:gd name="connsiteY9" fmla="*/ 1632813 h 2237094"/>
              <a:gd name="connsiteX10" fmla="*/ 422224 w 824667"/>
              <a:gd name="connsiteY10" fmla="*/ 1870375 h 2237094"/>
              <a:gd name="connsiteX11" fmla="*/ 80467 w 824667"/>
              <a:gd name="connsiteY11" fmla="*/ 2049779 h 2237094"/>
              <a:gd name="connsiteX12" fmla="*/ 0 w 824667"/>
              <a:gd name="connsiteY12" fmla="*/ 2086355 h 2237094"/>
              <a:gd name="connsiteX13" fmla="*/ 0 w 824667"/>
              <a:gd name="connsiteY13" fmla="*/ 2086355 h 2237094"/>
              <a:gd name="connsiteX0" fmla="*/ 379071 w 824667"/>
              <a:gd name="connsiteY0" fmla="*/ 1775630 h 1775630"/>
              <a:gd name="connsiteX1" fmla="*/ 824667 w 824667"/>
              <a:gd name="connsiteY1" fmla="*/ 1019395 h 1775630"/>
              <a:gd name="connsiteX2" fmla="*/ 615572 w 824667"/>
              <a:gd name="connsiteY2" fmla="*/ 409728 h 1775630"/>
              <a:gd name="connsiteX3" fmla="*/ 432615 w 824667"/>
              <a:gd name="connsiteY3" fmla="*/ 35217 h 1775630"/>
              <a:gd name="connsiteX4" fmla="*/ 409651 w 824667"/>
              <a:gd name="connsiteY4" fmla="*/ 198427 h 1775630"/>
              <a:gd name="connsiteX5" fmla="*/ 621769 w 824667"/>
              <a:gd name="connsiteY5" fmla="*/ 631402 h 1775630"/>
              <a:gd name="connsiteX6" fmla="*/ 692806 w 824667"/>
              <a:gd name="connsiteY6" fmla="*/ 847450 h 1775630"/>
              <a:gd name="connsiteX7" fmla="*/ 680314 w 824667"/>
              <a:gd name="connsiteY7" fmla="*/ 1061621 h 1775630"/>
              <a:gd name="connsiteX8" fmla="*/ 621792 w 824667"/>
              <a:gd name="connsiteY8" fmla="*/ 1171349 h 1775630"/>
              <a:gd name="connsiteX9" fmla="*/ 422224 w 824667"/>
              <a:gd name="connsiteY9" fmla="*/ 1408911 h 1775630"/>
              <a:gd name="connsiteX10" fmla="*/ 80467 w 824667"/>
              <a:gd name="connsiteY10" fmla="*/ 1588315 h 1775630"/>
              <a:gd name="connsiteX11" fmla="*/ 0 w 824667"/>
              <a:gd name="connsiteY11" fmla="*/ 1624891 h 1775630"/>
              <a:gd name="connsiteX12" fmla="*/ 0 w 824667"/>
              <a:gd name="connsiteY12" fmla="*/ 1624891 h 1775630"/>
              <a:gd name="connsiteX0" fmla="*/ 379071 w 824667"/>
              <a:gd name="connsiteY0" fmla="*/ 1614149 h 1614149"/>
              <a:gd name="connsiteX1" fmla="*/ 824667 w 824667"/>
              <a:gd name="connsiteY1" fmla="*/ 857914 h 1614149"/>
              <a:gd name="connsiteX2" fmla="*/ 615572 w 824667"/>
              <a:gd name="connsiteY2" fmla="*/ 248247 h 1614149"/>
              <a:gd name="connsiteX3" fmla="*/ 409651 w 824667"/>
              <a:gd name="connsiteY3" fmla="*/ 36946 h 1614149"/>
              <a:gd name="connsiteX4" fmla="*/ 621769 w 824667"/>
              <a:gd name="connsiteY4" fmla="*/ 469921 h 1614149"/>
              <a:gd name="connsiteX5" fmla="*/ 692806 w 824667"/>
              <a:gd name="connsiteY5" fmla="*/ 685969 h 1614149"/>
              <a:gd name="connsiteX6" fmla="*/ 680314 w 824667"/>
              <a:gd name="connsiteY6" fmla="*/ 900140 h 1614149"/>
              <a:gd name="connsiteX7" fmla="*/ 621792 w 824667"/>
              <a:gd name="connsiteY7" fmla="*/ 1009868 h 1614149"/>
              <a:gd name="connsiteX8" fmla="*/ 422224 w 824667"/>
              <a:gd name="connsiteY8" fmla="*/ 1247430 h 1614149"/>
              <a:gd name="connsiteX9" fmla="*/ 80467 w 824667"/>
              <a:gd name="connsiteY9" fmla="*/ 1426834 h 1614149"/>
              <a:gd name="connsiteX10" fmla="*/ 0 w 824667"/>
              <a:gd name="connsiteY10" fmla="*/ 1463410 h 1614149"/>
              <a:gd name="connsiteX11" fmla="*/ 0 w 824667"/>
              <a:gd name="connsiteY11" fmla="*/ 1463410 h 1614149"/>
              <a:gd name="connsiteX0" fmla="*/ 379071 w 829764"/>
              <a:gd name="connsiteY0" fmla="*/ 1577203 h 1577203"/>
              <a:gd name="connsiteX1" fmla="*/ 824667 w 829764"/>
              <a:gd name="connsiteY1" fmla="*/ 820968 h 1577203"/>
              <a:gd name="connsiteX2" fmla="*/ 409651 w 829764"/>
              <a:gd name="connsiteY2" fmla="*/ 0 h 1577203"/>
              <a:gd name="connsiteX3" fmla="*/ 621769 w 829764"/>
              <a:gd name="connsiteY3" fmla="*/ 432975 h 1577203"/>
              <a:gd name="connsiteX4" fmla="*/ 692806 w 829764"/>
              <a:gd name="connsiteY4" fmla="*/ 649023 h 1577203"/>
              <a:gd name="connsiteX5" fmla="*/ 680314 w 829764"/>
              <a:gd name="connsiteY5" fmla="*/ 863194 h 1577203"/>
              <a:gd name="connsiteX6" fmla="*/ 621792 w 829764"/>
              <a:gd name="connsiteY6" fmla="*/ 972922 h 1577203"/>
              <a:gd name="connsiteX7" fmla="*/ 422224 w 829764"/>
              <a:gd name="connsiteY7" fmla="*/ 1210484 h 1577203"/>
              <a:gd name="connsiteX8" fmla="*/ 80467 w 829764"/>
              <a:gd name="connsiteY8" fmla="*/ 1389888 h 1577203"/>
              <a:gd name="connsiteX9" fmla="*/ 0 w 829764"/>
              <a:gd name="connsiteY9" fmla="*/ 1426464 h 1577203"/>
              <a:gd name="connsiteX10" fmla="*/ 0 w 829764"/>
              <a:gd name="connsiteY10" fmla="*/ 1426464 h 1577203"/>
              <a:gd name="connsiteX0" fmla="*/ 379071 w 865117"/>
              <a:gd name="connsiteY0" fmla="*/ 1144228 h 1144228"/>
              <a:gd name="connsiteX1" fmla="*/ 824667 w 865117"/>
              <a:gd name="connsiteY1" fmla="*/ 387993 h 1144228"/>
              <a:gd name="connsiteX2" fmla="*/ 621769 w 865117"/>
              <a:gd name="connsiteY2" fmla="*/ 0 h 1144228"/>
              <a:gd name="connsiteX3" fmla="*/ 692806 w 865117"/>
              <a:gd name="connsiteY3" fmla="*/ 216048 h 1144228"/>
              <a:gd name="connsiteX4" fmla="*/ 680314 w 865117"/>
              <a:gd name="connsiteY4" fmla="*/ 430219 h 1144228"/>
              <a:gd name="connsiteX5" fmla="*/ 621792 w 865117"/>
              <a:gd name="connsiteY5" fmla="*/ 539947 h 1144228"/>
              <a:gd name="connsiteX6" fmla="*/ 422224 w 865117"/>
              <a:gd name="connsiteY6" fmla="*/ 777509 h 1144228"/>
              <a:gd name="connsiteX7" fmla="*/ 80467 w 865117"/>
              <a:gd name="connsiteY7" fmla="*/ 956913 h 1144228"/>
              <a:gd name="connsiteX8" fmla="*/ 0 w 865117"/>
              <a:gd name="connsiteY8" fmla="*/ 993489 h 1144228"/>
              <a:gd name="connsiteX9" fmla="*/ 0 w 865117"/>
              <a:gd name="connsiteY9" fmla="*/ 993489 h 1144228"/>
              <a:gd name="connsiteX0" fmla="*/ 379071 w 876956"/>
              <a:gd name="connsiteY0" fmla="*/ 935218 h 935218"/>
              <a:gd name="connsiteX1" fmla="*/ 824667 w 876956"/>
              <a:gd name="connsiteY1" fmla="*/ 178983 h 935218"/>
              <a:gd name="connsiteX2" fmla="*/ 692806 w 876956"/>
              <a:gd name="connsiteY2" fmla="*/ 7038 h 935218"/>
              <a:gd name="connsiteX3" fmla="*/ 680314 w 876956"/>
              <a:gd name="connsiteY3" fmla="*/ 221209 h 935218"/>
              <a:gd name="connsiteX4" fmla="*/ 621792 w 876956"/>
              <a:gd name="connsiteY4" fmla="*/ 330937 h 935218"/>
              <a:gd name="connsiteX5" fmla="*/ 422224 w 876956"/>
              <a:gd name="connsiteY5" fmla="*/ 568499 h 935218"/>
              <a:gd name="connsiteX6" fmla="*/ 80467 w 876956"/>
              <a:gd name="connsiteY6" fmla="*/ 747903 h 935218"/>
              <a:gd name="connsiteX7" fmla="*/ 0 w 876956"/>
              <a:gd name="connsiteY7" fmla="*/ 784479 h 935218"/>
              <a:gd name="connsiteX8" fmla="*/ 0 w 876956"/>
              <a:gd name="connsiteY8" fmla="*/ 784479 h 935218"/>
              <a:gd name="connsiteX0" fmla="*/ 379071 w 874874"/>
              <a:gd name="connsiteY0" fmla="*/ 875236 h 875236"/>
              <a:gd name="connsiteX1" fmla="*/ 824667 w 874874"/>
              <a:gd name="connsiteY1" fmla="*/ 119001 h 875236"/>
              <a:gd name="connsiteX2" fmla="*/ 680314 w 874874"/>
              <a:gd name="connsiteY2" fmla="*/ 161227 h 875236"/>
              <a:gd name="connsiteX3" fmla="*/ 621792 w 874874"/>
              <a:gd name="connsiteY3" fmla="*/ 270955 h 875236"/>
              <a:gd name="connsiteX4" fmla="*/ 422224 w 874874"/>
              <a:gd name="connsiteY4" fmla="*/ 508517 h 875236"/>
              <a:gd name="connsiteX5" fmla="*/ 80467 w 874874"/>
              <a:gd name="connsiteY5" fmla="*/ 687921 h 875236"/>
              <a:gd name="connsiteX6" fmla="*/ 0 w 874874"/>
              <a:gd name="connsiteY6" fmla="*/ 724497 h 875236"/>
              <a:gd name="connsiteX7" fmla="*/ 0 w 874874"/>
              <a:gd name="connsiteY7" fmla="*/ 724497 h 8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874" h="875236">
                <a:moveTo>
                  <a:pt x="379071" y="875236"/>
                </a:moveTo>
                <a:cubicBezTo>
                  <a:pt x="367667" y="768068"/>
                  <a:pt x="818088" y="443769"/>
                  <a:pt x="824667" y="119001"/>
                </a:cubicBezTo>
                <a:cubicBezTo>
                  <a:pt x="874874" y="0"/>
                  <a:pt x="714126" y="135901"/>
                  <a:pt x="680314" y="161227"/>
                </a:cubicBezTo>
                <a:lnTo>
                  <a:pt x="621792" y="270955"/>
                </a:lnTo>
                <a:lnTo>
                  <a:pt x="422224" y="508517"/>
                </a:lnTo>
                <a:lnTo>
                  <a:pt x="80467" y="687921"/>
                </a:lnTo>
                <a:lnTo>
                  <a:pt x="0" y="724497"/>
                </a:lnTo>
                <a:lnTo>
                  <a:pt x="0" y="724497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484102" y="3262313"/>
            <a:ext cx="1403249" cy="154280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75917 w 2148651"/>
              <a:gd name="connsiteY0" fmla="*/ 194845 h 1924053"/>
              <a:gd name="connsiteX1" fmla="*/ 1562013 w 2148651"/>
              <a:gd name="connsiteY1" fmla="*/ 527225 h 1924053"/>
              <a:gd name="connsiteX2" fmla="*/ 1777845 w 2148651"/>
              <a:gd name="connsiteY2" fmla="*/ 815529 h 1924053"/>
              <a:gd name="connsiteX3" fmla="*/ 2137566 w 2148651"/>
              <a:gd name="connsiteY3" fmla="*/ 1103833 h 1924053"/>
              <a:gd name="connsiteX4" fmla="*/ 1921733 w 2148651"/>
              <a:gd name="connsiteY4" fmla="*/ 1247986 h 1924053"/>
              <a:gd name="connsiteX5" fmla="*/ 1633957 w 2148651"/>
              <a:gd name="connsiteY5" fmla="*/ 1392139 h 1924053"/>
              <a:gd name="connsiteX6" fmla="*/ 1130348 w 2148651"/>
              <a:gd name="connsiteY6" fmla="*/ 1824594 h 1924053"/>
              <a:gd name="connsiteX7" fmla="*/ 663879 w 2148651"/>
              <a:gd name="connsiteY7" fmla="*/ 1550342 h 1924053"/>
              <a:gd name="connsiteX8" fmla="*/ 419607 w 2148651"/>
              <a:gd name="connsiteY8" fmla="*/ 1492707 h 1924053"/>
              <a:gd name="connsiteX9" fmla="*/ 1058403 w 2148651"/>
              <a:gd name="connsiteY9" fmla="*/ 1031758 h 1924053"/>
              <a:gd name="connsiteX10" fmla="*/ 1562013 w 2148651"/>
              <a:gd name="connsiteY10" fmla="*/ 1031757 h 1924053"/>
              <a:gd name="connsiteX11" fmla="*/ 1705901 w 2148651"/>
              <a:gd name="connsiteY11" fmla="*/ 887605 h 1924053"/>
              <a:gd name="connsiteX12" fmla="*/ 1562013 w 2148651"/>
              <a:gd name="connsiteY12" fmla="*/ 743453 h 1924053"/>
              <a:gd name="connsiteX13" fmla="*/ 1490068 w 2148651"/>
              <a:gd name="connsiteY13" fmla="*/ 599300 h 1924053"/>
              <a:gd name="connsiteX14" fmla="*/ 1130348 w 2148651"/>
              <a:gd name="connsiteY14" fmla="*/ 599301 h 1924053"/>
              <a:gd name="connsiteX15" fmla="*/ 770628 w 2148651"/>
              <a:gd name="connsiteY15" fmla="*/ 527224 h 1924053"/>
              <a:gd name="connsiteX16" fmla="*/ 430249 w 2148651"/>
              <a:gd name="connsiteY16" fmla="*/ 491443 h 1924053"/>
              <a:gd name="connsiteX17" fmla="*/ 51186 w 2148651"/>
              <a:gd name="connsiteY17" fmla="*/ 383071 h 1924053"/>
              <a:gd name="connsiteX18" fmla="*/ 123130 w 2148651"/>
              <a:gd name="connsiteY18" fmla="*/ 310995 h 1924053"/>
              <a:gd name="connsiteX19" fmla="*/ 338963 w 2148651"/>
              <a:gd name="connsiteY19" fmla="*/ 383071 h 1924053"/>
              <a:gd name="connsiteX20" fmla="*/ 698683 w 2148651"/>
              <a:gd name="connsiteY20" fmla="*/ 238919 h 1924053"/>
              <a:gd name="connsiteX21" fmla="*/ 1130348 w 2148651"/>
              <a:gd name="connsiteY21" fmla="*/ 94769 h 1924053"/>
              <a:gd name="connsiteX22" fmla="*/ 1523914 w 2148651"/>
              <a:gd name="connsiteY22" fmla="*/ 0 h 1924053"/>
              <a:gd name="connsiteX0" fmla="*/ 1775917 w 2148651"/>
              <a:gd name="connsiteY0" fmla="*/ 194845 h 2024060"/>
              <a:gd name="connsiteX1" fmla="*/ 1562013 w 2148651"/>
              <a:gd name="connsiteY1" fmla="*/ 527225 h 2024060"/>
              <a:gd name="connsiteX2" fmla="*/ 1777845 w 2148651"/>
              <a:gd name="connsiteY2" fmla="*/ 815529 h 2024060"/>
              <a:gd name="connsiteX3" fmla="*/ 2137566 w 2148651"/>
              <a:gd name="connsiteY3" fmla="*/ 1103833 h 2024060"/>
              <a:gd name="connsiteX4" fmla="*/ 1921733 w 2148651"/>
              <a:gd name="connsiteY4" fmla="*/ 1247986 h 2024060"/>
              <a:gd name="connsiteX5" fmla="*/ 1633957 w 2148651"/>
              <a:gd name="connsiteY5" fmla="*/ 1392139 h 2024060"/>
              <a:gd name="connsiteX6" fmla="*/ 1130348 w 2148651"/>
              <a:gd name="connsiteY6" fmla="*/ 1824594 h 2024060"/>
              <a:gd name="connsiteX7" fmla="*/ 482851 w 2148651"/>
              <a:gd name="connsiteY7" fmla="*/ 1968746 h 2024060"/>
              <a:gd name="connsiteX8" fmla="*/ 419607 w 2148651"/>
              <a:gd name="connsiteY8" fmla="*/ 1492707 h 2024060"/>
              <a:gd name="connsiteX9" fmla="*/ 1058403 w 2148651"/>
              <a:gd name="connsiteY9" fmla="*/ 1031758 h 2024060"/>
              <a:gd name="connsiteX10" fmla="*/ 1562013 w 2148651"/>
              <a:gd name="connsiteY10" fmla="*/ 1031757 h 2024060"/>
              <a:gd name="connsiteX11" fmla="*/ 1705901 w 2148651"/>
              <a:gd name="connsiteY11" fmla="*/ 887605 h 2024060"/>
              <a:gd name="connsiteX12" fmla="*/ 1562013 w 2148651"/>
              <a:gd name="connsiteY12" fmla="*/ 743453 h 2024060"/>
              <a:gd name="connsiteX13" fmla="*/ 1490068 w 2148651"/>
              <a:gd name="connsiteY13" fmla="*/ 599300 h 2024060"/>
              <a:gd name="connsiteX14" fmla="*/ 1130348 w 2148651"/>
              <a:gd name="connsiteY14" fmla="*/ 599301 h 2024060"/>
              <a:gd name="connsiteX15" fmla="*/ 770628 w 2148651"/>
              <a:gd name="connsiteY15" fmla="*/ 527224 h 2024060"/>
              <a:gd name="connsiteX16" fmla="*/ 430249 w 2148651"/>
              <a:gd name="connsiteY16" fmla="*/ 491443 h 2024060"/>
              <a:gd name="connsiteX17" fmla="*/ 51186 w 2148651"/>
              <a:gd name="connsiteY17" fmla="*/ 383071 h 2024060"/>
              <a:gd name="connsiteX18" fmla="*/ 123130 w 2148651"/>
              <a:gd name="connsiteY18" fmla="*/ 310995 h 2024060"/>
              <a:gd name="connsiteX19" fmla="*/ 338963 w 2148651"/>
              <a:gd name="connsiteY19" fmla="*/ 383071 h 2024060"/>
              <a:gd name="connsiteX20" fmla="*/ 698683 w 2148651"/>
              <a:gd name="connsiteY20" fmla="*/ 238919 h 2024060"/>
              <a:gd name="connsiteX21" fmla="*/ 1130348 w 2148651"/>
              <a:gd name="connsiteY21" fmla="*/ 94769 h 2024060"/>
              <a:gd name="connsiteX22" fmla="*/ 1523914 w 2148651"/>
              <a:gd name="connsiteY22" fmla="*/ 0 h 2024060"/>
              <a:gd name="connsiteX0" fmla="*/ 1775917 w 2148651"/>
              <a:gd name="connsiteY0" fmla="*/ 194845 h 2024060"/>
              <a:gd name="connsiteX1" fmla="*/ 1562013 w 2148651"/>
              <a:gd name="connsiteY1" fmla="*/ 527225 h 2024060"/>
              <a:gd name="connsiteX2" fmla="*/ 1777845 w 2148651"/>
              <a:gd name="connsiteY2" fmla="*/ 815529 h 2024060"/>
              <a:gd name="connsiteX3" fmla="*/ 2137566 w 2148651"/>
              <a:gd name="connsiteY3" fmla="*/ 1103833 h 2024060"/>
              <a:gd name="connsiteX4" fmla="*/ 1921733 w 2148651"/>
              <a:gd name="connsiteY4" fmla="*/ 1247986 h 2024060"/>
              <a:gd name="connsiteX5" fmla="*/ 1633957 w 2148651"/>
              <a:gd name="connsiteY5" fmla="*/ 1392139 h 2024060"/>
              <a:gd name="connsiteX6" fmla="*/ 1130348 w 2148651"/>
              <a:gd name="connsiteY6" fmla="*/ 1824594 h 2024060"/>
              <a:gd name="connsiteX7" fmla="*/ 482851 w 2148651"/>
              <a:gd name="connsiteY7" fmla="*/ 1968746 h 2024060"/>
              <a:gd name="connsiteX8" fmla="*/ 375201 w 2148651"/>
              <a:gd name="connsiteY8" fmla="*/ 1726952 h 2024060"/>
              <a:gd name="connsiteX9" fmla="*/ 419607 w 2148651"/>
              <a:gd name="connsiteY9" fmla="*/ 1492707 h 2024060"/>
              <a:gd name="connsiteX10" fmla="*/ 1058403 w 2148651"/>
              <a:gd name="connsiteY10" fmla="*/ 1031758 h 2024060"/>
              <a:gd name="connsiteX11" fmla="*/ 1562013 w 2148651"/>
              <a:gd name="connsiteY11" fmla="*/ 1031757 h 2024060"/>
              <a:gd name="connsiteX12" fmla="*/ 1705901 w 2148651"/>
              <a:gd name="connsiteY12" fmla="*/ 887605 h 2024060"/>
              <a:gd name="connsiteX13" fmla="*/ 1562013 w 2148651"/>
              <a:gd name="connsiteY13" fmla="*/ 743453 h 2024060"/>
              <a:gd name="connsiteX14" fmla="*/ 1490068 w 2148651"/>
              <a:gd name="connsiteY14" fmla="*/ 599300 h 2024060"/>
              <a:gd name="connsiteX15" fmla="*/ 1130348 w 2148651"/>
              <a:gd name="connsiteY15" fmla="*/ 599301 h 2024060"/>
              <a:gd name="connsiteX16" fmla="*/ 770628 w 2148651"/>
              <a:gd name="connsiteY16" fmla="*/ 527224 h 2024060"/>
              <a:gd name="connsiteX17" fmla="*/ 430249 w 2148651"/>
              <a:gd name="connsiteY17" fmla="*/ 491443 h 2024060"/>
              <a:gd name="connsiteX18" fmla="*/ 51186 w 2148651"/>
              <a:gd name="connsiteY18" fmla="*/ 383071 h 2024060"/>
              <a:gd name="connsiteX19" fmla="*/ 123130 w 2148651"/>
              <a:gd name="connsiteY19" fmla="*/ 310995 h 2024060"/>
              <a:gd name="connsiteX20" fmla="*/ 338963 w 2148651"/>
              <a:gd name="connsiteY20" fmla="*/ 383071 h 2024060"/>
              <a:gd name="connsiteX21" fmla="*/ 698683 w 2148651"/>
              <a:gd name="connsiteY21" fmla="*/ 238919 h 2024060"/>
              <a:gd name="connsiteX22" fmla="*/ 1130348 w 2148651"/>
              <a:gd name="connsiteY22" fmla="*/ 94769 h 2024060"/>
              <a:gd name="connsiteX23" fmla="*/ 1523914 w 2148651"/>
              <a:gd name="connsiteY23" fmla="*/ 0 h 2024060"/>
              <a:gd name="connsiteX0" fmla="*/ 2023049 w 2395783"/>
              <a:gd name="connsiteY0" fmla="*/ 194845 h 2120161"/>
              <a:gd name="connsiteX1" fmla="*/ 1809145 w 2395783"/>
              <a:gd name="connsiteY1" fmla="*/ 527225 h 2120161"/>
              <a:gd name="connsiteX2" fmla="*/ 2024977 w 2395783"/>
              <a:gd name="connsiteY2" fmla="*/ 815529 h 2120161"/>
              <a:gd name="connsiteX3" fmla="*/ 2384698 w 2395783"/>
              <a:gd name="connsiteY3" fmla="*/ 1103833 h 2120161"/>
              <a:gd name="connsiteX4" fmla="*/ 2168865 w 2395783"/>
              <a:gd name="connsiteY4" fmla="*/ 1247986 h 2120161"/>
              <a:gd name="connsiteX5" fmla="*/ 1881089 w 2395783"/>
              <a:gd name="connsiteY5" fmla="*/ 1392139 h 2120161"/>
              <a:gd name="connsiteX6" fmla="*/ 1377480 w 2395783"/>
              <a:gd name="connsiteY6" fmla="*/ 1824594 h 2120161"/>
              <a:gd name="connsiteX7" fmla="*/ 729983 w 2395783"/>
              <a:gd name="connsiteY7" fmla="*/ 1968746 h 2120161"/>
              <a:gd name="connsiteX8" fmla="*/ 10541 w 2395783"/>
              <a:gd name="connsiteY8" fmla="*/ 2040821 h 2120161"/>
              <a:gd name="connsiteX9" fmla="*/ 666739 w 2395783"/>
              <a:gd name="connsiteY9" fmla="*/ 1492707 h 2120161"/>
              <a:gd name="connsiteX10" fmla="*/ 1305535 w 2395783"/>
              <a:gd name="connsiteY10" fmla="*/ 1031758 h 2120161"/>
              <a:gd name="connsiteX11" fmla="*/ 1809145 w 2395783"/>
              <a:gd name="connsiteY11" fmla="*/ 1031757 h 2120161"/>
              <a:gd name="connsiteX12" fmla="*/ 1953033 w 2395783"/>
              <a:gd name="connsiteY12" fmla="*/ 887605 h 2120161"/>
              <a:gd name="connsiteX13" fmla="*/ 1809145 w 2395783"/>
              <a:gd name="connsiteY13" fmla="*/ 743453 h 2120161"/>
              <a:gd name="connsiteX14" fmla="*/ 1737200 w 2395783"/>
              <a:gd name="connsiteY14" fmla="*/ 599300 h 2120161"/>
              <a:gd name="connsiteX15" fmla="*/ 1377480 w 2395783"/>
              <a:gd name="connsiteY15" fmla="*/ 599301 h 2120161"/>
              <a:gd name="connsiteX16" fmla="*/ 1017760 w 2395783"/>
              <a:gd name="connsiteY16" fmla="*/ 527224 h 2120161"/>
              <a:gd name="connsiteX17" fmla="*/ 677381 w 2395783"/>
              <a:gd name="connsiteY17" fmla="*/ 491443 h 2120161"/>
              <a:gd name="connsiteX18" fmla="*/ 298318 w 2395783"/>
              <a:gd name="connsiteY18" fmla="*/ 383071 h 2120161"/>
              <a:gd name="connsiteX19" fmla="*/ 370262 w 2395783"/>
              <a:gd name="connsiteY19" fmla="*/ 310995 h 2120161"/>
              <a:gd name="connsiteX20" fmla="*/ 586095 w 2395783"/>
              <a:gd name="connsiteY20" fmla="*/ 383071 h 2120161"/>
              <a:gd name="connsiteX21" fmla="*/ 945815 w 2395783"/>
              <a:gd name="connsiteY21" fmla="*/ 238919 h 2120161"/>
              <a:gd name="connsiteX22" fmla="*/ 1377480 w 2395783"/>
              <a:gd name="connsiteY22" fmla="*/ 94769 h 2120161"/>
              <a:gd name="connsiteX23" fmla="*/ 1771046 w 2395783"/>
              <a:gd name="connsiteY23" fmla="*/ 0 h 2120161"/>
              <a:gd name="connsiteX0" fmla="*/ 2071976 w 2444710"/>
              <a:gd name="connsiteY0" fmla="*/ 194845 h 2120161"/>
              <a:gd name="connsiteX1" fmla="*/ 1858072 w 2444710"/>
              <a:gd name="connsiteY1" fmla="*/ 527225 h 2120161"/>
              <a:gd name="connsiteX2" fmla="*/ 2073904 w 2444710"/>
              <a:gd name="connsiteY2" fmla="*/ 815529 h 2120161"/>
              <a:gd name="connsiteX3" fmla="*/ 2433625 w 2444710"/>
              <a:gd name="connsiteY3" fmla="*/ 1103833 h 2120161"/>
              <a:gd name="connsiteX4" fmla="*/ 2217792 w 2444710"/>
              <a:gd name="connsiteY4" fmla="*/ 1247986 h 2120161"/>
              <a:gd name="connsiteX5" fmla="*/ 1930016 w 2444710"/>
              <a:gd name="connsiteY5" fmla="*/ 1392139 h 2120161"/>
              <a:gd name="connsiteX6" fmla="*/ 1426407 w 2444710"/>
              <a:gd name="connsiteY6" fmla="*/ 1824594 h 2120161"/>
              <a:gd name="connsiteX7" fmla="*/ 778910 w 2444710"/>
              <a:gd name="connsiteY7" fmla="*/ 1968746 h 2120161"/>
              <a:gd name="connsiteX8" fmla="*/ 59468 w 2444710"/>
              <a:gd name="connsiteY8" fmla="*/ 2040821 h 2120161"/>
              <a:gd name="connsiteX9" fmla="*/ 422099 w 2444710"/>
              <a:gd name="connsiteY9" fmla="*/ 1699217 h 2120161"/>
              <a:gd name="connsiteX10" fmla="*/ 715666 w 2444710"/>
              <a:gd name="connsiteY10" fmla="*/ 1492707 h 2120161"/>
              <a:gd name="connsiteX11" fmla="*/ 1354462 w 2444710"/>
              <a:gd name="connsiteY11" fmla="*/ 1031758 h 2120161"/>
              <a:gd name="connsiteX12" fmla="*/ 1858072 w 2444710"/>
              <a:gd name="connsiteY12" fmla="*/ 1031757 h 2120161"/>
              <a:gd name="connsiteX13" fmla="*/ 2001960 w 2444710"/>
              <a:gd name="connsiteY13" fmla="*/ 887605 h 2120161"/>
              <a:gd name="connsiteX14" fmla="*/ 1858072 w 2444710"/>
              <a:gd name="connsiteY14" fmla="*/ 743453 h 2120161"/>
              <a:gd name="connsiteX15" fmla="*/ 1786127 w 2444710"/>
              <a:gd name="connsiteY15" fmla="*/ 599300 h 2120161"/>
              <a:gd name="connsiteX16" fmla="*/ 1426407 w 2444710"/>
              <a:gd name="connsiteY16" fmla="*/ 599301 h 2120161"/>
              <a:gd name="connsiteX17" fmla="*/ 1066687 w 2444710"/>
              <a:gd name="connsiteY17" fmla="*/ 527224 h 2120161"/>
              <a:gd name="connsiteX18" fmla="*/ 726308 w 2444710"/>
              <a:gd name="connsiteY18" fmla="*/ 491443 h 2120161"/>
              <a:gd name="connsiteX19" fmla="*/ 347245 w 2444710"/>
              <a:gd name="connsiteY19" fmla="*/ 383071 h 2120161"/>
              <a:gd name="connsiteX20" fmla="*/ 419189 w 2444710"/>
              <a:gd name="connsiteY20" fmla="*/ 310995 h 2120161"/>
              <a:gd name="connsiteX21" fmla="*/ 635022 w 2444710"/>
              <a:gd name="connsiteY21" fmla="*/ 383071 h 2120161"/>
              <a:gd name="connsiteX22" fmla="*/ 994742 w 2444710"/>
              <a:gd name="connsiteY22" fmla="*/ 238919 h 2120161"/>
              <a:gd name="connsiteX23" fmla="*/ 1426407 w 2444710"/>
              <a:gd name="connsiteY23" fmla="*/ 94769 h 2120161"/>
              <a:gd name="connsiteX24" fmla="*/ 1819973 w 2444710"/>
              <a:gd name="connsiteY24" fmla="*/ 0 h 2120161"/>
              <a:gd name="connsiteX0" fmla="*/ 2071976 w 2444710"/>
              <a:gd name="connsiteY0" fmla="*/ 194845 h 2120161"/>
              <a:gd name="connsiteX1" fmla="*/ 1858072 w 2444710"/>
              <a:gd name="connsiteY1" fmla="*/ 527225 h 2120161"/>
              <a:gd name="connsiteX2" fmla="*/ 2073904 w 2444710"/>
              <a:gd name="connsiteY2" fmla="*/ 815529 h 2120161"/>
              <a:gd name="connsiteX3" fmla="*/ 2433625 w 2444710"/>
              <a:gd name="connsiteY3" fmla="*/ 1103833 h 2120161"/>
              <a:gd name="connsiteX4" fmla="*/ 2217792 w 2444710"/>
              <a:gd name="connsiteY4" fmla="*/ 1247986 h 2120161"/>
              <a:gd name="connsiteX5" fmla="*/ 1930016 w 2444710"/>
              <a:gd name="connsiteY5" fmla="*/ 1392139 h 2120161"/>
              <a:gd name="connsiteX6" fmla="*/ 1426407 w 2444710"/>
              <a:gd name="connsiteY6" fmla="*/ 1824594 h 2120161"/>
              <a:gd name="connsiteX7" fmla="*/ 778910 w 2444710"/>
              <a:gd name="connsiteY7" fmla="*/ 1968746 h 2120161"/>
              <a:gd name="connsiteX8" fmla="*/ 59468 w 2444710"/>
              <a:gd name="connsiteY8" fmla="*/ 2040821 h 2120161"/>
              <a:gd name="connsiteX9" fmla="*/ 347244 w 2444710"/>
              <a:gd name="connsiteY9" fmla="*/ 1680441 h 2120161"/>
              <a:gd name="connsiteX10" fmla="*/ 715666 w 2444710"/>
              <a:gd name="connsiteY10" fmla="*/ 1492707 h 2120161"/>
              <a:gd name="connsiteX11" fmla="*/ 1354462 w 2444710"/>
              <a:gd name="connsiteY11" fmla="*/ 1031758 h 2120161"/>
              <a:gd name="connsiteX12" fmla="*/ 1858072 w 2444710"/>
              <a:gd name="connsiteY12" fmla="*/ 1031757 h 2120161"/>
              <a:gd name="connsiteX13" fmla="*/ 2001960 w 2444710"/>
              <a:gd name="connsiteY13" fmla="*/ 887605 h 2120161"/>
              <a:gd name="connsiteX14" fmla="*/ 1858072 w 2444710"/>
              <a:gd name="connsiteY14" fmla="*/ 743453 h 2120161"/>
              <a:gd name="connsiteX15" fmla="*/ 1786127 w 2444710"/>
              <a:gd name="connsiteY15" fmla="*/ 599300 h 2120161"/>
              <a:gd name="connsiteX16" fmla="*/ 1426407 w 2444710"/>
              <a:gd name="connsiteY16" fmla="*/ 599301 h 2120161"/>
              <a:gd name="connsiteX17" fmla="*/ 1066687 w 2444710"/>
              <a:gd name="connsiteY17" fmla="*/ 527224 h 2120161"/>
              <a:gd name="connsiteX18" fmla="*/ 726308 w 2444710"/>
              <a:gd name="connsiteY18" fmla="*/ 491443 h 2120161"/>
              <a:gd name="connsiteX19" fmla="*/ 347245 w 2444710"/>
              <a:gd name="connsiteY19" fmla="*/ 383071 h 2120161"/>
              <a:gd name="connsiteX20" fmla="*/ 419189 w 2444710"/>
              <a:gd name="connsiteY20" fmla="*/ 310995 h 2120161"/>
              <a:gd name="connsiteX21" fmla="*/ 635022 w 2444710"/>
              <a:gd name="connsiteY21" fmla="*/ 383071 h 2120161"/>
              <a:gd name="connsiteX22" fmla="*/ 994742 w 2444710"/>
              <a:gd name="connsiteY22" fmla="*/ 238919 h 2120161"/>
              <a:gd name="connsiteX23" fmla="*/ 1426407 w 2444710"/>
              <a:gd name="connsiteY23" fmla="*/ 94769 h 2120161"/>
              <a:gd name="connsiteX24" fmla="*/ 1819973 w 2444710"/>
              <a:gd name="connsiteY24" fmla="*/ 0 h 2120161"/>
              <a:gd name="connsiteX0" fmla="*/ 2071976 w 2444710"/>
              <a:gd name="connsiteY0" fmla="*/ 194845 h 2097110"/>
              <a:gd name="connsiteX1" fmla="*/ 1858072 w 2444710"/>
              <a:gd name="connsiteY1" fmla="*/ 527225 h 2097110"/>
              <a:gd name="connsiteX2" fmla="*/ 2073904 w 2444710"/>
              <a:gd name="connsiteY2" fmla="*/ 815529 h 2097110"/>
              <a:gd name="connsiteX3" fmla="*/ 2433625 w 2444710"/>
              <a:gd name="connsiteY3" fmla="*/ 1103833 h 2097110"/>
              <a:gd name="connsiteX4" fmla="*/ 2217792 w 2444710"/>
              <a:gd name="connsiteY4" fmla="*/ 1247986 h 2097110"/>
              <a:gd name="connsiteX5" fmla="*/ 1930016 w 2444710"/>
              <a:gd name="connsiteY5" fmla="*/ 1392139 h 2097110"/>
              <a:gd name="connsiteX6" fmla="*/ 1426407 w 2444710"/>
              <a:gd name="connsiteY6" fmla="*/ 1824594 h 2097110"/>
              <a:gd name="connsiteX7" fmla="*/ 778910 w 2444710"/>
              <a:gd name="connsiteY7" fmla="*/ 1968746 h 2097110"/>
              <a:gd name="connsiteX8" fmla="*/ 422099 w 2444710"/>
              <a:gd name="connsiteY8" fmla="*/ 2018174 h 2097110"/>
              <a:gd name="connsiteX9" fmla="*/ 59468 w 2444710"/>
              <a:gd name="connsiteY9" fmla="*/ 2040821 h 2097110"/>
              <a:gd name="connsiteX10" fmla="*/ 347244 w 2444710"/>
              <a:gd name="connsiteY10" fmla="*/ 1680441 h 2097110"/>
              <a:gd name="connsiteX11" fmla="*/ 715666 w 2444710"/>
              <a:gd name="connsiteY11" fmla="*/ 1492707 h 2097110"/>
              <a:gd name="connsiteX12" fmla="*/ 1354462 w 2444710"/>
              <a:gd name="connsiteY12" fmla="*/ 1031758 h 2097110"/>
              <a:gd name="connsiteX13" fmla="*/ 1858072 w 2444710"/>
              <a:gd name="connsiteY13" fmla="*/ 1031757 h 2097110"/>
              <a:gd name="connsiteX14" fmla="*/ 2001960 w 2444710"/>
              <a:gd name="connsiteY14" fmla="*/ 887605 h 2097110"/>
              <a:gd name="connsiteX15" fmla="*/ 1858072 w 2444710"/>
              <a:gd name="connsiteY15" fmla="*/ 743453 h 2097110"/>
              <a:gd name="connsiteX16" fmla="*/ 1786127 w 2444710"/>
              <a:gd name="connsiteY16" fmla="*/ 599300 h 2097110"/>
              <a:gd name="connsiteX17" fmla="*/ 1426407 w 2444710"/>
              <a:gd name="connsiteY17" fmla="*/ 599301 h 2097110"/>
              <a:gd name="connsiteX18" fmla="*/ 1066687 w 2444710"/>
              <a:gd name="connsiteY18" fmla="*/ 527224 h 2097110"/>
              <a:gd name="connsiteX19" fmla="*/ 726308 w 2444710"/>
              <a:gd name="connsiteY19" fmla="*/ 491443 h 2097110"/>
              <a:gd name="connsiteX20" fmla="*/ 347245 w 2444710"/>
              <a:gd name="connsiteY20" fmla="*/ 383071 h 2097110"/>
              <a:gd name="connsiteX21" fmla="*/ 419189 w 2444710"/>
              <a:gd name="connsiteY21" fmla="*/ 310995 h 2097110"/>
              <a:gd name="connsiteX22" fmla="*/ 635022 w 2444710"/>
              <a:gd name="connsiteY22" fmla="*/ 383071 h 2097110"/>
              <a:gd name="connsiteX23" fmla="*/ 994742 w 2444710"/>
              <a:gd name="connsiteY23" fmla="*/ 238919 h 2097110"/>
              <a:gd name="connsiteX24" fmla="*/ 1426407 w 2444710"/>
              <a:gd name="connsiteY24" fmla="*/ 94769 h 2097110"/>
              <a:gd name="connsiteX25" fmla="*/ 1819973 w 2444710"/>
              <a:gd name="connsiteY25" fmla="*/ 0 h 2097110"/>
              <a:gd name="connsiteX0" fmla="*/ 2132416 w 2505150"/>
              <a:gd name="connsiteY0" fmla="*/ 194845 h 2845672"/>
              <a:gd name="connsiteX1" fmla="*/ 1918512 w 2505150"/>
              <a:gd name="connsiteY1" fmla="*/ 527225 h 2845672"/>
              <a:gd name="connsiteX2" fmla="*/ 2134344 w 2505150"/>
              <a:gd name="connsiteY2" fmla="*/ 815529 h 2845672"/>
              <a:gd name="connsiteX3" fmla="*/ 2494065 w 2505150"/>
              <a:gd name="connsiteY3" fmla="*/ 1103833 h 2845672"/>
              <a:gd name="connsiteX4" fmla="*/ 2278232 w 2505150"/>
              <a:gd name="connsiteY4" fmla="*/ 1247986 h 2845672"/>
              <a:gd name="connsiteX5" fmla="*/ 1990456 w 2505150"/>
              <a:gd name="connsiteY5" fmla="*/ 1392139 h 2845672"/>
              <a:gd name="connsiteX6" fmla="*/ 1486847 w 2505150"/>
              <a:gd name="connsiteY6" fmla="*/ 1824594 h 2845672"/>
              <a:gd name="connsiteX7" fmla="*/ 839350 w 2505150"/>
              <a:gd name="connsiteY7" fmla="*/ 1968746 h 2845672"/>
              <a:gd name="connsiteX8" fmla="*/ 119907 w 2505150"/>
              <a:gd name="connsiteY8" fmla="*/ 2833659 h 2845672"/>
              <a:gd name="connsiteX9" fmla="*/ 119908 w 2505150"/>
              <a:gd name="connsiteY9" fmla="*/ 2040821 h 2845672"/>
              <a:gd name="connsiteX10" fmla="*/ 407684 w 2505150"/>
              <a:gd name="connsiteY10" fmla="*/ 1680441 h 2845672"/>
              <a:gd name="connsiteX11" fmla="*/ 776106 w 2505150"/>
              <a:gd name="connsiteY11" fmla="*/ 1492707 h 2845672"/>
              <a:gd name="connsiteX12" fmla="*/ 1414902 w 2505150"/>
              <a:gd name="connsiteY12" fmla="*/ 1031758 h 2845672"/>
              <a:gd name="connsiteX13" fmla="*/ 1918512 w 2505150"/>
              <a:gd name="connsiteY13" fmla="*/ 1031757 h 2845672"/>
              <a:gd name="connsiteX14" fmla="*/ 2062400 w 2505150"/>
              <a:gd name="connsiteY14" fmla="*/ 887605 h 2845672"/>
              <a:gd name="connsiteX15" fmla="*/ 1918512 w 2505150"/>
              <a:gd name="connsiteY15" fmla="*/ 743453 h 2845672"/>
              <a:gd name="connsiteX16" fmla="*/ 1846567 w 2505150"/>
              <a:gd name="connsiteY16" fmla="*/ 599300 h 2845672"/>
              <a:gd name="connsiteX17" fmla="*/ 1486847 w 2505150"/>
              <a:gd name="connsiteY17" fmla="*/ 599301 h 2845672"/>
              <a:gd name="connsiteX18" fmla="*/ 1127127 w 2505150"/>
              <a:gd name="connsiteY18" fmla="*/ 527224 h 2845672"/>
              <a:gd name="connsiteX19" fmla="*/ 786748 w 2505150"/>
              <a:gd name="connsiteY19" fmla="*/ 491443 h 2845672"/>
              <a:gd name="connsiteX20" fmla="*/ 407685 w 2505150"/>
              <a:gd name="connsiteY20" fmla="*/ 383071 h 2845672"/>
              <a:gd name="connsiteX21" fmla="*/ 479629 w 2505150"/>
              <a:gd name="connsiteY21" fmla="*/ 310995 h 2845672"/>
              <a:gd name="connsiteX22" fmla="*/ 695462 w 2505150"/>
              <a:gd name="connsiteY22" fmla="*/ 383071 h 2845672"/>
              <a:gd name="connsiteX23" fmla="*/ 1055182 w 2505150"/>
              <a:gd name="connsiteY23" fmla="*/ 238919 h 2845672"/>
              <a:gd name="connsiteX24" fmla="*/ 1486847 w 2505150"/>
              <a:gd name="connsiteY24" fmla="*/ 94769 h 2845672"/>
              <a:gd name="connsiteX25" fmla="*/ 1880413 w 2505150"/>
              <a:gd name="connsiteY25" fmla="*/ 0 h 2845672"/>
              <a:gd name="connsiteX0" fmla="*/ 2071976 w 2444710"/>
              <a:gd name="connsiteY0" fmla="*/ 194845 h 2894600"/>
              <a:gd name="connsiteX1" fmla="*/ 1858072 w 2444710"/>
              <a:gd name="connsiteY1" fmla="*/ 527225 h 2894600"/>
              <a:gd name="connsiteX2" fmla="*/ 2073904 w 2444710"/>
              <a:gd name="connsiteY2" fmla="*/ 815529 h 2894600"/>
              <a:gd name="connsiteX3" fmla="*/ 2433625 w 2444710"/>
              <a:gd name="connsiteY3" fmla="*/ 1103833 h 2894600"/>
              <a:gd name="connsiteX4" fmla="*/ 2217792 w 2444710"/>
              <a:gd name="connsiteY4" fmla="*/ 1247986 h 2894600"/>
              <a:gd name="connsiteX5" fmla="*/ 1930016 w 2444710"/>
              <a:gd name="connsiteY5" fmla="*/ 1392139 h 2894600"/>
              <a:gd name="connsiteX6" fmla="*/ 1426407 w 2444710"/>
              <a:gd name="connsiteY6" fmla="*/ 1824594 h 2894600"/>
              <a:gd name="connsiteX7" fmla="*/ 778910 w 2444710"/>
              <a:gd name="connsiteY7" fmla="*/ 1968746 h 2894600"/>
              <a:gd name="connsiteX8" fmla="*/ 394415 w 2444710"/>
              <a:gd name="connsiteY8" fmla="*/ 2406467 h 2894600"/>
              <a:gd name="connsiteX9" fmla="*/ 59467 w 2444710"/>
              <a:gd name="connsiteY9" fmla="*/ 2833659 h 2894600"/>
              <a:gd name="connsiteX10" fmla="*/ 59468 w 2444710"/>
              <a:gd name="connsiteY10" fmla="*/ 2040821 h 2894600"/>
              <a:gd name="connsiteX11" fmla="*/ 347244 w 2444710"/>
              <a:gd name="connsiteY11" fmla="*/ 1680441 h 2894600"/>
              <a:gd name="connsiteX12" fmla="*/ 715666 w 2444710"/>
              <a:gd name="connsiteY12" fmla="*/ 1492707 h 2894600"/>
              <a:gd name="connsiteX13" fmla="*/ 1354462 w 2444710"/>
              <a:gd name="connsiteY13" fmla="*/ 1031758 h 2894600"/>
              <a:gd name="connsiteX14" fmla="*/ 1858072 w 2444710"/>
              <a:gd name="connsiteY14" fmla="*/ 1031757 h 2894600"/>
              <a:gd name="connsiteX15" fmla="*/ 2001960 w 2444710"/>
              <a:gd name="connsiteY15" fmla="*/ 887605 h 2894600"/>
              <a:gd name="connsiteX16" fmla="*/ 1858072 w 2444710"/>
              <a:gd name="connsiteY16" fmla="*/ 743453 h 2894600"/>
              <a:gd name="connsiteX17" fmla="*/ 1786127 w 2444710"/>
              <a:gd name="connsiteY17" fmla="*/ 599300 h 2894600"/>
              <a:gd name="connsiteX18" fmla="*/ 1426407 w 2444710"/>
              <a:gd name="connsiteY18" fmla="*/ 599301 h 2894600"/>
              <a:gd name="connsiteX19" fmla="*/ 1066687 w 2444710"/>
              <a:gd name="connsiteY19" fmla="*/ 527224 h 2894600"/>
              <a:gd name="connsiteX20" fmla="*/ 726308 w 2444710"/>
              <a:gd name="connsiteY20" fmla="*/ 491443 h 2894600"/>
              <a:gd name="connsiteX21" fmla="*/ 347245 w 2444710"/>
              <a:gd name="connsiteY21" fmla="*/ 383071 h 2894600"/>
              <a:gd name="connsiteX22" fmla="*/ 419189 w 2444710"/>
              <a:gd name="connsiteY22" fmla="*/ 310995 h 2894600"/>
              <a:gd name="connsiteX23" fmla="*/ 635022 w 2444710"/>
              <a:gd name="connsiteY23" fmla="*/ 383071 h 2894600"/>
              <a:gd name="connsiteX24" fmla="*/ 994742 w 2444710"/>
              <a:gd name="connsiteY24" fmla="*/ 238919 h 2894600"/>
              <a:gd name="connsiteX25" fmla="*/ 1426407 w 2444710"/>
              <a:gd name="connsiteY25" fmla="*/ 94769 h 2894600"/>
              <a:gd name="connsiteX26" fmla="*/ 1819973 w 2444710"/>
              <a:gd name="connsiteY26" fmla="*/ 0 h 2894600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791387 w 2457187"/>
              <a:gd name="connsiteY7" fmla="*/ 1968746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791387 w 2457187"/>
              <a:gd name="connsiteY7" fmla="*/ 1968746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863330 w 2457187"/>
              <a:gd name="connsiteY7" fmla="*/ 1968745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863330 w 2457187"/>
              <a:gd name="connsiteY7" fmla="*/ 1968745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156397 w 2529131"/>
              <a:gd name="connsiteY0" fmla="*/ 194845 h 2917747"/>
              <a:gd name="connsiteX1" fmla="*/ 1942493 w 2529131"/>
              <a:gd name="connsiteY1" fmla="*/ 527225 h 2917747"/>
              <a:gd name="connsiteX2" fmla="*/ 2158325 w 2529131"/>
              <a:gd name="connsiteY2" fmla="*/ 815529 h 2917747"/>
              <a:gd name="connsiteX3" fmla="*/ 2518046 w 2529131"/>
              <a:gd name="connsiteY3" fmla="*/ 1103833 h 2917747"/>
              <a:gd name="connsiteX4" fmla="*/ 2302213 w 2529131"/>
              <a:gd name="connsiteY4" fmla="*/ 1247986 h 2917747"/>
              <a:gd name="connsiteX5" fmla="*/ 2014437 w 2529131"/>
              <a:gd name="connsiteY5" fmla="*/ 1392139 h 2917747"/>
              <a:gd name="connsiteX6" fmla="*/ 1510828 w 2529131"/>
              <a:gd name="connsiteY6" fmla="*/ 1824594 h 2917747"/>
              <a:gd name="connsiteX7" fmla="*/ 935274 w 2529131"/>
              <a:gd name="connsiteY7" fmla="*/ 1968745 h 2917747"/>
              <a:gd name="connsiteX8" fmla="*/ 575553 w 2529131"/>
              <a:gd name="connsiteY8" fmla="*/ 2545353 h 2917747"/>
              <a:gd name="connsiteX9" fmla="*/ 71944 w 2529131"/>
              <a:gd name="connsiteY9" fmla="*/ 2833658 h 2917747"/>
              <a:gd name="connsiteX10" fmla="*/ 143889 w 2529131"/>
              <a:gd name="connsiteY10" fmla="*/ 2040821 h 2917747"/>
              <a:gd name="connsiteX11" fmla="*/ 431665 w 2529131"/>
              <a:gd name="connsiteY11" fmla="*/ 1680441 h 2917747"/>
              <a:gd name="connsiteX12" fmla="*/ 800087 w 2529131"/>
              <a:gd name="connsiteY12" fmla="*/ 1492707 h 2917747"/>
              <a:gd name="connsiteX13" fmla="*/ 1438883 w 2529131"/>
              <a:gd name="connsiteY13" fmla="*/ 1031758 h 2917747"/>
              <a:gd name="connsiteX14" fmla="*/ 1942493 w 2529131"/>
              <a:gd name="connsiteY14" fmla="*/ 1031757 h 2917747"/>
              <a:gd name="connsiteX15" fmla="*/ 2086381 w 2529131"/>
              <a:gd name="connsiteY15" fmla="*/ 887605 h 2917747"/>
              <a:gd name="connsiteX16" fmla="*/ 1942493 w 2529131"/>
              <a:gd name="connsiteY16" fmla="*/ 743453 h 2917747"/>
              <a:gd name="connsiteX17" fmla="*/ 1870548 w 2529131"/>
              <a:gd name="connsiteY17" fmla="*/ 599300 h 2917747"/>
              <a:gd name="connsiteX18" fmla="*/ 1510828 w 2529131"/>
              <a:gd name="connsiteY18" fmla="*/ 599301 h 2917747"/>
              <a:gd name="connsiteX19" fmla="*/ 1151108 w 2529131"/>
              <a:gd name="connsiteY19" fmla="*/ 527224 h 2917747"/>
              <a:gd name="connsiteX20" fmla="*/ 810729 w 2529131"/>
              <a:gd name="connsiteY20" fmla="*/ 491443 h 2917747"/>
              <a:gd name="connsiteX21" fmla="*/ 431666 w 2529131"/>
              <a:gd name="connsiteY21" fmla="*/ 383071 h 2917747"/>
              <a:gd name="connsiteX22" fmla="*/ 503610 w 2529131"/>
              <a:gd name="connsiteY22" fmla="*/ 310995 h 2917747"/>
              <a:gd name="connsiteX23" fmla="*/ 719443 w 2529131"/>
              <a:gd name="connsiteY23" fmla="*/ 383071 h 2917747"/>
              <a:gd name="connsiteX24" fmla="*/ 1079163 w 2529131"/>
              <a:gd name="connsiteY24" fmla="*/ 238919 h 2917747"/>
              <a:gd name="connsiteX25" fmla="*/ 1510828 w 2529131"/>
              <a:gd name="connsiteY25" fmla="*/ 94769 h 2917747"/>
              <a:gd name="connsiteX26" fmla="*/ 1904394 w 2529131"/>
              <a:gd name="connsiteY26" fmla="*/ 0 h 2917747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80441 h 2893721"/>
              <a:gd name="connsiteX12" fmla="*/ 812078 w 2541122"/>
              <a:gd name="connsiteY12" fmla="*/ 149270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77249 w 2549983"/>
              <a:gd name="connsiteY0" fmla="*/ 194845 h 2893721"/>
              <a:gd name="connsiteX1" fmla="*/ 1963345 w 2549983"/>
              <a:gd name="connsiteY1" fmla="*/ 527225 h 2893721"/>
              <a:gd name="connsiteX2" fmla="*/ 2179177 w 2549983"/>
              <a:gd name="connsiteY2" fmla="*/ 815529 h 2893721"/>
              <a:gd name="connsiteX3" fmla="*/ 2538898 w 2549983"/>
              <a:gd name="connsiteY3" fmla="*/ 1103833 h 2893721"/>
              <a:gd name="connsiteX4" fmla="*/ 2323065 w 2549983"/>
              <a:gd name="connsiteY4" fmla="*/ 1247986 h 2893721"/>
              <a:gd name="connsiteX5" fmla="*/ 2035289 w 2549983"/>
              <a:gd name="connsiteY5" fmla="*/ 1392139 h 2893721"/>
              <a:gd name="connsiteX6" fmla="*/ 1531680 w 2549983"/>
              <a:gd name="connsiteY6" fmla="*/ 1824594 h 2893721"/>
              <a:gd name="connsiteX7" fmla="*/ 956126 w 2549983"/>
              <a:gd name="connsiteY7" fmla="*/ 1968745 h 2893721"/>
              <a:gd name="connsiteX8" fmla="*/ 596405 w 2549983"/>
              <a:gd name="connsiteY8" fmla="*/ 2545353 h 2893721"/>
              <a:gd name="connsiteX9" fmla="*/ 92796 w 2549983"/>
              <a:gd name="connsiteY9" fmla="*/ 2833658 h 2893721"/>
              <a:gd name="connsiteX10" fmla="*/ 92796 w 2549983"/>
              <a:gd name="connsiteY10" fmla="*/ 2184974 h 2893721"/>
              <a:gd name="connsiteX11" fmla="*/ 452517 w 2549983"/>
              <a:gd name="connsiteY11" fmla="*/ 1680441 h 2893721"/>
              <a:gd name="connsiteX12" fmla="*/ 820939 w 2549983"/>
              <a:gd name="connsiteY12" fmla="*/ 1492707 h 2893721"/>
              <a:gd name="connsiteX13" fmla="*/ 1459735 w 2549983"/>
              <a:gd name="connsiteY13" fmla="*/ 1031758 h 2893721"/>
              <a:gd name="connsiteX14" fmla="*/ 1963345 w 2549983"/>
              <a:gd name="connsiteY14" fmla="*/ 1031757 h 2893721"/>
              <a:gd name="connsiteX15" fmla="*/ 2107233 w 2549983"/>
              <a:gd name="connsiteY15" fmla="*/ 887605 h 2893721"/>
              <a:gd name="connsiteX16" fmla="*/ 1963345 w 2549983"/>
              <a:gd name="connsiteY16" fmla="*/ 743453 h 2893721"/>
              <a:gd name="connsiteX17" fmla="*/ 1891400 w 2549983"/>
              <a:gd name="connsiteY17" fmla="*/ 599300 h 2893721"/>
              <a:gd name="connsiteX18" fmla="*/ 1531680 w 2549983"/>
              <a:gd name="connsiteY18" fmla="*/ 599301 h 2893721"/>
              <a:gd name="connsiteX19" fmla="*/ 1171960 w 2549983"/>
              <a:gd name="connsiteY19" fmla="*/ 527224 h 2893721"/>
              <a:gd name="connsiteX20" fmla="*/ 831581 w 2549983"/>
              <a:gd name="connsiteY20" fmla="*/ 491443 h 2893721"/>
              <a:gd name="connsiteX21" fmla="*/ 452518 w 2549983"/>
              <a:gd name="connsiteY21" fmla="*/ 383071 h 2893721"/>
              <a:gd name="connsiteX22" fmla="*/ 524462 w 2549983"/>
              <a:gd name="connsiteY22" fmla="*/ 310995 h 2893721"/>
              <a:gd name="connsiteX23" fmla="*/ 740295 w 2549983"/>
              <a:gd name="connsiteY23" fmla="*/ 383071 h 2893721"/>
              <a:gd name="connsiteX24" fmla="*/ 1100015 w 2549983"/>
              <a:gd name="connsiteY24" fmla="*/ 238919 h 2893721"/>
              <a:gd name="connsiteX25" fmla="*/ 1531680 w 2549983"/>
              <a:gd name="connsiteY25" fmla="*/ 94769 h 2893721"/>
              <a:gd name="connsiteX26" fmla="*/ 1925246 w 2549983"/>
              <a:gd name="connsiteY26" fmla="*/ 0 h 2893721"/>
              <a:gd name="connsiteX0" fmla="*/ 2177249 w 2549983"/>
              <a:gd name="connsiteY0" fmla="*/ 194845 h 2893721"/>
              <a:gd name="connsiteX1" fmla="*/ 1963345 w 2549983"/>
              <a:gd name="connsiteY1" fmla="*/ 527225 h 2893721"/>
              <a:gd name="connsiteX2" fmla="*/ 2179177 w 2549983"/>
              <a:gd name="connsiteY2" fmla="*/ 815529 h 2893721"/>
              <a:gd name="connsiteX3" fmla="*/ 2538898 w 2549983"/>
              <a:gd name="connsiteY3" fmla="*/ 1103833 h 2893721"/>
              <a:gd name="connsiteX4" fmla="*/ 2323065 w 2549983"/>
              <a:gd name="connsiteY4" fmla="*/ 1247986 h 2893721"/>
              <a:gd name="connsiteX5" fmla="*/ 2035289 w 2549983"/>
              <a:gd name="connsiteY5" fmla="*/ 1392139 h 2893721"/>
              <a:gd name="connsiteX6" fmla="*/ 1531680 w 2549983"/>
              <a:gd name="connsiteY6" fmla="*/ 1824594 h 2893721"/>
              <a:gd name="connsiteX7" fmla="*/ 956126 w 2549983"/>
              <a:gd name="connsiteY7" fmla="*/ 1968745 h 2893721"/>
              <a:gd name="connsiteX8" fmla="*/ 596405 w 2549983"/>
              <a:gd name="connsiteY8" fmla="*/ 2545353 h 2893721"/>
              <a:gd name="connsiteX9" fmla="*/ 92796 w 2549983"/>
              <a:gd name="connsiteY9" fmla="*/ 2833658 h 2893721"/>
              <a:gd name="connsiteX10" fmla="*/ 92796 w 2549983"/>
              <a:gd name="connsiteY10" fmla="*/ 2184974 h 2893721"/>
              <a:gd name="connsiteX11" fmla="*/ 452517 w 2549983"/>
              <a:gd name="connsiteY11" fmla="*/ 1680441 h 2893721"/>
              <a:gd name="connsiteX12" fmla="*/ 820939 w 2549983"/>
              <a:gd name="connsiteY12" fmla="*/ 1492707 h 2893721"/>
              <a:gd name="connsiteX13" fmla="*/ 1459735 w 2549983"/>
              <a:gd name="connsiteY13" fmla="*/ 1031758 h 2893721"/>
              <a:gd name="connsiteX14" fmla="*/ 1963345 w 2549983"/>
              <a:gd name="connsiteY14" fmla="*/ 1031757 h 2893721"/>
              <a:gd name="connsiteX15" fmla="*/ 2107233 w 2549983"/>
              <a:gd name="connsiteY15" fmla="*/ 887605 h 2893721"/>
              <a:gd name="connsiteX16" fmla="*/ 1963345 w 2549983"/>
              <a:gd name="connsiteY16" fmla="*/ 743453 h 2893721"/>
              <a:gd name="connsiteX17" fmla="*/ 1891400 w 2549983"/>
              <a:gd name="connsiteY17" fmla="*/ 599300 h 2893721"/>
              <a:gd name="connsiteX18" fmla="*/ 1531680 w 2549983"/>
              <a:gd name="connsiteY18" fmla="*/ 599301 h 2893721"/>
              <a:gd name="connsiteX19" fmla="*/ 1171960 w 2549983"/>
              <a:gd name="connsiteY19" fmla="*/ 527224 h 2893721"/>
              <a:gd name="connsiteX20" fmla="*/ 831581 w 2549983"/>
              <a:gd name="connsiteY20" fmla="*/ 491443 h 2893721"/>
              <a:gd name="connsiteX21" fmla="*/ 452518 w 2549983"/>
              <a:gd name="connsiteY21" fmla="*/ 383071 h 2893721"/>
              <a:gd name="connsiteX22" fmla="*/ 524462 w 2549983"/>
              <a:gd name="connsiteY22" fmla="*/ 310995 h 2893721"/>
              <a:gd name="connsiteX23" fmla="*/ 740295 w 2549983"/>
              <a:gd name="connsiteY23" fmla="*/ 383071 h 2893721"/>
              <a:gd name="connsiteX24" fmla="*/ 1100015 w 2549983"/>
              <a:gd name="connsiteY24" fmla="*/ 238919 h 2893721"/>
              <a:gd name="connsiteX25" fmla="*/ 1531680 w 2549983"/>
              <a:gd name="connsiteY25" fmla="*/ 94769 h 2893721"/>
              <a:gd name="connsiteX26" fmla="*/ 1925246 w 2549983"/>
              <a:gd name="connsiteY26" fmla="*/ 0 h 2893721"/>
              <a:gd name="connsiteX0" fmla="*/ 2177249 w 2549983"/>
              <a:gd name="connsiteY0" fmla="*/ 194845 h 2893721"/>
              <a:gd name="connsiteX1" fmla="*/ 1963345 w 2549983"/>
              <a:gd name="connsiteY1" fmla="*/ 527225 h 2893721"/>
              <a:gd name="connsiteX2" fmla="*/ 2179177 w 2549983"/>
              <a:gd name="connsiteY2" fmla="*/ 815529 h 2893721"/>
              <a:gd name="connsiteX3" fmla="*/ 2538898 w 2549983"/>
              <a:gd name="connsiteY3" fmla="*/ 1103833 h 2893721"/>
              <a:gd name="connsiteX4" fmla="*/ 2323065 w 2549983"/>
              <a:gd name="connsiteY4" fmla="*/ 1247986 h 2893721"/>
              <a:gd name="connsiteX5" fmla="*/ 2035289 w 2549983"/>
              <a:gd name="connsiteY5" fmla="*/ 1392139 h 2893721"/>
              <a:gd name="connsiteX6" fmla="*/ 1531680 w 2549983"/>
              <a:gd name="connsiteY6" fmla="*/ 1824594 h 2893721"/>
              <a:gd name="connsiteX7" fmla="*/ 956126 w 2549983"/>
              <a:gd name="connsiteY7" fmla="*/ 1968745 h 2893721"/>
              <a:gd name="connsiteX8" fmla="*/ 596405 w 2549983"/>
              <a:gd name="connsiteY8" fmla="*/ 2545353 h 2893721"/>
              <a:gd name="connsiteX9" fmla="*/ 92796 w 2549983"/>
              <a:gd name="connsiteY9" fmla="*/ 2833658 h 2893721"/>
              <a:gd name="connsiteX10" fmla="*/ 92796 w 2549983"/>
              <a:gd name="connsiteY10" fmla="*/ 2184974 h 2893721"/>
              <a:gd name="connsiteX11" fmla="*/ 452517 w 2549983"/>
              <a:gd name="connsiteY11" fmla="*/ 1680441 h 2893721"/>
              <a:gd name="connsiteX12" fmla="*/ 820939 w 2549983"/>
              <a:gd name="connsiteY12" fmla="*/ 1492707 h 2893721"/>
              <a:gd name="connsiteX13" fmla="*/ 1459735 w 2549983"/>
              <a:gd name="connsiteY13" fmla="*/ 1031758 h 2893721"/>
              <a:gd name="connsiteX14" fmla="*/ 1963345 w 2549983"/>
              <a:gd name="connsiteY14" fmla="*/ 1031757 h 2893721"/>
              <a:gd name="connsiteX15" fmla="*/ 2107233 w 2549983"/>
              <a:gd name="connsiteY15" fmla="*/ 887605 h 2893721"/>
              <a:gd name="connsiteX16" fmla="*/ 1963345 w 2549983"/>
              <a:gd name="connsiteY16" fmla="*/ 743453 h 2893721"/>
              <a:gd name="connsiteX17" fmla="*/ 1891400 w 2549983"/>
              <a:gd name="connsiteY17" fmla="*/ 599300 h 2893721"/>
              <a:gd name="connsiteX18" fmla="*/ 1531680 w 2549983"/>
              <a:gd name="connsiteY18" fmla="*/ 599301 h 2893721"/>
              <a:gd name="connsiteX19" fmla="*/ 1171960 w 2549983"/>
              <a:gd name="connsiteY19" fmla="*/ 527224 h 2893721"/>
              <a:gd name="connsiteX20" fmla="*/ 831581 w 2549983"/>
              <a:gd name="connsiteY20" fmla="*/ 491443 h 2893721"/>
              <a:gd name="connsiteX21" fmla="*/ 452518 w 2549983"/>
              <a:gd name="connsiteY21" fmla="*/ 383071 h 2893721"/>
              <a:gd name="connsiteX22" fmla="*/ 524462 w 2549983"/>
              <a:gd name="connsiteY22" fmla="*/ 310995 h 2893721"/>
              <a:gd name="connsiteX23" fmla="*/ 740295 w 2549983"/>
              <a:gd name="connsiteY23" fmla="*/ 383071 h 2893721"/>
              <a:gd name="connsiteX24" fmla="*/ 1100015 w 2549983"/>
              <a:gd name="connsiteY24" fmla="*/ 238919 h 2893721"/>
              <a:gd name="connsiteX25" fmla="*/ 1531680 w 2549983"/>
              <a:gd name="connsiteY25" fmla="*/ 94769 h 2893721"/>
              <a:gd name="connsiteX26" fmla="*/ 1925246 w 2549983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80441 h 2893721"/>
              <a:gd name="connsiteX12" fmla="*/ 812078 w 2541122"/>
              <a:gd name="connsiteY12" fmla="*/ 149270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812078 w 2541122"/>
              <a:gd name="connsiteY12" fmla="*/ 149270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666708 w 2541122"/>
              <a:gd name="connsiteY25" fmla="*/ 383072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445943 w 2541122"/>
              <a:gd name="connsiteY25" fmla="*/ 270851 h 2893721"/>
              <a:gd name="connsiteX26" fmla="*/ 1666708 w 2541122"/>
              <a:gd name="connsiteY26" fmla="*/ 383072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450875 w 2541122"/>
              <a:gd name="connsiteY25" fmla="*/ 383072 h 2893721"/>
              <a:gd name="connsiteX26" fmla="*/ 1666708 w 2541122"/>
              <a:gd name="connsiteY26" fmla="*/ 383072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450875 w 2541122"/>
              <a:gd name="connsiteY25" fmla="*/ 383072 h 2893721"/>
              <a:gd name="connsiteX26" fmla="*/ 1810596 w 2541122"/>
              <a:gd name="connsiteY26" fmla="*/ 238920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235043 w 2541122"/>
              <a:gd name="connsiteY24" fmla="*/ 238920 h 2893721"/>
              <a:gd name="connsiteX25" fmla="*/ 1450875 w 2541122"/>
              <a:gd name="connsiteY25" fmla="*/ 383072 h 2893721"/>
              <a:gd name="connsiteX26" fmla="*/ 1810596 w 2541122"/>
              <a:gd name="connsiteY26" fmla="*/ 238920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803377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803377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306987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306987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306987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247985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247985 h 2893721"/>
              <a:gd name="connsiteX7" fmla="*/ 875322 w 2541122"/>
              <a:gd name="connsiteY7" fmla="*/ 160836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33658"/>
              <a:gd name="connsiteX1" fmla="*/ 1954484 w 2541122"/>
              <a:gd name="connsiteY1" fmla="*/ 527225 h 2833658"/>
              <a:gd name="connsiteX2" fmla="*/ 2170316 w 2541122"/>
              <a:gd name="connsiteY2" fmla="*/ 815529 h 2833658"/>
              <a:gd name="connsiteX3" fmla="*/ 2530037 w 2541122"/>
              <a:gd name="connsiteY3" fmla="*/ 1103833 h 2833658"/>
              <a:gd name="connsiteX4" fmla="*/ 2314204 w 2541122"/>
              <a:gd name="connsiteY4" fmla="*/ 1247986 h 2833658"/>
              <a:gd name="connsiteX5" fmla="*/ 2026428 w 2541122"/>
              <a:gd name="connsiteY5" fmla="*/ 1392139 h 2833658"/>
              <a:gd name="connsiteX6" fmla="*/ 1522819 w 2541122"/>
              <a:gd name="connsiteY6" fmla="*/ 1247985 h 2833658"/>
              <a:gd name="connsiteX7" fmla="*/ 875322 w 2541122"/>
              <a:gd name="connsiteY7" fmla="*/ 1608365 h 2833658"/>
              <a:gd name="connsiteX8" fmla="*/ 83935 w 2541122"/>
              <a:gd name="connsiteY8" fmla="*/ 2833658 h 2833658"/>
              <a:gd name="connsiteX9" fmla="*/ 83935 w 2541122"/>
              <a:gd name="connsiteY9" fmla="*/ 2184974 h 2833658"/>
              <a:gd name="connsiteX10" fmla="*/ 443656 w 2541122"/>
              <a:gd name="connsiteY10" fmla="*/ 1608365 h 2833658"/>
              <a:gd name="connsiteX11" fmla="*/ 947266 w 2541122"/>
              <a:gd name="connsiteY11" fmla="*/ 1392137 h 2833658"/>
              <a:gd name="connsiteX12" fmla="*/ 1450874 w 2541122"/>
              <a:gd name="connsiteY12" fmla="*/ 1031758 h 2833658"/>
              <a:gd name="connsiteX13" fmla="*/ 1954484 w 2541122"/>
              <a:gd name="connsiteY13" fmla="*/ 1031757 h 2833658"/>
              <a:gd name="connsiteX14" fmla="*/ 2098372 w 2541122"/>
              <a:gd name="connsiteY14" fmla="*/ 887605 h 2833658"/>
              <a:gd name="connsiteX15" fmla="*/ 1954484 w 2541122"/>
              <a:gd name="connsiteY15" fmla="*/ 743453 h 2833658"/>
              <a:gd name="connsiteX16" fmla="*/ 1882539 w 2541122"/>
              <a:gd name="connsiteY16" fmla="*/ 599300 h 2833658"/>
              <a:gd name="connsiteX17" fmla="*/ 1522819 w 2541122"/>
              <a:gd name="connsiteY17" fmla="*/ 599301 h 2833658"/>
              <a:gd name="connsiteX18" fmla="*/ 1163099 w 2541122"/>
              <a:gd name="connsiteY18" fmla="*/ 527224 h 2833658"/>
              <a:gd name="connsiteX19" fmla="*/ 822720 w 2541122"/>
              <a:gd name="connsiteY19" fmla="*/ 491443 h 2833658"/>
              <a:gd name="connsiteX20" fmla="*/ 515601 w 2541122"/>
              <a:gd name="connsiteY20" fmla="*/ 383072 h 2833658"/>
              <a:gd name="connsiteX21" fmla="*/ 515601 w 2541122"/>
              <a:gd name="connsiteY21" fmla="*/ 310995 h 2833658"/>
              <a:gd name="connsiteX22" fmla="*/ 731434 w 2541122"/>
              <a:gd name="connsiteY22" fmla="*/ 383071 h 2833658"/>
              <a:gd name="connsiteX23" fmla="*/ 947266 w 2541122"/>
              <a:gd name="connsiteY23" fmla="*/ 383072 h 2833658"/>
              <a:gd name="connsiteX24" fmla="*/ 1235043 w 2541122"/>
              <a:gd name="connsiteY24" fmla="*/ 238920 h 2833658"/>
              <a:gd name="connsiteX25" fmla="*/ 1450875 w 2541122"/>
              <a:gd name="connsiteY25" fmla="*/ 383072 h 2833658"/>
              <a:gd name="connsiteX26" fmla="*/ 1810596 w 2541122"/>
              <a:gd name="connsiteY26" fmla="*/ 238920 h 2833658"/>
              <a:gd name="connsiteX27" fmla="*/ 1916385 w 2541122"/>
              <a:gd name="connsiteY27" fmla="*/ 0 h 2833658"/>
              <a:gd name="connsiteX0" fmla="*/ 2156397 w 2529131"/>
              <a:gd name="connsiteY0" fmla="*/ 194845 h 2184974"/>
              <a:gd name="connsiteX1" fmla="*/ 1942493 w 2529131"/>
              <a:gd name="connsiteY1" fmla="*/ 527225 h 2184974"/>
              <a:gd name="connsiteX2" fmla="*/ 2158325 w 2529131"/>
              <a:gd name="connsiteY2" fmla="*/ 815529 h 2184974"/>
              <a:gd name="connsiteX3" fmla="*/ 2518046 w 2529131"/>
              <a:gd name="connsiteY3" fmla="*/ 1103833 h 2184974"/>
              <a:gd name="connsiteX4" fmla="*/ 2302213 w 2529131"/>
              <a:gd name="connsiteY4" fmla="*/ 1247986 h 2184974"/>
              <a:gd name="connsiteX5" fmla="*/ 2014437 w 2529131"/>
              <a:gd name="connsiteY5" fmla="*/ 1392139 h 2184974"/>
              <a:gd name="connsiteX6" fmla="*/ 1510828 w 2529131"/>
              <a:gd name="connsiteY6" fmla="*/ 1247985 h 2184974"/>
              <a:gd name="connsiteX7" fmla="*/ 863331 w 2529131"/>
              <a:gd name="connsiteY7" fmla="*/ 1608365 h 2184974"/>
              <a:gd name="connsiteX8" fmla="*/ 71944 w 2529131"/>
              <a:gd name="connsiteY8" fmla="*/ 2184974 h 2184974"/>
              <a:gd name="connsiteX9" fmla="*/ 431665 w 2529131"/>
              <a:gd name="connsiteY9" fmla="*/ 1608365 h 2184974"/>
              <a:gd name="connsiteX10" fmla="*/ 935275 w 2529131"/>
              <a:gd name="connsiteY10" fmla="*/ 1392137 h 2184974"/>
              <a:gd name="connsiteX11" fmla="*/ 1438883 w 2529131"/>
              <a:gd name="connsiteY11" fmla="*/ 1031758 h 2184974"/>
              <a:gd name="connsiteX12" fmla="*/ 1942493 w 2529131"/>
              <a:gd name="connsiteY12" fmla="*/ 1031757 h 2184974"/>
              <a:gd name="connsiteX13" fmla="*/ 2086381 w 2529131"/>
              <a:gd name="connsiteY13" fmla="*/ 887605 h 2184974"/>
              <a:gd name="connsiteX14" fmla="*/ 1942493 w 2529131"/>
              <a:gd name="connsiteY14" fmla="*/ 743453 h 2184974"/>
              <a:gd name="connsiteX15" fmla="*/ 1870548 w 2529131"/>
              <a:gd name="connsiteY15" fmla="*/ 599300 h 2184974"/>
              <a:gd name="connsiteX16" fmla="*/ 1510828 w 2529131"/>
              <a:gd name="connsiteY16" fmla="*/ 599301 h 2184974"/>
              <a:gd name="connsiteX17" fmla="*/ 1151108 w 2529131"/>
              <a:gd name="connsiteY17" fmla="*/ 527224 h 2184974"/>
              <a:gd name="connsiteX18" fmla="*/ 810729 w 2529131"/>
              <a:gd name="connsiteY18" fmla="*/ 491443 h 2184974"/>
              <a:gd name="connsiteX19" fmla="*/ 503610 w 2529131"/>
              <a:gd name="connsiteY19" fmla="*/ 383072 h 2184974"/>
              <a:gd name="connsiteX20" fmla="*/ 503610 w 2529131"/>
              <a:gd name="connsiteY20" fmla="*/ 310995 h 2184974"/>
              <a:gd name="connsiteX21" fmla="*/ 719443 w 2529131"/>
              <a:gd name="connsiteY21" fmla="*/ 383071 h 2184974"/>
              <a:gd name="connsiteX22" fmla="*/ 935275 w 2529131"/>
              <a:gd name="connsiteY22" fmla="*/ 383072 h 2184974"/>
              <a:gd name="connsiteX23" fmla="*/ 1223052 w 2529131"/>
              <a:gd name="connsiteY23" fmla="*/ 238920 h 2184974"/>
              <a:gd name="connsiteX24" fmla="*/ 1438884 w 2529131"/>
              <a:gd name="connsiteY24" fmla="*/ 383072 h 2184974"/>
              <a:gd name="connsiteX25" fmla="*/ 1798605 w 2529131"/>
              <a:gd name="connsiteY25" fmla="*/ 238920 h 2184974"/>
              <a:gd name="connsiteX26" fmla="*/ 1904394 w 2529131"/>
              <a:gd name="connsiteY26" fmla="*/ 0 h 2184974"/>
              <a:gd name="connsiteX0" fmla="*/ 1736723 w 2109457"/>
              <a:gd name="connsiteY0" fmla="*/ 194845 h 1668428"/>
              <a:gd name="connsiteX1" fmla="*/ 1522819 w 2109457"/>
              <a:gd name="connsiteY1" fmla="*/ 527225 h 1668428"/>
              <a:gd name="connsiteX2" fmla="*/ 1738651 w 2109457"/>
              <a:gd name="connsiteY2" fmla="*/ 815529 h 1668428"/>
              <a:gd name="connsiteX3" fmla="*/ 2098372 w 2109457"/>
              <a:gd name="connsiteY3" fmla="*/ 1103833 h 1668428"/>
              <a:gd name="connsiteX4" fmla="*/ 1882539 w 2109457"/>
              <a:gd name="connsiteY4" fmla="*/ 1247986 h 1668428"/>
              <a:gd name="connsiteX5" fmla="*/ 1594763 w 2109457"/>
              <a:gd name="connsiteY5" fmla="*/ 1392139 h 1668428"/>
              <a:gd name="connsiteX6" fmla="*/ 1091154 w 2109457"/>
              <a:gd name="connsiteY6" fmla="*/ 1247985 h 1668428"/>
              <a:gd name="connsiteX7" fmla="*/ 443657 w 2109457"/>
              <a:gd name="connsiteY7" fmla="*/ 1608365 h 1668428"/>
              <a:gd name="connsiteX8" fmla="*/ 11991 w 2109457"/>
              <a:gd name="connsiteY8" fmla="*/ 1608365 h 1668428"/>
              <a:gd name="connsiteX9" fmla="*/ 515601 w 2109457"/>
              <a:gd name="connsiteY9" fmla="*/ 1392137 h 1668428"/>
              <a:gd name="connsiteX10" fmla="*/ 1019209 w 2109457"/>
              <a:gd name="connsiteY10" fmla="*/ 1031758 h 1668428"/>
              <a:gd name="connsiteX11" fmla="*/ 1522819 w 2109457"/>
              <a:gd name="connsiteY11" fmla="*/ 1031757 h 1668428"/>
              <a:gd name="connsiteX12" fmla="*/ 1666707 w 2109457"/>
              <a:gd name="connsiteY12" fmla="*/ 887605 h 1668428"/>
              <a:gd name="connsiteX13" fmla="*/ 1522819 w 2109457"/>
              <a:gd name="connsiteY13" fmla="*/ 743453 h 1668428"/>
              <a:gd name="connsiteX14" fmla="*/ 1450874 w 2109457"/>
              <a:gd name="connsiteY14" fmla="*/ 599300 h 1668428"/>
              <a:gd name="connsiteX15" fmla="*/ 1091154 w 2109457"/>
              <a:gd name="connsiteY15" fmla="*/ 599301 h 1668428"/>
              <a:gd name="connsiteX16" fmla="*/ 731434 w 2109457"/>
              <a:gd name="connsiteY16" fmla="*/ 527224 h 1668428"/>
              <a:gd name="connsiteX17" fmla="*/ 391055 w 2109457"/>
              <a:gd name="connsiteY17" fmla="*/ 491443 h 1668428"/>
              <a:gd name="connsiteX18" fmla="*/ 83936 w 2109457"/>
              <a:gd name="connsiteY18" fmla="*/ 383072 h 1668428"/>
              <a:gd name="connsiteX19" fmla="*/ 83936 w 2109457"/>
              <a:gd name="connsiteY19" fmla="*/ 310995 h 1668428"/>
              <a:gd name="connsiteX20" fmla="*/ 299769 w 2109457"/>
              <a:gd name="connsiteY20" fmla="*/ 383071 h 1668428"/>
              <a:gd name="connsiteX21" fmla="*/ 515601 w 2109457"/>
              <a:gd name="connsiteY21" fmla="*/ 383072 h 1668428"/>
              <a:gd name="connsiteX22" fmla="*/ 803378 w 2109457"/>
              <a:gd name="connsiteY22" fmla="*/ 238920 h 1668428"/>
              <a:gd name="connsiteX23" fmla="*/ 1019210 w 2109457"/>
              <a:gd name="connsiteY23" fmla="*/ 383072 h 1668428"/>
              <a:gd name="connsiteX24" fmla="*/ 1378931 w 2109457"/>
              <a:gd name="connsiteY24" fmla="*/ 238920 h 1668428"/>
              <a:gd name="connsiteX25" fmla="*/ 1484720 w 2109457"/>
              <a:gd name="connsiteY25" fmla="*/ 0 h 1668428"/>
              <a:gd name="connsiteX0" fmla="*/ 1703973 w 2076707"/>
              <a:gd name="connsiteY0" fmla="*/ 194845 h 1632390"/>
              <a:gd name="connsiteX1" fmla="*/ 1490069 w 2076707"/>
              <a:gd name="connsiteY1" fmla="*/ 527225 h 1632390"/>
              <a:gd name="connsiteX2" fmla="*/ 1705901 w 2076707"/>
              <a:gd name="connsiteY2" fmla="*/ 815529 h 1632390"/>
              <a:gd name="connsiteX3" fmla="*/ 2065622 w 2076707"/>
              <a:gd name="connsiteY3" fmla="*/ 1103833 h 1632390"/>
              <a:gd name="connsiteX4" fmla="*/ 1849789 w 2076707"/>
              <a:gd name="connsiteY4" fmla="*/ 1247986 h 1632390"/>
              <a:gd name="connsiteX5" fmla="*/ 1562013 w 2076707"/>
              <a:gd name="connsiteY5" fmla="*/ 1392139 h 1632390"/>
              <a:gd name="connsiteX6" fmla="*/ 1058404 w 2076707"/>
              <a:gd name="connsiteY6" fmla="*/ 1247985 h 1632390"/>
              <a:gd name="connsiteX7" fmla="*/ 410907 w 2076707"/>
              <a:gd name="connsiteY7" fmla="*/ 1608365 h 1632390"/>
              <a:gd name="connsiteX8" fmla="*/ 482851 w 2076707"/>
              <a:gd name="connsiteY8" fmla="*/ 1392137 h 1632390"/>
              <a:gd name="connsiteX9" fmla="*/ 986459 w 2076707"/>
              <a:gd name="connsiteY9" fmla="*/ 1031758 h 1632390"/>
              <a:gd name="connsiteX10" fmla="*/ 1490069 w 2076707"/>
              <a:gd name="connsiteY10" fmla="*/ 1031757 h 1632390"/>
              <a:gd name="connsiteX11" fmla="*/ 1633957 w 2076707"/>
              <a:gd name="connsiteY11" fmla="*/ 887605 h 1632390"/>
              <a:gd name="connsiteX12" fmla="*/ 1490069 w 2076707"/>
              <a:gd name="connsiteY12" fmla="*/ 743453 h 1632390"/>
              <a:gd name="connsiteX13" fmla="*/ 1418124 w 2076707"/>
              <a:gd name="connsiteY13" fmla="*/ 599300 h 1632390"/>
              <a:gd name="connsiteX14" fmla="*/ 1058404 w 2076707"/>
              <a:gd name="connsiteY14" fmla="*/ 599301 h 1632390"/>
              <a:gd name="connsiteX15" fmla="*/ 698684 w 2076707"/>
              <a:gd name="connsiteY15" fmla="*/ 527224 h 1632390"/>
              <a:gd name="connsiteX16" fmla="*/ 358305 w 2076707"/>
              <a:gd name="connsiteY16" fmla="*/ 491443 h 1632390"/>
              <a:gd name="connsiteX17" fmla="*/ 51186 w 2076707"/>
              <a:gd name="connsiteY17" fmla="*/ 383072 h 1632390"/>
              <a:gd name="connsiteX18" fmla="*/ 51186 w 2076707"/>
              <a:gd name="connsiteY18" fmla="*/ 310995 h 1632390"/>
              <a:gd name="connsiteX19" fmla="*/ 267019 w 2076707"/>
              <a:gd name="connsiteY19" fmla="*/ 383071 h 1632390"/>
              <a:gd name="connsiteX20" fmla="*/ 482851 w 2076707"/>
              <a:gd name="connsiteY20" fmla="*/ 383072 h 1632390"/>
              <a:gd name="connsiteX21" fmla="*/ 770628 w 2076707"/>
              <a:gd name="connsiteY21" fmla="*/ 238920 h 1632390"/>
              <a:gd name="connsiteX22" fmla="*/ 986460 w 2076707"/>
              <a:gd name="connsiteY22" fmla="*/ 383072 h 1632390"/>
              <a:gd name="connsiteX23" fmla="*/ 1346181 w 2076707"/>
              <a:gd name="connsiteY23" fmla="*/ 238920 h 1632390"/>
              <a:gd name="connsiteX24" fmla="*/ 1451970 w 2076707"/>
              <a:gd name="connsiteY24" fmla="*/ 0 h 1632390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058404 w 2076707"/>
              <a:gd name="connsiteY6" fmla="*/ 1247985 h 1544263"/>
              <a:gd name="connsiteX7" fmla="*/ 770627 w 2076707"/>
              <a:gd name="connsiteY7" fmla="*/ 1464213 h 1544263"/>
              <a:gd name="connsiteX8" fmla="*/ 482851 w 2076707"/>
              <a:gd name="connsiteY8" fmla="*/ 1392137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418124 w 2076707"/>
              <a:gd name="connsiteY13" fmla="*/ 599300 h 1544263"/>
              <a:gd name="connsiteX14" fmla="*/ 1058404 w 2076707"/>
              <a:gd name="connsiteY14" fmla="*/ 599301 h 1544263"/>
              <a:gd name="connsiteX15" fmla="*/ 698684 w 2076707"/>
              <a:gd name="connsiteY15" fmla="*/ 527224 h 1544263"/>
              <a:gd name="connsiteX16" fmla="*/ 358305 w 2076707"/>
              <a:gd name="connsiteY16" fmla="*/ 491443 h 1544263"/>
              <a:gd name="connsiteX17" fmla="*/ 51186 w 2076707"/>
              <a:gd name="connsiteY17" fmla="*/ 383072 h 1544263"/>
              <a:gd name="connsiteX18" fmla="*/ 51186 w 2076707"/>
              <a:gd name="connsiteY18" fmla="*/ 310995 h 1544263"/>
              <a:gd name="connsiteX19" fmla="*/ 267019 w 2076707"/>
              <a:gd name="connsiteY19" fmla="*/ 383071 h 1544263"/>
              <a:gd name="connsiteX20" fmla="*/ 482851 w 2076707"/>
              <a:gd name="connsiteY20" fmla="*/ 383072 h 1544263"/>
              <a:gd name="connsiteX21" fmla="*/ 770628 w 2076707"/>
              <a:gd name="connsiteY21" fmla="*/ 238920 h 1544263"/>
              <a:gd name="connsiteX22" fmla="*/ 986460 w 2076707"/>
              <a:gd name="connsiteY22" fmla="*/ 383072 h 1544263"/>
              <a:gd name="connsiteX23" fmla="*/ 1346181 w 2076707"/>
              <a:gd name="connsiteY23" fmla="*/ 238920 h 1544263"/>
              <a:gd name="connsiteX24" fmla="*/ 1451970 w 2076707"/>
              <a:gd name="connsiteY24" fmla="*/ 0 h 154426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058404 w 2076707"/>
              <a:gd name="connsiteY6" fmla="*/ 1247985 h 1544263"/>
              <a:gd name="connsiteX7" fmla="*/ 770627 w 2076707"/>
              <a:gd name="connsiteY7" fmla="*/ 1464213 h 1544263"/>
              <a:gd name="connsiteX8" fmla="*/ 482851 w 2076707"/>
              <a:gd name="connsiteY8" fmla="*/ 1392137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418124 w 2076707"/>
              <a:gd name="connsiteY13" fmla="*/ 599300 h 1544263"/>
              <a:gd name="connsiteX14" fmla="*/ 1058404 w 2076707"/>
              <a:gd name="connsiteY14" fmla="*/ 599301 h 1544263"/>
              <a:gd name="connsiteX15" fmla="*/ 698684 w 2076707"/>
              <a:gd name="connsiteY15" fmla="*/ 527224 h 1544263"/>
              <a:gd name="connsiteX16" fmla="*/ 358305 w 2076707"/>
              <a:gd name="connsiteY16" fmla="*/ 491443 h 1544263"/>
              <a:gd name="connsiteX17" fmla="*/ 51186 w 2076707"/>
              <a:gd name="connsiteY17" fmla="*/ 383072 h 1544263"/>
              <a:gd name="connsiteX18" fmla="*/ 51186 w 2076707"/>
              <a:gd name="connsiteY18" fmla="*/ 310995 h 1544263"/>
              <a:gd name="connsiteX19" fmla="*/ 267019 w 2076707"/>
              <a:gd name="connsiteY19" fmla="*/ 383071 h 1544263"/>
              <a:gd name="connsiteX20" fmla="*/ 482851 w 2076707"/>
              <a:gd name="connsiteY20" fmla="*/ 383072 h 1544263"/>
              <a:gd name="connsiteX21" fmla="*/ 770628 w 2076707"/>
              <a:gd name="connsiteY21" fmla="*/ 238920 h 1544263"/>
              <a:gd name="connsiteX22" fmla="*/ 986460 w 2076707"/>
              <a:gd name="connsiteY22" fmla="*/ 383072 h 1544263"/>
              <a:gd name="connsiteX23" fmla="*/ 1346181 w 2076707"/>
              <a:gd name="connsiteY23" fmla="*/ 238920 h 1544263"/>
              <a:gd name="connsiteX24" fmla="*/ 1451970 w 2076707"/>
              <a:gd name="connsiteY24" fmla="*/ 0 h 154426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058404 w 2076707"/>
              <a:gd name="connsiteY6" fmla="*/ 1247985 h 1544263"/>
              <a:gd name="connsiteX7" fmla="*/ 842572 w 2076707"/>
              <a:gd name="connsiteY7" fmla="*/ 1392137 h 1544263"/>
              <a:gd name="connsiteX8" fmla="*/ 482851 w 2076707"/>
              <a:gd name="connsiteY8" fmla="*/ 1392137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418124 w 2076707"/>
              <a:gd name="connsiteY13" fmla="*/ 599300 h 1544263"/>
              <a:gd name="connsiteX14" fmla="*/ 1058404 w 2076707"/>
              <a:gd name="connsiteY14" fmla="*/ 599301 h 1544263"/>
              <a:gd name="connsiteX15" fmla="*/ 698684 w 2076707"/>
              <a:gd name="connsiteY15" fmla="*/ 527224 h 1544263"/>
              <a:gd name="connsiteX16" fmla="*/ 358305 w 2076707"/>
              <a:gd name="connsiteY16" fmla="*/ 491443 h 1544263"/>
              <a:gd name="connsiteX17" fmla="*/ 51186 w 2076707"/>
              <a:gd name="connsiteY17" fmla="*/ 383072 h 1544263"/>
              <a:gd name="connsiteX18" fmla="*/ 51186 w 2076707"/>
              <a:gd name="connsiteY18" fmla="*/ 310995 h 1544263"/>
              <a:gd name="connsiteX19" fmla="*/ 267019 w 2076707"/>
              <a:gd name="connsiteY19" fmla="*/ 383071 h 1544263"/>
              <a:gd name="connsiteX20" fmla="*/ 482851 w 2076707"/>
              <a:gd name="connsiteY20" fmla="*/ 383072 h 1544263"/>
              <a:gd name="connsiteX21" fmla="*/ 770628 w 2076707"/>
              <a:gd name="connsiteY21" fmla="*/ 238920 h 1544263"/>
              <a:gd name="connsiteX22" fmla="*/ 986460 w 2076707"/>
              <a:gd name="connsiteY22" fmla="*/ 383072 h 1544263"/>
              <a:gd name="connsiteX23" fmla="*/ 1346181 w 2076707"/>
              <a:gd name="connsiteY23" fmla="*/ 238920 h 1544263"/>
              <a:gd name="connsiteX24" fmla="*/ 1451970 w 2076707"/>
              <a:gd name="connsiteY24" fmla="*/ 0 h 154426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058404 w 2076707"/>
              <a:gd name="connsiteY6" fmla="*/ 1247985 h 1544263"/>
              <a:gd name="connsiteX7" fmla="*/ 842572 w 2076707"/>
              <a:gd name="connsiteY7" fmla="*/ 1392137 h 1544263"/>
              <a:gd name="connsiteX8" fmla="*/ 770627 w 2076707"/>
              <a:gd name="connsiteY8" fmla="*/ 1247985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418124 w 2076707"/>
              <a:gd name="connsiteY13" fmla="*/ 599300 h 1544263"/>
              <a:gd name="connsiteX14" fmla="*/ 1058404 w 2076707"/>
              <a:gd name="connsiteY14" fmla="*/ 599301 h 1544263"/>
              <a:gd name="connsiteX15" fmla="*/ 698684 w 2076707"/>
              <a:gd name="connsiteY15" fmla="*/ 527224 h 1544263"/>
              <a:gd name="connsiteX16" fmla="*/ 358305 w 2076707"/>
              <a:gd name="connsiteY16" fmla="*/ 491443 h 1544263"/>
              <a:gd name="connsiteX17" fmla="*/ 51186 w 2076707"/>
              <a:gd name="connsiteY17" fmla="*/ 383072 h 1544263"/>
              <a:gd name="connsiteX18" fmla="*/ 51186 w 2076707"/>
              <a:gd name="connsiteY18" fmla="*/ 310995 h 1544263"/>
              <a:gd name="connsiteX19" fmla="*/ 267019 w 2076707"/>
              <a:gd name="connsiteY19" fmla="*/ 383071 h 1544263"/>
              <a:gd name="connsiteX20" fmla="*/ 482851 w 2076707"/>
              <a:gd name="connsiteY20" fmla="*/ 383072 h 1544263"/>
              <a:gd name="connsiteX21" fmla="*/ 770628 w 2076707"/>
              <a:gd name="connsiteY21" fmla="*/ 238920 h 1544263"/>
              <a:gd name="connsiteX22" fmla="*/ 986460 w 2076707"/>
              <a:gd name="connsiteY22" fmla="*/ 383072 h 1544263"/>
              <a:gd name="connsiteX23" fmla="*/ 1346181 w 2076707"/>
              <a:gd name="connsiteY23" fmla="*/ 238920 h 1544263"/>
              <a:gd name="connsiteX24" fmla="*/ 1451970 w 2076707"/>
              <a:gd name="connsiteY24" fmla="*/ 0 h 154426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058404 w 2076707"/>
              <a:gd name="connsiteY6" fmla="*/ 1247985 h 1544263"/>
              <a:gd name="connsiteX7" fmla="*/ 842572 w 2076707"/>
              <a:gd name="connsiteY7" fmla="*/ 1392137 h 1544263"/>
              <a:gd name="connsiteX8" fmla="*/ 770627 w 2076707"/>
              <a:gd name="connsiteY8" fmla="*/ 1247985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418124 w 2076707"/>
              <a:gd name="connsiteY13" fmla="*/ 599300 h 1544263"/>
              <a:gd name="connsiteX14" fmla="*/ 1058404 w 2076707"/>
              <a:gd name="connsiteY14" fmla="*/ 599301 h 1544263"/>
              <a:gd name="connsiteX15" fmla="*/ 698684 w 2076707"/>
              <a:gd name="connsiteY15" fmla="*/ 527224 h 1544263"/>
              <a:gd name="connsiteX16" fmla="*/ 358305 w 2076707"/>
              <a:gd name="connsiteY16" fmla="*/ 491443 h 1544263"/>
              <a:gd name="connsiteX17" fmla="*/ 51186 w 2076707"/>
              <a:gd name="connsiteY17" fmla="*/ 383072 h 1544263"/>
              <a:gd name="connsiteX18" fmla="*/ 51186 w 2076707"/>
              <a:gd name="connsiteY18" fmla="*/ 310995 h 1544263"/>
              <a:gd name="connsiteX19" fmla="*/ 267019 w 2076707"/>
              <a:gd name="connsiteY19" fmla="*/ 383071 h 1544263"/>
              <a:gd name="connsiteX20" fmla="*/ 482851 w 2076707"/>
              <a:gd name="connsiteY20" fmla="*/ 383072 h 1544263"/>
              <a:gd name="connsiteX21" fmla="*/ 770628 w 2076707"/>
              <a:gd name="connsiteY21" fmla="*/ 238920 h 1544263"/>
              <a:gd name="connsiteX22" fmla="*/ 986460 w 2076707"/>
              <a:gd name="connsiteY22" fmla="*/ 383072 h 1544263"/>
              <a:gd name="connsiteX23" fmla="*/ 1346181 w 2076707"/>
              <a:gd name="connsiteY23" fmla="*/ 238920 h 1544263"/>
              <a:gd name="connsiteX24" fmla="*/ 1451970 w 2076707"/>
              <a:gd name="connsiteY24" fmla="*/ 0 h 154426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058404 w 2076707"/>
              <a:gd name="connsiteY6" fmla="*/ 1247985 h 1544263"/>
              <a:gd name="connsiteX7" fmla="*/ 842572 w 2076707"/>
              <a:gd name="connsiteY7" fmla="*/ 1392137 h 1544263"/>
              <a:gd name="connsiteX8" fmla="*/ 770627 w 2076707"/>
              <a:gd name="connsiteY8" fmla="*/ 1247985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418124 w 2076707"/>
              <a:gd name="connsiteY13" fmla="*/ 599300 h 1544263"/>
              <a:gd name="connsiteX14" fmla="*/ 1058404 w 2076707"/>
              <a:gd name="connsiteY14" fmla="*/ 599301 h 1544263"/>
              <a:gd name="connsiteX15" fmla="*/ 698684 w 2076707"/>
              <a:gd name="connsiteY15" fmla="*/ 527224 h 1544263"/>
              <a:gd name="connsiteX16" fmla="*/ 358305 w 2076707"/>
              <a:gd name="connsiteY16" fmla="*/ 491443 h 1544263"/>
              <a:gd name="connsiteX17" fmla="*/ 51186 w 2076707"/>
              <a:gd name="connsiteY17" fmla="*/ 383072 h 1544263"/>
              <a:gd name="connsiteX18" fmla="*/ 51186 w 2076707"/>
              <a:gd name="connsiteY18" fmla="*/ 310995 h 1544263"/>
              <a:gd name="connsiteX19" fmla="*/ 267019 w 2076707"/>
              <a:gd name="connsiteY19" fmla="*/ 383071 h 1544263"/>
              <a:gd name="connsiteX20" fmla="*/ 482851 w 2076707"/>
              <a:gd name="connsiteY20" fmla="*/ 383072 h 1544263"/>
              <a:gd name="connsiteX21" fmla="*/ 770628 w 2076707"/>
              <a:gd name="connsiteY21" fmla="*/ 238920 h 1544263"/>
              <a:gd name="connsiteX22" fmla="*/ 1346181 w 2076707"/>
              <a:gd name="connsiteY22" fmla="*/ 238920 h 1544263"/>
              <a:gd name="connsiteX23" fmla="*/ 1451970 w 2076707"/>
              <a:gd name="connsiteY23" fmla="*/ 0 h 154426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058404 w 2076707"/>
              <a:gd name="connsiteY6" fmla="*/ 1247985 h 1544263"/>
              <a:gd name="connsiteX7" fmla="*/ 842572 w 2076707"/>
              <a:gd name="connsiteY7" fmla="*/ 1392137 h 1544263"/>
              <a:gd name="connsiteX8" fmla="*/ 770627 w 2076707"/>
              <a:gd name="connsiteY8" fmla="*/ 1247985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418124 w 2076707"/>
              <a:gd name="connsiteY13" fmla="*/ 599300 h 1544263"/>
              <a:gd name="connsiteX14" fmla="*/ 1058404 w 2076707"/>
              <a:gd name="connsiteY14" fmla="*/ 599301 h 1544263"/>
              <a:gd name="connsiteX15" fmla="*/ 698684 w 2076707"/>
              <a:gd name="connsiteY15" fmla="*/ 527224 h 1544263"/>
              <a:gd name="connsiteX16" fmla="*/ 358305 w 2076707"/>
              <a:gd name="connsiteY16" fmla="*/ 491443 h 1544263"/>
              <a:gd name="connsiteX17" fmla="*/ 51186 w 2076707"/>
              <a:gd name="connsiteY17" fmla="*/ 383072 h 1544263"/>
              <a:gd name="connsiteX18" fmla="*/ 51186 w 2076707"/>
              <a:gd name="connsiteY18" fmla="*/ 310995 h 1544263"/>
              <a:gd name="connsiteX19" fmla="*/ 267019 w 2076707"/>
              <a:gd name="connsiteY19" fmla="*/ 383071 h 1544263"/>
              <a:gd name="connsiteX20" fmla="*/ 482851 w 2076707"/>
              <a:gd name="connsiteY20" fmla="*/ 383072 h 1544263"/>
              <a:gd name="connsiteX21" fmla="*/ 1346181 w 2076707"/>
              <a:gd name="connsiteY21" fmla="*/ 238920 h 1544263"/>
              <a:gd name="connsiteX22" fmla="*/ 1451970 w 2076707"/>
              <a:gd name="connsiteY22" fmla="*/ 0 h 154426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058404 w 2076707"/>
              <a:gd name="connsiteY6" fmla="*/ 1247985 h 1544263"/>
              <a:gd name="connsiteX7" fmla="*/ 842572 w 2076707"/>
              <a:gd name="connsiteY7" fmla="*/ 1392137 h 1544263"/>
              <a:gd name="connsiteX8" fmla="*/ 770627 w 2076707"/>
              <a:gd name="connsiteY8" fmla="*/ 1247985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418124 w 2076707"/>
              <a:gd name="connsiteY13" fmla="*/ 599300 h 1544263"/>
              <a:gd name="connsiteX14" fmla="*/ 1058404 w 2076707"/>
              <a:gd name="connsiteY14" fmla="*/ 599301 h 1544263"/>
              <a:gd name="connsiteX15" fmla="*/ 698684 w 2076707"/>
              <a:gd name="connsiteY15" fmla="*/ 527224 h 1544263"/>
              <a:gd name="connsiteX16" fmla="*/ 358305 w 2076707"/>
              <a:gd name="connsiteY16" fmla="*/ 491443 h 1544263"/>
              <a:gd name="connsiteX17" fmla="*/ 51186 w 2076707"/>
              <a:gd name="connsiteY17" fmla="*/ 383072 h 1544263"/>
              <a:gd name="connsiteX18" fmla="*/ 51186 w 2076707"/>
              <a:gd name="connsiteY18" fmla="*/ 310995 h 1544263"/>
              <a:gd name="connsiteX19" fmla="*/ 267019 w 2076707"/>
              <a:gd name="connsiteY19" fmla="*/ 383071 h 1544263"/>
              <a:gd name="connsiteX20" fmla="*/ 1346181 w 2076707"/>
              <a:gd name="connsiteY20" fmla="*/ 238920 h 1544263"/>
              <a:gd name="connsiteX21" fmla="*/ 1451970 w 2076707"/>
              <a:gd name="connsiteY21" fmla="*/ 0 h 1544263"/>
              <a:gd name="connsiteX0" fmla="*/ 1868619 w 2241353"/>
              <a:gd name="connsiteY0" fmla="*/ 194845 h 1544263"/>
              <a:gd name="connsiteX1" fmla="*/ 1654715 w 2241353"/>
              <a:gd name="connsiteY1" fmla="*/ 527225 h 1544263"/>
              <a:gd name="connsiteX2" fmla="*/ 1870547 w 2241353"/>
              <a:gd name="connsiteY2" fmla="*/ 815529 h 1544263"/>
              <a:gd name="connsiteX3" fmla="*/ 2230268 w 2241353"/>
              <a:gd name="connsiteY3" fmla="*/ 1103833 h 1544263"/>
              <a:gd name="connsiteX4" fmla="*/ 2014435 w 2241353"/>
              <a:gd name="connsiteY4" fmla="*/ 1247986 h 1544263"/>
              <a:gd name="connsiteX5" fmla="*/ 1726659 w 2241353"/>
              <a:gd name="connsiteY5" fmla="*/ 1392139 h 1544263"/>
              <a:gd name="connsiteX6" fmla="*/ 1223050 w 2241353"/>
              <a:gd name="connsiteY6" fmla="*/ 1247985 h 1544263"/>
              <a:gd name="connsiteX7" fmla="*/ 1007218 w 2241353"/>
              <a:gd name="connsiteY7" fmla="*/ 1392137 h 1544263"/>
              <a:gd name="connsiteX8" fmla="*/ 935273 w 2241353"/>
              <a:gd name="connsiteY8" fmla="*/ 1247985 h 1544263"/>
              <a:gd name="connsiteX9" fmla="*/ 1151105 w 2241353"/>
              <a:gd name="connsiteY9" fmla="*/ 1031758 h 1544263"/>
              <a:gd name="connsiteX10" fmla="*/ 1654715 w 2241353"/>
              <a:gd name="connsiteY10" fmla="*/ 1031757 h 1544263"/>
              <a:gd name="connsiteX11" fmla="*/ 1798603 w 2241353"/>
              <a:gd name="connsiteY11" fmla="*/ 887605 h 1544263"/>
              <a:gd name="connsiteX12" fmla="*/ 1654715 w 2241353"/>
              <a:gd name="connsiteY12" fmla="*/ 743453 h 1544263"/>
              <a:gd name="connsiteX13" fmla="*/ 1582770 w 2241353"/>
              <a:gd name="connsiteY13" fmla="*/ 599300 h 1544263"/>
              <a:gd name="connsiteX14" fmla="*/ 1223050 w 2241353"/>
              <a:gd name="connsiteY14" fmla="*/ 599301 h 1544263"/>
              <a:gd name="connsiteX15" fmla="*/ 863330 w 2241353"/>
              <a:gd name="connsiteY15" fmla="*/ 527224 h 1544263"/>
              <a:gd name="connsiteX16" fmla="*/ 522951 w 2241353"/>
              <a:gd name="connsiteY16" fmla="*/ 491443 h 1544263"/>
              <a:gd name="connsiteX17" fmla="*/ 215832 w 2241353"/>
              <a:gd name="connsiteY17" fmla="*/ 383072 h 1544263"/>
              <a:gd name="connsiteX18" fmla="*/ 215832 w 2241353"/>
              <a:gd name="connsiteY18" fmla="*/ 310995 h 1544263"/>
              <a:gd name="connsiteX19" fmla="*/ 1510827 w 2241353"/>
              <a:gd name="connsiteY19" fmla="*/ 238920 h 1544263"/>
              <a:gd name="connsiteX20" fmla="*/ 1616616 w 2241353"/>
              <a:gd name="connsiteY20" fmla="*/ 0 h 1544263"/>
              <a:gd name="connsiteX0" fmla="*/ 1817433 w 2190167"/>
              <a:gd name="connsiteY0" fmla="*/ 194845 h 1544263"/>
              <a:gd name="connsiteX1" fmla="*/ 1603529 w 2190167"/>
              <a:gd name="connsiteY1" fmla="*/ 527225 h 1544263"/>
              <a:gd name="connsiteX2" fmla="*/ 1819361 w 2190167"/>
              <a:gd name="connsiteY2" fmla="*/ 815529 h 1544263"/>
              <a:gd name="connsiteX3" fmla="*/ 2179082 w 2190167"/>
              <a:gd name="connsiteY3" fmla="*/ 1103833 h 1544263"/>
              <a:gd name="connsiteX4" fmla="*/ 1963249 w 2190167"/>
              <a:gd name="connsiteY4" fmla="*/ 1247986 h 1544263"/>
              <a:gd name="connsiteX5" fmla="*/ 1675473 w 2190167"/>
              <a:gd name="connsiteY5" fmla="*/ 1392139 h 1544263"/>
              <a:gd name="connsiteX6" fmla="*/ 1171864 w 2190167"/>
              <a:gd name="connsiteY6" fmla="*/ 1247985 h 1544263"/>
              <a:gd name="connsiteX7" fmla="*/ 956032 w 2190167"/>
              <a:gd name="connsiteY7" fmla="*/ 1392137 h 1544263"/>
              <a:gd name="connsiteX8" fmla="*/ 884087 w 2190167"/>
              <a:gd name="connsiteY8" fmla="*/ 1247985 h 1544263"/>
              <a:gd name="connsiteX9" fmla="*/ 1099919 w 2190167"/>
              <a:gd name="connsiteY9" fmla="*/ 1031758 h 1544263"/>
              <a:gd name="connsiteX10" fmla="*/ 1603529 w 2190167"/>
              <a:gd name="connsiteY10" fmla="*/ 1031757 h 1544263"/>
              <a:gd name="connsiteX11" fmla="*/ 1747417 w 2190167"/>
              <a:gd name="connsiteY11" fmla="*/ 887605 h 1544263"/>
              <a:gd name="connsiteX12" fmla="*/ 1603529 w 2190167"/>
              <a:gd name="connsiteY12" fmla="*/ 743453 h 1544263"/>
              <a:gd name="connsiteX13" fmla="*/ 1531584 w 2190167"/>
              <a:gd name="connsiteY13" fmla="*/ 599300 h 1544263"/>
              <a:gd name="connsiteX14" fmla="*/ 1171864 w 2190167"/>
              <a:gd name="connsiteY14" fmla="*/ 599301 h 1544263"/>
              <a:gd name="connsiteX15" fmla="*/ 812144 w 2190167"/>
              <a:gd name="connsiteY15" fmla="*/ 527224 h 1544263"/>
              <a:gd name="connsiteX16" fmla="*/ 471765 w 2190167"/>
              <a:gd name="connsiteY16" fmla="*/ 491443 h 1544263"/>
              <a:gd name="connsiteX17" fmla="*/ 164646 w 2190167"/>
              <a:gd name="connsiteY17" fmla="*/ 383072 h 1544263"/>
              <a:gd name="connsiteX18" fmla="*/ 1459641 w 2190167"/>
              <a:gd name="connsiteY18" fmla="*/ 238920 h 1544263"/>
              <a:gd name="connsiteX19" fmla="*/ 1565430 w 2190167"/>
              <a:gd name="connsiteY19" fmla="*/ 0 h 1544263"/>
              <a:gd name="connsiteX0" fmla="*/ 1453584 w 1826318"/>
              <a:gd name="connsiteY0" fmla="*/ 194845 h 1544263"/>
              <a:gd name="connsiteX1" fmla="*/ 1239680 w 1826318"/>
              <a:gd name="connsiteY1" fmla="*/ 527225 h 1544263"/>
              <a:gd name="connsiteX2" fmla="*/ 1455512 w 1826318"/>
              <a:gd name="connsiteY2" fmla="*/ 815529 h 1544263"/>
              <a:gd name="connsiteX3" fmla="*/ 1815233 w 1826318"/>
              <a:gd name="connsiteY3" fmla="*/ 1103833 h 1544263"/>
              <a:gd name="connsiteX4" fmla="*/ 1599400 w 1826318"/>
              <a:gd name="connsiteY4" fmla="*/ 1247986 h 1544263"/>
              <a:gd name="connsiteX5" fmla="*/ 1311624 w 1826318"/>
              <a:gd name="connsiteY5" fmla="*/ 1392139 h 1544263"/>
              <a:gd name="connsiteX6" fmla="*/ 808015 w 1826318"/>
              <a:gd name="connsiteY6" fmla="*/ 1247985 h 1544263"/>
              <a:gd name="connsiteX7" fmla="*/ 592183 w 1826318"/>
              <a:gd name="connsiteY7" fmla="*/ 1392137 h 1544263"/>
              <a:gd name="connsiteX8" fmla="*/ 520238 w 1826318"/>
              <a:gd name="connsiteY8" fmla="*/ 1247985 h 1544263"/>
              <a:gd name="connsiteX9" fmla="*/ 736070 w 1826318"/>
              <a:gd name="connsiteY9" fmla="*/ 1031758 h 1544263"/>
              <a:gd name="connsiteX10" fmla="*/ 1239680 w 1826318"/>
              <a:gd name="connsiteY10" fmla="*/ 1031757 h 1544263"/>
              <a:gd name="connsiteX11" fmla="*/ 1383568 w 1826318"/>
              <a:gd name="connsiteY11" fmla="*/ 887605 h 1544263"/>
              <a:gd name="connsiteX12" fmla="*/ 1239680 w 1826318"/>
              <a:gd name="connsiteY12" fmla="*/ 743453 h 1544263"/>
              <a:gd name="connsiteX13" fmla="*/ 1167735 w 1826318"/>
              <a:gd name="connsiteY13" fmla="*/ 599300 h 1544263"/>
              <a:gd name="connsiteX14" fmla="*/ 808015 w 1826318"/>
              <a:gd name="connsiteY14" fmla="*/ 599301 h 1544263"/>
              <a:gd name="connsiteX15" fmla="*/ 448295 w 1826318"/>
              <a:gd name="connsiteY15" fmla="*/ 527224 h 1544263"/>
              <a:gd name="connsiteX16" fmla="*/ 107916 w 1826318"/>
              <a:gd name="connsiteY16" fmla="*/ 491443 h 1544263"/>
              <a:gd name="connsiteX17" fmla="*/ 1095792 w 1826318"/>
              <a:gd name="connsiteY17" fmla="*/ 238920 h 1544263"/>
              <a:gd name="connsiteX18" fmla="*/ 1201581 w 1826318"/>
              <a:gd name="connsiteY18" fmla="*/ 0 h 1544263"/>
              <a:gd name="connsiteX0" fmla="*/ 1029271 w 1402005"/>
              <a:gd name="connsiteY0" fmla="*/ 194845 h 1544263"/>
              <a:gd name="connsiteX1" fmla="*/ 815367 w 1402005"/>
              <a:gd name="connsiteY1" fmla="*/ 527225 h 1544263"/>
              <a:gd name="connsiteX2" fmla="*/ 1031199 w 1402005"/>
              <a:gd name="connsiteY2" fmla="*/ 815529 h 1544263"/>
              <a:gd name="connsiteX3" fmla="*/ 1390920 w 1402005"/>
              <a:gd name="connsiteY3" fmla="*/ 1103833 h 1544263"/>
              <a:gd name="connsiteX4" fmla="*/ 1175087 w 1402005"/>
              <a:gd name="connsiteY4" fmla="*/ 1247986 h 1544263"/>
              <a:gd name="connsiteX5" fmla="*/ 887311 w 1402005"/>
              <a:gd name="connsiteY5" fmla="*/ 1392139 h 1544263"/>
              <a:gd name="connsiteX6" fmla="*/ 383702 w 1402005"/>
              <a:gd name="connsiteY6" fmla="*/ 1247985 h 1544263"/>
              <a:gd name="connsiteX7" fmla="*/ 167870 w 1402005"/>
              <a:gd name="connsiteY7" fmla="*/ 1392137 h 1544263"/>
              <a:gd name="connsiteX8" fmla="*/ 95925 w 1402005"/>
              <a:gd name="connsiteY8" fmla="*/ 1247985 h 1544263"/>
              <a:gd name="connsiteX9" fmla="*/ 311757 w 1402005"/>
              <a:gd name="connsiteY9" fmla="*/ 1031758 h 1544263"/>
              <a:gd name="connsiteX10" fmla="*/ 815367 w 1402005"/>
              <a:gd name="connsiteY10" fmla="*/ 1031757 h 1544263"/>
              <a:gd name="connsiteX11" fmla="*/ 959255 w 1402005"/>
              <a:gd name="connsiteY11" fmla="*/ 887605 h 1544263"/>
              <a:gd name="connsiteX12" fmla="*/ 815367 w 1402005"/>
              <a:gd name="connsiteY12" fmla="*/ 743453 h 1544263"/>
              <a:gd name="connsiteX13" fmla="*/ 743422 w 1402005"/>
              <a:gd name="connsiteY13" fmla="*/ 599300 h 1544263"/>
              <a:gd name="connsiteX14" fmla="*/ 383702 w 1402005"/>
              <a:gd name="connsiteY14" fmla="*/ 599301 h 1544263"/>
              <a:gd name="connsiteX15" fmla="*/ 23982 w 1402005"/>
              <a:gd name="connsiteY15" fmla="*/ 527224 h 1544263"/>
              <a:gd name="connsiteX16" fmla="*/ 671479 w 1402005"/>
              <a:gd name="connsiteY16" fmla="*/ 238920 h 1544263"/>
              <a:gd name="connsiteX17" fmla="*/ 777268 w 1402005"/>
              <a:gd name="connsiteY17" fmla="*/ 0 h 1544263"/>
              <a:gd name="connsiteX0" fmla="*/ 1029271 w 1402005"/>
              <a:gd name="connsiteY0" fmla="*/ 194845 h 1544263"/>
              <a:gd name="connsiteX1" fmla="*/ 815367 w 1402005"/>
              <a:gd name="connsiteY1" fmla="*/ 527225 h 1544263"/>
              <a:gd name="connsiteX2" fmla="*/ 1031199 w 1402005"/>
              <a:gd name="connsiteY2" fmla="*/ 815529 h 1544263"/>
              <a:gd name="connsiteX3" fmla="*/ 1390920 w 1402005"/>
              <a:gd name="connsiteY3" fmla="*/ 1103833 h 1544263"/>
              <a:gd name="connsiteX4" fmla="*/ 1175087 w 1402005"/>
              <a:gd name="connsiteY4" fmla="*/ 1247986 h 1544263"/>
              <a:gd name="connsiteX5" fmla="*/ 887311 w 1402005"/>
              <a:gd name="connsiteY5" fmla="*/ 1392139 h 1544263"/>
              <a:gd name="connsiteX6" fmla="*/ 383702 w 1402005"/>
              <a:gd name="connsiteY6" fmla="*/ 1247985 h 1544263"/>
              <a:gd name="connsiteX7" fmla="*/ 167870 w 1402005"/>
              <a:gd name="connsiteY7" fmla="*/ 1392137 h 1544263"/>
              <a:gd name="connsiteX8" fmla="*/ 95925 w 1402005"/>
              <a:gd name="connsiteY8" fmla="*/ 1247985 h 1544263"/>
              <a:gd name="connsiteX9" fmla="*/ 311757 w 1402005"/>
              <a:gd name="connsiteY9" fmla="*/ 1031758 h 1544263"/>
              <a:gd name="connsiteX10" fmla="*/ 815367 w 1402005"/>
              <a:gd name="connsiteY10" fmla="*/ 1031757 h 1544263"/>
              <a:gd name="connsiteX11" fmla="*/ 959255 w 1402005"/>
              <a:gd name="connsiteY11" fmla="*/ 887605 h 1544263"/>
              <a:gd name="connsiteX12" fmla="*/ 815367 w 1402005"/>
              <a:gd name="connsiteY12" fmla="*/ 743453 h 1544263"/>
              <a:gd name="connsiteX13" fmla="*/ 743422 w 1402005"/>
              <a:gd name="connsiteY13" fmla="*/ 599300 h 1544263"/>
              <a:gd name="connsiteX14" fmla="*/ 887311 w 1402005"/>
              <a:gd name="connsiteY14" fmla="*/ 166845 h 1544263"/>
              <a:gd name="connsiteX15" fmla="*/ 23982 w 1402005"/>
              <a:gd name="connsiteY15" fmla="*/ 527224 h 1544263"/>
              <a:gd name="connsiteX16" fmla="*/ 671479 w 1402005"/>
              <a:gd name="connsiteY16" fmla="*/ 238920 h 1544263"/>
              <a:gd name="connsiteX17" fmla="*/ 777268 w 1402005"/>
              <a:gd name="connsiteY17" fmla="*/ 0 h 1544263"/>
              <a:gd name="connsiteX0" fmla="*/ 1063858 w 1436592"/>
              <a:gd name="connsiteY0" fmla="*/ 194845 h 1544263"/>
              <a:gd name="connsiteX1" fmla="*/ 849954 w 1436592"/>
              <a:gd name="connsiteY1" fmla="*/ 527225 h 1544263"/>
              <a:gd name="connsiteX2" fmla="*/ 1065786 w 1436592"/>
              <a:gd name="connsiteY2" fmla="*/ 815529 h 1544263"/>
              <a:gd name="connsiteX3" fmla="*/ 1425507 w 1436592"/>
              <a:gd name="connsiteY3" fmla="*/ 1103833 h 1544263"/>
              <a:gd name="connsiteX4" fmla="*/ 1209674 w 1436592"/>
              <a:gd name="connsiteY4" fmla="*/ 1247986 h 1544263"/>
              <a:gd name="connsiteX5" fmla="*/ 921898 w 1436592"/>
              <a:gd name="connsiteY5" fmla="*/ 1392139 h 1544263"/>
              <a:gd name="connsiteX6" fmla="*/ 418289 w 1436592"/>
              <a:gd name="connsiteY6" fmla="*/ 1247985 h 1544263"/>
              <a:gd name="connsiteX7" fmla="*/ 202457 w 1436592"/>
              <a:gd name="connsiteY7" fmla="*/ 1392137 h 1544263"/>
              <a:gd name="connsiteX8" fmla="*/ 130512 w 1436592"/>
              <a:gd name="connsiteY8" fmla="*/ 1247985 h 1544263"/>
              <a:gd name="connsiteX9" fmla="*/ 346344 w 1436592"/>
              <a:gd name="connsiteY9" fmla="*/ 1031758 h 1544263"/>
              <a:gd name="connsiteX10" fmla="*/ 849954 w 1436592"/>
              <a:gd name="connsiteY10" fmla="*/ 1031757 h 1544263"/>
              <a:gd name="connsiteX11" fmla="*/ 993842 w 1436592"/>
              <a:gd name="connsiteY11" fmla="*/ 887605 h 1544263"/>
              <a:gd name="connsiteX12" fmla="*/ 849954 w 1436592"/>
              <a:gd name="connsiteY12" fmla="*/ 743453 h 1544263"/>
              <a:gd name="connsiteX13" fmla="*/ 778009 w 1436592"/>
              <a:gd name="connsiteY13" fmla="*/ 599300 h 1544263"/>
              <a:gd name="connsiteX14" fmla="*/ 921898 w 1436592"/>
              <a:gd name="connsiteY14" fmla="*/ 166845 h 1544263"/>
              <a:gd name="connsiteX15" fmla="*/ 354653 w 1436592"/>
              <a:gd name="connsiteY15" fmla="*/ 451372 h 1544263"/>
              <a:gd name="connsiteX16" fmla="*/ 58569 w 1436592"/>
              <a:gd name="connsiteY16" fmla="*/ 527224 h 1544263"/>
              <a:gd name="connsiteX17" fmla="*/ 706066 w 1436592"/>
              <a:gd name="connsiteY17" fmla="*/ 238920 h 1544263"/>
              <a:gd name="connsiteX18" fmla="*/ 811855 w 1436592"/>
              <a:gd name="connsiteY18" fmla="*/ 0 h 1544263"/>
              <a:gd name="connsiteX0" fmla="*/ 1063858 w 1436592"/>
              <a:gd name="connsiteY0" fmla="*/ 194845 h 1544263"/>
              <a:gd name="connsiteX1" fmla="*/ 849954 w 1436592"/>
              <a:gd name="connsiteY1" fmla="*/ 527225 h 1544263"/>
              <a:gd name="connsiteX2" fmla="*/ 1065786 w 1436592"/>
              <a:gd name="connsiteY2" fmla="*/ 815529 h 1544263"/>
              <a:gd name="connsiteX3" fmla="*/ 1425507 w 1436592"/>
              <a:gd name="connsiteY3" fmla="*/ 1103833 h 1544263"/>
              <a:gd name="connsiteX4" fmla="*/ 1209674 w 1436592"/>
              <a:gd name="connsiteY4" fmla="*/ 1247986 h 1544263"/>
              <a:gd name="connsiteX5" fmla="*/ 921898 w 1436592"/>
              <a:gd name="connsiteY5" fmla="*/ 1392139 h 1544263"/>
              <a:gd name="connsiteX6" fmla="*/ 418289 w 1436592"/>
              <a:gd name="connsiteY6" fmla="*/ 1247985 h 1544263"/>
              <a:gd name="connsiteX7" fmla="*/ 202457 w 1436592"/>
              <a:gd name="connsiteY7" fmla="*/ 1392137 h 1544263"/>
              <a:gd name="connsiteX8" fmla="*/ 130512 w 1436592"/>
              <a:gd name="connsiteY8" fmla="*/ 1247985 h 1544263"/>
              <a:gd name="connsiteX9" fmla="*/ 346344 w 1436592"/>
              <a:gd name="connsiteY9" fmla="*/ 1031758 h 1544263"/>
              <a:gd name="connsiteX10" fmla="*/ 849954 w 1436592"/>
              <a:gd name="connsiteY10" fmla="*/ 1031757 h 1544263"/>
              <a:gd name="connsiteX11" fmla="*/ 993842 w 1436592"/>
              <a:gd name="connsiteY11" fmla="*/ 887605 h 1544263"/>
              <a:gd name="connsiteX12" fmla="*/ 849954 w 1436592"/>
              <a:gd name="connsiteY12" fmla="*/ 743453 h 1544263"/>
              <a:gd name="connsiteX13" fmla="*/ 778009 w 1436592"/>
              <a:gd name="connsiteY13" fmla="*/ 599300 h 1544263"/>
              <a:gd name="connsiteX14" fmla="*/ 921898 w 1436592"/>
              <a:gd name="connsiteY14" fmla="*/ 166845 h 1544263"/>
              <a:gd name="connsiteX15" fmla="*/ 562177 w 1436592"/>
              <a:gd name="connsiteY15" fmla="*/ 599301 h 1544263"/>
              <a:gd name="connsiteX16" fmla="*/ 58569 w 1436592"/>
              <a:gd name="connsiteY16" fmla="*/ 527224 h 1544263"/>
              <a:gd name="connsiteX17" fmla="*/ 706066 w 1436592"/>
              <a:gd name="connsiteY17" fmla="*/ 238920 h 1544263"/>
              <a:gd name="connsiteX18" fmla="*/ 811855 w 1436592"/>
              <a:gd name="connsiteY18" fmla="*/ 0 h 1544263"/>
              <a:gd name="connsiteX0" fmla="*/ 1063858 w 1436592"/>
              <a:gd name="connsiteY0" fmla="*/ 194845 h 1544263"/>
              <a:gd name="connsiteX1" fmla="*/ 849954 w 1436592"/>
              <a:gd name="connsiteY1" fmla="*/ 527225 h 1544263"/>
              <a:gd name="connsiteX2" fmla="*/ 1065786 w 1436592"/>
              <a:gd name="connsiteY2" fmla="*/ 815529 h 1544263"/>
              <a:gd name="connsiteX3" fmla="*/ 1425507 w 1436592"/>
              <a:gd name="connsiteY3" fmla="*/ 1103833 h 1544263"/>
              <a:gd name="connsiteX4" fmla="*/ 1209674 w 1436592"/>
              <a:gd name="connsiteY4" fmla="*/ 1247986 h 1544263"/>
              <a:gd name="connsiteX5" fmla="*/ 921898 w 1436592"/>
              <a:gd name="connsiteY5" fmla="*/ 1392139 h 1544263"/>
              <a:gd name="connsiteX6" fmla="*/ 418289 w 1436592"/>
              <a:gd name="connsiteY6" fmla="*/ 1247985 h 1544263"/>
              <a:gd name="connsiteX7" fmla="*/ 202457 w 1436592"/>
              <a:gd name="connsiteY7" fmla="*/ 1392137 h 1544263"/>
              <a:gd name="connsiteX8" fmla="*/ 130512 w 1436592"/>
              <a:gd name="connsiteY8" fmla="*/ 1247985 h 1544263"/>
              <a:gd name="connsiteX9" fmla="*/ 346344 w 1436592"/>
              <a:gd name="connsiteY9" fmla="*/ 1031758 h 1544263"/>
              <a:gd name="connsiteX10" fmla="*/ 849954 w 1436592"/>
              <a:gd name="connsiteY10" fmla="*/ 1031757 h 1544263"/>
              <a:gd name="connsiteX11" fmla="*/ 993842 w 1436592"/>
              <a:gd name="connsiteY11" fmla="*/ 887605 h 1544263"/>
              <a:gd name="connsiteX12" fmla="*/ 849954 w 1436592"/>
              <a:gd name="connsiteY12" fmla="*/ 743453 h 1544263"/>
              <a:gd name="connsiteX13" fmla="*/ 778009 w 1436592"/>
              <a:gd name="connsiteY13" fmla="*/ 599300 h 1544263"/>
              <a:gd name="connsiteX14" fmla="*/ 921898 w 1436592"/>
              <a:gd name="connsiteY14" fmla="*/ 166845 h 1544263"/>
              <a:gd name="connsiteX15" fmla="*/ 562177 w 1436592"/>
              <a:gd name="connsiteY15" fmla="*/ 599301 h 1544263"/>
              <a:gd name="connsiteX16" fmla="*/ 58569 w 1436592"/>
              <a:gd name="connsiteY16" fmla="*/ 527224 h 1544263"/>
              <a:gd name="connsiteX17" fmla="*/ 706066 w 1436592"/>
              <a:gd name="connsiteY17" fmla="*/ 238920 h 1544263"/>
              <a:gd name="connsiteX18" fmla="*/ 811855 w 1436592"/>
              <a:gd name="connsiteY18" fmla="*/ 0 h 1544263"/>
              <a:gd name="connsiteX0" fmla="*/ 1063858 w 1436592"/>
              <a:gd name="connsiteY0" fmla="*/ 194845 h 1544263"/>
              <a:gd name="connsiteX1" fmla="*/ 849954 w 1436592"/>
              <a:gd name="connsiteY1" fmla="*/ 527225 h 1544263"/>
              <a:gd name="connsiteX2" fmla="*/ 1065786 w 1436592"/>
              <a:gd name="connsiteY2" fmla="*/ 815529 h 1544263"/>
              <a:gd name="connsiteX3" fmla="*/ 1425507 w 1436592"/>
              <a:gd name="connsiteY3" fmla="*/ 1103833 h 1544263"/>
              <a:gd name="connsiteX4" fmla="*/ 1209674 w 1436592"/>
              <a:gd name="connsiteY4" fmla="*/ 1247986 h 1544263"/>
              <a:gd name="connsiteX5" fmla="*/ 921898 w 1436592"/>
              <a:gd name="connsiteY5" fmla="*/ 1392139 h 1544263"/>
              <a:gd name="connsiteX6" fmla="*/ 418289 w 1436592"/>
              <a:gd name="connsiteY6" fmla="*/ 1247985 h 1544263"/>
              <a:gd name="connsiteX7" fmla="*/ 202457 w 1436592"/>
              <a:gd name="connsiteY7" fmla="*/ 1392137 h 1544263"/>
              <a:gd name="connsiteX8" fmla="*/ 130512 w 1436592"/>
              <a:gd name="connsiteY8" fmla="*/ 1247985 h 1544263"/>
              <a:gd name="connsiteX9" fmla="*/ 346344 w 1436592"/>
              <a:gd name="connsiteY9" fmla="*/ 1031758 h 1544263"/>
              <a:gd name="connsiteX10" fmla="*/ 849954 w 1436592"/>
              <a:gd name="connsiteY10" fmla="*/ 1031757 h 1544263"/>
              <a:gd name="connsiteX11" fmla="*/ 993842 w 1436592"/>
              <a:gd name="connsiteY11" fmla="*/ 887605 h 1544263"/>
              <a:gd name="connsiteX12" fmla="*/ 849954 w 1436592"/>
              <a:gd name="connsiteY12" fmla="*/ 743453 h 1544263"/>
              <a:gd name="connsiteX13" fmla="*/ 778009 w 1436592"/>
              <a:gd name="connsiteY13" fmla="*/ 599300 h 1544263"/>
              <a:gd name="connsiteX14" fmla="*/ 921898 w 1436592"/>
              <a:gd name="connsiteY14" fmla="*/ 166845 h 1544263"/>
              <a:gd name="connsiteX15" fmla="*/ 562177 w 1436592"/>
              <a:gd name="connsiteY15" fmla="*/ 599301 h 1544263"/>
              <a:gd name="connsiteX16" fmla="*/ 58569 w 1436592"/>
              <a:gd name="connsiteY16" fmla="*/ 527224 h 1544263"/>
              <a:gd name="connsiteX17" fmla="*/ 706066 w 1436592"/>
              <a:gd name="connsiteY17" fmla="*/ 238920 h 1544263"/>
              <a:gd name="connsiteX18" fmla="*/ 811855 w 1436592"/>
              <a:gd name="connsiteY18" fmla="*/ 0 h 1544263"/>
              <a:gd name="connsiteX0" fmla="*/ 1029271 w 1402005"/>
              <a:gd name="connsiteY0" fmla="*/ 194845 h 1544263"/>
              <a:gd name="connsiteX1" fmla="*/ 815367 w 1402005"/>
              <a:gd name="connsiteY1" fmla="*/ 527225 h 1544263"/>
              <a:gd name="connsiteX2" fmla="*/ 1031199 w 1402005"/>
              <a:gd name="connsiteY2" fmla="*/ 815529 h 1544263"/>
              <a:gd name="connsiteX3" fmla="*/ 1390920 w 1402005"/>
              <a:gd name="connsiteY3" fmla="*/ 1103833 h 1544263"/>
              <a:gd name="connsiteX4" fmla="*/ 1175087 w 1402005"/>
              <a:gd name="connsiteY4" fmla="*/ 1247986 h 1544263"/>
              <a:gd name="connsiteX5" fmla="*/ 887311 w 1402005"/>
              <a:gd name="connsiteY5" fmla="*/ 1392139 h 1544263"/>
              <a:gd name="connsiteX6" fmla="*/ 383702 w 1402005"/>
              <a:gd name="connsiteY6" fmla="*/ 1247985 h 1544263"/>
              <a:gd name="connsiteX7" fmla="*/ 167870 w 1402005"/>
              <a:gd name="connsiteY7" fmla="*/ 1392137 h 1544263"/>
              <a:gd name="connsiteX8" fmla="*/ 95925 w 1402005"/>
              <a:gd name="connsiteY8" fmla="*/ 1247985 h 1544263"/>
              <a:gd name="connsiteX9" fmla="*/ 311757 w 1402005"/>
              <a:gd name="connsiteY9" fmla="*/ 1031758 h 1544263"/>
              <a:gd name="connsiteX10" fmla="*/ 815367 w 1402005"/>
              <a:gd name="connsiteY10" fmla="*/ 1031757 h 1544263"/>
              <a:gd name="connsiteX11" fmla="*/ 959255 w 1402005"/>
              <a:gd name="connsiteY11" fmla="*/ 887605 h 1544263"/>
              <a:gd name="connsiteX12" fmla="*/ 815367 w 1402005"/>
              <a:gd name="connsiteY12" fmla="*/ 743453 h 1544263"/>
              <a:gd name="connsiteX13" fmla="*/ 743422 w 1402005"/>
              <a:gd name="connsiteY13" fmla="*/ 599300 h 1544263"/>
              <a:gd name="connsiteX14" fmla="*/ 887311 w 1402005"/>
              <a:gd name="connsiteY14" fmla="*/ 166845 h 1544263"/>
              <a:gd name="connsiteX15" fmla="*/ 527590 w 1402005"/>
              <a:gd name="connsiteY15" fmla="*/ 599301 h 1544263"/>
              <a:gd name="connsiteX16" fmla="*/ 455646 w 1402005"/>
              <a:gd name="connsiteY16" fmla="*/ 455149 h 1544263"/>
              <a:gd name="connsiteX17" fmla="*/ 671479 w 1402005"/>
              <a:gd name="connsiteY17" fmla="*/ 238920 h 1544263"/>
              <a:gd name="connsiteX18" fmla="*/ 777268 w 1402005"/>
              <a:gd name="connsiteY18" fmla="*/ 0 h 1544263"/>
              <a:gd name="connsiteX0" fmla="*/ 1029271 w 1402005"/>
              <a:gd name="connsiteY0" fmla="*/ 194845 h 1544263"/>
              <a:gd name="connsiteX1" fmla="*/ 815367 w 1402005"/>
              <a:gd name="connsiteY1" fmla="*/ 527225 h 1544263"/>
              <a:gd name="connsiteX2" fmla="*/ 1031199 w 1402005"/>
              <a:gd name="connsiteY2" fmla="*/ 815529 h 1544263"/>
              <a:gd name="connsiteX3" fmla="*/ 1390920 w 1402005"/>
              <a:gd name="connsiteY3" fmla="*/ 1103833 h 1544263"/>
              <a:gd name="connsiteX4" fmla="*/ 1175087 w 1402005"/>
              <a:gd name="connsiteY4" fmla="*/ 1247986 h 1544263"/>
              <a:gd name="connsiteX5" fmla="*/ 887311 w 1402005"/>
              <a:gd name="connsiteY5" fmla="*/ 1392139 h 1544263"/>
              <a:gd name="connsiteX6" fmla="*/ 383702 w 1402005"/>
              <a:gd name="connsiteY6" fmla="*/ 1247985 h 1544263"/>
              <a:gd name="connsiteX7" fmla="*/ 167870 w 1402005"/>
              <a:gd name="connsiteY7" fmla="*/ 1392137 h 1544263"/>
              <a:gd name="connsiteX8" fmla="*/ 95925 w 1402005"/>
              <a:gd name="connsiteY8" fmla="*/ 1247985 h 1544263"/>
              <a:gd name="connsiteX9" fmla="*/ 311757 w 1402005"/>
              <a:gd name="connsiteY9" fmla="*/ 1031758 h 1544263"/>
              <a:gd name="connsiteX10" fmla="*/ 815367 w 1402005"/>
              <a:gd name="connsiteY10" fmla="*/ 1031757 h 1544263"/>
              <a:gd name="connsiteX11" fmla="*/ 959255 w 1402005"/>
              <a:gd name="connsiteY11" fmla="*/ 887605 h 1544263"/>
              <a:gd name="connsiteX12" fmla="*/ 815367 w 1402005"/>
              <a:gd name="connsiteY12" fmla="*/ 743453 h 1544263"/>
              <a:gd name="connsiteX13" fmla="*/ 743422 w 1402005"/>
              <a:gd name="connsiteY13" fmla="*/ 599300 h 1544263"/>
              <a:gd name="connsiteX14" fmla="*/ 959255 w 1402005"/>
              <a:gd name="connsiteY14" fmla="*/ 94768 h 1544263"/>
              <a:gd name="connsiteX15" fmla="*/ 527590 w 1402005"/>
              <a:gd name="connsiteY15" fmla="*/ 599301 h 1544263"/>
              <a:gd name="connsiteX16" fmla="*/ 455646 w 1402005"/>
              <a:gd name="connsiteY16" fmla="*/ 455149 h 1544263"/>
              <a:gd name="connsiteX17" fmla="*/ 671479 w 1402005"/>
              <a:gd name="connsiteY17" fmla="*/ 238920 h 1544263"/>
              <a:gd name="connsiteX18" fmla="*/ 777268 w 1402005"/>
              <a:gd name="connsiteY18" fmla="*/ 0 h 1544263"/>
              <a:gd name="connsiteX0" fmla="*/ 1029271 w 1402005"/>
              <a:gd name="connsiteY0" fmla="*/ 194845 h 1544263"/>
              <a:gd name="connsiteX1" fmla="*/ 815367 w 1402005"/>
              <a:gd name="connsiteY1" fmla="*/ 527225 h 1544263"/>
              <a:gd name="connsiteX2" fmla="*/ 1031199 w 1402005"/>
              <a:gd name="connsiteY2" fmla="*/ 815529 h 1544263"/>
              <a:gd name="connsiteX3" fmla="*/ 1390920 w 1402005"/>
              <a:gd name="connsiteY3" fmla="*/ 1103833 h 1544263"/>
              <a:gd name="connsiteX4" fmla="*/ 1175087 w 1402005"/>
              <a:gd name="connsiteY4" fmla="*/ 1247986 h 1544263"/>
              <a:gd name="connsiteX5" fmla="*/ 887311 w 1402005"/>
              <a:gd name="connsiteY5" fmla="*/ 1392139 h 1544263"/>
              <a:gd name="connsiteX6" fmla="*/ 383702 w 1402005"/>
              <a:gd name="connsiteY6" fmla="*/ 1247985 h 1544263"/>
              <a:gd name="connsiteX7" fmla="*/ 167870 w 1402005"/>
              <a:gd name="connsiteY7" fmla="*/ 1392137 h 1544263"/>
              <a:gd name="connsiteX8" fmla="*/ 95925 w 1402005"/>
              <a:gd name="connsiteY8" fmla="*/ 1247985 h 1544263"/>
              <a:gd name="connsiteX9" fmla="*/ 311757 w 1402005"/>
              <a:gd name="connsiteY9" fmla="*/ 1031758 h 1544263"/>
              <a:gd name="connsiteX10" fmla="*/ 815367 w 1402005"/>
              <a:gd name="connsiteY10" fmla="*/ 1031757 h 1544263"/>
              <a:gd name="connsiteX11" fmla="*/ 959255 w 1402005"/>
              <a:gd name="connsiteY11" fmla="*/ 887605 h 1544263"/>
              <a:gd name="connsiteX12" fmla="*/ 815367 w 1402005"/>
              <a:gd name="connsiteY12" fmla="*/ 743453 h 1544263"/>
              <a:gd name="connsiteX13" fmla="*/ 743422 w 1402005"/>
              <a:gd name="connsiteY13" fmla="*/ 599300 h 1544263"/>
              <a:gd name="connsiteX14" fmla="*/ 959255 w 1402005"/>
              <a:gd name="connsiteY14" fmla="*/ 94768 h 1544263"/>
              <a:gd name="connsiteX15" fmla="*/ 527590 w 1402005"/>
              <a:gd name="connsiteY15" fmla="*/ 599301 h 1544263"/>
              <a:gd name="connsiteX16" fmla="*/ 455646 w 1402005"/>
              <a:gd name="connsiteY16" fmla="*/ 455149 h 1544263"/>
              <a:gd name="connsiteX17" fmla="*/ 671479 w 1402005"/>
              <a:gd name="connsiteY17" fmla="*/ 238920 h 1544263"/>
              <a:gd name="connsiteX18" fmla="*/ 777268 w 1402005"/>
              <a:gd name="connsiteY18" fmla="*/ 0 h 154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2005" h="1544263">
                <a:moveTo>
                  <a:pt x="1029271" y="194845"/>
                </a:moveTo>
                <a:cubicBezTo>
                  <a:pt x="908779" y="401007"/>
                  <a:pt x="815046" y="423778"/>
                  <a:pt x="815367" y="527225"/>
                </a:cubicBezTo>
                <a:cubicBezTo>
                  <a:pt x="815688" y="630672"/>
                  <a:pt x="935274" y="719428"/>
                  <a:pt x="1031199" y="815529"/>
                </a:cubicBezTo>
                <a:cubicBezTo>
                  <a:pt x="1127124" y="911630"/>
                  <a:pt x="1402005" y="1017490"/>
                  <a:pt x="1390920" y="1103833"/>
                </a:cubicBezTo>
                <a:cubicBezTo>
                  <a:pt x="1279320" y="1203143"/>
                  <a:pt x="1337078" y="1123967"/>
                  <a:pt x="1175087" y="1247986"/>
                </a:cubicBezTo>
                <a:cubicBezTo>
                  <a:pt x="1106507" y="1255972"/>
                  <a:pt x="1046891" y="1339006"/>
                  <a:pt x="887311" y="1392139"/>
                </a:cubicBezTo>
                <a:cubicBezTo>
                  <a:pt x="764560" y="1544263"/>
                  <a:pt x="575573" y="1238896"/>
                  <a:pt x="383702" y="1247985"/>
                </a:cubicBezTo>
                <a:cubicBezTo>
                  <a:pt x="219716" y="1347444"/>
                  <a:pt x="299387" y="1328787"/>
                  <a:pt x="167870" y="1392137"/>
                </a:cubicBezTo>
                <a:cubicBezTo>
                  <a:pt x="71945" y="1416162"/>
                  <a:pt x="0" y="1344086"/>
                  <a:pt x="95925" y="1247985"/>
                </a:cubicBezTo>
                <a:cubicBezTo>
                  <a:pt x="206179" y="1157305"/>
                  <a:pt x="121609" y="1195598"/>
                  <a:pt x="311757" y="1031758"/>
                </a:cubicBezTo>
                <a:cubicBezTo>
                  <a:pt x="542653" y="996477"/>
                  <a:pt x="740613" y="1069149"/>
                  <a:pt x="815367" y="1031757"/>
                </a:cubicBezTo>
                <a:cubicBezTo>
                  <a:pt x="932322" y="966294"/>
                  <a:pt x="925896" y="1001987"/>
                  <a:pt x="959255" y="887605"/>
                </a:cubicBezTo>
                <a:cubicBezTo>
                  <a:pt x="861519" y="773771"/>
                  <a:pt x="863330" y="791504"/>
                  <a:pt x="815367" y="743453"/>
                </a:cubicBezTo>
                <a:cubicBezTo>
                  <a:pt x="791385" y="695402"/>
                  <a:pt x="777779" y="717153"/>
                  <a:pt x="743422" y="599300"/>
                </a:cubicBezTo>
                <a:cubicBezTo>
                  <a:pt x="613177" y="416506"/>
                  <a:pt x="975541" y="300005"/>
                  <a:pt x="959255" y="94768"/>
                </a:cubicBezTo>
                <a:cubicBezTo>
                  <a:pt x="888696" y="70113"/>
                  <a:pt x="611525" y="539238"/>
                  <a:pt x="527590" y="599301"/>
                </a:cubicBezTo>
                <a:cubicBezTo>
                  <a:pt x="443655" y="659364"/>
                  <a:pt x="397077" y="490558"/>
                  <a:pt x="455646" y="455149"/>
                </a:cubicBezTo>
                <a:cubicBezTo>
                  <a:pt x="503609" y="395086"/>
                  <a:pt x="545931" y="326791"/>
                  <a:pt x="671479" y="238920"/>
                </a:cubicBezTo>
                <a:lnTo>
                  <a:pt x="777268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2195736" y="1628800"/>
            <a:ext cx="2294218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KM 1,5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545835"/>
            <a:ext cx="874504" cy="87513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37094 h 2237094"/>
              <a:gd name="connsiteX1" fmla="*/ 824667 w 824667"/>
              <a:gd name="connsiteY1" fmla="*/ 1480859 h 2237094"/>
              <a:gd name="connsiteX2" fmla="*/ 615572 w 824667"/>
              <a:gd name="connsiteY2" fmla="*/ 871192 h 2237094"/>
              <a:gd name="connsiteX3" fmla="*/ 432615 w 824667"/>
              <a:gd name="connsiteY3" fmla="*/ 496681 h 2237094"/>
              <a:gd name="connsiteX4" fmla="*/ 52627 w 824667"/>
              <a:gd name="connsiteY4" fmla="*/ 27202 h 2237094"/>
              <a:gd name="connsiteX5" fmla="*/ 409651 w 824667"/>
              <a:gd name="connsiteY5" fmla="*/ 659891 h 2237094"/>
              <a:gd name="connsiteX6" fmla="*/ 621769 w 824667"/>
              <a:gd name="connsiteY6" fmla="*/ 1092866 h 2237094"/>
              <a:gd name="connsiteX7" fmla="*/ 692806 w 824667"/>
              <a:gd name="connsiteY7" fmla="*/ 1308914 h 2237094"/>
              <a:gd name="connsiteX8" fmla="*/ 680314 w 824667"/>
              <a:gd name="connsiteY8" fmla="*/ 1523085 h 2237094"/>
              <a:gd name="connsiteX9" fmla="*/ 621792 w 824667"/>
              <a:gd name="connsiteY9" fmla="*/ 1632813 h 2237094"/>
              <a:gd name="connsiteX10" fmla="*/ 422224 w 824667"/>
              <a:gd name="connsiteY10" fmla="*/ 1870375 h 2237094"/>
              <a:gd name="connsiteX11" fmla="*/ 80467 w 824667"/>
              <a:gd name="connsiteY11" fmla="*/ 2049779 h 2237094"/>
              <a:gd name="connsiteX12" fmla="*/ 0 w 824667"/>
              <a:gd name="connsiteY12" fmla="*/ 2086355 h 2237094"/>
              <a:gd name="connsiteX13" fmla="*/ 0 w 824667"/>
              <a:gd name="connsiteY13" fmla="*/ 2086355 h 2237094"/>
              <a:gd name="connsiteX0" fmla="*/ 379071 w 824667"/>
              <a:gd name="connsiteY0" fmla="*/ 1775630 h 1775630"/>
              <a:gd name="connsiteX1" fmla="*/ 824667 w 824667"/>
              <a:gd name="connsiteY1" fmla="*/ 1019395 h 1775630"/>
              <a:gd name="connsiteX2" fmla="*/ 615572 w 824667"/>
              <a:gd name="connsiteY2" fmla="*/ 409728 h 1775630"/>
              <a:gd name="connsiteX3" fmla="*/ 432615 w 824667"/>
              <a:gd name="connsiteY3" fmla="*/ 35217 h 1775630"/>
              <a:gd name="connsiteX4" fmla="*/ 409651 w 824667"/>
              <a:gd name="connsiteY4" fmla="*/ 198427 h 1775630"/>
              <a:gd name="connsiteX5" fmla="*/ 621769 w 824667"/>
              <a:gd name="connsiteY5" fmla="*/ 631402 h 1775630"/>
              <a:gd name="connsiteX6" fmla="*/ 692806 w 824667"/>
              <a:gd name="connsiteY6" fmla="*/ 847450 h 1775630"/>
              <a:gd name="connsiteX7" fmla="*/ 680314 w 824667"/>
              <a:gd name="connsiteY7" fmla="*/ 1061621 h 1775630"/>
              <a:gd name="connsiteX8" fmla="*/ 621792 w 824667"/>
              <a:gd name="connsiteY8" fmla="*/ 1171349 h 1775630"/>
              <a:gd name="connsiteX9" fmla="*/ 422224 w 824667"/>
              <a:gd name="connsiteY9" fmla="*/ 1408911 h 1775630"/>
              <a:gd name="connsiteX10" fmla="*/ 80467 w 824667"/>
              <a:gd name="connsiteY10" fmla="*/ 1588315 h 1775630"/>
              <a:gd name="connsiteX11" fmla="*/ 0 w 824667"/>
              <a:gd name="connsiteY11" fmla="*/ 1624891 h 1775630"/>
              <a:gd name="connsiteX12" fmla="*/ 0 w 824667"/>
              <a:gd name="connsiteY12" fmla="*/ 1624891 h 1775630"/>
              <a:gd name="connsiteX0" fmla="*/ 379071 w 824667"/>
              <a:gd name="connsiteY0" fmla="*/ 1614149 h 1614149"/>
              <a:gd name="connsiteX1" fmla="*/ 824667 w 824667"/>
              <a:gd name="connsiteY1" fmla="*/ 857914 h 1614149"/>
              <a:gd name="connsiteX2" fmla="*/ 615572 w 824667"/>
              <a:gd name="connsiteY2" fmla="*/ 248247 h 1614149"/>
              <a:gd name="connsiteX3" fmla="*/ 409651 w 824667"/>
              <a:gd name="connsiteY3" fmla="*/ 36946 h 1614149"/>
              <a:gd name="connsiteX4" fmla="*/ 621769 w 824667"/>
              <a:gd name="connsiteY4" fmla="*/ 469921 h 1614149"/>
              <a:gd name="connsiteX5" fmla="*/ 692806 w 824667"/>
              <a:gd name="connsiteY5" fmla="*/ 685969 h 1614149"/>
              <a:gd name="connsiteX6" fmla="*/ 680314 w 824667"/>
              <a:gd name="connsiteY6" fmla="*/ 900140 h 1614149"/>
              <a:gd name="connsiteX7" fmla="*/ 621792 w 824667"/>
              <a:gd name="connsiteY7" fmla="*/ 1009868 h 1614149"/>
              <a:gd name="connsiteX8" fmla="*/ 422224 w 824667"/>
              <a:gd name="connsiteY8" fmla="*/ 1247430 h 1614149"/>
              <a:gd name="connsiteX9" fmla="*/ 80467 w 824667"/>
              <a:gd name="connsiteY9" fmla="*/ 1426834 h 1614149"/>
              <a:gd name="connsiteX10" fmla="*/ 0 w 824667"/>
              <a:gd name="connsiteY10" fmla="*/ 1463410 h 1614149"/>
              <a:gd name="connsiteX11" fmla="*/ 0 w 824667"/>
              <a:gd name="connsiteY11" fmla="*/ 1463410 h 1614149"/>
              <a:gd name="connsiteX0" fmla="*/ 379071 w 829764"/>
              <a:gd name="connsiteY0" fmla="*/ 1577203 h 1577203"/>
              <a:gd name="connsiteX1" fmla="*/ 824667 w 829764"/>
              <a:gd name="connsiteY1" fmla="*/ 820968 h 1577203"/>
              <a:gd name="connsiteX2" fmla="*/ 409651 w 829764"/>
              <a:gd name="connsiteY2" fmla="*/ 0 h 1577203"/>
              <a:gd name="connsiteX3" fmla="*/ 621769 w 829764"/>
              <a:gd name="connsiteY3" fmla="*/ 432975 h 1577203"/>
              <a:gd name="connsiteX4" fmla="*/ 692806 w 829764"/>
              <a:gd name="connsiteY4" fmla="*/ 649023 h 1577203"/>
              <a:gd name="connsiteX5" fmla="*/ 680314 w 829764"/>
              <a:gd name="connsiteY5" fmla="*/ 863194 h 1577203"/>
              <a:gd name="connsiteX6" fmla="*/ 621792 w 829764"/>
              <a:gd name="connsiteY6" fmla="*/ 972922 h 1577203"/>
              <a:gd name="connsiteX7" fmla="*/ 422224 w 829764"/>
              <a:gd name="connsiteY7" fmla="*/ 1210484 h 1577203"/>
              <a:gd name="connsiteX8" fmla="*/ 80467 w 829764"/>
              <a:gd name="connsiteY8" fmla="*/ 1389888 h 1577203"/>
              <a:gd name="connsiteX9" fmla="*/ 0 w 829764"/>
              <a:gd name="connsiteY9" fmla="*/ 1426464 h 1577203"/>
              <a:gd name="connsiteX10" fmla="*/ 0 w 829764"/>
              <a:gd name="connsiteY10" fmla="*/ 1426464 h 1577203"/>
              <a:gd name="connsiteX0" fmla="*/ 379071 w 865117"/>
              <a:gd name="connsiteY0" fmla="*/ 1144228 h 1144228"/>
              <a:gd name="connsiteX1" fmla="*/ 824667 w 865117"/>
              <a:gd name="connsiteY1" fmla="*/ 387993 h 1144228"/>
              <a:gd name="connsiteX2" fmla="*/ 621769 w 865117"/>
              <a:gd name="connsiteY2" fmla="*/ 0 h 1144228"/>
              <a:gd name="connsiteX3" fmla="*/ 692806 w 865117"/>
              <a:gd name="connsiteY3" fmla="*/ 216048 h 1144228"/>
              <a:gd name="connsiteX4" fmla="*/ 680314 w 865117"/>
              <a:gd name="connsiteY4" fmla="*/ 430219 h 1144228"/>
              <a:gd name="connsiteX5" fmla="*/ 621792 w 865117"/>
              <a:gd name="connsiteY5" fmla="*/ 539947 h 1144228"/>
              <a:gd name="connsiteX6" fmla="*/ 422224 w 865117"/>
              <a:gd name="connsiteY6" fmla="*/ 777509 h 1144228"/>
              <a:gd name="connsiteX7" fmla="*/ 80467 w 865117"/>
              <a:gd name="connsiteY7" fmla="*/ 956913 h 1144228"/>
              <a:gd name="connsiteX8" fmla="*/ 0 w 865117"/>
              <a:gd name="connsiteY8" fmla="*/ 993489 h 1144228"/>
              <a:gd name="connsiteX9" fmla="*/ 0 w 865117"/>
              <a:gd name="connsiteY9" fmla="*/ 993489 h 1144228"/>
              <a:gd name="connsiteX0" fmla="*/ 379071 w 876956"/>
              <a:gd name="connsiteY0" fmla="*/ 935218 h 935218"/>
              <a:gd name="connsiteX1" fmla="*/ 824667 w 876956"/>
              <a:gd name="connsiteY1" fmla="*/ 178983 h 935218"/>
              <a:gd name="connsiteX2" fmla="*/ 692806 w 876956"/>
              <a:gd name="connsiteY2" fmla="*/ 7038 h 935218"/>
              <a:gd name="connsiteX3" fmla="*/ 680314 w 876956"/>
              <a:gd name="connsiteY3" fmla="*/ 221209 h 935218"/>
              <a:gd name="connsiteX4" fmla="*/ 621792 w 876956"/>
              <a:gd name="connsiteY4" fmla="*/ 330937 h 935218"/>
              <a:gd name="connsiteX5" fmla="*/ 422224 w 876956"/>
              <a:gd name="connsiteY5" fmla="*/ 568499 h 935218"/>
              <a:gd name="connsiteX6" fmla="*/ 80467 w 876956"/>
              <a:gd name="connsiteY6" fmla="*/ 747903 h 935218"/>
              <a:gd name="connsiteX7" fmla="*/ 0 w 876956"/>
              <a:gd name="connsiteY7" fmla="*/ 784479 h 935218"/>
              <a:gd name="connsiteX8" fmla="*/ 0 w 876956"/>
              <a:gd name="connsiteY8" fmla="*/ 784479 h 935218"/>
              <a:gd name="connsiteX0" fmla="*/ 379071 w 874874"/>
              <a:gd name="connsiteY0" fmla="*/ 875236 h 875236"/>
              <a:gd name="connsiteX1" fmla="*/ 824667 w 874874"/>
              <a:gd name="connsiteY1" fmla="*/ 119001 h 875236"/>
              <a:gd name="connsiteX2" fmla="*/ 680314 w 874874"/>
              <a:gd name="connsiteY2" fmla="*/ 161227 h 875236"/>
              <a:gd name="connsiteX3" fmla="*/ 621792 w 874874"/>
              <a:gd name="connsiteY3" fmla="*/ 270955 h 875236"/>
              <a:gd name="connsiteX4" fmla="*/ 422224 w 874874"/>
              <a:gd name="connsiteY4" fmla="*/ 508517 h 875236"/>
              <a:gd name="connsiteX5" fmla="*/ 80467 w 874874"/>
              <a:gd name="connsiteY5" fmla="*/ 687921 h 875236"/>
              <a:gd name="connsiteX6" fmla="*/ 0 w 874874"/>
              <a:gd name="connsiteY6" fmla="*/ 724497 h 875236"/>
              <a:gd name="connsiteX7" fmla="*/ 0 w 874874"/>
              <a:gd name="connsiteY7" fmla="*/ 724497 h 8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874" h="875236">
                <a:moveTo>
                  <a:pt x="379071" y="875236"/>
                </a:moveTo>
                <a:cubicBezTo>
                  <a:pt x="367667" y="768068"/>
                  <a:pt x="818088" y="443769"/>
                  <a:pt x="824667" y="119001"/>
                </a:cubicBezTo>
                <a:cubicBezTo>
                  <a:pt x="874874" y="0"/>
                  <a:pt x="714126" y="135901"/>
                  <a:pt x="680314" y="161227"/>
                </a:cubicBezTo>
                <a:lnTo>
                  <a:pt x="621792" y="270955"/>
                </a:lnTo>
                <a:lnTo>
                  <a:pt x="422224" y="508517"/>
                </a:lnTo>
                <a:lnTo>
                  <a:pt x="80467" y="687921"/>
                </a:lnTo>
                <a:lnTo>
                  <a:pt x="0" y="724497"/>
                </a:lnTo>
                <a:lnTo>
                  <a:pt x="0" y="724497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808801" y="3262314"/>
            <a:ext cx="2078549" cy="1542804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75917 w 2148651"/>
              <a:gd name="connsiteY0" fmla="*/ 194845 h 1924053"/>
              <a:gd name="connsiteX1" fmla="*/ 1562013 w 2148651"/>
              <a:gd name="connsiteY1" fmla="*/ 527225 h 1924053"/>
              <a:gd name="connsiteX2" fmla="*/ 1777845 w 2148651"/>
              <a:gd name="connsiteY2" fmla="*/ 815529 h 1924053"/>
              <a:gd name="connsiteX3" fmla="*/ 2137566 w 2148651"/>
              <a:gd name="connsiteY3" fmla="*/ 1103833 h 1924053"/>
              <a:gd name="connsiteX4" fmla="*/ 1921733 w 2148651"/>
              <a:gd name="connsiteY4" fmla="*/ 1247986 h 1924053"/>
              <a:gd name="connsiteX5" fmla="*/ 1633957 w 2148651"/>
              <a:gd name="connsiteY5" fmla="*/ 1392139 h 1924053"/>
              <a:gd name="connsiteX6" fmla="*/ 1130348 w 2148651"/>
              <a:gd name="connsiteY6" fmla="*/ 1824594 h 1924053"/>
              <a:gd name="connsiteX7" fmla="*/ 663879 w 2148651"/>
              <a:gd name="connsiteY7" fmla="*/ 1550342 h 1924053"/>
              <a:gd name="connsiteX8" fmla="*/ 419607 w 2148651"/>
              <a:gd name="connsiteY8" fmla="*/ 1492707 h 1924053"/>
              <a:gd name="connsiteX9" fmla="*/ 1058403 w 2148651"/>
              <a:gd name="connsiteY9" fmla="*/ 1031758 h 1924053"/>
              <a:gd name="connsiteX10" fmla="*/ 1562013 w 2148651"/>
              <a:gd name="connsiteY10" fmla="*/ 1031757 h 1924053"/>
              <a:gd name="connsiteX11" fmla="*/ 1705901 w 2148651"/>
              <a:gd name="connsiteY11" fmla="*/ 887605 h 1924053"/>
              <a:gd name="connsiteX12" fmla="*/ 1562013 w 2148651"/>
              <a:gd name="connsiteY12" fmla="*/ 743453 h 1924053"/>
              <a:gd name="connsiteX13" fmla="*/ 1490068 w 2148651"/>
              <a:gd name="connsiteY13" fmla="*/ 599300 h 1924053"/>
              <a:gd name="connsiteX14" fmla="*/ 1130348 w 2148651"/>
              <a:gd name="connsiteY14" fmla="*/ 599301 h 1924053"/>
              <a:gd name="connsiteX15" fmla="*/ 770628 w 2148651"/>
              <a:gd name="connsiteY15" fmla="*/ 527224 h 1924053"/>
              <a:gd name="connsiteX16" fmla="*/ 430249 w 2148651"/>
              <a:gd name="connsiteY16" fmla="*/ 491443 h 1924053"/>
              <a:gd name="connsiteX17" fmla="*/ 51186 w 2148651"/>
              <a:gd name="connsiteY17" fmla="*/ 383071 h 1924053"/>
              <a:gd name="connsiteX18" fmla="*/ 123130 w 2148651"/>
              <a:gd name="connsiteY18" fmla="*/ 310995 h 1924053"/>
              <a:gd name="connsiteX19" fmla="*/ 338963 w 2148651"/>
              <a:gd name="connsiteY19" fmla="*/ 383071 h 1924053"/>
              <a:gd name="connsiteX20" fmla="*/ 698683 w 2148651"/>
              <a:gd name="connsiteY20" fmla="*/ 238919 h 1924053"/>
              <a:gd name="connsiteX21" fmla="*/ 1130348 w 2148651"/>
              <a:gd name="connsiteY21" fmla="*/ 94769 h 1924053"/>
              <a:gd name="connsiteX22" fmla="*/ 1523914 w 2148651"/>
              <a:gd name="connsiteY22" fmla="*/ 0 h 1924053"/>
              <a:gd name="connsiteX0" fmla="*/ 1775917 w 2148651"/>
              <a:gd name="connsiteY0" fmla="*/ 194845 h 2024060"/>
              <a:gd name="connsiteX1" fmla="*/ 1562013 w 2148651"/>
              <a:gd name="connsiteY1" fmla="*/ 527225 h 2024060"/>
              <a:gd name="connsiteX2" fmla="*/ 1777845 w 2148651"/>
              <a:gd name="connsiteY2" fmla="*/ 815529 h 2024060"/>
              <a:gd name="connsiteX3" fmla="*/ 2137566 w 2148651"/>
              <a:gd name="connsiteY3" fmla="*/ 1103833 h 2024060"/>
              <a:gd name="connsiteX4" fmla="*/ 1921733 w 2148651"/>
              <a:gd name="connsiteY4" fmla="*/ 1247986 h 2024060"/>
              <a:gd name="connsiteX5" fmla="*/ 1633957 w 2148651"/>
              <a:gd name="connsiteY5" fmla="*/ 1392139 h 2024060"/>
              <a:gd name="connsiteX6" fmla="*/ 1130348 w 2148651"/>
              <a:gd name="connsiteY6" fmla="*/ 1824594 h 2024060"/>
              <a:gd name="connsiteX7" fmla="*/ 482851 w 2148651"/>
              <a:gd name="connsiteY7" fmla="*/ 1968746 h 2024060"/>
              <a:gd name="connsiteX8" fmla="*/ 419607 w 2148651"/>
              <a:gd name="connsiteY8" fmla="*/ 1492707 h 2024060"/>
              <a:gd name="connsiteX9" fmla="*/ 1058403 w 2148651"/>
              <a:gd name="connsiteY9" fmla="*/ 1031758 h 2024060"/>
              <a:gd name="connsiteX10" fmla="*/ 1562013 w 2148651"/>
              <a:gd name="connsiteY10" fmla="*/ 1031757 h 2024060"/>
              <a:gd name="connsiteX11" fmla="*/ 1705901 w 2148651"/>
              <a:gd name="connsiteY11" fmla="*/ 887605 h 2024060"/>
              <a:gd name="connsiteX12" fmla="*/ 1562013 w 2148651"/>
              <a:gd name="connsiteY12" fmla="*/ 743453 h 2024060"/>
              <a:gd name="connsiteX13" fmla="*/ 1490068 w 2148651"/>
              <a:gd name="connsiteY13" fmla="*/ 599300 h 2024060"/>
              <a:gd name="connsiteX14" fmla="*/ 1130348 w 2148651"/>
              <a:gd name="connsiteY14" fmla="*/ 599301 h 2024060"/>
              <a:gd name="connsiteX15" fmla="*/ 770628 w 2148651"/>
              <a:gd name="connsiteY15" fmla="*/ 527224 h 2024060"/>
              <a:gd name="connsiteX16" fmla="*/ 430249 w 2148651"/>
              <a:gd name="connsiteY16" fmla="*/ 491443 h 2024060"/>
              <a:gd name="connsiteX17" fmla="*/ 51186 w 2148651"/>
              <a:gd name="connsiteY17" fmla="*/ 383071 h 2024060"/>
              <a:gd name="connsiteX18" fmla="*/ 123130 w 2148651"/>
              <a:gd name="connsiteY18" fmla="*/ 310995 h 2024060"/>
              <a:gd name="connsiteX19" fmla="*/ 338963 w 2148651"/>
              <a:gd name="connsiteY19" fmla="*/ 383071 h 2024060"/>
              <a:gd name="connsiteX20" fmla="*/ 698683 w 2148651"/>
              <a:gd name="connsiteY20" fmla="*/ 238919 h 2024060"/>
              <a:gd name="connsiteX21" fmla="*/ 1130348 w 2148651"/>
              <a:gd name="connsiteY21" fmla="*/ 94769 h 2024060"/>
              <a:gd name="connsiteX22" fmla="*/ 1523914 w 2148651"/>
              <a:gd name="connsiteY22" fmla="*/ 0 h 2024060"/>
              <a:gd name="connsiteX0" fmla="*/ 1775917 w 2148651"/>
              <a:gd name="connsiteY0" fmla="*/ 194845 h 2024060"/>
              <a:gd name="connsiteX1" fmla="*/ 1562013 w 2148651"/>
              <a:gd name="connsiteY1" fmla="*/ 527225 h 2024060"/>
              <a:gd name="connsiteX2" fmla="*/ 1777845 w 2148651"/>
              <a:gd name="connsiteY2" fmla="*/ 815529 h 2024060"/>
              <a:gd name="connsiteX3" fmla="*/ 2137566 w 2148651"/>
              <a:gd name="connsiteY3" fmla="*/ 1103833 h 2024060"/>
              <a:gd name="connsiteX4" fmla="*/ 1921733 w 2148651"/>
              <a:gd name="connsiteY4" fmla="*/ 1247986 h 2024060"/>
              <a:gd name="connsiteX5" fmla="*/ 1633957 w 2148651"/>
              <a:gd name="connsiteY5" fmla="*/ 1392139 h 2024060"/>
              <a:gd name="connsiteX6" fmla="*/ 1130348 w 2148651"/>
              <a:gd name="connsiteY6" fmla="*/ 1824594 h 2024060"/>
              <a:gd name="connsiteX7" fmla="*/ 482851 w 2148651"/>
              <a:gd name="connsiteY7" fmla="*/ 1968746 h 2024060"/>
              <a:gd name="connsiteX8" fmla="*/ 375201 w 2148651"/>
              <a:gd name="connsiteY8" fmla="*/ 1726952 h 2024060"/>
              <a:gd name="connsiteX9" fmla="*/ 419607 w 2148651"/>
              <a:gd name="connsiteY9" fmla="*/ 1492707 h 2024060"/>
              <a:gd name="connsiteX10" fmla="*/ 1058403 w 2148651"/>
              <a:gd name="connsiteY10" fmla="*/ 1031758 h 2024060"/>
              <a:gd name="connsiteX11" fmla="*/ 1562013 w 2148651"/>
              <a:gd name="connsiteY11" fmla="*/ 1031757 h 2024060"/>
              <a:gd name="connsiteX12" fmla="*/ 1705901 w 2148651"/>
              <a:gd name="connsiteY12" fmla="*/ 887605 h 2024060"/>
              <a:gd name="connsiteX13" fmla="*/ 1562013 w 2148651"/>
              <a:gd name="connsiteY13" fmla="*/ 743453 h 2024060"/>
              <a:gd name="connsiteX14" fmla="*/ 1490068 w 2148651"/>
              <a:gd name="connsiteY14" fmla="*/ 599300 h 2024060"/>
              <a:gd name="connsiteX15" fmla="*/ 1130348 w 2148651"/>
              <a:gd name="connsiteY15" fmla="*/ 599301 h 2024060"/>
              <a:gd name="connsiteX16" fmla="*/ 770628 w 2148651"/>
              <a:gd name="connsiteY16" fmla="*/ 527224 h 2024060"/>
              <a:gd name="connsiteX17" fmla="*/ 430249 w 2148651"/>
              <a:gd name="connsiteY17" fmla="*/ 491443 h 2024060"/>
              <a:gd name="connsiteX18" fmla="*/ 51186 w 2148651"/>
              <a:gd name="connsiteY18" fmla="*/ 383071 h 2024060"/>
              <a:gd name="connsiteX19" fmla="*/ 123130 w 2148651"/>
              <a:gd name="connsiteY19" fmla="*/ 310995 h 2024060"/>
              <a:gd name="connsiteX20" fmla="*/ 338963 w 2148651"/>
              <a:gd name="connsiteY20" fmla="*/ 383071 h 2024060"/>
              <a:gd name="connsiteX21" fmla="*/ 698683 w 2148651"/>
              <a:gd name="connsiteY21" fmla="*/ 238919 h 2024060"/>
              <a:gd name="connsiteX22" fmla="*/ 1130348 w 2148651"/>
              <a:gd name="connsiteY22" fmla="*/ 94769 h 2024060"/>
              <a:gd name="connsiteX23" fmla="*/ 1523914 w 2148651"/>
              <a:gd name="connsiteY23" fmla="*/ 0 h 2024060"/>
              <a:gd name="connsiteX0" fmla="*/ 2023049 w 2395783"/>
              <a:gd name="connsiteY0" fmla="*/ 194845 h 2120161"/>
              <a:gd name="connsiteX1" fmla="*/ 1809145 w 2395783"/>
              <a:gd name="connsiteY1" fmla="*/ 527225 h 2120161"/>
              <a:gd name="connsiteX2" fmla="*/ 2024977 w 2395783"/>
              <a:gd name="connsiteY2" fmla="*/ 815529 h 2120161"/>
              <a:gd name="connsiteX3" fmla="*/ 2384698 w 2395783"/>
              <a:gd name="connsiteY3" fmla="*/ 1103833 h 2120161"/>
              <a:gd name="connsiteX4" fmla="*/ 2168865 w 2395783"/>
              <a:gd name="connsiteY4" fmla="*/ 1247986 h 2120161"/>
              <a:gd name="connsiteX5" fmla="*/ 1881089 w 2395783"/>
              <a:gd name="connsiteY5" fmla="*/ 1392139 h 2120161"/>
              <a:gd name="connsiteX6" fmla="*/ 1377480 w 2395783"/>
              <a:gd name="connsiteY6" fmla="*/ 1824594 h 2120161"/>
              <a:gd name="connsiteX7" fmla="*/ 729983 w 2395783"/>
              <a:gd name="connsiteY7" fmla="*/ 1968746 h 2120161"/>
              <a:gd name="connsiteX8" fmla="*/ 10541 w 2395783"/>
              <a:gd name="connsiteY8" fmla="*/ 2040821 h 2120161"/>
              <a:gd name="connsiteX9" fmla="*/ 666739 w 2395783"/>
              <a:gd name="connsiteY9" fmla="*/ 1492707 h 2120161"/>
              <a:gd name="connsiteX10" fmla="*/ 1305535 w 2395783"/>
              <a:gd name="connsiteY10" fmla="*/ 1031758 h 2120161"/>
              <a:gd name="connsiteX11" fmla="*/ 1809145 w 2395783"/>
              <a:gd name="connsiteY11" fmla="*/ 1031757 h 2120161"/>
              <a:gd name="connsiteX12" fmla="*/ 1953033 w 2395783"/>
              <a:gd name="connsiteY12" fmla="*/ 887605 h 2120161"/>
              <a:gd name="connsiteX13" fmla="*/ 1809145 w 2395783"/>
              <a:gd name="connsiteY13" fmla="*/ 743453 h 2120161"/>
              <a:gd name="connsiteX14" fmla="*/ 1737200 w 2395783"/>
              <a:gd name="connsiteY14" fmla="*/ 599300 h 2120161"/>
              <a:gd name="connsiteX15" fmla="*/ 1377480 w 2395783"/>
              <a:gd name="connsiteY15" fmla="*/ 599301 h 2120161"/>
              <a:gd name="connsiteX16" fmla="*/ 1017760 w 2395783"/>
              <a:gd name="connsiteY16" fmla="*/ 527224 h 2120161"/>
              <a:gd name="connsiteX17" fmla="*/ 677381 w 2395783"/>
              <a:gd name="connsiteY17" fmla="*/ 491443 h 2120161"/>
              <a:gd name="connsiteX18" fmla="*/ 298318 w 2395783"/>
              <a:gd name="connsiteY18" fmla="*/ 383071 h 2120161"/>
              <a:gd name="connsiteX19" fmla="*/ 370262 w 2395783"/>
              <a:gd name="connsiteY19" fmla="*/ 310995 h 2120161"/>
              <a:gd name="connsiteX20" fmla="*/ 586095 w 2395783"/>
              <a:gd name="connsiteY20" fmla="*/ 383071 h 2120161"/>
              <a:gd name="connsiteX21" fmla="*/ 945815 w 2395783"/>
              <a:gd name="connsiteY21" fmla="*/ 238919 h 2120161"/>
              <a:gd name="connsiteX22" fmla="*/ 1377480 w 2395783"/>
              <a:gd name="connsiteY22" fmla="*/ 94769 h 2120161"/>
              <a:gd name="connsiteX23" fmla="*/ 1771046 w 2395783"/>
              <a:gd name="connsiteY23" fmla="*/ 0 h 2120161"/>
              <a:gd name="connsiteX0" fmla="*/ 2071976 w 2444710"/>
              <a:gd name="connsiteY0" fmla="*/ 194845 h 2120161"/>
              <a:gd name="connsiteX1" fmla="*/ 1858072 w 2444710"/>
              <a:gd name="connsiteY1" fmla="*/ 527225 h 2120161"/>
              <a:gd name="connsiteX2" fmla="*/ 2073904 w 2444710"/>
              <a:gd name="connsiteY2" fmla="*/ 815529 h 2120161"/>
              <a:gd name="connsiteX3" fmla="*/ 2433625 w 2444710"/>
              <a:gd name="connsiteY3" fmla="*/ 1103833 h 2120161"/>
              <a:gd name="connsiteX4" fmla="*/ 2217792 w 2444710"/>
              <a:gd name="connsiteY4" fmla="*/ 1247986 h 2120161"/>
              <a:gd name="connsiteX5" fmla="*/ 1930016 w 2444710"/>
              <a:gd name="connsiteY5" fmla="*/ 1392139 h 2120161"/>
              <a:gd name="connsiteX6" fmla="*/ 1426407 w 2444710"/>
              <a:gd name="connsiteY6" fmla="*/ 1824594 h 2120161"/>
              <a:gd name="connsiteX7" fmla="*/ 778910 w 2444710"/>
              <a:gd name="connsiteY7" fmla="*/ 1968746 h 2120161"/>
              <a:gd name="connsiteX8" fmla="*/ 59468 w 2444710"/>
              <a:gd name="connsiteY8" fmla="*/ 2040821 h 2120161"/>
              <a:gd name="connsiteX9" fmla="*/ 422099 w 2444710"/>
              <a:gd name="connsiteY9" fmla="*/ 1699217 h 2120161"/>
              <a:gd name="connsiteX10" fmla="*/ 715666 w 2444710"/>
              <a:gd name="connsiteY10" fmla="*/ 1492707 h 2120161"/>
              <a:gd name="connsiteX11" fmla="*/ 1354462 w 2444710"/>
              <a:gd name="connsiteY11" fmla="*/ 1031758 h 2120161"/>
              <a:gd name="connsiteX12" fmla="*/ 1858072 w 2444710"/>
              <a:gd name="connsiteY12" fmla="*/ 1031757 h 2120161"/>
              <a:gd name="connsiteX13" fmla="*/ 2001960 w 2444710"/>
              <a:gd name="connsiteY13" fmla="*/ 887605 h 2120161"/>
              <a:gd name="connsiteX14" fmla="*/ 1858072 w 2444710"/>
              <a:gd name="connsiteY14" fmla="*/ 743453 h 2120161"/>
              <a:gd name="connsiteX15" fmla="*/ 1786127 w 2444710"/>
              <a:gd name="connsiteY15" fmla="*/ 599300 h 2120161"/>
              <a:gd name="connsiteX16" fmla="*/ 1426407 w 2444710"/>
              <a:gd name="connsiteY16" fmla="*/ 599301 h 2120161"/>
              <a:gd name="connsiteX17" fmla="*/ 1066687 w 2444710"/>
              <a:gd name="connsiteY17" fmla="*/ 527224 h 2120161"/>
              <a:gd name="connsiteX18" fmla="*/ 726308 w 2444710"/>
              <a:gd name="connsiteY18" fmla="*/ 491443 h 2120161"/>
              <a:gd name="connsiteX19" fmla="*/ 347245 w 2444710"/>
              <a:gd name="connsiteY19" fmla="*/ 383071 h 2120161"/>
              <a:gd name="connsiteX20" fmla="*/ 419189 w 2444710"/>
              <a:gd name="connsiteY20" fmla="*/ 310995 h 2120161"/>
              <a:gd name="connsiteX21" fmla="*/ 635022 w 2444710"/>
              <a:gd name="connsiteY21" fmla="*/ 383071 h 2120161"/>
              <a:gd name="connsiteX22" fmla="*/ 994742 w 2444710"/>
              <a:gd name="connsiteY22" fmla="*/ 238919 h 2120161"/>
              <a:gd name="connsiteX23" fmla="*/ 1426407 w 2444710"/>
              <a:gd name="connsiteY23" fmla="*/ 94769 h 2120161"/>
              <a:gd name="connsiteX24" fmla="*/ 1819973 w 2444710"/>
              <a:gd name="connsiteY24" fmla="*/ 0 h 2120161"/>
              <a:gd name="connsiteX0" fmla="*/ 2071976 w 2444710"/>
              <a:gd name="connsiteY0" fmla="*/ 194845 h 2120161"/>
              <a:gd name="connsiteX1" fmla="*/ 1858072 w 2444710"/>
              <a:gd name="connsiteY1" fmla="*/ 527225 h 2120161"/>
              <a:gd name="connsiteX2" fmla="*/ 2073904 w 2444710"/>
              <a:gd name="connsiteY2" fmla="*/ 815529 h 2120161"/>
              <a:gd name="connsiteX3" fmla="*/ 2433625 w 2444710"/>
              <a:gd name="connsiteY3" fmla="*/ 1103833 h 2120161"/>
              <a:gd name="connsiteX4" fmla="*/ 2217792 w 2444710"/>
              <a:gd name="connsiteY4" fmla="*/ 1247986 h 2120161"/>
              <a:gd name="connsiteX5" fmla="*/ 1930016 w 2444710"/>
              <a:gd name="connsiteY5" fmla="*/ 1392139 h 2120161"/>
              <a:gd name="connsiteX6" fmla="*/ 1426407 w 2444710"/>
              <a:gd name="connsiteY6" fmla="*/ 1824594 h 2120161"/>
              <a:gd name="connsiteX7" fmla="*/ 778910 w 2444710"/>
              <a:gd name="connsiteY7" fmla="*/ 1968746 h 2120161"/>
              <a:gd name="connsiteX8" fmla="*/ 59468 w 2444710"/>
              <a:gd name="connsiteY8" fmla="*/ 2040821 h 2120161"/>
              <a:gd name="connsiteX9" fmla="*/ 347244 w 2444710"/>
              <a:gd name="connsiteY9" fmla="*/ 1680441 h 2120161"/>
              <a:gd name="connsiteX10" fmla="*/ 715666 w 2444710"/>
              <a:gd name="connsiteY10" fmla="*/ 1492707 h 2120161"/>
              <a:gd name="connsiteX11" fmla="*/ 1354462 w 2444710"/>
              <a:gd name="connsiteY11" fmla="*/ 1031758 h 2120161"/>
              <a:gd name="connsiteX12" fmla="*/ 1858072 w 2444710"/>
              <a:gd name="connsiteY12" fmla="*/ 1031757 h 2120161"/>
              <a:gd name="connsiteX13" fmla="*/ 2001960 w 2444710"/>
              <a:gd name="connsiteY13" fmla="*/ 887605 h 2120161"/>
              <a:gd name="connsiteX14" fmla="*/ 1858072 w 2444710"/>
              <a:gd name="connsiteY14" fmla="*/ 743453 h 2120161"/>
              <a:gd name="connsiteX15" fmla="*/ 1786127 w 2444710"/>
              <a:gd name="connsiteY15" fmla="*/ 599300 h 2120161"/>
              <a:gd name="connsiteX16" fmla="*/ 1426407 w 2444710"/>
              <a:gd name="connsiteY16" fmla="*/ 599301 h 2120161"/>
              <a:gd name="connsiteX17" fmla="*/ 1066687 w 2444710"/>
              <a:gd name="connsiteY17" fmla="*/ 527224 h 2120161"/>
              <a:gd name="connsiteX18" fmla="*/ 726308 w 2444710"/>
              <a:gd name="connsiteY18" fmla="*/ 491443 h 2120161"/>
              <a:gd name="connsiteX19" fmla="*/ 347245 w 2444710"/>
              <a:gd name="connsiteY19" fmla="*/ 383071 h 2120161"/>
              <a:gd name="connsiteX20" fmla="*/ 419189 w 2444710"/>
              <a:gd name="connsiteY20" fmla="*/ 310995 h 2120161"/>
              <a:gd name="connsiteX21" fmla="*/ 635022 w 2444710"/>
              <a:gd name="connsiteY21" fmla="*/ 383071 h 2120161"/>
              <a:gd name="connsiteX22" fmla="*/ 994742 w 2444710"/>
              <a:gd name="connsiteY22" fmla="*/ 238919 h 2120161"/>
              <a:gd name="connsiteX23" fmla="*/ 1426407 w 2444710"/>
              <a:gd name="connsiteY23" fmla="*/ 94769 h 2120161"/>
              <a:gd name="connsiteX24" fmla="*/ 1819973 w 2444710"/>
              <a:gd name="connsiteY24" fmla="*/ 0 h 2120161"/>
              <a:gd name="connsiteX0" fmla="*/ 2071976 w 2444710"/>
              <a:gd name="connsiteY0" fmla="*/ 194845 h 2097110"/>
              <a:gd name="connsiteX1" fmla="*/ 1858072 w 2444710"/>
              <a:gd name="connsiteY1" fmla="*/ 527225 h 2097110"/>
              <a:gd name="connsiteX2" fmla="*/ 2073904 w 2444710"/>
              <a:gd name="connsiteY2" fmla="*/ 815529 h 2097110"/>
              <a:gd name="connsiteX3" fmla="*/ 2433625 w 2444710"/>
              <a:gd name="connsiteY3" fmla="*/ 1103833 h 2097110"/>
              <a:gd name="connsiteX4" fmla="*/ 2217792 w 2444710"/>
              <a:gd name="connsiteY4" fmla="*/ 1247986 h 2097110"/>
              <a:gd name="connsiteX5" fmla="*/ 1930016 w 2444710"/>
              <a:gd name="connsiteY5" fmla="*/ 1392139 h 2097110"/>
              <a:gd name="connsiteX6" fmla="*/ 1426407 w 2444710"/>
              <a:gd name="connsiteY6" fmla="*/ 1824594 h 2097110"/>
              <a:gd name="connsiteX7" fmla="*/ 778910 w 2444710"/>
              <a:gd name="connsiteY7" fmla="*/ 1968746 h 2097110"/>
              <a:gd name="connsiteX8" fmla="*/ 422099 w 2444710"/>
              <a:gd name="connsiteY8" fmla="*/ 2018174 h 2097110"/>
              <a:gd name="connsiteX9" fmla="*/ 59468 w 2444710"/>
              <a:gd name="connsiteY9" fmla="*/ 2040821 h 2097110"/>
              <a:gd name="connsiteX10" fmla="*/ 347244 w 2444710"/>
              <a:gd name="connsiteY10" fmla="*/ 1680441 h 2097110"/>
              <a:gd name="connsiteX11" fmla="*/ 715666 w 2444710"/>
              <a:gd name="connsiteY11" fmla="*/ 1492707 h 2097110"/>
              <a:gd name="connsiteX12" fmla="*/ 1354462 w 2444710"/>
              <a:gd name="connsiteY12" fmla="*/ 1031758 h 2097110"/>
              <a:gd name="connsiteX13" fmla="*/ 1858072 w 2444710"/>
              <a:gd name="connsiteY13" fmla="*/ 1031757 h 2097110"/>
              <a:gd name="connsiteX14" fmla="*/ 2001960 w 2444710"/>
              <a:gd name="connsiteY14" fmla="*/ 887605 h 2097110"/>
              <a:gd name="connsiteX15" fmla="*/ 1858072 w 2444710"/>
              <a:gd name="connsiteY15" fmla="*/ 743453 h 2097110"/>
              <a:gd name="connsiteX16" fmla="*/ 1786127 w 2444710"/>
              <a:gd name="connsiteY16" fmla="*/ 599300 h 2097110"/>
              <a:gd name="connsiteX17" fmla="*/ 1426407 w 2444710"/>
              <a:gd name="connsiteY17" fmla="*/ 599301 h 2097110"/>
              <a:gd name="connsiteX18" fmla="*/ 1066687 w 2444710"/>
              <a:gd name="connsiteY18" fmla="*/ 527224 h 2097110"/>
              <a:gd name="connsiteX19" fmla="*/ 726308 w 2444710"/>
              <a:gd name="connsiteY19" fmla="*/ 491443 h 2097110"/>
              <a:gd name="connsiteX20" fmla="*/ 347245 w 2444710"/>
              <a:gd name="connsiteY20" fmla="*/ 383071 h 2097110"/>
              <a:gd name="connsiteX21" fmla="*/ 419189 w 2444710"/>
              <a:gd name="connsiteY21" fmla="*/ 310995 h 2097110"/>
              <a:gd name="connsiteX22" fmla="*/ 635022 w 2444710"/>
              <a:gd name="connsiteY22" fmla="*/ 383071 h 2097110"/>
              <a:gd name="connsiteX23" fmla="*/ 994742 w 2444710"/>
              <a:gd name="connsiteY23" fmla="*/ 238919 h 2097110"/>
              <a:gd name="connsiteX24" fmla="*/ 1426407 w 2444710"/>
              <a:gd name="connsiteY24" fmla="*/ 94769 h 2097110"/>
              <a:gd name="connsiteX25" fmla="*/ 1819973 w 2444710"/>
              <a:gd name="connsiteY25" fmla="*/ 0 h 2097110"/>
              <a:gd name="connsiteX0" fmla="*/ 2132416 w 2505150"/>
              <a:gd name="connsiteY0" fmla="*/ 194845 h 2845672"/>
              <a:gd name="connsiteX1" fmla="*/ 1918512 w 2505150"/>
              <a:gd name="connsiteY1" fmla="*/ 527225 h 2845672"/>
              <a:gd name="connsiteX2" fmla="*/ 2134344 w 2505150"/>
              <a:gd name="connsiteY2" fmla="*/ 815529 h 2845672"/>
              <a:gd name="connsiteX3" fmla="*/ 2494065 w 2505150"/>
              <a:gd name="connsiteY3" fmla="*/ 1103833 h 2845672"/>
              <a:gd name="connsiteX4" fmla="*/ 2278232 w 2505150"/>
              <a:gd name="connsiteY4" fmla="*/ 1247986 h 2845672"/>
              <a:gd name="connsiteX5" fmla="*/ 1990456 w 2505150"/>
              <a:gd name="connsiteY5" fmla="*/ 1392139 h 2845672"/>
              <a:gd name="connsiteX6" fmla="*/ 1486847 w 2505150"/>
              <a:gd name="connsiteY6" fmla="*/ 1824594 h 2845672"/>
              <a:gd name="connsiteX7" fmla="*/ 839350 w 2505150"/>
              <a:gd name="connsiteY7" fmla="*/ 1968746 h 2845672"/>
              <a:gd name="connsiteX8" fmla="*/ 119907 w 2505150"/>
              <a:gd name="connsiteY8" fmla="*/ 2833659 h 2845672"/>
              <a:gd name="connsiteX9" fmla="*/ 119908 w 2505150"/>
              <a:gd name="connsiteY9" fmla="*/ 2040821 h 2845672"/>
              <a:gd name="connsiteX10" fmla="*/ 407684 w 2505150"/>
              <a:gd name="connsiteY10" fmla="*/ 1680441 h 2845672"/>
              <a:gd name="connsiteX11" fmla="*/ 776106 w 2505150"/>
              <a:gd name="connsiteY11" fmla="*/ 1492707 h 2845672"/>
              <a:gd name="connsiteX12" fmla="*/ 1414902 w 2505150"/>
              <a:gd name="connsiteY12" fmla="*/ 1031758 h 2845672"/>
              <a:gd name="connsiteX13" fmla="*/ 1918512 w 2505150"/>
              <a:gd name="connsiteY13" fmla="*/ 1031757 h 2845672"/>
              <a:gd name="connsiteX14" fmla="*/ 2062400 w 2505150"/>
              <a:gd name="connsiteY14" fmla="*/ 887605 h 2845672"/>
              <a:gd name="connsiteX15" fmla="*/ 1918512 w 2505150"/>
              <a:gd name="connsiteY15" fmla="*/ 743453 h 2845672"/>
              <a:gd name="connsiteX16" fmla="*/ 1846567 w 2505150"/>
              <a:gd name="connsiteY16" fmla="*/ 599300 h 2845672"/>
              <a:gd name="connsiteX17" fmla="*/ 1486847 w 2505150"/>
              <a:gd name="connsiteY17" fmla="*/ 599301 h 2845672"/>
              <a:gd name="connsiteX18" fmla="*/ 1127127 w 2505150"/>
              <a:gd name="connsiteY18" fmla="*/ 527224 h 2845672"/>
              <a:gd name="connsiteX19" fmla="*/ 786748 w 2505150"/>
              <a:gd name="connsiteY19" fmla="*/ 491443 h 2845672"/>
              <a:gd name="connsiteX20" fmla="*/ 407685 w 2505150"/>
              <a:gd name="connsiteY20" fmla="*/ 383071 h 2845672"/>
              <a:gd name="connsiteX21" fmla="*/ 479629 w 2505150"/>
              <a:gd name="connsiteY21" fmla="*/ 310995 h 2845672"/>
              <a:gd name="connsiteX22" fmla="*/ 695462 w 2505150"/>
              <a:gd name="connsiteY22" fmla="*/ 383071 h 2845672"/>
              <a:gd name="connsiteX23" fmla="*/ 1055182 w 2505150"/>
              <a:gd name="connsiteY23" fmla="*/ 238919 h 2845672"/>
              <a:gd name="connsiteX24" fmla="*/ 1486847 w 2505150"/>
              <a:gd name="connsiteY24" fmla="*/ 94769 h 2845672"/>
              <a:gd name="connsiteX25" fmla="*/ 1880413 w 2505150"/>
              <a:gd name="connsiteY25" fmla="*/ 0 h 2845672"/>
              <a:gd name="connsiteX0" fmla="*/ 2071976 w 2444710"/>
              <a:gd name="connsiteY0" fmla="*/ 194845 h 2894600"/>
              <a:gd name="connsiteX1" fmla="*/ 1858072 w 2444710"/>
              <a:gd name="connsiteY1" fmla="*/ 527225 h 2894600"/>
              <a:gd name="connsiteX2" fmla="*/ 2073904 w 2444710"/>
              <a:gd name="connsiteY2" fmla="*/ 815529 h 2894600"/>
              <a:gd name="connsiteX3" fmla="*/ 2433625 w 2444710"/>
              <a:gd name="connsiteY3" fmla="*/ 1103833 h 2894600"/>
              <a:gd name="connsiteX4" fmla="*/ 2217792 w 2444710"/>
              <a:gd name="connsiteY4" fmla="*/ 1247986 h 2894600"/>
              <a:gd name="connsiteX5" fmla="*/ 1930016 w 2444710"/>
              <a:gd name="connsiteY5" fmla="*/ 1392139 h 2894600"/>
              <a:gd name="connsiteX6" fmla="*/ 1426407 w 2444710"/>
              <a:gd name="connsiteY6" fmla="*/ 1824594 h 2894600"/>
              <a:gd name="connsiteX7" fmla="*/ 778910 w 2444710"/>
              <a:gd name="connsiteY7" fmla="*/ 1968746 h 2894600"/>
              <a:gd name="connsiteX8" fmla="*/ 394415 w 2444710"/>
              <a:gd name="connsiteY8" fmla="*/ 2406467 h 2894600"/>
              <a:gd name="connsiteX9" fmla="*/ 59467 w 2444710"/>
              <a:gd name="connsiteY9" fmla="*/ 2833659 h 2894600"/>
              <a:gd name="connsiteX10" fmla="*/ 59468 w 2444710"/>
              <a:gd name="connsiteY10" fmla="*/ 2040821 h 2894600"/>
              <a:gd name="connsiteX11" fmla="*/ 347244 w 2444710"/>
              <a:gd name="connsiteY11" fmla="*/ 1680441 h 2894600"/>
              <a:gd name="connsiteX12" fmla="*/ 715666 w 2444710"/>
              <a:gd name="connsiteY12" fmla="*/ 1492707 h 2894600"/>
              <a:gd name="connsiteX13" fmla="*/ 1354462 w 2444710"/>
              <a:gd name="connsiteY13" fmla="*/ 1031758 h 2894600"/>
              <a:gd name="connsiteX14" fmla="*/ 1858072 w 2444710"/>
              <a:gd name="connsiteY14" fmla="*/ 1031757 h 2894600"/>
              <a:gd name="connsiteX15" fmla="*/ 2001960 w 2444710"/>
              <a:gd name="connsiteY15" fmla="*/ 887605 h 2894600"/>
              <a:gd name="connsiteX16" fmla="*/ 1858072 w 2444710"/>
              <a:gd name="connsiteY16" fmla="*/ 743453 h 2894600"/>
              <a:gd name="connsiteX17" fmla="*/ 1786127 w 2444710"/>
              <a:gd name="connsiteY17" fmla="*/ 599300 h 2894600"/>
              <a:gd name="connsiteX18" fmla="*/ 1426407 w 2444710"/>
              <a:gd name="connsiteY18" fmla="*/ 599301 h 2894600"/>
              <a:gd name="connsiteX19" fmla="*/ 1066687 w 2444710"/>
              <a:gd name="connsiteY19" fmla="*/ 527224 h 2894600"/>
              <a:gd name="connsiteX20" fmla="*/ 726308 w 2444710"/>
              <a:gd name="connsiteY20" fmla="*/ 491443 h 2894600"/>
              <a:gd name="connsiteX21" fmla="*/ 347245 w 2444710"/>
              <a:gd name="connsiteY21" fmla="*/ 383071 h 2894600"/>
              <a:gd name="connsiteX22" fmla="*/ 419189 w 2444710"/>
              <a:gd name="connsiteY22" fmla="*/ 310995 h 2894600"/>
              <a:gd name="connsiteX23" fmla="*/ 635022 w 2444710"/>
              <a:gd name="connsiteY23" fmla="*/ 383071 h 2894600"/>
              <a:gd name="connsiteX24" fmla="*/ 994742 w 2444710"/>
              <a:gd name="connsiteY24" fmla="*/ 238919 h 2894600"/>
              <a:gd name="connsiteX25" fmla="*/ 1426407 w 2444710"/>
              <a:gd name="connsiteY25" fmla="*/ 94769 h 2894600"/>
              <a:gd name="connsiteX26" fmla="*/ 1819973 w 2444710"/>
              <a:gd name="connsiteY26" fmla="*/ 0 h 2894600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791387 w 2457187"/>
              <a:gd name="connsiteY7" fmla="*/ 1968746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791387 w 2457187"/>
              <a:gd name="connsiteY7" fmla="*/ 1968746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863330 w 2457187"/>
              <a:gd name="connsiteY7" fmla="*/ 1968745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863330 w 2457187"/>
              <a:gd name="connsiteY7" fmla="*/ 1968745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156397 w 2529131"/>
              <a:gd name="connsiteY0" fmla="*/ 194845 h 2917747"/>
              <a:gd name="connsiteX1" fmla="*/ 1942493 w 2529131"/>
              <a:gd name="connsiteY1" fmla="*/ 527225 h 2917747"/>
              <a:gd name="connsiteX2" fmla="*/ 2158325 w 2529131"/>
              <a:gd name="connsiteY2" fmla="*/ 815529 h 2917747"/>
              <a:gd name="connsiteX3" fmla="*/ 2518046 w 2529131"/>
              <a:gd name="connsiteY3" fmla="*/ 1103833 h 2917747"/>
              <a:gd name="connsiteX4" fmla="*/ 2302213 w 2529131"/>
              <a:gd name="connsiteY4" fmla="*/ 1247986 h 2917747"/>
              <a:gd name="connsiteX5" fmla="*/ 2014437 w 2529131"/>
              <a:gd name="connsiteY5" fmla="*/ 1392139 h 2917747"/>
              <a:gd name="connsiteX6" fmla="*/ 1510828 w 2529131"/>
              <a:gd name="connsiteY6" fmla="*/ 1824594 h 2917747"/>
              <a:gd name="connsiteX7" fmla="*/ 935274 w 2529131"/>
              <a:gd name="connsiteY7" fmla="*/ 1968745 h 2917747"/>
              <a:gd name="connsiteX8" fmla="*/ 575553 w 2529131"/>
              <a:gd name="connsiteY8" fmla="*/ 2545353 h 2917747"/>
              <a:gd name="connsiteX9" fmla="*/ 71944 w 2529131"/>
              <a:gd name="connsiteY9" fmla="*/ 2833658 h 2917747"/>
              <a:gd name="connsiteX10" fmla="*/ 143889 w 2529131"/>
              <a:gd name="connsiteY10" fmla="*/ 2040821 h 2917747"/>
              <a:gd name="connsiteX11" fmla="*/ 431665 w 2529131"/>
              <a:gd name="connsiteY11" fmla="*/ 1680441 h 2917747"/>
              <a:gd name="connsiteX12" fmla="*/ 800087 w 2529131"/>
              <a:gd name="connsiteY12" fmla="*/ 1492707 h 2917747"/>
              <a:gd name="connsiteX13" fmla="*/ 1438883 w 2529131"/>
              <a:gd name="connsiteY13" fmla="*/ 1031758 h 2917747"/>
              <a:gd name="connsiteX14" fmla="*/ 1942493 w 2529131"/>
              <a:gd name="connsiteY14" fmla="*/ 1031757 h 2917747"/>
              <a:gd name="connsiteX15" fmla="*/ 2086381 w 2529131"/>
              <a:gd name="connsiteY15" fmla="*/ 887605 h 2917747"/>
              <a:gd name="connsiteX16" fmla="*/ 1942493 w 2529131"/>
              <a:gd name="connsiteY16" fmla="*/ 743453 h 2917747"/>
              <a:gd name="connsiteX17" fmla="*/ 1870548 w 2529131"/>
              <a:gd name="connsiteY17" fmla="*/ 599300 h 2917747"/>
              <a:gd name="connsiteX18" fmla="*/ 1510828 w 2529131"/>
              <a:gd name="connsiteY18" fmla="*/ 599301 h 2917747"/>
              <a:gd name="connsiteX19" fmla="*/ 1151108 w 2529131"/>
              <a:gd name="connsiteY19" fmla="*/ 527224 h 2917747"/>
              <a:gd name="connsiteX20" fmla="*/ 810729 w 2529131"/>
              <a:gd name="connsiteY20" fmla="*/ 491443 h 2917747"/>
              <a:gd name="connsiteX21" fmla="*/ 431666 w 2529131"/>
              <a:gd name="connsiteY21" fmla="*/ 383071 h 2917747"/>
              <a:gd name="connsiteX22" fmla="*/ 503610 w 2529131"/>
              <a:gd name="connsiteY22" fmla="*/ 310995 h 2917747"/>
              <a:gd name="connsiteX23" fmla="*/ 719443 w 2529131"/>
              <a:gd name="connsiteY23" fmla="*/ 383071 h 2917747"/>
              <a:gd name="connsiteX24" fmla="*/ 1079163 w 2529131"/>
              <a:gd name="connsiteY24" fmla="*/ 238919 h 2917747"/>
              <a:gd name="connsiteX25" fmla="*/ 1510828 w 2529131"/>
              <a:gd name="connsiteY25" fmla="*/ 94769 h 2917747"/>
              <a:gd name="connsiteX26" fmla="*/ 1904394 w 2529131"/>
              <a:gd name="connsiteY26" fmla="*/ 0 h 2917747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80441 h 2893721"/>
              <a:gd name="connsiteX12" fmla="*/ 812078 w 2541122"/>
              <a:gd name="connsiteY12" fmla="*/ 149270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77249 w 2549983"/>
              <a:gd name="connsiteY0" fmla="*/ 194845 h 2893721"/>
              <a:gd name="connsiteX1" fmla="*/ 1963345 w 2549983"/>
              <a:gd name="connsiteY1" fmla="*/ 527225 h 2893721"/>
              <a:gd name="connsiteX2" fmla="*/ 2179177 w 2549983"/>
              <a:gd name="connsiteY2" fmla="*/ 815529 h 2893721"/>
              <a:gd name="connsiteX3" fmla="*/ 2538898 w 2549983"/>
              <a:gd name="connsiteY3" fmla="*/ 1103833 h 2893721"/>
              <a:gd name="connsiteX4" fmla="*/ 2323065 w 2549983"/>
              <a:gd name="connsiteY4" fmla="*/ 1247986 h 2893721"/>
              <a:gd name="connsiteX5" fmla="*/ 2035289 w 2549983"/>
              <a:gd name="connsiteY5" fmla="*/ 1392139 h 2893721"/>
              <a:gd name="connsiteX6" fmla="*/ 1531680 w 2549983"/>
              <a:gd name="connsiteY6" fmla="*/ 1824594 h 2893721"/>
              <a:gd name="connsiteX7" fmla="*/ 956126 w 2549983"/>
              <a:gd name="connsiteY7" fmla="*/ 1968745 h 2893721"/>
              <a:gd name="connsiteX8" fmla="*/ 596405 w 2549983"/>
              <a:gd name="connsiteY8" fmla="*/ 2545353 h 2893721"/>
              <a:gd name="connsiteX9" fmla="*/ 92796 w 2549983"/>
              <a:gd name="connsiteY9" fmla="*/ 2833658 h 2893721"/>
              <a:gd name="connsiteX10" fmla="*/ 92796 w 2549983"/>
              <a:gd name="connsiteY10" fmla="*/ 2184974 h 2893721"/>
              <a:gd name="connsiteX11" fmla="*/ 452517 w 2549983"/>
              <a:gd name="connsiteY11" fmla="*/ 1680441 h 2893721"/>
              <a:gd name="connsiteX12" fmla="*/ 820939 w 2549983"/>
              <a:gd name="connsiteY12" fmla="*/ 1492707 h 2893721"/>
              <a:gd name="connsiteX13" fmla="*/ 1459735 w 2549983"/>
              <a:gd name="connsiteY13" fmla="*/ 1031758 h 2893721"/>
              <a:gd name="connsiteX14" fmla="*/ 1963345 w 2549983"/>
              <a:gd name="connsiteY14" fmla="*/ 1031757 h 2893721"/>
              <a:gd name="connsiteX15" fmla="*/ 2107233 w 2549983"/>
              <a:gd name="connsiteY15" fmla="*/ 887605 h 2893721"/>
              <a:gd name="connsiteX16" fmla="*/ 1963345 w 2549983"/>
              <a:gd name="connsiteY16" fmla="*/ 743453 h 2893721"/>
              <a:gd name="connsiteX17" fmla="*/ 1891400 w 2549983"/>
              <a:gd name="connsiteY17" fmla="*/ 599300 h 2893721"/>
              <a:gd name="connsiteX18" fmla="*/ 1531680 w 2549983"/>
              <a:gd name="connsiteY18" fmla="*/ 599301 h 2893721"/>
              <a:gd name="connsiteX19" fmla="*/ 1171960 w 2549983"/>
              <a:gd name="connsiteY19" fmla="*/ 527224 h 2893721"/>
              <a:gd name="connsiteX20" fmla="*/ 831581 w 2549983"/>
              <a:gd name="connsiteY20" fmla="*/ 491443 h 2893721"/>
              <a:gd name="connsiteX21" fmla="*/ 452518 w 2549983"/>
              <a:gd name="connsiteY21" fmla="*/ 383071 h 2893721"/>
              <a:gd name="connsiteX22" fmla="*/ 524462 w 2549983"/>
              <a:gd name="connsiteY22" fmla="*/ 310995 h 2893721"/>
              <a:gd name="connsiteX23" fmla="*/ 740295 w 2549983"/>
              <a:gd name="connsiteY23" fmla="*/ 383071 h 2893721"/>
              <a:gd name="connsiteX24" fmla="*/ 1100015 w 2549983"/>
              <a:gd name="connsiteY24" fmla="*/ 238919 h 2893721"/>
              <a:gd name="connsiteX25" fmla="*/ 1531680 w 2549983"/>
              <a:gd name="connsiteY25" fmla="*/ 94769 h 2893721"/>
              <a:gd name="connsiteX26" fmla="*/ 1925246 w 2549983"/>
              <a:gd name="connsiteY26" fmla="*/ 0 h 2893721"/>
              <a:gd name="connsiteX0" fmla="*/ 2177249 w 2549983"/>
              <a:gd name="connsiteY0" fmla="*/ 194845 h 2893721"/>
              <a:gd name="connsiteX1" fmla="*/ 1963345 w 2549983"/>
              <a:gd name="connsiteY1" fmla="*/ 527225 h 2893721"/>
              <a:gd name="connsiteX2" fmla="*/ 2179177 w 2549983"/>
              <a:gd name="connsiteY2" fmla="*/ 815529 h 2893721"/>
              <a:gd name="connsiteX3" fmla="*/ 2538898 w 2549983"/>
              <a:gd name="connsiteY3" fmla="*/ 1103833 h 2893721"/>
              <a:gd name="connsiteX4" fmla="*/ 2323065 w 2549983"/>
              <a:gd name="connsiteY4" fmla="*/ 1247986 h 2893721"/>
              <a:gd name="connsiteX5" fmla="*/ 2035289 w 2549983"/>
              <a:gd name="connsiteY5" fmla="*/ 1392139 h 2893721"/>
              <a:gd name="connsiteX6" fmla="*/ 1531680 w 2549983"/>
              <a:gd name="connsiteY6" fmla="*/ 1824594 h 2893721"/>
              <a:gd name="connsiteX7" fmla="*/ 956126 w 2549983"/>
              <a:gd name="connsiteY7" fmla="*/ 1968745 h 2893721"/>
              <a:gd name="connsiteX8" fmla="*/ 596405 w 2549983"/>
              <a:gd name="connsiteY8" fmla="*/ 2545353 h 2893721"/>
              <a:gd name="connsiteX9" fmla="*/ 92796 w 2549983"/>
              <a:gd name="connsiteY9" fmla="*/ 2833658 h 2893721"/>
              <a:gd name="connsiteX10" fmla="*/ 92796 w 2549983"/>
              <a:gd name="connsiteY10" fmla="*/ 2184974 h 2893721"/>
              <a:gd name="connsiteX11" fmla="*/ 452517 w 2549983"/>
              <a:gd name="connsiteY11" fmla="*/ 1680441 h 2893721"/>
              <a:gd name="connsiteX12" fmla="*/ 820939 w 2549983"/>
              <a:gd name="connsiteY12" fmla="*/ 1492707 h 2893721"/>
              <a:gd name="connsiteX13" fmla="*/ 1459735 w 2549983"/>
              <a:gd name="connsiteY13" fmla="*/ 1031758 h 2893721"/>
              <a:gd name="connsiteX14" fmla="*/ 1963345 w 2549983"/>
              <a:gd name="connsiteY14" fmla="*/ 1031757 h 2893721"/>
              <a:gd name="connsiteX15" fmla="*/ 2107233 w 2549983"/>
              <a:gd name="connsiteY15" fmla="*/ 887605 h 2893721"/>
              <a:gd name="connsiteX16" fmla="*/ 1963345 w 2549983"/>
              <a:gd name="connsiteY16" fmla="*/ 743453 h 2893721"/>
              <a:gd name="connsiteX17" fmla="*/ 1891400 w 2549983"/>
              <a:gd name="connsiteY17" fmla="*/ 599300 h 2893721"/>
              <a:gd name="connsiteX18" fmla="*/ 1531680 w 2549983"/>
              <a:gd name="connsiteY18" fmla="*/ 599301 h 2893721"/>
              <a:gd name="connsiteX19" fmla="*/ 1171960 w 2549983"/>
              <a:gd name="connsiteY19" fmla="*/ 527224 h 2893721"/>
              <a:gd name="connsiteX20" fmla="*/ 831581 w 2549983"/>
              <a:gd name="connsiteY20" fmla="*/ 491443 h 2893721"/>
              <a:gd name="connsiteX21" fmla="*/ 452518 w 2549983"/>
              <a:gd name="connsiteY21" fmla="*/ 383071 h 2893721"/>
              <a:gd name="connsiteX22" fmla="*/ 524462 w 2549983"/>
              <a:gd name="connsiteY22" fmla="*/ 310995 h 2893721"/>
              <a:gd name="connsiteX23" fmla="*/ 740295 w 2549983"/>
              <a:gd name="connsiteY23" fmla="*/ 383071 h 2893721"/>
              <a:gd name="connsiteX24" fmla="*/ 1100015 w 2549983"/>
              <a:gd name="connsiteY24" fmla="*/ 238919 h 2893721"/>
              <a:gd name="connsiteX25" fmla="*/ 1531680 w 2549983"/>
              <a:gd name="connsiteY25" fmla="*/ 94769 h 2893721"/>
              <a:gd name="connsiteX26" fmla="*/ 1925246 w 2549983"/>
              <a:gd name="connsiteY26" fmla="*/ 0 h 2893721"/>
              <a:gd name="connsiteX0" fmla="*/ 2177249 w 2549983"/>
              <a:gd name="connsiteY0" fmla="*/ 194845 h 2893721"/>
              <a:gd name="connsiteX1" fmla="*/ 1963345 w 2549983"/>
              <a:gd name="connsiteY1" fmla="*/ 527225 h 2893721"/>
              <a:gd name="connsiteX2" fmla="*/ 2179177 w 2549983"/>
              <a:gd name="connsiteY2" fmla="*/ 815529 h 2893721"/>
              <a:gd name="connsiteX3" fmla="*/ 2538898 w 2549983"/>
              <a:gd name="connsiteY3" fmla="*/ 1103833 h 2893721"/>
              <a:gd name="connsiteX4" fmla="*/ 2323065 w 2549983"/>
              <a:gd name="connsiteY4" fmla="*/ 1247986 h 2893721"/>
              <a:gd name="connsiteX5" fmla="*/ 2035289 w 2549983"/>
              <a:gd name="connsiteY5" fmla="*/ 1392139 h 2893721"/>
              <a:gd name="connsiteX6" fmla="*/ 1531680 w 2549983"/>
              <a:gd name="connsiteY6" fmla="*/ 1824594 h 2893721"/>
              <a:gd name="connsiteX7" fmla="*/ 956126 w 2549983"/>
              <a:gd name="connsiteY7" fmla="*/ 1968745 h 2893721"/>
              <a:gd name="connsiteX8" fmla="*/ 596405 w 2549983"/>
              <a:gd name="connsiteY8" fmla="*/ 2545353 h 2893721"/>
              <a:gd name="connsiteX9" fmla="*/ 92796 w 2549983"/>
              <a:gd name="connsiteY9" fmla="*/ 2833658 h 2893721"/>
              <a:gd name="connsiteX10" fmla="*/ 92796 w 2549983"/>
              <a:gd name="connsiteY10" fmla="*/ 2184974 h 2893721"/>
              <a:gd name="connsiteX11" fmla="*/ 452517 w 2549983"/>
              <a:gd name="connsiteY11" fmla="*/ 1680441 h 2893721"/>
              <a:gd name="connsiteX12" fmla="*/ 820939 w 2549983"/>
              <a:gd name="connsiteY12" fmla="*/ 1492707 h 2893721"/>
              <a:gd name="connsiteX13" fmla="*/ 1459735 w 2549983"/>
              <a:gd name="connsiteY13" fmla="*/ 1031758 h 2893721"/>
              <a:gd name="connsiteX14" fmla="*/ 1963345 w 2549983"/>
              <a:gd name="connsiteY14" fmla="*/ 1031757 h 2893721"/>
              <a:gd name="connsiteX15" fmla="*/ 2107233 w 2549983"/>
              <a:gd name="connsiteY15" fmla="*/ 887605 h 2893721"/>
              <a:gd name="connsiteX16" fmla="*/ 1963345 w 2549983"/>
              <a:gd name="connsiteY16" fmla="*/ 743453 h 2893721"/>
              <a:gd name="connsiteX17" fmla="*/ 1891400 w 2549983"/>
              <a:gd name="connsiteY17" fmla="*/ 599300 h 2893721"/>
              <a:gd name="connsiteX18" fmla="*/ 1531680 w 2549983"/>
              <a:gd name="connsiteY18" fmla="*/ 599301 h 2893721"/>
              <a:gd name="connsiteX19" fmla="*/ 1171960 w 2549983"/>
              <a:gd name="connsiteY19" fmla="*/ 527224 h 2893721"/>
              <a:gd name="connsiteX20" fmla="*/ 831581 w 2549983"/>
              <a:gd name="connsiteY20" fmla="*/ 491443 h 2893721"/>
              <a:gd name="connsiteX21" fmla="*/ 452518 w 2549983"/>
              <a:gd name="connsiteY21" fmla="*/ 383071 h 2893721"/>
              <a:gd name="connsiteX22" fmla="*/ 524462 w 2549983"/>
              <a:gd name="connsiteY22" fmla="*/ 310995 h 2893721"/>
              <a:gd name="connsiteX23" fmla="*/ 740295 w 2549983"/>
              <a:gd name="connsiteY23" fmla="*/ 383071 h 2893721"/>
              <a:gd name="connsiteX24" fmla="*/ 1100015 w 2549983"/>
              <a:gd name="connsiteY24" fmla="*/ 238919 h 2893721"/>
              <a:gd name="connsiteX25" fmla="*/ 1531680 w 2549983"/>
              <a:gd name="connsiteY25" fmla="*/ 94769 h 2893721"/>
              <a:gd name="connsiteX26" fmla="*/ 1925246 w 2549983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80441 h 2893721"/>
              <a:gd name="connsiteX12" fmla="*/ 812078 w 2541122"/>
              <a:gd name="connsiteY12" fmla="*/ 149270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812078 w 2541122"/>
              <a:gd name="connsiteY12" fmla="*/ 149270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666708 w 2541122"/>
              <a:gd name="connsiteY25" fmla="*/ 383072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445943 w 2541122"/>
              <a:gd name="connsiteY25" fmla="*/ 270851 h 2893721"/>
              <a:gd name="connsiteX26" fmla="*/ 1666708 w 2541122"/>
              <a:gd name="connsiteY26" fmla="*/ 383072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450875 w 2541122"/>
              <a:gd name="connsiteY25" fmla="*/ 383072 h 2893721"/>
              <a:gd name="connsiteX26" fmla="*/ 1666708 w 2541122"/>
              <a:gd name="connsiteY26" fmla="*/ 383072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450875 w 2541122"/>
              <a:gd name="connsiteY25" fmla="*/ 383072 h 2893721"/>
              <a:gd name="connsiteX26" fmla="*/ 1810596 w 2541122"/>
              <a:gd name="connsiteY26" fmla="*/ 238920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235043 w 2541122"/>
              <a:gd name="connsiteY24" fmla="*/ 238920 h 2893721"/>
              <a:gd name="connsiteX25" fmla="*/ 1450875 w 2541122"/>
              <a:gd name="connsiteY25" fmla="*/ 383072 h 2893721"/>
              <a:gd name="connsiteX26" fmla="*/ 1810596 w 2541122"/>
              <a:gd name="connsiteY26" fmla="*/ 238920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803377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803377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306987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306987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306987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721344 w 2541122"/>
              <a:gd name="connsiteY18" fmla="*/ 594631 h 2893721"/>
              <a:gd name="connsiteX19" fmla="*/ 1522819 w 2541122"/>
              <a:gd name="connsiteY19" fmla="*/ 599301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166844 h 2893721"/>
              <a:gd name="connsiteX19" fmla="*/ 1522819 w 2541122"/>
              <a:gd name="connsiteY19" fmla="*/ 599301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166844 h 2893721"/>
              <a:gd name="connsiteX19" fmla="*/ 1594763 w 2541122"/>
              <a:gd name="connsiteY19" fmla="*/ 599300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94768 h 2893721"/>
              <a:gd name="connsiteX19" fmla="*/ 1594763 w 2541122"/>
              <a:gd name="connsiteY19" fmla="*/ 599300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94768 h 2893721"/>
              <a:gd name="connsiteX19" fmla="*/ 1594763 w 2541122"/>
              <a:gd name="connsiteY19" fmla="*/ 599300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40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40 w 2541122"/>
              <a:gd name="connsiteY17" fmla="*/ 527224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671376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671376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671376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94763 w 2541122"/>
              <a:gd name="connsiteY6" fmla="*/ 1247985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94763 w 2541122"/>
              <a:gd name="connsiteY6" fmla="*/ 1247985 h 2893721"/>
              <a:gd name="connsiteX7" fmla="*/ 1163098 w 2541122"/>
              <a:gd name="connsiteY7" fmla="*/ 1464213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94763 w 2541122"/>
              <a:gd name="connsiteY6" fmla="*/ 1247985 h 2893721"/>
              <a:gd name="connsiteX7" fmla="*/ 1163098 w 2541122"/>
              <a:gd name="connsiteY7" fmla="*/ 1464213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947266 w 2541122"/>
              <a:gd name="connsiteY11" fmla="*/ 1392137 h 2893721"/>
              <a:gd name="connsiteX12" fmla="*/ 1450874 w 2541122"/>
              <a:gd name="connsiteY12" fmla="*/ 1031758 h 2893721"/>
              <a:gd name="connsiteX13" fmla="*/ 1954484 w 2541122"/>
              <a:gd name="connsiteY13" fmla="*/ 1031757 h 2893721"/>
              <a:gd name="connsiteX14" fmla="*/ 2098372 w 2541122"/>
              <a:gd name="connsiteY14" fmla="*/ 887605 h 2893721"/>
              <a:gd name="connsiteX15" fmla="*/ 1954484 w 2541122"/>
              <a:gd name="connsiteY15" fmla="*/ 743453 h 2893721"/>
              <a:gd name="connsiteX16" fmla="*/ 1810596 w 2541122"/>
              <a:gd name="connsiteY16" fmla="*/ 599300 h 2893721"/>
              <a:gd name="connsiteX17" fmla="*/ 2026429 w 2541122"/>
              <a:gd name="connsiteY17" fmla="*/ 94768 h 2893721"/>
              <a:gd name="connsiteX18" fmla="*/ 1666708 w 2541122"/>
              <a:gd name="connsiteY18" fmla="*/ 671376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44407 w 2517141"/>
              <a:gd name="connsiteY0" fmla="*/ 194845 h 3025861"/>
              <a:gd name="connsiteX1" fmla="*/ 1930503 w 2517141"/>
              <a:gd name="connsiteY1" fmla="*/ 527225 h 3025861"/>
              <a:gd name="connsiteX2" fmla="*/ 2146335 w 2517141"/>
              <a:gd name="connsiteY2" fmla="*/ 815529 h 3025861"/>
              <a:gd name="connsiteX3" fmla="*/ 2506056 w 2517141"/>
              <a:gd name="connsiteY3" fmla="*/ 1103833 h 3025861"/>
              <a:gd name="connsiteX4" fmla="*/ 2290223 w 2517141"/>
              <a:gd name="connsiteY4" fmla="*/ 1247986 h 3025861"/>
              <a:gd name="connsiteX5" fmla="*/ 2002447 w 2517141"/>
              <a:gd name="connsiteY5" fmla="*/ 1392139 h 3025861"/>
              <a:gd name="connsiteX6" fmla="*/ 1570782 w 2517141"/>
              <a:gd name="connsiteY6" fmla="*/ 1247985 h 3025861"/>
              <a:gd name="connsiteX7" fmla="*/ 1139117 w 2517141"/>
              <a:gd name="connsiteY7" fmla="*/ 1464213 h 3025861"/>
              <a:gd name="connsiteX8" fmla="*/ 563563 w 2517141"/>
              <a:gd name="connsiteY8" fmla="*/ 2545353 h 3025861"/>
              <a:gd name="connsiteX9" fmla="*/ 59954 w 2517141"/>
              <a:gd name="connsiteY9" fmla="*/ 2833658 h 3025861"/>
              <a:gd name="connsiteX10" fmla="*/ 923285 w 2517141"/>
              <a:gd name="connsiteY10" fmla="*/ 1392137 h 3025861"/>
              <a:gd name="connsiteX11" fmla="*/ 1426893 w 2517141"/>
              <a:gd name="connsiteY11" fmla="*/ 1031758 h 3025861"/>
              <a:gd name="connsiteX12" fmla="*/ 1930503 w 2517141"/>
              <a:gd name="connsiteY12" fmla="*/ 1031757 h 3025861"/>
              <a:gd name="connsiteX13" fmla="*/ 2074391 w 2517141"/>
              <a:gd name="connsiteY13" fmla="*/ 887605 h 3025861"/>
              <a:gd name="connsiteX14" fmla="*/ 1930503 w 2517141"/>
              <a:gd name="connsiteY14" fmla="*/ 743453 h 3025861"/>
              <a:gd name="connsiteX15" fmla="*/ 1786615 w 2517141"/>
              <a:gd name="connsiteY15" fmla="*/ 599300 h 3025861"/>
              <a:gd name="connsiteX16" fmla="*/ 2002448 w 2517141"/>
              <a:gd name="connsiteY16" fmla="*/ 94768 h 3025861"/>
              <a:gd name="connsiteX17" fmla="*/ 1642727 w 2517141"/>
              <a:gd name="connsiteY17" fmla="*/ 671376 h 3025861"/>
              <a:gd name="connsiteX18" fmla="*/ 1139118 w 2517141"/>
              <a:gd name="connsiteY18" fmla="*/ 527224 h 3025861"/>
              <a:gd name="connsiteX19" fmla="*/ 798739 w 2517141"/>
              <a:gd name="connsiteY19" fmla="*/ 491443 h 3025861"/>
              <a:gd name="connsiteX20" fmla="*/ 491620 w 2517141"/>
              <a:gd name="connsiteY20" fmla="*/ 383072 h 3025861"/>
              <a:gd name="connsiteX21" fmla="*/ 491620 w 2517141"/>
              <a:gd name="connsiteY21" fmla="*/ 310995 h 3025861"/>
              <a:gd name="connsiteX22" fmla="*/ 707453 w 2517141"/>
              <a:gd name="connsiteY22" fmla="*/ 383071 h 3025861"/>
              <a:gd name="connsiteX23" fmla="*/ 923285 w 2517141"/>
              <a:gd name="connsiteY23" fmla="*/ 383072 h 3025861"/>
              <a:gd name="connsiteX24" fmla="*/ 1211062 w 2517141"/>
              <a:gd name="connsiteY24" fmla="*/ 238920 h 3025861"/>
              <a:gd name="connsiteX25" fmla="*/ 1426894 w 2517141"/>
              <a:gd name="connsiteY25" fmla="*/ 383072 h 3025861"/>
              <a:gd name="connsiteX26" fmla="*/ 1786615 w 2517141"/>
              <a:gd name="connsiteY26" fmla="*/ 238920 h 3025861"/>
              <a:gd name="connsiteX27" fmla="*/ 1892404 w 2517141"/>
              <a:gd name="connsiteY27" fmla="*/ 0 h 3025861"/>
              <a:gd name="connsiteX0" fmla="*/ 1703973 w 2076707"/>
              <a:gd name="connsiteY0" fmla="*/ 194845 h 2545353"/>
              <a:gd name="connsiteX1" fmla="*/ 1490069 w 2076707"/>
              <a:gd name="connsiteY1" fmla="*/ 527225 h 2545353"/>
              <a:gd name="connsiteX2" fmla="*/ 1705901 w 2076707"/>
              <a:gd name="connsiteY2" fmla="*/ 815529 h 2545353"/>
              <a:gd name="connsiteX3" fmla="*/ 2065622 w 2076707"/>
              <a:gd name="connsiteY3" fmla="*/ 1103833 h 2545353"/>
              <a:gd name="connsiteX4" fmla="*/ 1849789 w 2076707"/>
              <a:gd name="connsiteY4" fmla="*/ 1247986 h 2545353"/>
              <a:gd name="connsiteX5" fmla="*/ 1562013 w 2076707"/>
              <a:gd name="connsiteY5" fmla="*/ 1392139 h 2545353"/>
              <a:gd name="connsiteX6" fmla="*/ 1130348 w 2076707"/>
              <a:gd name="connsiteY6" fmla="*/ 1247985 h 2545353"/>
              <a:gd name="connsiteX7" fmla="*/ 698683 w 2076707"/>
              <a:gd name="connsiteY7" fmla="*/ 1464213 h 2545353"/>
              <a:gd name="connsiteX8" fmla="*/ 123129 w 2076707"/>
              <a:gd name="connsiteY8" fmla="*/ 2545353 h 2545353"/>
              <a:gd name="connsiteX9" fmla="*/ 482851 w 2076707"/>
              <a:gd name="connsiteY9" fmla="*/ 1392137 h 2545353"/>
              <a:gd name="connsiteX10" fmla="*/ 986459 w 2076707"/>
              <a:gd name="connsiteY10" fmla="*/ 1031758 h 2545353"/>
              <a:gd name="connsiteX11" fmla="*/ 1490069 w 2076707"/>
              <a:gd name="connsiteY11" fmla="*/ 1031757 h 2545353"/>
              <a:gd name="connsiteX12" fmla="*/ 1633957 w 2076707"/>
              <a:gd name="connsiteY12" fmla="*/ 887605 h 2545353"/>
              <a:gd name="connsiteX13" fmla="*/ 1490069 w 2076707"/>
              <a:gd name="connsiteY13" fmla="*/ 743453 h 2545353"/>
              <a:gd name="connsiteX14" fmla="*/ 1346181 w 2076707"/>
              <a:gd name="connsiteY14" fmla="*/ 599300 h 2545353"/>
              <a:gd name="connsiteX15" fmla="*/ 1562014 w 2076707"/>
              <a:gd name="connsiteY15" fmla="*/ 94768 h 2545353"/>
              <a:gd name="connsiteX16" fmla="*/ 1202293 w 2076707"/>
              <a:gd name="connsiteY16" fmla="*/ 671376 h 2545353"/>
              <a:gd name="connsiteX17" fmla="*/ 698684 w 2076707"/>
              <a:gd name="connsiteY17" fmla="*/ 527224 h 2545353"/>
              <a:gd name="connsiteX18" fmla="*/ 358305 w 2076707"/>
              <a:gd name="connsiteY18" fmla="*/ 491443 h 2545353"/>
              <a:gd name="connsiteX19" fmla="*/ 51186 w 2076707"/>
              <a:gd name="connsiteY19" fmla="*/ 383072 h 2545353"/>
              <a:gd name="connsiteX20" fmla="*/ 51186 w 2076707"/>
              <a:gd name="connsiteY20" fmla="*/ 310995 h 2545353"/>
              <a:gd name="connsiteX21" fmla="*/ 267019 w 2076707"/>
              <a:gd name="connsiteY21" fmla="*/ 383071 h 2545353"/>
              <a:gd name="connsiteX22" fmla="*/ 482851 w 2076707"/>
              <a:gd name="connsiteY22" fmla="*/ 383072 h 2545353"/>
              <a:gd name="connsiteX23" fmla="*/ 770628 w 2076707"/>
              <a:gd name="connsiteY23" fmla="*/ 238920 h 2545353"/>
              <a:gd name="connsiteX24" fmla="*/ 986460 w 2076707"/>
              <a:gd name="connsiteY24" fmla="*/ 383072 h 2545353"/>
              <a:gd name="connsiteX25" fmla="*/ 1346181 w 2076707"/>
              <a:gd name="connsiteY25" fmla="*/ 238920 h 2545353"/>
              <a:gd name="connsiteX26" fmla="*/ 1451970 w 2076707"/>
              <a:gd name="connsiteY26" fmla="*/ 0 h 254535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130348 w 2076707"/>
              <a:gd name="connsiteY6" fmla="*/ 1247985 h 1544263"/>
              <a:gd name="connsiteX7" fmla="*/ 698683 w 2076707"/>
              <a:gd name="connsiteY7" fmla="*/ 1464213 h 1544263"/>
              <a:gd name="connsiteX8" fmla="*/ 482851 w 2076707"/>
              <a:gd name="connsiteY8" fmla="*/ 1392137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346181 w 2076707"/>
              <a:gd name="connsiteY13" fmla="*/ 599300 h 1544263"/>
              <a:gd name="connsiteX14" fmla="*/ 1562014 w 2076707"/>
              <a:gd name="connsiteY14" fmla="*/ 94768 h 1544263"/>
              <a:gd name="connsiteX15" fmla="*/ 1202293 w 2076707"/>
              <a:gd name="connsiteY15" fmla="*/ 671376 h 1544263"/>
              <a:gd name="connsiteX16" fmla="*/ 698684 w 2076707"/>
              <a:gd name="connsiteY16" fmla="*/ 527224 h 1544263"/>
              <a:gd name="connsiteX17" fmla="*/ 358305 w 2076707"/>
              <a:gd name="connsiteY17" fmla="*/ 491443 h 1544263"/>
              <a:gd name="connsiteX18" fmla="*/ 51186 w 2076707"/>
              <a:gd name="connsiteY18" fmla="*/ 383072 h 1544263"/>
              <a:gd name="connsiteX19" fmla="*/ 51186 w 2076707"/>
              <a:gd name="connsiteY19" fmla="*/ 310995 h 1544263"/>
              <a:gd name="connsiteX20" fmla="*/ 267019 w 2076707"/>
              <a:gd name="connsiteY20" fmla="*/ 383071 h 1544263"/>
              <a:gd name="connsiteX21" fmla="*/ 482851 w 2076707"/>
              <a:gd name="connsiteY21" fmla="*/ 383072 h 1544263"/>
              <a:gd name="connsiteX22" fmla="*/ 770628 w 2076707"/>
              <a:gd name="connsiteY22" fmla="*/ 238920 h 1544263"/>
              <a:gd name="connsiteX23" fmla="*/ 986460 w 2076707"/>
              <a:gd name="connsiteY23" fmla="*/ 383072 h 1544263"/>
              <a:gd name="connsiteX24" fmla="*/ 1346181 w 2076707"/>
              <a:gd name="connsiteY24" fmla="*/ 238920 h 1544263"/>
              <a:gd name="connsiteX25" fmla="*/ 1451970 w 2076707"/>
              <a:gd name="connsiteY25" fmla="*/ 0 h 154426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130348 w 2076707"/>
              <a:gd name="connsiteY6" fmla="*/ 1247985 h 1544263"/>
              <a:gd name="connsiteX7" fmla="*/ 698683 w 2076707"/>
              <a:gd name="connsiteY7" fmla="*/ 1464213 h 1544263"/>
              <a:gd name="connsiteX8" fmla="*/ 698683 w 2076707"/>
              <a:gd name="connsiteY8" fmla="*/ 1247985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346181 w 2076707"/>
              <a:gd name="connsiteY13" fmla="*/ 599300 h 1544263"/>
              <a:gd name="connsiteX14" fmla="*/ 1562014 w 2076707"/>
              <a:gd name="connsiteY14" fmla="*/ 94768 h 1544263"/>
              <a:gd name="connsiteX15" fmla="*/ 1202293 w 2076707"/>
              <a:gd name="connsiteY15" fmla="*/ 671376 h 1544263"/>
              <a:gd name="connsiteX16" fmla="*/ 698684 w 2076707"/>
              <a:gd name="connsiteY16" fmla="*/ 527224 h 1544263"/>
              <a:gd name="connsiteX17" fmla="*/ 358305 w 2076707"/>
              <a:gd name="connsiteY17" fmla="*/ 491443 h 1544263"/>
              <a:gd name="connsiteX18" fmla="*/ 51186 w 2076707"/>
              <a:gd name="connsiteY18" fmla="*/ 383072 h 1544263"/>
              <a:gd name="connsiteX19" fmla="*/ 51186 w 2076707"/>
              <a:gd name="connsiteY19" fmla="*/ 310995 h 1544263"/>
              <a:gd name="connsiteX20" fmla="*/ 267019 w 2076707"/>
              <a:gd name="connsiteY20" fmla="*/ 383071 h 1544263"/>
              <a:gd name="connsiteX21" fmla="*/ 482851 w 2076707"/>
              <a:gd name="connsiteY21" fmla="*/ 383072 h 1544263"/>
              <a:gd name="connsiteX22" fmla="*/ 770628 w 2076707"/>
              <a:gd name="connsiteY22" fmla="*/ 238920 h 1544263"/>
              <a:gd name="connsiteX23" fmla="*/ 986460 w 2076707"/>
              <a:gd name="connsiteY23" fmla="*/ 383072 h 1544263"/>
              <a:gd name="connsiteX24" fmla="*/ 1346181 w 2076707"/>
              <a:gd name="connsiteY24" fmla="*/ 238920 h 1544263"/>
              <a:gd name="connsiteX25" fmla="*/ 1451970 w 2076707"/>
              <a:gd name="connsiteY25" fmla="*/ 0 h 154426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130348 w 2076707"/>
              <a:gd name="connsiteY6" fmla="*/ 1247985 h 1544263"/>
              <a:gd name="connsiteX7" fmla="*/ 698683 w 2076707"/>
              <a:gd name="connsiteY7" fmla="*/ 1464213 h 1544263"/>
              <a:gd name="connsiteX8" fmla="*/ 698683 w 2076707"/>
              <a:gd name="connsiteY8" fmla="*/ 1320061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346181 w 2076707"/>
              <a:gd name="connsiteY13" fmla="*/ 599300 h 1544263"/>
              <a:gd name="connsiteX14" fmla="*/ 1562014 w 2076707"/>
              <a:gd name="connsiteY14" fmla="*/ 94768 h 1544263"/>
              <a:gd name="connsiteX15" fmla="*/ 1202293 w 2076707"/>
              <a:gd name="connsiteY15" fmla="*/ 671376 h 1544263"/>
              <a:gd name="connsiteX16" fmla="*/ 698684 w 2076707"/>
              <a:gd name="connsiteY16" fmla="*/ 527224 h 1544263"/>
              <a:gd name="connsiteX17" fmla="*/ 358305 w 2076707"/>
              <a:gd name="connsiteY17" fmla="*/ 491443 h 1544263"/>
              <a:gd name="connsiteX18" fmla="*/ 51186 w 2076707"/>
              <a:gd name="connsiteY18" fmla="*/ 383072 h 1544263"/>
              <a:gd name="connsiteX19" fmla="*/ 51186 w 2076707"/>
              <a:gd name="connsiteY19" fmla="*/ 310995 h 1544263"/>
              <a:gd name="connsiteX20" fmla="*/ 267019 w 2076707"/>
              <a:gd name="connsiteY20" fmla="*/ 383071 h 1544263"/>
              <a:gd name="connsiteX21" fmla="*/ 482851 w 2076707"/>
              <a:gd name="connsiteY21" fmla="*/ 383072 h 1544263"/>
              <a:gd name="connsiteX22" fmla="*/ 770628 w 2076707"/>
              <a:gd name="connsiteY22" fmla="*/ 238920 h 1544263"/>
              <a:gd name="connsiteX23" fmla="*/ 986460 w 2076707"/>
              <a:gd name="connsiteY23" fmla="*/ 383072 h 1544263"/>
              <a:gd name="connsiteX24" fmla="*/ 1346181 w 2076707"/>
              <a:gd name="connsiteY24" fmla="*/ 238920 h 1544263"/>
              <a:gd name="connsiteX25" fmla="*/ 1451970 w 2076707"/>
              <a:gd name="connsiteY25" fmla="*/ 0 h 154426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130348 w 2076707"/>
              <a:gd name="connsiteY6" fmla="*/ 1247985 h 1544263"/>
              <a:gd name="connsiteX7" fmla="*/ 770627 w 2076707"/>
              <a:gd name="connsiteY7" fmla="*/ 1464213 h 1544263"/>
              <a:gd name="connsiteX8" fmla="*/ 698683 w 2076707"/>
              <a:gd name="connsiteY8" fmla="*/ 1320061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346181 w 2076707"/>
              <a:gd name="connsiteY13" fmla="*/ 599300 h 1544263"/>
              <a:gd name="connsiteX14" fmla="*/ 1562014 w 2076707"/>
              <a:gd name="connsiteY14" fmla="*/ 94768 h 1544263"/>
              <a:gd name="connsiteX15" fmla="*/ 1202293 w 2076707"/>
              <a:gd name="connsiteY15" fmla="*/ 671376 h 1544263"/>
              <a:gd name="connsiteX16" fmla="*/ 698684 w 2076707"/>
              <a:gd name="connsiteY16" fmla="*/ 527224 h 1544263"/>
              <a:gd name="connsiteX17" fmla="*/ 358305 w 2076707"/>
              <a:gd name="connsiteY17" fmla="*/ 491443 h 1544263"/>
              <a:gd name="connsiteX18" fmla="*/ 51186 w 2076707"/>
              <a:gd name="connsiteY18" fmla="*/ 383072 h 1544263"/>
              <a:gd name="connsiteX19" fmla="*/ 51186 w 2076707"/>
              <a:gd name="connsiteY19" fmla="*/ 310995 h 1544263"/>
              <a:gd name="connsiteX20" fmla="*/ 267019 w 2076707"/>
              <a:gd name="connsiteY20" fmla="*/ 383071 h 1544263"/>
              <a:gd name="connsiteX21" fmla="*/ 482851 w 2076707"/>
              <a:gd name="connsiteY21" fmla="*/ 383072 h 1544263"/>
              <a:gd name="connsiteX22" fmla="*/ 770628 w 2076707"/>
              <a:gd name="connsiteY22" fmla="*/ 238920 h 1544263"/>
              <a:gd name="connsiteX23" fmla="*/ 986460 w 2076707"/>
              <a:gd name="connsiteY23" fmla="*/ 383072 h 1544263"/>
              <a:gd name="connsiteX24" fmla="*/ 1346181 w 2076707"/>
              <a:gd name="connsiteY24" fmla="*/ 238920 h 1544263"/>
              <a:gd name="connsiteX25" fmla="*/ 1451970 w 2076707"/>
              <a:gd name="connsiteY25" fmla="*/ 0 h 1544263"/>
              <a:gd name="connsiteX0" fmla="*/ 1703973 w 2076707"/>
              <a:gd name="connsiteY0" fmla="*/ 194845 h 1544263"/>
              <a:gd name="connsiteX1" fmla="*/ 1490069 w 2076707"/>
              <a:gd name="connsiteY1" fmla="*/ 527225 h 1544263"/>
              <a:gd name="connsiteX2" fmla="*/ 1705901 w 2076707"/>
              <a:gd name="connsiteY2" fmla="*/ 815529 h 1544263"/>
              <a:gd name="connsiteX3" fmla="*/ 2065622 w 2076707"/>
              <a:gd name="connsiteY3" fmla="*/ 1103833 h 1544263"/>
              <a:gd name="connsiteX4" fmla="*/ 1849789 w 2076707"/>
              <a:gd name="connsiteY4" fmla="*/ 1247986 h 1544263"/>
              <a:gd name="connsiteX5" fmla="*/ 1562013 w 2076707"/>
              <a:gd name="connsiteY5" fmla="*/ 1392139 h 1544263"/>
              <a:gd name="connsiteX6" fmla="*/ 1130348 w 2076707"/>
              <a:gd name="connsiteY6" fmla="*/ 1247985 h 1544263"/>
              <a:gd name="connsiteX7" fmla="*/ 770627 w 2076707"/>
              <a:gd name="connsiteY7" fmla="*/ 1464213 h 1544263"/>
              <a:gd name="connsiteX8" fmla="*/ 698683 w 2076707"/>
              <a:gd name="connsiteY8" fmla="*/ 1320061 h 1544263"/>
              <a:gd name="connsiteX9" fmla="*/ 986459 w 2076707"/>
              <a:gd name="connsiteY9" fmla="*/ 1031758 h 1544263"/>
              <a:gd name="connsiteX10" fmla="*/ 1490069 w 2076707"/>
              <a:gd name="connsiteY10" fmla="*/ 1031757 h 1544263"/>
              <a:gd name="connsiteX11" fmla="*/ 1633957 w 2076707"/>
              <a:gd name="connsiteY11" fmla="*/ 887605 h 1544263"/>
              <a:gd name="connsiteX12" fmla="*/ 1490069 w 2076707"/>
              <a:gd name="connsiteY12" fmla="*/ 743453 h 1544263"/>
              <a:gd name="connsiteX13" fmla="*/ 1346181 w 2076707"/>
              <a:gd name="connsiteY13" fmla="*/ 599300 h 1544263"/>
              <a:gd name="connsiteX14" fmla="*/ 1562014 w 2076707"/>
              <a:gd name="connsiteY14" fmla="*/ 94768 h 1544263"/>
              <a:gd name="connsiteX15" fmla="*/ 1202293 w 2076707"/>
              <a:gd name="connsiteY15" fmla="*/ 671376 h 1544263"/>
              <a:gd name="connsiteX16" fmla="*/ 698684 w 2076707"/>
              <a:gd name="connsiteY16" fmla="*/ 527224 h 1544263"/>
              <a:gd name="connsiteX17" fmla="*/ 358305 w 2076707"/>
              <a:gd name="connsiteY17" fmla="*/ 491443 h 1544263"/>
              <a:gd name="connsiteX18" fmla="*/ 51186 w 2076707"/>
              <a:gd name="connsiteY18" fmla="*/ 383072 h 1544263"/>
              <a:gd name="connsiteX19" fmla="*/ 51186 w 2076707"/>
              <a:gd name="connsiteY19" fmla="*/ 310995 h 1544263"/>
              <a:gd name="connsiteX20" fmla="*/ 267019 w 2076707"/>
              <a:gd name="connsiteY20" fmla="*/ 383071 h 1544263"/>
              <a:gd name="connsiteX21" fmla="*/ 482851 w 2076707"/>
              <a:gd name="connsiteY21" fmla="*/ 383072 h 1544263"/>
              <a:gd name="connsiteX22" fmla="*/ 770628 w 2076707"/>
              <a:gd name="connsiteY22" fmla="*/ 238920 h 1544263"/>
              <a:gd name="connsiteX23" fmla="*/ 986460 w 2076707"/>
              <a:gd name="connsiteY23" fmla="*/ 383072 h 1544263"/>
              <a:gd name="connsiteX24" fmla="*/ 1346181 w 2076707"/>
              <a:gd name="connsiteY24" fmla="*/ 238920 h 1544263"/>
              <a:gd name="connsiteX25" fmla="*/ 1451970 w 2076707"/>
              <a:gd name="connsiteY25" fmla="*/ 0 h 154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76707" h="1544263">
                <a:moveTo>
                  <a:pt x="1703973" y="194845"/>
                </a:moveTo>
                <a:cubicBezTo>
                  <a:pt x="1583481" y="401007"/>
                  <a:pt x="1489748" y="423778"/>
                  <a:pt x="1490069" y="527225"/>
                </a:cubicBezTo>
                <a:cubicBezTo>
                  <a:pt x="1490390" y="630672"/>
                  <a:pt x="1609976" y="719428"/>
                  <a:pt x="1705901" y="815529"/>
                </a:cubicBezTo>
                <a:cubicBezTo>
                  <a:pt x="1801826" y="911630"/>
                  <a:pt x="2076707" y="1017490"/>
                  <a:pt x="2065622" y="1103833"/>
                </a:cubicBezTo>
                <a:cubicBezTo>
                  <a:pt x="1954022" y="1203143"/>
                  <a:pt x="2011780" y="1123967"/>
                  <a:pt x="1849789" y="1247986"/>
                </a:cubicBezTo>
                <a:cubicBezTo>
                  <a:pt x="1781209" y="1255972"/>
                  <a:pt x="1721593" y="1339006"/>
                  <a:pt x="1562013" y="1392139"/>
                </a:cubicBezTo>
                <a:cubicBezTo>
                  <a:pt x="1439262" y="1544263"/>
                  <a:pt x="1322219" y="1238896"/>
                  <a:pt x="1130348" y="1247985"/>
                </a:cubicBezTo>
                <a:cubicBezTo>
                  <a:pt x="966362" y="1347444"/>
                  <a:pt x="1076999" y="1370205"/>
                  <a:pt x="770627" y="1464213"/>
                </a:cubicBezTo>
                <a:cubicBezTo>
                  <a:pt x="662711" y="1488238"/>
                  <a:pt x="650720" y="1392137"/>
                  <a:pt x="698683" y="1320061"/>
                </a:cubicBezTo>
                <a:cubicBezTo>
                  <a:pt x="808937" y="1229381"/>
                  <a:pt x="796311" y="1195598"/>
                  <a:pt x="986459" y="1031758"/>
                </a:cubicBezTo>
                <a:cubicBezTo>
                  <a:pt x="1217355" y="996477"/>
                  <a:pt x="1415315" y="1069149"/>
                  <a:pt x="1490069" y="1031757"/>
                </a:cubicBezTo>
                <a:cubicBezTo>
                  <a:pt x="1607024" y="966294"/>
                  <a:pt x="1600598" y="1001987"/>
                  <a:pt x="1633957" y="887605"/>
                </a:cubicBezTo>
                <a:cubicBezTo>
                  <a:pt x="1536221" y="773771"/>
                  <a:pt x="1538032" y="791504"/>
                  <a:pt x="1490069" y="743453"/>
                </a:cubicBezTo>
                <a:cubicBezTo>
                  <a:pt x="1466087" y="695402"/>
                  <a:pt x="1497837" y="782774"/>
                  <a:pt x="1346181" y="599300"/>
                </a:cubicBezTo>
                <a:cubicBezTo>
                  <a:pt x="1454981" y="407321"/>
                  <a:pt x="1693716" y="117102"/>
                  <a:pt x="1562014" y="94768"/>
                </a:cubicBezTo>
                <a:cubicBezTo>
                  <a:pt x="1423908" y="101185"/>
                  <a:pt x="1295334" y="682610"/>
                  <a:pt x="1202293" y="671376"/>
                </a:cubicBezTo>
                <a:cubicBezTo>
                  <a:pt x="1080543" y="667590"/>
                  <a:pt x="854563" y="551250"/>
                  <a:pt x="698684" y="527224"/>
                </a:cubicBezTo>
                <a:cubicBezTo>
                  <a:pt x="582001" y="509248"/>
                  <a:pt x="466221" y="515468"/>
                  <a:pt x="358305" y="491443"/>
                </a:cubicBezTo>
                <a:cubicBezTo>
                  <a:pt x="250389" y="467418"/>
                  <a:pt x="102372" y="413147"/>
                  <a:pt x="51186" y="383072"/>
                </a:cubicBezTo>
                <a:cubicBezTo>
                  <a:pt x="0" y="352997"/>
                  <a:pt x="15214" y="310995"/>
                  <a:pt x="51186" y="310995"/>
                </a:cubicBezTo>
                <a:cubicBezTo>
                  <a:pt x="87158" y="310995"/>
                  <a:pt x="195075" y="371058"/>
                  <a:pt x="267019" y="383071"/>
                </a:cubicBezTo>
                <a:cubicBezTo>
                  <a:pt x="338963" y="395084"/>
                  <a:pt x="398916" y="407097"/>
                  <a:pt x="482851" y="383072"/>
                </a:cubicBezTo>
                <a:cubicBezTo>
                  <a:pt x="745491" y="284088"/>
                  <a:pt x="686693" y="238920"/>
                  <a:pt x="770628" y="238920"/>
                </a:cubicBezTo>
                <a:cubicBezTo>
                  <a:pt x="887961" y="416654"/>
                  <a:pt x="889150" y="416654"/>
                  <a:pt x="986460" y="383072"/>
                </a:cubicBezTo>
                <a:cubicBezTo>
                  <a:pt x="1070395" y="383072"/>
                  <a:pt x="1267774" y="284062"/>
                  <a:pt x="1346181" y="238920"/>
                </a:cubicBezTo>
                <a:lnTo>
                  <a:pt x="1451970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2195736" y="1628800"/>
            <a:ext cx="2294218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KM 2,0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545835"/>
            <a:ext cx="874504" cy="87513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37094 h 2237094"/>
              <a:gd name="connsiteX1" fmla="*/ 824667 w 824667"/>
              <a:gd name="connsiteY1" fmla="*/ 1480859 h 2237094"/>
              <a:gd name="connsiteX2" fmla="*/ 615572 w 824667"/>
              <a:gd name="connsiteY2" fmla="*/ 871192 h 2237094"/>
              <a:gd name="connsiteX3" fmla="*/ 432615 w 824667"/>
              <a:gd name="connsiteY3" fmla="*/ 496681 h 2237094"/>
              <a:gd name="connsiteX4" fmla="*/ 52627 w 824667"/>
              <a:gd name="connsiteY4" fmla="*/ 27202 h 2237094"/>
              <a:gd name="connsiteX5" fmla="*/ 409651 w 824667"/>
              <a:gd name="connsiteY5" fmla="*/ 659891 h 2237094"/>
              <a:gd name="connsiteX6" fmla="*/ 621769 w 824667"/>
              <a:gd name="connsiteY6" fmla="*/ 1092866 h 2237094"/>
              <a:gd name="connsiteX7" fmla="*/ 692806 w 824667"/>
              <a:gd name="connsiteY7" fmla="*/ 1308914 h 2237094"/>
              <a:gd name="connsiteX8" fmla="*/ 680314 w 824667"/>
              <a:gd name="connsiteY8" fmla="*/ 1523085 h 2237094"/>
              <a:gd name="connsiteX9" fmla="*/ 621792 w 824667"/>
              <a:gd name="connsiteY9" fmla="*/ 1632813 h 2237094"/>
              <a:gd name="connsiteX10" fmla="*/ 422224 w 824667"/>
              <a:gd name="connsiteY10" fmla="*/ 1870375 h 2237094"/>
              <a:gd name="connsiteX11" fmla="*/ 80467 w 824667"/>
              <a:gd name="connsiteY11" fmla="*/ 2049779 h 2237094"/>
              <a:gd name="connsiteX12" fmla="*/ 0 w 824667"/>
              <a:gd name="connsiteY12" fmla="*/ 2086355 h 2237094"/>
              <a:gd name="connsiteX13" fmla="*/ 0 w 824667"/>
              <a:gd name="connsiteY13" fmla="*/ 2086355 h 2237094"/>
              <a:gd name="connsiteX0" fmla="*/ 379071 w 824667"/>
              <a:gd name="connsiteY0" fmla="*/ 1775630 h 1775630"/>
              <a:gd name="connsiteX1" fmla="*/ 824667 w 824667"/>
              <a:gd name="connsiteY1" fmla="*/ 1019395 h 1775630"/>
              <a:gd name="connsiteX2" fmla="*/ 615572 w 824667"/>
              <a:gd name="connsiteY2" fmla="*/ 409728 h 1775630"/>
              <a:gd name="connsiteX3" fmla="*/ 432615 w 824667"/>
              <a:gd name="connsiteY3" fmla="*/ 35217 h 1775630"/>
              <a:gd name="connsiteX4" fmla="*/ 409651 w 824667"/>
              <a:gd name="connsiteY4" fmla="*/ 198427 h 1775630"/>
              <a:gd name="connsiteX5" fmla="*/ 621769 w 824667"/>
              <a:gd name="connsiteY5" fmla="*/ 631402 h 1775630"/>
              <a:gd name="connsiteX6" fmla="*/ 692806 w 824667"/>
              <a:gd name="connsiteY6" fmla="*/ 847450 h 1775630"/>
              <a:gd name="connsiteX7" fmla="*/ 680314 w 824667"/>
              <a:gd name="connsiteY7" fmla="*/ 1061621 h 1775630"/>
              <a:gd name="connsiteX8" fmla="*/ 621792 w 824667"/>
              <a:gd name="connsiteY8" fmla="*/ 1171349 h 1775630"/>
              <a:gd name="connsiteX9" fmla="*/ 422224 w 824667"/>
              <a:gd name="connsiteY9" fmla="*/ 1408911 h 1775630"/>
              <a:gd name="connsiteX10" fmla="*/ 80467 w 824667"/>
              <a:gd name="connsiteY10" fmla="*/ 1588315 h 1775630"/>
              <a:gd name="connsiteX11" fmla="*/ 0 w 824667"/>
              <a:gd name="connsiteY11" fmla="*/ 1624891 h 1775630"/>
              <a:gd name="connsiteX12" fmla="*/ 0 w 824667"/>
              <a:gd name="connsiteY12" fmla="*/ 1624891 h 1775630"/>
              <a:gd name="connsiteX0" fmla="*/ 379071 w 824667"/>
              <a:gd name="connsiteY0" fmla="*/ 1614149 h 1614149"/>
              <a:gd name="connsiteX1" fmla="*/ 824667 w 824667"/>
              <a:gd name="connsiteY1" fmla="*/ 857914 h 1614149"/>
              <a:gd name="connsiteX2" fmla="*/ 615572 w 824667"/>
              <a:gd name="connsiteY2" fmla="*/ 248247 h 1614149"/>
              <a:gd name="connsiteX3" fmla="*/ 409651 w 824667"/>
              <a:gd name="connsiteY3" fmla="*/ 36946 h 1614149"/>
              <a:gd name="connsiteX4" fmla="*/ 621769 w 824667"/>
              <a:gd name="connsiteY4" fmla="*/ 469921 h 1614149"/>
              <a:gd name="connsiteX5" fmla="*/ 692806 w 824667"/>
              <a:gd name="connsiteY5" fmla="*/ 685969 h 1614149"/>
              <a:gd name="connsiteX6" fmla="*/ 680314 w 824667"/>
              <a:gd name="connsiteY6" fmla="*/ 900140 h 1614149"/>
              <a:gd name="connsiteX7" fmla="*/ 621792 w 824667"/>
              <a:gd name="connsiteY7" fmla="*/ 1009868 h 1614149"/>
              <a:gd name="connsiteX8" fmla="*/ 422224 w 824667"/>
              <a:gd name="connsiteY8" fmla="*/ 1247430 h 1614149"/>
              <a:gd name="connsiteX9" fmla="*/ 80467 w 824667"/>
              <a:gd name="connsiteY9" fmla="*/ 1426834 h 1614149"/>
              <a:gd name="connsiteX10" fmla="*/ 0 w 824667"/>
              <a:gd name="connsiteY10" fmla="*/ 1463410 h 1614149"/>
              <a:gd name="connsiteX11" fmla="*/ 0 w 824667"/>
              <a:gd name="connsiteY11" fmla="*/ 1463410 h 1614149"/>
              <a:gd name="connsiteX0" fmla="*/ 379071 w 829764"/>
              <a:gd name="connsiteY0" fmla="*/ 1577203 h 1577203"/>
              <a:gd name="connsiteX1" fmla="*/ 824667 w 829764"/>
              <a:gd name="connsiteY1" fmla="*/ 820968 h 1577203"/>
              <a:gd name="connsiteX2" fmla="*/ 409651 w 829764"/>
              <a:gd name="connsiteY2" fmla="*/ 0 h 1577203"/>
              <a:gd name="connsiteX3" fmla="*/ 621769 w 829764"/>
              <a:gd name="connsiteY3" fmla="*/ 432975 h 1577203"/>
              <a:gd name="connsiteX4" fmla="*/ 692806 w 829764"/>
              <a:gd name="connsiteY4" fmla="*/ 649023 h 1577203"/>
              <a:gd name="connsiteX5" fmla="*/ 680314 w 829764"/>
              <a:gd name="connsiteY5" fmla="*/ 863194 h 1577203"/>
              <a:gd name="connsiteX6" fmla="*/ 621792 w 829764"/>
              <a:gd name="connsiteY6" fmla="*/ 972922 h 1577203"/>
              <a:gd name="connsiteX7" fmla="*/ 422224 w 829764"/>
              <a:gd name="connsiteY7" fmla="*/ 1210484 h 1577203"/>
              <a:gd name="connsiteX8" fmla="*/ 80467 w 829764"/>
              <a:gd name="connsiteY8" fmla="*/ 1389888 h 1577203"/>
              <a:gd name="connsiteX9" fmla="*/ 0 w 829764"/>
              <a:gd name="connsiteY9" fmla="*/ 1426464 h 1577203"/>
              <a:gd name="connsiteX10" fmla="*/ 0 w 829764"/>
              <a:gd name="connsiteY10" fmla="*/ 1426464 h 1577203"/>
              <a:gd name="connsiteX0" fmla="*/ 379071 w 865117"/>
              <a:gd name="connsiteY0" fmla="*/ 1144228 h 1144228"/>
              <a:gd name="connsiteX1" fmla="*/ 824667 w 865117"/>
              <a:gd name="connsiteY1" fmla="*/ 387993 h 1144228"/>
              <a:gd name="connsiteX2" fmla="*/ 621769 w 865117"/>
              <a:gd name="connsiteY2" fmla="*/ 0 h 1144228"/>
              <a:gd name="connsiteX3" fmla="*/ 692806 w 865117"/>
              <a:gd name="connsiteY3" fmla="*/ 216048 h 1144228"/>
              <a:gd name="connsiteX4" fmla="*/ 680314 w 865117"/>
              <a:gd name="connsiteY4" fmla="*/ 430219 h 1144228"/>
              <a:gd name="connsiteX5" fmla="*/ 621792 w 865117"/>
              <a:gd name="connsiteY5" fmla="*/ 539947 h 1144228"/>
              <a:gd name="connsiteX6" fmla="*/ 422224 w 865117"/>
              <a:gd name="connsiteY6" fmla="*/ 777509 h 1144228"/>
              <a:gd name="connsiteX7" fmla="*/ 80467 w 865117"/>
              <a:gd name="connsiteY7" fmla="*/ 956913 h 1144228"/>
              <a:gd name="connsiteX8" fmla="*/ 0 w 865117"/>
              <a:gd name="connsiteY8" fmla="*/ 993489 h 1144228"/>
              <a:gd name="connsiteX9" fmla="*/ 0 w 865117"/>
              <a:gd name="connsiteY9" fmla="*/ 993489 h 1144228"/>
              <a:gd name="connsiteX0" fmla="*/ 379071 w 876956"/>
              <a:gd name="connsiteY0" fmla="*/ 935218 h 935218"/>
              <a:gd name="connsiteX1" fmla="*/ 824667 w 876956"/>
              <a:gd name="connsiteY1" fmla="*/ 178983 h 935218"/>
              <a:gd name="connsiteX2" fmla="*/ 692806 w 876956"/>
              <a:gd name="connsiteY2" fmla="*/ 7038 h 935218"/>
              <a:gd name="connsiteX3" fmla="*/ 680314 w 876956"/>
              <a:gd name="connsiteY3" fmla="*/ 221209 h 935218"/>
              <a:gd name="connsiteX4" fmla="*/ 621792 w 876956"/>
              <a:gd name="connsiteY4" fmla="*/ 330937 h 935218"/>
              <a:gd name="connsiteX5" fmla="*/ 422224 w 876956"/>
              <a:gd name="connsiteY5" fmla="*/ 568499 h 935218"/>
              <a:gd name="connsiteX6" fmla="*/ 80467 w 876956"/>
              <a:gd name="connsiteY6" fmla="*/ 747903 h 935218"/>
              <a:gd name="connsiteX7" fmla="*/ 0 w 876956"/>
              <a:gd name="connsiteY7" fmla="*/ 784479 h 935218"/>
              <a:gd name="connsiteX8" fmla="*/ 0 w 876956"/>
              <a:gd name="connsiteY8" fmla="*/ 784479 h 935218"/>
              <a:gd name="connsiteX0" fmla="*/ 379071 w 874874"/>
              <a:gd name="connsiteY0" fmla="*/ 875236 h 875236"/>
              <a:gd name="connsiteX1" fmla="*/ 824667 w 874874"/>
              <a:gd name="connsiteY1" fmla="*/ 119001 h 875236"/>
              <a:gd name="connsiteX2" fmla="*/ 680314 w 874874"/>
              <a:gd name="connsiteY2" fmla="*/ 161227 h 875236"/>
              <a:gd name="connsiteX3" fmla="*/ 621792 w 874874"/>
              <a:gd name="connsiteY3" fmla="*/ 270955 h 875236"/>
              <a:gd name="connsiteX4" fmla="*/ 422224 w 874874"/>
              <a:gd name="connsiteY4" fmla="*/ 508517 h 875236"/>
              <a:gd name="connsiteX5" fmla="*/ 80467 w 874874"/>
              <a:gd name="connsiteY5" fmla="*/ 687921 h 875236"/>
              <a:gd name="connsiteX6" fmla="*/ 0 w 874874"/>
              <a:gd name="connsiteY6" fmla="*/ 724497 h 875236"/>
              <a:gd name="connsiteX7" fmla="*/ 0 w 874874"/>
              <a:gd name="connsiteY7" fmla="*/ 724497 h 8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874" h="875236">
                <a:moveTo>
                  <a:pt x="379071" y="875236"/>
                </a:moveTo>
                <a:cubicBezTo>
                  <a:pt x="367667" y="768068"/>
                  <a:pt x="818088" y="443769"/>
                  <a:pt x="824667" y="119001"/>
                </a:cubicBezTo>
                <a:cubicBezTo>
                  <a:pt x="874874" y="0"/>
                  <a:pt x="714126" y="135901"/>
                  <a:pt x="680314" y="161227"/>
                </a:cubicBezTo>
                <a:lnTo>
                  <a:pt x="621792" y="270955"/>
                </a:lnTo>
                <a:lnTo>
                  <a:pt x="422224" y="508517"/>
                </a:lnTo>
                <a:lnTo>
                  <a:pt x="80467" y="687921"/>
                </a:lnTo>
                <a:lnTo>
                  <a:pt x="0" y="724497"/>
                </a:lnTo>
                <a:lnTo>
                  <a:pt x="0" y="724497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343974" y="3262314"/>
            <a:ext cx="2543376" cy="2890988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75917 w 2148651"/>
              <a:gd name="connsiteY0" fmla="*/ 194845 h 1924053"/>
              <a:gd name="connsiteX1" fmla="*/ 1562013 w 2148651"/>
              <a:gd name="connsiteY1" fmla="*/ 527225 h 1924053"/>
              <a:gd name="connsiteX2" fmla="*/ 1777845 w 2148651"/>
              <a:gd name="connsiteY2" fmla="*/ 815529 h 1924053"/>
              <a:gd name="connsiteX3" fmla="*/ 2137566 w 2148651"/>
              <a:gd name="connsiteY3" fmla="*/ 1103833 h 1924053"/>
              <a:gd name="connsiteX4" fmla="*/ 1921733 w 2148651"/>
              <a:gd name="connsiteY4" fmla="*/ 1247986 h 1924053"/>
              <a:gd name="connsiteX5" fmla="*/ 1633957 w 2148651"/>
              <a:gd name="connsiteY5" fmla="*/ 1392139 h 1924053"/>
              <a:gd name="connsiteX6" fmla="*/ 1130348 w 2148651"/>
              <a:gd name="connsiteY6" fmla="*/ 1824594 h 1924053"/>
              <a:gd name="connsiteX7" fmla="*/ 663879 w 2148651"/>
              <a:gd name="connsiteY7" fmla="*/ 1550342 h 1924053"/>
              <a:gd name="connsiteX8" fmla="*/ 419607 w 2148651"/>
              <a:gd name="connsiteY8" fmla="*/ 1492707 h 1924053"/>
              <a:gd name="connsiteX9" fmla="*/ 1058403 w 2148651"/>
              <a:gd name="connsiteY9" fmla="*/ 1031758 h 1924053"/>
              <a:gd name="connsiteX10" fmla="*/ 1562013 w 2148651"/>
              <a:gd name="connsiteY10" fmla="*/ 1031757 h 1924053"/>
              <a:gd name="connsiteX11" fmla="*/ 1705901 w 2148651"/>
              <a:gd name="connsiteY11" fmla="*/ 887605 h 1924053"/>
              <a:gd name="connsiteX12" fmla="*/ 1562013 w 2148651"/>
              <a:gd name="connsiteY12" fmla="*/ 743453 h 1924053"/>
              <a:gd name="connsiteX13" fmla="*/ 1490068 w 2148651"/>
              <a:gd name="connsiteY13" fmla="*/ 599300 h 1924053"/>
              <a:gd name="connsiteX14" fmla="*/ 1130348 w 2148651"/>
              <a:gd name="connsiteY14" fmla="*/ 599301 h 1924053"/>
              <a:gd name="connsiteX15" fmla="*/ 770628 w 2148651"/>
              <a:gd name="connsiteY15" fmla="*/ 527224 h 1924053"/>
              <a:gd name="connsiteX16" fmla="*/ 430249 w 2148651"/>
              <a:gd name="connsiteY16" fmla="*/ 491443 h 1924053"/>
              <a:gd name="connsiteX17" fmla="*/ 51186 w 2148651"/>
              <a:gd name="connsiteY17" fmla="*/ 383071 h 1924053"/>
              <a:gd name="connsiteX18" fmla="*/ 123130 w 2148651"/>
              <a:gd name="connsiteY18" fmla="*/ 310995 h 1924053"/>
              <a:gd name="connsiteX19" fmla="*/ 338963 w 2148651"/>
              <a:gd name="connsiteY19" fmla="*/ 383071 h 1924053"/>
              <a:gd name="connsiteX20" fmla="*/ 698683 w 2148651"/>
              <a:gd name="connsiteY20" fmla="*/ 238919 h 1924053"/>
              <a:gd name="connsiteX21" fmla="*/ 1130348 w 2148651"/>
              <a:gd name="connsiteY21" fmla="*/ 94769 h 1924053"/>
              <a:gd name="connsiteX22" fmla="*/ 1523914 w 2148651"/>
              <a:gd name="connsiteY22" fmla="*/ 0 h 1924053"/>
              <a:gd name="connsiteX0" fmla="*/ 1775917 w 2148651"/>
              <a:gd name="connsiteY0" fmla="*/ 194845 h 2024060"/>
              <a:gd name="connsiteX1" fmla="*/ 1562013 w 2148651"/>
              <a:gd name="connsiteY1" fmla="*/ 527225 h 2024060"/>
              <a:gd name="connsiteX2" fmla="*/ 1777845 w 2148651"/>
              <a:gd name="connsiteY2" fmla="*/ 815529 h 2024060"/>
              <a:gd name="connsiteX3" fmla="*/ 2137566 w 2148651"/>
              <a:gd name="connsiteY3" fmla="*/ 1103833 h 2024060"/>
              <a:gd name="connsiteX4" fmla="*/ 1921733 w 2148651"/>
              <a:gd name="connsiteY4" fmla="*/ 1247986 h 2024060"/>
              <a:gd name="connsiteX5" fmla="*/ 1633957 w 2148651"/>
              <a:gd name="connsiteY5" fmla="*/ 1392139 h 2024060"/>
              <a:gd name="connsiteX6" fmla="*/ 1130348 w 2148651"/>
              <a:gd name="connsiteY6" fmla="*/ 1824594 h 2024060"/>
              <a:gd name="connsiteX7" fmla="*/ 482851 w 2148651"/>
              <a:gd name="connsiteY7" fmla="*/ 1968746 h 2024060"/>
              <a:gd name="connsiteX8" fmla="*/ 419607 w 2148651"/>
              <a:gd name="connsiteY8" fmla="*/ 1492707 h 2024060"/>
              <a:gd name="connsiteX9" fmla="*/ 1058403 w 2148651"/>
              <a:gd name="connsiteY9" fmla="*/ 1031758 h 2024060"/>
              <a:gd name="connsiteX10" fmla="*/ 1562013 w 2148651"/>
              <a:gd name="connsiteY10" fmla="*/ 1031757 h 2024060"/>
              <a:gd name="connsiteX11" fmla="*/ 1705901 w 2148651"/>
              <a:gd name="connsiteY11" fmla="*/ 887605 h 2024060"/>
              <a:gd name="connsiteX12" fmla="*/ 1562013 w 2148651"/>
              <a:gd name="connsiteY12" fmla="*/ 743453 h 2024060"/>
              <a:gd name="connsiteX13" fmla="*/ 1490068 w 2148651"/>
              <a:gd name="connsiteY13" fmla="*/ 599300 h 2024060"/>
              <a:gd name="connsiteX14" fmla="*/ 1130348 w 2148651"/>
              <a:gd name="connsiteY14" fmla="*/ 599301 h 2024060"/>
              <a:gd name="connsiteX15" fmla="*/ 770628 w 2148651"/>
              <a:gd name="connsiteY15" fmla="*/ 527224 h 2024060"/>
              <a:gd name="connsiteX16" fmla="*/ 430249 w 2148651"/>
              <a:gd name="connsiteY16" fmla="*/ 491443 h 2024060"/>
              <a:gd name="connsiteX17" fmla="*/ 51186 w 2148651"/>
              <a:gd name="connsiteY17" fmla="*/ 383071 h 2024060"/>
              <a:gd name="connsiteX18" fmla="*/ 123130 w 2148651"/>
              <a:gd name="connsiteY18" fmla="*/ 310995 h 2024060"/>
              <a:gd name="connsiteX19" fmla="*/ 338963 w 2148651"/>
              <a:gd name="connsiteY19" fmla="*/ 383071 h 2024060"/>
              <a:gd name="connsiteX20" fmla="*/ 698683 w 2148651"/>
              <a:gd name="connsiteY20" fmla="*/ 238919 h 2024060"/>
              <a:gd name="connsiteX21" fmla="*/ 1130348 w 2148651"/>
              <a:gd name="connsiteY21" fmla="*/ 94769 h 2024060"/>
              <a:gd name="connsiteX22" fmla="*/ 1523914 w 2148651"/>
              <a:gd name="connsiteY22" fmla="*/ 0 h 2024060"/>
              <a:gd name="connsiteX0" fmla="*/ 1775917 w 2148651"/>
              <a:gd name="connsiteY0" fmla="*/ 194845 h 2024060"/>
              <a:gd name="connsiteX1" fmla="*/ 1562013 w 2148651"/>
              <a:gd name="connsiteY1" fmla="*/ 527225 h 2024060"/>
              <a:gd name="connsiteX2" fmla="*/ 1777845 w 2148651"/>
              <a:gd name="connsiteY2" fmla="*/ 815529 h 2024060"/>
              <a:gd name="connsiteX3" fmla="*/ 2137566 w 2148651"/>
              <a:gd name="connsiteY3" fmla="*/ 1103833 h 2024060"/>
              <a:gd name="connsiteX4" fmla="*/ 1921733 w 2148651"/>
              <a:gd name="connsiteY4" fmla="*/ 1247986 h 2024060"/>
              <a:gd name="connsiteX5" fmla="*/ 1633957 w 2148651"/>
              <a:gd name="connsiteY5" fmla="*/ 1392139 h 2024060"/>
              <a:gd name="connsiteX6" fmla="*/ 1130348 w 2148651"/>
              <a:gd name="connsiteY6" fmla="*/ 1824594 h 2024060"/>
              <a:gd name="connsiteX7" fmla="*/ 482851 w 2148651"/>
              <a:gd name="connsiteY7" fmla="*/ 1968746 h 2024060"/>
              <a:gd name="connsiteX8" fmla="*/ 375201 w 2148651"/>
              <a:gd name="connsiteY8" fmla="*/ 1726952 h 2024060"/>
              <a:gd name="connsiteX9" fmla="*/ 419607 w 2148651"/>
              <a:gd name="connsiteY9" fmla="*/ 1492707 h 2024060"/>
              <a:gd name="connsiteX10" fmla="*/ 1058403 w 2148651"/>
              <a:gd name="connsiteY10" fmla="*/ 1031758 h 2024060"/>
              <a:gd name="connsiteX11" fmla="*/ 1562013 w 2148651"/>
              <a:gd name="connsiteY11" fmla="*/ 1031757 h 2024060"/>
              <a:gd name="connsiteX12" fmla="*/ 1705901 w 2148651"/>
              <a:gd name="connsiteY12" fmla="*/ 887605 h 2024060"/>
              <a:gd name="connsiteX13" fmla="*/ 1562013 w 2148651"/>
              <a:gd name="connsiteY13" fmla="*/ 743453 h 2024060"/>
              <a:gd name="connsiteX14" fmla="*/ 1490068 w 2148651"/>
              <a:gd name="connsiteY14" fmla="*/ 599300 h 2024060"/>
              <a:gd name="connsiteX15" fmla="*/ 1130348 w 2148651"/>
              <a:gd name="connsiteY15" fmla="*/ 599301 h 2024060"/>
              <a:gd name="connsiteX16" fmla="*/ 770628 w 2148651"/>
              <a:gd name="connsiteY16" fmla="*/ 527224 h 2024060"/>
              <a:gd name="connsiteX17" fmla="*/ 430249 w 2148651"/>
              <a:gd name="connsiteY17" fmla="*/ 491443 h 2024060"/>
              <a:gd name="connsiteX18" fmla="*/ 51186 w 2148651"/>
              <a:gd name="connsiteY18" fmla="*/ 383071 h 2024060"/>
              <a:gd name="connsiteX19" fmla="*/ 123130 w 2148651"/>
              <a:gd name="connsiteY19" fmla="*/ 310995 h 2024060"/>
              <a:gd name="connsiteX20" fmla="*/ 338963 w 2148651"/>
              <a:gd name="connsiteY20" fmla="*/ 383071 h 2024060"/>
              <a:gd name="connsiteX21" fmla="*/ 698683 w 2148651"/>
              <a:gd name="connsiteY21" fmla="*/ 238919 h 2024060"/>
              <a:gd name="connsiteX22" fmla="*/ 1130348 w 2148651"/>
              <a:gd name="connsiteY22" fmla="*/ 94769 h 2024060"/>
              <a:gd name="connsiteX23" fmla="*/ 1523914 w 2148651"/>
              <a:gd name="connsiteY23" fmla="*/ 0 h 2024060"/>
              <a:gd name="connsiteX0" fmla="*/ 2023049 w 2395783"/>
              <a:gd name="connsiteY0" fmla="*/ 194845 h 2120161"/>
              <a:gd name="connsiteX1" fmla="*/ 1809145 w 2395783"/>
              <a:gd name="connsiteY1" fmla="*/ 527225 h 2120161"/>
              <a:gd name="connsiteX2" fmla="*/ 2024977 w 2395783"/>
              <a:gd name="connsiteY2" fmla="*/ 815529 h 2120161"/>
              <a:gd name="connsiteX3" fmla="*/ 2384698 w 2395783"/>
              <a:gd name="connsiteY3" fmla="*/ 1103833 h 2120161"/>
              <a:gd name="connsiteX4" fmla="*/ 2168865 w 2395783"/>
              <a:gd name="connsiteY4" fmla="*/ 1247986 h 2120161"/>
              <a:gd name="connsiteX5" fmla="*/ 1881089 w 2395783"/>
              <a:gd name="connsiteY5" fmla="*/ 1392139 h 2120161"/>
              <a:gd name="connsiteX6" fmla="*/ 1377480 w 2395783"/>
              <a:gd name="connsiteY6" fmla="*/ 1824594 h 2120161"/>
              <a:gd name="connsiteX7" fmla="*/ 729983 w 2395783"/>
              <a:gd name="connsiteY7" fmla="*/ 1968746 h 2120161"/>
              <a:gd name="connsiteX8" fmla="*/ 10541 w 2395783"/>
              <a:gd name="connsiteY8" fmla="*/ 2040821 h 2120161"/>
              <a:gd name="connsiteX9" fmla="*/ 666739 w 2395783"/>
              <a:gd name="connsiteY9" fmla="*/ 1492707 h 2120161"/>
              <a:gd name="connsiteX10" fmla="*/ 1305535 w 2395783"/>
              <a:gd name="connsiteY10" fmla="*/ 1031758 h 2120161"/>
              <a:gd name="connsiteX11" fmla="*/ 1809145 w 2395783"/>
              <a:gd name="connsiteY11" fmla="*/ 1031757 h 2120161"/>
              <a:gd name="connsiteX12" fmla="*/ 1953033 w 2395783"/>
              <a:gd name="connsiteY12" fmla="*/ 887605 h 2120161"/>
              <a:gd name="connsiteX13" fmla="*/ 1809145 w 2395783"/>
              <a:gd name="connsiteY13" fmla="*/ 743453 h 2120161"/>
              <a:gd name="connsiteX14" fmla="*/ 1737200 w 2395783"/>
              <a:gd name="connsiteY14" fmla="*/ 599300 h 2120161"/>
              <a:gd name="connsiteX15" fmla="*/ 1377480 w 2395783"/>
              <a:gd name="connsiteY15" fmla="*/ 599301 h 2120161"/>
              <a:gd name="connsiteX16" fmla="*/ 1017760 w 2395783"/>
              <a:gd name="connsiteY16" fmla="*/ 527224 h 2120161"/>
              <a:gd name="connsiteX17" fmla="*/ 677381 w 2395783"/>
              <a:gd name="connsiteY17" fmla="*/ 491443 h 2120161"/>
              <a:gd name="connsiteX18" fmla="*/ 298318 w 2395783"/>
              <a:gd name="connsiteY18" fmla="*/ 383071 h 2120161"/>
              <a:gd name="connsiteX19" fmla="*/ 370262 w 2395783"/>
              <a:gd name="connsiteY19" fmla="*/ 310995 h 2120161"/>
              <a:gd name="connsiteX20" fmla="*/ 586095 w 2395783"/>
              <a:gd name="connsiteY20" fmla="*/ 383071 h 2120161"/>
              <a:gd name="connsiteX21" fmla="*/ 945815 w 2395783"/>
              <a:gd name="connsiteY21" fmla="*/ 238919 h 2120161"/>
              <a:gd name="connsiteX22" fmla="*/ 1377480 w 2395783"/>
              <a:gd name="connsiteY22" fmla="*/ 94769 h 2120161"/>
              <a:gd name="connsiteX23" fmla="*/ 1771046 w 2395783"/>
              <a:gd name="connsiteY23" fmla="*/ 0 h 2120161"/>
              <a:gd name="connsiteX0" fmla="*/ 2071976 w 2444710"/>
              <a:gd name="connsiteY0" fmla="*/ 194845 h 2120161"/>
              <a:gd name="connsiteX1" fmla="*/ 1858072 w 2444710"/>
              <a:gd name="connsiteY1" fmla="*/ 527225 h 2120161"/>
              <a:gd name="connsiteX2" fmla="*/ 2073904 w 2444710"/>
              <a:gd name="connsiteY2" fmla="*/ 815529 h 2120161"/>
              <a:gd name="connsiteX3" fmla="*/ 2433625 w 2444710"/>
              <a:gd name="connsiteY3" fmla="*/ 1103833 h 2120161"/>
              <a:gd name="connsiteX4" fmla="*/ 2217792 w 2444710"/>
              <a:gd name="connsiteY4" fmla="*/ 1247986 h 2120161"/>
              <a:gd name="connsiteX5" fmla="*/ 1930016 w 2444710"/>
              <a:gd name="connsiteY5" fmla="*/ 1392139 h 2120161"/>
              <a:gd name="connsiteX6" fmla="*/ 1426407 w 2444710"/>
              <a:gd name="connsiteY6" fmla="*/ 1824594 h 2120161"/>
              <a:gd name="connsiteX7" fmla="*/ 778910 w 2444710"/>
              <a:gd name="connsiteY7" fmla="*/ 1968746 h 2120161"/>
              <a:gd name="connsiteX8" fmla="*/ 59468 w 2444710"/>
              <a:gd name="connsiteY8" fmla="*/ 2040821 h 2120161"/>
              <a:gd name="connsiteX9" fmla="*/ 422099 w 2444710"/>
              <a:gd name="connsiteY9" fmla="*/ 1699217 h 2120161"/>
              <a:gd name="connsiteX10" fmla="*/ 715666 w 2444710"/>
              <a:gd name="connsiteY10" fmla="*/ 1492707 h 2120161"/>
              <a:gd name="connsiteX11" fmla="*/ 1354462 w 2444710"/>
              <a:gd name="connsiteY11" fmla="*/ 1031758 h 2120161"/>
              <a:gd name="connsiteX12" fmla="*/ 1858072 w 2444710"/>
              <a:gd name="connsiteY12" fmla="*/ 1031757 h 2120161"/>
              <a:gd name="connsiteX13" fmla="*/ 2001960 w 2444710"/>
              <a:gd name="connsiteY13" fmla="*/ 887605 h 2120161"/>
              <a:gd name="connsiteX14" fmla="*/ 1858072 w 2444710"/>
              <a:gd name="connsiteY14" fmla="*/ 743453 h 2120161"/>
              <a:gd name="connsiteX15" fmla="*/ 1786127 w 2444710"/>
              <a:gd name="connsiteY15" fmla="*/ 599300 h 2120161"/>
              <a:gd name="connsiteX16" fmla="*/ 1426407 w 2444710"/>
              <a:gd name="connsiteY16" fmla="*/ 599301 h 2120161"/>
              <a:gd name="connsiteX17" fmla="*/ 1066687 w 2444710"/>
              <a:gd name="connsiteY17" fmla="*/ 527224 h 2120161"/>
              <a:gd name="connsiteX18" fmla="*/ 726308 w 2444710"/>
              <a:gd name="connsiteY18" fmla="*/ 491443 h 2120161"/>
              <a:gd name="connsiteX19" fmla="*/ 347245 w 2444710"/>
              <a:gd name="connsiteY19" fmla="*/ 383071 h 2120161"/>
              <a:gd name="connsiteX20" fmla="*/ 419189 w 2444710"/>
              <a:gd name="connsiteY20" fmla="*/ 310995 h 2120161"/>
              <a:gd name="connsiteX21" fmla="*/ 635022 w 2444710"/>
              <a:gd name="connsiteY21" fmla="*/ 383071 h 2120161"/>
              <a:gd name="connsiteX22" fmla="*/ 994742 w 2444710"/>
              <a:gd name="connsiteY22" fmla="*/ 238919 h 2120161"/>
              <a:gd name="connsiteX23" fmla="*/ 1426407 w 2444710"/>
              <a:gd name="connsiteY23" fmla="*/ 94769 h 2120161"/>
              <a:gd name="connsiteX24" fmla="*/ 1819973 w 2444710"/>
              <a:gd name="connsiteY24" fmla="*/ 0 h 2120161"/>
              <a:gd name="connsiteX0" fmla="*/ 2071976 w 2444710"/>
              <a:gd name="connsiteY0" fmla="*/ 194845 h 2120161"/>
              <a:gd name="connsiteX1" fmla="*/ 1858072 w 2444710"/>
              <a:gd name="connsiteY1" fmla="*/ 527225 h 2120161"/>
              <a:gd name="connsiteX2" fmla="*/ 2073904 w 2444710"/>
              <a:gd name="connsiteY2" fmla="*/ 815529 h 2120161"/>
              <a:gd name="connsiteX3" fmla="*/ 2433625 w 2444710"/>
              <a:gd name="connsiteY3" fmla="*/ 1103833 h 2120161"/>
              <a:gd name="connsiteX4" fmla="*/ 2217792 w 2444710"/>
              <a:gd name="connsiteY4" fmla="*/ 1247986 h 2120161"/>
              <a:gd name="connsiteX5" fmla="*/ 1930016 w 2444710"/>
              <a:gd name="connsiteY5" fmla="*/ 1392139 h 2120161"/>
              <a:gd name="connsiteX6" fmla="*/ 1426407 w 2444710"/>
              <a:gd name="connsiteY6" fmla="*/ 1824594 h 2120161"/>
              <a:gd name="connsiteX7" fmla="*/ 778910 w 2444710"/>
              <a:gd name="connsiteY7" fmla="*/ 1968746 h 2120161"/>
              <a:gd name="connsiteX8" fmla="*/ 59468 w 2444710"/>
              <a:gd name="connsiteY8" fmla="*/ 2040821 h 2120161"/>
              <a:gd name="connsiteX9" fmla="*/ 347244 w 2444710"/>
              <a:gd name="connsiteY9" fmla="*/ 1680441 h 2120161"/>
              <a:gd name="connsiteX10" fmla="*/ 715666 w 2444710"/>
              <a:gd name="connsiteY10" fmla="*/ 1492707 h 2120161"/>
              <a:gd name="connsiteX11" fmla="*/ 1354462 w 2444710"/>
              <a:gd name="connsiteY11" fmla="*/ 1031758 h 2120161"/>
              <a:gd name="connsiteX12" fmla="*/ 1858072 w 2444710"/>
              <a:gd name="connsiteY12" fmla="*/ 1031757 h 2120161"/>
              <a:gd name="connsiteX13" fmla="*/ 2001960 w 2444710"/>
              <a:gd name="connsiteY13" fmla="*/ 887605 h 2120161"/>
              <a:gd name="connsiteX14" fmla="*/ 1858072 w 2444710"/>
              <a:gd name="connsiteY14" fmla="*/ 743453 h 2120161"/>
              <a:gd name="connsiteX15" fmla="*/ 1786127 w 2444710"/>
              <a:gd name="connsiteY15" fmla="*/ 599300 h 2120161"/>
              <a:gd name="connsiteX16" fmla="*/ 1426407 w 2444710"/>
              <a:gd name="connsiteY16" fmla="*/ 599301 h 2120161"/>
              <a:gd name="connsiteX17" fmla="*/ 1066687 w 2444710"/>
              <a:gd name="connsiteY17" fmla="*/ 527224 h 2120161"/>
              <a:gd name="connsiteX18" fmla="*/ 726308 w 2444710"/>
              <a:gd name="connsiteY18" fmla="*/ 491443 h 2120161"/>
              <a:gd name="connsiteX19" fmla="*/ 347245 w 2444710"/>
              <a:gd name="connsiteY19" fmla="*/ 383071 h 2120161"/>
              <a:gd name="connsiteX20" fmla="*/ 419189 w 2444710"/>
              <a:gd name="connsiteY20" fmla="*/ 310995 h 2120161"/>
              <a:gd name="connsiteX21" fmla="*/ 635022 w 2444710"/>
              <a:gd name="connsiteY21" fmla="*/ 383071 h 2120161"/>
              <a:gd name="connsiteX22" fmla="*/ 994742 w 2444710"/>
              <a:gd name="connsiteY22" fmla="*/ 238919 h 2120161"/>
              <a:gd name="connsiteX23" fmla="*/ 1426407 w 2444710"/>
              <a:gd name="connsiteY23" fmla="*/ 94769 h 2120161"/>
              <a:gd name="connsiteX24" fmla="*/ 1819973 w 2444710"/>
              <a:gd name="connsiteY24" fmla="*/ 0 h 2120161"/>
              <a:gd name="connsiteX0" fmla="*/ 2071976 w 2444710"/>
              <a:gd name="connsiteY0" fmla="*/ 194845 h 2097110"/>
              <a:gd name="connsiteX1" fmla="*/ 1858072 w 2444710"/>
              <a:gd name="connsiteY1" fmla="*/ 527225 h 2097110"/>
              <a:gd name="connsiteX2" fmla="*/ 2073904 w 2444710"/>
              <a:gd name="connsiteY2" fmla="*/ 815529 h 2097110"/>
              <a:gd name="connsiteX3" fmla="*/ 2433625 w 2444710"/>
              <a:gd name="connsiteY3" fmla="*/ 1103833 h 2097110"/>
              <a:gd name="connsiteX4" fmla="*/ 2217792 w 2444710"/>
              <a:gd name="connsiteY4" fmla="*/ 1247986 h 2097110"/>
              <a:gd name="connsiteX5" fmla="*/ 1930016 w 2444710"/>
              <a:gd name="connsiteY5" fmla="*/ 1392139 h 2097110"/>
              <a:gd name="connsiteX6" fmla="*/ 1426407 w 2444710"/>
              <a:gd name="connsiteY6" fmla="*/ 1824594 h 2097110"/>
              <a:gd name="connsiteX7" fmla="*/ 778910 w 2444710"/>
              <a:gd name="connsiteY7" fmla="*/ 1968746 h 2097110"/>
              <a:gd name="connsiteX8" fmla="*/ 422099 w 2444710"/>
              <a:gd name="connsiteY8" fmla="*/ 2018174 h 2097110"/>
              <a:gd name="connsiteX9" fmla="*/ 59468 w 2444710"/>
              <a:gd name="connsiteY9" fmla="*/ 2040821 h 2097110"/>
              <a:gd name="connsiteX10" fmla="*/ 347244 w 2444710"/>
              <a:gd name="connsiteY10" fmla="*/ 1680441 h 2097110"/>
              <a:gd name="connsiteX11" fmla="*/ 715666 w 2444710"/>
              <a:gd name="connsiteY11" fmla="*/ 1492707 h 2097110"/>
              <a:gd name="connsiteX12" fmla="*/ 1354462 w 2444710"/>
              <a:gd name="connsiteY12" fmla="*/ 1031758 h 2097110"/>
              <a:gd name="connsiteX13" fmla="*/ 1858072 w 2444710"/>
              <a:gd name="connsiteY13" fmla="*/ 1031757 h 2097110"/>
              <a:gd name="connsiteX14" fmla="*/ 2001960 w 2444710"/>
              <a:gd name="connsiteY14" fmla="*/ 887605 h 2097110"/>
              <a:gd name="connsiteX15" fmla="*/ 1858072 w 2444710"/>
              <a:gd name="connsiteY15" fmla="*/ 743453 h 2097110"/>
              <a:gd name="connsiteX16" fmla="*/ 1786127 w 2444710"/>
              <a:gd name="connsiteY16" fmla="*/ 599300 h 2097110"/>
              <a:gd name="connsiteX17" fmla="*/ 1426407 w 2444710"/>
              <a:gd name="connsiteY17" fmla="*/ 599301 h 2097110"/>
              <a:gd name="connsiteX18" fmla="*/ 1066687 w 2444710"/>
              <a:gd name="connsiteY18" fmla="*/ 527224 h 2097110"/>
              <a:gd name="connsiteX19" fmla="*/ 726308 w 2444710"/>
              <a:gd name="connsiteY19" fmla="*/ 491443 h 2097110"/>
              <a:gd name="connsiteX20" fmla="*/ 347245 w 2444710"/>
              <a:gd name="connsiteY20" fmla="*/ 383071 h 2097110"/>
              <a:gd name="connsiteX21" fmla="*/ 419189 w 2444710"/>
              <a:gd name="connsiteY21" fmla="*/ 310995 h 2097110"/>
              <a:gd name="connsiteX22" fmla="*/ 635022 w 2444710"/>
              <a:gd name="connsiteY22" fmla="*/ 383071 h 2097110"/>
              <a:gd name="connsiteX23" fmla="*/ 994742 w 2444710"/>
              <a:gd name="connsiteY23" fmla="*/ 238919 h 2097110"/>
              <a:gd name="connsiteX24" fmla="*/ 1426407 w 2444710"/>
              <a:gd name="connsiteY24" fmla="*/ 94769 h 2097110"/>
              <a:gd name="connsiteX25" fmla="*/ 1819973 w 2444710"/>
              <a:gd name="connsiteY25" fmla="*/ 0 h 2097110"/>
              <a:gd name="connsiteX0" fmla="*/ 2132416 w 2505150"/>
              <a:gd name="connsiteY0" fmla="*/ 194845 h 2845672"/>
              <a:gd name="connsiteX1" fmla="*/ 1918512 w 2505150"/>
              <a:gd name="connsiteY1" fmla="*/ 527225 h 2845672"/>
              <a:gd name="connsiteX2" fmla="*/ 2134344 w 2505150"/>
              <a:gd name="connsiteY2" fmla="*/ 815529 h 2845672"/>
              <a:gd name="connsiteX3" fmla="*/ 2494065 w 2505150"/>
              <a:gd name="connsiteY3" fmla="*/ 1103833 h 2845672"/>
              <a:gd name="connsiteX4" fmla="*/ 2278232 w 2505150"/>
              <a:gd name="connsiteY4" fmla="*/ 1247986 h 2845672"/>
              <a:gd name="connsiteX5" fmla="*/ 1990456 w 2505150"/>
              <a:gd name="connsiteY5" fmla="*/ 1392139 h 2845672"/>
              <a:gd name="connsiteX6" fmla="*/ 1486847 w 2505150"/>
              <a:gd name="connsiteY6" fmla="*/ 1824594 h 2845672"/>
              <a:gd name="connsiteX7" fmla="*/ 839350 w 2505150"/>
              <a:gd name="connsiteY7" fmla="*/ 1968746 h 2845672"/>
              <a:gd name="connsiteX8" fmla="*/ 119907 w 2505150"/>
              <a:gd name="connsiteY8" fmla="*/ 2833659 h 2845672"/>
              <a:gd name="connsiteX9" fmla="*/ 119908 w 2505150"/>
              <a:gd name="connsiteY9" fmla="*/ 2040821 h 2845672"/>
              <a:gd name="connsiteX10" fmla="*/ 407684 w 2505150"/>
              <a:gd name="connsiteY10" fmla="*/ 1680441 h 2845672"/>
              <a:gd name="connsiteX11" fmla="*/ 776106 w 2505150"/>
              <a:gd name="connsiteY11" fmla="*/ 1492707 h 2845672"/>
              <a:gd name="connsiteX12" fmla="*/ 1414902 w 2505150"/>
              <a:gd name="connsiteY12" fmla="*/ 1031758 h 2845672"/>
              <a:gd name="connsiteX13" fmla="*/ 1918512 w 2505150"/>
              <a:gd name="connsiteY13" fmla="*/ 1031757 h 2845672"/>
              <a:gd name="connsiteX14" fmla="*/ 2062400 w 2505150"/>
              <a:gd name="connsiteY14" fmla="*/ 887605 h 2845672"/>
              <a:gd name="connsiteX15" fmla="*/ 1918512 w 2505150"/>
              <a:gd name="connsiteY15" fmla="*/ 743453 h 2845672"/>
              <a:gd name="connsiteX16" fmla="*/ 1846567 w 2505150"/>
              <a:gd name="connsiteY16" fmla="*/ 599300 h 2845672"/>
              <a:gd name="connsiteX17" fmla="*/ 1486847 w 2505150"/>
              <a:gd name="connsiteY17" fmla="*/ 599301 h 2845672"/>
              <a:gd name="connsiteX18" fmla="*/ 1127127 w 2505150"/>
              <a:gd name="connsiteY18" fmla="*/ 527224 h 2845672"/>
              <a:gd name="connsiteX19" fmla="*/ 786748 w 2505150"/>
              <a:gd name="connsiteY19" fmla="*/ 491443 h 2845672"/>
              <a:gd name="connsiteX20" fmla="*/ 407685 w 2505150"/>
              <a:gd name="connsiteY20" fmla="*/ 383071 h 2845672"/>
              <a:gd name="connsiteX21" fmla="*/ 479629 w 2505150"/>
              <a:gd name="connsiteY21" fmla="*/ 310995 h 2845672"/>
              <a:gd name="connsiteX22" fmla="*/ 695462 w 2505150"/>
              <a:gd name="connsiteY22" fmla="*/ 383071 h 2845672"/>
              <a:gd name="connsiteX23" fmla="*/ 1055182 w 2505150"/>
              <a:gd name="connsiteY23" fmla="*/ 238919 h 2845672"/>
              <a:gd name="connsiteX24" fmla="*/ 1486847 w 2505150"/>
              <a:gd name="connsiteY24" fmla="*/ 94769 h 2845672"/>
              <a:gd name="connsiteX25" fmla="*/ 1880413 w 2505150"/>
              <a:gd name="connsiteY25" fmla="*/ 0 h 2845672"/>
              <a:gd name="connsiteX0" fmla="*/ 2071976 w 2444710"/>
              <a:gd name="connsiteY0" fmla="*/ 194845 h 2894600"/>
              <a:gd name="connsiteX1" fmla="*/ 1858072 w 2444710"/>
              <a:gd name="connsiteY1" fmla="*/ 527225 h 2894600"/>
              <a:gd name="connsiteX2" fmla="*/ 2073904 w 2444710"/>
              <a:gd name="connsiteY2" fmla="*/ 815529 h 2894600"/>
              <a:gd name="connsiteX3" fmla="*/ 2433625 w 2444710"/>
              <a:gd name="connsiteY3" fmla="*/ 1103833 h 2894600"/>
              <a:gd name="connsiteX4" fmla="*/ 2217792 w 2444710"/>
              <a:gd name="connsiteY4" fmla="*/ 1247986 h 2894600"/>
              <a:gd name="connsiteX5" fmla="*/ 1930016 w 2444710"/>
              <a:gd name="connsiteY5" fmla="*/ 1392139 h 2894600"/>
              <a:gd name="connsiteX6" fmla="*/ 1426407 w 2444710"/>
              <a:gd name="connsiteY6" fmla="*/ 1824594 h 2894600"/>
              <a:gd name="connsiteX7" fmla="*/ 778910 w 2444710"/>
              <a:gd name="connsiteY7" fmla="*/ 1968746 h 2894600"/>
              <a:gd name="connsiteX8" fmla="*/ 394415 w 2444710"/>
              <a:gd name="connsiteY8" fmla="*/ 2406467 h 2894600"/>
              <a:gd name="connsiteX9" fmla="*/ 59467 w 2444710"/>
              <a:gd name="connsiteY9" fmla="*/ 2833659 h 2894600"/>
              <a:gd name="connsiteX10" fmla="*/ 59468 w 2444710"/>
              <a:gd name="connsiteY10" fmla="*/ 2040821 h 2894600"/>
              <a:gd name="connsiteX11" fmla="*/ 347244 w 2444710"/>
              <a:gd name="connsiteY11" fmla="*/ 1680441 h 2894600"/>
              <a:gd name="connsiteX12" fmla="*/ 715666 w 2444710"/>
              <a:gd name="connsiteY12" fmla="*/ 1492707 h 2894600"/>
              <a:gd name="connsiteX13" fmla="*/ 1354462 w 2444710"/>
              <a:gd name="connsiteY13" fmla="*/ 1031758 h 2894600"/>
              <a:gd name="connsiteX14" fmla="*/ 1858072 w 2444710"/>
              <a:gd name="connsiteY14" fmla="*/ 1031757 h 2894600"/>
              <a:gd name="connsiteX15" fmla="*/ 2001960 w 2444710"/>
              <a:gd name="connsiteY15" fmla="*/ 887605 h 2894600"/>
              <a:gd name="connsiteX16" fmla="*/ 1858072 w 2444710"/>
              <a:gd name="connsiteY16" fmla="*/ 743453 h 2894600"/>
              <a:gd name="connsiteX17" fmla="*/ 1786127 w 2444710"/>
              <a:gd name="connsiteY17" fmla="*/ 599300 h 2894600"/>
              <a:gd name="connsiteX18" fmla="*/ 1426407 w 2444710"/>
              <a:gd name="connsiteY18" fmla="*/ 599301 h 2894600"/>
              <a:gd name="connsiteX19" fmla="*/ 1066687 w 2444710"/>
              <a:gd name="connsiteY19" fmla="*/ 527224 h 2894600"/>
              <a:gd name="connsiteX20" fmla="*/ 726308 w 2444710"/>
              <a:gd name="connsiteY20" fmla="*/ 491443 h 2894600"/>
              <a:gd name="connsiteX21" fmla="*/ 347245 w 2444710"/>
              <a:gd name="connsiteY21" fmla="*/ 383071 h 2894600"/>
              <a:gd name="connsiteX22" fmla="*/ 419189 w 2444710"/>
              <a:gd name="connsiteY22" fmla="*/ 310995 h 2894600"/>
              <a:gd name="connsiteX23" fmla="*/ 635022 w 2444710"/>
              <a:gd name="connsiteY23" fmla="*/ 383071 h 2894600"/>
              <a:gd name="connsiteX24" fmla="*/ 994742 w 2444710"/>
              <a:gd name="connsiteY24" fmla="*/ 238919 h 2894600"/>
              <a:gd name="connsiteX25" fmla="*/ 1426407 w 2444710"/>
              <a:gd name="connsiteY25" fmla="*/ 94769 h 2894600"/>
              <a:gd name="connsiteX26" fmla="*/ 1819973 w 2444710"/>
              <a:gd name="connsiteY26" fmla="*/ 0 h 2894600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791387 w 2457187"/>
              <a:gd name="connsiteY7" fmla="*/ 1968746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791387 w 2457187"/>
              <a:gd name="connsiteY7" fmla="*/ 1968746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863330 w 2457187"/>
              <a:gd name="connsiteY7" fmla="*/ 1968745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084453 w 2457187"/>
              <a:gd name="connsiteY0" fmla="*/ 194845 h 2917748"/>
              <a:gd name="connsiteX1" fmla="*/ 1870549 w 2457187"/>
              <a:gd name="connsiteY1" fmla="*/ 527225 h 2917748"/>
              <a:gd name="connsiteX2" fmla="*/ 2086381 w 2457187"/>
              <a:gd name="connsiteY2" fmla="*/ 815529 h 2917748"/>
              <a:gd name="connsiteX3" fmla="*/ 2446102 w 2457187"/>
              <a:gd name="connsiteY3" fmla="*/ 1103833 h 2917748"/>
              <a:gd name="connsiteX4" fmla="*/ 2230269 w 2457187"/>
              <a:gd name="connsiteY4" fmla="*/ 1247986 h 2917748"/>
              <a:gd name="connsiteX5" fmla="*/ 1942493 w 2457187"/>
              <a:gd name="connsiteY5" fmla="*/ 1392139 h 2917748"/>
              <a:gd name="connsiteX6" fmla="*/ 1438884 w 2457187"/>
              <a:gd name="connsiteY6" fmla="*/ 1824594 h 2917748"/>
              <a:gd name="connsiteX7" fmla="*/ 863330 w 2457187"/>
              <a:gd name="connsiteY7" fmla="*/ 1968745 h 2917748"/>
              <a:gd name="connsiteX8" fmla="*/ 503609 w 2457187"/>
              <a:gd name="connsiteY8" fmla="*/ 2545353 h 2917748"/>
              <a:gd name="connsiteX9" fmla="*/ 71944 w 2457187"/>
              <a:gd name="connsiteY9" fmla="*/ 2833659 h 2917748"/>
              <a:gd name="connsiteX10" fmla="*/ 71945 w 2457187"/>
              <a:gd name="connsiteY10" fmla="*/ 2040821 h 2917748"/>
              <a:gd name="connsiteX11" fmla="*/ 359721 w 2457187"/>
              <a:gd name="connsiteY11" fmla="*/ 1680441 h 2917748"/>
              <a:gd name="connsiteX12" fmla="*/ 728143 w 2457187"/>
              <a:gd name="connsiteY12" fmla="*/ 1492707 h 2917748"/>
              <a:gd name="connsiteX13" fmla="*/ 1366939 w 2457187"/>
              <a:gd name="connsiteY13" fmla="*/ 1031758 h 2917748"/>
              <a:gd name="connsiteX14" fmla="*/ 1870549 w 2457187"/>
              <a:gd name="connsiteY14" fmla="*/ 1031757 h 2917748"/>
              <a:gd name="connsiteX15" fmla="*/ 2014437 w 2457187"/>
              <a:gd name="connsiteY15" fmla="*/ 887605 h 2917748"/>
              <a:gd name="connsiteX16" fmla="*/ 1870549 w 2457187"/>
              <a:gd name="connsiteY16" fmla="*/ 743453 h 2917748"/>
              <a:gd name="connsiteX17" fmla="*/ 1798604 w 2457187"/>
              <a:gd name="connsiteY17" fmla="*/ 599300 h 2917748"/>
              <a:gd name="connsiteX18" fmla="*/ 1438884 w 2457187"/>
              <a:gd name="connsiteY18" fmla="*/ 599301 h 2917748"/>
              <a:gd name="connsiteX19" fmla="*/ 1079164 w 2457187"/>
              <a:gd name="connsiteY19" fmla="*/ 527224 h 2917748"/>
              <a:gd name="connsiteX20" fmla="*/ 738785 w 2457187"/>
              <a:gd name="connsiteY20" fmla="*/ 491443 h 2917748"/>
              <a:gd name="connsiteX21" fmla="*/ 359722 w 2457187"/>
              <a:gd name="connsiteY21" fmla="*/ 383071 h 2917748"/>
              <a:gd name="connsiteX22" fmla="*/ 431666 w 2457187"/>
              <a:gd name="connsiteY22" fmla="*/ 310995 h 2917748"/>
              <a:gd name="connsiteX23" fmla="*/ 647499 w 2457187"/>
              <a:gd name="connsiteY23" fmla="*/ 383071 h 2917748"/>
              <a:gd name="connsiteX24" fmla="*/ 1007219 w 2457187"/>
              <a:gd name="connsiteY24" fmla="*/ 238919 h 2917748"/>
              <a:gd name="connsiteX25" fmla="*/ 1438884 w 2457187"/>
              <a:gd name="connsiteY25" fmla="*/ 94769 h 2917748"/>
              <a:gd name="connsiteX26" fmla="*/ 1832450 w 2457187"/>
              <a:gd name="connsiteY26" fmla="*/ 0 h 2917748"/>
              <a:gd name="connsiteX0" fmla="*/ 2156397 w 2529131"/>
              <a:gd name="connsiteY0" fmla="*/ 194845 h 2917747"/>
              <a:gd name="connsiteX1" fmla="*/ 1942493 w 2529131"/>
              <a:gd name="connsiteY1" fmla="*/ 527225 h 2917747"/>
              <a:gd name="connsiteX2" fmla="*/ 2158325 w 2529131"/>
              <a:gd name="connsiteY2" fmla="*/ 815529 h 2917747"/>
              <a:gd name="connsiteX3" fmla="*/ 2518046 w 2529131"/>
              <a:gd name="connsiteY3" fmla="*/ 1103833 h 2917747"/>
              <a:gd name="connsiteX4" fmla="*/ 2302213 w 2529131"/>
              <a:gd name="connsiteY4" fmla="*/ 1247986 h 2917747"/>
              <a:gd name="connsiteX5" fmla="*/ 2014437 w 2529131"/>
              <a:gd name="connsiteY5" fmla="*/ 1392139 h 2917747"/>
              <a:gd name="connsiteX6" fmla="*/ 1510828 w 2529131"/>
              <a:gd name="connsiteY6" fmla="*/ 1824594 h 2917747"/>
              <a:gd name="connsiteX7" fmla="*/ 935274 w 2529131"/>
              <a:gd name="connsiteY7" fmla="*/ 1968745 h 2917747"/>
              <a:gd name="connsiteX8" fmla="*/ 575553 w 2529131"/>
              <a:gd name="connsiteY8" fmla="*/ 2545353 h 2917747"/>
              <a:gd name="connsiteX9" fmla="*/ 71944 w 2529131"/>
              <a:gd name="connsiteY9" fmla="*/ 2833658 h 2917747"/>
              <a:gd name="connsiteX10" fmla="*/ 143889 w 2529131"/>
              <a:gd name="connsiteY10" fmla="*/ 2040821 h 2917747"/>
              <a:gd name="connsiteX11" fmla="*/ 431665 w 2529131"/>
              <a:gd name="connsiteY11" fmla="*/ 1680441 h 2917747"/>
              <a:gd name="connsiteX12" fmla="*/ 800087 w 2529131"/>
              <a:gd name="connsiteY12" fmla="*/ 1492707 h 2917747"/>
              <a:gd name="connsiteX13" fmla="*/ 1438883 w 2529131"/>
              <a:gd name="connsiteY13" fmla="*/ 1031758 h 2917747"/>
              <a:gd name="connsiteX14" fmla="*/ 1942493 w 2529131"/>
              <a:gd name="connsiteY14" fmla="*/ 1031757 h 2917747"/>
              <a:gd name="connsiteX15" fmla="*/ 2086381 w 2529131"/>
              <a:gd name="connsiteY15" fmla="*/ 887605 h 2917747"/>
              <a:gd name="connsiteX16" fmla="*/ 1942493 w 2529131"/>
              <a:gd name="connsiteY16" fmla="*/ 743453 h 2917747"/>
              <a:gd name="connsiteX17" fmla="*/ 1870548 w 2529131"/>
              <a:gd name="connsiteY17" fmla="*/ 599300 h 2917747"/>
              <a:gd name="connsiteX18" fmla="*/ 1510828 w 2529131"/>
              <a:gd name="connsiteY18" fmla="*/ 599301 h 2917747"/>
              <a:gd name="connsiteX19" fmla="*/ 1151108 w 2529131"/>
              <a:gd name="connsiteY19" fmla="*/ 527224 h 2917747"/>
              <a:gd name="connsiteX20" fmla="*/ 810729 w 2529131"/>
              <a:gd name="connsiteY20" fmla="*/ 491443 h 2917747"/>
              <a:gd name="connsiteX21" fmla="*/ 431666 w 2529131"/>
              <a:gd name="connsiteY21" fmla="*/ 383071 h 2917747"/>
              <a:gd name="connsiteX22" fmla="*/ 503610 w 2529131"/>
              <a:gd name="connsiteY22" fmla="*/ 310995 h 2917747"/>
              <a:gd name="connsiteX23" fmla="*/ 719443 w 2529131"/>
              <a:gd name="connsiteY23" fmla="*/ 383071 h 2917747"/>
              <a:gd name="connsiteX24" fmla="*/ 1079163 w 2529131"/>
              <a:gd name="connsiteY24" fmla="*/ 238919 h 2917747"/>
              <a:gd name="connsiteX25" fmla="*/ 1510828 w 2529131"/>
              <a:gd name="connsiteY25" fmla="*/ 94769 h 2917747"/>
              <a:gd name="connsiteX26" fmla="*/ 1904394 w 2529131"/>
              <a:gd name="connsiteY26" fmla="*/ 0 h 2917747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80441 h 2893721"/>
              <a:gd name="connsiteX12" fmla="*/ 812078 w 2541122"/>
              <a:gd name="connsiteY12" fmla="*/ 149270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77249 w 2549983"/>
              <a:gd name="connsiteY0" fmla="*/ 194845 h 2893721"/>
              <a:gd name="connsiteX1" fmla="*/ 1963345 w 2549983"/>
              <a:gd name="connsiteY1" fmla="*/ 527225 h 2893721"/>
              <a:gd name="connsiteX2" fmla="*/ 2179177 w 2549983"/>
              <a:gd name="connsiteY2" fmla="*/ 815529 h 2893721"/>
              <a:gd name="connsiteX3" fmla="*/ 2538898 w 2549983"/>
              <a:gd name="connsiteY3" fmla="*/ 1103833 h 2893721"/>
              <a:gd name="connsiteX4" fmla="*/ 2323065 w 2549983"/>
              <a:gd name="connsiteY4" fmla="*/ 1247986 h 2893721"/>
              <a:gd name="connsiteX5" fmla="*/ 2035289 w 2549983"/>
              <a:gd name="connsiteY5" fmla="*/ 1392139 h 2893721"/>
              <a:gd name="connsiteX6" fmla="*/ 1531680 w 2549983"/>
              <a:gd name="connsiteY6" fmla="*/ 1824594 h 2893721"/>
              <a:gd name="connsiteX7" fmla="*/ 956126 w 2549983"/>
              <a:gd name="connsiteY7" fmla="*/ 1968745 h 2893721"/>
              <a:gd name="connsiteX8" fmla="*/ 596405 w 2549983"/>
              <a:gd name="connsiteY8" fmla="*/ 2545353 h 2893721"/>
              <a:gd name="connsiteX9" fmla="*/ 92796 w 2549983"/>
              <a:gd name="connsiteY9" fmla="*/ 2833658 h 2893721"/>
              <a:gd name="connsiteX10" fmla="*/ 92796 w 2549983"/>
              <a:gd name="connsiteY10" fmla="*/ 2184974 h 2893721"/>
              <a:gd name="connsiteX11" fmla="*/ 452517 w 2549983"/>
              <a:gd name="connsiteY11" fmla="*/ 1680441 h 2893721"/>
              <a:gd name="connsiteX12" fmla="*/ 820939 w 2549983"/>
              <a:gd name="connsiteY12" fmla="*/ 1492707 h 2893721"/>
              <a:gd name="connsiteX13" fmla="*/ 1459735 w 2549983"/>
              <a:gd name="connsiteY13" fmla="*/ 1031758 h 2893721"/>
              <a:gd name="connsiteX14" fmla="*/ 1963345 w 2549983"/>
              <a:gd name="connsiteY14" fmla="*/ 1031757 h 2893721"/>
              <a:gd name="connsiteX15" fmla="*/ 2107233 w 2549983"/>
              <a:gd name="connsiteY15" fmla="*/ 887605 h 2893721"/>
              <a:gd name="connsiteX16" fmla="*/ 1963345 w 2549983"/>
              <a:gd name="connsiteY16" fmla="*/ 743453 h 2893721"/>
              <a:gd name="connsiteX17" fmla="*/ 1891400 w 2549983"/>
              <a:gd name="connsiteY17" fmla="*/ 599300 h 2893721"/>
              <a:gd name="connsiteX18" fmla="*/ 1531680 w 2549983"/>
              <a:gd name="connsiteY18" fmla="*/ 599301 h 2893721"/>
              <a:gd name="connsiteX19" fmla="*/ 1171960 w 2549983"/>
              <a:gd name="connsiteY19" fmla="*/ 527224 h 2893721"/>
              <a:gd name="connsiteX20" fmla="*/ 831581 w 2549983"/>
              <a:gd name="connsiteY20" fmla="*/ 491443 h 2893721"/>
              <a:gd name="connsiteX21" fmla="*/ 452518 w 2549983"/>
              <a:gd name="connsiteY21" fmla="*/ 383071 h 2893721"/>
              <a:gd name="connsiteX22" fmla="*/ 524462 w 2549983"/>
              <a:gd name="connsiteY22" fmla="*/ 310995 h 2893721"/>
              <a:gd name="connsiteX23" fmla="*/ 740295 w 2549983"/>
              <a:gd name="connsiteY23" fmla="*/ 383071 h 2893721"/>
              <a:gd name="connsiteX24" fmla="*/ 1100015 w 2549983"/>
              <a:gd name="connsiteY24" fmla="*/ 238919 h 2893721"/>
              <a:gd name="connsiteX25" fmla="*/ 1531680 w 2549983"/>
              <a:gd name="connsiteY25" fmla="*/ 94769 h 2893721"/>
              <a:gd name="connsiteX26" fmla="*/ 1925246 w 2549983"/>
              <a:gd name="connsiteY26" fmla="*/ 0 h 2893721"/>
              <a:gd name="connsiteX0" fmla="*/ 2177249 w 2549983"/>
              <a:gd name="connsiteY0" fmla="*/ 194845 h 2893721"/>
              <a:gd name="connsiteX1" fmla="*/ 1963345 w 2549983"/>
              <a:gd name="connsiteY1" fmla="*/ 527225 h 2893721"/>
              <a:gd name="connsiteX2" fmla="*/ 2179177 w 2549983"/>
              <a:gd name="connsiteY2" fmla="*/ 815529 h 2893721"/>
              <a:gd name="connsiteX3" fmla="*/ 2538898 w 2549983"/>
              <a:gd name="connsiteY3" fmla="*/ 1103833 h 2893721"/>
              <a:gd name="connsiteX4" fmla="*/ 2323065 w 2549983"/>
              <a:gd name="connsiteY4" fmla="*/ 1247986 h 2893721"/>
              <a:gd name="connsiteX5" fmla="*/ 2035289 w 2549983"/>
              <a:gd name="connsiteY5" fmla="*/ 1392139 h 2893721"/>
              <a:gd name="connsiteX6" fmla="*/ 1531680 w 2549983"/>
              <a:gd name="connsiteY6" fmla="*/ 1824594 h 2893721"/>
              <a:gd name="connsiteX7" fmla="*/ 956126 w 2549983"/>
              <a:gd name="connsiteY7" fmla="*/ 1968745 h 2893721"/>
              <a:gd name="connsiteX8" fmla="*/ 596405 w 2549983"/>
              <a:gd name="connsiteY8" fmla="*/ 2545353 h 2893721"/>
              <a:gd name="connsiteX9" fmla="*/ 92796 w 2549983"/>
              <a:gd name="connsiteY9" fmla="*/ 2833658 h 2893721"/>
              <a:gd name="connsiteX10" fmla="*/ 92796 w 2549983"/>
              <a:gd name="connsiteY10" fmla="*/ 2184974 h 2893721"/>
              <a:gd name="connsiteX11" fmla="*/ 452517 w 2549983"/>
              <a:gd name="connsiteY11" fmla="*/ 1680441 h 2893721"/>
              <a:gd name="connsiteX12" fmla="*/ 820939 w 2549983"/>
              <a:gd name="connsiteY12" fmla="*/ 1492707 h 2893721"/>
              <a:gd name="connsiteX13" fmla="*/ 1459735 w 2549983"/>
              <a:gd name="connsiteY13" fmla="*/ 1031758 h 2893721"/>
              <a:gd name="connsiteX14" fmla="*/ 1963345 w 2549983"/>
              <a:gd name="connsiteY14" fmla="*/ 1031757 h 2893721"/>
              <a:gd name="connsiteX15" fmla="*/ 2107233 w 2549983"/>
              <a:gd name="connsiteY15" fmla="*/ 887605 h 2893721"/>
              <a:gd name="connsiteX16" fmla="*/ 1963345 w 2549983"/>
              <a:gd name="connsiteY16" fmla="*/ 743453 h 2893721"/>
              <a:gd name="connsiteX17" fmla="*/ 1891400 w 2549983"/>
              <a:gd name="connsiteY17" fmla="*/ 599300 h 2893721"/>
              <a:gd name="connsiteX18" fmla="*/ 1531680 w 2549983"/>
              <a:gd name="connsiteY18" fmla="*/ 599301 h 2893721"/>
              <a:gd name="connsiteX19" fmla="*/ 1171960 w 2549983"/>
              <a:gd name="connsiteY19" fmla="*/ 527224 h 2893721"/>
              <a:gd name="connsiteX20" fmla="*/ 831581 w 2549983"/>
              <a:gd name="connsiteY20" fmla="*/ 491443 h 2893721"/>
              <a:gd name="connsiteX21" fmla="*/ 452518 w 2549983"/>
              <a:gd name="connsiteY21" fmla="*/ 383071 h 2893721"/>
              <a:gd name="connsiteX22" fmla="*/ 524462 w 2549983"/>
              <a:gd name="connsiteY22" fmla="*/ 310995 h 2893721"/>
              <a:gd name="connsiteX23" fmla="*/ 740295 w 2549983"/>
              <a:gd name="connsiteY23" fmla="*/ 383071 h 2893721"/>
              <a:gd name="connsiteX24" fmla="*/ 1100015 w 2549983"/>
              <a:gd name="connsiteY24" fmla="*/ 238919 h 2893721"/>
              <a:gd name="connsiteX25" fmla="*/ 1531680 w 2549983"/>
              <a:gd name="connsiteY25" fmla="*/ 94769 h 2893721"/>
              <a:gd name="connsiteX26" fmla="*/ 1925246 w 2549983"/>
              <a:gd name="connsiteY26" fmla="*/ 0 h 2893721"/>
              <a:gd name="connsiteX0" fmla="*/ 2177249 w 2549983"/>
              <a:gd name="connsiteY0" fmla="*/ 194845 h 2893721"/>
              <a:gd name="connsiteX1" fmla="*/ 1963345 w 2549983"/>
              <a:gd name="connsiteY1" fmla="*/ 527225 h 2893721"/>
              <a:gd name="connsiteX2" fmla="*/ 2179177 w 2549983"/>
              <a:gd name="connsiteY2" fmla="*/ 815529 h 2893721"/>
              <a:gd name="connsiteX3" fmla="*/ 2538898 w 2549983"/>
              <a:gd name="connsiteY3" fmla="*/ 1103833 h 2893721"/>
              <a:gd name="connsiteX4" fmla="*/ 2323065 w 2549983"/>
              <a:gd name="connsiteY4" fmla="*/ 1247986 h 2893721"/>
              <a:gd name="connsiteX5" fmla="*/ 2035289 w 2549983"/>
              <a:gd name="connsiteY5" fmla="*/ 1392139 h 2893721"/>
              <a:gd name="connsiteX6" fmla="*/ 1531680 w 2549983"/>
              <a:gd name="connsiteY6" fmla="*/ 1824594 h 2893721"/>
              <a:gd name="connsiteX7" fmla="*/ 956126 w 2549983"/>
              <a:gd name="connsiteY7" fmla="*/ 1968745 h 2893721"/>
              <a:gd name="connsiteX8" fmla="*/ 596405 w 2549983"/>
              <a:gd name="connsiteY8" fmla="*/ 2545353 h 2893721"/>
              <a:gd name="connsiteX9" fmla="*/ 92796 w 2549983"/>
              <a:gd name="connsiteY9" fmla="*/ 2833658 h 2893721"/>
              <a:gd name="connsiteX10" fmla="*/ 92796 w 2549983"/>
              <a:gd name="connsiteY10" fmla="*/ 2184974 h 2893721"/>
              <a:gd name="connsiteX11" fmla="*/ 452517 w 2549983"/>
              <a:gd name="connsiteY11" fmla="*/ 1680441 h 2893721"/>
              <a:gd name="connsiteX12" fmla="*/ 820939 w 2549983"/>
              <a:gd name="connsiteY12" fmla="*/ 1492707 h 2893721"/>
              <a:gd name="connsiteX13" fmla="*/ 1459735 w 2549983"/>
              <a:gd name="connsiteY13" fmla="*/ 1031758 h 2893721"/>
              <a:gd name="connsiteX14" fmla="*/ 1963345 w 2549983"/>
              <a:gd name="connsiteY14" fmla="*/ 1031757 h 2893721"/>
              <a:gd name="connsiteX15" fmla="*/ 2107233 w 2549983"/>
              <a:gd name="connsiteY15" fmla="*/ 887605 h 2893721"/>
              <a:gd name="connsiteX16" fmla="*/ 1963345 w 2549983"/>
              <a:gd name="connsiteY16" fmla="*/ 743453 h 2893721"/>
              <a:gd name="connsiteX17" fmla="*/ 1891400 w 2549983"/>
              <a:gd name="connsiteY17" fmla="*/ 599300 h 2893721"/>
              <a:gd name="connsiteX18" fmla="*/ 1531680 w 2549983"/>
              <a:gd name="connsiteY18" fmla="*/ 599301 h 2893721"/>
              <a:gd name="connsiteX19" fmla="*/ 1171960 w 2549983"/>
              <a:gd name="connsiteY19" fmla="*/ 527224 h 2893721"/>
              <a:gd name="connsiteX20" fmla="*/ 831581 w 2549983"/>
              <a:gd name="connsiteY20" fmla="*/ 491443 h 2893721"/>
              <a:gd name="connsiteX21" fmla="*/ 452518 w 2549983"/>
              <a:gd name="connsiteY21" fmla="*/ 383071 h 2893721"/>
              <a:gd name="connsiteX22" fmla="*/ 524462 w 2549983"/>
              <a:gd name="connsiteY22" fmla="*/ 310995 h 2893721"/>
              <a:gd name="connsiteX23" fmla="*/ 740295 w 2549983"/>
              <a:gd name="connsiteY23" fmla="*/ 383071 h 2893721"/>
              <a:gd name="connsiteX24" fmla="*/ 1100015 w 2549983"/>
              <a:gd name="connsiteY24" fmla="*/ 238919 h 2893721"/>
              <a:gd name="connsiteX25" fmla="*/ 1531680 w 2549983"/>
              <a:gd name="connsiteY25" fmla="*/ 94769 h 2893721"/>
              <a:gd name="connsiteX26" fmla="*/ 1925246 w 2549983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80441 h 2893721"/>
              <a:gd name="connsiteX12" fmla="*/ 812078 w 2541122"/>
              <a:gd name="connsiteY12" fmla="*/ 149270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812078 w 2541122"/>
              <a:gd name="connsiteY12" fmla="*/ 149270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522819 w 2541122"/>
              <a:gd name="connsiteY25" fmla="*/ 94769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666708 w 2541122"/>
              <a:gd name="connsiteY25" fmla="*/ 383072 h 2893721"/>
              <a:gd name="connsiteX26" fmla="*/ 1916385 w 2541122"/>
              <a:gd name="connsiteY26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445943 w 2541122"/>
              <a:gd name="connsiteY25" fmla="*/ 270851 h 2893721"/>
              <a:gd name="connsiteX26" fmla="*/ 1666708 w 2541122"/>
              <a:gd name="connsiteY26" fmla="*/ 383072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450875 w 2541122"/>
              <a:gd name="connsiteY25" fmla="*/ 383072 h 2893721"/>
              <a:gd name="connsiteX26" fmla="*/ 1666708 w 2541122"/>
              <a:gd name="connsiteY26" fmla="*/ 383072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091154 w 2541122"/>
              <a:gd name="connsiteY24" fmla="*/ 238919 h 2893721"/>
              <a:gd name="connsiteX25" fmla="*/ 1450875 w 2541122"/>
              <a:gd name="connsiteY25" fmla="*/ 383072 h 2893721"/>
              <a:gd name="connsiteX26" fmla="*/ 1810596 w 2541122"/>
              <a:gd name="connsiteY26" fmla="*/ 238920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1235043 w 2541122"/>
              <a:gd name="connsiteY24" fmla="*/ 238920 h 2893721"/>
              <a:gd name="connsiteX25" fmla="*/ 1450875 w 2541122"/>
              <a:gd name="connsiteY25" fmla="*/ 383072 h 2893721"/>
              <a:gd name="connsiteX26" fmla="*/ 1810596 w 2541122"/>
              <a:gd name="connsiteY26" fmla="*/ 238920 h 2893721"/>
              <a:gd name="connsiteX27" fmla="*/ 1916385 w 2541122"/>
              <a:gd name="connsiteY27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803377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803377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443657 w 2541122"/>
              <a:gd name="connsiteY21" fmla="*/ 383071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306987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306987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306987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522819 w 2541122"/>
              <a:gd name="connsiteY18" fmla="*/ 599301 h 2893721"/>
              <a:gd name="connsiteX19" fmla="*/ 1163099 w 2541122"/>
              <a:gd name="connsiteY19" fmla="*/ 527224 h 2893721"/>
              <a:gd name="connsiteX20" fmla="*/ 822720 w 2541122"/>
              <a:gd name="connsiteY20" fmla="*/ 491443 h 2893721"/>
              <a:gd name="connsiteX21" fmla="*/ 515601 w 2541122"/>
              <a:gd name="connsiteY21" fmla="*/ 383072 h 2893721"/>
              <a:gd name="connsiteX22" fmla="*/ 515601 w 2541122"/>
              <a:gd name="connsiteY22" fmla="*/ 310995 h 2893721"/>
              <a:gd name="connsiteX23" fmla="*/ 731434 w 2541122"/>
              <a:gd name="connsiteY23" fmla="*/ 383071 h 2893721"/>
              <a:gd name="connsiteX24" fmla="*/ 947266 w 2541122"/>
              <a:gd name="connsiteY24" fmla="*/ 383072 h 2893721"/>
              <a:gd name="connsiteX25" fmla="*/ 1235043 w 2541122"/>
              <a:gd name="connsiteY25" fmla="*/ 238920 h 2893721"/>
              <a:gd name="connsiteX26" fmla="*/ 1450875 w 2541122"/>
              <a:gd name="connsiteY26" fmla="*/ 383072 h 2893721"/>
              <a:gd name="connsiteX27" fmla="*/ 1810596 w 2541122"/>
              <a:gd name="connsiteY27" fmla="*/ 238920 h 2893721"/>
              <a:gd name="connsiteX28" fmla="*/ 1916385 w 2541122"/>
              <a:gd name="connsiteY28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1721344 w 2541122"/>
              <a:gd name="connsiteY18" fmla="*/ 594631 h 2893721"/>
              <a:gd name="connsiteX19" fmla="*/ 1522819 w 2541122"/>
              <a:gd name="connsiteY19" fmla="*/ 599301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166844 h 2893721"/>
              <a:gd name="connsiteX19" fmla="*/ 1522819 w 2541122"/>
              <a:gd name="connsiteY19" fmla="*/ 599301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166844 h 2893721"/>
              <a:gd name="connsiteX19" fmla="*/ 1594763 w 2541122"/>
              <a:gd name="connsiteY19" fmla="*/ 599300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94768 h 2893721"/>
              <a:gd name="connsiteX19" fmla="*/ 1594763 w 2541122"/>
              <a:gd name="connsiteY19" fmla="*/ 599300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94768 h 2893721"/>
              <a:gd name="connsiteX19" fmla="*/ 1594763 w 2541122"/>
              <a:gd name="connsiteY19" fmla="*/ 599300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39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40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82540 w 2541122"/>
              <a:gd name="connsiteY17" fmla="*/ 527224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671376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671376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671376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  <a:gd name="connsiteX0" fmla="*/ 2168388 w 2541122"/>
              <a:gd name="connsiteY0" fmla="*/ 194845 h 2893721"/>
              <a:gd name="connsiteX1" fmla="*/ 1954484 w 2541122"/>
              <a:gd name="connsiteY1" fmla="*/ 527225 h 2893721"/>
              <a:gd name="connsiteX2" fmla="*/ 2170316 w 2541122"/>
              <a:gd name="connsiteY2" fmla="*/ 815529 h 2893721"/>
              <a:gd name="connsiteX3" fmla="*/ 2530037 w 2541122"/>
              <a:gd name="connsiteY3" fmla="*/ 1103833 h 2893721"/>
              <a:gd name="connsiteX4" fmla="*/ 2314204 w 2541122"/>
              <a:gd name="connsiteY4" fmla="*/ 1247986 h 2893721"/>
              <a:gd name="connsiteX5" fmla="*/ 2026428 w 2541122"/>
              <a:gd name="connsiteY5" fmla="*/ 1392139 h 2893721"/>
              <a:gd name="connsiteX6" fmla="*/ 1522819 w 2541122"/>
              <a:gd name="connsiteY6" fmla="*/ 1824594 h 2893721"/>
              <a:gd name="connsiteX7" fmla="*/ 947265 w 2541122"/>
              <a:gd name="connsiteY7" fmla="*/ 1968745 h 2893721"/>
              <a:gd name="connsiteX8" fmla="*/ 587544 w 2541122"/>
              <a:gd name="connsiteY8" fmla="*/ 2545353 h 2893721"/>
              <a:gd name="connsiteX9" fmla="*/ 83935 w 2541122"/>
              <a:gd name="connsiteY9" fmla="*/ 2833658 h 2893721"/>
              <a:gd name="connsiteX10" fmla="*/ 83935 w 2541122"/>
              <a:gd name="connsiteY10" fmla="*/ 2184974 h 2893721"/>
              <a:gd name="connsiteX11" fmla="*/ 443656 w 2541122"/>
              <a:gd name="connsiteY11" fmla="*/ 1608365 h 2893721"/>
              <a:gd name="connsiteX12" fmla="*/ 947266 w 2541122"/>
              <a:gd name="connsiteY12" fmla="*/ 1392137 h 2893721"/>
              <a:gd name="connsiteX13" fmla="*/ 1450874 w 2541122"/>
              <a:gd name="connsiteY13" fmla="*/ 1031758 h 2893721"/>
              <a:gd name="connsiteX14" fmla="*/ 1954484 w 2541122"/>
              <a:gd name="connsiteY14" fmla="*/ 1031757 h 2893721"/>
              <a:gd name="connsiteX15" fmla="*/ 2098372 w 2541122"/>
              <a:gd name="connsiteY15" fmla="*/ 887605 h 2893721"/>
              <a:gd name="connsiteX16" fmla="*/ 1954484 w 2541122"/>
              <a:gd name="connsiteY16" fmla="*/ 743453 h 2893721"/>
              <a:gd name="connsiteX17" fmla="*/ 1810596 w 2541122"/>
              <a:gd name="connsiteY17" fmla="*/ 599300 h 2893721"/>
              <a:gd name="connsiteX18" fmla="*/ 2026429 w 2541122"/>
              <a:gd name="connsiteY18" fmla="*/ 94768 h 2893721"/>
              <a:gd name="connsiteX19" fmla="*/ 1666708 w 2541122"/>
              <a:gd name="connsiteY19" fmla="*/ 671376 h 2893721"/>
              <a:gd name="connsiteX20" fmla="*/ 1163099 w 2541122"/>
              <a:gd name="connsiteY20" fmla="*/ 527224 h 2893721"/>
              <a:gd name="connsiteX21" fmla="*/ 822720 w 2541122"/>
              <a:gd name="connsiteY21" fmla="*/ 491443 h 2893721"/>
              <a:gd name="connsiteX22" fmla="*/ 515601 w 2541122"/>
              <a:gd name="connsiteY22" fmla="*/ 383072 h 2893721"/>
              <a:gd name="connsiteX23" fmla="*/ 515601 w 2541122"/>
              <a:gd name="connsiteY23" fmla="*/ 310995 h 2893721"/>
              <a:gd name="connsiteX24" fmla="*/ 731434 w 2541122"/>
              <a:gd name="connsiteY24" fmla="*/ 383071 h 2893721"/>
              <a:gd name="connsiteX25" fmla="*/ 947266 w 2541122"/>
              <a:gd name="connsiteY25" fmla="*/ 383072 h 2893721"/>
              <a:gd name="connsiteX26" fmla="*/ 1235043 w 2541122"/>
              <a:gd name="connsiteY26" fmla="*/ 238920 h 2893721"/>
              <a:gd name="connsiteX27" fmla="*/ 1450875 w 2541122"/>
              <a:gd name="connsiteY27" fmla="*/ 383072 h 2893721"/>
              <a:gd name="connsiteX28" fmla="*/ 1810596 w 2541122"/>
              <a:gd name="connsiteY28" fmla="*/ 238920 h 2893721"/>
              <a:gd name="connsiteX29" fmla="*/ 1916385 w 2541122"/>
              <a:gd name="connsiteY29" fmla="*/ 0 h 289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41122" h="2893721">
                <a:moveTo>
                  <a:pt x="2168388" y="194845"/>
                </a:moveTo>
                <a:cubicBezTo>
                  <a:pt x="2047896" y="401007"/>
                  <a:pt x="1954163" y="423778"/>
                  <a:pt x="1954484" y="527225"/>
                </a:cubicBezTo>
                <a:cubicBezTo>
                  <a:pt x="1954805" y="630672"/>
                  <a:pt x="2074391" y="719428"/>
                  <a:pt x="2170316" y="815529"/>
                </a:cubicBezTo>
                <a:cubicBezTo>
                  <a:pt x="2266241" y="911630"/>
                  <a:pt x="2541122" y="1017490"/>
                  <a:pt x="2530037" y="1103833"/>
                </a:cubicBezTo>
                <a:cubicBezTo>
                  <a:pt x="2418437" y="1203143"/>
                  <a:pt x="2476195" y="1123967"/>
                  <a:pt x="2314204" y="1247986"/>
                </a:cubicBezTo>
                <a:cubicBezTo>
                  <a:pt x="2245624" y="1255972"/>
                  <a:pt x="2186008" y="1339006"/>
                  <a:pt x="2026428" y="1392139"/>
                </a:cubicBezTo>
                <a:cubicBezTo>
                  <a:pt x="1903677" y="1544263"/>
                  <a:pt x="1714690" y="1815505"/>
                  <a:pt x="1522819" y="1824594"/>
                </a:cubicBezTo>
                <a:cubicBezTo>
                  <a:pt x="1358833" y="1924053"/>
                  <a:pt x="1309774" y="1932073"/>
                  <a:pt x="947265" y="1968745"/>
                </a:cubicBezTo>
                <a:cubicBezTo>
                  <a:pt x="775266" y="2065724"/>
                  <a:pt x="660637" y="2184584"/>
                  <a:pt x="587544" y="2545353"/>
                </a:cubicBezTo>
                <a:cubicBezTo>
                  <a:pt x="467637" y="2689505"/>
                  <a:pt x="167870" y="2893721"/>
                  <a:pt x="83935" y="2833658"/>
                </a:cubicBezTo>
                <a:cubicBezTo>
                  <a:pt x="0" y="2773595"/>
                  <a:pt x="82391" y="2493021"/>
                  <a:pt x="83935" y="2184974"/>
                </a:cubicBezTo>
                <a:cubicBezTo>
                  <a:pt x="107344" y="1903349"/>
                  <a:pt x="299768" y="1740504"/>
                  <a:pt x="443656" y="1608365"/>
                </a:cubicBezTo>
                <a:cubicBezTo>
                  <a:pt x="587544" y="1476226"/>
                  <a:pt x="791872" y="1503380"/>
                  <a:pt x="947266" y="1392137"/>
                </a:cubicBezTo>
                <a:cubicBezTo>
                  <a:pt x="1057520" y="1301457"/>
                  <a:pt x="1260726" y="1195598"/>
                  <a:pt x="1450874" y="1031758"/>
                </a:cubicBezTo>
                <a:cubicBezTo>
                  <a:pt x="1681770" y="996477"/>
                  <a:pt x="1879730" y="1069149"/>
                  <a:pt x="1954484" y="1031757"/>
                </a:cubicBezTo>
                <a:cubicBezTo>
                  <a:pt x="2071439" y="966294"/>
                  <a:pt x="2065013" y="1001987"/>
                  <a:pt x="2098372" y="887605"/>
                </a:cubicBezTo>
                <a:cubicBezTo>
                  <a:pt x="2000636" y="773771"/>
                  <a:pt x="2002447" y="791504"/>
                  <a:pt x="1954484" y="743453"/>
                </a:cubicBezTo>
                <a:cubicBezTo>
                  <a:pt x="1930502" y="695402"/>
                  <a:pt x="1962252" y="782774"/>
                  <a:pt x="1810596" y="599300"/>
                </a:cubicBezTo>
                <a:cubicBezTo>
                  <a:pt x="1919396" y="407321"/>
                  <a:pt x="2158131" y="117102"/>
                  <a:pt x="2026429" y="94768"/>
                </a:cubicBezTo>
                <a:cubicBezTo>
                  <a:pt x="1888323" y="101185"/>
                  <a:pt x="1759749" y="682610"/>
                  <a:pt x="1666708" y="671376"/>
                </a:cubicBezTo>
                <a:cubicBezTo>
                  <a:pt x="1544958" y="667590"/>
                  <a:pt x="1318978" y="551250"/>
                  <a:pt x="1163099" y="527224"/>
                </a:cubicBezTo>
                <a:cubicBezTo>
                  <a:pt x="1046416" y="509248"/>
                  <a:pt x="930636" y="515468"/>
                  <a:pt x="822720" y="491443"/>
                </a:cubicBezTo>
                <a:cubicBezTo>
                  <a:pt x="714804" y="467418"/>
                  <a:pt x="566787" y="413147"/>
                  <a:pt x="515601" y="383072"/>
                </a:cubicBezTo>
                <a:cubicBezTo>
                  <a:pt x="464415" y="352997"/>
                  <a:pt x="479629" y="310995"/>
                  <a:pt x="515601" y="310995"/>
                </a:cubicBezTo>
                <a:cubicBezTo>
                  <a:pt x="551573" y="310995"/>
                  <a:pt x="659490" y="371058"/>
                  <a:pt x="731434" y="383071"/>
                </a:cubicBezTo>
                <a:cubicBezTo>
                  <a:pt x="803378" y="395084"/>
                  <a:pt x="863331" y="407097"/>
                  <a:pt x="947266" y="383072"/>
                </a:cubicBezTo>
                <a:cubicBezTo>
                  <a:pt x="1209906" y="284088"/>
                  <a:pt x="1151108" y="238920"/>
                  <a:pt x="1235043" y="238920"/>
                </a:cubicBezTo>
                <a:cubicBezTo>
                  <a:pt x="1352376" y="416654"/>
                  <a:pt x="1353565" y="416654"/>
                  <a:pt x="1450875" y="383072"/>
                </a:cubicBezTo>
                <a:cubicBezTo>
                  <a:pt x="1534810" y="383072"/>
                  <a:pt x="1732189" y="284062"/>
                  <a:pt x="1810596" y="238920"/>
                </a:cubicBezTo>
                <a:lnTo>
                  <a:pt x="1916385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ihåndsform 5"/>
          <p:cNvSpPr/>
          <p:nvPr/>
        </p:nvSpPr>
        <p:spPr>
          <a:xfrm>
            <a:off x="4355976" y="2060848"/>
            <a:ext cx="1544535" cy="720080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30770 h 730770"/>
              <a:gd name="connsiteX1" fmla="*/ 1647198 w 1719206"/>
              <a:gd name="connsiteY1" fmla="*/ 658762 h 730770"/>
              <a:gd name="connsiteX2" fmla="*/ 1522179 w 1719206"/>
              <a:gd name="connsiteY2" fmla="*/ 495323 h 730770"/>
              <a:gd name="connsiteX3" fmla="*/ 1719206 w 1719206"/>
              <a:gd name="connsiteY3" fmla="*/ 0 h 730770"/>
              <a:gd name="connsiteX4" fmla="*/ 1353929 w 1719206"/>
              <a:gd name="connsiteY4" fmla="*/ 517269 h 730770"/>
              <a:gd name="connsiteX5" fmla="*/ 1222256 w 1719206"/>
              <a:gd name="connsiteY5" fmla="*/ 517269 h 730770"/>
              <a:gd name="connsiteX6" fmla="*/ 1097897 w 1719206"/>
              <a:gd name="connsiteY6" fmla="*/ 480693 h 730770"/>
              <a:gd name="connsiteX7" fmla="*/ 929648 w 1719206"/>
              <a:gd name="connsiteY7" fmla="*/ 422171 h 730770"/>
              <a:gd name="connsiteX8" fmla="*/ 834550 w 1719206"/>
              <a:gd name="connsiteY8" fmla="*/ 422171 h 730770"/>
              <a:gd name="connsiteX9" fmla="*/ 673616 w 1719206"/>
              <a:gd name="connsiteY9" fmla="*/ 385595 h 730770"/>
              <a:gd name="connsiteX10" fmla="*/ 607779 w 1719206"/>
              <a:gd name="connsiteY10" fmla="*/ 363649 h 730770"/>
              <a:gd name="connsiteX11" fmla="*/ 468790 w 1719206"/>
              <a:gd name="connsiteY11" fmla="*/ 392910 h 730770"/>
              <a:gd name="connsiteX12" fmla="*/ 395638 w 1719206"/>
              <a:gd name="connsiteY12" fmla="*/ 392910 h 730770"/>
              <a:gd name="connsiteX13" fmla="*/ 271280 w 1719206"/>
              <a:gd name="connsiteY13" fmla="*/ 349019 h 730770"/>
              <a:gd name="connsiteX14" fmla="*/ 176182 w 1719206"/>
              <a:gd name="connsiteY14" fmla="*/ 275867 h 730770"/>
              <a:gd name="connsiteX15" fmla="*/ 0 w 1719206"/>
              <a:gd name="connsiteY15" fmla="*/ 243590 h 730770"/>
              <a:gd name="connsiteX0" fmla="*/ 1719206 w 1843805"/>
              <a:gd name="connsiteY0" fmla="*/ 730770 h 730770"/>
              <a:gd name="connsiteX1" fmla="*/ 1647198 w 1843805"/>
              <a:gd name="connsiteY1" fmla="*/ 658762 h 730770"/>
              <a:gd name="connsiteX2" fmla="*/ 1522179 w 1843805"/>
              <a:gd name="connsiteY2" fmla="*/ 495323 h 730770"/>
              <a:gd name="connsiteX3" fmla="*/ 1719206 w 1843805"/>
              <a:gd name="connsiteY3" fmla="*/ 0 h 730770"/>
              <a:gd name="connsiteX4" fmla="*/ 1353929 w 1843805"/>
              <a:gd name="connsiteY4" fmla="*/ 517269 h 730770"/>
              <a:gd name="connsiteX5" fmla="*/ 1222256 w 1843805"/>
              <a:gd name="connsiteY5" fmla="*/ 517269 h 730770"/>
              <a:gd name="connsiteX6" fmla="*/ 1097897 w 1843805"/>
              <a:gd name="connsiteY6" fmla="*/ 480693 h 730770"/>
              <a:gd name="connsiteX7" fmla="*/ 929648 w 1843805"/>
              <a:gd name="connsiteY7" fmla="*/ 422171 h 730770"/>
              <a:gd name="connsiteX8" fmla="*/ 834550 w 1843805"/>
              <a:gd name="connsiteY8" fmla="*/ 422171 h 730770"/>
              <a:gd name="connsiteX9" fmla="*/ 673616 w 1843805"/>
              <a:gd name="connsiteY9" fmla="*/ 385595 h 730770"/>
              <a:gd name="connsiteX10" fmla="*/ 607779 w 1843805"/>
              <a:gd name="connsiteY10" fmla="*/ 363649 h 730770"/>
              <a:gd name="connsiteX11" fmla="*/ 468790 w 1843805"/>
              <a:gd name="connsiteY11" fmla="*/ 392910 h 730770"/>
              <a:gd name="connsiteX12" fmla="*/ 395638 w 1843805"/>
              <a:gd name="connsiteY12" fmla="*/ 392910 h 730770"/>
              <a:gd name="connsiteX13" fmla="*/ 271280 w 1843805"/>
              <a:gd name="connsiteY13" fmla="*/ 349019 h 730770"/>
              <a:gd name="connsiteX14" fmla="*/ 176182 w 1843805"/>
              <a:gd name="connsiteY14" fmla="*/ 275867 h 730770"/>
              <a:gd name="connsiteX15" fmla="*/ 0 w 1843805"/>
              <a:gd name="connsiteY15" fmla="*/ 243590 h 730770"/>
              <a:gd name="connsiteX0" fmla="*/ 1719206 w 1843805"/>
              <a:gd name="connsiteY0" fmla="*/ 811967 h 811967"/>
              <a:gd name="connsiteX1" fmla="*/ 1647198 w 1843805"/>
              <a:gd name="connsiteY1" fmla="*/ 739959 h 811967"/>
              <a:gd name="connsiteX2" fmla="*/ 1522179 w 1843805"/>
              <a:gd name="connsiteY2" fmla="*/ 576520 h 811967"/>
              <a:gd name="connsiteX3" fmla="*/ 1719206 w 1843805"/>
              <a:gd name="connsiteY3" fmla="*/ 0 h 811967"/>
              <a:gd name="connsiteX4" fmla="*/ 1353929 w 1843805"/>
              <a:gd name="connsiteY4" fmla="*/ 598466 h 811967"/>
              <a:gd name="connsiteX5" fmla="*/ 1222256 w 1843805"/>
              <a:gd name="connsiteY5" fmla="*/ 598466 h 811967"/>
              <a:gd name="connsiteX6" fmla="*/ 1097897 w 1843805"/>
              <a:gd name="connsiteY6" fmla="*/ 561890 h 811967"/>
              <a:gd name="connsiteX7" fmla="*/ 929648 w 1843805"/>
              <a:gd name="connsiteY7" fmla="*/ 503368 h 811967"/>
              <a:gd name="connsiteX8" fmla="*/ 834550 w 1843805"/>
              <a:gd name="connsiteY8" fmla="*/ 503368 h 811967"/>
              <a:gd name="connsiteX9" fmla="*/ 673616 w 1843805"/>
              <a:gd name="connsiteY9" fmla="*/ 466792 h 811967"/>
              <a:gd name="connsiteX10" fmla="*/ 607779 w 1843805"/>
              <a:gd name="connsiteY10" fmla="*/ 444846 h 811967"/>
              <a:gd name="connsiteX11" fmla="*/ 468790 w 1843805"/>
              <a:gd name="connsiteY11" fmla="*/ 474107 h 811967"/>
              <a:gd name="connsiteX12" fmla="*/ 395638 w 1843805"/>
              <a:gd name="connsiteY12" fmla="*/ 474107 h 811967"/>
              <a:gd name="connsiteX13" fmla="*/ 271280 w 1843805"/>
              <a:gd name="connsiteY13" fmla="*/ 430216 h 811967"/>
              <a:gd name="connsiteX14" fmla="*/ 176182 w 1843805"/>
              <a:gd name="connsiteY14" fmla="*/ 357064 h 811967"/>
              <a:gd name="connsiteX15" fmla="*/ 0 w 1843805"/>
              <a:gd name="connsiteY15" fmla="*/ 324787 h 811967"/>
              <a:gd name="connsiteX0" fmla="*/ 1719206 w 1843805"/>
              <a:gd name="connsiteY0" fmla="*/ 811967 h 811967"/>
              <a:gd name="connsiteX1" fmla="*/ 1647198 w 1843805"/>
              <a:gd name="connsiteY1" fmla="*/ 739959 h 811967"/>
              <a:gd name="connsiteX2" fmla="*/ 1522179 w 1843805"/>
              <a:gd name="connsiteY2" fmla="*/ 576520 h 811967"/>
              <a:gd name="connsiteX3" fmla="*/ 1719206 w 1843805"/>
              <a:gd name="connsiteY3" fmla="*/ 0 h 811967"/>
              <a:gd name="connsiteX4" fmla="*/ 1353929 w 1843805"/>
              <a:gd name="connsiteY4" fmla="*/ 598466 h 811967"/>
              <a:gd name="connsiteX5" fmla="*/ 1222256 w 1843805"/>
              <a:gd name="connsiteY5" fmla="*/ 598466 h 811967"/>
              <a:gd name="connsiteX6" fmla="*/ 1097897 w 1843805"/>
              <a:gd name="connsiteY6" fmla="*/ 561890 h 811967"/>
              <a:gd name="connsiteX7" fmla="*/ 929648 w 1843805"/>
              <a:gd name="connsiteY7" fmla="*/ 503368 h 811967"/>
              <a:gd name="connsiteX8" fmla="*/ 834550 w 1843805"/>
              <a:gd name="connsiteY8" fmla="*/ 503368 h 811967"/>
              <a:gd name="connsiteX9" fmla="*/ 673616 w 1843805"/>
              <a:gd name="connsiteY9" fmla="*/ 466792 h 811967"/>
              <a:gd name="connsiteX10" fmla="*/ 607779 w 1843805"/>
              <a:gd name="connsiteY10" fmla="*/ 444846 h 811967"/>
              <a:gd name="connsiteX11" fmla="*/ 468790 w 1843805"/>
              <a:gd name="connsiteY11" fmla="*/ 474107 h 811967"/>
              <a:gd name="connsiteX12" fmla="*/ 395638 w 1843805"/>
              <a:gd name="connsiteY12" fmla="*/ 474107 h 811967"/>
              <a:gd name="connsiteX13" fmla="*/ 271280 w 1843805"/>
              <a:gd name="connsiteY13" fmla="*/ 430216 h 811967"/>
              <a:gd name="connsiteX14" fmla="*/ 176182 w 1843805"/>
              <a:gd name="connsiteY14" fmla="*/ 357064 h 811967"/>
              <a:gd name="connsiteX15" fmla="*/ 0 w 1843805"/>
              <a:gd name="connsiteY15" fmla="*/ 324787 h 811967"/>
              <a:gd name="connsiteX0" fmla="*/ 1719206 w 1843805"/>
              <a:gd name="connsiteY0" fmla="*/ 811967 h 811967"/>
              <a:gd name="connsiteX1" fmla="*/ 1647198 w 1843805"/>
              <a:gd name="connsiteY1" fmla="*/ 739959 h 811967"/>
              <a:gd name="connsiteX2" fmla="*/ 1522179 w 1843805"/>
              <a:gd name="connsiteY2" fmla="*/ 576520 h 811967"/>
              <a:gd name="connsiteX3" fmla="*/ 1719206 w 1843805"/>
              <a:gd name="connsiteY3" fmla="*/ 0 h 811967"/>
              <a:gd name="connsiteX4" fmla="*/ 1353929 w 1843805"/>
              <a:gd name="connsiteY4" fmla="*/ 598466 h 811967"/>
              <a:gd name="connsiteX5" fmla="*/ 1222256 w 1843805"/>
              <a:gd name="connsiteY5" fmla="*/ 598466 h 811967"/>
              <a:gd name="connsiteX6" fmla="*/ 1097897 w 1843805"/>
              <a:gd name="connsiteY6" fmla="*/ 561890 h 811967"/>
              <a:gd name="connsiteX7" fmla="*/ 929648 w 1843805"/>
              <a:gd name="connsiteY7" fmla="*/ 503368 h 811967"/>
              <a:gd name="connsiteX8" fmla="*/ 834550 w 1843805"/>
              <a:gd name="connsiteY8" fmla="*/ 503368 h 811967"/>
              <a:gd name="connsiteX9" fmla="*/ 673616 w 1843805"/>
              <a:gd name="connsiteY9" fmla="*/ 466792 h 811967"/>
              <a:gd name="connsiteX10" fmla="*/ 607779 w 1843805"/>
              <a:gd name="connsiteY10" fmla="*/ 444846 h 811967"/>
              <a:gd name="connsiteX11" fmla="*/ 468790 w 1843805"/>
              <a:gd name="connsiteY11" fmla="*/ 474107 h 811967"/>
              <a:gd name="connsiteX12" fmla="*/ 395638 w 1843805"/>
              <a:gd name="connsiteY12" fmla="*/ 474107 h 811967"/>
              <a:gd name="connsiteX13" fmla="*/ 271280 w 1843805"/>
              <a:gd name="connsiteY13" fmla="*/ 430216 h 811967"/>
              <a:gd name="connsiteX14" fmla="*/ 176182 w 1843805"/>
              <a:gd name="connsiteY14" fmla="*/ 357064 h 811967"/>
              <a:gd name="connsiteX15" fmla="*/ 0 w 1843805"/>
              <a:gd name="connsiteY15" fmla="*/ 324787 h 811967"/>
              <a:gd name="connsiteX0" fmla="*/ 1719206 w 1843805"/>
              <a:gd name="connsiteY0" fmla="*/ 811967 h 811967"/>
              <a:gd name="connsiteX1" fmla="*/ 1647198 w 1843805"/>
              <a:gd name="connsiteY1" fmla="*/ 739959 h 811967"/>
              <a:gd name="connsiteX2" fmla="*/ 1522179 w 1843805"/>
              <a:gd name="connsiteY2" fmla="*/ 576520 h 811967"/>
              <a:gd name="connsiteX3" fmla="*/ 1719206 w 1843805"/>
              <a:gd name="connsiteY3" fmla="*/ 0 h 811967"/>
              <a:gd name="connsiteX4" fmla="*/ 1353929 w 1843805"/>
              <a:gd name="connsiteY4" fmla="*/ 598466 h 811967"/>
              <a:gd name="connsiteX5" fmla="*/ 1222256 w 1843805"/>
              <a:gd name="connsiteY5" fmla="*/ 598466 h 811967"/>
              <a:gd name="connsiteX6" fmla="*/ 1097897 w 1843805"/>
              <a:gd name="connsiteY6" fmla="*/ 561890 h 811967"/>
              <a:gd name="connsiteX7" fmla="*/ 929648 w 1843805"/>
              <a:gd name="connsiteY7" fmla="*/ 503368 h 811967"/>
              <a:gd name="connsiteX8" fmla="*/ 834550 w 1843805"/>
              <a:gd name="connsiteY8" fmla="*/ 503368 h 811967"/>
              <a:gd name="connsiteX9" fmla="*/ 673616 w 1843805"/>
              <a:gd name="connsiteY9" fmla="*/ 466792 h 811967"/>
              <a:gd name="connsiteX10" fmla="*/ 607779 w 1843805"/>
              <a:gd name="connsiteY10" fmla="*/ 444846 h 811967"/>
              <a:gd name="connsiteX11" fmla="*/ 468790 w 1843805"/>
              <a:gd name="connsiteY11" fmla="*/ 474107 h 811967"/>
              <a:gd name="connsiteX12" fmla="*/ 395638 w 1843805"/>
              <a:gd name="connsiteY12" fmla="*/ 474107 h 811967"/>
              <a:gd name="connsiteX13" fmla="*/ 271280 w 1843805"/>
              <a:gd name="connsiteY13" fmla="*/ 430216 h 811967"/>
              <a:gd name="connsiteX14" fmla="*/ 176182 w 1843805"/>
              <a:gd name="connsiteY14" fmla="*/ 357064 h 811967"/>
              <a:gd name="connsiteX15" fmla="*/ 0 w 1843805"/>
              <a:gd name="connsiteY15" fmla="*/ 324787 h 81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3805" h="811967">
                <a:moveTo>
                  <a:pt x="1719206" y="811967"/>
                </a:moveTo>
                <a:cubicBezTo>
                  <a:pt x="1695203" y="799966"/>
                  <a:pt x="1672801" y="775316"/>
                  <a:pt x="1647198" y="739959"/>
                </a:cubicBezTo>
                <a:lnTo>
                  <a:pt x="1522179" y="576520"/>
                </a:lnTo>
                <a:cubicBezTo>
                  <a:pt x="1587855" y="411412"/>
                  <a:pt x="1843805" y="27463"/>
                  <a:pt x="1719206" y="0"/>
                </a:cubicBezTo>
                <a:cubicBezTo>
                  <a:pt x="1637886" y="105028"/>
                  <a:pt x="1477723" y="556202"/>
                  <a:pt x="1353929" y="598466"/>
                </a:cubicBezTo>
                <a:lnTo>
                  <a:pt x="1222256" y="598466"/>
                </a:lnTo>
                <a:lnTo>
                  <a:pt x="1097897" y="561890"/>
                </a:lnTo>
                <a:lnTo>
                  <a:pt x="929648" y="503368"/>
                </a:lnTo>
                <a:lnTo>
                  <a:pt x="834550" y="503368"/>
                </a:lnTo>
                <a:lnTo>
                  <a:pt x="673616" y="466792"/>
                </a:lnTo>
                <a:lnTo>
                  <a:pt x="607779" y="444846"/>
                </a:lnTo>
                <a:lnTo>
                  <a:pt x="468790" y="474107"/>
                </a:lnTo>
                <a:lnTo>
                  <a:pt x="395638" y="474107"/>
                </a:lnTo>
                <a:lnTo>
                  <a:pt x="271280" y="430216"/>
                </a:lnTo>
                <a:lnTo>
                  <a:pt x="176182" y="357064"/>
                </a:lnTo>
                <a:lnTo>
                  <a:pt x="0" y="324787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5726098" y="2204862"/>
            <a:ext cx="468162" cy="1224137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0" fmla="*/ 1944191 w 2214854"/>
              <a:gd name="connsiteY0" fmla="*/ 0 h 2699310"/>
              <a:gd name="connsiteX1" fmla="*/ 1944191 w 2214854"/>
              <a:gd name="connsiteY1" fmla="*/ 0 h 2699310"/>
              <a:gd name="connsiteX2" fmla="*/ 1797887 w 2214854"/>
              <a:gd name="connsiteY2" fmla="*/ 197510 h 2699310"/>
              <a:gd name="connsiteX3" fmla="*/ 1717420 w 2214854"/>
              <a:gd name="connsiteY3" fmla="*/ 409651 h 2699310"/>
              <a:gd name="connsiteX4" fmla="*/ 1710105 w 2214854"/>
              <a:gd name="connsiteY4" fmla="*/ 526694 h 2699310"/>
              <a:gd name="connsiteX5" fmla="*/ 1834463 w 2214854"/>
              <a:gd name="connsiteY5" fmla="*/ 694944 h 2699310"/>
              <a:gd name="connsiteX6" fmla="*/ 1995398 w 2214854"/>
              <a:gd name="connsiteY6" fmla="*/ 768096 h 2699310"/>
              <a:gd name="connsiteX7" fmla="*/ 2141702 w 2214854"/>
              <a:gd name="connsiteY7" fmla="*/ 885139 h 2699310"/>
              <a:gd name="connsiteX8" fmla="*/ 2214854 w 2214854"/>
              <a:gd name="connsiteY8" fmla="*/ 965606 h 2699310"/>
              <a:gd name="connsiteX9" fmla="*/ 2173794 w 2214854"/>
              <a:gd name="connsiteY9" fmla="*/ 1044894 h 2699310"/>
              <a:gd name="connsiteX10" fmla="*/ 2096160 w 2214854"/>
              <a:gd name="connsiteY10" fmla="*/ 1131968 h 2699310"/>
              <a:gd name="connsiteX11" fmla="*/ 1940889 w 2214854"/>
              <a:gd name="connsiteY11" fmla="*/ 1219043 h 2699310"/>
              <a:gd name="connsiteX12" fmla="*/ 1885670 w 2214854"/>
              <a:gd name="connsiteY12" fmla="*/ 1265530 h 2699310"/>
              <a:gd name="connsiteX13" fmla="*/ 1739366 w 2214854"/>
              <a:gd name="connsiteY13" fmla="*/ 1367942 h 2699310"/>
              <a:gd name="connsiteX14" fmla="*/ 1622323 w 2214854"/>
              <a:gd name="connsiteY14" fmla="*/ 1521562 h 2699310"/>
              <a:gd name="connsiteX15" fmla="*/ 1497964 w 2214854"/>
              <a:gd name="connsiteY15" fmla="*/ 1631290 h 2699310"/>
              <a:gd name="connsiteX16" fmla="*/ 1293139 w 2214854"/>
              <a:gd name="connsiteY16" fmla="*/ 1704442 h 2699310"/>
              <a:gd name="connsiteX17" fmla="*/ 1154150 w 2214854"/>
              <a:gd name="connsiteY17" fmla="*/ 1755648 h 2699310"/>
              <a:gd name="connsiteX18" fmla="*/ 1066367 w 2214854"/>
              <a:gd name="connsiteY18" fmla="*/ 1814170 h 2699310"/>
              <a:gd name="connsiteX19" fmla="*/ 824966 w 2214854"/>
              <a:gd name="connsiteY19" fmla="*/ 1865376 h 2699310"/>
              <a:gd name="connsiteX20" fmla="*/ 627455 w 2214854"/>
              <a:gd name="connsiteY20" fmla="*/ 1953158 h 2699310"/>
              <a:gd name="connsiteX21" fmla="*/ 466521 w 2214854"/>
              <a:gd name="connsiteY21" fmla="*/ 2040941 h 2699310"/>
              <a:gd name="connsiteX22" fmla="*/ 465814 w 2214854"/>
              <a:gd name="connsiteY22" fmla="*/ 2263937 h 2699310"/>
              <a:gd name="connsiteX23" fmla="*/ 388179 w 2214854"/>
              <a:gd name="connsiteY23" fmla="*/ 2438086 h 2699310"/>
              <a:gd name="connsiteX24" fmla="*/ 232907 w 2214854"/>
              <a:gd name="connsiteY24" fmla="*/ 2525161 h 2699310"/>
              <a:gd name="connsiteX25" fmla="*/ 155271 w 2214854"/>
              <a:gd name="connsiteY25" fmla="*/ 2612235 h 2699310"/>
              <a:gd name="connsiteX26" fmla="*/ 0 w 2214854"/>
              <a:gd name="connsiteY26" fmla="*/ 2699310 h 2699310"/>
              <a:gd name="connsiteX0" fmla="*/ 1788920 w 2059583"/>
              <a:gd name="connsiteY0" fmla="*/ 0 h 2612236"/>
              <a:gd name="connsiteX1" fmla="*/ 1788920 w 2059583"/>
              <a:gd name="connsiteY1" fmla="*/ 0 h 2612236"/>
              <a:gd name="connsiteX2" fmla="*/ 1642616 w 2059583"/>
              <a:gd name="connsiteY2" fmla="*/ 197510 h 2612236"/>
              <a:gd name="connsiteX3" fmla="*/ 1562149 w 2059583"/>
              <a:gd name="connsiteY3" fmla="*/ 409651 h 2612236"/>
              <a:gd name="connsiteX4" fmla="*/ 1554834 w 2059583"/>
              <a:gd name="connsiteY4" fmla="*/ 526694 h 2612236"/>
              <a:gd name="connsiteX5" fmla="*/ 1679192 w 2059583"/>
              <a:gd name="connsiteY5" fmla="*/ 694944 h 2612236"/>
              <a:gd name="connsiteX6" fmla="*/ 1840127 w 2059583"/>
              <a:gd name="connsiteY6" fmla="*/ 768096 h 2612236"/>
              <a:gd name="connsiteX7" fmla="*/ 1986431 w 2059583"/>
              <a:gd name="connsiteY7" fmla="*/ 885139 h 2612236"/>
              <a:gd name="connsiteX8" fmla="*/ 2059583 w 2059583"/>
              <a:gd name="connsiteY8" fmla="*/ 965606 h 2612236"/>
              <a:gd name="connsiteX9" fmla="*/ 2018523 w 2059583"/>
              <a:gd name="connsiteY9" fmla="*/ 1044894 h 2612236"/>
              <a:gd name="connsiteX10" fmla="*/ 1940889 w 2059583"/>
              <a:gd name="connsiteY10" fmla="*/ 1131968 h 2612236"/>
              <a:gd name="connsiteX11" fmla="*/ 1785618 w 2059583"/>
              <a:gd name="connsiteY11" fmla="*/ 1219043 h 2612236"/>
              <a:gd name="connsiteX12" fmla="*/ 1730399 w 2059583"/>
              <a:gd name="connsiteY12" fmla="*/ 1265530 h 2612236"/>
              <a:gd name="connsiteX13" fmla="*/ 1584095 w 2059583"/>
              <a:gd name="connsiteY13" fmla="*/ 1367942 h 2612236"/>
              <a:gd name="connsiteX14" fmla="*/ 1467052 w 2059583"/>
              <a:gd name="connsiteY14" fmla="*/ 1521562 h 2612236"/>
              <a:gd name="connsiteX15" fmla="*/ 1342693 w 2059583"/>
              <a:gd name="connsiteY15" fmla="*/ 1631290 h 2612236"/>
              <a:gd name="connsiteX16" fmla="*/ 1137868 w 2059583"/>
              <a:gd name="connsiteY16" fmla="*/ 1704442 h 2612236"/>
              <a:gd name="connsiteX17" fmla="*/ 998879 w 2059583"/>
              <a:gd name="connsiteY17" fmla="*/ 1755648 h 2612236"/>
              <a:gd name="connsiteX18" fmla="*/ 911096 w 2059583"/>
              <a:gd name="connsiteY18" fmla="*/ 1814170 h 2612236"/>
              <a:gd name="connsiteX19" fmla="*/ 669695 w 2059583"/>
              <a:gd name="connsiteY19" fmla="*/ 1865376 h 2612236"/>
              <a:gd name="connsiteX20" fmla="*/ 472184 w 2059583"/>
              <a:gd name="connsiteY20" fmla="*/ 1953158 h 2612236"/>
              <a:gd name="connsiteX21" fmla="*/ 311250 w 2059583"/>
              <a:gd name="connsiteY21" fmla="*/ 2040941 h 2612236"/>
              <a:gd name="connsiteX22" fmla="*/ 310543 w 2059583"/>
              <a:gd name="connsiteY22" fmla="*/ 2263937 h 2612236"/>
              <a:gd name="connsiteX23" fmla="*/ 232908 w 2059583"/>
              <a:gd name="connsiteY23" fmla="*/ 2438086 h 2612236"/>
              <a:gd name="connsiteX24" fmla="*/ 77636 w 2059583"/>
              <a:gd name="connsiteY24" fmla="*/ 2525161 h 2612236"/>
              <a:gd name="connsiteX25" fmla="*/ 0 w 2059583"/>
              <a:gd name="connsiteY25" fmla="*/ 2612235 h 2612236"/>
              <a:gd name="connsiteX0" fmla="*/ 1711284 w 1981947"/>
              <a:gd name="connsiteY0" fmla="*/ 0 h 2525162"/>
              <a:gd name="connsiteX1" fmla="*/ 1711284 w 1981947"/>
              <a:gd name="connsiteY1" fmla="*/ 0 h 2525162"/>
              <a:gd name="connsiteX2" fmla="*/ 1564980 w 1981947"/>
              <a:gd name="connsiteY2" fmla="*/ 197510 h 2525162"/>
              <a:gd name="connsiteX3" fmla="*/ 1484513 w 1981947"/>
              <a:gd name="connsiteY3" fmla="*/ 409651 h 2525162"/>
              <a:gd name="connsiteX4" fmla="*/ 1477198 w 1981947"/>
              <a:gd name="connsiteY4" fmla="*/ 526694 h 2525162"/>
              <a:gd name="connsiteX5" fmla="*/ 1601556 w 1981947"/>
              <a:gd name="connsiteY5" fmla="*/ 694944 h 2525162"/>
              <a:gd name="connsiteX6" fmla="*/ 1762491 w 1981947"/>
              <a:gd name="connsiteY6" fmla="*/ 768096 h 2525162"/>
              <a:gd name="connsiteX7" fmla="*/ 1908795 w 1981947"/>
              <a:gd name="connsiteY7" fmla="*/ 885139 h 2525162"/>
              <a:gd name="connsiteX8" fmla="*/ 1981947 w 1981947"/>
              <a:gd name="connsiteY8" fmla="*/ 965606 h 2525162"/>
              <a:gd name="connsiteX9" fmla="*/ 1940887 w 1981947"/>
              <a:gd name="connsiteY9" fmla="*/ 1044894 h 2525162"/>
              <a:gd name="connsiteX10" fmla="*/ 1863253 w 1981947"/>
              <a:gd name="connsiteY10" fmla="*/ 1131968 h 2525162"/>
              <a:gd name="connsiteX11" fmla="*/ 1707982 w 1981947"/>
              <a:gd name="connsiteY11" fmla="*/ 1219043 h 2525162"/>
              <a:gd name="connsiteX12" fmla="*/ 1652763 w 1981947"/>
              <a:gd name="connsiteY12" fmla="*/ 1265530 h 2525162"/>
              <a:gd name="connsiteX13" fmla="*/ 1506459 w 1981947"/>
              <a:gd name="connsiteY13" fmla="*/ 1367942 h 2525162"/>
              <a:gd name="connsiteX14" fmla="*/ 1389416 w 1981947"/>
              <a:gd name="connsiteY14" fmla="*/ 1521562 h 2525162"/>
              <a:gd name="connsiteX15" fmla="*/ 1265057 w 1981947"/>
              <a:gd name="connsiteY15" fmla="*/ 1631290 h 2525162"/>
              <a:gd name="connsiteX16" fmla="*/ 1060232 w 1981947"/>
              <a:gd name="connsiteY16" fmla="*/ 1704442 h 2525162"/>
              <a:gd name="connsiteX17" fmla="*/ 921243 w 1981947"/>
              <a:gd name="connsiteY17" fmla="*/ 1755648 h 2525162"/>
              <a:gd name="connsiteX18" fmla="*/ 833460 w 1981947"/>
              <a:gd name="connsiteY18" fmla="*/ 1814170 h 2525162"/>
              <a:gd name="connsiteX19" fmla="*/ 592059 w 1981947"/>
              <a:gd name="connsiteY19" fmla="*/ 1865376 h 2525162"/>
              <a:gd name="connsiteX20" fmla="*/ 394548 w 1981947"/>
              <a:gd name="connsiteY20" fmla="*/ 1953158 h 2525162"/>
              <a:gd name="connsiteX21" fmla="*/ 233614 w 1981947"/>
              <a:gd name="connsiteY21" fmla="*/ 2040941 h 2525162"/>
              <a:gd name="connsiteX22" fmla="*/ 232907 w 1981947"/>
              <a:gd name="connsiteY22" fmla="*/ 2263937 h 2525162"/>
              <a:gd name="connsiteX23" fmla="*/ 155272 w 1981947"/>
              <a:gd name="connsiteY23" fmla="*/ 2438086 h 2525162"/>
              <a:gd name="connsiteX24" fmla="*/ 0 w 1981947"/>
              <a:gd name="connsiteY24" fmla="*/ 2525161 h 2525162"/>
              <a:gd name="connsiteX0" fmla="*/ 1711284 w 1981947"/>
              <a:gd name="connsiteY0" fmla="*/ 0 h 2525161"/>
              <a:gd name="connsiteX1" fmla="*/ 1711284 w 1981947"/>
              <a:gd name="connsiteY1" fmla="*/ 0 h 2525161"/>
              <a:gd name="connsiteX2" fmla="*/ 1564980 w 1981947"/>
              <a:gd name="connsiteY2" fmla="*/ 197510 h 2525161"/>
              <a:gd name="connsiteX3" fmla="*/ 1484513 w 1981947"/>
              <a:gd name="connsiteY3" fmla="*/ 409651 h 2525161"/>
              <a:gd name="connsiteX4" fmla="*/ 1477198 w 1981947"/>
              <a:gd name="connsiteY4" fmla="*/ 526694 h 2525161"/>
              <a:gd name="connsiteX5" fmla="*/ 1601556 w 1981947"/>
              <a:gd name="connsiteY5" fmla="*/ 694944 h 2525161"/>
              <a:gd name="connsiteX6" fmla="*/ 1762491 w 1981947"/>
              <a:gd name="connsiteY6" fmla="*/ 768096 h 2525161"/>
              <a:gd name="connsiteX7" fmla="*/ 1908795 w 1981947"/>
              <a:gd name="connsiteY7" fmla="*/ 885139 h 2525161"/>
              <a:gd name="connsiteX8" fmla="*/ 1981947 w 1981947"/>
              <a:gd name="connsiteY8" fmla="*/ 965606 h 2525161"/>
              <a:gd name="connsiteX9" fmla="*/ 1940887 w 1981947"/>
              <a:gd name="connsiteY9" fmla="*/ 1044894 h 2525161"/>
              <a:gd name="connsiteX10" fmla="*/ 1863253 w 1981947"/>
              <a:gd name="connsiteY10" fmla="*/ 1131968 h 2525161"/>
              <a:gd name="connsiteX11" fmla="*/ 1707982 w 1981947"/>
              <a:gd name="connsiteY11" fmla="*/ 1219043 h 2525161"/>
              <a:gd name="connsiteX12" fmla="*/ 1652763 w 1981947"/>
              <a:gd name="connsiteY12" fmla="*/ 1265530 h 2525161"/>
              <a:gd name="connsiteX13" fmla="*/ 1506459 w 1981947"/>
              <a:gd name="connsiteY13" fmla="*/ 1367942 h 2525161"/>
              <a:gd name="connsiteX14" fmla="*/ 1389416 w 1981947"/>
              <a:gd name="connsiteY14" fmla="*/ 1521562 h 2525161"/>
              <a:gd name="connsiteX15" fmla="*/ 1265057 w 1981947"/>
              <a:gd name="connsiteY15" fmla="*/ 1631290 h 2525161"/>
              <a:gd name="connsiteX16" fmla="*/ 1060232 w 1981947"/>
              <a:gd name="connsiteY16" fmla="*/ 1704442 h 2525161"/>
              <a:gd name="connsiteX17" fmla="*/ 921243 w 1981947"/>
              <a:gd name="connsiteY17" fmla="*/ 1755648 h 2525161"/>
              <a:gd name="connsiteX18" fmla="*/ 833460 w 1981947"/>
              <a:gd name="connsiteY18" fmla="*/ 1814170 h 2525161"/>
              <a:gd name="connsiteX19" fmla="*/ 592059 w 1981947"/>
              <a:gd name="connsiteY19" fmla="*/ 1865376 h 2525161"/>
              <a:gd name="connsiteX20" fmla="*/ 394548 w 1981947"/>
              <a:gd name="connsiteY20" fmla="*/ 1953158 h 2525161"/>
              <a:gd name="connsiteX21" fmla="*/ 233614 w 1981947"/>
              <a:gd name="connsiteY21" fmla="*/ 2040941 h 2525161"/>
              <a:gd name="connsiteX22" fmla="*/ 232907 w 1981947"/>
              <a:gd name="connsiteY22" fmla="*/ 2263937 h 2525161"/>
              <a:gd name="connsiteX23" fmla="*/ 0 w 1981947"/>
              <a:gd name="connsiteY23" fmla="*/ 2525161 h 2525161"/>
              <a:gd name="connsiteX0" fmla="*/ 1711284 w 1981947"/>
              <a:gd name="connsiteY0" fmla="*/ 0 h 2525161"/>
              <a:gd name="connsiteX1" fmla="*/ 1711284 w 1981947"/>
              <a:gd name="connsiteY1" fmla="*/ 0 h 2525161"/>
              <a:gd name="connsiteX2" fmla="*/ 1564980 w 1981947"/>
              <a:gd name="connsiteY2" fmla="*/ 197510 h 2525161"/>
              <a:gd name="connsiteX3" fmla="*/ 1484513 w 1981947"/>
              <a:gd name="connsiteY3" fmla="*/ 409651 h 2525161"/>
              <a:gd name="connsiteX4" fmla="*/ 1477198 w 1981947"/>
              <a:gd name="connsiteY4" fmla="*/ 526694 h 2525161"/>
              <a:gd name="connsiteX5" fmla="*/ 1601556 w 1981947"/>
              <a:gd name="connsiteY5" fmla="*/ 694944 h 2525161"/>
              <a:gd name="connsiteX6" fmla="*/ 1762491 w 1981947"/>
              <a:gd name="connsiteY6" fmla="*/ 768096 h 2525161"/>
              <a:gd name="connsiteX7" fmla="*/ 1908795 w 1981947"/>
              <a:gd name="connsiteY7" fmla="*/ 885139 h 2525161"/>
              <a:gd name="connsiteX8" fmla="*/ 1981947 w 1981947"/>
              <a:gd name="connsiteY8" fmla="*/ 965606 h 2525161"/>
              <a:gd name="connsiteX9" fmla="*/ 1940887 w 1981947"/>
              <a:gd name="connsiteY9" fmla="*/ 1044894 h 2525161"/>
              <a:gd name="connsiteX10" fmla="*/ 1863253 w 1981947"/>
              <a:gd name="connsiteY10" fmla="*/ 1131968 h 2525161"/>
              <a:gd name="connsiteX11" fmla="*/ 1707982 w 1981947"/>
              <a:gd name="connsiteY11" fmla="*/ 1219043 h 2525161"/>
              <a:gd name="connsiteX12" fmla="*/ 1652763 w 1981947"/>
              <a:gd name="connsiteY12" fmla="*/ 1265530 h 2525161"/>
              <a:gd name="connsiteX13" fmla="*/ 1506459 w 1981947"/>
              <a:gd name="connsiteY13" fmla="*/ 1367942 h 2525161"/>
              <a:gd name="connsiteX14" fmla="*/ 1389416 w 1981947"/>
              <a:gd name="connsiteY14" fmla="*/ 1521562 h 2525161"/>
              <a:gd name="connsiteX15" fmla="*/ 1265057 w 1981947"/>
              <a:gd name="connsiteY15" fmla="*/ 1631290 h 2525161"/>
              <a:gd name="connsiteX16" fmla="*/ 1060232 w 1981947"/>
              <a:gd name="connsiteY16" fmla="*/ 1704442 h 2525161"/>
              <a:gd name="connsiteX17" fmla="*/ 921243 w 1981947"/>
              <a:gd name="connsiteY17" fmla="*/ 1755648 h 2525161"/>
              <a:gd name="connsiteX18" fmla="*/ 833460 w 1981947"/>
              <a:gd name="connsiteY18" fmla="*/ 1814170 h 2525161"/>
              <a:gd name="connsiteX19" fmla="*/ 592059 w 1981947"/>
              <a:gd name="connsiteY19" fmla="*/ 1865376 h 2525161"/>
              <a:gd name="connsiteX20" fmla="*/ 394548 w 1981947"/>
              <a:gd name="connsiteY20" fmla="*/ 1953158 h 2525161"/>
              <a:gd name="connsiteX21" fmla="*/ 233614 w 1981947"/>
              <a:gd name="connsiteY21" fmla="*/ 2040941 h 2525161"/>
              <a:gd name="connsiteX22" fmla="*/ 0 w 1981947"/>
              <a:gd name="connsiteY22" fmla="*/ 2525161 h 2525161"/>
              <a:gd name="connsiteX0" fmla="*/ 1711284 w 1981947"/>
              <a:gd name="connsiteY0" fmla="*/ 0 h 2525161"/>
              <a:gd name="connsiteX1" fmla="*/ 1711284 w 1981947"/>
              <a:gd name="connsiteY1" fmla="*/ 0 h 2525161"/>
              <a:gd name="connsiteX2" fmla="*/ 1564980 w 1981947"/>
              <a:gd name="connsiteY2" fmla="*/ 197510 h 2525161"/>
              <a:gd name="connsiteX3" fmla="*/ 1484513 w 1981947"/>
              <a:gd name="connsiteY3" fmla="*/ 409651 h 2525161"/>
              <a:gd name="connsiteX4" fmla="*/ 1477198 w 1981947"/>
              <a:gd name="connsiteY4" fmla="*/ 526694 h 2525161"/>
              <a:gd name="connsiteX5" fmla="*/ 1601556 w 1981947"/>
              <a:gd name="connsiteY5" fmla="*/ 694944 h 2525161"/>
              <a:gd name="connsiteX6" fmla="*/ 1762491 w 1981947"/>
              <a:gd name="connsiteY6" fmla="*/ 768096 h 2525161"/>
              <a:gd name="connsiteX7" fmla="*/ 1908795 w 1981947"/>
              <a:gd name="connsiteY7" fmla="*/ 885139 h 2525161"/>
              <a:gd name="connsiteX8" fmla="*/ 1981947 w 1981947"/>
              <a:gd name="connsiteY8" fmla="*/ 965606 h 2525161"/>
              <a:gd name="connsiteX9" fmla="*/ 1940887 w 1981947"/>
              <a:gd name="connsiteY9" fmla="*/ 1044894 h 2525161"/>
              <a:gd name="connsiteX10" fmla="*/ 1863253 w 1981947"/>
              <a:gd name="connsiteY10" fmla="*/ 1131968 h 2525161"/>
              <a:gd name="connsiteX11" fmla="*/ 1707982 w 1981947"/>
              <a:gd name="connsiteY11" fmla="*/ 1219043 h 2525161"/>
              <a:gd name="connsiteX12" fmla="*/ 1652763 w 1981947"/>
              <a:gd name="connsiteY12" fmla="*/ 1265530 h 2525161"/>
              <a:gd name="connsiteX13" fmla="*/ 1506459 w 1981947"/>
              <a:gd name="connsiteY13" fmla="*/ 1367942 h 2525161"/>
              <a:gd name="connsiteX14" fmla="*/ 1389416 w 1981947"/>
              <a:gd name="connsiteY14" fmla="*/ 1521562 h 2525161"/>
              <a:gd name="connsiteX15" fmla="*/ 1265057 w 1981947"/>
              <a:gd name="connsiteY15" fmla="*/ 1631290 h 2525161"/>
              <a:gd name="connsiteX16" fmla="*/ 1060232 w 1981947"/>
              <a:gd name="connsiteY16" fmla="*/ 1704442 h 2525161"/>
              <a:gd name="connsiteX17" fmla="*/ 921243 w 1981947"/>
              <a:gd name="connsiteY17" fmla="*/ 1755648 h 2525161"/>
              <a:gd name="connsiteX18" fmla="*/ 833460 w 1981947"/>
              <a:gd name="connsiteY18" fmla="*/ 1814170 h 2525161"/>
              <a:gd name="connsiteX19" fmla="*/ 592059 w 1981947"/>
              <a:gd name="connsiteY19" fmla="*/ 1865376 h 2525161"/>
              <a:gd name="connsiteX20" fmla="*/ 394548 w 1981947"/>
              <a:gd name="connsiteY20" fmla="*/ 1953158 h 2525161"/>
              <a:gd name="connsiteX21" fmla="*/ 0 w 1981947"/>
              <a:gd name="connsiteY21" fmla="*/ 2525161 h 2525161"/>
              <a:gd name="connsiteX0" fmla="*/ 1711284 w 1981947"/>
              <a:gd name="connsiteY0" fmla="*/ 0 h 2525161"/>
              <a:gd name="connsiteX1" fmla="*/ 1711284 w 1981947"/>
              <a:gd name="connsiteY1" fmla="*/ 0 h 2525161"/>
              <a:gd name="connsiteX2" fmla="*/ 1564980 w 1981947"/>
              <a:gd name="connsiteY2" fmla="*/ 197510 h 2525161"/>
              <a:gd name="connsiteX3" fmla="*/ 1484513 w 1981947"/>
              <a:gd name="connsiteY3" fmla="*/ 409651 h 2525161"/>
              <a:gd name="connsiteX4" fmla="*/ 1477198 w 1981947"/>
              <a:gd name="connsiteY4" fmla="*/ 526694 h 2525161"/>
              <a:gd name="connsiteX5" fmla="*/ 1601556 w 1981947"/>
              <a:gd name="connsiteY5" fmla="*/ 694944 h 2525161"/>
              <a:gd name="connsiteX6" fmla="*/ 1762491 w 1981947"/>
              <a:gd name="connsiteY6" fmla="*/ 768096 h 2525161"/>
              <a:gd name="connsiteX7" fmla="*/ 1908795 w 1981947"/>
              <a:gd name="connsiteY7" fmla="*/ 885139 h 2525161"/>
              <a:gd name="connsiteX8" fmla="*/ 1981947 w 1981947"/>
              <a:gd name="connsiteY8" fmla="*/ 965606 h 2525161"/>
              <a:gd name="connsiteX9" fmla="*/ 1940887 w 1981947"/>
              <a:gd name="connsiteY9" fmla="*/ 1044894 h 2525161"/>
              <a:gd name="connsiteX10" fmla="*/ 1863253 w 1981947"/>
              <a:gd name="connsiteY10" fmla="*/ 1131968 h 2525161"/>
              <a:gd name="connsiteX11" fmla="*/ 1707982 w 1981947"/>
              <a:gd name="connsiteY11" fmla="*/ 1219043 h 2525161"/>
              <a:gd name="connsiteX12" fmla="*/ 1652763 w 1981947"/>
              <a:gd name="connsiteY12" fmla="*/ 1265530 h 2525161"/>
              <a:gd name="connsiteX13" fmla="*/ 1506459 w 1981947"/>
              <a:gd name="connsiteY13" fmla="*/ 1367942 h 2525161"/>
              <a:gd name="connsiteX14" fmla="*/ 1389416 w 1981947"/>
              <a:gd name="connsiteY14" fmla="*/ 1521562 h 2525161"/>
              <a:gd name="connsiteX15" fmla="*/ 1265057 w 1981947"/>
              <a:gd name="connsiteY15" fmla="*/ 1631290 h 2525161"/>
              <a:gd name="connsiteX16" fmla="*/ 1060232 w 1981947"/>
              <a:gd name="connsiteY16" fmla="*/ 1704442 h 2525161"/>
              <a:gd name="connsiteX17" fmla="*/ 921243 w 1981947"/>
              <a:gd name="connsiteY17" fmla="*/ 1755648 h 2525161"/>
              <a:gd name="connsiteX18" fmla="*/ 833460 w 1981947"/>
              <a:gd name="connsiteY18" fmla="*/ 1814170 h 2525161"/>
              <a:gd name="connsiteX19" fmla="*/ 592059 w 1981947"/>
              <a:gd name="connsiteY19" fmla="*/ 1865376 h 2525161"/>
              <a:gd name="connsiteX20" fmla="*/ 0 w 1981947"/>
              <a:gd name="connsiteY20" fmla="*/ 2525161 h 2525161"/>
              <a:gd name="connsiteX0" fmla="*/ 1711284 w 1981947"/>
              <a:gd name="connsiteY0" fmla="*/ 0 h 2525161"/>
              <a:gd name="connsiteX1" fmla="*/ 1711284 w 1981947"/>
              <a:gd name="connsiteY1" fmla="*/ 0 h 2525161"/>
              <a:gd name="connsiteX2" fmla="*/ 1564980 w 1981947"/>
              <a:gd name="connsiteY2" fmla="*/ 197510 h 2525161"/>
              <a:gd name="connsiteX3" fmla="*/ 1484513 w 1981947"/>
              <a:gd name="connsiteY3" fmla="*/ 409651 h 2525161"/>
              <a:gd name="connsiteX4" fmla="*/ 1477198 w 1981947"/>
              <a:gd name="connsiteY4" fmla="*/ 526694 h 2525161"/>
              <a:gd name="connsiteX5" fmla="*/ 1601556 w 1981947"/>
              <a:gd name="connsiteY5" fmla="*/ 694944 h 2525161"/>
              <a:gd name="connsiteX6" fmla="*/ 1762491 w 1981947"/>
              <a:gd name="connsiteY6" fmla="*/ 768096 h 2525161"/>
              <a:gd name="connsiteX7" fmla="*/ 1908795 w 1981947"/>
              <a:gd name="connsiteY7" fmla="*/ 885139 h 2525161"/>
              <a:gd name="connsiteX8" fmla="*/ 1981947 w 1981947"/>
              <a:gd name="connsiteY8" fmla="*/ 965606 h 2525161"/>
              <a:gd name="connsiteX9" fmla="*/ 1940887 w 1981947"/>
              <a:gd name="connsiteY9" fmla="*/ 1044894 h 2525161"/>
              <a:gd name="connsiteX10" fmla="*/ 1863253 w 1981947"/>
              <a:gd name="connsiteY10" fmla="*/ 1131968 h 2525161"/>
              <a:gd name="connsiteX11" fmla="*/ 1707982 w 1981947"/>
              <a:gd name="connsiteY11" fmla="*/ 1219043 h 2525161"/>
              <a:gd name="connsiteX12" fmla="*/ 1652763 w 1981947"/>
              <a:gd name="connsiteY12" fmla="*/ 1265530 h 2525161"/>
              <a:gd name="connsiteX13" fmla="*/ 1506459 w 1981947"/>
              <a:gd name="connsiteY13" fmla="*/ 1367942 h 2525161"/>
              <a:gd name="connsiteX14" fmla="*/ 1389416 w 1981947"/>
              <a:gd name="connsiteY14" fmla="*/ 1521562 h 2525161"/>
              <a:gd name="connsiteX15" fmla="*/ 1265057 w 1981947"/>
              <a:gd name="connsiteY15" fmla="*/ 1631290 h 2525161"/>
              <a:gd name="connsiteX16" fmla="*/ 1060232 w 1981947"/>
              <a:gd name="connsiteY16" fmla="*/ 1704442 h 2525161"/>
              <a:gd name="connsiteX17" fmla="*/ 921243 w 1981947"/>
              <a:gd name="connsiteY17" fmla="*/ 1755648 h 2525161"/>
              <a:gd name="connsiteX18" fmla="*/ 592059 w 1981947"/>
              <a:gd name="connsiteY18" fmla="*/ 1865376 h 2525161"/>
              <a:gd name="connsiteX19" fmla="*/ 0 w 1981947"/>
              <a:gd name="connsiteY19" fmla="*/ 2525161 h 2525161"/>
              <a:gd name="connsiteX0" fmla="*/ 1711284 w 1981947"/>
              <a:gd name="connsiteY0" fmla="*/ 0 h 2525161"/>
              <a:gd name="connsiteX1" fmla="*/ 1711284 w 1981947"/>
              <a:gd name="connsiteY1" fmla="*/ 0 h 2525161"/>
              <a:gd name="connsiteX2" fmla="*/ 1564980 w 1981947"/>
              <a:gd name="connsiteY2" fmla="*/ 197510 h 2525161"/>
              <a:gd name="connsiteX3" fmla="*/ 1484513 w 1981947"/>
              <a:gd name="connsiteY3" fmla="*/ 409651 h 2525161"/>
              <a:gd name="connsiteX4" fmla="*/ 1477198 w 1981947"/>
              <a:gd name="connsiteY4" fmla="*/ 526694 h 2525161"/>
              <a:gd name="connsiteX5" fmla="*/ 1601556 w 1981947"/>
              <a:gd name="connsiteY5" fmla="*/ 694944 h 2525161"/>
              <a:gd name="connsiteX6" fmla="*/ 1762491 w 1981947"/>
              <a:gd name="connsiteY6" fmla="*/ 768096 h 2525161"/>
              <a:gd name="connsiteX7" fmla="*/ 1908795 w 1981947"/>
              <a:gd name="connsiteY7" fmla="*/ 885139 h 2525161"/>
              <a:gd name="connsiteX8" fmla="*/ 1981947 w 1981947"/>
              <a:gd name="connsiteY8" fmla="*/ 965606 h 2525161"/>
              <a:gd name="connsiteX9" fmla="*/ 1940887 w 1981947"/>
              <a:gd name="connsiteY9" fmla="*/ 1044894 h 2525161"/>
              <a:gd name="connsiteX10" fmla="*/ 1863253 w 1981947"/>
              <a:gd name="connsiteY10" fmla="*/ 1131968 h 2525161"/>
              <a:gd name="connsiteX11" fmla="*/ 1707982 w 1981947"/>
              <a:gd name="connsiteY11" fmla="*/ 1219043 h 2525161"/>
              <a:gd name="connsiteX12" fmla="*/ 1652763 w 1981947"/>
              <a:gd name="connsiteY12" fmla="*/ 1265530 h 2525161"/>
              <a:gd name="connsiteX13" fmla="*/ 1506459 w 1981947"/>
              <a:gd name="connsiteY13" fmla="*/ 1367942 h 2525161"/>
              <a:gd name="connsiteX14" fmla="*/ 1389416 w 1981947"/>
              <a:gd name="connsiteY14" fmla="*/ 1521562 h 2525161"/>
              <a:gd name="connsiteX15" fmla="*/ 1265057 w 1981947"/>
              <a:gd name="connsiteY15" fmla="*/ 1631290 h 2525161"/>
              <a:gd name="connsiteX16" fmla="*/ 1060232 w 1981947"/>
              <a:gd name="connsiteY16" fmla="*/ 1704442 h 2525161"/>
              <a:gd name="connsiteX17" fmla="*/ 921243 w 1981947"/>
              <a:gd name="connsiteY17" fmla="*/ 1755648 h 2525161"/>
              <a:gd name="connsiteX18" fmla="*/ 621084 w 1981947"/>
              <a:gd name="connsiteY18" fmla="*/ 1915641 h 2525161"/>
              <a:gd name="connsiteX19" fmla="*/ 0 w 1981947"/>
              <a:gd name="connsiteY19" fmla="*/ 2525161 h 2525161"/>
              <a:gd name="connsiteX0" fmla="*/ 1711284 w 1981947"/>
              <a:gd name="connsiteY0" fmla="*/ 0 h 2525161"/>
              <a:gd name="connsiteX1" fmla="*/ 1711284 w 1981947"/>
              <a:gd name="connsiteY1" fmla="*/ 0 h 2525161"/>
              <a:gd name="connsiteX2" fmla="*/ 1564980 w 1981947"/>
              <a:gd name="connsiteY2" fmla="*/ 197510 h 2525161"/>
              <a:gd name="connsiteX3" fmla="*/ 1484513 w 1981947"/>
              <a:gd name="connsiteY3" fmla="*/ 409651 h 2525161"/>
              <a:gd name="connsiteX4" fmla="*/ 1477198 w 1981947"/>
              <a:gd name="connsiteY4" fmla="*/ 526694 h 2525161"/>
              <a:gd name="connsiteX5" fmla="*/ 1601556 w 1981947"/>
              <a:gd name="connsiteY5" fmla="*/ 694944 h 2525161"/>
              <a:gd name="connsiteX6" fmla="*/ 1762491 w 1981947"/>
              <a:gd name="connsiteY6" fmla="*/ 768096 h 2525161"/>
              <a:gd name="connsiteX7" fmla="*/ 1908795 w 1981947"/>
              <a:gd name="connsiteY7" fmla="*/ 885139 h 2525161"/>
              <a:gd name="connsiteX8" fmla="*/ 1981947 w 1981947"/>
              <a:gd name="connsiteY8" fmla="*/ 965606 h 2525161"/>
              <a:gd name="connsiteX9" fmla="*/ 1940887 w 1981947"/>
              <a:gd name="connsiteY9" fmla="*/ 1044894 h 2525161"/>
              <a:gd name="connsiteX10" fmla="*/ 1863253 w 1981947"/>
              <a:gd name="connsiteY10" fmla="*/ 1131968 h 2525161"/>
              <a:gd name="connsiteX11" fmla="*/ 1707982 w 1981947"/>
              <a:gd name="connsiteY11" fmla="*/ 1219043 h 2525161"/>
              <a:gd name="connsiteX12" fmla="*/ 1652763 w 1981947"/>
              <a:gd name="connsiteY12" fmla="*/ 1265530 h 2525161"/>
              <a:gd name="connsiteX13" fmla="*/ 1506459 w 1981947"/>
              <a:gd name="connsiteY13" fmla="*/ 1367942 h 2525161"/>
              <a:gd name="connsiteX14" fmla="*/ 1389416 w 1981947"/>
              <a:gd name="connsiteY14" fmla="*/ 1521562 h 2525161"/>
              <a:gd name="connsiteX15" fmla="*/ 1265057 w 1981947"/>
              <a:gd name="connsiteY15" fmla="*/ 1631290 h 2525161"/>
              <a:gd name="connsiteX16" fmla="*/ 1060232 w 1981947"/>
              <a:gd name="connsiteY16" fmla="*/ 1704442 h 2525161"/>
              <a:gd name="connsiteX17" fmla="*/ 921243 w 1981947"/>
              <a:gd name="connsiteY17" fmla="*/ 1755648 h 2525161"/>
              <a:gd name="connsiteX18" fmla="*/ 0 w 1981947"/>
              <a:gd name="connsiteY18" fmla="*/ 2525161 h 2525161"/>
              <a:gd name="connsiteX0" fmla="*/ 1711284 w 1981947"/>
              <a:gd name="connsiteY0" fmla="*/ 0 h 2525161"/>
              <a:gd name="connsiteX1" fmla="*/ 1711284 w 1981947"/>
              <a:gd name="connsiteY1" fmla="*/ 0 h 2525161"/>
              <a:gd name="connsiteX2" fmla="*/ 1564980 w 1981947"/>
              <a:gd name="connsiteY2" fmla="*/ 197510 h 2525161"/>
              <a:gd name="connsiteX3" fmla="*/ 1484513 w 1981947"/>
              <a:gd name="connsiteY3" fmla="*/ 409651 h 2525161"/>
              <a:gd name="connsiteX4" fmla="*/ 1477198 w 1981947"/>
              <a:gd name="connsiteY4" fmla="*/ 526694 h 2525161"/>
              <a:gd name="connsiteX5" fmla="*/ 1601556 w 1981947"/>
              <a:gd name="connsiteY5" fmla="*/ 694944 h 2525161"/>
              <a:gd name="connsiteX6" fmla="*/ 1762491 w 1981947"/>
              <a:gd name="connsiteY6" fmla="*/ 768096 h 2525161"/>
              <a:gd name="connsiteX7" fmla="*/ 1908795 w 1981947"/>
              <a:gd name="connsiteY7" fmla="*/ 885139 h 2525161"/>
              <a:gd name="connsiteX8" fmla="*/ 1981947 w 1981947"/>
              <a:gd name="connsiteY8" fmla="*/ 965606 h 2525161"/>
              <a:gd name="connsiteX9" fmla="*/ 1940887 w 1981947"/>
              <a:gd name="connsiteY9" fmla="*/ 1044894 h 2525161"/>
              <a:gd name="connsiteX10" fmla="*/ 1863253 w 1981947"/>
              <a:gd name="connsiteY10" fmla="*/ 1131968 h 2525161"/>
              <a:gd name="connsiteX11" fmla="*/ 1707982 w 1981947"/>
              <a:gd name="connsiteY11" fmla="*/ 1219043 h 2525161"/>
              <a:gd name="connsiteX12" fmla="*/ 1652763 w 1981947"/>
              <a:gd name="connsiteY12" fmla="*/ 1265530 h 2525161"/>
              <a:gd name="connsiteX13" fmla="*/ 1506459 w 1981947"/>
              <a:gd name="connsiteY13" fmla="*/ 1367942 h 2525161"/>
              <a:gd name="connsiteX14" fmla="*/ 1389416 w 1981947"/>
              <a:gd name="connsiteY14" fmla="*/ 1521562 h 2525161"/>
              <a:gd name="connsiteX15" fmla="*/ 1265057 w 1981947"/>
              <a:gd name="connsiteY15" fmla="*/ 1631290 h 2525161"/>
              <a:gd name="connsiteX16" fmla="*/ 1060232 w 1981947"/>
              <a:gd name="connsiteY16" fmla="*/ 1704442 h 2525161"/>
              <a:gd name="connsiteX17" fmla="*/ 0 w 1981947"/>
              <a:gd name="connsiteY17" fmla="*/ 2525161 h 2525161"/>
              <a:gd name="connsiteX0" fmla="*/ 1711284 w 1981947"/>
              <a:gd name="connsiteY0" fmla="*/ 0 h 2525161"/>
              <a:gd name="connsiteX1" fmla="*/ 1711284 w 1981947"/>
              <a:gd name="connsiteY1" fmla="*/ 0 h 2525161"/>
              <a:gd name="connsiteX2" fmla="*/ 1564980 w 1981947"/>
              <a:gd name="connsiteY2" fmla="*/ 197510 h 2525161"/>
              <a:gd name="connsiteX3" fmla="*/ 1484513 w 1981947"/>
              <a:gd name="connsiteY3" fmla="*/ 409651 h 2525161"/>
              <a:gd name="connsiteX4" fmla="*/ 1477198 w 1981947"/>
              <a:gd name="connsiteY4" fmla="*/ 526694 h 2525161"/>
              <a:gd name="connsiteX5" fmla="*/ 1601556 w 1981947"/>
              <a:gd name="connsiteY5" fmla="*/ 694944 h 2525161"/>
              <a:gd name="connsiteX6" fmla="*/ 1762491 w 1981947"/>
              <a:gd name="connsiteY6" fmla="*/ 768096 h 2525161"/>
              <a:gd name="connsiteX7" fmla="*/ 1908795 w 1981947"/>
              <a:gd name="connsiteY7" fmla="*/ 885139 h 2525161"/>
              <a:gd name="connsiteX8" fmla="*/ 1981947 w 1981947"/>
              <a:gd name="connsiteY8" fmla="*/ 965606 h 2525161"/>
              <a:gd name="connsiteX9" fmla="*/ 1940887 w 1981947"/>
              <a:gd name="connsiteY9" fmla="*/ 1044894 h 2525161"/>
              <a:gd name="connsiteX10" fmla="*/ 1863253 w 1981947"/>
              <a:gd name="connsiteY10" fmla="*/ 1131968 h 2525161"/>
              <a:gd name="connsiteX11" fmla="*/ 1707982 w 1981947"/>
              <a:gd name="connsiteY11" fmla="*/ 1219043 h 2525161"/>
              <a:gd name="connsiteX12" fmla="*/ 1652763 w 1981947"/>
              <a:gd name="connsiteY12" fmla="*/ 1265530 h 2525161"/>
              <a:gd name="connsiteX13" fmla="*/ 1506459 w 1981947"/>
              <a:gd name="connsiteY13" fmla="*/ 1367942 h 2525161"/>
              <a:gd name="connsiteX14" fmla="*/ 1389416 w 1981947"/>
              <a:gd name="connsiteY14" fmla="*/ 1521562 h 2525161"/>
              <a:gd name="connsiteX15" fmla="*/ 1265057 w 1981947"/>
              <a:gd name="connsiteY15" fmla="*/ 1631290 h 2525161"/>
              <a:gd name="connsiteX16" fmla="*/ 0 w 1981947"/>
              <a:gd name="connsiteY16" fmla="*/ 2525161 h 2525161"/>
              <a:gd name="connsiteX0" fmla="*/ 1711284 w 1981947"/>
              <a:gd name="connsiteY0" fmla="*/ 0 h 2525161"/>
              <a:gd name="connsiteX1" fmla="*/ 1711284 w 1981947"/>
              <a:gd name="connsiteY1" fmla="*/ 0 h 2525161"/>
              <a:gd name="connsiteX2" fmla="*/ 1564980 w 1981947"/>
              <a:gd name="connsiteY2" fmla="*/ 197510 h 2525161"/>
              <a:gd name="connsiteX3" fmla="*/ 1484513 w 1981947"/>
              <a:gd name="connsiteY3" fmla="*/ 409651 h 2525161"/>
              <a:gd name="connsiteX4" fmla="*/ 1477198 w 1981947"/>
              <a:gd name="connsiteY4" fmla="*/ 526694 h 2525161"/>
              <a:gd name="connsiteX5" fmla="*/ 1601556 w 1981947"/>
              <a:gd name="connsiteY5" fmla="*/ 694944 h 2525161"/>
              <a:gd name="connsiteX6" fmla="*/ 1762491 w 1981947"/>
              <a:gd name="connsiteY6" fmla="*/ 768096 h 2525161"/>
              <a:gd name="connsiteX7" fmla="*/ 1908795 w 1981947"/>
              <a:gd name="connsiteY7" fmla="*/ 885139 h 2525161"/>
              <a:gd name="connsiteX8" fmla="*/ 1981947 w 1981947"/>
              <a:gd name="connsiteY8" fmla="*/ 965606 h 2525161"/>
              <a:gd name="connsiteX9" fmla="*/ 1940887 w 1981947"/>
              <a:gd name="connsiteY9" fmla="*/ 1044894 h 2525161"/>
              <a:gd name="connsiteX10" fmla="*/ 1863253 w 1981947"/>
              <a:gd name="connsiteY10" fmla="*/ 1131968 h 2525161"/>
              <a:gd name="connsiteX11" fmla="*/ 1707982 w 1981947"/>
              <a:gd name="connsiteY11" fmla="*/ 1219043 h 2525161"/>
              <a:gd name="connsiteX12" fmla="*/ 1652763 w 1981947"/>
              <a:gd name="connsiteY12" fmla="*/ 1265530 h 2525161"/>
              <a:gd name="connsiteX13" fmla="*/ 1506459 w 1981947"/>
              <a:gd name="connsiteY13" fmla="*/ 1367942 h 2525161"/>
              <a:gd name="connsiteX14" fmla="*/ 1389416 w 1981947"/>
              <a:gd name="connsiteY14" fmla="*/ 1521562 h 2525161"/>
              <a:gd name="connsiteX15" fmla="*/ 0 w 1981947"/>
              <a:gd name="connsiteY15" fmla="*/ 2525161 h 2525161"/>
              <a:gd name="connsiteX0" fmla="*/ 321868 w 592531"/>
              <a:gd name="connsiteY0" fmla="*/ 0 h 1521562"/>
              <a:gd name="connsiteX1" fmla="*/ 321868 w 592531"/>
              <a:gd name="connsiteY1" fmla="*/ 0 h 1521562"/>
              <a:gd name="connsiteX2" fmla="*/ 175564 w 592531"/>
              <a:gd name="connsiteY2" fmla="*/ 197510 h 1521562"/>
              <a:gd name="connsiteX3" fmla="*/ 95097 w 592531"/>
              <a:gd name="connsiteY3" fmla="*/ 409651 h 1521562"/>
              <a:gd name="connsiteX4" fmla="*/ 87782 w 592531"/>
              <a:gd name="connsiteY4" fmla="*/ 526694 h 1521562"/>
              <a:gd name="connsiteX5" fmla="*/ 212140 w 592531"/>
              <a:gd name="connsiteY5" fmla="*/ 694944 h 1521562"/>
              <a:gd name="connsiteX6" fmla="*/ 373075 w 592531"/>
              <a:gd name="connsiteY6" fmla="*/ 768096 h 1521562"/>
              <a:gd name="connsiteX7" fmla="*/ 519379 w 592531"/>
              <a:gd name="connsiteY7" fmla="*/ 885139 h 1521562"/>
              <a:gd name="connsiteX8" fmla="*/ 592531 w 592531"/>
              <a:gd name="connsiteY8" fmla="*/ 965606 h 1521562"/>
              <a:gd name="connsiteX9" fmla="*/ 551471 w 592531"/>
              <a:gd name="connsiteY9" fmla="*/ 1044894 h 1521562"/>
              <a:gd name="connsiteX10" fmla="*/ 473837 w 592531"/>
              <a:gd name="connsiteY10" fmla="*/ 1131968 h 1521562"/>
              <a:gd name="connsiteX11" fmla="*/ 318566 w 592531"/>
              <a:gd name="connsiteY11" fmla="*/ 1219043 h 1521562"/>
              <a:gd name="connsiteX12" fmla="*/ 263347 w 592531"/>
              <a:gd name="connsiteY12" fmla="*/ 1265530 h 1521562"/>
              <a:gd name="connsiteX13" fmla="*/ 117043 w 592531"/>
              <a:gd name="connsiteY13" fmla="*/ 1367942 h 1521562"/>
              <a:gd name="connsiteX14" fmla="*/ 0 w 592531"/>
              <a:gd name="connsiteY14" fmla="*/ 1521562 h 1521562"/>
              <a:gd name="connsiteX15" fmla="*/ 473836 w 592531"/>
              <a:gd name="connsiteY15" fmla="*/ 1480268 h 1521562"/>
              <a:gd name="connsiteX0" fmla="*/ 234086 w 504749"/>
              <a:gd name="connsiteY0" fmla="*/ 0 h 1480268"/>
              <a:gd name="connsiteX1" fmla="*/ 234086 w 504749"/>
              <a:gd name="connsiteY1" fmla="*/ 0 h 1480268"/>
              <a:gd name="connsiteX2" fmla="*/ 87782 w 504749"/>
              <a:gd name="connsiteY2" fmla="*/ 197510 h 1480268"/>
              <a:gd name="connsiteX3" fmla="*/ 7315 w 504749"/>
              <a:gd name="connsiteY3" fmla="*/ 409651 h 1480268"/>
              <a:gd name="connsiteX4" fmla="*/ 0 w 504749"/>
              <a:gd name="connsiteY4" fmla="*/ 526694 h 1480268"/>
              <a:gd name="connsiteX5" fmla="*/ 124358 w 504749"/>
              <a:gd name="connsiteY5" fmla="*/ 694944 h 1480268"/>
              <a:gd name="connsiteX6" fmla="*/ 285293 w 504749"/>
              <a:gd name="connsiteY6" fmla="*/ 768096 h 1480268"/>
              <a:gd name="connsiteX7" fmla="*/ 431597 w 504749"/>
              <a:gd name="connsiteY7" fmla="*/ 885139 h 1480268"/>
              <a:gd name="connsiteX8" fmla="*/ 504749 w 504749"/>
              <a:gd name="connsiteY8" fmla="*/ 965606 h 1480268"/>
              <a:gd name="connsiteX9" fmla="*/ 463689 w 504749"/>
              <a:gd name="connsiteY9" fmla="*/ 1044894 h 1480268"/>
              <a:gd name="connsiteX10" fmla="*/ 386055 w 504749"/>
              <a:gd name="connsiteY10" fmla="*/ 1131968 h 1480268"/>
              <a:gd name="connsiteX11" fmla="*/ 230784 w 504749"/>
              <a:gd name="connsiteY11" fmla="*/ 1219043 h 1480268"/>
              <a:gd name="connsiteX12" fmla="*/ 175565 w 504749"/>
              <a:gd name="connsiteY12" fmla="*/ 1265530 h 1480268"/>
              <a:gd name="connsiteX13" fmla="*/ 29261 w 504749"/>
              <a:gd name="connsiteY13" fmla="*/ 1367942 h 1480268"/>
              <a:gd name="connsiteX14" fmla="*/ 386054 w 504749"/>
              <a:gd name="connsiteY14" fmla="*/ 1480268 h 1480268"/>
              <a:gd name="connsiteX0" fmla="*/ 234086 w 504749"/>
              <a:gd name="connsiteY0" fmla="*/ 0 h 1480268"/>
              <a:gd name="connsiteX1" fmla="*/ 234086 w 504749"/>
              <a:gd name="connsiteY1" fmla="*/ 0 h 1480268"/>
              <a:gd name="connsiteX2" fmla="*/ 87782 w 504749"/>
              <a:gd name="connsiteY2" fmla="*/ 197510 h 1480268"/>
              <a:gd name="connsiteX3" fmla="*/ 7315 w 504749"/>
              <a:gd name="connsiteY3" fmla="*/ 409651 h 1480268"/>
              <a:gd name="connsiteX4" fmla="*/ 0 w 504749"/>
              <a:gd name="connsiteY4" fmla="*/ 526694 h 1480268"/>
              <a:gd name="connsiteX5" fmla="*/ 124358 w 504749"/>
              <a:gd name="connsiteY5" fmla="*/ 694944 h 1480268"/>
              <a:gd name="connsiteX6" fmla="*/ 285293 w 504749"/>
              <a:gd name="connsiteY6" fmla="*/ 768096 h 1480268"/>
              <a:gd name="connsiteX7" fmla="*/ 431597 w 504749"/>
              <a:gd name="connsiteY7" fmla="*/ 885139 h 1480268"/>
              <a:gd name="connsiteX8" fmla="*/ 504749 w 504749"/>
              <a:gd name="connsiteY8" fmla="*/ 965606 h 1480268"/>
              <a:gd name="connsiteX9" fmla="*/ 463689 w 504749"/>
              <a:gd name="connsiteY9" fmla="*/ 1044894 h 1480268"/>
              <a:gd name="connsiteX10" fmla="*/ 386055 w 504749"/>
              <a:gd name="connsiteY10" fmla="*/ 1131968 h 1480268"/>
              <a:gd name="connsiteX11" fmla="*/ 230784 w 504749"/>
              <a:gd name="connsiteY11" fmla="*/ 1219043 h 1480268"/>
              <a:gd name="connsiteX12" fmla="*/ 29261 w 504749"/>
              <a:gd name="connsiteY12" fmla="*/ 1367942 h 1480268"/>
              <a:gd name="connsiteX13" fmla="*/ 386054 w 504749"/>
              <a:gd name="connsiteY13" fmla="*/ 1480268 h 1480268"/>
              <a:gd name="connsiteX0" fmla="*/ 234086 w 504749"/>
              <a:gd name="connsiteY0" fmla="*/ 0 h 1480268"/>
              <a:gd name="connsiteX1" fmla="*/ 234086 w 504749"/>
              <a:gd name="connsiteY1" fmla="*/ 0 h 1480268"/>
              <a:gd name="connsiteX2" fmla="*/ 87782 w 504749"/>
              <a:gd name="connsiteY2" fmla="*/ 197510 h 1480268"/>
              <a:gd name="connsiteX3" fmla="*/ 7315 w 504749"/>
              <a:gd name="connsiteY3" fmla="*/ 409651 h 1480268"/>
              <a:gd name="connsiteX4" fmla="*/ 0 w 504749"/>
              <a:gd name="connsiteY4" fmla="*/ 526694 h 1480268"/>
              <a:gd name="connsiteX5" fmla="*/ 124358 w 504749"/>
              <a:gd name="connsiteY5" fmla="*/ 694944 h 1480268"/>
              <a:gd name="connsiteX6" fmla="*/ 285293 w 504749"/>
              <a:gd name="connsiteY6" fmla="*/ 768096 h 1480268"/>
              <a:gd name="connsiteX7" fmla="*/ 431597 w 504749"/>
              <a:gd name="connsiteY7" fmla="*/ 885139 h 1480268"/>
              <a:gd name="connsiteX8" fmla="*/ 504749 w 504749"/>
              <a:gd name="connsiteY8" fmla="*/ 965606 h 1480268"/>
              <a:gd name="connsiteX9" fmla="*/ 463689 w 504749"/>
              <a:gd name="connsiteY9" fmla="*/ 1044894 h 1480268"/>
              <a:gd name="connsiteX10" fmla="*/ 386055 w 504749"/>
              <a:gd name="connsiteY10" fmla="*/ 1131968 h 1480268"/>
              <a:gd name="connsiteX11" fmla="*/ 230784 w 504749"/>
              <a:gd name="connsiteY11" fmla="*/ 1219043 h 1480268"/>
              <a:gd name="connsiteX12" fmla="*/ 386054 w 504749"/>
              <a:gd name="connsiteY12" fmla="*/ 1480268 h 1480268"/>
              <a:gd name="connsiteX0" fmla="*/ 234086 w 504749"/>
              <a:gd name="connsiteY0" fmla="*/ 0 h 1480268"/>
              <a:gd name="connsiteX1" fmla="*/ 234086 w 504749"/>
              <a:gd name="connsiteY1" fmla="*/ 0 h 1480268"/>
              <a:gd name="connsiteX2" fmla="*/ 87782 w 504749"/>
              <a:gd name="connsiteY2" fmla="*/ 197510 h 1480268"/>
              <a:gd name="connsiteX3" fmla="*/ 7315 w 504749"/>
              <a:gd name="connsiteY3" fmla="*/ 409651 h 1480268"/>
              <a:gd name="connsiteX4" fmla="*/ 0 w 504749"/>
              <a:gd name="connsiteY4" fmla="*/ 526694 h 1480268"/>
              <a:gd name="connsiteX5" fmla="*/ 124358 w 504749"/>
              <a:gd name="connsiteY5" fmla="*/ 694944 h 1480268"/>
              <a:gd name="connsiteX6" fmla="*/ 285293 w 504749"/>
              <a:gd name="connsiteY6" fmla="*/ 768096 h 1480268"/>
              <a:gd name="connsiteX7" fmla="*/ 431597 w 504749"/>
              <a:gd name="connsiteY7" fmla="*/ 885139 h 1480268"/>
              <a:gd name="connsiteX8" fmla="*/ 504749 w 504749"/>
              <a:gd name="connsiteY8" fmla="*/ 965606 h 1480268"/>
              <a:gd name="connsiteX9" fmla="*/ 463689 w 504749"/>
              <a:gd name="connsiteY9" fmla="*/ 1044894 h 1480268"/>
              <a:gd name="connsiteX10" fmla="*/ 386055 w 504749"/>
              <a:gd name="connsiteY10" fmla="*/ 1131968 h 1480268"/>
              <a:gd name="connsiteX11" fmla="*/ 230784 w 504749"/>
              <a:gd name="connsiteY11" fmla="*/ 1219043 h 1480268"/>
              <a:gd name="connsiteX12" fmla="*/ 386054 w 504749"/>
              <a:gd name="connsiteY12" fmla="*/ 1480268 h 148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749" h="1480268">
                <a:moveTo>
                  <a:pt x="234086" y="0"/>
                </a:moveTo>
                <a:lnTo>
                  <a:pt x="234086" y="0"/>
                </a:lnTo>
                <a:lnTo>
                  <a:pt x="87782" y="197510"/>
                </a:lnTo>
                <a:lnTo>
                  <a:pt x="7315" y="409651"/>
                </a:lnTo>
                <a:lnTo>
                  <a:pt x="0" y="526694"/>
                </a:lnTo>
                <a:lnTo>
                  <a:pt x="124358" y="694944"/>
                </a:lnTo>
                <a:lnTo>
                  <a:pt x="285293" y="768096"/>
                </a:lnTo>
                <a:lnTo>
                  <a:pt x="431597" y="885139"/>
                </a:lnTo>
                <a:lnTo>
                  <a:pt x="504749" y="965606"/>
                </a:lnTo>
                <a:lnTo>
                  <a:pt x="463689" y="1044894"/>
                </a:lnTo>
                <a:lnTo>
                  <a:pt x="386055" y="1131968"/>
                </a:lnTo>
                <a:lnTo>
                  <a:pt x="230784" y="1219043"/>
                </a:lnTo>
                <a:cubicBezTo>
                  <a:pt x="208623" y="1455136"/>
                  <a:pt x="334297" y="1393193"/>
                  <a:pt x="386054" y="148026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4355976" y="1988841"/>
            <a:ext cx="1296144" cy="448965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761164 w 1606901"/>
              <a:gd name="connsiteY5" fmla="*/ 16264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1014885 w 1606901"/>
              <a:gd name="connsiteY4" fmla="*/ 406627 h 428021"/>
              <a:gd name="connsiteX5" fmla="*/ 761164 w 1606901"/>
              <a:gd name="connsiteY5" fmla="*/ 16264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268606 w 1606901"/>
              <a:gd name="connsiteY3" fmla="*/ 406627 h 428021"/>
              <a:gd name="connsiteX4" fmla="*/ 1014885 w 1606901"/>
              <a:gd name="connsiteY4" fmla="*/ 406627 h 428021"/>
              <a:gd name="connsiteX5" fmla="*/ 761164 w 1606901"/>
              <a:gd name="connsiteY5" fmla="*/ 16264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522327 w 1606901"/>
              <a:gd name="connsiteY2" fmla="*/ 162649 h 428021"/>
              <a:gd name="connsiteX3" fmla="*/ 1268606 w 1606901"/>
              <a:gd name="connsiteY3" fmla="*/ 406627 h 428021"/>
              <a:gd name="connsiteX4" fmla="*/ 1014885 w 1606901"/>
              <a:gd name="connsiteY4" fmla="*/ 406627 h 428021"/>
              <a:gd name="connsiteX5" fmla="*/ 761164 w 1606901"/>
              <a:gd name="connsiteY5" fmla="*/ 16264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606901 w 1606901"/>
              <a:gd name="connsiteY0" fmla="*/ 0 h 428021"/>
              <a:gd name="connsiteX1" fmla="*/ 1522327 w 1606901"/>
              <a:gd name="connsiteY1" fmla="*/ 162649 h 428021"/>
              <a:gd name="connsiteX2" fmla="*/ 1268606 w 1606901"/>
              <a:gd name="connsiteY2" fmla="*/ 406627 h 428021"/>
              <a:gd name="connsiteX3" fmla="*/ 1014885 w 1606901"/>
              <a:gd name="connsiteY3" fmla="*/ 406627 h 428021"/>
              <a:gd name="connsiteX4" fmla="*/ 761164 w 1606901"/>
              <a:gd name="connsiteY4" fmla="*/ 162649 h 428021"/>
              <a:gd name="connsiteX5" fmla="*/ 668939 w 1606901"/>
              <a:gd name="connsiteY5" fmla="*/ 193935 h 428021"/>
              <a:gd name="connsiteX6" fmla="*/ 632363 w 1606901"/>
              <a:gd name="connsiteY6" fmla="*/ 223196 h 428021"/>
              <a:gd name="connsiteX7" fmla="*/ 588472 w 1606901"/>
              <a:gd name="connsiteY7" fmla="*/ 303663 h 428021"/>
              <a:gd name="connsiteX8" fmla="*/ 522635 w 1606901"/>
              <a:gd name="connsiteY8" fmla="*/ 369500 h 428021"/>
              <a:gd name="connsiteX9" fmla="*/ 442168 w 1606901"/>
              <a:gd name="connsiteY9" fmla="*/ 406076 h 428021"/>
              <a:gd name="connsiteX10" fmla="*/ 332440 w 1606901"/>
              <a:gd name="connsiteY10" fmla="*/ 428021 h 428021"/>
              <a:gd name="connsiteX11" fmla="*/ 171505 w 1606901"/>
              <a:gd name="connsiteY11" fmla="*/ 369500 h 428021"/>
              <a:gd name="connsiteX12" fmla="*/ 0 w 1606901"/>
              <a:gd name="connsiteY12" fmla="*/ 406627 h 428021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761164 w 1522327"/>
              <a:gd name="connsiteY4" fmla="*/ 162651 h 428023"/>
              <a:gd name="connsiteX5" fmla="*/ 668939 w 1522327"/>
              <a:gd name="connsiteY5" fmla="*/ 193937 h 428023"/>
              <a:gd name="connsiteX6" fmla="*/ 632363 w 1522327"/>
              <a:gd name="connsiteY6" fmla="*/ 223198 h 428023"/>
              <a:gd name="connsiteX7" fmla="*/ 588472 w 1522327"/>
              <a:gd name="connsiteY7" fmla="*/ 303665 h 428023"/>
              <a:gd name="connsiteX8" fmla="*/ 522635 w 1522327"/>
              <a:gd name="connsiteY8" fmla="*/ 369502 h 428023"/>
              <a:gd name="connsiteX9" fmla="*/ 442168 w 1522327"/>
              <a:gd name="connsiteY9" fmla="*/ 406078 h 428023"/>
              <a:gd name="connsiteX10" fmla="*/ 332440 w 1522327"/>
              <a:gd name="connsiteY10" fmla="*/ 428023 h 428023"/>
              <a:gd name="connsiteX11" fmla="*/ 171505 w 1522327"/>
              <a:gd name="connsiteY11" fmla="*/ 369502 h 428023"/>
              <a:gd name="connsiteX12" fmla="*/ 0 w 1522327"/>
              <a:gd name="connsiteY12" fmla="*/ 406629 h 428023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668939 w 1522327"/>
              <a:gd name="connsiteY4" fmla="*/ 193937 h 428023"/>
              <a:gd name="connsiteX5" fmla="*/ 632363 w 1522327"/>
              <a:gd name="connsiteY5" fmla="*/ 223198 h 428023"/>
              <a:gd name="connsiteX6" fmla="*/ 588472 w 1522327"/>
              <a:gd name="connsiteY6" fmla="*/ 303665 h 428023"/>
              <a:gd name="connsiteX7" fmla="*/ 522635 w 1522327"/>
              <a:gd name="connsiteY7" fmla="*/ 369502 h 428023"/>
              <a:gd name="connsiteX8" fmla="*/ 442168 w 1522327"/>
              <a:gd name="connsiteY8" fmla="*/ 406078 h 428023"/>
              <a:gd name="connsiteX9" fmla="*/ 332440 w 1522327"/>
              <a:gd name="connsiteY9" fmla="*/ 428023 h 428023"/>
              <a:gd name="connsiteX10" fmla="*/ 171505 w 1522327"/>
              <a:gd name="connsiteY10" fmla="*/ 369502 h 428023"/>
              <a:gd name="connsiteX11" fmla="*/ 0 w 1522327"/>
              <a:gd name="connsiteY11" fmla="*/ 406629 h 428023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668939 w 1522327"/>
              <a:gd name="connsiteY4" fmla="*/ 193937 h 428023"/>
              <a:gd name="connsiteX5" fmla="*/ 632363 w 1522327"/>
              <a:gd name="connsiteY5" fmla="*/ 223198 h 428023"/>
              <a:gd name="connsiteX6" fmla="*/ 522635 w 1522327"/>
              <a:gd name="connsiteY6" fmla="*/ 369502 h 428023"/>
              <a:gd name="connsiteX7" fmla="*/ 442168 w 1522327"/>
              <a:gd name="connsiteY7" fmla="*/ 406078 h 428023"/>
              <a:gd name="connsiteX8" fmla="*/ 332440 w 1522327"/>
              <a:gd name="connsiteY8" fmla="*/ 428023 h 428023"/>
              <a:gd name="connsiteX9" fmla="*/ 171505 w 1522327"/>
              <a:gd name="connsiteY9" fmla="*/ 369502 h 428023"/>
              <a:gd name="connsiteX10" fmla="*/ 0 w 1522327"/>
              <a:gd name="connsiteY10" fmla="*/ 406629 h 428023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668939 w 1522327"/>
              <a:gd name="connsiteY4" fmla="*/ 193937 h 428023"/>
              <a:gd name="connsiteX5" fmla="*/ 632363 w 1522327"/>
              <a:gd name="connsiteY5" fmla="*/ 223198 h 428023"/>
              <a:gd name="connsiteX6" fmla="*/ 522635 w 1522327"/>
              <a:gd name="connsiteY6" fmla="*/ 369502 h 428023"/>
              <a:gd name="connsiteX7" fmla="*/ 332440 w 1522327"/>
              <a:gd name="connsiteY7" fmla="*/ 428023 h 428023"/>
              <a:gd name="connsiteX8" fmla="*/ 171505 w 1522327"/>
              <a:gd name="connsiteY8" fmla="*/ 369502 h 428023"/>
              <a:gd name="connsiteX9" fmla="*/ 0 w 1522327"/>
              <a:gd name="connsiteY9" fmla="*/ 406629 h 428023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668939 w 1522327"/>
              <a:gd name="connsiteY4" fmla="*/ 193937 h 428023"/>
              <a:gd name="connsiteX5" fmla="*/ 522635 w 1522327"/>
              <a:gd name="connsiteY5" fmla="*/ 369502 h 428023"/>
              <a:gd name="connsiteX6" fmla="*/ 332440 w 1522327"/>
              <a:gd name="connsiteY6" fmla="*/ 428023 h 428023"/>
              <a:gd name="connsiteX7" fmla="*/ 171505 w 1522327"/>
              <a:gd name="connsiteY7" fmla="*/ 369502 h 428023"/>
              <a:gd name="connsiteX8" fmla="*/ 0 w 1522327"/>
              <a:gd name="connsiteY8" fmla="*/ 406629 h 428023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845737 w 1522327"/>
              <a:gd name="connsiteY4" fmla="*/ 243977 h 428023"/>
              <a:gd name="connsiteX5" fmla="*/ 522635 w 1522327"/>
              <a:gd name="connsiteY5" fmla="*/ 369502 h 428023"/>
              <a:gd name="connsiteX6" fmla="*/ 332440 w 1522327"/>
              <a:gd name="connsiteY6" fmla="*/ 428023 h 428023"/>
              <a:gd name="connsiteX7" fmla="*/ 171505 w 1522327"/>
              <a:gd name="connsiteY7" fmla="*/ 369502 h 428023"/>
              <a:gd name="connsiteX8" fmla="*/ 0 w 1522327"/>
              <a:gd name="connsiteY8" fmla="*/ 406629 h 428023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845737 w 1522327"/>
              <a:gd name="connsiteY4" fmla="*/ 243977 h 428023"/>
              <a:gd name="connsiteX5" fmla="*/ 522635 w 1522327"/>
              <a:gd name="connsiteY5" fmla="*/ 369502 h 428023"/>
              <a:gd name="connsiteX6" fmla="*/ 332440 w 1522327"/>
              <a:gd name="connsiteY6" fmla="*/ 428023 h 428023"/>
              <a:gd name="connsiteX7" fmla="*/ 171505 w 1522327"/>
              <a:gd name="connsiteY7" fmla="*/ 369502 h 428023"/>
              <a:gd name="connsiteX8" fmla="*/ 0 w 1522327"/>
              <a:gd name="connsiteY8" fmla="*/ 406629 h 428023"/>
              <a:gd name="connsiteX0" fmla="*/ 1522327 w 1522327"/>
              <a:gd name="connsiteY0" fmla="*/ 0 h 487955"/>
              <a:gd name="connsiteX1" fmla="*/ 1522327 w 1522327"/>
              <a:gd name="connsiteY1" fmla="*/ 162651 h 487955"/>
              <a:gd name="connsiteX2" fmla="*/ 1268606 w 1522327"/>
              <a:gd name="connsiteY2" fmla="*/ 406629 h 487955"/>
              <a:gd name="connsiteX3" fmla="*/ 1014885 w 1522327"/>
              <a:gd name="connsiteY3" fmla="*/ 487955 h 487955"/>
              <a:gd name="connsiteX4" fmla="*/ 845737 w 1522327"/>
              <a:gd name="connsiteY4" fmla="*/ 243977 h 487955"/>
              <a:gd name="connsiteX5" fmla="*/ 522635 w 1522327"/>
              <a:gd name="connsiteY5" fmla="*/ 369502 h 487955"/>
              <a:gd name="connsiteX6" fmla="*/ 332440 w 1522327"/>
              <a:gd name="connsiteY6" fmla="*/ 428023 h 487955"/>
              <a:gd name="connsiteX7" fmla="*/ 171505 w 1522327"/>
              <a:gd name="connsiteY7" fmla="*/ 369502 h 487955"/>
              <a:gd name="connsiteX8" fmla="*/ 0 w 1522327"/>
              <a:gd name="connsiteY8" fmla="*/ 406629 h 487955"/>
              <a:gd name="connsiteX0" fmla="*/ 1522327 w 1522327"/>
              <a:gd name="connsiteY0" fmla="*/ 0 h 487954"/>
              <a:gd name="connsiteX1" fmla="*/ 1522327 w 1522327"/>
              <a:gd name="connsiteY1" fmla="*/ 162651 h 487954"/>
              <a:gd name="connsiteX2" fmla="*/ 1268606 w 1522327"/>
              <a:gd name="connsiteY2" fmla="*/ 406629 h 487954"/>
              <a:gd name="connsiteX3" fmla="*/ 1014885 w 1522327"/>
              <a:gd name="connsiteY3" fmla="*/ 487954 h 487954"/>
              <a:gd name="connsiteX4" fmla="*/ 845737 w 1522327"/>
              <a:gd name="connsiteY4" fmla="*/ 243977 h 487954"/>
              <a:gd name="connsiteX5" fmla="*/ 522635 w 1522327"/>
              <a:gd name="connsiteY5" fmla="*/ 369502 h 487954"/>
              <a:gd name="connsiteX6" fmla="*/ 332440 w 1522327"/>
              <a:gd name="connsiteY6" fmla="*/ 428023 h 487954"/>
              <a:gd name="connsiteX7" fmla="*/ 171505 w 1522327"/>
              <a:gd name="connsiteY7" fmla="*/ 369502 h 487954"/>
              <a:gd name="connsiteX8" fmla="*/ 0 w 1522327"/>
              <a:gd name="connsiteY8" fmla="*/ 406629 h 487954"/>
              <a:gd name="connsiteX0" fmla="*/ 1522327 w 1522327"/>
              <a:gd name="connsiteY0" fmla="*/ 0 h 487954"/>
              <a:gd name="connsiteX1" fmla="*/ 1522327 w 1522327"/>
              <a:gd name="connsiteY1" fmla="*/ 162651 h 487954"/>
              <a:gd name="connsiteX2" fmla="*/ 1268606 w 1522327"/>
              <a:gd name="connsiteY2" fmla="*/ 406629 h 487954"/>
              <a:gd name="connsiteX3" fmla="*/ 1014885 w 1522327"/>
              <a:gd name="connsiteY3" fmla="*/ 487954 h 487954"/>
              <a:gd name="connsiteX4" fmla="*/ 845737 w 1522327"/>
              <a:gd name="connsiteY4" fmla="*/ 243977 h 487954"/>
              <a:gd name="connsiteX5" fmla="*/ 522635 w 1522327"/>
              <a:gd name="connsiteY5" fmla="*/ 369502 h 487954"/>
              <a:gd name="connsiteX6" fmla="*/ 332440 w 1522327"/>
              <a:gd name="connsiteY6" fmla="*/ 428023 h 487954"/>
              <a:gd name="connsiteX7" fmla="*/ 171505 w 1522327"/>
              <a:gd name="connsiteY7" fmla="*/ 369502 h 487954"/>
              <a:gd name="connsiteX8" fmla="*/ 0 w 1522327"/>
              <a:gd name="connsiteY8" fmla="*/ 406629 h 487954"/>
              <a:gd name="connsiteX0" fmla="*/ 1522327 w 1522327"/>
              <a:gd name="connsiteY0" fmla="*/ 0 h 487955"/>
              <a:gd name="connsiteX1" fmla="*/ 1522327 w 1522327"/>
              <a:gd name="connsiteY1" fmla="*/ 162651 h 487955"/>
              <a:gd name="connsiteX2" fmla="*/ 1268606 w 1522327"/>
              <a:gd name="connsiteY2" fmla="*/ 406629 h 487955"/>
              <a:gd name="connsiteX3" fmla="*/ 1099458 w 1522327"/>
              <a:gd name="connsiteY3" fmla="*/ 487955 h 487955"/>
              <a:gd name="connsiteX4" fmla="*/ 845737 w 1522327"/>
              <a:gd name="connsiteY4" fmla="*/ 243977 h 487955"/>
              <a:gd name="connsiteX5" fmla="*/ 522635 w 1522327"/>
              <a:gd name="connsiteY5" fmla="*/ 369502 h 487955"/>
              <a:gd name="connsiteX6" fmla="*/ 332440 w 1522327"/>
              <a:gd name="connsiteY6" fmla="*/ 428023 h 487955"/>
              <a:gd name="connsiteX7" fmla="*/ 171505 w 1522327"/>
              <a:gd name="connsiteY7" fmla="*/ 369502 h 487955"/>
              <a:gd name="connsiteX8" fmla="*/ 0 w 1522327"/>
              <a:gd name="connsiteY8" fmla="*/ 406629 h 487955"/>
              <a:gd name="connsiteX0" fmla="*/ 1522327 w 1522327"/>
              <a:gd name="connsiteY0" fmla="*/ 0 h 507061"/>
              <a:gd name="connsiteX1" fmla="*/ 1522327 w 1522327"/>
              <a:gd name="connsiteY1" fmla="*/ 162651 h 507061"/>
              <a:gd name="connsiteX2" fmla="*/ 1268606 w 1522327"/>
              <a:gd name="connsiteY2" fmla="*/ 406629 h 507061"/>
              <a:gd name="connsiteX3" fmla="*/ 1099458 w 1522327"/>
              <a:gd name="connsiteY3" fmla="*/ 487955 h 507061"/>
              <a:gd name="connsiteX4" fmla="*/ 845737 w 1522327"/>
              <a:gd name="connsiteY4" fmla="*/ 243977 h 507061"/>
              <a:gd name="connsiteX5" fmla="*/ 522635 w 1522327"/>
              <a:gd name="connsiteY5" fmla="*/ 369502 h 507061"/>
              <a:gd name="connsiteX6" fmla="*/ 332440 w 1522327"/>
              <a:gd name="connsiteY6" fmla="*/ 428023 h 507061"/>
              <a:gd name="connsiteX7" fmla="*/ 171505 w 1522327"/>
              <a:gd name="connsiteY7" fmla="*/ 369502 h 507061"/>
              <a:gd name="connsiteX8" fmla="*/ 0 w 1522327"/>
              <a:gd name="connsiteY8" fmla="*/ 406629 h 507061"/>
              <a:gd name="connsiteX0" fmla="*/ 1522327 w 1522327"/>
              <a:gd name="connsiteY0" fmla="*/ 0 h 507061"/>
              <a:gd name="connsiteX1" fmla="*/ 1522327 w 1522327"/>
              <a:gd name="connsiteY1" fmla="*/ 162651 h 507061"/>
              <a:gd name="connsiteX2" fmla="*/ 1268606 w 1522327"/>
              <a:gd name="connsiteY2" fmla="*/ 406629 h 507061"/>
              <a:gd name="connsiteX3" fmla="*/ 1099458 w 1522327"/>
              <a:gd name="connsiteY3" fmla="*/ 487955 h 507061"/>
              <a:gd name="connsiteX4" fmla="*/ 845737 w 1522327"/>
              <a:gd name="connsiteY4" fmla="*/ 243977 h 507061"/>
              <a:gd name="connsiteX5" fmla="*/ 522635 w 1522327"/>
              <a:gd name="connsiteY5" fmla="*/ 369502 h 507061"/>
              <a:gd name="connsiteX6" fmla="*/ 332440 w 1522327"/>
              <a:gd name="connsiteY6" fmla="*/ 428023 h 507061"/>
              <a:gd name="connsiteX7" fmla="*/ 171505 w 1522327"/>
              <a:gd name="connsiteY7" fmla="*/ 369502 h 507061"/>
              <a:gd name="connsiteX8" fmla="*/ 0 w 1522327"/>
              <a:gd name="connsiteY8" fmla="*/ 406629 h 50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327" h="507061">
                <a:moveTo>
                  <a:pt x="1522327" y="0"/>
                </a:moveTo>
                <a:lnTo>
                  <a:pt x="1522327" y="162651"/>
                </a:lnTo>
                <a:lnTo>
                  <a:pt x="1268606" y="406629"/>
                </a:lnTo>
                <a:lnTo>
                  <a:pt x="1099458" y="487955"/>
                </a:lnTo>
                <a:cubicBezTo>
                  <a:pt x="978133" y="507061"/>
                  <a:pt x="1009994" y="259281"/>
                  <a:pt x="845737" y="243977"/>
                </a:cubicBezTo>
                <a:lnTo>
                  <a:pt x="522635" y="369502"/>
                </a:lnTo>
                <a:lnTo>
                  <a:pt x="332440" y="428023"/>
                </a:lnTo>
                <a:lnTo>
                  <a:pt x="171505" y="369502"/>
                </a:lnTo>
                <a:cubicBezTo>
                  <a:pt x="114337" y="381878"/>
                  <a:pt x="13548" y="274523"/>
                  <a:pt x="0" y="40662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64298" y="3429000"/>
            <a:ext cx="3860358" cy="3091070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  <a:gd name="connsiteX0" fmla="*/ 1959996 w 3860358"/>
              <a:gd name="connsiteY0" fmla="*/ 1097280 h 3069204"/>
              <a:gd name="connsiteX1" fmla="*/ 2270097 w 3860358"/>
              <a:gd name="connsiteY1" fmla="*/ 1089329 h 3069204"/>
              <a:gd name="connsiteX2" fmla="*/ 2572247 w 3860358"/>
              <a:gd name="connsiteY2" fmla="*/ 978011 h 3069204"/>
              <a:gd name="connsiteX3" fmla="*/ 2866445 w 3860358"/>
              <a:gd name="connsiteY3" fmla="*/ 826936 h 3069204"/>
              <a:gd name="connsiteX4" fmla="*/ 3128838 w 3860358"/>
              <a:gd name="connsiteY4" fmla="*/ 667910 h 3069204"/>
              <a:gd name="connsiteX5" fmla="*/ 3208351 w 3860358"/>
              <a:gd name="connsiteY5" fmla="*/ 461176 h 3069204"/>
              <a:gd name="connsiteX6" fmla="*/ 3232205 w 3860358"/>
              <a:gd name="connsiteY6" fmla="*/ 270344 h 3069204"/>
              <a:gd name="connsiteX7" fmla="*/ 3287864 w 3860358"/>
              <a:gd name="connsiteY7" fmla="*/ 174929 h 3069204"/>
              <a:gd name="connsiteX8" fmla="*/ 3335572 w 3860358"/>
              <a:gd name="connsiteY8" fmla="*/ 87464 h 3069204"/>
              <a:gd name="connsiteX9" fmla="*/ 3494598 w 3860358"/>
              <a:gd name="connsiteY9" fmla="*/ 0 h 3069204"/>
              <a:gd name="connsiteX10" fmla="*/ 3669527 w 3860358"/>
              <a:gd name="connsiteY10" fmla="*/ 15903 h 3069204"/>
              <a:gd name="connsiteX11" fmla="*/ 3796747 w 3860358"/>
              <a:gd name="connsiteY11" fmla="*/ 119270 h 3069204"/>
              <a:gd name="connsiteX12" fmla="*/ 3804699 w 3860358"/>
              <a:gd name="connsiteY12" fmla="*/ 214685 h 3069204"/>
              <a:gd name="connsiteX13" fmla="*/ 3804699 w 3860358"/>
              <a:gd name="connsiteY13" fmla="*/ 373711 h 3069204"/>
              <a:gd name="connsiteX14" fmla="*/ 3772894 w 3860358"/>
              <a:gd name="connsiteY14" fmla="*/ 492981 h 3069204"/>
              <a:gd name="connsiteX15" fmla="*/ 3741088 w 3860358"/>
              <a:gd name="connsiteY15" fmla="*/ 588397 h 3069204"/>
              <a:gd name="connsiteX16" fmla="*/ 3844455 w 3860358"/>
              <a:gd name="connsiteY16" fmla="*/ 795131 h 3069204"/>
              <a:gd name="connsiteX17" fmla="*/ 3860358 w 3860358"/>
              <a:gd name="connsiteY17" fmla="*/ 1009816 h 3069204"/>
              <a:gd name="connsiteX18" fmla="*/ 3772894 w 3860358"/>
              <a:gd name="connsiteY18" fmla="*/ 1240404 h 3069204"/>
              <a:gd name="connsiteX19" fmla="*/ 3645673 w 3860358"/>
              <a:gd name="connsiteY19" fmla="*/ 1661823 h 3069204"/>
              <a:gd name="connsiteX20" fmla="*/ 3574111 w 3860358"/>
              <a:gd name="connsiteY20" fmla="*/ 1987826 h 3069204"/>
              <a:gd name="connsiteX21" fmla="*/ 3446890 w 3860358"/>
              <a:gd name="connsiteY21" fmla="*/ 2202511 h 3069204"/>
              <a:gd name="connsiteX22" fmla="*/ 3264010 w 3860358"/>
              <a:gd name="connsiteY22" fmla="*/ 2329732 h 3069204"/>
              <a:gd name="connsiteX23" fmla="*/ 3144741 w 3860358"/>
              <a:gd name="connsiteY23" fmla="*/ 2385391 h 3069204"/>
              <a:gd name="connsiteX24" fmla="*/ 3049325 w 3860358"/>
              <a:gd name="connsiteY24" fmla="*/ 2552369 h 3069204"/>
              <a:gd name="connsiteX25" fmla="*/ 2898250 w 3860358"/>
              <a:gd name="connsiteY25" fmla="*/ 2655736 h 3069204"/>
              <a:gd name="connsiteX26" fmla="*/ 2715370 w 3860358"/>
              <a:gd name="connsiteY26" fmla="*/ 2743200 h 3069204"/>
              <a:gd name="connsiteX27" fmla="*/ 2445026 w 3860358"/>
              <a:gd name="connsiteY27" fmla="*/ 2782957 h 3069204"/>
              <a:gd name="connsiteX28" fmla="*/ 2182633 w 3860358"/>
              <a:gd name="connsiteY28" fmla="*/ 2830664 h 3069204"/>
              <a:gd name="connsiteX29" fmla="*/ 2015655 w 3860358"/>
              <a:gd name="connsiteY29" fmla="*/ 2910177 h 3069204"/>
              <a:gd name="connsiteX30" fmla="*/ 1920240 w 3860358"/>
              <a:gd name="connsiteY30" fmla="*/ 3013544 h 3069204"/>
              <a:gd name="connsiteX31" fmla="*/ 1872532 w 3860358"/>
              <a:gd name="connsiteY31" fmla="*/ 3069204 h 3069204"/>
              <a:gd name="connsiteX32" fmla="*/ 1800970 w 3860358"/>
              <a:gd name="connsiteY32" fmla="*/ 3053301 h 3069204"/>
              <a:gd name="connsiteX33" fmla="*/ 1769165 w 3860358"/>
              <a:gd name="connsiteY33" fmla="*/ 2934031 h 3069204"/>
              <a:gd name="connsiteX34" fmla="*/ 1649895 w 3860358"/>
              <a:gd name="connsiteY34" fmla="*/ 2751151 h 3069204"/>
              <a:gd name="connsiteX35" fmla="*/ 1506772 w 3860358"/>
              <a:gd name="connsiteY35" fmla="*/ 2512612 h 3069204"/>
              <a:gd name="connsiteX36" fmla="*/ 1395454 w 3860358"/>
              <a:gd name="connsiteY36" fmla="*/ 2329732 h 3069204"/>
              <a:gd name="connsiteX37" fmla="*/ 1172817 w 3860358"/>
              <a:gd name="connsiteY37" fmla="*/ 2242268 h 3069204"/>
              <a:gd name="connsiteX38" fmla="*/ 1061499 w 3860358"/>
              <a:gd name="connsiteY38" fmla="*/ 2274073 h 3069204"/>
              <a:gd name="connsiteX39" fmla="*/ 1013791 w 3860358"/>
              <a:gd name="connsiteY39" fmla="*/ 2345635 h 3069204"/>
              <a:gd name="connsiteX40" fmla="*/ 1013791 w 3860358"/>
              <a:gd name="connsiteY40" fmla="*/ 2456953 h 3069204"/>
              <a:gd name="connsiteX41" fmla="*/ 958132 w 3860358"/>
              <a:gd name="connsiteY41" fmla="*/ 2552369 h 3069204"/>
              <a:gd name="connsiteX42" fmla="*/ 822960 w 3860358"/>
              <a:gd name="connsiteY42" fmla="*/ 2623931 h 3069204"/>
              <a:gd name="connsiteX43" fmla="*/ 655982 w 3860358"/>
              <a:gd name="connsiteY43" fmla="*/ 2655736 h 3069204"/>
              <a:gd name="connsiteX44" fmla="*/ 544664 w 3860358"/>
              <a:gd name="connsiteY44" fmla="*/ 2536466 h 3069204"/>
              <a:gd name="connsiteX45" fmla="*/ 528761 w 3860358"/>
              <a:gd name="connsiteY45" fmla="*/ 2417197 h 3069204"/>
              <a:gd name="connsiteX46" fmla="*/ 608274 w 3860358"/>
              <a:gd name="connsiteY46" fmla="*/ 2289976 h 3069204"/>
              <a:gd name="connsiteX47" fmla="*/ 536713 w 3860358"/>
              <a:gd name="connsiteY47" fmla="*/ 2091193 h 3069204"/>
              <a:gd name="connsiteX48" fmla="*/ 473102 w 3860358"/>
              <a:gd name="connsiteY48" fmla="*/ 1995777 h 3069204"/>
              <a:gd name="connsiteX49" fmla="*/ 290222 w 3860358"/>
              <a:gd name="connsiteY49" fmla="*/ 1852654 h 3069204"/>
              <a:gd name="connsiteX50" fmla="*/ 210709 w 3860358"/>
              <a:gd name="connsiteY50" fmla="*/ 1725433 h 3069204"/>
              <a:gd name="connsiteX51" fmla="*/ 107342 w 3860358"/>
              <a:gd name="connsiteY51" fmla="*/ 1534602 h 3069204"/>
              <a:gd name="connsiteX52" fmla="*/ 75537 w 3860358"/>
              <a:gd name="connsiteY52" fmla="*/ 1478943 h 3069204"/>
              <a:gd name="connsiteX53" fmla="*/ 51683 w 3860358"/>
              <a:gd name="connsiteY53" fmla="*/ 1391478 h 3069204"/>
              <a:gd name="connsiteX54" fmla="*/ 75537 w 3860358"/>
              <a:gd name="connsiteY54" fmla="*/ 1256306 h 3069204"/>
              <a:gd name="connsiteX55" fmla="*/ 504907 w 3860358"/>
              <a:gd name="connsiteY55" fmla="*/ 1192696 h 3069204"/>
              <a:gd name="connsiteX56" fmla="*/ 926327 w 3860358"/>
              <a:gd name="connsiteY56" fmla="*/ 1121134 h 3069204"/>
              <a:gd name="connsiteX57" fmla="*/ 1204622 w 3860358"/>
              <a:gd name="connsiteY57" fmla="*/ 1065475 h 3069204"/>
              <a:gd name="connsiteX58" fmla="*/ 1443161 w 3860358"/>
              <a:gd name="connsiteY58" fmla="*/ 1017767 h 3069204"/>
              <a:gd name="connsiteX59" fmla="*/ 1498821 w 3860358"/>
              <a:gd name="connsiteY59" fmla="*/ 954157 h 3069204"/>
              <a:gd name="connsiteX60" fmla="*/ 1514723 w 3860358"/>
              <a:gd name="connsiteY60" fmla="*/ 842838 h 3069204"/>
              <a:gd name="connsiteX61" fmla="*/ 1506772 w 3860358"/>
              <a:gd name="connsiteY61" fmla="*/ 763325 h 3069204"/>
              <a:gd name="connsiteX0" fmla="*/ 2270097 w 3860358"/>
              <a:gd name="connsiteY0" fmla="*/ 1089329 h 3069204"/>
              <a:gd name="connsiteX1" fmla="*/ 2572247 w 3860358"/>
              <a:gd name="connsiteY1" fmla="*/ 978011 h 3069204"/>
              <a:gd name="connsiteX2" fmla="*/ 2866445 w 3860358"/>
              <a:gd name="connsiteY2" fmla="*/ 826936 h 3069204"/>
              <a:gd name="connsiteX3" fmla="*/ 3128838 w 3860358"/>
              <a:gd name="connsiteY3" fmla="*/ 667910 h 3069204"/>
              <a:gd name="connsiteX4" fmla="*/ 3208351 w 3860358"/>
              <a:gd name="connsiteY4" fmla="*/ 461176 h 3069204"/>
              <a:gd name="connsiteX5" fmla="*/ 3232205 w 3860358"/>
              <a:gd name="connsiteY5" fmla="*/ 270344 h 3069204"/>
              <a:gd name="connsiteX6" fmla="*/ 3287864 w 3860358"/>
              <a:gd name="connsiteY6" fmla="*/ 174929 h 3069204"/>
              <a:gd name="connsiteX7" fmla="*/ 3335572 w 3860358"/>
              <a:gd name="connsiteY7" fmla="*/ 87464 h 3069204"/>
              <a:gd name="connsiteX8" fmla="*/ 3494598 w 3860358"/>
              <a:gd name="connsiteY8" fmla="*/ 0 h 3069204"/>
              <a:gd name="connsiteX9" fmla="*/ 3669527 w 3860358"/>
              <a:gd name="connsiteY9" fmla="*/ 15903 h 3069204"/>
              <a:gd name="connsiteX10" fmla="*/ 3796747 w 3860358"/>
              <a:gd name="connsiteY10" fmla="*/ 119270 h 3069204"/>
              <a:gd name="connsiteX11" fmla="*/ 3804699 w 3860358"/>
              <a:gd name="connsiteY11" fmla="*/ 214685 h 3069204"/>
              <a:gd name="connsiteX12" fmla="*/ 3804699 w 3860358"/>
              <a:gd name="connsiteY12" fmla="*/ 373711 h 3069204"/>
              <a:gd name="connsiteX13" fmla="*/ 3772894 w 3860358"/>
              <a:gd name="connsiteY13" fmla="*/ 492981 h 3069204"/>
              <a:gd name="connsiteX14" fmla="*/ 3741088 w 3860358"/>
              <a:gd name="connsiteY14" fmla="*/ 588397 h 3069204"/>
              <a:gd name="connsiteX15" fmla="*/ 3844455 w 3860358"/>
              <a:gd name="connsiteY15" fmla="*/ 795131 h 3069204"/>
              <a:gd name="connsiteX16" fmla="*/ 3860358 w 3860358"/>
              <a:gd name="connsiteY16" fmla="*/ 1009816 h 3069204"/>
              <a:gd name="connsiteX17" fmla="*/ 3772894 w 3860358"/>
              <a:gd name="connsiteY17" fmla="*/ 1240404 h 3069204"/>
              <a:gd name="connsiteX18" fmla="*/ 3645673 w 3860358"/>
              <a:gd name="connsiteY18" fmla="*/ 1661823 h 3069204"/>
              <a:gd name="connsiteX19" fmla="*/ 3574111 w 3860358"/>
              <a:gd name="connsiteY19" fmla="*/ 1987826 h 3069204"/>
              <a:gd name="connsiteX20" fmla="*/ 3446890 w 3860358"/>
              <a:gd name="connsiteY20" fmla="*/ 2202511 h 3069204"/>
              <a:gd name="connsiteX21" fmla="*/ 3264010 w 3860358"/>
              <a:gd name="connsiteY21" fmla="*/ 2329732 h 3069204"/>
              <a:gd name="connsiteX22" fmla="*/ 3144741 w 3860358"/>
              <a:gd name="connsiteY22" fmla="*/ 2385391 h 3069204"/>
              <a:gd name="connsiteX23" fmla="*/ 3049325 w 3860358"/>
              <a:gd name="connsiteY23" fmla="*/ 2552369 h 3069204"/>
              <a:gd name="connsiteX24" fmla="*/ 2898250 w 3860358"/>
              <a:gd name="connsiteY24" fmla="*/ 2655736 h 3069204"/>
              <a:gd name="connsiteX25" fmla="*/ 2715370 w 3860358"/>
              <a:gd name="connsiteY25" fmla="*/ 2743200 h 3069204"/>
              <a:gd name="connsiteX26" fmla="*/ 2445026 w 3860358"/>
              <a:gd name="connsiteY26" fmla="*/ 2782957 h 3069204"/>
              <a:gd name="connsiteX27" fmla="*/ 2182633 w 3860358"/>
              <a:gd name="connsiteY27" fmla="*/ 2830664 h 3069204"/>
              <a:gd name="connsiteX28" fmla="*/ 2015655 w 3860358"/>
              <a:gd name="connsiteY28" fmla="*/ 2910177 h 3069204"/>
              <a:gd name="connsiteX29" fmla="*/ 1920240 w 3860358"/>
              <a:gd name="connsiteY29" fmla="*/ 3013544 h 3069204"/>
              <a:gd name="connsiteX30" fmla="*/ 1872532 w 3860358"/>
              <a:gd name="connsiteY30" fmla="*/ 3069204 h 3069204"/>
              <a:gd name="connsiteX31" fmla="*/ 1800970 w 3860358"/>
              <a:gd name="connsiteY31" fmla="*/ 3053301 h 3069204"/>
              <a:gd name="connsiteX32" fmla="*/ 1769165 w 3860358"/>
              <a:gd name="connsiteY32" fmla="*/ 2934031 h 3069204"/>
              <a:gd name="connsiteX33" fmla="*/ 1649895 w 3860358"/>
              <a:gd name="connsiteY33" fmla="*/ 2751151 h 3069204"/>
              <a:gd name="connsiteX34" fmla="*/ 1506772 w 3860358"/>
              <a:gd name="connsiteY34" fmla="*/ 2512612 h 3069204"/>
              <a:gd name="connsiteX35" fmla="*/ 1395454 w 3860358"/>
              <a:gd name="connsiteY35" fmla="*/ 2329732 h 3069204"/>
              <a:gd name="connsiteX36" fmla="*/ 1172817 w 3860358"/>
              <a:gd name="connsiteY36" fmla="*/ 2242268 h 3069204"/>
              <a:gd name="connsiteX37" fmla="*/ 1061499 w 3860358"/>
              <a:gd name="connsiteY37" fmla="*/ 2274073 h 3069204"/>
              <a:gd name="connsiteX38" fmla="*/ 1013791 w 3860358"/>
              <a:gd name="connsiteY38" fmla="*/ 2345635 h 3069204"/>
              <a:gd name="connsiteX39" fmla="*/ 1013791 w 3860358"/>
              <a:gd name="connsiteY39" fmla="*/ 2456953 h 3069204"/>
              <a:gd name="connsiteX40" fmla="*/ 958132 w 3860358"/>
              <a:gd name="connsiteY40" fmla="*/ 2552369 h 3069204"/>
              <a:gd name="connsiteX41" fmla="*/ 822960 w 3860358"/>
              <a:gd name="connsiteY41" fmla="*/ 2623931 h 3069204"/>
              <a:gd name="connsiteX42" fmla="*/ 655982 w 3860358"/>
              <a:gd name="connsiteY42" fmla="*/ 2655736 h 3069204"/>
              <a:gd name="connsiteX43" fmla="*/ 544664 w 3860358"/>
              <a:gd name="connsiteY43" fmla="*/ 2536466 h 3069204"/>
              <a:gd name="connsiteX44" fmla="*/ 528761 w 3860358"/>
              <a:gd name="connsiteY44" fmla="*/ 2417197 h 3069204"/>
              <a:gd name="connsiteX45" fmla="*/ 608274 w 3860358"/>
              <a:gd name="connsiteY45" fmla="*/ 2289976 h 3069204"/>
              <a:gd name="connsiteX46" fmla="*/ 536713 w 3860358"/>
              <a:gd name="connsiteY46" fmla="*/ 2091193 h 3069204"/>
              <a:gd name="connsiteX47" fmla="*/ 473102 w 3860358"/>
              <a:gd name="connsiteY47" fmla="*/ 1995777 h 3069204"/>
              <a:gd name="connsiteX48" fmla="*/ 290222 w 3860358"/>
              <a:gd name="connsiteY48" fmla="*/ 1852654 h 3069204"/>
              <a:gd name="connsiteX49" fmla="*/ 210709 w 3860358"/>
              <a:gd name="connsiteY49" fmla="*/ 1725433 h 3069204"/>
              <a:gd name="connsiteX50" fmla="*/ 107342 w 3860358"/>
              <a:gd name="connsiteY50" fmla="*/ 1534602 h 3069204"/>
              <a:gd name="connsiteX51" fmla="*/ 75537 w 3860358"/>
              <a:gd name="connsiteY51" fmla="*/ 1478943 h 3069204"/>
              <a:gd name="connsiteX52" fmla="*/ 51683 w 3860358"/>
              <a:gd name="connsiteY52" fmla="*/ 1391478 h 3069204"/>
              <a:gd name="connsiteX53" fmla="*/ 75537 w 3860358"/>
              <a:gd name="connsiteY53" fmla="*/ 1256306 h 3069204"/>
              <a:gd name="connsiteX54" fmla="*/ 504907 w 3860358"/>
              <a:gd name="connsiteY54" fmla="*/ 1192696 h 3069204"/>
              <a:gd name="connsiteX55" fmla="*/ 926327 w 3860358"/>
              <a:gd name="connsiteY55" fmla="*/ 1121134 h 3069204"/>
              <a:gd name="connsiteX56" fmla="*/ 1204622 w 3860358"/>
              <a:gd name="connsiteY56" fmla="*/ 1065475 h 3069204"/>
              <a:gd name="connsiteX57" fmla="*/ 1443161 w 3860358"/>
              <a:gd name="connsiteY57" fmla="*/ 1017767 h 3069204"/>
              <a:gd name="connsiteX58" fmla="*/ 1498821 w 3860358"/>
              <a:gd name="connsiteY58" fmla="*/ 954157 h 3069204"/>
              <a:gd name="connsiteX59" fmla="*/ 1514723 w 3860358"/>
              <a:gd name="connsiteY59" fmla="*/ 842838 h 3069204"/>
              <a:gd name="connsiteX60" fmla="*/ 1506772 w 3860358"/>
              <a:gd name="connsiteY60" fmla="*/ 763325 h 3069204"/>
              <a:gd name="connsiteX0" fmla="*/ 2572247 w 3860358"/>
              <a:gd name="connsiteY0" fmla="*/ 978011 h 3069204"/>
              <a:gd name="connsiteX1" fmla="*/ 2866445 w 3860358"/>
              <a:gd name="connsiteY1" fmla="*/ 826936 h 3069204"/>
              <a:gd name="connsiteX2" fmla="*/ 3128838 w 3860358"/>
              <a:gd name="connsiteY2" fmla="*/ 667910 h 3069204"/>
              <a:gd name="connsiteX3" fmla="*/ 3208351 w 3860358"/>
              <a:gd name="connsiteY3" fmla="*/ 461176 h 3069204"/>
              <a:gd name="connsiteX4" fmla="*/ 3232205 w 3860358"/>
              <a:gd name="connsiteY4" fmla="*/ 270344 h 3069204"/>
              <a:gd name="connsiteX5" fmla="*/ 3287864 w 3860358"/>
              <a:gd name="connsiteY5" fmla="*/ 174929 h 3069204"/>
              <a:gd name="connsiteX6" fmla="*/ 3335572 w 3860358"/>
              <a:gd name="connsiteY6" fmla="*/ 87464 h 3069204"/>
              <a:gd name="connsiteX7" fmla="*/ 3494598 w 3860358"/>
              <a:gd name="connsiteY7" fmla="*/ 0 h 3069204"/>
              <a:gd name="connsiteX8" fmla="*/ 3669527 w 3860358"/>
              <a:gd name="connsiteY8" fmla="*/ 15903 h 3069204"/>
              <a:gd name="connsiteX9" fmla="*/ 3796747 w 3860358"/>
              <a:gd name="connsiteY9" fmla="*/ 119270 h 3069204"/>
              <a:gd name="connsiteX10" fmla="*/ 3804699 w 3860358"/>
              <a:gd name="connsiteY10" fmla="*/ 214685 h 3069204"/>
              <a:gd name="connsiteX11" fmla="*/ 3804699 w 3860358"/>
              <a:gd name="connsiteY11" fmla="*/ 373711 h 3069204"/>
              <a:gd name="connsiteX12" fmla="*/ 3772894 w 3860358"/>
              <a:gd name="connsiteY12" fmla="*/ 492981 h 3069204"/>
              <a:gd name="connsiteX13" fmla="*/ 3741088 w 3860358"/>
              <a:gd name="connsiteY13" fmla="*/ 588397 h 3069204"/>
              <a:gd name="connsiteX14" fmla="*/ 3844455 w 3860358"/>
              <a:gd name="connsiteY14" fmla="*/ 795131 h 3069204"/>
              <a:gd name="connsiteX15" fmla="*/ 3860358 w 3860358"/>
              <a:gd name="connsiteY15" fmla="*/ 1009816 h 3069204"/>
              <a:gd name="connsiteX16" fmla="*/ 3772894 w 3860358"/>
              <a:gd name="connsiteY16" fmla="*/ 1240404 h 3069204"/>
              <a:gd name="connsiteX17" fmla="*/ 3645673 w 3860358"/>
              <a:gd name="connsiteY17" fmla="*/ 1661823 h 3069204"/>
              <a:gd name="connsiteX18" fmla="*/ 3574111 w 3860358"/>
              <a:gd name="connsiteY18" fmla="*/ 1987826 h 3069204"/>
              <a:gd name="connsiteX19" fmla="*/ 3446890 w 3860358"/>
              <a:gd name="connsiteY19" fmla="*/ 2202511 h 3069204"/>
              <a:gd name="connsiteX20" fmla="*/ 3264010 w 3860358"/>
              <a:gd name="connsiteY20" fmla="*/ 2329732 h 3069204"/>
              <a:gd name="connsiteX21" fmla="*/ 3144741 w 3860358"/>
              <a:gd name="connsiteY21" fmla="*/ 2385391 h 3069204"/>
              <a:gd name="connsiteX22" fmla="*/ 3049325 w 3860358"/>
              <a:gd name="connsiteY22" fmla="*/ 2552369 h 3069204"/>
              <a:gd name="connsiteX23" fmla="*/ 2898250 w 3860358"/>
              <a:gd name="connsiteY23" fmla="*/ 2655736 h 3069204"/>
              <a:gd name="connsiteX24" fmla="*/ 2715370 w 3860358"/>
              <a:gd name="connsiteY24" fmla="*/ 2743200 h 3069204"/>
              <a:gd name="connsiteX25" fmla="*/ 2445026 w 3860358"/>
              <a:gd name="connsiteY25" fmla="*/ 2782957 h 3069204"/>
              <a:gd name="connsiteX26" fmla="*/ 2182633 w 3860358"/>
              <a:gd name="connsiteY26" fmla="*/ 2830664 h 3069204"/>
              <a:gd name="connsiteX27" fmla="*/ 2015655 w 3860358"/>
              <a:gd name="connsiteY27" fmla="*/ 2910177 h 3069204"/>
              <a:gd name="connsiteX28" fmla="*/ 1920240 w 3860358"/>
              <a:gd name="connsiteY28" fmla="*/ 3013544 h 3069204"/>
              <a:gd name="connsiteX29" fmla="*/ 1872532 w 3860358"/>
              <a:gd name="connsiteY29" fmla="*/ 3069204 h 3069204"/>
              <a:gd name="connsiteX30" fmla="*/ 1800970 w 3860358"/>
              <a:gd name="connsiteY30" fmla="*/ 3053301 h 3069204"/>
              <a:gd name="connsiteX31" fmla="*/ 1769165 w 3860358"/>
              <a:gd name="connsiteY31" fmla="*/ 2934031 h 3069204"/>
              <a:gd name="connsiteX32" fmla="*/ 1649895 w 3860358"/>
              <a:gd name="connsiteY32" fmla="*/ 2751151 h 3069204"/>
              <a:gd name="connsiteX33" fmla="*/ 1506772 w 3860358"/>
              <a:gd name="connsiteY33" fmla="*/ 2512612 h 3069204"/>
              <a:gd name="connsiteX34" fmla="*/ 1395454 w 3860358"/>
              <a:gd name="connsiteY34" fmla="*/ 2329732 h 3069204"/>
              <a:gd name="connsiteX35" fmla="*/ 1172817 w 3860358"/>
              <a:gd name="connsiteY35" fmla="*/ 2242268 h 3069204"/>
              <a:gd name="connsiteX36" fmla="*/ 1061499 w 3860358"/>
              <a:gd name="connsiteY36" fmla="*/ 2274073 h 3069204"/>
              <a:gd name="connsiteX37" fmla="*/ 1013791 w 3860358"/>
              <a:gd name="connsiteY37" fmla="*/ 2345635 h 3069204"/>
              <a:gd name="connsiteX38" fmla="*/ 1013791 w 3860358"/>
              <a:gd name="connsiteY38" fmla="*/ 2456953 h 3069204"/>
              <a:gd name="connsiteX39" fmla="*/ 958132 w 3860358"/>
              <a:gd name="connsiteY39" fmla="*/ 2552369 h 3069204"/>
              <a:gd name="connsiteX40" fmla="*/ 822960 w 3860358"/>
              <a:gd name="connsiteY40" fmla="*/ 2623931 h 3069204"/>
              <a:gd name="connsiteX41" fmla="*/ 655982 w 3860358"/>
              <a:gd name="connsiteY41" fmla="*/ 2655736 h 3069204"/>
              <a:gd name="connsiteX42" fmla="*/ 544664 w 3860358"/>
              <a:gd name="connsiteY42" fmla="*/ 2536466 h 3069204"/>
              <a:gd name="connsiteX43" fmla="*/ 528761 w 3860358"/>
              <a:gd name="connsiteY43" fmla="*/ 2417197 h 3069204"/>
              <a:gd name="connsiteX44" fmla="*/ 608274 w 3860358"/>
              <a:gd name="connsiteY44" fmla="*/ 2289976 h 3069204"/>
              <a:gd name="connsiteX45" fmla="*/ 536713 w 3860358"/>
              <a:gd name="connsiteY45" fmla="*/ 2091193 h 3069204"/>
              <a:gd name="connsiteX46" fmla="*/ 473102 w 3860358"/>
              <a:gd name="connsiteY46" fmla="*/ 1995777 h 3069204"/>
              <a:gd name="connsiteX47" fmla="*/ 290222 w 3860358"/>
              <a:gd name="connsiteY47" fmla="*/ 1852654 h 3069204"/>
              <a:gd name="connsiteX48" fmla="*/ 210709 w 3860358"/>
              <a:gd name="connsiteY48" fmla="*/ 1725433 h 3069204"/>
              <a:gd name="connsiteX49" fmla="*/ 107342 w 3860358"/>
              <a:gd name="connsiteY49" fmla="*/ 1534602 h 3069204"/>
              <a:gd name="connsiteX50" fmla="*/ 75537 w 3860358"/>
              <a:gd name="connsiteY50" fmla="*/ 1478943 h 3069204"/>
              <a:gd name="connsiteX51" fmla="*/ 51683 w 3860358"/>
              <a:gd name="connsiteY51" fmla="*/ 1391478 h 3069204"/>
              <a:gd name="connsiteX52" fmla="*/ 75537 w 3860358"/>
              <a:gd name="connsiteY52" fmla="*/ 1256306 h 3069204"/>
              <a:gd name="connsiteX53" fmla="*/ 504907 w 3860358"/>
              <a:gd name="connsiteY53" fmla="*/ 1192696 h 3069204"/>
              <a:gd name="connsiteX54" fmla="*/ 926327 w 3860358"/>
              <a:gd name="connsiteY54" fmla="*/ 1121134 h 3069204"/>
              <a:gd name="connsiteX55" fmla="*/ 1204622 w 3860358"/>
              <a:gd name="connsiteY55" fmla="*/ 1065475 h 3069204"/>
              <a:gd name="connsiteX56" fmla="*/ 1443161 w 3860358"/>
              <a:gd name="connsiteY56" fmla="*/ 1017767 h 3069204"/>
              <a:gd name="connsiteX57" fmla="*/ 1498821 w 3860358"/>
              <a:gd name="connsiteY57" fmla="*/ 954157 h 3069204"/>
              <a:gd name="connsiteX58" fmla="*/ 1514723 w 3860358"/>
              <a:gd name="connsiteY58" fmla="*/ 842838 h 3069204"/>
              <a:gd name="connsiteX59" fmla="*/ 1506772 w 3860358"/>
              <a:gd name="connsiteY59" fmla="*/ 763325 h 3069204"/>
              <a:gd name="connsiteX0" fmla="*/ 2572247 w 3860358"/>
              <a:gd name="connsiteY0" fmla="*/ 978011 h 3069204"/>
              <a:gd name="connsiteX1" fmla="*/ 3128838 w 3860358"/>
              <a:gd name="connsiteY1" fmla="*/ 667910 h 3069204"/>
              <a:gd name="connsiteX2" fmla="*/ 3208351 w 3860358"/>
              <a:gd name="connsiteY2" fmla="*/ 461176 h 3069204"/>
              <a:gd name="connsiteX3" fmla="*/ 3232205 w 3860358"/>
              <a:gd name="connsiteY3" fmla="*/ 270344 h 3069204"/>
              <a:gd name="connsiteX4" fmla="*/ 3287864 w 3860358"/>
              <a:gd name="connsiteY4" fmla="*/ 174929 h 3069204"/>
              <a:gd name="connsiteX5" fmla="*/ 3335572 w 3860358"/>
              <a:gd name="connsiteY5" fmla="*/ 87464 h 3069204"/>
              <a:gd name="connsiteX6" fmla="*/ 3494598 w 3860358"/>
              <a:gd name="connsiteY6" fmla="*/ 0 h 3069204"/>
              <a:gd name="connsiteX7" fmla="*/ 3669527 w 3860358"/>
              <a:gd name="connsiteY7" fmla="*/ 15903 h 3069204"/>
              <a:gd name="connsiteX8" fmla="*/ 3796747 w 3860358"/>
              <a:gd name="connsiteY8" fmla="*/ 119270 h 3069204"/>
              <a:gd name="connsiteX9" fmla="*/ 3804699 w 3860358"/>
              <a:gd name="connsiteY9" fmla="*/ 214685 h 3069204"/>
              <a:gd name="connsiteX10" fmla="*/ 3804699 w 3860358"/>
              <a:gd name="connsiteY10" fmla="*/ 373711 h 3069204"/>
              <a:gd name="connsiteX11" fmla="*/ 3772894 w 3860358"/>
              <a:gd name="connsiteY11" fmla="*/ 492981 h 3069204"/>
              <a:gd name="connsiteX12" fmla="*/ 3741088 w 3860358"/>
              <a:gd name="connsiteY12" fmla="*/ 588397 h 3069204"/>
              <a:gd name="connsiteX13" fmla="*/ 3844455 w 3860358"/>
              <a:gd name="connsiteY13" fmla="*/ 795131 h 3069204"/>
              <a:gd name="connsiteX14" fmla="*/ 3860358 w 3860358"/>
              <a:gd name="connsiteY14" fmla="*/ 1009816 h 3069204"/>
              <a:gd name="connsiteX15" fmla="*/ 3772894 w 3860358"/>
              <a:gd name="connsiteY15" fmla="*/ 1240404 h 3069204"/>
              <a:gd name="connsiteX16" fmla="*/ 3645673 w 3860358"/>
              <a:gd name="connsiteY16" fmla="*/ 1661823 h 3069204"/>
              <a:gd name="connsiteX17" fmla="*/ 3574111 w 3860358"/>
              <a:gd name="connsiteY17" fmla="*/ 1987826 h 3069204"/>
              <a:gd name="connsiteX18" fmla="*/ 3446890 w 3860358"/>
              <a:gd name="connsiteY18" fmla="*/ 2202511 h 3069204"/>
              <a:gd name="connsiteX19" fmla="*/ 3264010 w 3860358"/>
              <a:gd name="connsiteY19" fmla="*/ 2329732 h 3069204"/>
              <a:gd name="connsiteX20" fmla="*/ 3144741 w 3860358"/>
              <a:gd name="connsiteY20" fmla="*/ 2385391 h 3069204"/>
              <a:gd name="connsiteX21" fmla="*/ 3049325 w 3860358"/>
              <a:gd name="connsiteY21" fmla="*/ 2552369 h 3069204"/>
              <a:gd name="connsiteX22" fmla="*/ 2898250 w 3860358"/>
              <a:gd name="connsiteY22" fmla="*/ 2655736 h 3069204"/>
              <a:gd name="connsiteX23" fmla="*/ 2715370 w 3860358"/>
              <a:gd name="connsiteY23" fmla="*/ 2743200 h 3069204"/>
              <a:gd name="connsiteX24" fmla="*/ 2445026 w 3860358"/>
              <a:gd name="connsiteY24" fmla="*/ 2782957 h 3069204"/>
              <a:gd name="connsiteX25" fmla="*/ 2182633 w 3860358"/>
              <a:gd name="connsiteY25" fmla="*/ 2830664 h 3069204"/>
              <a:gd name="connsiteX26" fmla="*/ 2015655 w 3860358"/>
              <a:gd name="connsiteY26" fmla="*/ 2910177 h 3069204"/>
              <a:gd name="connsiteX27" fmla="*/ 1920240 w 3860358"/>
              <a:gd name="connsiteY27" fmla="*/ 3013544 h 3069204"/>
              <a:gd name="connsiteX28" fmla="*/ 1872532 w 3860358"/>
              <a:gd name="connsiteY28" fmla="*/ 3069204 h 3069204"/>
              <a:gd name="connsiteX29" fmla="*/ 1800970 w 3860358"/>
              <a:gd name="connsiteY29" fmla="*/ 3053301 h 3069204"/>
              <a:gd name="connsiteX30" fmla="*/ 1769165 w 3860358"/>
              <a:gd name="connsiteY30" fmla="*/ 2934031 h 3069204"/>
              <a:gd name="connsiteX31" fmla="*/ 1649895 w 3860358"/>
              <a:gd name="connsiteY31" fmla="*/ 2751151 h 3069204"/>
              <a:gd name="connsiteX32" fmla="*/ 1506772 w 3860358"/>
              <a:gd name="connsiteY32" fmla="*/ 2512612 h 3069204"/>
              <a:gd name="connsiteX33" fmla="*/ 1395454 w 3860358"/>
              <a:gd name="connsiteY33" fmla="*/ 2329732 h 3069204"/>
              <a:gd name="connsiteX34" fmla="*/ 1172817 w 3860358"/>
              <a:gd name="connsiteY34" fmla="*/ 2242268 h 3069204"/>
              <a:gd name="connsiteX35" fmla="*/ 1061499 w 3860358"/>
              <a:gd name="connsiteY35" fmla="*/ 2274073 h 3069204"/>
              <a:gd name="connsiteX36" fmla="*/ 1013791 w 3860358"/>
              <a:gd name="connsiteY36" fmla="*/ 2345635 h 3069204"/>
              <a:gd name="connsiteX37" fmla="*/ 1013791 w 3860358"/>
              <a:gd name="connsiteY37" fmla="*/ 2456953 h 3069204"/>
              <a:gd name="connsiteX38" fmla="*/ 958132 w 3860358"/>
              <a:gd name="connsiteY38" fmla="*/ 2552369 h 3069204"/>
              <a:gd name="connsiteX39" fmla="*/ 822960 w 3860358"/>
              <a:gd name="connsiteY39" fmla="*/ 2623931 h 3069204"/>
              <a:gd name="connsiteX40" fmla="*/ 655982 w 3860358"/>
              <a:gd name="connsiteY40" fmla="*/ 2655736 h 3069204"/>
              <a:gd name="connsiteX41" fmla="*/ 544664 w 3860358"/>
              <a:gd name="connsiteY41" fmla="*/ 2536466 h 3069204"/>
              <a:gd name="connsiteX42" fmla="*/ 528761 w 3860358"/>
              <a:gd name="connsiteY42" fmla="*/ 2417197 h 3069204"/>
              <a:gd name="connsiteX43" fmla="*/ 608274 w 3860358"/>
              <a:gd name="connsiteY43" fmla="*/ 2289976 h 3069204"/>
              <a:gd name="connsiteX44" fmla="*/ 536713 w 3860358"/>
              <a:gd name="connsiteY44" fmla="*/ 2091193 h 3069204"/>
              <a:gd name="connsiteX45" fmla="*/ 473102 w 3860358"/>
              <a:gd name="connsiteY45" fmla="*/ 1995777 h 3069204"/>
              <a:gd name="connsiteX46" fmla="*/ 290222 w 3860358"/>
              <a:gd name="connsiteY46" fmla="*/ 1852654 h 3069204"/>
              <a:gd name="connsiteX47" fmla="*/ 210709 w 3860358"/>
              <a:gd name="connsiteY47" fmla="*/ 1725433 h 3069204"/>
              <a:gd name="connsiteX48" fmla="*/ 107342 w 3860358"/>
              <a:gd name="connsiteY48" fmla="*/ 1534602 h 3069204"/>
              <a:gd name="connsiteX49" fmla="*/ 75537 w 3860358"/>
              <a:gd name="connsiteY49" fmla="*/ 1478943 h 3069204"/>
              <a:gd name="connsiteX50" fmla="*/ 51683 w 3860358"/>
              <a:gd name="connsiteY50" fmla="*/ 1391478 h 3069204"/>
              <a:gd name="connsiteX51" fmla="*/ 75537 w 3860358"/>
              <a:gd name="connsiteY51" fmla="*/ 1256306 h 3069204"/>
              <a:gd name="connsiteX52" fmla="*/ 504907 w 3860358"/>
              <a:gd name="connsiteY52" fmla="*/ 1192696 h 3069204"/>
              <a:gd name="connsiteX53" fmla="*/ 926327 w 3860358"/>
              <a:gd name="connsiteY53" fmla="*/ 1121134 h 3069204"/>
              <a:gd name="connsiteX54" fmla="*/ 1204622 w 3860358"/>
              <a:gd name="connsiteY54" fmla="*/ 1065475 h 3069204"/>
              <a:gd name="connsiteX55" fmla="*/ 1443161 w 3860358"/>
              <a:gd name="connsiteY55" fmla="*/ 1017767 h 3069204"/>
              <a:gd name="connsiteX56" fmla="*/ 1498821 w 3860358"/>
              <a:gd name="connsiteY56" fmla="*/ 954157 h 3069204"/>
              <a:gd name="connsiteX57" fmla="*/ 1514723 w 3860358"/>
              <a:gd name="connsiteY57" fmla="*/ 842838 h 3069204"/>
              <a:gd name="connsiteX58" fmla="*/ 1506772 w 3860358"/>
              <a:gd name="connsiteY58" fmla="*/ 763325 h 3069204"/>
              <a:gd name="connsiteX0" fmla="*/ 3128838 w 3860358"/>
              <a:gd name="connsiteY0" fmla="*/ 667910 h 3069204"/>
              <a:gd name="connsiteX1" fmla="*/ 3208351 w 3860358"/>
              <a:gd name="connsiteY1" fmla="*/ 461176 h 3069204"/>
              <a:gd name="connsiteX2" fmla="*/ 3232205 w 3860358"/>
              <a:gd name="connsiteY2" fmla="*/ 270344 h 3069204"/>
              <a:gd name="connsiteX3" fmla="*/ 3287864 w 3860358"/>
              <a:gd name="connsiteY3" fmla="*/ 174929 h 3069204"/>
              <a:gd name="connsiteX4" fmla="*/ 3335572 w 3860358"/>
              <a:gd name="connsiteY4" fmla="*/ 87464 h 3069204"/>
              <a:gd name="connsiteX5" fmla="*/ 3494598 w 3860358"/>
              <a:gd name="connsiteY5" fmla="*/ 0 h 3069204"/>
              <a:gd name="connsiteX6" fmla="*/ 3669527 w 3860358"/>
              <a:gd name="connsiteY6" fmla="*/ 15903 h 3069204"/>
              <a:gd name="connsiteX7" fmla="*/ 3796747 w 3860358"/>
              <a:gd name="connsiteY7" fmla="*/ 119270 h 3069204"/>
              <a:gd name="connsiteX8" fmla="*/ 3804699 w 3860358"/>
              <a:gd name="connsiteY8" fmla="*/ 214685 h 3069204"/>
              <a:gd name="connsiteX9" fmla="*/ 3804699 w 3860358"/>
              <a:gd name="connsiteY9" fmla="*/ 373711 h 3069204"/>
              <a:gd name="connsiteX10" fmla="*/ 3772894 w 3860358"/>
              <a:gd name="connsiteY10" fmla="*/ 492981 h 3069204"/>
              <a:gd name="connsiteX11" fmla="*/ 3741088 w 3860358"/>
              <a:gd name="connsiteY11" fmla="*/ 588397 h 3069204"/>
              <a:gd name="connsiteX12" fmla="*/ 3844455 w 3860358"/>
              <a:gd name="connsiteY12" fmla="*/ 795131 h 3069204"/>
              <a:gd name="connsiteX13" fmla="*/ 3860358 w 3860358"/>
              <a:gd name="connsiteY13" fmla="*/ 1009816 h 3069204"/>
              <a:gd name="connsiteX14" fmla="*/ 3772894 w 3860358"/>
              <a:gd name="connsiteY14" fmla="*/ 1240404 h 3069204"/>
              <a:gd name="connsiteX15" fmla="*/ 3645673 w 3860358"/>
              <a:gd name="connsiteY15" fmla="*/ 1661823 h 3069204"/>
              <a:gd name="connsiteX16" fmla="*/ 3574111 w 3860358"/>
              <a:gd name="connsiteY16" fmla="*/ 1987826 h 3069204"/>
              <a:gd name="connsiteX17" fmla="*/ 3446890 w 3860358"/>
              <a:gd name="connsiteY17" fmla="*/ 2202511 h 3069204"/>
              <a:gd name="connsiteX18" fmla="*/ 3264010 w 3860358"/>
              <a:gd name="connsiteY18" fmla="*/ 2329732 h 3069204"/>
              <a:gd name="connsiteX19" fmla="*/ 3144741 w 3860358"/>
              <a:gd name="connsiteY19" fmla="*/ 2385391 h 3069204"/>
              <a:gd name="connsiteX20" fmla="*/ 3049325 w 3860358"/>
              <a:gd name="connsiteY20" fmla="*/ 2552369 h 3069204"/>
              <a:gd name="connsiteX21" fmla="*/ 2898250 w 3860358"/>
              <a:gd name="connsiteY21" fmla="*/ 2655736 h 3069204"/>
              <a:gd name="connsiteX22" fmla="*/ 2715370 w 3860358"/>
              <a:gd name="connsiteY22" fmla="*/ 2743200 h 3069204"/>
              <a:gd name="connsiteX23" fmla="*/ 2445026 w 3860358"/>
              <a:gd name="connsiteY23" fmla="*/ 2782957 h 3069204"/>
              <a:gd name="connsiteX24" fmla="*/ 2182633 w 3860358"/>
              <a:gd name="connsiteY24" fmla="*/ 2830664 h 3069204"/>
              <a:gd name="connsiteX25" fmla="*/ 2015655 w 3860358"/>
              <a:gd name="connsiteY25" fmla="*/ 2910177 h 3069204"/>
              <a:gd name="connsiteX26" fmla="*/ 1920240 w 3860358"/>
              <a:gd name="connsiteY26" fmla="*/ 3013544 h 3069204"/>
              <a:gd name="connsiteX27" fmla="*/ 1872532 w 3860358"/>
              <a:gd name="connsiteY27" fmla="*/ 3069204 h 3069204"/>
              <a:gd name="connsiteX28" fmla="*/ 1800970 w 3860358"/>
              <a:gd name="connsiteY28" fmla="*/ 3053301 h 3069204"/>
              <a:gd name="connsiteX29" fmla="*/ 1769165 w 3860358"/>
              <a:gd name="connsiteY29" fmla="*/ 2934031 h 3069204"/>
              <a:gd name="connsiteX30" fmla="*/ 1649895 w 3860358"/>
              <a:gd name="connsiteY30" fmla="*/ 2751151 h 3069204"/>
              <a:gd name="connsiteX31" fmla="*/ 1506772 w 3860358"/>
              <a:gd name="connsiteY31" fmla="*/ 2512612 h 3069204"/>
              <a:gd name="connsiteX32" fmla="*/ 1395454 w 3860358"/>
              <a:gd name="connsiteY32" fmla="*/ 2329732 h 3069204"/>
              <a:gd name="connsiteX33" fmla="*/ 1172817 w 3860358"/>
              <a:gd name="connsiteY33" fmla="*/ 2242268 h 3069204"/>
              <a:gd name="connsiteX34" fmla="*/ 1061499 w 3860358"/>
              <a:gd name="connsiteY34" fmla="*/ 2274073 h 3069204"/>
              <a:gd name="connsiteX35" fmla="*/ 1013791 w 3860358"/>
              <a:gd name="connsiteY35" fmla="*/ 2345635 h 3069204"/>
              <a:gd name="connsiteX36" fmla="*/ 1013791 w 3860358"/>
              <a:gd name="connsiteY36" fmla="*/ 2456953 h 3069204"/>
              <a:gd name="connsiteX37" fmla="*/ 958132 w 3860358"/>
              <a:gd name="connsiteY37" fmla="*/ 2552369 h 3069204"/>
              <a:gd name="connsiteX38" fmla="*/ 822960 w 3860358"/>
              <a:gd name="connsiteY38" fmla="*/ 2623931 h 3069204"/>
              <a:gd name="connsiteX39" fmla="*/ 655982 w 3860358"/>
              <a:gd name="connsiteY39" fmla="*/ 2655736 h 3069204"/>
              <a:gd name="connsiteX40" fmla="*/ 544664 w 3860358"/>
              <a:gd name="connsiteY40" fmla="*/ 2536466 h 3069204"/>
              <a:gd name="connsiteX41" fmla="*/ 528761 w 3860358"/>
              <a:gd name="connsiteY41" fmla="*/ 2417197 h 3069204"/>
              <a:gd name="connsiteX42" fmla="*/ 608274 w 3860358"/>
              <a:gd name="connsiteY42" fmla="*/ 2289976 h 3069204"/>
              <a:gd name="connsiteX43" fmla="*/ 536713 w 3860358"/>
              <a:gd name="connsiteY43" fmla="*/ 2091193 h 3069204"/>
              <a:gd name="connsiteX44" fmla="*/ 473102 w 3860358"/>
              <a:gd name="connsiteY44" fmla="*/ 1995777 h 3069204"/>
              <a:gd name="connsiteX45" fmla="*/ 290222 w 3860358"/>
              <a:gd name="connsiteY45" fmla="*/ 1852654 h 3069204"/>
              <a:gd name="connsiteX46" fmla="*/ 210709 w 3860358"/>
              <a:gd name="connsiteY46" fmla="*/ 1725433 h 3069204"/>
              <a:gd name="connsiteX47" fmla="*/ 107342 w 3860358"/>
              <a:gd name="connsiteY47" fmla="*/ 1534602 h 3069204"/>
              <a:gd name="connsiteX48" fmla="*/ 75537 w 3860358"/>
              <a:gd name="connsiteY48" fmla="*/ 1478943 h 3069204"/>
              <a:gd name="connsiteX49" fmla="*/ 51683 w 3860358"/>
              <a:gd name="connsiteY49" fmla="*/ 1391478 h 3069204"/>
              <a:gd name="connsiteX50" fmla="*/ 75537 w 3860358"/>
              <a:gd name="connsiteY50" fmla="*/ 1256306 h 3069204"/>
              <a:gd name="connsiteX51" fmla="*/ 504907 w 3860358"/>
              <a:gd name="connsiteY51" fmla="*/ 1192696 h 3069204"/>
              <a:gd name="connsiteX52" fmla="*/ 926327 w 3860358"/>
              <a:gd name="connsiteY52" fmla="*/ 1121134 h 3069204"/>
              <a:gd name="connsiteX53" fmla="*/ 1204622 w 3860358"/>
              <a:gd name="connsiteY53" fmla="*/ 1065475 h 3069204"/>
              <a:gd name="connsiteX54" fmla="*/ 1443161 w 3860358"/>
              <a:gd name="connsiteY54" fmla="*/ 1017767 h 3069204"/>
              <a:gd name="connsiteX55" fmla="*/ 1498821 w 3860358"/>
              <a:gd name="connsiteY55" fmla="*/ 954157 h 3069204"/>
              <a:gd name="connsiteX56" fmla="*/ 1514723 w 3860358"/>
              <a:gd name="connsiteY56" fmla="*/ 842838 h 3069204"/>
              <a:gd name="connsiteX57" fmla="*/ 1506772 w 3860358"/>
              <a:gd name="connsiteY57" fmla="*/ 763325 h 3069204"/>
              <a:gd name="connsiteX0" fmla="*/ 3128838 w 3860358"/>
              <a:gd name="connsiteY0" fmla="*/ 667910 h 3069204"/>
              <a:gd name="connsiteX1" fmla="*/ 3232205 w 3860358"/>
              <a:gd name="connsiteY1" fmla="*/ 270344 h 3069204"/>
              <a:gd name="connsiteX2" fmla="*/ 3287864 w 3860358"/>
              <a:gd name="connsiteY2" fmla="*/ 174929 h 3069204"/>
              <a:gd name="connsiteX3" fmla="*/ 3335572 w 3860358"/>
              <a:gd name="connsiteY3" fmla="*/ 87464 h 3069204"/>
              <a:gd name="connsiteX4" fmla="*/ 3494598 w 3860358"/>
              <a:gd name="connsiteY4" fmla="*/ 0 h 3069204"/>
              <a:gd name="connsiteX5" fmla="*/ 3669527 w 3860358"/>
              <a:gd name="connsiteY5" fmla="*/ 15903 h 3069204"/>
              <a:gd name="connsiteX6" fmla="*/ 3796747 w 3860358"/>
              <a:gd name="connsiteY6" fmla="*/ 119270 h 3069204"/>
              <a:gd name="connsiteX7" fmla="*/ 3804699 w 3860358"/>
              <a:gd name="connsiteY7" fmla="*/ 214685 h 3069204"/>
              <a:gd name="connsiteX8" fmla="*/ 3804699 w 3860358"/>
              <a:gd name="connsiteY8" fmla="*/ 373711 h 3069204"/>
              <a:gd name="connsiteX9" fmla="*/ 3772894 w 3860358"/>
              <a:gd name="connsiteY9" fmla="*/ 492981 h 3069204"/>
              <a:gd name="connsiteX10" fmla="*/ 3741088 w 3860358"/>
              <a:gd name="connsiteY10" fmla="*/ 588397 h 3069204"/>
              <a:gd name="connsiteX11" fmla="*/ 3844455 w 3860358"/>
              <a:gd name="connsiteY11" fmla="*/ 795131 h 3069204"/>
              <a:gd name="connsiteX12" fmla="*/ 3860358 w 3860358"/>
              <a:gd name="connsiteY12" fmla="*/ 1009816 h 3069204"/>
              <a:gd name="connsiteX13" fmla="*/ 3772894 w 3860358"/>
              <a:gd name="connsiteY13" fmla="*/ 1240404 h 3069204"/>
              <a:gd name="connsiteX14" fmla="*/ 3645673 w 3860358"/>
              <a:gd name="connsiteY14" fmla="*/ 1661823 h 3069204"/>
              <a:gd name="connsiteX15" fmla="*/ 3574111 w 3860358"/>
              <a:gd name="connsiteY15" fmla="*/ 1987826 h 3069204"/>
              <a:gd name="connsiteX16" fmla="*/ 3446890 w 3860358"/>
              <a:gd name="connsiteY16" fmla="*/ 2202511 h 3069204"/>
              <a:gd name="connsiteX17" fmla="*/ 3264010 w 3860358"/>
              <a:gd name="connsiteY17" fmla="*/ 2329732 h 3069204"/>
              <a:gd name="connsiteX18" fmla="*/ 3144741 w 3860358"/>
              <a:gd name="connsiteY18" fmla="*/ 2385391 h 3069204"/>
              <a:gd name="connsiteX19" fmla="*/ 3049325 w 3860358"/>
              <a:gd name="connsiteY19" fmla="*/ 2552369 h 3069204"/>
              <a:gd name="connsiteX20" fmla="*/ 2898250 w 3860358"/>
              <a:gd name="connsiteY20" fmla="*/ 2655736 h 3069204"/>
              <a:gd name="connsiteX21" fmla="*/ 2715370 w 3860358"/>
              <a:gd name="connsiteY21" fmla="*/ 2743200 h 3069204"/>
              <a:gd name="connsiteX22" fmla="*/ 2445026 w 3860358"/>
              <a:gd name="connsiteY22" fmla="*/ 2782957 h 3069204"/>
              <a:gd name="connsiteX23" fmla="*/ 2182633 w 3860358"/>
              <a:gd name="connsiteY23" fmla="*/ 2830664 h 3069204"/>
              <a:gd name="connsiteX24" fmla="*/ 2015655 w 3860358"/>
              <a:gd name="connsiteY24" fmla="*/ 2910177 h 3069204"/>
              <a:gd name="connsiteX25" fmla="*/ 1920240 w 3860358"/>
              <a:gd name="connsiteY25" fmla="*/ 3013544 h 3069204"/>
              <a:gd name="connsiteX26" fmla="*/ 1872532 w 3860358"/>
              <a:gd name="connsiteY26" fmla="*/ 3069204 h 3069204"/>
              <a:gd name="connsiteX27" fmla="*/ 1800970 w 3860358"/>
              <a:gd name="connsiteY27" fmla="*/ 3053301 h 3069204"/>
              <a:gd name="connsiteX28" fmla="*/ 1769165 w 3860358"/>
              <a:gd name="connsiteY28" fmla="*/ 2934031 h 3069204"/>
              <a:gd name="connsiteX29" fmla="*/ 1649895 w 3860358"/>
              <a:gd name="connsiteY29" fmla="*/ 2751151 h 3069204"/>
              <a:gd name="connsiteX30" fmla="*/ 1506772 w 3860358"/>
              <a:gd name="connsiteY30" fmla="*/ 2512612 h 3069204"/>
              <a:gd name="connsiteX31" fmla="*/ 1395454 w 3860358"/>
              <a:gd name="connsiteY31" fmla="*/ 2329732 h 3069204"/>
              <a:gd name="connsiteX32" fmla="*/ 1172817 w 3860358"/>
              <a:gd name="connsiteY32" fmla="*/ 2242268 h 3069204"/>
              <a:gd name="connsiteX33" fmla="*/ 1061499 w 3860358"/>
              <a:gd name="connsiteY33" fmla="*/ 2274073 h 3069204"/>
              <a:gd name="connsiteX34" fmla="*/ 1013791 w 3860358"/>
              <a:gd name="connsiteY34" fmla="*/ 2345635 h 3069204"/>
              <a:gd name="connsiteX35" fmla="*/ 1013791 w 3860358"/>
              <a:gd name="connsiteY35" fmla="*/ 2456953 h 3069204"/>
              <a:gd name="connsiteX36" fmla="*/ 958132 w 3860358"/>
              <a:gd name="connsiteY36" fmla="*/ 2552369 h 3069204"/>
              <a:gd name="connsiteX37" fmla="*/ 822960 w 3860358"/>
              <a:gd name="connsiteY37" fmla="*/ 2623931 h 3069204"/>
              <a:gd name="connsiteX38" fmla="*/ 655982 w 3860358"/>
              <a:gd name="connsiteY38" fmla="*/ 2655736 h 3069204"/>
              <a:gd name="connsiteX39" fmla="*/ 544664 w 3860358"/>
              <a:gd name="connsiteY39" fmla="*/ 2536466 h 3069204"/>
              <a:gd name="connsiteX40" fmla="*/ 528761 w 3860358"/>
              <a:gd name="connsiteY40" fmla="*/ 2417197 h 3069204"/>
              <a:gd name="connsiteX41" fmla="*/ 608274 w 3860358"/>
              <a:gd name="connsiteY41" fmla="*/ 2289976 h 3069204"/>
              <a:gd name="connsiteX42" fmla="*/ 536713 w 3860358"/>
              <a:gd name="connsiteY42" fmla="*/ 2091193 h 3069204"/>
              <a:gd name="connsiteX43" fmla="*/ 473102 w 3860358"/>
              <a:gd name="connsiteY43" fmla="*/ 1995777 h 3069204"/>
              <a:gd name="connsiteX44" fmla="*/ 290222 w 3860358"/>
              <a:gd name="connsiteY44" fmla="*/ 1852654 h 3069204"/>
              <a:gd name="connsiteX45" fmla="*/ 210709 w 3860358"/>
              <a:gd name="connsiteY45" fmla="*/ 1725433 h 3069204"/>
              <a:gd name="connsiteX46" fmla="*/ 107342 w 3860358"/>
              <a:gd name="connsiteY46" fmla="*/ 1534602 h 3069204"/>
              <a:gd name="connsiteX47" fmla="*/ 75537 w 3860358"/>
              <a:gd name="connsiteY47" fmla="*/ 1478943 h 3069204"/>
              <a:gd name="connsiteX48" fmla="*/ 51683 w 3860358"/>
              <a:gd name="connsiteY48" fmla="*/ 1391478 h 3069204"/>
              <a:gd name="connsiteX49" fmla="*/ 75537 w 3860358"/>
              <a:gd name="connsiteY49" fmla="*/ 1256306 h 3069204"/>
              <a:gd name="connsiteX50" fmla="*/ 504907 w 3860358"/>
              <a:gd name="connsiteY50" fmla="*/ 1192696 h 3069204"/>
              <a:gd name="connsiteX51" fmla="*/ 926327 w 3860358"/>
              <a:gd name="connsiteY51" fmla="*/ 1121134 h 3069204"/>
              <a:gd name="connsiteX52" fmla="*/ 1204622 w 3860358"/>
              <a:gd name="connsiteY52" fmla="*/ 1065475 h 3069204"/>
              <a:gd name="connsiteX53" fmla="*/ 1443161 w 3860358"/>
              <a:gd name="connsiteY53" fmla="*/ 1017767 h 3069204"/>
              <a:gd name="connsiteX54" fmla="*/ 1498821 w 3860358"/>
              <a:gd name="connsiteY54" fmla="*/ 954157 h 3069204"/>
              <a:gd name="connsiteX55" fmla="*/ 1514723 w 3860358"/>
              <a:gd name="connsiteY55" fmla="*/ 842838 h 3069204"/>
              <a:gd name="connsiteX56" fmla="*/ 1506772 w 3860358"/>
              <a:gd name="connsiteY56" fmla="*/ 763325 h 3069204"/>
              <a:gd name="connsiteX0" fmla="*/ 3232205 w 3860358"/>
              <a:gd name="connsiteY0" fmla="*/ 270344 h 3069204"/>
              <a:gd name="connsiteX1" fmla="*/ 3287864 w 3860358"/>
              <a:gd name="connsiteY1" fmla="*/ 174929 h 3069204"/>
              <a:gd name="connsiteX2" fmla="*/ 3335572 w 3860358"/>
              <a:gd name="connsiteY2" fmla="*/ 87464 h 3069204"/>
              <a:gd name="connsiteX3" fmla="*/ 3494598 w 3860358"/>
              <a:gd name="connsiteY3" fmla="*/ 0 h 3069204"/>
              <a:gd name="connsiteX4" fmla="*/ 3669527 w 3860358"/>
              <a:gd name="connsiteY4" fmla="*/ 15903 h 3069204"/>
              <a:gd name="connsiteX5" fmla="*/ 3796747 w 3860358"/>
              <a:gd name="connsiteY5" fmla="*/ 119270 h 3069204"/>
              <a:gd name="connsiteX6" fmla="*/ 3804699 w 3860358"/>
              <a:gd name="connsiteY6" fmla="*/ 214685 h 3069204"/>
              <a:gd name="connsiteX7" fmla="*/ 3804699 w 3860358"/>
              <a:gd name="connsiteY7" fmla="*/ 373711 h 3069204"/>
              <a:gd name="connsiteX8" fmla="*/ 3772894 w 3860358"/>
              <a:gd name="connsiteY8" fmla="*/ 492981 h 3069204"/>
              <a:gd name="connsiteX9" fmla="*/ 3741088 w 3860358"/>
              <a:gd name="connsiteY9" fmla="*/ 588397 h 3069204"/>
              <a:gd name="connsiteX10" fmla="*/ 3844455 w 3860358"/>
              <a:gd name="connsiteY10" fmla="*/ 795131 h 3069204"/>
              <a:gd name="connsiteX11" fmla="*/ 3860358 w 3860358"/>
              <a:gd name="connsiteY11" fmla="*/ 1009816 h 3069204"/>
              <a:gd name="connsiteX12" fmla="*/ 3772894 w 3860358"/>
              <a:gd name="connsiteY12" fmla="*/ 1240404 h 3069204"/>
              <a:gd name="connsiteX13" fmla="*/ 3645673 w 3860358"/>
              <a:gd name="connsiteY13" fmla="*/ 1661823 h 3069204"/>
              <a:gd name="connsiteX14" fmla="*/ 3574111 w 3860358"/>
              <a:gd name="connsiteY14" fmla="*/ 1987826 h 3069204"/>
              <a:gd name="connsiteX15" fmla="*/ 3446890 w 3860358"/>
              <a:gd name="connsiteY15" fmla="*/ 2202511 h 3069204"/>
              <a:gd name="connsiteX16" fmla="*/ 3264010 w 3860358"/>
              <a:gd name="connsiteY16" fmla="*/ 2329732 h 3069204"/>
              <a:gd name="connsiteX17" fmla="*/ 3144741 w 3860358"/>
              <a:gd name="connsiteY17" fmla="*/ 2385391 h 3069204"/>
              <a:gd name="connsiteX18" fmla="*/ 3049325 w 3860358"/>
              <a:gd name="connsiteY18" fmla="*/ 2552369 h 3069204"/>
              <a:gd name="connsiteX19" fmla="*/ 2898250 w 3860358"/>
              <a:gd name="connsiteY19" fmla="*/ 2655736 h 3069204"/>
              <a:gd name="connsiteX20" fmla="*/ 2715370 w 3860358"/>
              <a:gd name="connsiteY20" fmla="*/ 2743200 h 3069204"/>
              <a:gd name="connsiteX21" fmla="*/ 2445026 w 3860358"/>
              <a:gd name="connsiteY21" fmla="*/ 2782957 h 3069204"/>
              <a:gd name="connsiteX22" fmla="*/ 2182633 w 3860358"/>
              <a:gd name="connsiteY22" fmla="*/ 2830664 h 3069204"/>
              <a:gd name="connsiteX23" fmla="*/ 2015655 w 3860358"/>
              <a:gd name="connsiteY23" fmla="*/ 2910177 h 3069204"/>
              <a:gd name="connsiteX24" fmla="*/ 1920240 w 3860358"/>
              <a:gd name="connsiteY24" fmla="*/ 3013544 h 3069204"/>
              <a:gd name="connsiteX25" fmla="*/ 1872532 w 3860358"/>
              <a:gd name="connsiteY25" fmla="*/ 3069204 h 3069204"/>
              <a:gd name="connsiteX26" fmla="*/ 1800970 w 3860358"/>
              <a:gd name="connsiteY26" fmla="*/ 3053301 h 3069204"/>
              <a:gd name="connsiteX27" fmla="*/ 1769165 w 3860358"/>
              <a:gd name="connsiteY27" fmla="*/ 2934031 h 3069204"/>
              <a:gd name="connsiteX28" fmla="*/ 1649895 w 3860358"/>
              <a:gd name="connsiteY28" fmla="*/ 2751151 h 3069204"/>
              <a:gd name="connsiteX29" fmla="*/ 1506772 w 3860358"/>
              <a:gd name="connsiteY29" fmla="*/ 2512612 h 3069204"/>
              <a:gd name="connsiteX30" fmla="*/ 1395454 w 3860358"/>
              <a:gd name="connsiteY30" fmla="*/ 2329732 h 3069204"/>
              <a:gd name="connsiteX31" fmla="*/ 1172817 w 3860358"/>
              <a:gd name="connsiteY31" fmla="*/ 2242268 h 3069204"/>
              <a:gd name="connsiteX32" fmla="*/ 1061499 w 3860358"/>
              <a:gd name="connsiteY32" fmla="*/ 2274073 h 3069204"/>
              <a:gd name="connsiteX33" fmla="*/ 1013791 w 3860358"/>
              <a:gd name="connsiteY33" fmla="*/ 2345635 h 3069204"/>
              <a:gd name="connsiteX34" fmla="*/ 1013791 w 3860358"/>
              <a:gd name="connsiteY34" fmla="*/ 2456953 h 3069204"/>
              <a:gd name="connsiteX35" fmla="*/ 958132 w 3860358"/>
              <a:gd name="connsiteY35" fmla="*/ 2552369 h 3069204"/>
              <a:gd name="connsiteX36" fmla="*/ 822960 w 3860358"/>
              <a:gd name="connsiteY36" fmla="*/ 2623931 h 3069204"/>
              <a:gd name="connsiteX37" fmla="*/ 655982 w 3860358"/>
              <a:gd name="connsiteY37" fmla="*/ 2655736 h 3069204"/>
              <a:gd name="connsiteX38" fmla="*/ 544664 w 3860358"/>
              <a:gd name="connsiteY38" fmla="*/ 2536466 h 3069204"/>
              <a:gd name="connsiteX39" fmla="*/ 528761 w 3860358"/>
              <a:gd name="connsiteY39" fmla="*/ 2417197 h 3069204"/>
              <a:gd name="connsiteX40" fmla="*/ 608274 w 3860358"/>
              <a:gd name="connsiteY40" fmla="*/ 2289976 h 3069204"/>
              <a:gd name="connsiteX41" fmla="*/ 536713 w 3860358"/>
              <a:gd name="connsiteY41" fmla="*/ 2091193 h 3069204"/>
              <a:gd name="connsiteX42" fmla="*/ 473102 w 3860358"/>
              <a:gd name="connsiteY42" fmla="*/ 1995777 h 3069204"/>
              <a:gd name="connsiteX43" fmla="*/ 290222 w 3860358"/>
              <a:gd name="connsiteY43" fmla="*/ 1852654 h 3069204"/>
              <a:gd name="connsiteX44" fmla="*/ 210709 w 3860358"/>
              <a:gd name="connsiteY44" fmla="*/ 1725433 h 3069204"/>
              <a:gd name="connsiteX45" fmla="*/ 107342 w 3860358"/>
              <a:gd name="connsiteY45" fmla="*/ 1534602 h 3069204"/>
              <a:gd name="connsiteX46" fmla="*/ 75537 w 3860358"/>
              <a:gd name="connsiteY46" fmla="*/ 1478943 h 3069204"/>
              <a:gd name="connsiteX47" fmla="*/ 51683 w 3860358"/>
              <a:gd name="connsiteY47" fmla="*/ 1391478 h 3069204"/>
              <a:gd name="connsiteX48" fmla="*/ 75537 w 3860358"/>
              <a:gd name="connsiteY48" fmla="*/ 1256306 h 3069204"/>
              <a:gd name="connsiteX49" fmla="*/ 504907 w 3860358"/>
              <a:gd name="connsiteY49" fmla="*/ 1192696 h 3069204"/>
              <a:gd name="connsiteX50" fmla="*/ 926327 w 3860358"/>
              <a:gd name="connsiteY50" fmla="*/ 1121134 h 3069204"/>
              <a:gd name="connsiteX51" fmla="*/ 1204622 w 3860358"/>
              <a:gd name="connsiteY51" fmla="*/ 1065475 h 3069204"/>
              <a:gd name="connsiteX52" fmla="*/ 1443161 w 3860358"/>
              <a:gd name="connsiteY52" fmla="*/ 1017767 h 3069204"/>
              <a:gd name="connsiteX53" fmla="*/ 1498821 w 3860358"/>
              <a:gd name="connsiteY53" fmla="*/ 954157 h 3069204"/>
              <a:gd name="connsiteX54" fmla="*/ 1514723 w 3860358"/>
              <a:gd name="connsiteY54" fmla="*/ 842838 h 3069204"/>
              <a:gd name="connsiteX55" fmla="*/ 1506772 w 3860358"/>
              <a:gd name="connsiteY55" fmla="*/ 763325 h 3069204"/>
              <a:gd name="connsiteX0" fmla="*/ 3232205 w 3860358"/>
              <a:gd name="connsiteY0" fmla="*/ 270344 h 3069204"/>
              <a:gd name="connsiteX1" fmla="*/ 3335572 w 3860358"/>
              <a:gd name="connsiteY1" fmla="*/ 87464 h 3069204"/>
              <a:gd name="connsiteX2" fmla="*/ 3494598 w 3860358"/>
              <a:gd name="connsiteY2" fmla="*/ 0 h 3069204"/>
              <a:gd name="connsiteX3" fmla="*/ 3669527 w 3860358"/>
              <a:gd name="connsiteY3" fmla="*/ 15903 h 3069204"/>
              <a:gd name="connsiteX4" fmla="*/ 3796747 w 3860358"/>
              <a:gd name="connsiteY4" fmla="*/ 119270 h 3069204"/>
              <a:gd name="connsiteX5" fmla="*/ 3804699 w 3860358"/>
              <a:gd name="connsiteY5" fmla="*/ 214685 h 3069204"/>
              <a:gd name="connsiteX6" fmla="*/ 3804699 w 3860358"/>
              <a:gd name="connsiteY6" fmla="*/ 373711 h 3069204"/>
              <a:gd name="connsiteX7" fmla="*/ 3772894 w 3860358"/>
              <a:gd name="connsiteY7" fmla="*/ 492981 h 3069204"/>
              <a:gd name="connsiteX8" fmla="*/ 3741088 w 3860358"/>
              <a:gd name="connsiteY8" fmla="*/ 588397 h 3069204"/>
              <a:gd name="connsiteX9" fmla="*/ 3844455 w 3860358"/>
              <a:gd name="connsiteY9" fmla="*/ 795131 h 3069204"/>
              <a:gd name="connsiteX10" fmla="*/ 3860358 w 3860358"/>
              <a:gd name="connsiteY10" fmla="*/ 1009816 h 3069204"/>
              <a:gd name="connsiteX11" fmla="*/ 3772894 w 3860358"/>
              <a:gd name="connsiteY11" fmla="*/ 1240404 h 3069204"/>
              <a:gd name="connsiteX12" fmla="*/ 3645673 w 3860358"/>
              <a:gd name="connsiteY12" fmla="*/ 1661823 h 3069204"/>
              <a:gd name="connsiteX13" fmla="*/ 3574111 w 3860358"/>
              <a:gd name="connsiteY13" fmla="*/ 1987826 h 3069204"/>
              <a:gd name="connsiteX14" fmla="*/ 3446890 w 3860358"/>
              <a:gd name="connsiteY14" fmla="*/ 2202511 h 3069204"/>
              <a:gd name="connsiteX15" fmla="*/ 3264010 w 3860358"/>
              <a:gd name="connsiteY15" fmla="*/ 2329732 h 3069204"/>
              <a:gd name="connsiteX16" fmla="*/ 3144741 w 3860358"/>
              <a:gd name="connsiteY16" fmla="*/ 2385391 h 3069204"/>
              <a:gd name="connsiteX17" fmla="*/ 3049325 w 3860358"/>
              <a:gd name="connsiteY17" fmla="*/ 2552369 h 3069204"/>
              <a:gd name="connsiteX18" fmla="*/ 2898250 w 3860358"/>
              <a:gd name="connsiteY18" fmla="*/ 2655736 h 3069204"/>
              <a:gd name="connsiteX19" fmla="*/ 2715370 w 3860358"/>
              <a:gd name="connsiteY19" fmla="*/ 2743200 h 3069204"/>
              <a:gd name="connsiteX20" fmla="*/ 2445026 w 3860358"/>
              <a:gd name="connsiteY20" fmla="*/ 2782957 h 3069204"/>
              <a:gd name="connsiteX21" fmla="*/ 2182633 w 3860358"/>
              <a:gd name="connsiteY21" fmla="*/ 2830664 h 3069204"/>
              <a:gd name="connsiteX22" fmla="*/ 2015655 w 3860358"/>
              <a:gd name="connsiteY22" fmla="*/ 2910177 h 3069204"/>
              <a:gd name="connsiteX23" fmla="*/ 1920240 w 3860358"/>
              <a:gd name="connsiteY23" fmla="*/ 3013544 h 3069204"/>
              <a:gd name="connsiteX24" fmla="*/ 1872532 w 3860358"/>
              <a:gd name="connsiteY24" fmla="*/ 3069204 h 3069204"/>
              <a:gd name="connsiteX25" fmla="*/ 1800970 w 3860358"/>
              <a:gd name="connsiteY25" fmla="*/ 3053301 h 3069204"/>
              <a:gd name="connsiteX26" fmla="*/ 1769165 w 3860358"/>
              <a:gd name="connsiteY26" fmla="*/ 2934031 h 3069204"/>
              <a:gd name="connsiteX27" fmla="*/ 1649895 w 3860358"/>
              <a:gd name="connsiteY27" fmla="*/ 2751151 h 3069204"/>
              <a:gd name="connsiteX28" fmla="*/ 1506772 w 3860358"/>
              <a:gd name="connsiteY28" fmla="*/ 2512612 h 3069204"/>
              <a:gd name="connsiteX29" fmla="*/ 1395454 w 3860358"/>
              <a:gd name="connsiteY29" fmla="*/ 2329732 h 3069204"/>
              <a:gd name="connsiteX30" fmla="*/ 1172817 w 3860358"/>
              <a:gd name="connsiteY30" fmla="*/ 2242268 h 3069204"/>
              <a:gd name="connsiteX31" fmla="*/ 1061499 w 3860358"/>
              <a:gd name="connsiteY31" fmla="*/ 2274073 h 3069204"/>
              <a:gd name="connsiteX32" fmla="*/ 1013791 w 3860358"/>
              <a:gd name="connsiteY32" fmla="*/ 2345635 h 3069204"/>
              <a:gd name="connsiteX33" fmla="*/ 1013791 w 3860358"/>
              <a:gd name="connsiteY33" fmla="*/ 2456953 h 3069204"/>
              <a:gd name="connsiteX34" fmla="*/ 958132 w 3860358"/>
              <a:gd name="connsiteY34" fmla="*/ 2552369 h 3069204"/>
              <a:gd name="connsiteX35" fmla="*/ 822960 w 3860358"/>
              <a:gd name="connsiteY35" fmla="*/ 2623931 h 3069204"/>
              <a:gd name="connsiteX36" fmla="*/ 655982 w 3860358"/>
              <a:gd name="connsiteY36" fmla="*/ 2655736 h 3069204"/>
              <a:gd name="connsiteX37" fmla="*/ 544664 w 3860358"/>
              <a:gd name="connsiteY37" fmla="*/ 2536466 h 3069204"/>
              <a:gd name="connsiteX38" fmla="*/ 528761 w 3860358"/>
              <a:gd name="connsiteY38" fmla="*/ 2417197 h 3069204"/>
              <a:gd name="connsiteX39" fmla="*/ 608274 w 3860358"/>
              <a:gd name="connsiteY39" fmla="*/ 2289976 h 3069204"/>
              <a:gd name="connsiteX40" fmla="*/ 536713 w 3860358"/>
              <a:gd name="connsiteY40" fmla="*/ 2091193 h 3069204"/>
              <a:gd name="connsiteX41" fmla="*/ 473102 w 3860358"/>
              <a:gd name="connsiteY41" fmla="*/ 1995777 h 3069204"/>
              <a:gd name="connsiteX42" fmla="*/ 290222 w 3860358"/>
              <a:gd name="connsiteY42" fmla="*/ 1852654 h 3069204"/>
              <a:gd name="connsiteX43" fmla="*/ 210709 w 3860358"/>
              <a:gd name="connsiteY43" fmla="*/ 1725433 h 3069204"/>
              <a:gd name="connsiteX44" fmla="*/ 107342 w 3860358"/>
              <a:gd name="connsiteY44" fmla="*/ 1534602 h 3069204"/>
              <a:gd name="connsiteX45" fmla="*/ 75537 w 3860358"/>
              <a:gd name="connsiteY45" fmla="*/ 1478943 h 3069204"/>
              <a:gd name="connsiteX46" fmla="*/ 51683 w 3860358"/>
              <a:gd name="connsiteY46" fmla="*/ 1391478 h 3069204"/>
              <a:gd name="connsiteX47" fmla="*/ 75537 w 3860358"/>
              <a:gd name="connsiteY47" fmla="*/ 1256306 h 3069204"/>
              <a:gd name="connsiteX48" fmla="*/ 504907 w 3860358"/>
              <a:gd name="connsiteY48" fmla="*/ 1192696 h 3069204"/>
              <a:gd name="connsiteX49" fmla="*/ 926327 w 3860358"/>
              <a:gd name="connsiteY49" fmla="*/ 1121134 h 3069204"/>
              <a:gd name="connsiteX50" fmla="*/ 1204622 w 3860358"/>
              <a:gd name="connsiteY50" fmla="*/ 1065475 h 3069204"/>
              <a:gd name="connsiteX51" fmla="*/ 1443161 w 3860358"/>
              <a:gd name="connsiteY51" fmla="*/ 1017767 h 3069204"/>
              <a:gd name="connsiteX52" fmla="*/ 1498821 w 3860358"/>
              <a:gd name="connsiteY52" fmla="*/ 954157 h 3069204"/>
              <a:gd name="connsiteX53" fmla="*/ 1514723 w 3860358"/>
              <a:gd name="connsiteY53" fmla="*/ 842838 h 3069204"/>
              <a:gd name="connsiteX54" fmla="*/ 1506772 w 3860358"/>
              <a:gd name="connsiteY54" fmla="*/ 763325 h 3069204"/>
              <a:gd name="connsiteX0" fmla="*/ 3232205 w 3860358"/>
              <a:gd name="connsiteY0" fmla="*/ 270344 h 3069204"/>
              <a:gd name="connsiteX1" fmla="*/ 3494598 w 3860358"/>
              <a:gd name="connsiteY1" fmla="*/ 0 h 3069204"/>
              <a:gd name="connsiteX2" fmla="*/ 3669527 w 3860358"/>
              <a:gd name="connsiteY2" fmla="*/ 15903 h 3069204"/>
              <a:gd name="connsiteX3" fmla="*/ 3796747 w 3860358"/>
              <a:gd name="connsiteY3" fmla="*/ 119270 h 3069204"/>
              <a:gd name="connsiteX4" fmla="*/ 3804699 w 3860358"/>
              <a:gd name="connsiteY4" fmla="*/ 214685 h 3069204"/>
              <a:gd name="connsiteX5" fmla="*/ 3804699 w 3860358"/>
              <a:gd name="connsiteY5" fmla="*/ 373711 h 3069204"/>
              <a:gd name="connsiteX6" fmla="*/ 3772894 w 3860358"/>
              <a:gd name="connsiteY6" fmla="*/ 492981 h 3069204"/>
              <a:gd name="connsiteX7" fmla="*/ 3741088 w 3860358"/>
              <a:gd name="connsiteY7" fmla="*/ 588397 h 3069204"/>
              <a:gd name="connsiteX8" fmla="*/ 3844455 w 3860358"/>
              <a:gd name="connsiteY8" fmla="*/ 795131 h 3069204"/>
              <a:gd name="connsiteX9" fmla="*/ 3860358 w 3860358"/>
              <a:gd name="connsiteY9" fmla="*/ 1009816 h 3069204"/>
              <a:gd name="connsiteX10" fmla="*/ 3772894 w 3860358"/>
              <a:gd name="connsiteY10" fmla="*/ 1240404 h 3069204"/>
              <a:gd name="connsiteX11" fmla="*/ 3645673 w 3860358"/>
              <a:gd name="connsiteY11" fmla="*/ 1661823 h 3069204"/>
              <a:gd name="connsiteX12" fmla="*/ 3574111 w 3860358"/>
              <a:gd name="connsiteY12" fmla="*/ 1987826 h 3069204"/>
              <a:gd name="connsiteX13" fmla="*/ 3446890 w 3860358"/>
              <a:gd name="connsiteY13" fmla="*/ 2202511 h 3069204"/>
              <a:gd name="connsiteX14" fmla="*/ 3264010 w 3860358"/>
              <a:gd name="connsiteY14" fmla="*/ 2329732 h 3069204"/>
              <a:gd name="connsiteX15" fmla="*/ 3144741 w 3860358"/>
              <a:gd name="connsiteY15" fmla="*/ 2385391 h 3069204"/>
              <a:gd name="connsiteX16" fmla="*/ 3049325 w 3860358"/>
              <a:gd name="connsiteY16" fmla="*/ 2552369 h 3069204"/>
              <a:gd name="connsiteX17" fmla="*/ 2898250 w 3860358"/>
              <a:gd name="connsiteY17" fmla="*/ 2655736 h 3069204"/>
              <a:gd name="connsiteX18" fmla="*/ 2715370 w 3860358"/>
              <a:gd name="connsiteY18" fmla="*/ 2743200 h 3069204"/>
              <a:gd name="connsiteX19" fmla="*/ 2445026 w 3860358"/>
              <a:gd name="connsiteY19" fmla="*/ 2782957 h 3069204"/>
              <a:gd name="connsiteX20" fmla="*/ 2182633 w 3860358"/>
              <a:gd name="connsiteY20" fmla="*/ 2830664 h 3069204"/>
              <a:gd name="connsiteX21" fmla="*/ 2015655 w 3860358"/>
              <a:gd name="connsiteY21" fmla="*/ 2910177 h 3069204"/>
              <a:gd name="connsiteX22" fmla="*/ 1920240 w 3860358"/>
              <a:gd name="connsiteY22" fmla="*/ 3013544 h 3069204"/>
              <a:gd name="connsiteX23" fmla="*/ 1872532 w 3860358"/>
              <a:gd name="connsiteY23" fmla="*/ 3069204 h 3069204"/>
              <a:gd name="connsiteX24" fmla="*/ 1800970 w 3860358"/>
              <a:gd name="connsiteY24" fmla="*/ 3053301 h 3069204"/>
              <a:gd name="connsiteX25" fmla="*/ 1769165 w 3860358"/>
              <a:gd name="connsiteY25" fmla="*/ 2934031 h 3069204"/>
              <a:gd name="connsiteX26" fmla="*/ 1649895 w 3860358"/>
              <a:gd name="connsiteY26" fmla="*/ 2751151 h 3069204"/>
              <a:gd name="connsiteX27" fmla="*/ 1506772 w 3860358"/>
              <a:gd name="connsiteY27" fmla="*/ 2512612 h 3069204"/>
              <a:gd name="connsiteX28" fmla="*/ 1395454 w 3860358"/>
              <a:gd name="connsiteY28" fmla="*/ 2329732 h 3069204"/>
              <a:gd name="connsiteX29" fmla="*/ 1172817 w 3860358"/>
              <a:gd name="connsiteY29" fmla="*/ 2242268 h 3069204"/>
              <a:gd name="connsiteX30" fmla="*/ 1061499 w 3860358"/>
              <a:gd name="connsiteY30" fmla="*/ 2274073 h 3069204"/>
              <a:gd name="connsiteX31" fmla="*/ 1013791 w 3860358"/>
              <a:gd name="connsiteY31" fmla="*/ 2345635 h 3069204"/>
              <a:gd name="connsiteX32" fmla="*/ 1013791 w 3860358"/>
              <a:gd name="connsiteY32" fmla="*/ 2456953 h 3069204"/>
              <a:gd name="connsiteX33" fmla="*/ 958132 w 3860358"/>
              <a:gd name="connsiteY33" fmla="*/ 2552369 h 3069204"/>
              <a:gd name="connsiteX34" fmla="*/ 822960 w 3860358"/>
              <a:gd name="connsiteY34" fmla="*/ 2623931 h 3069204"/>
              <a:gd name="connsiteX35" fmla="*/ 655982 w 3860358"/>
              <a:gd name="connsiteY35" fmla="*/ 2655736 h 3069204"/>
              <a:gd name="connsiteX36" fmla="*/ 544664 w 3860358"/>
              <a:gd name="connsiteY36" fmla="*/ 2536466 h 3069204"/>
              <a:gd name="connsiteX37" fmla="*/ 528761 w 3860358"/>
              <a:gd name="connsiteY37" fmla="*/ 2417197 h 3069204"/>
              <a:gd name="connsiteX38" fmla="*/ 608274 w 3860358"/>
              <a:gd name="connsiteY38" fmla="*/ 2289976 h 3069204"/>
              <a:gd name="connsiteX39" fmla="*/ 536713 w 3860358"/>
              <a:gd name="connsiteY39" fmla="*/ 2091193 h 3069204"/>
              <a:gd name="connsiteX40" fmla="*/ 473102 w 3860358"/>
              <a:gd name="connsiteY40" fmla="*/ 1995777 h 3069204"/>
              <a:gd name="connsiteX41" fmla="*/ 290222 w 3860358"/>
              <a:gd name="connsiteY41" fmla="*/ 1852654 h 3069204"/>
              <a:gd name="connsiteX42" fmla="*/ 210709 w 3860358"/>
              <a:gd name="connsiteY42" fmla="*/ 1725433 h 3069204"/>
              <a:gd name="connsiteX43" fmla="*/ 107342 w 3860358"/>
              <a:gd name="connsiteY43" fmla="*/ 1534602 h 3069204"/>
              <a:gd name="connsiteX44" fmla="*/ 75537 w 3860358"/>
              <a:gd name="connsiteY44" fmla="*/ 1478943 h 3069204"/>
              <a:gd name="connsiteX45" fmla="*/ 51683 w 3860358"/>
              <a:gd name="connsiteY45" fmla="*/ 1391478 h 3069204"/>
              <a:gd name="connsiteX46" fmla="*/ 75537 w 3860358"/>
              <a:gd name="connsiteY46" fmla="*/ 1256306 h 3069204"/>
              <a:gd name="connsiteX47" fmla="*/ 504907 w 3860358"/>
              <a:gd name="connsiteY47" fmla="*/ 1192696 h 3069204"/>
              <a:gd name="connsiteX48" fmla="*/ 926327 w 3860358"/>
              <a:gd name="connsiteY48" fmla="*/ 1121134 h 3069204"/>
              <a:gd name="connsiteX49" fmla="*/ 1204622 w 3860358"/>
              <a:gd name="connsiteY49" fmla="*/ 1065475 h 3069204"/>
              <a:gd name="connsiteX50" fmla="*/ 1443161 w 3860358"/>
              <a:gd name="connsiteY50" fmla="*/ 1017767 h 3069204"/>
              <a:gd name="connsiteX51" fmla="*/ 1498821 w 3860358"/>
              <a:gd name="connsiteY51" fmla="*/ 954157 h 3069204"/>
              <a:gd name="connsiteX52" fmla="*/ 1514723 w 3860358"/>
              <a:gd name="connsiteY52" fmla="*/ 842838 h 3069204"/>
              <a:gd name="connsiteX53" fmla="*/ 1506772 w 3860358"/>
              <a:gd name="connsiteY53" fmla="*/ 763325 h 3069204"/>
              <a:gd name="connsiteX0" fmla="*/ 3232205 w 3860358"/>
              <a:gd name="connsiteY0" fmla="*/ 254441 h 3053301"/>
              <a:gd name="connsiteX1" fmla="*/ 3669527 w 3860358"/>
              <a:gd name="connsiteY1" fmla="*/ 0 h 3053301"/>
              <a:gd name="connsiteX2" fmla="*/ 3796747 w 3860358"/>
              <a:gd name="connsiteY2" fmla="*/ 103367 h 3053301"/>
              <a:gd name="connsiteX3" fmla="*/ 3804699 w 3860358"/>
              <a:gd name="connsiteY3" fmla="*/ 198782 h 3053301"/>
              <a:gd name="connsiteX4" fmla="*/ 3804699 w 3860358"/>
              <a:gd name="connsiteY4" fmla="*/ 357808 h 3053301"/>
              <a:gd name="connsiteX5" fmla="*/ 3772894 w 3860358"/>
              <a:gd name="connsiteY5" fmla="*/ 477078 h 3053301"/>
              <a:gd name="connsiteX6" fmla="*/ 3741088 w 3860358"/>
              <a:gd name="connsiteY6" fmla="*/ 572494 h 3053301"/>
              <a:gd name="connsiteX7" fmla="*/ 3844455 w 3860358"/>
              <a:gd name="connsiteY7" fmla="*/ 779228 h 3053301"/>
              <a:gd name="connsiteX8" fmla="*/ 3860358 w 3860358"/>
              <a:gd name="connsiteY8" fmla="*/ 993913 h 3053301"/>
              <a:gd name="connsiteX9" fmla="*/ 3772894 w 3860358"/>
              <a:gd name="connsiteY9" fmla="*/ 1224501 h 3053301"/>
              <a:gd name="connsiteX10" fmla="*/ 3645673 w 3860358"/>
              <a:gd name="connsiteY10" fmla="*/ 1645920 h 3053301"/>
              <a:gd name="connsiteX11" fmla="*/ 3574111 w 3860358"/>
              <a:gd name="connsiteY11" fmla="*/ 1971923 h 3053301"/>
              <a:gd name="connsiteX12" fmla="*/ 3446890 w 3860358"/>
              <a:gd name="connsiteY12" fmla="*/ 2186608 h 3053301"/>
              <a:gd name="connsiteX13" fmla="*/ 3264010 w 3860358"/>
              <a:gd name="connsiteY13" fmla="*/ 2313829 h 3053301"/>
              <a:gd name="connsiteX14" fmla="*/ 3144741 w 3860358"/>
              <a:gd name="connsiteY14" fmla="*/ 2369488 h 3053301"/>
              <a:gd name="connsiteX15" fmla="*/ 3049325 w 3860358"/>
              <a:gd name="connsiteY15" fmla="*/ 2536466 h 3053301"/>
              <a:gd name="connsiteX16" fmla="*/ 2898250 w 3860358"/>
              <a:gd name="connsiteY16" fmla="*/ 2639833 h 3053301"/>
              <a:gd name="connsiteX17" fmla="*/ 2715370 w 3860358"/>
              <a:gd name="connsiteY17" fmla="*/ 2727297 h 3053301"/>
              <a:gd name="connsiteX18" fmla="*/ 2445026 w 3860358"/>
              <a:gd name="connsiteY18" fmla="*/ 2767054 h 3053301"/>
              <a:gd name="connsiteX19" fmla="*/ 2182633 w 3860358"/>
              <a:gd name="connsiteY19" fmla="*/ 2814761 h 3053301"/>
              <a:gd name="connsiteX20" fmla="*/ 2015655 w 3860358"/>
              <a:gd name="connsiteY20" fmla="*/ 2894274 h 3053301"/>
              <a:gd name="connsiteX21" fmla="*/ 1920240 w 3860358"/>
              <a:gd name="connsiteY21" fmla="*/ 2997641 h 3053301"/>
              <a:gd name="connsiteX22" fmla="*/ 1872532 w 3860358"/>
              <a:gd name="connsiteY22" fmla="*/ 3053301 h 3053301"/>
              <a:gd name="connsiteX23" fmla="*/ 1800970 w 3860358"/>
              <a:gd name="connsiteY23" fmla="*/ 3037398 h 3053301"/>
              <a:gd name="connsiteX24" fmla="*/ 1769165 w 3860358"/>
              <a:gd name="connsiteY24" fmla="*/ 2918128 h 3053301"/>
              <a:gd name="connsiteX25" fmla="*/ 1649895 w 3860358"/>
              <a:gd name="connsiteY25" fmla="*/ 2735248 h 3053301"/>
              <a:gd name="connsiteX26" fmla="*/ 1506772 w 3860358"/>
              <a:gd name="connsiteY26" fmla="*/ 2496709 h 3053301"/>
              <a:gd name="connsiteX27" fmla="*/ 1395454 w 3860358"/>
              <a:gd name="connsiteY27" fmla="*/ 2313829 h 3053301"/>
              <a:gd name="connsiteX28" fmla="*/ 1172817 w 3860358"/>
              <a:gd name="connsiteY28" fmla="*/ 2226365 h 3053301"/>
              <a:gd name="connsiteX29" fmla="*/ 1061499 w 3860358"/>
              <a:gd name="connsiteY29" fmla="*/ 2258170 h 3053301"/>
              <a:gd name="connsiteX30" fmla="*/ 1013791 w 3860358"/>
              <a:gd name="connsiteY30" fmla="*/ 2329732 h 3053301"/>
              <a:gd name="connsiteX31" fmla="*/ 1013791 w 3860358"/>
              <a:gd name="connsiteY31" fmla="*/ 2441050 h 3053301"/>
              <a:gd name="connsiteX32" fmla="*/ 958132 w 3860358"/>
              <a:gd name="connsiteY32" fmla="*/ 2536466 h 3053301"/>
              <a:gd name="connsiteX33" fmla="*/ 822960 w 3860358"/>
              <a:gd name="connsiteY33" fmla="*/ 2608028 h 3053301"/>
              <a:gd name="connsiteX34" fmla="*/ 655982 w 3860358"/>
              <a:gd name="connsiteY34" fmla="*/ 2639833 h 3053301"/>
              <a:gd name="connsiteX35" fmla="*/ 544664 w 3860358"/>
              <a:gd name="connsiteY35" fmla="*/ 2520563 h 3053301"/>
              <a:gd name="connsiteX36" fmla="*/ 528761 w 3860358"/>
              <a:gd name="connsiteY36" fmla="*/ 2401294 h 3053301"/>
              <a:gd name="connsiteX37" fmla="*/ 608274 w 3860358"/>
              <a:gd name="connsiteY37" fmla="*/ 2274073 h 3053301"/>
              <a:gd name="connsiteX38" fmla="*/ 536713 w 3860358"/>
              <a:gd name="connsiteY38" fmla="*/ 2075290 h 3053301"/>
              <a:gd name="connsiteX39" fmla="*/ 473102 w 3860358"/>
              <a:gd name="connsiteY39" fmla="*/ 1979874 h 3053301"/>
              <a:gd name="connsiteX40" fmla="*/ 290222 w 3860358"/>
              <a:gd name="connsiteY40" fmla="*/ 1836751 h 3053301"/>
              <a:gd name="connsiteX41" fmla="*/ 210709 w 3860358"/>
              <a:gd name="connsiteY41" fmla="*/ 1709530 h 3053301"/>
              <a:gd name="connsiteX42" fmla="*/ 107342 w 3860358"/>
              <a:gd name="connsiteY42" fmla="*/ 1518699 h 3053301"/>
              <a:gd name="connsiteX43" fmla="*/ 75537 w 3860358"/>
              <a:gd name="connsiteY43" fmla="*/ 1463040 h 3053301"/>
              <a:gd name="connsiteX44" fmla="*/ 51683 w 3860358"/>
              <a:gd name="connsiteY44" fmla="*/ 1375575 h 3053301"/>
              <a:gd name="connsiteX45" fmla="*/ 75537 w 3860358"/>
              <a:gd name="connsiteY45" fmla="*/ 1240403 h 3053301"/>
              <a:gd name="connsiteX46" fmla="*/ 504907 w 3860358"/>
              <a:gd name="connsiteY46" fmla="*/ 1176793 h 3053301"/>
              <a:gd name="connsiteX47" fmla="*/ 926327 w 3860358"/>
              <a:gd name="connsiteY47" fmla="*/ 1105231 h 3053301"/>
              <a:gd name="connsiteX48" fmla="*/ 1204622 w 3860358"/>
              <a:gd name="connsiteY48" fmla="*/ 1049572 h 3053301"/>
              <a:gd name="connsiteX49" fmla="*/ 1443161 w 3860358"/>
              <a:gd name="connsiteY49" fmla="*/ 1001864 h 3053301"/>
              <a:gd name="connsiteX50" fmla="*/ 1498821 w 3860358"/>
              <a:gd name="connsiteY50" fmla="*/ 938254 h 3053301"/>
              <a:gd name="connsiteX51" fmla="*/ 1514723 w 3860358"/>
              <a:gd name="connsiteY51" fmla="*/ 826935 h 3053301"/>
              <a:gd name="connsiteX52" fmla="*/ 1506772 w 3860358"/>
              <a:gd name="connsiteY52" fmla="*/ 747422 h 3053301"/>
              <a:gd name="connsiteX0" fmla="*/ 3519870 w 3860358"/>
              <a:gd name="connsiteY0" fmla="*/ 0 h 3091070"/>
              <a:gd name="connsiteX1" fmla="*/ 3669527 w 3860358"/>
              <a:gd name="connsiteY1" fmla="*/ 37769 h 3091070"/>
              <a:gd name="connsiteX2" fmla="*/ 3796747 w 3860358"/>
              <a:gd name="connsiteY2" fmla="*/ 141136 h 3091070"/>
              <a:gd name="connsiteX3" fmla="*/ 3804699 w 3860358"/>
              <a:gd name="connsiteY3" fmla="*/ 236551 h 3091070"/>
              <a:gd name="connsiteX4" fmla="*/ 3804699 w 3860358"/>
              <a:gd name="connsiteY4" fmla="*/ 395577 h 3091070"/>
              <a:gd name="connsiteX5" fmla="*/ 3772894 w 3860358"/>
              <a:gd name="connsiteY5" fmla="*/ 514847 h 3091070"/>
              <a:gd name="connsiteX6" fmla="*/ 3741088 w 3860358"/>
              <a:gd name="connsiteY6" fmla="*/ 610263 h 3091070"/>
              <a:gd name="connsiteX7" fmla="*/ 3844455 w 3860358"/>
              <a:gd name="connsiteY7" fmla="*/ 816997 h 3091070"/>
              <a:gd name="connsiteX8" fmla="*/ 3860358 w 3860358"/>
              <a:gd name="connsiteY8" fmla="*/ 1031682 h 3091070"/>
              <a:gd name="connsiteX9" fmla="*/ 3772894 w 3860358"/>
              <a:gd name="connsiteY9" fmla="*/ 1262270 h 3091070"/>
              <a:gd name="connsiteX10" fmla="*/ 3645673 w 3860358"/>
              <a:gd name="connsiteY10" fmla="*/ 1683689 h 3091070"/>
              <a:gd name="connsiteX11" fmla="*/ 3574111 w 3860358"/>
              <a:gd name="connsiteY11" fmla="*/ 2009692 h 3091070"/>
              <a:gd name="connsiteX12" fmla="*/ 3446890 w 3860358"/>
              <a:gd name="connsiteY12" fmla="*/ 2224377 h 3091070"/>
              <a:gd name="connsiteX13" fmla="*/ 3264010 w 3860358"/>
              <a:gd name="connsiteY13" fmla="*/ 2351598 h 3091070"/>
              <a:gd name="connsiteX14" fmla="*/ 3144741 w 3860358"/>
              <a:gd name="connsiteY14" fmla="*/ 2407257 h 3091070"/>
              <a:gd name="connsiteX15" fmla="*/ 3049325 w 3860358"/>
              <a:gd name="connsiteY15" fmla="*/ 2574235 h 3091070"/>
              <a:gd name="connsiteX16" fmla="*/ 2898250 w 3860358"/>
              <a:gd name="connsiteY16" fmla="*/ 2677602 h 3091070"/>
              <a:gd name="connsiteX17" fmla="*/ 2715370 w 3860358"/>
              <a:gd name="connsiteY17" fmla="*/ 2765066 h 3091070"/>
              <a:gd name="connsiteX18" fmla="*/ 2445026 w 3860358"/>
              <a:gd name="connsiteY18" fmla="*/ 2804823 h 3091070"/>
              <a:gd name="connsiteX19" fmla="*/ 2182633 w 3860358"/>
              <a:gd name="connsiteY19" fmla="*/ 2852530 h 3091070"/>
              <a:gd name="connsiteX20" fmla="*/ 2015655 w 3860358"/>
              <a:gd name="connsiteY20" fmla="*/ 2932043 h 3091070"/>
              <a:gd name="connsiteX21" fmla="*/ 1920240 w 3860358"/>
              <a:gd name="connsiteY21" fmla="*/ 3035410 h 3091070"/>
              <a:gd name="connsiteX22" fmla="*/ 1872532 w 3860358"/>
              <a:gd name="connsiteY22" fmla="*/ 3091070 h 3091070"/>
              <a:gd name="connsiteX23" fmla="*/ 1800970 w 3860358"/>
              <a:gd name="connsiteY23" fmla="*/ 3075167 h 3091070"/>
              <a:gd name="connsiteX24" fmla="*/ 1769165 w 3860358"/>
              <a:gd name="connsiteY24" fmla="*/ 2955897 h 3091070"/>
              <a:gd name="connsiteX25" fmla="*/ 1649895 w 3860358"/>
              <a:gd name="connsiteY25" fmla="*/ 2773017 h 3091070"/>
              <a:gd name="connsiteX26" fmla="*/ 1506772 w 3860358"/>
              <a:gd name="connsiteY26" fmla="*/ 2534478 h 3091070"/>
              <a:gd name="connsiteX27" fmla="*/ 1395454 w 3860358"/>
              <a:gd name="connsiteY27" fmla="*/ 2351598 h 3091070"/>
              <a:gd name="connsiteX28" fmla="*/ 1172817 w 3860358"/>
              <a:gd name="connsiteY28" fmla="*/ 2264134 h 3091070"/>
              <a:gd name="connsiteX29" fmla="*/ 1061499 w 3860358"/>
              <a:gd name="connsiteY29" fmla="*/ 2295939 h 3091070"/>
              <a:gd name="connsiteX30" fmla="*/ 1013791 w 3860358"/>
              <a:gd name="connsiteY30" fmla="*/ 2367501 h 3091070"/>
              <a:gd name="connsiteX31" fmla="*/ 1013791 w 3860358"/>
              <a:gd name="connsiteY31" fmla="*/ 2478819 h 3091070"/>
              <a:gd name="connsiteX32" fmla="*/ 958132 w 3860358"/>
              <a:gd name="connsiteY32" fmla="*/ 2574235 h 3091070"/>
              <a:gd name="connsiteX33" fmla="*/ 822960 w 3860358"/>
              <a:gd name="connsiteY33" fmla="*/ 2645797 h 3091070"/>
              <a:gd name="connsiteX34" fmla="*/ 655982 w 3860358"/>
              <a:gd name="connsiteY34" fmla="*/ 2677602 h 3091070"/>
              <a:gd name="connsiteX35" fmla="*/ 544664 w 3860358"/>
              <a:gd name="connsiteY35" fmla="*/ 2558332 h 3091070"/>
              <a:gd name="connsiteX36" fmla="*/ 528761 w 3860358"/>
              <a:gd name="connsiteY36" fmla="*/ 2439063 h 3091070"/>
              <a:gd name="connsiteX37" fmla="*/ 608274 w 3860358"/>
              <a:gd name="connsiteY37" fmla="*/ 2311842 h 3091070"/>
              <a:gd name="connsiteX38" fmla="*/ 536713 w 3860358"/>
              <a:gd name="connsiteY38" fmla="*/ 2113059 h 3091070"/>
              <a:gd name="connsiteX39" fmla="*/ 473102 w 3860358"/>
              <a:gd name="connsiteY39" fmla="*/ 2017643 h 3091070"/>
              <a:gd name="connsiteX40" fmla="*/ 290222 w 3860358"/>
              <a:gd name="connsiteY40" fmla="*/ 1874520 h 3091070"/>
              <a:gd name="connsiteX41" fmla="*/ 210709 w 3860358"/>
              <a:gd name="connsiteY41" fmla="*/ 1747299 h 3091070"/>
              <a:gd name="connsiteX42" fmla="*/ 107342 w 3860358"/>
              <a:gd name="connsiteY42" fmla="*/ 1556468 h 3091070"/>
              <a:gd name="connsiteX43" fmla="*/ 75537 w 3860358"/>
              <a:gd name="connsiteY43" fmla="*/ 1500809 h 3091070"/>
              <a:gd name="connsiteX44" fmla="*/ 51683 w 3860358"/>
              <a:gd name="connsiteY44" fmla="*/ 1413344 h 3091070"/>
              <a:gd name="connsiteX45" fmla="*/ 75537 w 3860358"/>
              <a:gd name="connsiteY45" fmla="*/ 1278172 h 3091070"/>
              <a:gd name="connsiteX46" fmla="*/ 504907 w 3860358"/>
              <a:gd name="connsiteY46" fmla="*/ 1214562 h 3091070"/>
              <a:gd name="connsiteX47" fmla="*/ 926327 w 3860358"/>
              <a:gd name="connsiteY47" fmla="*/ 1143000 h 3091070"/>
              <a:gd name="connsiteX48" fmla="*/ 1204622 w 3860358"/>
              <a:gd name="connsiteY48" fmla="*/ 1087341 h 3091070"/>
              <a:gd name="connsiteX49" fmla="*/ 1443161 w 3860358"/>
              <a:gd name="connsiteY49" fmla="*/ 1039633 h 3091070"/>
              <a:gd name="connsiteX50" fmla="*/ 1498821 w 3860358"/>
              <a:gd name="connsiteY50" fmla="*/ 976023 h 3091070"/>
              <a:gd name="connsiteX51" fmla="*/ 1514723 w 3860358"/>
              <a:gd name="connsiteY51" fmla="*/ 864704 h 3091070"/>
              <a:gd name="connsiteX52" fmla="*/ 1506772 w 3860358"/>
              <a:gd name="connsiteY52" fmla="*/ 785191 h 309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60358" h="3091070">
                <a:moveTo>
                  <a:pt x="3519870" y="0"/>
                </a:moveTo>
                <a:lnTo>
                  <a:pt x="3669527" y="37769"/>
                </a:lnTo>
                <a:lnTo>
                  <a:pt x="3796747" y="141136"/>
                </a:lnTo>
                <a:lnTo>
                  <a:pt x="3804699" y="236551"/>
                </a:lnTo>
                <a:lnTo>
                  <a:pt x="3804699" y="395577"/>
                </a:lnTo>
                <a:lnTo>
                  <a:pt x="3772894" y="514847"/>
                </a:lnTo>
                <a:lnTo>
                  <a:pt x="3741088" y="610263"/>
                </a:lnTo>
                <a:lnTo>
                  <a:pt x="3844455" y="816997"/>
                </a:lnTo>
                <a:lnTo>
                  <a:pt x="3860358" y="1031682"/>
                </a:lnTo>
                <a:lnTo>
                  <a:pt x="3772894" y="1262270"/>
                </a:lnTo>
                <a:lnTo>
                  <a:pt x="3645673" y="1683689"/>
                </a:lnTo>
                <a:lnTo>
                  <a:pt x="3574111" y="2009692"/>
                </a:lnTo>
                <a:lnTo>
                  <a:pt x="3446890" y="2224377"/>
                </a:lnTo>
                <a:lnTo>
                  <a:pt x="3264010" y="2351598"/>
                </a:lnTo>
                <a:lnTo>
                  <a:pt x="3144741" y="2407257"/>
                </a:lnTo>
                <a:lnTo>
                  <a:pt x="3049325" y="2574235"/>
                </a:lnTo>
                <a:lnTo>
                  <a:pt x="2898250" y="2677602"/>
                </a:lnTo>
                <a:lnTo>
                  <a:pt x="2715370" y="2765066"/>
                </a:lnTo>
                <a:lnTo>
                  <a:pt x="2445026" y="2804823"/>
                </a:lnTo>
                <a:lnTo>
                  <a:pt x="2182633" y="2852530"/>
                </a:lnTo>
                <a:lnTo>
                  <a:pt x="2015655" y="2932043"/>
                </a:lnTo>
                <a:lnTo>
                  <a:pt x="1920240" y="3035410"/>
                </a:lnTo>
                <a:lnTo>
                  <a:pt x="1872532" y="3091070"/>
                </a:lnTo>
                <a:lnTo>
                  <a:pt x="1800970" y="3075167"/>
                </a:lnTo>
                <a:lnTo>
                  <a:pt x="1769165" y="2955897"/>
                </a:lnTo>
                <a:lnTo>
                  <a:pt x="1649895" y="2773017"/>
                </a:lnTo>
                <a:lnTo>
                  <a:pt x="1506772" y="2534478"/>
                </a:lnTo>
                <a:lnTo>
                  <a:pt x="1395454" y="2351598"/>
                </a:lnTo>
                <a:lnTo>
                  <a:pt x="1172817" y="2264134"/>
                </a:lnTo>
                <a:lnTo>
                  <a:pt x="1061499" y="2295939"/>
                </a:lnTo>
                <a:lnTo>
                  <a:pt x="1013791" y="2367501"/>
                </a:lnTo>
                <a:lnTo>
                  <a:pt x="1013791" y="2478819"/>
                </a:lnTo>
                <a:lnTo>
                  <a:pt x="958132" y="2574235"/>
                </a:lnTo>
                <a:lnTo>
                  <a:pt x="822960" y="2645797"/>
                </a:lnTo>
                <a:lnTo>
                  <a:pt x="655982" y="2677602"/>
                </a:lnTo>
                <a:lnTo>
                  <a:pt x="544664" y="2558332"/>
                </a:lnTo>
                <a:lnTo>
                  <a:pt x="528761" y="2439063"/>
                </a:lnTo>
                <a:lnTo>
                  <a:pt x="608274" y="2311842"/>
                </a:lnTo>
                <a:lnTo>
                  <a:pt x="536713" y="2113059"/>
                </a:lnTo>
                <a:lnTo>
                  <a:pt x="473102" y="2017643"/>
                </a:lnTo>
                <a:lnTo>
                  <a:pt x="290222" y="1874520"/>
                </a:lnTo>
                <a:lnTo>
                  <a:pt x="210709" y="1747299"/>
                </a:lnTo>
                <a:lnTo>
                  <a:pt x="107342" y="1556468"/>
                </a:lnTo>
                <a:lnTo>
                  <a:pt x="75537" y="1500809"/>
                </a:lnTo>
                <a:lnTo>
                  <a:pt x="51683" y="1413344"/>
                </a:lnTo>
                <a:cubicBezTo>
                  <a:pt x="51683" y="1376238"/>
                  <a:pt x="0" y="1311302"/>
                  <a:pt x="75537" y="1278172"/>
                </a:cubicBezTo>
                <a:lnTo>
                  <a:pt x="504907" y="1214562"/>
                </a:lnTo>
                <a:lnTo>
                  <a:pt x="926327" y="1143000"/>
                </a:lnTo>
                <a:lnTo>
                  <a:pt x="1204622" y="1087341"/>
                </a:lnTo>
                <a:lnTo>
                  <a:pt x="1443161" y="1039633"/>
                </a:lnTo>
                <a:lnTo>
                  <a:pt x="1498821" y="976023"/>
                </a:lnTo>
                <a:lnTo>
                  <a:pt x="1514723" y="864704"/>
                </a:lnTo>
                <a:lnTo>
                  <a:pt x="1506772" y="7851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2051720" y="836712"/>
            <a:ext cx="21900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KM 3,0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  <p:sp>
        <p:nvSpPr>
          <p:cNvPr id="17" name="Frihåndsform 16"/>
          <p:cNvSpPr/>
          <p:nvPr/>
        </p:nvSpPr>
        <p:spPr>
          <a:xfrm>
            <a:off x="5652120" y="1340768"/>
            <a:ext cx="792088" cy="79208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37094 h 2237094"/>
              <a:gd name="connsiteX1" fmla="*/ 824667 w 824667"/>
              <a:gd name="connsiteY1" fmla="*/ 1480859 h 2237094"/>
              <a:gd name="connsiteX2" fmla="*/ 615572 w 824667"/>
              <a:gd name="connsiteY2" fmla="*/ 871192 h 2237094"/>
              <a:gd name="connsiteX3" fmla="*/ 432615 w 824667"/>
              <a:gd name="connsiteY3" fmla="*/ 496681 h 2237094"/>
              <a:gd name="connsiteX4" fmla="*/ 52627 w 824667"/>
              <a:gd name="connsiteY4" fmla="*/ 27202 h 2237094"/>
              <a:gd name="connsiteX5" fmla="*/ 409651 w 824667"/>
              <a:gd name="connsiteY5" fmla="*/ 659891 h 2237094"/>
              <a:gd name="connsiteX6" fmla="*/ 621769 w 824667"/>
              <a:gd name="connsiteY6" fmla="*/ 1092866 h 2237094"/>
              <a:gd name="connsiteX7" fmla="*/ 692806 w 824667"/>
              <a:gd name="connsiteY7" fmla="*/ 1308914 h 2237094"/>
              <a:gd name="connsiteX8" fmla="*/ 680314 w 824667"/>
              <a:gd name="connsiteY8" fmla="*/ 1523085 h 2237094"/>
              <a:gd name="connsiteX9" fmla="*/ 621792 w 824667"/>
              <a:gd name="connsiteY9" fmla="*/ 1632813 h 2237094"/>
              <a:gd name="connsiteX10" fmla="*/ 422224 w 824667"/>
              <a:gd name="connsiteY10" fmla="*/ 1870375 h 2237094"/>
              <a:gd name="connsiteX11" fmla="*/ 80467 w 824667"/>
              <a:gd name="connsiteY11" fmla="*/ 2049779 h 2237094"/>
              <a:gd name="connsiteX12" fmla="*/ 0 w 824667"/>
              <a:gd name="connsiteY12" fmla="*/ 2086355 h 2237094"/>
              <a:gd name="connsiteX13" fmla="*/ 0 w 824667"/>
              <a:gd name="connsiteY13" fmla="*/ 2086355 h 2237094"/>
              <a:gd name="connsiteX0" fmla="*/ 379071 w 824667"/>
              <a:gd name="connsiteY0" fmla="*/ 1775630 h 1775630"/>
              <a:gd name="connsiteX1" fmla="*/ 824667 w 824667"/>
              <a:gd name="connsiteY1" fmla="*/ 1019395 h 1775630"/>
              <a:gd name="connsiteX2" fmla="*/ 615572 w 824667"/>
              <a:gd name="connsiteY2" fmla="*/ 409728 h 1775630"/>
              <a:gd name="connsiteX3" fmla="*/ 432615 w 824667"/>
              <a:gd name="connsiteY3" fmla="*/ 35217 h 1775630"/>
              <a:gd name="connsiteX4" fmla="*/ 409651 w 824667"/>
              <a:gd name="connsiteY4" fmla="*/ 198427 h 1775630"/>
              <a:gd name="connsiteX5" fmla="*/ 621769 w 824667"/>
              <a:gd name="connsiteY5" fmla="*/ 631402 h 1775630"/>
              <a:gd name="connsiteX6" fmla="*/ 692806 w 824667"/>
              <a:gd name="connsiteY6" fmla="*/ 847450 h 1775630"/>
              <a:gd name="connsiteX7" fmla="*/ 680314 w 824667"/>
              <a:gd name="connsiteY7" fmla="*/ 1061621 h 1775630"/>
              <a:gd name="connsiteX8" fmla="*/ 621792 w 824667"/>
              <a:gd name="connsiteY8" fmla="*/ 1171349 h 1775630"/>
              <a:gd name="connsiteX9" fmla="*/ 422224 w 824667"/>
              <a:gd name="connsiteY9" fmla="*/ 1408911 h 1775630"/>
              <a:gd name="connsiteX10" fmla="*/ 80467 w 824667"/>
              <a:gd name="connsiteY10" fmla="*/ 1588315 h 1775630"/>
              <a:gd name="connsiteX11" fmla="*/ 0 w 824667"/>
              <a:gd name="connsiteY11" fmla="*/ 1624891 h 1775630"/>
              <a:gd name="connsiteX12" fmla="*/ 0 w 824667"/>
              <a:gd name="connsiteY12" fmla="*/ 1624891 h 1775630"/>
              <a:gd name="connsiteX0" fmla="*/ 379071 w 824667"/>
              <a:gd name="connsiteY0" fmla="*/ 1614149 h 1614149"/>
              <a:gd name="connsiteX1" fmla="*/ 824667 w 824667"/>
              <a:gd name="connsiteY1" fmla="*/ 857914 h 1614149"/>
              <a:gd name="connsiteX2" fmla="*/ 615572 w 824667"/>
              <a:gd name="connsiteY2" fmla="*/ 248247 h 1614149"/>
              <a:gd name="connsiteX3" fmla="*/ 409651 w 824667"/>
              <a:gd name="connsiteY3" fmla="*/ 36946 h 1614149"/>
              <a:gd name="connsiteX4" fmla="*/ 621769 w 824667"/>
              <a:gd name="connsiteY4" fmla="*/ 469921 h 1614149"/>
              <a:gd name="connsiteX5" fmla="*/ 692806 w 824667"/>
              <a:gd name="connsiteY5" fmla="*/ 685969 h 1614149"/>
              <a:gd name="connsiteX6" fmla="*/ 680314 w 824667"/>
              <a:gd name="connsiteY6" fmla="*/ 900140 h 1614149"/>
              <a:gd name="connsiteX7" fmla="*/ 621792 w 824667"/>
              <a:gd name="connsiteY7" fmla="*/ 1009868 h 1614149"/>
              <a:gd name="connsiteX8" fmla="*/ 422224 w 824667"/>
              <a:gd name="connsiteY8" fmla="*/ 1247430 h 1614149"/>
              <a:gd name="connsiteX9" fmla="*/ 80467 w 824667"/>
              <a:gd name="connsiteY9" fmla="*/ 1426834 h 1614149"/>
              <a:gd name="connsiteX10" fmla="*/ 0 w 824667"/>
              <a:gd name="connsiteY10" fmla="*/ 1463410 h 1614149"/>
              <a:gd name="connsiteX11" fmla="*/ 0 w 824667"/>
              <a:gd name="connsiteY11" fmla="*/ 1463410 h 1614149"/>
              <a:gd name="connsiteX0" fmla="*/ 379071 w 829764"/>
              <a:gd name="connsiteY0" fmla="*/ 1577203 h 1577203"/>
              <a:gd name="connsiteX1" fmla="*/ 824667 w 829764"/>
              <a:gd name="connsiteY1" fmla="*/ 820968 h 1577203"/>
              <a:gd name="connsiteX2" fmla="*/ 409651 w 829764"/>
              <a:gd name="connsiteY2" fmla="*/ 0 h 1577203"/>
              <a:gd name="connsiteX3" fmla="*/ 621769 w 829764"/>
              <a:gd name="connsiteY3" fmla="*/ 432975 h 1577203"/>
              <a:gd name="connsiteX4" fmla="*/ 692806 w 829764"/>
              <a:gd name="connsiteY4" fmla="*/ 649023 h 1577203"/>
              <a:gd name="connsiteX5" fmla="*/ 680314 w 829764"/>
              <a:gd name="connsiteY5" fmla="*/ 863194 h 1577203"/>
              <a:gd name="connsiteX6" fmla="*/ 621792 w 829764"/>
              <a:gd name="connsiteY6" fmla="*/ 972922 h 1577203"/>
              <a:gd name="connsiteX7" fmla="*/ 422224 w 829764"/>
              <a:gd name="connsiteY7" fmla="*/ 1210484 h 1577203"/>
              <a:gd name="connsiteX8" fmla="*/ 80467 w 829764"/>
              <a:gd name="connsiteY8" fmla="*/ 1389888 h 1577203"/>
              <a:gd name="connsiteX9" fmla="*/ 0 w 829764"/>
              <a:gd name="connsiteY9" fmla="*/ 1426464 h 1577203"/>
              <a:gd name="connsiteX10" fmla="*/ 0 w 829764"/>
              <a:gd name="connsiteY10" fmla="*/ 1426464 h 1577203"/>
              <a:gd name="connsiteX0" fmla="*/ 379071 w 865117"/>
              <a:gd name="connsiteY0" fmla="*/ 1144228 h 1144228"/>
              <a:gd name="connsiteX1" fmla="*/ 824667 w 865117"/>
              <a:gd name="connsiteY1" fmla="*/ 387993 h 1144228"/>
              <a:gd name="connsiteX2" fmla="*/ 621769 w 865117"/>
              <a:gd name="connsiteY2" fmla="*/ 0 h 1144228"/>
              <a:gd name="connsiteX3" fmla="*/ 692806 w 865117"/>
              <a:gd name="connsiteY3" fmla="*/ 216048 h 1144228"/>
              <a:gd name="connsiteX4" fmla="*/ 680314 w 865117"/>
              <a:gd name="connsiteY4" fmla="*/ 430219 h 1144228"/>
              <a:gd name="connsiteX5" fmla="*/ 621792 w 865117"/>
              <a:gd name="connsiteY5" fmla="*/ 539947 h 1144228"/>
              <a:gd name="connsiteX6" fmla="*/ 422224 w 865117"/>
              <a:gd name="connsiteY6" fmla="*/ 777509 h 1144228"/>
              <a:gd name="connsiteX7" fmla="*/ 80467 w 865117"/>
              <a:gd name="connsiteY7" fmla="*/ 956913 h 1144228"/>
              <a:gd name="connsiteX8" fmla="*/ 0 w 865117"/>
              <a:gd name="connsiteY8" fmla="*/ 993489 h 1144228"/>
              <a:gd name="connsiteX9" fmla="*/ 0 w 865117"/>
              <a:gd name="connsiteY9" fmla="*/ 993489 h 1144228"/>
              <a:gd name="connsiteX0" fmla="*/ 379071 w 876956"/>
              <a:gd name="connsiteY0" fmla="*/ 935218 h 935218"/>
              <a:gd name="connsiteX1" fmla="*/ 824667 w 876956"/>
              <a:gd name="connsiteY1" fmla="*/ 178983 h 935218"/>
              <a:gd name="connsiteX2" fmla="*/ 692806 w 876956"/>
              <a:gd name="connsiteY2" fmla="*/ 7038 h 935218"/>
              <a:gd name="connsiteX3" fmla="*/ 680314 w 876956"/>
              <a:gd name="connsiteY3" fmla="*/ 221209 h 935218"/>
              <a:gd name="connsiteX4" fmla="*/ 621792 w 876956"/>
              <a:gd name="connsiteY4" fmla="*/ 330937 h 935218"/>
              <a:gd name="connsiteX5" fmla="*/ 422224 w 876956"/>
              <a:gd name="connsiteY5" fmla="*/ 568499 h 935218"/>
              <a:gd name="connsiteX6" fmla="*/ 80467 w 876956"/>
              <a:gd name="connsiteY6" fmla="*/ 747903 h 935218"/>
              <a:gd name="connsiteX7" fmla="*/ 0 w 876956"/>
              <a:gd name="connsiteY7" fmla="*/ 784479 h 935218"/>
              <a:gd name="connsiteX8" fmla="*/ 0 w 876956"/>
              <a:gd name="connsiteY8" fmla="*/ 784479 h 935218"/>
              <a:gd name="connsiteX0" fmla="*/ 379071 w 874874"/>
              <a:gd name="connsiteY0" fmla="*/ 875236 h 875236"/>
              <a:gd name="connsiteX1" fmla="*/ 824667 w 874874"/>
              <a:gd name="connsiteY1" fmla="*/ 119001 h 875236"/>
              <a:gd name="connsiteX2" fmla="*/ 680314 w 874874"/>
              <a:gd name="connsiteY2" fmla="*/ 161227 h 875236"/>
              <a:gd name="connsiteX3" fmla="*/ 621792 w 874874"/>
              <a:gd name="connsiteY3" fmla="*/ 270955 h 875236"/>
              <a:gd name="connsiteX4" fmla="*/ 422224 w 874874"/>
              <a:gd name="connsiteY4" fmla="*/ 508517 h 875236"/>
              <a:gd name="connsiteX5" fmla="*/ 80467 w 874874"/>
              <a:gd name="connsiteY5" fmla="*/ 687921 h 875236"/>
              <a:gd name="connsiteX6" fmla="*/ 0 w 874874"/>
              <a:gd name="connsiteY6" fmla="*/ 724497 h 875236"/>
              <a:gd name="connsiteX7" fmla="*/ 0 w 874874"/>
              <a:gd name="connsiteY7" fmla="*/ 724497 h 8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874" h="875236">
                <a:moveTo>
                  <a:pt x="379071" y="875236"/>
                </a:moveTo>
                <a:cubicBezTo>
                  <a:pt x="367667" y="768068"/>
                  <a:pt x="818088" y="443769"/>
                  <a:pt x="824667" y="119001"/>
                </a:cubicBezTo>
                <a:cubicBezTo>
                  <a:pt x="874874" y="0"/>
                  <a:pt x="714126" y="135901"/>
                  <a:pt x="680314" y="161227"/>
                </a:cubicBezTo>
                <a:lnTo>
                  <a:pt x="621792" y="270955"/>
                </a:lnTo>
                <a:lnTo>
                  <a:pt x="422224" y="508517"/>
                </a:lnTo>
                <a:lnTo>
                  <a:pt x="80467" y="687921"/>
                </a:lnTo>
                <a:lnTo>
                  <a:pt x="0" y="724497"/>
                </a:lnTo>
                <a:lnTo>
                  <a:pt x="0" y="72449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35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ihåndsform 5"/>
          <p:cNvSpPr/>
          <p:nvPr/>
        </p:nvSpPr>
        <p:spPr>
          <a:xfrm>
            <a:off x="3779912" y="764704"/>
            <a:ext cx="2128550" cy="2016224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543024 w 1543024"/>
              <a:gd name="connsiteY0" fmla="*/ 2273507 h 2273507"/>
              <a:gd name="connsiteX1" fmla="*/ 1471016 w 1543024"/>
              <a:gd name="connsiteY1" fmla="*/ 2201499 h 2273507"/>
              <a:gd name="connsiteX2" fmla="*/ 1345997 w 1543024"/>
              <a:gd name="connsiteY2" fmla="*/ 2038060 h 2273507"/>
              <a:gd name="connsiteX3" fmla="*/ 1258214 w 1543024"/>
              <a:gd name="connsiteY3" fmla="*/ 2030745 h 2273507"/>
              <a:gd name="connsiteX4" fmla="*/ 1177747 w 1543024"/>
              <a:gd name="connsiteY4" fmla="*/ 2060006 h 2273507"/>
              <a:gd name="connsiteX5" fmla="*/ 1046074 w 1543024"/>
              <a:gd name="connsiteY5" fmla="*/ 2060006 h 2273507"/>
              <a:gd name="connsiteX6" fmla="*/ 921715 w 1543024"/>
              <a:gd name="connsiteY6" fmla="*/ 2023430 h 2273507"/>
              <a:gd name="connsiteX7" fmla="*/ 753466 w 1543024"/>
              <a:gd name="connsiteY7" fmla="*/ 1964908 h 2273507"/>
              <a:gd name="connsiteX8" fmla="*/ 658368 w 1543024"/>
              <a:gd name="connsiteY8" fmla="*/ 1964908 h 2273507"/>
              <a:gd name="connsiteX9" fmla="*/ 497434 w 1543024"/>
              <a:gd name="connsiteY9" fmla="*/ 1928332 h 2273507"/>
              <a:gd name="connsiteX10" fmla="*/ 431597 w 1543024"/>
              <a:gd name="connsiteY10" fmla="*/ 1906386 h 2273507"/>
              <a:gd name="connsiteX11" fmla="*/ 292608 w 1543024"/>
              <a:gd name="connsiteY11" fmla="*/ 1935647 h 2273507"/>
              <a:gd name="connsiteX12" fmla="*/ 219456 w 1543024"/>
              <a:gd name="connsiteY12" fmla="*/ 1935647 h 2273507"/>
              <a:gd name="connsiteX13" fmla="*/ 95098 w 1543024"/>
              <a:gd name="connsiteY13" fmla="*/ 1891756 h 2273507"/>
              <a:gd name="connsiteX14" fmla="*/ 0 w 1543024"/>
              <a:gd name="connsiteY14" fmla="*/ 1818604 h 2273507"/>
              <a:gd name="connsiteX15" fmla="*/ 339580 w 1543024"/>
              <a:gd name="connsiteY15" fmla="*/ 0 h 2273507"/>
              <a:gd name="connsiteX0" fmla="*/ 1543024 w 1543024"/>
              <a:gd name="connsiteY0" fmla="*/ 2273507 h 2273507"/>
              <a:gd name="connsiteX1" fmla="*/ 1471016 w 1543024"/>
              <a:gd name="connsiteY1" fmla="*/ 2201499 h 2273507"/>
              <a:gd name="connsiteX2" fmla="*/ 1345997 w 1543024"/>
              <a:gd name="connsiteY2" fmla="*/ 2038060 h 2273507"/>
              <a:gd name="connsiteX3" fmla="*/ 1258214 w 1543024"/>
              <a:gd name="connsiteY3" fmla="*/ 2030745 h 2273507"/>
              <a:gd name="connsiteX4" fmla="*/ 1177747 w 1543024"/>
              <a:gd name="connsiteY4" fmla="*/ 2060006 h 2273507"/>
              <a:gd name="connsiteX5" fmla="*/ 1046074 w 1543024"/>
              <a:gd name="connsiteY5" fmla="*/ 2060006 h 2273507"/>
              <a:gd name="connsiteX6" fmla="*/ 921715 w 1543024"/>
              <a:gd name="connsiteY6" fmla="*/ 2023430 h 2273507"/>
              <a:gd name="connsiteX7" fmla="*/ 753466 w 1543024"/>
              <a:gd name="connsiteY7" fmla="*/ 1964908 h 2273507"/>
              <a:gd name="connsiteX8" fmla="*/ 658368 w 1543024"/>
              <a:gd name="connsiteY8" fmla="*/ 1964908 h 2273507"/>
              <a:gd name="connsiteX9" fmla="*/ 497434 w 1543024"/>
              <a:gd name="connsiteY9" fmla="*/ 1928332 h 2273507"/>
              <a:gd name="connsiteX10" fmla="*/ 431597 w 1543024"/>
              <a:gd name="connsiteY10" fmla="*/ 1906386 h 2273507"/>
              <a:gd name="connsiteX11" fmla="*/ 292608 w 1543024"/>
              <a:gd name="connsiteY11" fmla="*/ 1935647 h 2273507"/>
              <a:gd name="connsiteX12" fmla="*/ 219456 w 1543024"/>
              <a:gd name="connsiteY12" fmla="*/ 1935647 h 2273507"/>
              <a:gd name="connsiteX13" fmla="*/ 95098 w 1543024"/>
              <a:gd name="connsiteY13" fmla="*/ 1891756 h 2273507"/>
              <a:gd name="connsiteX14" fmla="*/ 0 w 1543024"/>
              <a:gd name="connsiteY14" fmla="*/ 1818604 h 2273507"/>
              <a:gd name="connsiteX15" fmla="*/ 195602 w 1543024"/>
              <a:gd name="connsiteY15" fmla="*/ 724687 h 2273507"/>
              <a:gd name="connsiteX16" fmla="*/ 339580 w 1543024"/>
              <a:gd name="connsiteY16" fmla="*/ 0 h 2273507"/>
              <a:gd name="connsiteX0" fmla="*/ 1543024 w 1543024"/>
              <a:gd name="connsiteY0" fmla="*/ 2273507 h 2273507"/>
              <a:gd name="connsiteX1" fmla="*/ 1471016 w 1543024"/>
              <a:gd name="connsiteY1" fmla="*/ 2201499 h 2273507"/>
              <a:gd name="connsiteX2" fmla="*/ 1345997 w 1543024"/>
              <a:gd name="connsiteY2" fmla="*/ 2038060 h 2273507"/>
              <a:gd name="connsiteX3" fmla="*/ 1258214 w 1543024"/>
              <a:gd name="connsiteY3" fmla="*/ 2030745 h 2273507"/>
              <a:gd name="connsiteX4" fmla="*/ 1177747 w 1543024"/>
              <a:gd name="connsiteY4" fmla="*/ 2060006 h 2273507"/>
              <a:gd name="connsiteX5" fmla="*/ 1046074 w 1543024"/>
              <a:gd name="connsiteY5" fmla="*/ 2060006 h 2273507"/>
              <a:gd name="connsiteX6" fmla="*/ 921715 w 1543024"/>
              <a:gd name="connsiteY6" fmla="*/ 2023430 h 2273507"/>
              <a:gd name="connsiteX7" fmla="*/ 753466 w 1543024"/>
              <a:gd name="connsiteY7" fmla="*/ 1964908 h 2273507"/>
              <a:gd name="connsiteX8" fmla="*/ 658368 w 1543024"/>
              <a:gd name="connsiteY8" fmla="*/ 1964908 h 2273507"/>
              <a:gd name="connsiteX9" fmla="*/ 497434 w 1543024"/>
              <a:gd name="connsiteY9" fmla="*/ 1928332 h 2273507"/>
              <a:gd name="connsiteX10" fmla="*/ 431597 w 1543024"/>
              <a:gd name="connsiteY10" fmla="*/ 1906386 h 2273507"/>
              <a:gd name="connsiteX11" fmla="*/ 292608 w 1543024"/>
              <a:gd name="connsiteY11" fmla="*/ 1935647 h 2273507"/>
              <a:gd name="connsiteX12" fmla="*/ 219456 w 1543024"/>
              <a:gd name="connsiteY12" fmla="*/ 1935647 h 2273507"/>
              <a:gd name="connsiteX13" fmla="*/ 95098 w 1543024"/>
              <a:gd name="connsiteY13" fmla="*/ 1891756 h 2273507"/>
              <a:gd name="connsiteX14" fmla="*/ 0 w 1543024"/>
              <a:gd name="connsiteY14" fmla="*/ 1818604 h 2273507"/>
              <a:gd name="connsiteX15" fmla="*/ 81699 w 1543024"/>
              <a:gd name="connsiteY15" fmla="*/ 730770 h 2273507"/>
              <a:gd name="connsiteX16" fmla="*/ 339580 w 1543024"/>
              <a:gd name="connsiteY16" fmla="*/ 0 h 2273507"/>
              <a:gd name="connsiteX0" fmla="*/ 1543024 w 1543024"/>
              <a:gd name="connsiteY0" fmla="*/ 2273507 h 2273507"/>
              <a:gd name="connsiteX1" fmla="*/ 1471016 w 1543024"/>
              <a:gd name="connsiteY1" fmla="*/ 2201499 h 2273507"/>
              <a:gd name="connsiteX2" fmla="*/ 1345997 w 1543024"/>
              <a:gd name="connsiteY2" fmla="*/ 2038060 h 2273507"/>
              <a:gd name="connsiteX3" fmla="*/ 1258214 w 1543024"/>
              <a:gd name="connsiteY3" fmla="*/ 2030745 h 2273507"/>
              <a:gd name="connsiteX4" fmla="*/ 1177747 w 1543024"/>
              <a:gd name="connsiteY4" fmla="*/ 2060006 h 2273507"/>
              <a:gd name="connsiteX5" fmla="*/ 1046074 w 1543024"/>
              <a:gd name="connsiteY5" fmla="*/ 2060006 h 2273507"/>
              <a:gd name="connsiteX6" fmla="*/ 921715 w 1543024"/>
              <a:gd name="connsiteY6" fmla="*/ 2023430 h 2273507"/>
              <a:gd name="connsiteX7" fmla="*/ 753466 w 1543024"/>
              <a:gd name="connsiteY7" fmla="*/ 1964908 h 2273507"/>
              <a:gd name="connsiteX8" fmla="*/ 658368 w 1543024"/>
              <a:gd name="connsiteY8" fmla="*/ 1964908 h 2273507"/>
              <a:gd name="connsiteX9" fmla="*/ 497434 w 1543024"/>
              <a:gd name="connsiteY9" fmla="*/ 1928332 h 2273507"/>
              <a:gd name="connsiteX10" fmla="*/ 431597 w 1543024"/>
              <a:gd name="connsiteY10" fmla="*/ 1906386 h 2273507"/>
              <a:gd name="connsiteX11" fmla="*/ 292608 w 1543024"/>
              <a:gd name="connsiteY11" fmla="*/ 1935647 h 2273507"/>
              <a:gd name="connsiteX12" fmla="*/ 219456 w 1543024"/>
              <a:gd name="connsiteY12" fmla="*/ 1935647 h 2273507"/>
              <a:gd name="connsiteX13" fmla="*/ 95098 w 1543024"/>
              <a:gd name="connsiteY13" fmla="*/ 1891756 h 2273507"/>
              <a:gd name="connsiteX14" fmla="*/ 0 w 1543024"/>
              <a:gd name="connsiteY14" fmla="*/ 1818604 h 2273507"/>
              <a:gd name="connsiteX15" fmla="*/ 34238 w 1543024"/>
              <a:gd name="connsiteY15" fmla="*/ 1513690 h 2273507"/>
              <a:gd name="connsiteX16" fmla="*/ 81699 w 1543024"/>
              <a:gd name="connsiteY16" fmla="*/ 730770 h 2273507"/>
              <a:gd name="connsiteX17" fmla="*/ 339580 w 1543024"/>
              <a:gd name="connsiteY17" fmla="*/ 0 h 2273507"/>
              <a:gd name="connsiteX0" fmla="*/ 1805167 w 1805167"/>
              <a:gd name="connsiteY0" fmla="*/ 2273507 h 2273507"/>
              <a:gd name="connsiteX1" fmla="*/ 1733159 w 1805167"/>
              <a:gd name="connsiteY1" fmla="*/ 2201499 h 2273507"/>
              <a:gd name="connsiteX2" fmla="*/ 1608140 w 1805167"/>
              <a:gd name="connsiteY2" fmla="*/ 2038060 h 2273507"/>
              <a:gd name="connsiteX3" fmla="*/ 1520357 w 1805167"/>
              <a:gd name="connsiteY3" fmla="*/ 2030745 h 2273507"/>
              <a:gd name="connsiteX4" fmla="*/ 1439890 w 1805167"/>
              <a:gd name="connsiteY4" fmla="*/ 2060006 h 2273507"/>
              <a:gd name="connsiteX5" fmla="*/ 1308217 w 1805167"/>
              <a:gd name="connsiteY5" fmla="*/ 2060006 h 2273507"/>
              <a:gd name="connsiteX6" fmla="*/ 1183858 w 1805167"/>
              <a:gd name="connsiteY6" fmla="*/ 2023430 h 2273507"/>
              <a:gd name="connsiteX7" fmla="*/ 1015609 w 1805167"/>
              <a:gd name="connsiteY7" fmla="*/ 1964908 h 2273507"/>
              <a:gd name="connsiteX8" fmla="*/ 920511 w 1805167"/>
              <a:gd name="connsiteY8" fmla="*/ 1964908 h 2273507"/>
              <a:gd name="connsiteX9" fmla="*/ 759577 w 1805167"/>
              <a:gd name="connsiteY9" fmla="*/ 1928332 h 2273507"/>
              <a:gd name="connsiteX10" fmla="*/ 693740 w 1805167"/>
              <a:gd name="connsiteY10" fmla="*/ 1906386 h 2273507"/>
              <a:gd name="connsiteX11" fmla="*/ 554751 w 1805167"/>
              <a:gd name="connsiteY11" fmla="*/ 1935647 h 2273507"/>
              <a:gd name="connsiteX12" fmla="*/ 481599 w 1805167"/>
              <a:gd name="connsiteY12" fmla="*/ 1935647 h 2273507"/>
              <a:gd name="connsiteX13" fmla="*/ 357241 w 1805167"/>
              <a:gd name="connsiteY13" fmla="*/ 1891756 h 2273507"/>
              <a:gd name="connsiteX14" fmla="*/ 262143 w 1805167"/>
              <a:gd name="connsiteY14" fmla="*/ 1818604 h 2273507"/>
              <a:gd name="connsiteX15" fmla="*/ 0 w 1805167"/>
              <a:gd name="connsiteY15" fmla="*/ 1461540 h 2273507"/>
              <a:gd name="connsiteX16" fmla="*/ 343842 w 1805167"/>
              <a:gd name="connsiteY16" fmla="*/ 730770 h 2273507"/>
              <a:gd name="connsiteX17" fmla="*/ 601723 w 1805167"/>
              <a:gd name="connsiteY17" fmla="*/ 0 h 2273507"/>
              <a:gd name="connsiteX0" fmla="*/ 1805167 w 1805167"/>
              <a:gd name="connsiteY0" fmla="*/ 2273507 h 2273507"/>
              <a:gd name="connsiteX1" fmla="*/ 1733159 w 1805167"/>
              <a:gd name="connsiteY1" fmla="*/ 2201499 h 2273507"/>
              <a:gd name="connsiteX2" fmla="*/ 1608140 w 1805167"/>
              <a:gd name="connsiteY2" fmla="*/ 2038060 h 2273507"/>
              <a:gd name="connsiteX3" fmla="*/ 1520357 w 1805167"/>
              <a:gd name="connsiteY3" fmla="*/ 2030745 h 2273507"/>
              <a:gd name="connsiteX4" fmla="*/ 1439890 w 1805167"/>
              <a:gd name="connsiteY4" fmla="*/ 2060006 h 2273507"/>
              <a:gd name="connsiteX5" fmla="*/ 1308217 w 1805167"/>
              <a:gd name="connsiteY5" fmla="*/ 2060006 h 2273507"/>
              <a:gd name="connsiteX6" fmla="*/ 1183858 w 1805167"/>
              <a:gd name="connsiteY6" fmla="*/ 2023430 h 2273507"/>
              <a:gd name="connsiteX7" fmla="*/ 1015609 w 1805167"/>
              <a:gd name="connsiteY7" fmla="*/ 1964908 h 2273507"/>
              <a:gd name="connsiteX8" fmla="*/ 920511 w 1805167"/>
              <a:gd name="connsiteY8" fmla="*/ 1964908 h 2273507"/>
              <a:gd name="connsiteX9" fmla="*/ 759577 w 1805167"/>
              <a:gd name="connsiteY9" fmla="*/ 1928332 h 2273507"/>
              <a:gd name="connsiteX10" fmla="*/ 693740 w 1805167"/>
              <a:gd name="connsiteY10" fmla="*/ 1906386 h 2273507"/>
              <a:gd name="connsiteX11" fmla="*/ 554751 w 1805167"/>
              <a:gd name="connsiteY11" fmla="*/ 1935647 h 2273507"/>
              <a:gd name="connsiteX12" fmla="*/ 481599 w 1805167"/>
              <a:gd name="connsiteY12" fmla="*/ 1935647 h 2273507"/>
              <a:gd name="connsiteX13" fmla="*/ 357241 w 1805167"/>
              <a:gd name="connsiteY13" fmla="*/ 1891756 h 2273507"/>
              <a:gd name="connsiteX14" fmla="*/ 262143 w 1805167"/>
              <a:gd name="connsiteY14" fmla="*/ 1818604 h 2273507"/>
              <a:gd name="connsiteX15" fmla="*/ 135018 w 1805167"/>
              <a:gd name="connsiteY15" fmla="*/ 1657145 h 2273507"/>
              <a:gd name="connsiteX16" fmla="*/ 0 w 1805167"/>
              <a:gd name="connsiteY16" fmla="*/ 1461540 h 2273507"/>
              <a:gd name="connsiteX17" fmla="*/ 343842 w 1805167"/>
              <a:gd name="connsiteY17" fmla="*/ 730770 h 2273507"/>
              <a:gd name="connsiteX18" fmla="*/ 601723 w 1805167"/>
              <a:gd name="connsiteY18" fmla="*/ 0 h 2273507"/>
              <a:gd name="connsiteX0" fmla="*/ 2149008 w 2149008"/>
              <a:gd name="connsiteY0" fmla="*/ 2273507 h 2273507"/>
              <a:gd name="connsiteX1" fmla="*/ 2077000 w 2149008"/>
              <a:gd name="connsiteY1" fmla="*/ 2201499 h 2273507"/>
              <a:gd name="connsiteX2" fmla="*/ 1951981 w 2149008"/>
              <a:gd name="connsiteY2" fmla="*/ 2038060 h 2273507"/>
              <a:gd name="connsiteX3" fmla="*/ 1864198 w 2149008"/>
              <a:gd name="connsiteY3" fmla="*/ 2030745 h 2273507"/>
              <a:gd name="connsiteX4" fmla="*/ 1783731 w 2149008"/>
              <a:gd name="connsiteY4" fmla="*/ 2060006 h 2273507"/>
              <a:gd name="connsiteX5" fmla="*/ 1652058 w 2149008"/>
              <a:gd name="connsiteY5" fmla="*/ 2060006 h 2273507"/>
              <a:gd name="connsiteX6" fmla="*/ 1527699 w 2149008"/>
              <a:gd name="connsiteY6" fmla="*/ 2023430 h 2273507"/>
              <a:gd name="connsiteX7" fmla="*/ 1359450 w 2149008"/>
              <a:gd name="connsiteY7" fmla="*/ 1964908 h 2273507"/>
              <a:gd name="connsiteX8" fmla="*/ 1264352 w 2149008"/>
              <a:gd name="connsiteY8" fmla="*/ 1964908 h 2273507"/>
              <a:gd name="connsiteX9" fmla="*/ 1103418 w 2149008"/>
              <a:gd name="connsiteY9" fmla="*/ 1928332 h 2273507"/>
              <a:gd name="connsiteX10" fmla="*/ 1037581 w 2149008"/>
              <a:gd name="connsiteY10" fmla="*/ 1906386 h 2273507"/>
              <a:gd name="connsiteX11" fmla="*/ 898592 w 2149008"/>
              <a:gd name="connsiteY11" fmla="*/ 1935647 h 2273507"/>
              <a:gd name="connsiteX12" fmla="*/ 825440 w 2149008"/>
              <a:gd name="connsiteY12" fmla="*/ 1935647 h 2273507"/>
              <a:gd name="connsiteX13" fmla="*/ 701082 w 2149008"/>
              <a:gd name="connsiteY13" fmla="*/ 1891756 h 2273507"/>
              <a:gd name="connsiteX14" fmla="*/ 605984 w 2149008"/>
              <a:gd name="connsiteY14" fmla="*/ 1818604 h 2273507"/>
              <a:gd name="connsiteX15" fmla="*/ 0 w 2149008"/>
              <a:gd name="connsiteY15" fmla="*/ 1623934 h 2273507"/>
              <a:gd name="connsiteX16" fmla="*/ 343841 w 2149008"/>
              <a:gd name="connsiteY16" fmla="*/ 1461540 h 2273507"/>
              <a:gd name="connsiteX17" fmla="*/ 687683 w 2149008"/>
              <a:gd name="connsiteY17" fmla="*/ 730770 h 2273507"/>
              <a:gd name="connsiteX18" fmla="*/ 945564 w 2149008"/>
              <a:gd name="connsiteY18" fmla="*/ 0 h 2273507"/>
              <a:gd name="connsiteX0" fmla="*/ 2149008 w 2149008"/>
              <a:gd name="connsiteY0" fmla="*/ 2273507 h 2273507"/>
              <a:gd name="connsiteX1" fmla="*/ 2077000 w 2149008"/>
              <a:gd name="connsiteY1" fmla="*/ 2201499 h 2273507"/>
              <a:gd name="connsiteX2" fmla="*/ 1951981 w 2149008"/>
              <a:gd name="connsiteY2" fmla="*/ 2038060 h 2273507"/>
              <a:gd name="connsiteX3" fmla="*/ 1864198 w 2149008"/>
              <a:gd name="connsiteY3" fmla="*/ 2030745 h 2273507"/>
              <a:gd name="connsiteX4" fmla="*/ 1783731 w 2149008"/>
              <a:gd name="connsiteY4" fmla="*/ 2060006 h 2273507"/>
              <a:gd name="connsiteX5" fmla="*/ 1652058 w 2149008"/>
              <a:gd name="connsiteY5" fmla="*/ 2060006 h 2273507"/>
              <a:gd name="connsiteX6" fmla="*/ 1527699 w 2149008"/>
              <a:gd name="connsiteY6" fmla="*/ 2023430 h 2273507"/>
              <a:gd name="connsiteX7" fmla="*/ 1359450 w 2149008"/>
              <a:gd name="connsiteY7" fmla="*/ 1964908 h 2273507"/>
              <a:gd name="connsiteX8" fmla="*/ 1264352 w 2149008"/>
              <a:gd name="connsiteY8" fmla="*/ 1964908 h 2273507"/>
              <a:gd name="connsiteX9" fmla="*/ 1103418 w 2149008"/>
              <a:gd name="connsiteY9" fmla="*/ 1928332 h 2273507"/>
              <a:gd name="connsiteX10" fmla="*/ 1037581 w 2149008"/>
              <a:gd name="connsiteY10" fmla="*/ 1906386 h 2273507"/>
              <a:gd name="connsiteX11" fmla="*/ 898592 w 2149008"/>
              <a:gd name="connsiteY11" fmla="*/ 1935647 h 2273507"/>
              <a:gd name="connsiteX12" fmla="*/ 825440 w 2149008"/>
              <a:gd name="connsiteY12" fmla="*/ 1935647 h 2273507"/>
              <a:gd name="connsiteX13" fmla="*/ 701082 w 2149008"/>
              <a:gd name="connsiteY13" fmla="*/ 1891756 h 2273507"/>
              <a:gd name="connsiteX14" fmla="*/ 605984 w 2149008"/>
              <a:gd name="connsiteY14" fmla="*/ 1818604 h 2273507"/>
              <a:gd name="connsiteX15" fmla="*/ 374448 w 2149008"/>
              <a:gd name="connsiteY15" fmla="*/ 1737838 h 2273507"/>
              <a:gd name="connsiteX16" fmla="*/ 0 w 2149008"/>
              <a:gd name="connsiteY16" fmla="*/ 1623934 h 2273507"/>
              <a:gd name="connsiteX17" fmla="*/ 343841 w 2149008"/>
              <a:gd name="connsiteY17" fmla="*/ 1461540 h 2273507"/>
              <a:gd name="connsiteX18" fmla="*/ 687683 w 2149008"/>
              <a:gd name="connsiteY18" fmla="*/ 730770 h 2273507"/>
              <a:gd name="connsiteX19" fmla="*/ 945564 w 2149008"/>
              <a:gd name="connsiteY19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122079 w 2406889"/>
              <a:gd name="connsiteY3" fmla="*/ 2030745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863865 w 2406889"/>
              <a:gd name="connsiteY14" fmla="*/ 1818604 h 2273507"/>
              <a:gd name="connsiteX15" fmla="*/ 0 w 2406889"/>
              <a:gd name="connsiteY15" fmla="*/ 1948720 h 2273507"/>
              <a:gd name="connsiteX16" fmla="*/ 257881 w 2406889"/>
              <a:gd name="connsiteY16" fmla="*/ 1623934 h 2273507"/>
              <a:gd name="connsiteX17" fmla="*/ 601722 w 2406889"/>
              <a:gd name="connsiteY17" fmla="*/ 1461540 h 2273507"/>
              <a:gd name="connsiteX18" fmla="*/ 945564 w 2406889"/>
              <a:gd name="connsiteY18" fmla="*/ 730770 h 2273507"/>
              <a:gd name="connsiteX19" fmla="*/ 1203445 w 2406889"/>
              <a:gd name="connsiteY19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122079 w 2406889"/>
              <a:gd name="connsiteY3" fmla="*/ 2030745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863865 w 2406889"/>
              <a:gd name="connsiteY14" fmla="*/ 1818604 h 2273507"/>
              <a:gd name="connsiteX15" fmla="*/ 508934 w 2406889"/>
              <a:gd name="connsiteY15" fmla="*/ 1854395 h 2273507"/>
              <a:gd name="connsiteX16" fmla="*/ 0 w 2406889"/>
              <a:gd name="connsiteY16" fmla="*/ 1948720 h 2273507"/>
              <a:gd name="connsiteX17" fmla="*/ 257881 w 2406889"/>
              <a:gd name="connsiteY17" fmla="*/ 1623934 h 2273507"/>
              <a:gd name="connsiteX18" fmla="*/ 601722 w 2406889"/>
              <a:gd name="connsiteY18" fmla="*/ 1461540 h 2273507"/>
              <a:gd name="connsiteX19" fmla="*/ 945564 w 2406889"/>
              <a:gd name="connsiteY19" fmla="*/ 730770 h 2273507"/>
              <a:gd name="connsiteX20" fmla="*/ 1203445 w 2406889"/>
              <a:gd name="connsiteY20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122079 w 2406889"/>
              <a:gd name="connsiteY3" fmla="*/ 2030745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863865 w 2406889"/>
              <a:gd name="connsiteY14" fmla="*/ 1818604 h 2273507"/>
              <a:gd name="connsiteX15" fmla="*/ 601722 w 2406889"/>
              <a:gd name="connsiteY15" fmla="*/ 1705130 h 2273507"/>
              <a:gd name="connsiteX16" fmla="*/ 0 w 2406889"/>
              <a:gd name="connsiteY16" fmla="*/ 1948720 h 2273507"/>
              <a:gd name="connsiteX17" fmla="*/ 257881 w 2406889"/>
              <a:gd name="connsiteY17" fmla="*/ 1623934 h 2273507"/>
              <a:gd name="connsiteX18" fmla="*/ 601722 w 2406889"/>
              <a:gd name="connsiteY18" fmla="*/ 1461540 h 2273507"/>
              <a:gd name="connsiteX19" fmla="*/ 945564 w 2406889"/>
              <a:gd name="connsiteY19" fmla="*/ 730770 h 2273507"/>
              <a:gd name="connsiteX20" fmla="*/ 1203445 w 2406889"/>
              <a:gd name="connsiteY20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122079 w 2406889"/>
              <a:gd name="connsiteY3" fmla="*/ 2030745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773643 w 2406889"/>
              <a:gd name="connsiteY14" fmla="*/ 1786327 h 2273507"/>
              <a:gd name="connsiteX15" fmla="*/ 601722 w 2406889"/>
              <a:gd name="connsiteY15" fmla="*/ 1705130 h 2273507"/>
              <a:gd name="connsiteX16" fmla="*/ 0 w 2406889"/>
              <a:gd name="connsiteY16" fmla="*/ 1948720 h 2273507"/>
              <a:gd name="connsiteX17" fmla="*/ 257881 w 2406889"/>
              <a:gd name="connsiteY17" fmla="*/ 1623934 h 2273507"/>
              <a:gd name="connsiteX18" fmla="*/ 601722 w 2406889"/>
              <a:gd name="connsiteY18" fmla="*/ 1461540 h 2273507"/>
              <a:gd name="connsiteX19" fmla="*/ 945564 w 2406889"/>
              <a:gd name="connsiteY19" fmla="*/ 730770 h 2273507"/>
              <a:gd name="connsiteX20" fmla="*/ 1203445 w 2406889"/>
              <a:gd name="connsiteY20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122079 w 2406889"/>
              <a:gd name="connsiteY3" fmla="*/ 2030745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773643 w 2406889"/>
              <a:gd name="connsiteY14" fmla="*/ 1786327 h 2273507"/>
              <a:gd name="connsiteX15" fmla="*/ 601722 w 2406889"/>
              <a:gd name="connsiteY15" fmla="*/ 1705130 h 2273507"/>
              <a:gd name="connsiteX16" fmla="*/ 0 w 2406889"/>
              <a:gd name="connsiteY16" fmla="*/ 1948720 h 2273507"/>
              <a:gd name="connsiteX17" fmla="*/ 257881 w 2406889"/>
              <a:gd name="connsiteY17" fmla="*/ 1623934 h 2273507"/>
              <a:gd name="connsiteX18" fmla="*/ 601722 w 2406889"/>
              <a:gd name="connsiteY18" fmla="*/ 1461540 h 2273507"/>
              <a:gd name="connsiteX19" fmla="*/ 945564 w 2406889"/>
              <a:gd name="connsiteY19" fmla="*/ 730770 h 2273507"/>
              <a:gd name="connsiteX20" fmla="*/ 1203445 w 2406889"/>
              <a:gd name="connsiteY20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122079 w 2406889"/>
              <a:gd name="connsiteY3" fmla="*/ 2030745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773643 w 2406889"/>
              <a:gd name="connsiteY14" fmla="*/ 1786327 h 2273507"/>
              <a:gd name="connsiteX15" fmla="*/ 601722 w 2406889"/>
              <a:gd name="connsiteY15" fmla="*/ 1705130 h 2273507"/>
              <a:gd name="connsiteX16" fmla="*/ 0 w 2406889"/>
              <a:gd name="connsiteY16" fmla="*/ 1948720 h 2273507"/>
              <a:gd name="connsiteX17" fmla="*/ 257881 w 2406889"/>
              <a:gd name="connsiteY17" fmla="*/ 1623934 h 2273507"/>
              <a:gd name="connsiteX18" fmla="*/ 601722 w 2406889"/>
              <a:gd name="connsiteY18" fmla="*/ 1461540 h 2273507"/>
              <a:gd name="connsiteX19" fmla="*/ 945564 w 2406889"/>
              <a:gd name="connsiteY19" fmla="*/ 730770 h 2273507"/>
              <a:gd name="connsiteX20" fmla="*/ 1203445 w 2406889"/>
              <a:gd name="connsiteY20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122079 w 2406889"/>
              <a:gd name="connsiteY3" fmla="*/ 2030745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773643 w 2406889"/>
              <a:gd name="connsiteY14" fmla="*/ 1786327 h 2273507"/>
              <a:gd name="connsiteX15" fmla="*/ 601722 w 2406889"/>
              <a:gd name="connsiteY15" fmla="*/ 1705130 h 2273507"/>
              <a:gd name="connsiteX16" fmla="*/ 0 w 2406889"/>
              <a:gd name="connsiteY16" fmla="*/ 1948720 h 2273507"/>
              <a:gd name="connsiteX17" fmla="*/ 257881 w 2406889"/>
              <a:gd name="connsiteY17" fmla="*/ 1623934 h 2273507"/>
              <a:gd name="connsiteX18" fmla="*/ 601722 w 2406889"/>
              <a:gd name="connsiteY18" fmla="*/ 1461540 h 2273507"/>
              <a:gd name="connsiteX19" fmla="*/ 945564 w 2406889"/>
              <a:gd name="connsiteY19" fmla="*/ 730770 h 2273507"/>
              <a:gd name="connsiteX20" fmla="*/ 1203445 w 2406889"/>
              <a:gd name="connsiteY20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122079 w 2406889"/>
              <a:gd name="connsiteY3" fmla="*/ 2030745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773643 w 2406889"/>
              <a:gd name="connsiteY14" fmla="*/ 1786327 h 2273507"/>
              <a:gd name="connsiteX15" fmla="*/ 601722 w 2406889"/>
              <a:gd name="connsiteY15" fmla="*/ 1705130 h 2273507"/>
              <a:gd name="connsiteX16" fmla="*/ 0 w 2406889"/>
              <a:gd name="connsiteY16" fmla="*/ 1948720 h 2273507"/>
              <a:gd name="connsiteX17" fmla="*/ 257881 w 2406889"/>
              <a:gd name="connsiteY17" fmla="*/ 1623934 h 2273507"/>
              <a:gd name="connsiteX18" fmla="*/ 601722 w 2406889"/>
              <a:gd name="connsiteY18" fmla="*/ 1461540 h 2273507"/>
              <a:gd name="connsiteX19" fmla="*/ 945564 w 2406889"/>
              <a:gd name="connsiteY19" fmla="*/ 730770 h 2273507"/>
              <a:gd name="connsiteX20" fmla="*/ 1203445 w 2406889"/>
              <a:gd name="connsiteY20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122079 w 2406889"/>
              <a:gd name="connsiteY3" fmla="*/ 2030745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773643 w 2406889"/>
              <a:gd name="connsiteY14" fmla="*/ 1786327 h 2273507"/>
              <a:gd name="connsiteX15" fmla="*/ 601722 w 2406889"/>
              <a:gd name="connsiteY15" fmla="*/ 1705130 h 2273507"/>
              <a:gd name="connsiteX16" fmla="*/ 0 w 2406889"/>
              <a:gd name="connsiteY16" fmla="*/ 1948720 h 2273507"/>
              <a:gd name="connsiteX17" fmla="*/ 257881 w 2406889"/>
              <a:gd name="connsiteY17" fmla="*/ 1623934 h 2273507"/>
              <a:gd name="connsiteX18" fmla="*/ 601722 w 2406889"/>
              <a:gd name="connsiteY18" fmla="*/ 1461540 h 2273507"/>
              <a:gd name="connsiteX19" fmla="*/ 945564 w 2406889"/>
              <a:gd name="connsiteY19" fmla="*/ 730770 h 2273507"/>
              <a:gd name="connsiteX20" fmla="*/ 1203445 w 2406889"/>
              <a:gd name="connsiteY20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122079 w 2406889"/>
              <a:gd name="connsiteY3" fmla="*/ 2030745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773643 w 2406889"/>
              <a:gd name="connsiteY14" fmla="*/ 1786327 h 2273507"/>
              <a:gd name="connsiteX15" fmla="*/ 601722 w 2406889"/>
              <a:gd name="connsiteY15" fmla="*/ 1705130 h 2273507"/>
              <a:gd name="connsiteX16" fmla="*/ 0 w 2406889"/>
              <a:gd name="connsiteY16" fmla="*/ 1948720 h 2273507"/>
              <a:gd name="connsiteX17" fmla="*/ 257881 w 2406889"/>
              <a:gd name="connsiteY17" fmla="*/ 1623934 h 2273507"/>
              <a:gd name="connsiteX18" fmla="*/ 601722 w 2406889"/>
              <a:gd name="connsiteY18" fmla="*/ 1461540 h 2273507"/>
              <a:gd name="connsiteX19" fmla="*/ 945564 w 2406889"/>
              <a:gd name="connsiteY19" fmla="*/ 730770 h 2273507"/>
              <a:gd name="connsiteX20" fmla="*/ 1203445 w 2406889"/>
              <a:gd name="connsiteY20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122079 w 2406889"/>
              <a:gd name="connsiteY3" fmla="*/ 2030745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773643 w 2406889"/>
              <a:gd name="connsiteY14" fmla="*/ 1786327 h 2273507"/>
              <a:gd name="connsiteX15" fmla="*/ 601722 w 2406889"/>
              <a:gd name="connsiteY15" fmla="*/ 1705130 h 2273507"/>
              <a:gd name="connsiteX16" fmla="*/ 0 w 2406889"/>
              <a:gd name="connsiteY16" fmla="*/ 1948720 h 2273507"/>
              <a:gd name="connsiteX17" fmla="*/ 257881 w 2406889"/>
              <a:gd name="connsiteY17" fmla="*/ 1623934 h 2273507"/>
              <a:gd name="connsiteX18" fmla="*/ 601722 w 2406889"/>
              <a:gd name="connsiteY18" fmla="*/ 1461540 h 2273507"/>
              <a:gd name="connsiteX19" fmla="*/ 945564 w 2406889"/>
              <a:gd name="connsiteY19" fmla="*/ 730770 h 2273507"/>
              <a:gd name="connsiteX20" fmla="*/ 1203445 w 2406889"/>
              <a:gd name="connsiteY20" fmla="*/ 0 h 2273507"/>
              <a:gd name="connsiteX0" fmla="*/ 2406889 w 2406889"/>
              <a:gd name="connsiteY0" fmla="*/ 2273507 h 2273507"/>
              <a:gd name="connsiteX1" fmla="*/ 2334881 w 2406889"/>
              <a:gd name="connsiteY1" fmla="*/ 2201499 h 2273507"/>
              <a:gd name="connsiteX2" fmla="*/ 2209862 w 2406889"/>
              <a:gd name="connsiteY2" fmla="*/ 2038060 h 2273507"/>
              <a:gd name="connsiteX3" fmla="*/ 2406889 w 2406889"/>
              <a:gd name="connsiteY3" fmla="*/ 1461540 h 2273507"/>
              <a:gd name="connsiteX4" fmla="*/ 2041612 w 2406889"/>
              <a:gd name="connsiteY4" fmla="*/ 2060006 h 2273507"/>
              <a:gd name="connsiteX5" fmla="*/ 1909939 w 2406889"/>
              <a:gd name="connsiteY5" fmla="*/ 2060006 h 2273507"/>
              <a:gd name="connsiteX6" fmla="*/ 1785580 w 2406889"/>
              <a:gd name="connsiteY6" fmla="*/ 2023430 h 2273507"/>
              <a:gd name="connsiteX7" fmla="*/ 1617331 w 2406889"/>
              <a:gd name="connsiteY7" fmla="*/ 1964908 h 2273507"/>
              <a:gd name="connsiteX8" fmla="*/ 1522233 w 2406889"/>
              <a:gd name="connsiteY8" fmla="*/ 1964908 h 2273507"/>
              <a:gd name="connsiteX9" fmla="*/ 1361299 w 2406889"/>
              <a:gd name="connsiteY9" fmla="*/ 1928332 h 2273507"/>
              <a:gd name="connsiteX10" fmla="*/ 1295462 w 2406889"/>
              <a:gd name="connsiteY10" fmla="*/ 1906386 h 2273507"/>
              <a:gd name="connsiteX11" fmla="*/ 1156473 w 2406889"/>
              <a:gd name="connsiteY11" fmla="*/ 1935647 h 2273507"/>
              <a:gd name="connsiteX12" fmla="*/ 1083321 w 2406889"/>
              <a:gd name="connsiteY12" fmla="*/ 1935647 h 2273507"/>
              <a:gd name="connsiteX13" fmla="*/ 958963 w 2406889"/>
              <a:gd name="connsiteY13" fmla="*/ 1891756 h 2273507"/>
              <a:gd name="connsiteX14" fmla="*/ 773643 w 2406889"/>
              <a:gd name="connsiteY14" fmla="*/ 1786327 h 2273507"/>
              <a:gd name="connsiteX15" fmla="*/ 601722 w 2406889"/>
              <a:gd name="connsiteY15" fmla="*/ 1705130 h 2273507"/>
              <a:gd name="connsiteX16" fmla="*/ 0 w 2406889"/>
              <a:gd name="connsiteY16" fmla="*/ 1948720 h 2273507"/>
              <a:gd name="connsiteX17" fmla="*/ 257881 w 2406889"/>
              <a:gd name="connsiteY17" fmla="*/ 1623934 h 2273507"/>
              <a:gd name="connsiteX18" fmla="*/ 601722 w 2406889"/>
              <a:gd name="connsiteY18" fmla="*/ 1461540 h 2273507"/>
              <a:gd name="connsiteX19" fmla="*/ 945564 w 2406889"/>
              <a:gd name="connsiteY19" fmla="*/ 730770 h 2273507"/>
              <a:gd name="connsiteX20" fmla="*/ 1203445 w 2406889"/>
              <a:gd name="connsiteY20" fmla="*/ 0 h 2273507"/>
              <a:gd name="connsiteX0" fmla="*/ 2406889 w 2540979"/>
              <a:gd name="connsiteY0" fmla="*/ 2273507 h 2273507"/>
              <a:gd name="connsiteX1" fmla="*/ 2334881 w 2540979"/>
              <a:gd name="connsiteY1" fmla="*/ 2201499 h 2273507"/>
              <a:gd name="connsiteX2" fmla="*/ 2209862 w 2540979"/>
              <a:gd name="connsiteY2" fmla="*/ 2038060 h 2273507"/>
              <a:gd name="connsiteX3" fmla="*/ 2406889 w 2540979"/>
              <a:gd name="connsiteY3" fmla="*/ 1461540 h 2273507"/>
              <a:gd name="connsiteX4" fmla="*/ 2041612 w 2540979"/>
              <a:gd name="connsiteY4" fmla="*/ 2060006 h 2273507"/>
              <a:gd name="connsiteX5" fmla="*/ 1909939 w 2540979"/>
              <a:gd name="connsiteY5" fmla="*/ 2060006 h 2273507"/>
              <a:gd name="connsiteX6" fmla="*/ 1785580 w 2540979"/>
              <a:gd name="connsiteY6" fmla="*/ 2023430 h 2273507"/>
              <a:gd name="connsiteX7" fmla="*/ 1617331 w 2540979"/>
              <a:gd name="connsiteY7" fmla="*/ 1964908 h 2273507"/>
              <a:gd name="connsiteX8" fmla="*/ 1522233 w 2540979"/>
              <a:gd name="connsiteY8" fmla="*/ 1964908 h 2273507"/>
              <a:gd name="connsiteX9" fmla="*/ 1361299 w 2540979"/>
              <a:gd name="connsiteY9" fmla="*/ 1928332 h 2273507"/>
              <a:gd name="connsiteX10" fmla="*/ 1295462 w 2540979"/>
              <a:gd name="connsiteY10" fmla="*/ 1906386 h 2273507"/>
              <a:gd name="connsiteX11" fmla="*/ 1156473 w 2540979"/>
              <a:gd name="connsiteY11" fmla="*/ 1935647 h 2273507"/>
              <a:gd name="connsiteX12" fmla="*/ 1083321 w 2540979"/>
              <a:gd name="connsiteY12" fmla="*/ 1935647 h 2273507"/>
              <a:gd name="connsiteX13" fmla="*/ 958963 w 2540979"/>
              <a:gd name="connsiteY13" fmla="*/ 1891756 h 2273507"/>
              <a:gd name="connsiteX14" fmla="*/ 773643 w 2540979"/>
              <a:gd name="connsiteY14" fmla="*/ 1786327 h 2273507"/>
              <a:gd name="connsiteX15" fmla="*/ 601722 w 2540979"/>
              <a:gd name="connsiteY15" fmla="*/ 1705130 h 2273507"/>
              <a:gd name="connsiteX16" fmla="*/ 0 w 2540979"/>
              <a:gd name="connsiteY16" fmla="*/ 1948720 h 2273507"/>
              <a:gd name="connsiteX17" fmla="*/ 257881 w 2540979"/>
              <a:gd name="connsiteY17" fmla="*/ 1623934 h 2273507"/>
              <a:gd name="connsiteX18" fmla="*/ 601722 w 2540979"/>
              <a:gd name="connsiteY18" fmla="*/ 1461540 h 2273507"/>
              <a:gd name="connsiteX19" fmla="*/ 945564 w 2540979"/>
              <a:gd name="connsiteY19" fmla="*/ 730770 h 2273507"/>
              <a:gd name="connsiteX20" fmla="*/ 1203445 w 2540979"/>
              <a:gd name="connsiteY20" fmla="*/ 0 h 2273507"/>
              <a:gd name="connsiteX0" fmla="*/ 2406889 w 2540979"/>
              <a:gd name="connsiteY0" fmla="*/ 2273507 h 2273507"/>
              <a:gd name="connsiteX1" fmla="*/ 2334881 w 2540979"/>
              <a:gd name="connsiteY1" fmla="*/ 2201499 h 2273507"/>
              <a:gd name="connsiteX2" fmla="*/ 2209862 w 2540979"/>
              <a:gd name="connsiteY2" fmla="*/ 2038060 h 2273507"/>
              <a:gd name="connsiteX3" fmla="*/ 2406889 w 2540979"/>
              <a:gd name="connsiteY3" fmla="*/ 1461540 h 2273507"/>
              <a:gd name="connsiteX4" fmla="*/ 2041612 w 2540979"/>
              <a:gd name="connsiteY4" fmla="*/ 2060006 h 2273507"/>
              <a:gd name="connsiteX5" fmla="*/ 1909939 w 2540979"/>
              <a:gd name="connsiteY5" fmla="*/ 2060006 h 2273507"/>
              <a:gd name="connsiteX6" fmla="*/ 1785580 w 2540979"/>
              <a:gd name="connsiteY6" fmla="*/ 2023430 h 2273507"/>
              <a:gd name="connsiteX7" fmla="*/ 1617331 w 2540979"/>
              <a:gd name="connsiteY7" fmla="*/ 1964908 h 2273507"/>
              <a:gd name="connsiteX8" fmla="*/ 1522233 w 2540979"/>
              <a:gd name="connsiteY8" fmla="*/ 1964908 h 2273507"/>
              <a:gd name="connsiteX9" fmla="*/ 1361299 w 2540979"/>
              <a:gd name="connsiteY9" fmla="*/ 1928332 h 2273507"/>
              <a:gd name="connsiteX10" fmla="*/ 1295462 w 2540979"/>
              <a:gd name="connsiteY10" fmla="*/ 1906386 h 2273507"/>
              <a:gd name="connsiteX11" fmla="*/ 1156473 w 2540979"/>
              <a:gd name="connsiteY11" fmla="*/ 1935647 h 2273507"/>
              <a:gd name="connsiteX12" fmla="*/ 1083321 w 2540979"/>
              <a:gd name="connsiteY12" fmla="*/ 1935647 h 2273507"/>
              <a:gd name="connsiteX13" fmla="*/ 958963 w 2540979"/>
              <a:gd name="connsiteY13" fmla="*/ 1891756 h 2273507"/>
              <a:gd name="connsiteX14" fmla="*/ 773643 w 2540979"/>
              <a:gd name="connsiteY14" fmla="*/ 1786327 h 2273507"/>
              <a:gd name="connsiteX15" fmla="*/ 601722 w 2540979"/>
              <a:gd name="connsiteY15" fmla="*/ 1705130 h 2273507"/>
              <a:gd name="connsiteX16" fmla="*/ 0 w 2540979"/>
              <a:gd name="connsiteY16" fmla="*/ 1948720 h 2273507"/>
              <a:gd name="connsiteX17" fmla="*/ 257881 w 2540979"/>
              <a:gd name="connsiteY17" fmla="*/ 1623934 h 2273507"/>
              <a:gd name="connsiteX18" fmla="*/ 601722 w 2540979"/>
              <a:gd name="connsiteY18" fmla="*/ 1461540 h 2273507"/>
              <a:gd name="connsiteX19" fmla="*/ 945564 w 2540979"/>
              <a:gd name="connsiteY19" fmla="*/ 730770 h 2273507"/>
              <a:gd name="connsiteX20" fmla="*/ 1203445 w 2540979"/>
              <a:gd name="connsiteY20" fmla="*/ 0 h 2273507"/>
              <a:gd name="connsiteX0" fmla="*/ 2406889 w 2540979"/>
              <a:gd name="connsiteY0" fmla="*/ 2273507 h 2273507"/>
              <a:gd name="connsiteX1" fmla="*/ 2334881 w 2540979"/>
              <a:gd name="connsiteY1" fmla="*/ 2201499 h 2273507"/>
              <a:gd name="connsiteX2" fmla="*/ 2209862 w 2540979"/>
              <a:gd name="connsiteY2" fmla="*/ 2038060 h 2273507"/>
              <a:gd name="connsiteX3" fmla="*/ 2406889 w 2540979"/>
              <a:gd name="connsiteY3" fmla="*/ 1461540 h 2273507"/>
              <a:gd name="connsiteX4" fmla="*/ 2041612 w 2540979"/>
              <a:gd name="connsiteY4" fmla="*/ 2060006 h 2273507"/>
              <a:gd name="connsiteX5" fmla="*/ 1909939 w 2540979"/>
              <a:gd name="connsiteY5" fmla="*/ 2060006 h 2273507"/>
              <a:gd name="connsiteX6" fmla="*/ 1785580 w 2540979"/>
              <a:gd name="connsiteY6" fmla="*/ 2023430 h 2273507"/>
              <a:gd name="connsiteX7" fmla="*/ 1617331 w 2540979"/>
              <a:gd name="connsiteY7" fmla="*/ 1964908 h 2273507"/>
              <a:gd name="connsiteX8" fmla="*/ 1522233 w 2540979"/>
              <a:gd name="connsiteY8" fmla="*/ 1964908 h 2273507"/>
              <a:gd name="connsiteX9" fmla="*/ 1361299 w 2540979"/>
              <a:gd name="connsiteY9" fmla="*/ 1928332 h 2273507"/>
              <a:gd name="connsiteX10" fmla="*/ 1295462 w 2540979"/>
              <a:gd name="connsiteY10" fmla="*/ 1906386 h 2273507"/>
              <a:gd name="connsiteX11" fmla="*/ 1156473 w 2540979"/>
              <a:gd name="connsiteY11" fmla="*/ 1935647 h 2273507"/>
              <a:gd name="connsiteX12" fmla="*/ 1083321 w 2540979"/>
              <a:gd name="connsiteY12" fmla="*/ 1935647 h 2273507"/>
              <a:gd name="connsiteX13" fmla="*/ 958963 w 2540979"/>
              <a:gd name="connsiteY13" fmla="*/ 1891756 h 2273507"/>
              <a:gd name="connsiteX14" fmla="*/ 773643 w 2540979"/>
              <a:gd name="connsiteY14" fmla="*/ 1786327 h 2273507"/>
              <a:gd name="connsiteX15" fmla="*/ 601722 w 2540979"/>
              <a:gd name="connsiteY15" fmla="*/ 1705130 h 2273507"/>
              <a:gd name="connsiteX16" fmla="*/ 0 w 2540979"/>
              <a:gd name="connsiteY16" fmla="*/ 1948720 h 2273507"/>
              <a:gd name="connsiteX17" fmla="*/ 257881 w 2540979"/>
              <a:gd name="connsiteY17" fmla="*/ 1623934 h 2273507"/>
              <a:gd name="connsiteX18" fmla="*/ 601722 w 2540979"/>
              <a:gd name="connsiteY18" fmla="*/ 1461540 h 2273507"/>
              <a:gd name="connsiteX19" fmla="*/ 945564 w 2540979"/>
              <a:gd name="connsiteY19" fmla="*/ 730770 h 2273507"/>
              <a:gd name="connsiteX20" fmla="*/ 1203445 w 2540979"/>
              <a:gd name="connsiteY20" fmla="*/ 0 h 2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40979" h="2273507">
                <a:moveTo>
                  <a:pt x="2406889" y="2273507"/>
                </a:moveTo>
                <a:cubicBezTo>
                  <a:pt x="2382886" y="2261506"/>
                  <a:pt x="2360484" y="2236856"/>
                  <a:pt x="2334881" y="2201499"/>
                </a:cubicBezTo>
                <a:lnTo>
                  <a:pt x="2209862" y="2038060"/>
                </a:lnTo>
                <a:cubicBezTo>
                  <a:pt x="2275538" y="1845887"/>
                  <a:pt x="2540979" y="1560898"/>
                  <a:pt x="2406889" y="1461540"/>
                </a:cubicBezTo>
                <a:cubicBezTo>
                  <a:pt x="2286098" y="1568717"/>
                  <a:pt x="2212864" y="1999810"/>
                  <a:pt x="2041612" y="2060006"/>
                </a:cubicBezTo>
                <a:lnTo>
                  <a:pt x="1909939" y="2060006"/>
                </a:lnTo>
                <a:lnTo>
                  <a:pt x="1785580" y="2023430"/>
                </a:lnTo>
                <a:lnTo>
                  <a:pt x="1617331" y="1964908"/>
                </a:lnTo>
                <a:lnTo>
                  <a:pt x="1522233" y="1964908"/>
                </a:lnTo>
                <a:lnTo>
                  <a:pt x="1361299" y="1928332"/>
                </a:lnTo>
                <a:lnTo>
                  <a:pt x="1295462" y="1906386"/>
                </a:lnTo>
                <a:lnTo>
                  <a:pt x="1156473" y="1935647"/>
                </a:lnTo>
                <a:lnTo>
                  <a:pt x="1083321" y="1935647"/>
                </a:lnTo>
                <a:lnTo>
                  <a:pt x="958963" y="1891756"/>
                </a:lnTo>
                <a:lnTo>
                  <a:pt x="773643" y="1786327"/>
                </a:lnTo>
                <a:cubicBezTo>
                  <a:pt x="716336" y="1759261"/>
                  <a:pt x="727071" y="1720074"/>
                  <a:pt x="601722" y="1705130"/>
                </a:cubicBezTo>
                <a:cubicBezTo>
                  <a:pt x="401148" y="1786327"/>
                  <a:pt x="166869" y="1997850"/>
                  <a:pt x="0" y="1948720"/>
                </a:cubicBezTo>
                <a:cubicBezTo>
                  <a:pt x="72304" y="1782501"/>
                  <a:pt x="148239" y="1827665"/>
                  <a:pt x="257881" y="1623934"/>
                </a:cubicBezTo>
                <a:lnTo>
                  <a:pt x="601722" y="1461540"/>
                </a:lnTo>
                <a:cubicBezTo>
                  <a:pt x="774353" y="1199881"/>
                  <a:pt x="830950" y="974360"/>
                  <a:pt x="945564" y="730770"/>
                </a:cubicBezTo>
                <a:cubicBezTo>
                  <a:pt x="1031524" y="487180"/>
                  <a:pt x="1097436" y="150866"/>
                  <a:pt x="1203445" y="0"/>
                </a:cubicBezTo>
              </a:path>
            </a:pathLst>
          </a:cu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4139952" y="2204863"/>
            <a:ext cx="2054307" cy="2304257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14854" h="2786384">
                <a:moveTo>
                  <a:pt x="1944191" y="0"/>
                </a:moveTo>
                <a:lnTo>
                  <a:pt x="1944191" y="0"/>
                </a:lnTo>
                <a:lnTo>
                  <a:pt x="1797887" y="197510"/>
                </a:lnTo>
                <a:lnTo>
                  <a:pt x="1717420" y="409651"/>
                </a:lnTo>
                <a:lnTo>
                  <a:pt x="1710105" y="526694"/>
                </a:lnTo>
                <a:lnTo>
                  <a:pt x="1834463" y="694944"/>
                </a:lnTo>
                <a:lnTo>
                  <a:pt x="1995398" y="768096"/>
                </a:lnTo>
                <a:lnTo>
                  <a:pt x="2141702" y="885139"/>
                </a:lnTo>
                <a:lnTo>
                  <a:pt x="2214854" y="965606"/>
                </a:lnTo>
                <a:lnTo>
                  <a:pt x="2173794" y="1044894"/>
                </a:lnTo>
                <a:lnTo>
                  <a:pt x="2096160" y="1131968"/>
                </a:lnTo>
                <a:lnTo>
                  <a:pt x="1940889" y="1219043"/>
                </a:lnTo>
                <a:lnTo>
                  <a:pt x="1885670" y="1265530"/>
                </a:lnTo>
                <a:lnTo>
                  <a:pt x="1739366" y="1367942"/>
                </a:lnTo>
                <a:lnTo>
                  <a:pt x="1622323" y="1521562"/>
                </a:lnTo>
                <a:lnTo>
                  <a:pt x="1497964" y="1631290"/>
                </a:lnTo>
                <a:lnTo>
                  <a:pt x="1293139" y="1704442"/>
                </a:lnTo>
                <a:lnTo>
                  <a:pt x="1154150" y="1755648"/>
                </a:lnTo>
                <a:lnTo>
                  <a:pt x="1066367" y="1814170"/>
                </a:lnTo>
                <a:lnTo>
                  <a:pt x="824966" y="1865376"/>
                </a:lnTo>
                <a:lnTo>
                  <a:pt x="627455" y="1953158"/>
                </a:lnTo>
                <a:lnTo>
                  <a:pt x="466521" y="2040941"/>
                </a:lnTo>
                <a:cubicBezTo>
                  <a:pt x="466285" y="2115273"/>
                  <a:pt x="466050" y="2189605"/>
                  <a:pt x="465814" y="2263937"/>
                </a:cubicBezTo>
                <a:lnTo>
                  <a:pt x="388179" y="2438086"/>
                </a:lnTo>
                <a:lnTo>
                  <a:pt x="232907" y="2525161"/>
                </a:lnTo>
                <a:lnTo>
                  <a:pt x="155271" y="2612235"/>
                </a:lnTo>
                <a:lnTo>
                  <a:pt x="0" y="2699310"/>
                </a:lnTo>
                <a:lnTo>
                  <a:pt x="0" y="2786384"/>
                </a:lnTo>
                <a:lnTo>
                  <a:pt x="232907" y="2786384"/>
                </a:lnTo>
              </a:path>
            </a:pathLst>
          </a:cu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4440320" y="764704"/>
            <a:ext cx="1211800" cy="1603119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761164 w 1606901"/>
              <a:gd name="connsiteY5" fmla="*/ 16264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1014885 w 1606901"/>
              <a:gd name="connsiteY4" fmla="*/ 406627 h 428021"/>
              <a:gd name="connsiteX5" fmla="*/ 761164 w 1606901"/>
              <a:gd name="connsiteY5" fmla="*/ 16264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268606 w 1606901"/>
              <a:gd name="connsiteY3" fmla="*/ 406627 h 428021"/>
              <a:gd name="connsiteX4" fmla="*/ 1014885 w 1606901"/>
              <a:gd name="connsiteY4" fmla="*/ 406627 h 428021"/>
              <a:gd name="connsiteX5" fmla="*/ 761164 w 1606901"/>
              <a:gd name="connsiteY5" fmla="*/ 16264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522327 w 1606901"/>
              <a:gd name="connsiteY2" fmla="*/ 162649 h 428021"/>
              <a:gd name="connsiteX3" fmla="*/ 1268606 w 1606901"/>
              <a:gd name="connsiteY3" fmla="*/ 406627 h 428021"/>
              <a:gd name="connsiteX4" fmla="*/ 1014885 w 1606901"/>
              <a:gd name="connsiteY4" fmla="*/ 406627 h 428021"/>
              <a:gd name="connsiteX5" fmla="*/ 761164 w 1606901"/>
              <a:gd name="connsiteY5" fmla="*/ 16264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606901 w 1606901"/>
              <a:gd name="connsiteY0" fmla="*/ 0 h 428021"/>
              <a:gd name="connsiteX1" fmla="*/ 1522327 w 1606901"/>
              <a:gd name="connsiteY1" fmla="*/ 162649 h 428021"/>
              <a:gd name="connsiteX2" fmla="*/ 1268606 w 1606901"/>
              <a:gd name="connsiteY2" fmla="*/ 406627 h 428021"/>
              <a:gd name="connsiteX3" fmla="*/ 1014885 w 1606901"/>
              <a:gd name="connsiteY3" fmla="*/ 406627 h 428021"/>
              <a:gd name="connsiteX4" fmla="*/ 761164 w 1606901"/>
              <a:gd name="connsiteY4" fmla="*/ 162649 h 428021"/>
              <a:gd name="connsiteX5" fmla="*/ 668939 w 1606901"/>
              <a:gd name="connsiteY5" fmla="*/ 193935 h 428021"/>
              <a:gd name="connsiteX6" fmla="*/ 632363 w 1606901"/>
              <a:gd name="connsiteY6" fmla="*/ 223196 h 428021"/>
              <a:gd name="connsiteX7" fmla="*/ 588472 w 1606901"/>
              <a:gd name="connsiteY7" fmla="*/ 303663 h 428021"/>
              <a:gd name="connsiteX8" fmla="*/ 522635 w 1606901"/>
              <a:gd name="connsiteY8" fmla="*/ 369500 h 428021"/>
              <a:gd name="connsiteX9" fmla="*/ 442168 w 1606901"/>
              <a:gd name="connsiteY9" fmla="*/ 406076 h 428021"/>
              <a:gd name="connsiteX10" fmla="*/ 332440 w 1606901"/>
              <a:gd name="connsiteY10" fmla="*/ 428021 h 428021"/>
              <a:gd name="connsiteX11" fmla="*/ 171505 w 1606901"/>
              <a:gd name="connsiteY11" fmla="*/ 369500 h 428021"/>
              <a:gd name="connsiteX12" fmla="*/ 0 w 1606901"/>
              <a:gd name="connsiteY12" fmla="*/ 406627 h 428021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761164 w 1522327"/>
              <a:gd name="connsiteY4" fmla="*/ 162651 h 428023"/>
              <a:gd name="connsiteX5" fmla="*/ 668939 w 1522327"/>
              <a:gd name="connsiteY5" fmla="*/ 193937 h 428023"/>
              <a:gd name="connsiteX6" fmla="*/ 632363 w 1522327"/>
              <a:gd name="connsiteY6" fmla="*/ 223198 h 428023"/>
              <a:gd name="connsiteX7" fmla="*/ 588472 w 1522327"/>
              <a:gd name="connsiteY7" fmla="*/ 303665 h 428023"/>
              <a:gd name="connsiteX8" fmla="*/ 522635 w 1522327"/>
              <a:gd name="connsiteY8" fmla="*/ 369502 h 428023"/>
              <a:gd name="connsiteX9" fmla="*/ 442168 w 1522327"/>
              <a:gd name="connsiteY9" fmla="*/ 406078 h 428023"/>
              <a:gd name="connsiteX10" fmla="*/ 332440 w 1522327"/>
              <a:gd name="connsiteY10" fmla="*/ 428023 h 428023"/>
              <a:gd name="connsiteX11" fmla="*/ 171505 w 1522327"/>
              <a:gd name="connsiteY11" fmla="*/ 369502 h 428023"/>
              <a:gd name="connsiteX12" fmla="*/ 0 w 1522327"/>
              <a:gd name="connsiteY12" fmla="*/ 406629 h 428023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668939 w 1522327"/>
              <a:gd name="connsiteY4" fmla="*/ 193937 h 428023"/>
              <a:gd name="connsiteX5" fmla="*/ 632363 w 1522327"/>
              <a:gd name="connsiteY5" fmla="*/ 223198 h 428023"/>
              <a:gd name="connsiteX6" fmla="*/ 588472 w 1522327"/>
              <a:gd name="connsiteY6" fmla="*/ 303665 h 428023"/>
              <a:gd name="connsiteX7" fmla="*/ 522635 w 1522327"/>
              <a:gd name="connsiteY7" fmla="*/ 369502 h 428023"/>
              <a:gd name="connsiteX8" fmla="*/ 442168 w 1522327"/>
              <a:gd name="connsiteY8" fmla="*/ 406078 h 428023"/>
              <a:gd name="connsiteX9" fmla="*/ 332440 w 1522327"/>
              <a:gd name="connsiteY9" fmla="*/ 428023 h 428023"/>
              <a:gd name="connsiteX10" fmla="*/ 171505 w 1522327"/>
              <a:gd name="connsiteY10" fmla="*/ 369502 h 428023"/>
              <a:gd name="connsiteX11" fmla="*/ 0 w 1522327"/>
              <a:gd name="connsiteY11" fmla="*/ 406629 h 428023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668939 w 1522327"/>
              <a:gd name="connsiteY4" fmla="*/ 193937 h 428023"/>
              <a:gd name="connsiteX5" fmla="*/ 632363 w 1522327"/>
              <a:gd name="connsiteY5" fmla="*/ 223198 h 428023"/>
              <a:gd name="connsiteX6" fmla="*/ 522635 w 1522327"/>
              <a:gd name="connsiteY6" fmla="*/ 369502 h 428023"/>
              <a:gd name="connsiteX7" fmla="*/ 442168 w 1522327"/>
              <a:gd name="connsiteY7" fmla="*/ 406078 h 428023"/>
              <a:gd name="connsiteX8" fmla="*/ 332440 w 1522327"/>
              <a:gd name="connsiteY8" fmla="*/ 428023 h 428023"/>
              <a:gd name="connsiteX9" fmla="*/ 171505 w 1522327"/>
              <a:gd name="connsiteY9" fmla="*/ 369502 h 428023"/>
              <a:gd name="connsiteX10" fmla="*/ 0 w 1522327"/>
              <a:gd name="connsiteY10" fmla="*/ 406629 h 428023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668939 w 1522327"/>
              <a:gd name="connsiteY4" fmla="*/ 193937 h 428023"/>
              <a:gd name="connsiteX5" fmla="*/ 632363 w 1522327"/>
              <a:gd name="connsiteY5" fmla="*/ 223198 h 428023"/>
              <a:gd name="connsiteX6" fmla="*/ 522635 w 1522327"/>
              <a:gd name="connsiteY6" fmla="*/ 369502 h 428023"/>
              <a:gd name="connsiteX7" fmla="*/ 332440 w 1522327"/>
              <a:gd name="connsiteY7" fmla="*/ 428023 h 428023"/>
              <a:gd name="connsiteX8" fmla="*/ 171505 w 1522327"/>
              <a:gd name="connsiteY8" fmla="*/ 369502 h 428023"/>
              <a:gd name="connsiteX9" fmla="*/ 0 w 1522327"/>
              <a:gd name="connsiteY9" fmla="*/ 406629 h 428023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668939 w 1522327"/>
              <a:gd name="connsiteY4" fmla="*/ 193937 h 428023"/>
              <a:gd name="connsiteX5" fmla="*/ 522635 w 1522327"/>
              <a:gd name="connsiteY5" fmla="*/ 369502 h 428023"/>
              <a:gd name="connsiteX6" fmla="*/ 332440 w 1522327"/>
              <a:gd name="connsiteY6" fmla="*/ 428023 h 428023"/>
              <a:gd name="connsiteX7" fmla="*/ 171505 w 1522327"/>
              <a:gd name="connsiteY7" fmla="*/ 369502 h 428023"/>
              <a:gd name="connsiteX8" fmla="*/ 0 w 1522327"/>
              <a:gd name="connsiteY8" fmla="*/ 406629 h 428023"/>
              <a:gd name="connsiteX0" fmla="*/ 1522327 w 1522327"/>
              <a:gd name="connsiteY0" fmla="*/ 0 h 428023"/>
              <a:gd name="connsiteX1" fmla="*/ 1522327 w 1522327"/>
              <a:gd name="connsiteY1" fmla="*/ 162651 h 428023"/>
              <a:gd name="connsiteX2" fmla="*/ 1268606 w 1522327"/>
              <a:gd name="connsiteY2" fmla="*/ 406629 h 428023"/>
              <a:gd name="connsiteX3" fmla="*/ 1014885 w 1522327"/>
              <a:gd name="connsiteY3" fmla="*/ 406629 h 428023"/>
              <a:gd name="connsiteX4" fmla="*/ 845737 w 1522327"/>
              <a:gd name="connsiteY4" fmla="*/ 243977 h 428023"/>
              <a:gd name="connsiteX5" fmla="*/ 522635 w 1522327"/>
              <a:gd name="connsiteY5" fmla="*/ 369502 h 428023"/>
              <a:gd name="connsiteX6" fmla="*/ 332440 w 1522327"/>
              <a:gd name="connsiteY6" fmla="*/ 428023 h 428023"/>
              <a:gd name="connsiteX7" fmla="*/ 171505 w 1522327"/>
              <a:gd name="connsiteY7" fmla="*/ 369502 h 428023"/>
              <a:gd name="connsiteX8" fmla="*/ 0 w 1522327"/>
              <a:gd name="connsiteY8" fmla="*/ 406629 h 428023"/>
              <a:gd name="connsiteX0" fmla="*/ 1407990 w 1407990"/>
              <a:gd name="connsiteY0" fmla="*/ 457409 h 885432"/>
              <a:gd name="connsiteX1" fmla="*/ 1407990 w 1407990"/>
              <a:gd name="connsiteY1" fmla="*/ 620060 h 885432"/>
              <a:gd name="connsiteX2" fmla="*/ 1154269 w 1407990"/>
              <a:gd name="connsiteY2" fmla="*/ 864038 h 885432"/>
              <a:gd name="connsiteX3" fmla="*/ 900548 w 1407990"/>
              <a:gd name="connsiteY3" fmla="*/ 864038 h 885432"/>
              <a:gd name="connsiteX4" fmla="*/ 731400 w 1407990"/>
              <a:gd name="connsiteY4" fmla="*/ 701386 h 885432"/>
              <a:gd name="connsiteX5" fmla="*/ 408298 w 1407990"/>
              <a:gd name="connsiteY5" fmla="*/ 826911 h 885432"/>
              <a:gd name="connsiteX6" fmla="*/ 218103 w 1407990"/>
              <a:gd name="connsiteY6" fmla="*/ 885432 h 885432"/>
              <a:gd name="connsiteX7" fmla="*/ 57168 w 1407990"/>
              <a:gd name="connsiteY7" fmla="*/ 826911 h 885432"/>
              <a:gd name="connsiteX8" fmla="*/ 223958 w 1407990"/>
              <a:gd name="connsiteY8" fmla="*/ 132106 h 885432"/>
              <a:gd name="connsiteX0" fmla="*/ 1407990 w 1407990"/>
              <a:gd name="connsiteY0" fmla="*/ 1351993 h 1780016"/>
              <a:gd name="connsiteX1" fmla="*/ 1407990 w 1407990"/>
              <a:gd name="connsiteY1" fmla="*/ 1514644 h 1780016"/>
              <a:gd name="connsiteX2" fmla="*/ 1154269 w 1407990"/>
              <a:gd name="connsiteY2" fmla="*/ 1758622 h 1780016"/>
              <a:gd name="connsiteX3" fmla="*/ 900548 w 1407990"/>
              <a:gd name="connsiteY3" fmla="*/ 1758622 h 1780016"/>
              <a:gd name="connsiteX4" fmla="*/ 731400 w 1407990"/>
              <a:gd name="connsiteY4" fmla="*/ 1595970 h 1780016"/>
              <a:gd name="connsiteX5" fmla="*/ 408298 w 1407990"/>
              <a:gd name="connsiteY5" fmla="*/ 1721495 h 1780016"/>
              <a:gd name="connsiteX6" fmla="*/ 218103 w 1407990"/>
              <a:gd name="connsiteY6" fmla="*/ 1780016 h 1780016"/>
              <a:gd name="connsiteX7" fmla="*/ 57168 w 1407990"/>
              <a:gd name="connsiteY7" fmla="*/ 1721495 h 1780016"/>
              <a:gd name="connsiteX8" fmla="*/ 393105 w 1407990"/>
              <a:gd name="connsiteY8" fmla="*/ 132106 h 1780016"/>
              <a:gd name="connsiteX0" fmla="*/ 1350822 w 1350822"/>
              <a:gd name="connsiteY0" fmla="*/ 1219887 h 1647910"/>
              <a:gd name="connsiteX1" fmla="*/ 1350822 w 1350822"/>
              <a:gd name="connsiteY1" fmla="*/ 1382538 h 1647910"/>
              <a:gd name="connsiteX2" fmla="*/ 1097101 w 1350822"/>
              <a:gd name="connsiteY2" fmla="*/ 1626516 h 1647910"/>
              <a:gd name="connsiteX3" fmla="*/ 843380 w 1350822"/>
              <a:gd name="connsiteY3" fmla="*/ 1626516 h 1647910"/>
              <a:gd name="connsiteX4" fmla="*/ 674232 w 1350822"/>
              <a:gd name="connsiteY4" fmla="*/ 1463864 h 1647910"/>
              <a:gd name="connsiteX5" fmla="*/ 351130 w 1350822"/>
              <a:gd name="connsiteY5" fmla="*/ 1589389 h 1647910"/>
              <a:gd name="connsiteX6" fmla="*/ 160935 w 1350822"/>
              <a:gd name="connsiteY6" fmla="*/ 1647910 h 1647910"/>
              <a:gd name="connsiteX7" fmla="*/ 0 w 1350822"/>
              <a:gd name="connsiteY7" fmla="*/ 1589389 h 1647910"/>
              <a:gd name="connsiteX8" fmla="*/ 196122 w 1350822"/>
              <a:gd name="connsiteY8" fmla="*/ 554071 h 1647910"/>
              <a:gd name="connsiteX9" fmla="*/ 335937 w 1350822"/>
              <a:gd name="connsiteY9" fmla="*/ 0 h 1647910"/>
              <a:gd name="connsiteX0" fmla="*/ 1350822 w 1350822"/>
              <a:gd name="connsiteY0" fmla="*/ 1240808 h 1668831"/>
              <a:gd name="connsiteX1" fmla="*/ 1350822 w 1350822"/>
              <a:gd name="connsiteY1" fmla="*/ 1403459 h 1668831"/>
              <a:gd name="connsiteX2" fmla="*/ 1097101 w 1350822"/>
              <a:gd name="connsiteY2" fmla="*/ 1647437 h 1668831"/>
              <a:gd name="connsiteX3" fmla="*/ 843380 w 1350822"/>
              <a:gd name="connsiteY3" fmla="*/ 1647437 h 1668831"/>
              <a:gd name="connsiteX4" fmla="*/ 674232 w 1350822"/>
              <a:gd name="connsiteY4" fmla="*/ 1484785 h 1668831"/>
              <a:gd name="connsiteX5" fmla="*/ 351130 w 1350822"/>
              <a:gd name="connsiteY5" fmla="*/ 1610310 h 1668831"/>
              <a:gd name="connsiteX6" fmla="*/ 160935 w 1350822"/>
              <a:gd name="connsiteY6" fmla="*/ 1668831 h 1668831"/>
              <a:gd name="connsiteX7" fmla="*/ 0 w 1350822"/>
              <a:gd name="connsiteY7" fmla="*/ 1610310 h 1668831"/>
              <a:gd name="connsiteX8" fmla="*/ 927953 w 1350822"/>
              <a:gd name="connsiteY8" fmla="*/ 264898 h 1668831"/>
              <a:gd name="connsiteX9" fmla="*/ 335937 w 1350822"/>
              <a:gd name="connsiteY9" fmla="*/ 20921 h 1668831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927953 w 1350822"/>
              <a:gd name="connsiteY8" fmla="*/ 406629 h 1810562"/>
              <a:gd name="connsiteX9" fmla="*/ 335938 w 1350822"/>
              <a:gd name="connsiteY9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602927 w 1350822"/>
              <a:gd name="connsiteY8" fmla="*/ 935786 h 1810562"/>
              <a:gd name="connsiteX9" fmla="*/ 927953 w 1350822"/>
              <a:gd name="connsiteY9" fmla="*/ 406629 h 1810562"/>
              <a:gd name="connsiteX10" fmla="*/ 335938 w 1350822"/>
              <a:gd name="connsiteY10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1181675 w 1350822"/>
              <a:gd name="connsiteY8" fmla="*/ 650606 h 1810562"/>
              <a:gd name="connsiteX9" fmla="*/ 927953 w 1350822"/>
              <a:gd name="connsiteY9" fmla="*/ 406629 h 1810562"/>
              <a:gd name="connsiteX10" fmla="*/ 335938 w 1350822"/>
              <a:gd name="connsiteY10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1181675 w 1350822"/>
              <a:gd name="connsiteY8" fmla="*/ 650606 h 1810562"/>
              <a:gd name="connsiteX9" fmla="*/ 927953 w 1350822"/>
              <a:gd name="connsiteY9" fmla="*/ 406629 h 1810562"/>
              <a:gd name="connsiteX10" fmla="*/ 335938 w 1350822"/>
              <a:gd name="connsiteY10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863283 w 1350822"/>
              <a:gd name="connsiteY8" fmla="*/ 920138 h 1810562"/>
              <a:gd name="connsiteX9" fmla="*/ 1181675 w 1350822"/>
              <a:gd name="connsiteY9" fmla="*/ 650606 h 1810562"/>
              <a:gd name="connsiteX10" fmla="*/ 927953 w 1350822"/>
              <a:gd name="connsiteY10" fmla="*/ 406629 h 1810562"/>
              <a:gd name="connsiteX11" fmla="*/ 335938 w 1350822"/>
              <a:gd name="connsiteY11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843380 w 1350822"/>
              <a:gd name="connsiteY8" fmla="*/ 731932 h 1810562"/>
              <a:gd name="connsiteX9" fmla="*/ 1181675 w 1350822"/>
              <a:gd name="connsiteY9" fmla="*/ 650606 h 1810562"/>
              <a:gd name="connsiteX10" fmla="*/ 927953 w 1350822"/>
              <a:gd name="connsiteY10" fmla="*/ 406629 h 1810562"/>
              <a:gd name="connsiteX11" fmla="*/ 335938 w 1350822"/>
              <a:gd name="connsiteY11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843380 w 1350822"/>
              <a:gd name="connsiteY8" fmla="*/ 731932 h 1810562"/>
              <a:gd name="connsiteX9" fmla="*/ 1181675 w 1350822"/>
              <a:gd name="connsiteY9" fmla="*/ 650606 h 1810562"/>
              <a:gd name="connsiteX10" fmla="*/ 927953 w 1350822"/>
              <a:gd name="connsiteY10" fmla="*/ 406629 h 1810562"/>
              <a:gd name="connsiteX11" fmla="*/ 335938 w 1350822"/>
              <a:gd name="connsiteY11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843380 w 1350822"/>
              <a:gd name="connsiteY8" fmla="*/ 731932 h 1810562"/>
              <a:gd name="connsiteX9" fmla="*/ 1181675 w 1350822"/>
              <a:gd name="connsiteY9" fmla="*/ 650606 h 1810562"/>
              <a:gd name="connsiteX10" fmla="*/ 927953 w 1350822"/>
              <a:gd name="connsiteY10" fmla="*/ 406629 h 1810562"/>
              <a:gd name="connsiteX11" fmla="*/ 335938 w 1350822"/>
              <a:gd name="connsiteY11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407661 w 1350822"/>
              <a:gd name="connsiteY8" fmla="*/ 1029669 h 1810562"/>
              <a:gd name="connsiteX9" fmla="*/ 843380 w 1350822"/>
              <a:gd name="connsiteY9" fmla="*/ 731932 h 1810562"/>
              <a:gd name="connsiteX10" fmla="*/ 1181675 w 1350822"/>
              <a:gd name="connsiteY10" fmla="*/ 650606 h 1810562"/>
              <a:gd name="connsiteX11" fmla="*/ 927953 w 1350822"/>
              <a:gd name="connsiteY11" fmla="*/ 406629 h 1810562"/>
              <a:gd name="connsiteX12" fmla="*/ 335938 w 1350822"/>
              <a:gd name="connsiteY12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420511 w 1350822"/>
              <a:gd name="connsiteY8" fmla="*/ 569281 h 1810562"/>
              <a:gd name="connsiteX9" fmla="*/ 843380 w 1350822"/>
              <a:gd name="connsiteY9" fmla="*/ 731932 h 1810562"/>
              <a:gd name="connsiteX10" fmla="*/ 1181675 w 1350822"/>
              <a:gd name="connsiteY10" fmla="*/ 650606 h 1810562"/>
              <a:gd name="connsiteX11" fmla="*/ 927953 w 1350822"/>
              <a:gd name="connsiteY11" fmla="*/ 406629 h 1810562"/>
              <a:gd name="connsiteX12" fmla="*/ 335938 w 1350822"/>
              <a:gd name="connsiteY12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420511 w 1350822"/>
              <a:gd name="connsiteY8" fmla="*/ 569281 h 1810562"/>
              <a:gd name="connsiteX9" fmla="*/ 843380 w 1350822"/>
              <a:gd name="connsiteY9" fmla="*/ 650606 h 1810562"/>
              <a:gd name="connsiteX10" fmla="*/ 1181675 w 1350822"/>
              <a:gd name="connsiteY10" fmla="*/ 650606 h 1810562"/>
              <a:gd name="connsiteX11" fmla="*/ 927953 w 1350822"/>
              <a:gd name="connsiteY11" fmla="*/ 406629 h 1810562"/>
              <a:gd name="connsiteX12" fmla="*/ 335938 w 1350822"/>
              <a:gd name="connsiteY12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420511 w 1350822"/>
              <a:gd name="connsiteY8" fmla="*/ 569281 h 1810562"/>
              <a:gd name="connsiteX9" fmla="*/ 843380 w 1350822"/>
              <a:gd name="connsiteY9" fmla="*/ 650606 h 1810562"/>
              <a:gd name="connsiteX10" fmla="*/ 1181675 w 1350822"/>
              <a:gd name="connsiteY10" fmla="*/ 650606 h 1810562"/>
              <a:gd name="connsiteX11" fmla="*/ 927953 w 1350822"/>
              <a:gd name="connsiteY11" fmla="*/ 406629 h 1810562"/>
              <a:gd name="connsiteX12" fmla="*/ 335938 w 1350822"/>
              <a:gd name="connsiteY12" fmla="*/ 0 h 1810562"/>
              <a:gd name="connsiteX0" fmla="*/ 1350822 w 1350822"/>
              <a:gd name="connsiteY0" fmla="*/ 1382539 h 1810562"/>
              <a:gd name="connsiteX1" fmla="*/ 1350822 w 1350822"/>
              <a:gd name="connsiteY1" fmla="*/ 1545190 h 1810562"/>
              <a:gd name="connsiteX2" fmla="*/ 1097101 w 1350822"/>
              <a:gd name="connsiteY2" fmla="*/ 1789168 h 1810562"/>
              <a:gd name="connsiteX3" fmla="*/ 843380 w 1350822"/>
              <a:gd name="connsiteY3" fmla="*/ 1789168 h 1810562"/>
              <a:gd name="connsiteX4" fmla="*/ 674232 w 1350822"/>
              <a:gd name="connsiteY4" fmla="*/ 1626516 h 1810562"/>
              <a:gd name="connsiteX5" fmla="*/ 351130 w 1350822"/>
              <a:gd name="connsiteY5" fmla="*/ 1752041 h 1810562"/>
              <a:gd name="connsiteX6" fmla="*/ 160935 w 1350822"/>
              <a:gd name="connsiteY6" fmla="*/ 1810562 h 1810562"/>
              <a:gd name="connsiteX7" fmla="*/ 0 w 1350822"/>
              <a:gd name="connsiteY7" fmla="*/ 1752041 h 1810562"/>
              <a:gd name="connsiteX8" fmla="*/ 420511 w 1350822"/>
              <a:gd name="connsiteY8" fmla="*/ 569281 h 1810562"/>
              <a:gd name="connsiteX9" fmla="*/ 843380 w 1350822"/>
              <a:gd name="connsiteY9" fmla="*/ 650606 h 1810562"/>
              <a:gd name="connsiteX10" fmla="*/ 1181675 w 1350822"/>
              <a:gd name="connsiteY10" fmla="*/ 650606 h 1810562"/>
              <a:gd name="connsiteX11" fmla="*/ 927953 w 1350822"/>
              <a:gd name="connsiteY11" fmla="*/ 406629 h 1810562"/>
              <a:gd name="connsiteX12" fmla="*/ 335938 w 1350822"/>
              <a:gd name="connsiteY12" fmla="*/ 0 h 1810562"/>
              <a:gd name="connsiteX0" fmla="*/ 1355805 w 1355805"/>
              <a:gd name="connsiteY0" fmla="*/ 1382539 h 1810562"/>
              <a:gd name="connsiteX1" fmla="*/ 1355805 w 1355805"/>
              <a:gd name="connsiteY1" fmla="*/ 1545190 h 1810562"/>
              <a:gd name="connsiteX2" fmla="*/ 1102084 w 1355805"/>
              <a:gd name="connsiteY2" fmla="*/ 1789168 h 1810562"/>
              <a:gd name="connsiteX3" fmla="*/ 848363 w 1355805"/>
              <a:gd name="connsiteY3" fmla="*/ 1789168 h 1810562"/>
              <a:gd name="connsiteX4" fmla="*/ 679215 w 1355805"/>
              <a:gd name="connsiteY4" fmla="*/ 1626516 h 1810562"/>
              <a:gd name="connsiteX5" fmla="*/ 356113 w 1355805"/>
              <a:gd name="connsiteY5" fmla="*/ 1752041 h 1810562"/>
              <a:gd name="connsiteX6" fmla="*/ 165918 w 1355805"/>
              <a:gd name="connsiteY6" fmla="*/ 1810562 h 1810562"/>
              <a:gd name="connsiteX7" fmla="*/ 4983 w 1355805"/>
              <a:gd name="connsiteY7" fmla="*/ 1752041 h 1810562"/>
              <a:gd name="connsiteX8" fmla="*/ 136017 w 1355805"/>
              <a:gd name="connsiteY8" fmla="*/ 1311321 h 1810562"/>
              <a:gd name="connsiteX9" fmla="*/ 425494 w 1355805"/>
              <a:gd name="connsiteY9" fmla="*/ 569281 h 1810562"/>
              <a:gd name="connsiteX10" fmla="*/ 848363 w 1355805"/>
              <a:gd name="connsiteY10" fmla="*/ 650606 h 1810562"/>
              <a:gd name="connsiteX11" fmla="*/ 1186658 w 1355805"/>
              <a:gd name="connsiteY11" fmla="*/ 650606 h 1810562"/>
              <a:gd name="connsiteX12" fmla="*/ 932936 w 1355805"/>
              <a:gd name="connsiteY12" fmla="*/ 406629 h 1810562"/>
              <a:gd name="connsiteX13" fmla="*/ 340921 w 1355805"/>
              <a:gd name="connsiteY13" fmla="*/ 0 h 1810562"/>
              <a:gd name="connsiteX0" fmla="*/ 1423264 w 1423264"/>
              <a:gd name="connsiteY0" fmla="*/ 1382539 h 1810562"/>
              <a:gd name="connsiteX1" fmla="*/ 1423264 w 1423264"/>
              <a:gd name="connsiteY1" fmla="*/ 1545190 h 1810562"/>
              <a:gd name="connsiteX2" fmla="*/ 1169543 w 1423264"/>
              <a:gd name="connsiteY2" fmla="*/ 1789168 h 1810562"/>
              <a:gd name="connsiteX3" fmla="*/ 915822 w 1423264"/>
              <a:gd name="connsiteY3" fmla="*/ 1789168 h 1810562"/>
              <a:gd name="connsiteX4" fmla="*/ 746674 w 1423264"/>
              <a:gd name="connsiteY4" fmla="*/ 1626516 h 1810562"/>
              <a:gd name="connsiteX5" fmla="*/ 423572 w 1423264"/>
              <a:gd name="connsiteY5" fmla="*/ 1752041 h 1810562"/>
              <a:gd name="connsiteX6" fmla="*/ 233377 w 1423264"/>
              <a:gd name="connsiteY6" fmla="*/ 1810562 h 1810562"/>
              <a:gd name="connsiteX7" fmla="*/ 72442 w 1423264"/>
              <a:gd name="connsiteY7" fmla="*/ 1752041 h 1810562"/>
              <a:gd name="connsiteX8" fmla="*/ 70085 w 1423264"/>
              <a:gd name="connsiteY8" fmla="*/ 1382539 h 1810562"/>
              <a:gd name="connsiteX9" fmla="*/ 492953 w 1423264"/>
              <a:gd name="connsiteY9" fmla="*/ 569281 h 1810562"/>
              <a:gd name="connsiteX10" fmla="*/ 915822 w 1423264"/>
              <a:gd name="connsiteY10" fmla="*/ 650606 h 1810562"/>
              <a:gd name="connsiteX11" fmla="*/ 1254117 w 1423264"/>
              <a:gd name="connsiteY11" fmla="*/ 650606 h 1810562"/>
              <a:gd name="connsiteX12" fmla="*/ 1000395 w 1423264"/>
              <a:gd name="connsiteY12" fmla="*/ 406629 h 1810562"/>
              <a:gd name="connsiteX13" fmla="*/ 408380 w 1423264"/>
              <a:gd name="connsiteY13" fmla="*/ 0 h 1810562"/>
              <a:gd name="connsiteX0" fmla="*/ 1423264 w 1423264"/>
              <a:gd name="connsiteY0" fmla="*/ 1382539 h 1810562"/>
              <a:gd name="connsiteX1" fmla="*/ 1423264 w 1423264"/>
              <a:gd name="connsiteY1" fmla="*/ 1545190 h 1810562"/>
              <a:gd name="connsiteX2" fmla="*/ 1169543 w 1423264"/>
              <a:gd name="connsiteY2" fmla="*/ 1789168 h 1810562"/>
              <a:gd name="connsiteX3" fmla="*/ 915822 w 1423264"/>
              <a:gd name="connsiteY3" fmla="*/ 1789168 h 1810562"/>
              <a:gd name="connsiteX4" fmla="*/ 746674 w 1423264"/>
              <a:gd name="connsiteY4" fmla="*/ 1626516 h 1810562"/>
              <a:gd name="connsiteX5" fmla="*/ 423572 w 1423264"/>
              <a:gd name="connsiteY5" fmla="*/ 1752041 h 1810562"/>
              <a:gd name="connsiteX6" fmla="*/ 233377 w 1423264"/>
              <a:gd name="connsiteY6" fmla="*/ 1810562 h 1810562"/>
              <a:gd name="connsiteX7" fmla="*/ 72442 w 1423264"/>
              <a:gd name="connsiteY7" fmla="*/ 1752041 h 1810562"/>
              <a:gd name="connsiteX8" fmla="*/ 70085 w 1423264"/>
              <a:gd name="connsiteY8" fmla="*/ 1382539 h 1810562"/>
              <a:gd name="connsiteX9" fmla="*/ 492953 w 1423264"/>
              <a:gd name="connsiteY9" fmla="*/ 569281 h 1810562"/>
              <a:gd name="connsiteX10" fmla="*/ 915822 w 1423264"/>
              <a:gd name="connsiteY10" fmla="*/ 650606 h 1810562"/>
              <a:gd name="connsiteX11" fmla="*/ 1254117 w 1423264"/>
              <a:gd name="connsiteY11" fmla="*/ 650606 h 1810562"/>
              <a:gd name="connsiteX12" fmla="*/ 1000395 w 1423264"/>
              <a:gd name="connsiteY12" fmla="*/ 406629 h 1810562"/>
              <a:gd name="connsiteX13" fmla="*/ 408380 w 1423264"/>
              <a:gd name="connsiteY13" fmla="*/ 0 h 1810562"/>
              <a:gd name="connsiteX0" fmla="*/ 1423264 w 1423264"/>
              <a:gd name="connsiteY0" fmla="*/ 1382539 h 1810562"/>
              <a:gd name="connsiteX1" fmla="*/ 1423264 w 1423264"/>
              <a:gd name="connsiteY1" fmla="*/ 1545190 h 1810562"/>
              <a:gd name="connsiteX2" fmla="*/ 1169543 w 1423264"/>
              <a:gd name="connsiteY2" fmla="*/ 1789168 h 1810562"/>
              <a:gd name="connsiteX3" fmla="*/ 915822 w 1423264"/>
              <a:gd name="connsiteY3" fmla="*/ 1789168 h 1810562"/>
              <a:gd name="connsiteX4" fmla="*/ 746674 w 1423264"/>
              <a:gd name="connsiteY4" fmla="*/ 1626516 h 1810562"/>
              <a:gd name="connsiteX5" fmla="*/ 423572 w 1423264"/>
              <a:gd name="connsiteY5" fmla="*/ 1752041 h 1810562"/>
              <a:gd name="connsiteX6" fmla="*/ 233377 w 1423264"/>
              <a:gd name="connsiteY6" fmla="*/ 1810562 h 1810562"/>
              <a:gd name="connsiteX7" fmla="*/ 72442 w 1423264"/>
              <a:gd name="connsiteY7" fmla="*/ 1752041 h 1810562"/>
              <a:gd name="connsiteX8" fmla="*/ 70085 w 1423264"/>
              <a:gd name="connsiteY8" fmla="*/ 1382539 h 1810562"/>
              <a:gd name="connsiteX9" fmla="*/ 492953 w 1423264"/>
              <a:gd name="connsiteY9" fmla="*/ 569281 h 1810562"/>
              <a:gd name="connsiteX10" fmla="*/ 915822 w 1423264"/>
              <a:gd name="connsiteY10" fmla="*/ 650606 h 1810562"/>
              <a:gd name="connsiteX11" fmla="*/ 1254117 w 1423264"/>
              <a:gd name="connsiteY11" fmla="*/ 650606 h 1810562"/>
              <a:gd name="connsiteX12" fmla="*/ 1000395 w 1423264"/>
              <a:gd name="connsiteY12" fmla="*/ 406629 h 1810562"/>
              <a:gd name="connsiteX13" fmla="*/ 408380 w 1423264"/>
              <a:gd name="connsiteY13" fmla="*/ 0 h 1810562"/>
              <a:gd name="connsiteX0" fmla="*/ 1423264 w 1423264"/>
              <a:gd name="connsiteY0" fmla="*/ 1382539 h 1810562"/>
              <a:gd name="connsiteX1" fmla="*/ 1423264 w 1423264"/>
              <a:gd name="connsiteY1" fmla="*/ 1545190 h 1810562"/>
              <a:gd name="connsiteX2" fmla="*/ 1169543 w 1423264"/>
              <a:gd name="connsiteY2" fmla="*/ 1789168 h 1810562"/>
              <a:gd name="connsiteX3" fmla="*/ 915822 w 1423264"/>
              <a:gd name="connsiteY3" fmla="*/ 1789168 h 1810562"/>
              <a:gd name="connsiteX4" fmla="*/ 746674 w 1423264"/>
              <a:gd name="connsiteY4" fmla="*/ 1626516 h 1810562"/>
              <a:gd name="connsiteX5" fmla="*/ 423572 w 1423264"/>
              <a:gd name="connsiteY5" fmla="*/ 1752041 h 1810562"/>
              <a:gd name="connsiteX6" fmla="*/ 233377 w 1423264"/>
              <a:gd name="connsiteY6" fmla="*/ 1810562 h 1810562"/>
              <a:gd name="connsiteX7" fmla="*/ 72442 w 1423264"/>
              <a:gd name="connsiteY7" fmla="*/ 1752041 h 1810562"/>
              <a:gd name="connsiteX8" fmla="*/ 70085 w 1423264"/>
              <a:gd name="connsiteY8" fmla="*/ 1382539 h 1810562"/>
              <a:gd name="connsiteX9" fmla="*/ 492953 w 1423264"/>
              <a:gd name="connsiteY9" fmla="*/ 569281 h 1810562"/>
              <a:gd name="connsiteX10" fmla="*/ 915822 w 1423264"/>
              <a:gd name="connsiteY10" fmla="*/ 650606 h 1810562"/>
              <a:gd name="connsiteX11" fmla="*/ 1254117 w 1423264"/>
              <a:gd name="connsiteY11" fmla="*/ 650606 h 1810562"/>
              <a:gd name="connsiteX12" fmla="*/ 1084969 w 1423264"/>
              <a:gd name="connsiteY12" fmla="*/ 487955 h 1810562"/>
              <a:gd name="connsiteX13" fmla="*/ 408380 w 1423264"/>
              <a:gd name="connsiteY13" fmla="*/ 0 h 1810562"/>
              <a:gd name="connsiteX0" fmla="*/ 1423264 w 1423264"/>
              <a:gd name="connsiteY0" fmla="*/ 1382539 h 1810562"/>
              <a:gd name="connsiteX1" fmla="*/ 1423264 w 1423264"/>
              <a:gd name="connsiteY1" fmla="*/ 1545190 h 1810562"/>
              <a:gd name="connsiteX2" fmla="*/ 1169543 w 1423264"/>
              <a:gd name="connsiteY2" fmla="*/ 1789168 h 1810562"/>
              <a:gd name="connsiteX3" fmla="*/ 915822 w 1423264"/>
              <a:gd name="connsiteY3" fmla="*/ 1789168 h 1810562"/>
              <a:gd name="connsiteX4" fmla="*/ 746674 w 1423264"/>
              <a:gd name="connsiteY4" fmla="*/ 1626516 h 1810562"/>
              <a:gd name="connsiteX5" fmla="*/ 423572 w 1423264"/>
              <a:gd name="connsiteY5" fmla="*/ 1752041 h 1810562"/>
              <a:gd name="connsiteX6" fmla="*/ 233377 w 1423264"/>
              <a:gd name="connsiteY6" fmla="*/ 1810562 h 1810562"/>
              <a:gd name="connsiteX7" fmla="*/ 72442 w 1423264"/>
              <a:gd name="connsiteY7" fmla="*/ 1752041 h 1810562"/>
              <a:gd name="connsiteX8" fmla="*/ 70085 w 1423264"/>
              <a:gd name="connsiteY8" fmla="*/ 1382539 h 1810562"/>
              <a:gd name="connsiteX9" fmla="*/ 492953 w 1423264"/>
              <a:gd name="connsiteY9" fmla="*/ 569281 h 1810562"/>
              <a:gd name="connsiteX10" fmla="*/ 915822 w 1423264"/>
              <a:gd name="connsiteY10" fmla="*/ 650606 h 1810562"/>
              <a:gd name="connsiteX11" fmla="*/ 1254117 w 1423264"/>
              <a:gd name="connsiteY11" fmla="*/ 650606 h 1810562"/>
              <a:gd name="connsiteX12" fmla="*/ 1084969 w 1423264"/>
              <a:gd name="connsiteY12" fmla="*/ 487955 h 1810562"/>
              <a:gd name="connsiteX13" fmla="*/ 408380 w 1423264"/>
              <a:gd name="connsiteY13" fmla="*/ 0 h 1810562"/>
              <a:gd name="connsiteX0" fmla="*/ 1423264 w 1423264"/>
              <a:gd name="connsiteY0" fmla="*/ 1382539 h 1810562"/>
              <a:gd name="connsiteX1" fmla="*/ 1423264 w 1423264"/>
              <a:gd name="connsiteY1" fmla="*/ 1545190 h 1810562"/>
              <a:gd name="connsiteX2" fmla="*/ 1169543 w 1423264"/>
              <a:gd name="connsiteY2" fmla="*/ 1789168 h 1810562"/>
              <a:gd name="connsiteX3" fmla="*/ 915822 w 1423264"/>
              <a:gd name="connsiteY3" fmla="*/ 1789168 h 1810562"/>
              <a:gd name="connsiteX4" fmla="*/ 746674 w 1423264"/>
              <a:gd name="connsiteY4" fmla="*/ 1626516 h 1810562"/>
              <a:gd name="connsiteX5" fmla="*/ 423572 w 1423264"/>
              <a:gd name="connsiteY5" fmla="*/ 1752041 h 1810562"/>
              <a:gd name="connsiteX6" fmla="*/ 233377 w 1423264"/>
              <a:gd name="connsiteY6" fmla="*/ 1810562 h 1810562"/>
              <a:gd name="connsiteX7" fmla="*/ 72442 w 1423264"/>
              <a:gd name="connsiteY7" fmla="*/ 1752041 h 1810562"/>
              <a:gd name="connsiteX8" fmla="*/ 70085 w 1423264"/>
              <a:gd name="connsiteY8" fmla="*/ 1382539 h 1810562"/>
              <a:gd name="connsiteX9" fmla="*/ 492953 w 1423264"/>
              <a:gd name="connsiteY9" fmla="*/ 569281 h 1810562"/>
              <a:gd name="connsiteX10" fmla="*/ 915822 w 1423264"/>
              <a:gd name="connsiteY10" fmla="*/ 650606 h 1810562"/>
              <a:gd name="connsiteX11" fmla="*/ 1338690 w 1423264"/>
              <a:gd name="connsiteY11" fmla="*/ 650606 h 1810562"/>
              <a:gd name="connsiteX12" fmla="*/ 1084969 w 1423264"/>
              <a:gd name="connsiteY12" fmla="*/ 487955 h 1810562"/>
              <a:gd name="connsiteX13" fmla="*/ 408380 w 1423264"/>
              <a:gd name="connsiteY13" fmla="*/ 0 h 1810562"/>
              <a:gd name="connsiteX0" fmla="*/ 1423264 w 1423264"/>
              <a:gd name="connsiteY0" fmla="*/ 1382539 h 1810562"/>
              <a:gd name="connsiteX1" fmla="*/ 1423264 w 1423264"/>
              <a:gd name="connsiteY1" fmla="*/ 1545190 h 1810562"/>
              <a:gd name="connsiteX2" fmla="*/ 1169543 w 1423264"/>
              <a:gd name="connsiteY2" fmla="*/ 1789168 h 1810562"/>
              <a:gd name="connsiteX3" fmla="*/ 915822 w 1423264"/>
              <a:gd name="connsiteY3" fmla="*/ 1789168 h 1810562"/>
              <a:gd name="connsiteX4" fmla="*/ 746674 w 1423264"/>
              <a:gd name="connsiteY4" fmla="*/ 1626516 h 1810562"/>
              <a:gd name="connsiteX5" fmla="*/ 423572 w 1423264"/>
              <a:gd name="connsiteY5" fmla="*/ 1752041 h 1810562"/>
              <a:gd name="connsiteX6" fmla="*/ 233377 w 1423264"/>
              <a:gd name="connsiteY6" fmla="*/ 1810562 h 1810562"/>
              <a:gd name="connsiteX7" fmla="*/ 72442 w 1423264"/>
              <a:gd name="connsiteY7" fmla="*/ 1752041 h 1810562"/>
              <a:gd name="connsiteX8" fmla="*/ 70085 w 1423264"/>
              <a:gd name="connsiteY8" fmla="*/ 1382539 h 1810562"/>
              <a:gd name="connsiteX9" fmla="*/ 492953 w 1423264"/>
              <a:gd name="connsiteY9" fmla="*/ 569281 h 1810562"/>
              <a:gd name="connsiteX10" fmla="*/ 915822 w 1423264"/>
              <a:gd name="connsiteY10" fmla="*/ 650606 h 1810562"/>
              <a:gd name="connsiteX11" fmla="*/ 1338690 w 1423264"/>
              <a:gd name="connsiteY11" fmla="*/ 650606 h 1810562"/>
              <a:gd name="connsiteX12" fmla="*/ 1191270 w 1423264"/>
              <a:gd name="connsiteY12" fmla="*/ 537254 h 1810562"/>
              <a:gd name="connsiteX13" fmla="*/ 1084969 w 1423264"/>
              <a:gd name="connsiteY13" fmla="*/ 487955 h 1810562"/>
              <a:gd name="connsiteX14" fmla="*/ 408380 w 1423264"/>
              <a:gd name="connsiteY14" fmla="*/ 0 h 1810562"/>
              <a:gd name="connsiteX0" fmla="*/ 1423264 w 1423264"/>
              <a:gd name="connsiteY0" fmla="*/ 1382539 h 1810562"/>
              <a:gd name="connsiteX1" fmla="*/ 1423264 w 1423264"/>
              <a:gd name="connsiteY1" fmla="*/ 1545190 h 1810562"/>
              <a:gd name="connsiteX2" fmla="*/ 1169543 w 1423264"/>
              <a:gd name="connsiteY2" fmla="*/ 1789168 h 1810562"/>
              <a:gd name="connsiteX3" fmla="*/ 915822 w 1423264"/>
              <a:gd name="connsiteY3" fmla="*/ 1789168 h 1810562"/>
              <a:gd name="connsiteX4" fmla="*/ 746674 w 1423264"/>
              <a:gd name="connsiteY4" fmla="*/ 1626516 h 1810562"/>
              <a:gd name="connsiteX5" fmla="*/ 423572 w 1423264"/>
              <a:gd name="connsiteY5" fmla="*/ 1752041 h 1810562"/>
              <a:gd name="connsiteX6" fmla="*/ 233377 w 1423264"/>
              <a:gd name="connsiteY6" fmla="*/ 1810562 h 1810562"/>
              <a:gd name="connsiteX7" fmla="*/ 72442 w 1423264"/>
              <a:gd name="connsiteY7" fmla="*/ 1752041 h 1810562"/>
              <a:gd name="connsiteX8" fmla="*/ 70085 w 1423264"/>
              <a:gd name="connsiteY8" fmla="*/ 1382539 h 1810562"/>
              <a:gd name="connsiteX9" fmla="*/ 492953 w 1423264"/>
              <a:gd name="connsiteY9" fmla="*/ 569281 h 1810562"/>
              <a:gd name="connsiteX10" fmla="*/ 915822 w 1423264"/>
              <a:gd name="connsiteY10" fmla="*/ 650606 h 1810562"/>
              <a:gd name="connsiteX11" fmla="*/ 1338690 w 1423264"/>
              <a:gd name="connsiteY11" fmla="*/ 650606 h 1810562"/>
              <a:gd name="connsiteX12" fmla="*/ 1254117 w 1423264"/>
              <a:gd name="connsiteY12" fmla="*/ 487955 h 1810562"/>
              <a:gd name="connsiteX13" fmla="*/ 1084969 w 1423264"/>
              <a:gd name="connsiteY13" fmla="*/ 487955 h 1810562"/>
              <a:gd name="connsiteX14" fmla="*/ 408380 w 1423264"/>
              <a:gd name="connsiteY14" fmla="*/ 0 h 1810562"/>
              <a:gd name="connsiteX0" fmla="*/ 1423264 w 1423264"/>
              <a:gd name="connsiteY0" fmla="*/ 1382539 h 1810562"/>
              <a:gd name="connsiteX1" fmla="*/ 1423264 w 1423264"/>
              <a:gd name="connsiteY1" fmla="*/ 1545190 h 1810562"/>
              <a:gd name="connsiteX2" fmla="*/ 1169543 w 1423264"/>
              <a:gd name="connsiteY2" fmla="*/ 1789168 h 1810562"/>
              <a:gd name="connsiteX3" fmla="*/ 915822 w 1423264"/>
              <a:gd name="connsiteY3" fmla="*/ 1789168 h 1810562"/>
              <a:gd name="connsiteX4" fmla="*/ 746674 w 1423264"/>
              <a:gd name="connsiteY4" fmla="*/ 1626516 h 1810562"/>
              <a:gd name="connsiteX5" fmla="*/ 423572 w 1423264"/>
              <a:gd name="connsiteY5" fmla="*/ 1752041 h 1810562"/>
              <a:gd name="connsiteX6" fmla="*/ 233377 w 1423264"/>
              <a:gd name="connsiteY6" fmla="*/ 1810562 h 1810562"/>
              <a:gd name="connsiteX7" fmla="*/ 72442 w 1423264"/>
              <a:gd name="connsiteY7" fmla="*/ 1752041 h 1810562"/>
              <a:gd name="connsiteX8" fmla="*/ 70085 w 1423264"/>
              <a:gd name="connsiteY8" fmla="*/ 1382539 h 1810562"/>
              <a:gd name="connsiteX9" fmla="*/ 492953 w 1423264"/>
              <a:gd name="connsiteY9" fmla="*/ 569281 h 1810562"/>
              <a:gd name="connsiteX10" fmla="*/ 915822 w 1423264"/>
              <a:gd name="connsiteY10" fmla="*/ 650606 h 1810562"/>
              <a:gd name="connsiteX11" fmla="*/ 1338690 w 1423264"/>
              <a:gd name="connsiteY11" fmla="*/ 650606 h 1810562"/>
              <a:gd name="connsiteX12" fmla="*/ 1254117 w 1423264"/>
              <a:gd name="connsiteY12" fmla="*/ 487955 h 1810562"/>
              <a:gd name="connsiteX13" fmla="*/ 915822 w 1423264"/>
              <a:gd name="connsiteY13" fmla="*/ 325303 h 1810562"/>
              <a:gd name="connsiteX14" fmla="*/ 408380 w 1423264"/>
              <a:gd name="connsiteY14" fmla="*/ 0 h 181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3264" h="1810562">
                <a:moveTo>
                  <a:pt x="1423264" y="1382539"/>
                </a:moveTo>
                <a:lnTo>
                  <a:pt x="1423264" y="1545190"/>
                </a:lnTo>
                <a:lnTo>
                  <a:pt x="1169543" y="1789168"/>
                </a:lnTo>
                <a:lnTo>
                  <a:pt x="915822" y="1789168"/>
                </a:lnTo>
                <a:cubicBezTo>
                  <a:pt x="859439" y="1734951"/>
                  <a:pt x="864236" y="1650631"/>
                  <a:pt x="746674" y="1626516"/>
                </a:cubicBezTo>
                <a:lnTo>
                  <a:pt x="423572" y="1752041"/>
                </a:lnTo>
                <a:lnTo>
                  <a:pt x="233377" y="1810562"/>
                </a:lnTo>
                <a:lnTo>
                  <a:pt x="72442" y="1752041"/>
                </a:lnTo>
                <a:cubicBezTo>
                  <a:pt x="67458" y="1668834"/>
                  <a:pt x="0" y="1579666"/>
                  <a:pt x="70085" y="1382539"/>
                </a:cubicBezTo>
                <a:cubicBezTo>
                  <a:pt x="140170" y="1185412"/>
                  <a:pt x="351997" y="691270"/>
                  <a:pt x="492953" y="569281"/>
                </a:cubicBezTo>
                <a:cubicBezTo>
                  <a:pt x="633909" y="447292"/>
                  <a:pt x="565852" y="495158"/>
                  <a:pt x="915822" y="650606"/>
                </a:cubicBezTo>
                <a:cubicBezTo>
                  <a:pt x="1152784" y="787032"/>
                  <a:pt x="1310499" y="677715"/>
                  <a:pt x="1338690" y="650606"/>
                </a:cubicBezTo>
                <a:cubicBezTo>
                  <a:pt x="1384598" y="631714"/>
                  <a:pt x="1324595" y="542172"/>
                  <a:pt x="1254117" y="487955"/>
                </a:cubicBezTo>
                <a:cubicBezTo>
                  <a:pt x="1183639" y="433738"/>
                  <a:pt x="1046304" y="414845"/>
                  <a:pt x="915822" y="325303"/>
                </a:cubicBezTo>
                <a:cubicBezTo>
                  <a:pt x="720961" y="67320"/>
                  <a:pt x="616978" y="99264"/>
                  <a:pt x="408380" y="0"/>
                </a:cubicBezTo>
              </a:path>
            </a:pathLst>
          </a:cu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25929" h="3069204">
                <a:moveTo>
                  <a:pt x="1639320" y="1049572"/>
                </a:moveTo>
                <a:lnTo>
                  <a:pt x="1925567" y="1097280"/>
                </a:lnTo>
                <a:lnTo>
                  <a:pt x="2235668" y="1089329"/>
                </a:lnTo>
                <a:lnTo>
                  <a:pt x="2537818" y="978011"/>
                </a:lnTo>
                <a:lnTo>
                  <a:pt x="2832016" y="826936"/>
                </a:lnTo>
                <a:lnTo>
                  <a:pt x="3094409" y="667910"/>
                </a:lnTo>
                <a:lnTo>
                  <a:pt x="3173922" y="461176"/>
                </a:lnTo>
                <a:lnTo>
                  <a:pt x="3197776" y="270344"/>
                </a:lnTo>
                <a:lnTo>
                  <a:pt x="3253435" y="174929"/>
                </a:lnTo>
                <a:lnTo>
                  <a:pt x="3301143" y="87464"/>
                </a:lnTo>
                <a:lnTo>
                  <a:pt x="3460169" y="0"/>
                </a:ln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907704" y="404664"/>
            <a:ext cx="21900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KM 5,0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  <p:sp>
        <p:nvSpPr>
          <p:cNvPr id="17" name="Frihåndsform 16"/>
          <p:cNvSpPr/>
          <p:nvPr/>
        </p:nvSpPr>
        <p:spPr>
          <a:xfrm>
            <a:off x="5652120" y="1340768"/>
            <a:ext cx="792088" cy="79208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37094 h 2237094"/>
              <a:gd name="connsiteX1" fmla="*/ 824667 w 824667"/>
              <a:gd name="connsiteY1" fmla="*/ 1480859 h 2237094"/>
              <a:gd name="connsiteX2" fmla="*/ 615572 w 824667"/>
              <a:gd name="connsiteY2" fmla="*/ 871192 h 2237094"/>
              <a:gd name="connsiteX3" fmla="*/ 432615 w 824667"/>
              <a:gd name="connsiteY3" fmla="*/ 496681 h 2237094"/>
              <a:gd name="connsiteX4" fmla="*/ 52627 w 824667"/>
              <a:gd name="connsiteY4" fmla="*/ 27202 h 2237094"/>
              <a:gd name="connsiteX5" fmla="*/ 409651 w 824667"/>
              <a:gd name="connsiteY5" fmla="*/ 659891 h 2237094"/>
              <a:gd name="connsiteX6" fmla="*/ 621769 w 824667"/>
              <a:gd name="connsiteY6" fmla="*/ 1092866 h 2237094"/>
              <a:gd name="connsiteX7" fmla="*/ 692806 w 824667"/>
              <a:gd name="connsiteY7" fmla="*/ 1308914 h 2237094"/>
              <a:gd name="connsiteX8" fmla="*/ 680314 w 824667"/>
              <a:gd name="connsiteY8" fmla="*/ 1523085 h 2237094"/>
              <a:gd name="connsiteX9" fmla="*/ 621792 w 824667"/>
              <a:gd name="connsiteY9" fmla="*/ 1632813 h 2237094"/>
              <a:gd name="connsiteX10" fmla="*/ 422224 w 824667"/>
              <a:gd name="connsiteY10" fmla="*/ 1870375 h 2237094"/>
              <a:gd name="connsiteX11" fmla="*/ 80467 w 824667"/>
              <a:gd name="connsiteY11" fmla="*/ 2049779 h 2237094"/>
              <a:gd name="connsiteX12" fmla="*/ 0 w 824667"/>
              <a:gd name="connsiteY12" fmla="*/ 2086355 h 2237094"/>
              <a:gd name="connsiteX13" fmla="*/ 0 w 824667"/>
              <a:gd name="connsiteY13" fmla="*/ 2086355 h 2237094"/>
              <a:gd name="connsiteX0" fmla="*/ 379071 w 824667"/>
              <a:gd name="connsiteY0" fmla="*/ 1775630 h 1775630"/>
              <a:gd name="connsiteX1" fmla="*/ 824667 w 824667"/>
              <a:gd name="connsiteY1" fmla="*/ 1019395 h 1775630"/>
              <a:gd name="connsiteX2" fmla="*/ 615572 w 824667"/>
              <a:gd name="connsiteY2" fmla="*/ 409728 h 1775630"/>
              <a:gd name="connsiteX3" fmla="*/ 432615 w 824667"/>
              <a:gd name="connsiteY3" fmla="*/ 35217 h 1775630"/>
              <a:gd name="connsiteX4" fmla="*/ 409651 w 824667"/>
              <a:gd name="connsiteY4" fmla="*/ 198427 h 1775630"/>
              <a:gd name="connsiteX5" fmla="*/ 621769 w 824667"/>
              <a:gd name="connsiteY5" fmla="*/ 631402 h 1775630"/>
              <a:gd name="connsiteX6" fmla="*/ 692806 w 824667"/>
              <a:gd name="connsiteY6" fmla="*/ 847450 h 1775630"/>
              <a:gd name="connsiteX7" fmla="*/ 680314 w 824667"/>
              <a:gd name="connsiteY7" fmla="*/ 1061621 h 1775630"/>
              <a:gd name="connsiteX8" fmla="*/ 621792 w 824667"/>
              <a:gd name="connsiteY8" fmla="*/ 1171349 h 1775630"/>
              <a:gd name="connsiteX9" fmla="*/ 422224 w 824667"/>
              <a:gd name="connsiteY9" fmla="*/ 1408911 h 1775630"/>
              <a:gd name="connsiteX10" fmla="*/ 80467 w 824667"/>
              <a:gd name="connsiteY10" fmla="*/ 1588315 h 1775630"/>
              <a:gd name="connsiteX11" fmla="*/ 0 w 824667"/>
              <a:gd name="connsiteY11" fmla="*/ 1624891 h 1775630"/>
              <a:gd name="connsiteX12" fmla="*/ 0 w 824667"/>
              <a:gd name="connsiteY12" fmla="*/ 1624891 h 1775630"/>
              <a:gd name="connsiteX0" fmla="*/ 379071 w 824667"/>
              <a:gd name="connsiteY0" fmla="*/ 1614149 h 1614149"/>
              <a:gd name="connsiteX1" fmla="*/ 824667 w 824667"/>
              <a:gd name="connsiteY1" fmla="*/ 857914 h 1614149"/>
              <a:gd name="connsiteX2" fmla="*/ 615572 w 824667"/>
              <a:gd name="connsiteY2" fmla="*/ 248247 h 1614149"/>
              <a:gd name="connsiteX3" fmla="*/ 409651 w 824667"/>
              <a:gd name="connsiteY3" fmla="*/ 36946 h 1614149"/>
              <a:gd name="connsiteX4" fmla="*/ 621769 w 824667"/>
              <a:gd name="connsiteY4" fmla="*/ 469921 h 1614149"/>
              <a:gd name="connsiteX5" fmla="*/ 692806 w 824667"/>
              <a:gd name="connsiteY5" fmla="*/ 685969 h 1614149"/>
              <a:gd name="connsiteX6" fmla="*/ 680314 w 824667"/>
              <a:gd name="connsiteY6" fmla="*/ 900140 h 1614149"/>
              <a:gd name="connsiteX7" fmla="*/ 621792 w 824667"/>
              <a:gd name="connsiteY7" fmla="*/ 1009868 h 1614149"/>
              <a:gd name="connsiteX8" fmla="*/ 422224 w 824667"/>
              <a:gd name="connsiteY8" fmla="*/ 1247430 h 1614149"/>
              <a:gd name="connsiteX9" fmla="*/ 80467 w 824667"/>
              <a:gd name="connsiteY9" fmla="*/ 1426834 h 1614149"/>
              <a:gd name="connsiteX10" fmla="*/ 0 w 824667"/>
              <a:gd name="connsiteY10" fmla="*/ 1463410 h 1614149"/>
              <a:gd name="connsiteX11" fmla="*/ 0 w 824667"/>
              <a:gd name="connsiteY11" fmla="*/ 1463410 h 1614149"/>
              <a:gd name="connsiteX0" fmla="*/ 379071 w 829764"/>
              <a:gd name="connsiteY0" fmla="*/ 1577203 h 1577203"/>
              <a:gd name="connsiteX1" fmla="*/ 824667 w 829764"/>
              <a:gd name="connsiteY1" fmla="*/ 820968 h 1577203"/>
              <a:gd name="connsiteX2" fmla="*/ 409651 w 829764"/>
              <a:gd name="connsiteY2" fmla="*/ 0 h 1577203"/>
              <a:gd name="connsiteX3" fmla="*/ 621769 w 829764"/>
              <a:gd name="connsiteY3" fmla="*/ 432975 h 1577203"/>
              <a:gd name="connsiteX4" fmla="*/ 692806 w 829764"/>
              <a:gd name="connsiteY4" fmla="*/ 649023 h 1577203"/>
              <a:gd name="connsiteX5" fmla="*/ 680314 w 829764"/>
              <a:gd name="connsiteY5" fmla="*/ 863194 h 1577203"/>
              <a:gd name="connsiteX6" fmla="*/ 621792 w 829764"/>
              <a:gd name="connsiteY6" fmla="*/ 972922 h 1577203"/>
              <a:gd name="connsiteX7" fmla="*/ 422224 w 829764"/>
              <a:gd name="connsiteY7" fmla="*/ 1210484 h 1577203"/>
              <a:gd name="connsiteX8" fmla="*/ 80467 w 829764"/>
              <a:gd name="connsiteY8" fmla="*/ 1389888 h 1577203"/>
              <a:gd name="connsiteX9" fmla="*/ 0 w 829764"/>
              <a:gd name="connsiteY9" fmla="*/ 1426464 h 1577203"/>
              <a:gd name="connsiteX10" fmla="*/ 0 w 829764"/>
              <a:gd name="connsiteY10" fmla="*/ 1426464 h 1577203"/>
              <a:gd name="connsiteX0" fmla="*/ 379071 w 865117"/>
              <a:gd name="connsiteY0" fmla="*/ 1144228 h 1144228"/>
              <a:gd name="connsiteX1" fmla="*/ 824667 w 865117"/>
              <a:gd name="connsiteY1" fmla="*/ 387993 h 1144228"/>
              <a:gd name="connsiteX2" fmla="*/ 621769 w 865117"/>
              <a:gd name="connsiteY2" fmla="*/ 0 h 1144228"/>
              <a:gd name="connsiteX3" fmla="*/ 692806 w 865117"/>
              <a:gd name="connsiteY3" fmla="*/ 216048 h 1144228"/>
              <a:gd name="connsiteX4" fmla="*/ 680314 w 865117"/>
              <a:gd name="connsiteY4" fmla="*/ 430219 h 1144228"/>
              <a:gd name="connsiteX5" fmla="*/ 621792 w 865117"/>
              <a:gd name="connsiteY5" fmla="*/ 539947 h 1144228"/>
              <a:gd name="connsiteX6" fmla="*/ 422224 w 865117"/>
              <a:gd name="connsiteY6" fmla="*/ 777509 h 1144228"/>
              <a:gd name="connsiteX7" fmla="*/ 80467 w 865117"/>
              <a:gd name="connsiteY7" fmla="*/ 956913 h 1144228"/>
              <a:gd name="connsiteX8" fmla="*/ 0 w 865117"/>
              <a:gd name="connsiteY8" fmla="*/ 993489 h 1144228"/>
              <a:gd name="connsiteX9" fmla="*/ 0 w 865117"/>
              <a:gd name="connsiteY9" fmla="*/ 993489 h 1144228"/>
              <a:gd name="connsiteX0" fmla="*/ 379071 w 876956"/>
              <a:gd name="connsiteY0" fmla="*/ 935218 h 935218"/>
              <a:gd name="connsiteX1" fmla="*/ 824667 w 876956"/>
              <a:gd name="connsiteY1" fmla="*/ 178983 h 935218"/>
              <a:gd name="connsiteX2" fmla="*/ 692806 w 876956"/>
              <a:gd name="connsiteY2" fmla="*/ 7038 h 935218"/>
              <a:gd name="connsiteX3" fmla="*/ 680314 w 876956"/>
              <a:gd name="connsiteY3" fmla="*/ 221209 h 935218"/>
              <a:gd name="connsiteX4" fmla="*/ 621792 w 876956"/>
              <a:gd name="connsiteY4" fmla="*/ 330937 h 935218"/>
              <a:gd name="connsiteX5" fmla="*/ 422224 w 876956"/>
              <a:gd name="connsiteY5" fmla="*/ 568499 h 935218"/>
              <a:gd name="connsiteX6" fmla="*/ 80467 w 876956"/>
              <a:gd name="connsiteY6" fmla="*/ 747903 h 935218"/>
              <a:gd name="connsiteX7" fmla="*/ 0 w 876956"/>
              <a:gd name="connsiteY7" fmla="*/ 784479 h 935218"/>
              <a:gd name="connsiteX8" fmla="*/ 0 w 876956"/>
              <a:gd name="connsiteY8" fmla="*/ 784479 h 935218"/>
              <a:gd name="connsiteX0" fmla="*/ 379071 w 874874"/>
              <a:gd name="connsiteY0" fmla="*/ 875236 h 875236"/>
              <a:gd name="connsiteX1" fmla="*/ 824667 w 874874"/>
              <a:gd name="connsiteY1" fmla="*/ 119001 h 875236"/>
              <a:gd name="connsiteX2" fmla="*/ 680314 w 874874"/>
              <a:gd name="connsiteY2" fmla="*/ 161227 h 875236"/>
              <a:gd name="connsiteX3" fmla="*/ 621792 w 874874"/>
              <a:gd name="connsiteY3" fmla="*/ 270955 h 875236"/>
              <a:gd name="connsiteX4" fmla="*/ 422224 w 874874"/>
              <a:gd name="connsiteY4" fmla="*/ 508517 h 875236"/>
              <a:gd name="connsiteX5" fmla="*/ 80467 w 874874"/>
              <a:gd name="connsiteY5" fmla="*/ 687921 h 875236"/>
              <a:gd name="connsiteX6" fmla="*/ 0 w 874874"/>
              <a:gd name="connsiteY6" fmla="*/ 724497 h 875236"/>
              <a:gd name="connsiteX7" fmla="*/ 0 w 874874"/>
              <a:gd name="connsiteY7" fmla="*/ 724497 h 8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874" h="875236">
                <a:moveTo>
                  <a:pt x="379071" y="875236"/>
                </a:moveTo>
                <a:cubicBezTo>
                  <a:pt x="367667" y="768068"/>
                  <a:pt x="818088" y="443769"/>
                  <a:pt x="824667" y="119001"/>
                </a:cubicBezTo>
                <a:cubicBezTo>
                  <a:pt x="874874" y="0"/>
                  <a:pt x="714126" y="135901"/>
                  <a:pt x="680314" y="161227"/>
                </a:cubicBezTo>
                <a:lnTo>
                  <a:pt x="621792" y="270955"/>
                </a:lnTo>
                <a:lnTo>
                  <a:pt x="422224" y="508517"/>
                </a:lnTo>
                <a:lnTo>
                  <a:pt x="80467" y="687921"/>
                </a:lnTo>
                <a:lnTo>
                  <a:pt x="0" y="724497"/>
                </a:lnTo>
                <a:lnTo>
                  <a:pt x="0" y="724497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3" name="Rett linje 2"/>
          <p:cNvCxnSpPr/>
          <p:nvPr/>
        </p:nvCxnSpPr>
        <p:spPr>
          <a:xfrm flipV="1">
            <a:off x="3851920" y="5733256"/>
            <a:ext cx="216024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/>
          <p:cNvCxnSpPr/>
          <p:nvPr/>
        </p:nvCxnSpPr>
        <p:spPr>
          <a:xfrm flipV="1">
            <a:off x="4139952" y="6165304"/>
            <a:ext cx="144016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6732240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Stakefri sone</a:t>
            </a:r>
            <a:endParaRPr lang="nb-NO" dirty="0"/>
          </a:p>
        </p:txBody>
      </p:sp>
      <p:cxnSp>
        <p:nvCxnSpPr>
          <p:cNvPr id="19" name="Rett pil 18"/>
          <p:cNvCxnSpPr>
            <a:stCxn id="10" idx="1"/>
          </p:cNvCxnSpPr>
          <p:nvPr/>
        </p:nvCxnSpPr>
        <p:spPr>
          <a:xfrm flipH="1">
            <a:off x="4211960" y="5701898"/>
            <a:ext cx="2520000" cy="248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5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26</Words>
  <Application>Microsoft Office PowerPoint</Application>
  <PresentationFormat>Skjermfremvisning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Harriet Steinkjer Nystu</cp:lastModifiedBy>
  <cp:revision>59</cp:revision>
  <dcterms:created xsi:type="dcterms:W3CDTF">2012-12-02T20:15:51Z</dcterms:created>
  <dcterms:modified xsi:type="dcterms:W3CDTF">2017-01-26T09:09:33Z</dcterms:modified>
</cp:coreProperties>
</file>